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375" r:id="rId3"/>
    <p:sldId id="381" r:id="rId4"/>
    <p:sldId id="377" r:id="rId5"/>
    <p:sldId id="366" r:id="rId6"/>
    <p:sldId id="379" r:id="rId7"/>
    <p:sldId id="38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43"/>
    <p:restoredTop sz="93123"/>
  </p:normalViewPr>
  <p:slideViewPr>
    <p:cSldViewPr snapToGrid="0" snapToObjects="1">
      <p:cViewPr varScale="1">
        <p:scale>
          <a:sx n="85" d="100"/>
          <a:sy n="85" d="100"/>
        </p:scale>
        <p:origin x="48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E7C64-B68E-6C4C-B0D0-E661B3A9B395}" type="datetimeFigureOut">
              <a:rPr lang="en-US" smtClean="0"/>
              <a:t>5/3/18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98FDD-F21F-5C4C-9BBF-514D5F9F9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097E0-801E-744A-8175-FA19DB51F890}" type="datetimeFigureOut">
              <a:rPr lang="en-US" smtClean="0"/>
              <a:t>5/3/18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C30568-8513-8240-B838-EF6D2CD34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661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5DA3E-D01E-AD41-B24A-0A697DB152BE}" type="datetimeFigureOut">
              <a:rPr lang="en-US" smtClean="0"/>
              <a:t>5/3/18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D756-718A-164E-9CE8-73863761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729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5DA3E-D01E-AD41-B24A-0A697DB152BE}" type="datetimeFigureOut">
              <a:rPr lang="en-US" smtClean="0"/>
              <a:t>5/3/18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D756-718A-164E-9CE8-73863761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07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5DA3E-D01E-AD41-B24A-0A697DB152BE}" type="datetimeFigureOut">
              <a:rPr lang="en-US" smtClean="0"/>
              <a:t>5/3/18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D756-718A-164E-9CE8-73863761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15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5DA3E-D01E-AD41-B24A-0A697DB152BE}" type="datetimeFigureOut">
              <a:rPr lang="en-US" smtClean="0"/>
              <a:t>5/3/18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D756-718A-164E-9CE8-73863761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6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5DA3E-D01E-AD41-B24A-0A697DB152BE}" type="datetimeFigureOut">
              <a:rPr lang="en-US" smtClean="0"/>
              <a:t>5/3/18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D756-718A-164E-9CE8-73863761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229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5DA3E-D01E-AD41-B24A-0A697DB152BE}" type="datetimeFigureOut">
              <a:rPr lang="en-US" smtClean="0"/>
              <a:t>5/3/18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D756-718A-164E-9CE8-73863761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902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5DA3E-D01E-AD41-B24A-0A697DB152BE}" type="datetimeFigureOut">
              <a:rPr lang="en-US" smtClean="0"/>
              <a:t>5/3/18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D756-718A-164E-9CE8-73863761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963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5DA3E-D01E-AD41-B24A-0A697DB152BE}" type="datetimeFigureOut">
              <a:rPr lang="en-US" smtClean="0"/>
              <a:t>5/3/18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D756-718A-164E-9CE8-73863761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432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5DA3E-D01E-AD41-B24A-0A697DB152BE}" type="datetimeFigureOut">
              <a:rPr lang="en-US" smtClean="0"/>
              <a:t>5/3/18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D756-718A-164E-9CE8-73863761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199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5DA3E-D01E-AD41-B24A-0A697DB152BE}" type="datetimeFigureOut">
              <a:rPr lang="en-US" smtClean="0"/>
              <a:t>5/3/18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D756-718A-164E-9CE8-73863761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598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5DA3E-D01E-AD41-B24A-0A697DB152BE}" type="datetimeFigureOut">
              <a:rPr lang="en-US" smtClean="0"/>
              <a:t>5/3/18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D756-718A-164E-9CE8-73863761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001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  <a:alpha val="0"/>
              </a:schemeClr>
            </a:gs>
            <a:gs pos="100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0"/>
                <a:lumOff val="100000"/>
                <a:alpha val="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5DA3E-D01E-AD41-B24A-0A697DB152BE}" type="datetimeFigureOut">
              <a:rPr lang="en-US" smtClean="0"/>
              <a:t>5/3/18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D756-718A-164E-9CE8-73863761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740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922" y="594216"/>
            <a:ext cx="6910466" cy="1888760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Career and Noncredit Education Institute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5431" y="2683239"/>
            <a:ext cx="6454917" cy="3942413"/>
          </a:xfrm>
        </p:spPr>
        <p:txBody>
          <a:bodyPr>
            <a:normAutofit/>
          </a:bodyPr>
          <a:lstStyle/>
          <a:p>
            <a:pPr marL="182880" indent="-182880">
              <a:buClr>
                <a:srgbClr val="FF0000"/>
              </a:buClr>
            </a:pPr>
            <a:r>
              <a:rPr lang="en-US" sz="40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Welcome!</a:t>
            </a:r>
          </a:p>
          <a:p>
            <a:pPr marL="182880" indent="-182880">
              <a:buClr>
                <a:srgbClr val="FF0000"/>
              </a:buClr>
            </a:pPr>
            <a:endParaRPr lang="en-US" sz="2000" b="1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182880" indent="-182880" algn="l">
              <a:spcBef>
                <a:spcPts val="16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John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Stanskas,Vice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President</a:t>
            </a:r>
          </a:p>
          <a:p>
            <a:pPr marL="182880" indent="-182880" algn="l">
              <a:spcBef>
                <a:spcPts val="16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Ginni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May, Noncredit Committee Chair, Area A Representative</a:t>
            </a:r>
          </a:p>
          <a:p>
            <a:pPr marL="182880" indent="-182880" algn="l">
              <a:spcBef>
                <a:spcPts val="16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Cheryl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Aschenbach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, CTE Leadership Committee Chair, North Area Representative</a:t>
            </a:r>
          </a:p>
        </p:txBody>
      </p:sp>
      <p:pic>
        <p:nvPicPr>
          <p:cNvPr id="4" name="Picture 3" descr="ASCCC_Logo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4647" y="200981"/>
            <a:ext cx="4231670" cy="78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8C506B-D4E3-8A47-ACA4-4EB4680A8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4867" y="1312444"/>
            <a:ext cx="3811230" cy="514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132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Acknowledgements…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0173"/>
            <a:ext cx="5268131" cy="480005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  <a:buNone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CTE Leadership Committee</a:t>
            </a:r>
          </a:p>
          <a:p>
            <a:pPr marL="164592" indent="-164592"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</a:pP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Brandi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Asmus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, Woodland Community College</a:t>
            </a:r>
          </a:p>
          <a:p>
            <a:pPr marL="164592" indent="-164592"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</a:pP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Marie Boyd, Chaffey College</a:t>
            </a:r>
          </a:p>
          <a:p>
            <a:pPr marL="164592" indent="-164592"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</a:pP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Marne Foster, San Diego Continuing Education</a:t>
            </a:r>
          </a:p>
          <a:p>
            <a:pPr marL="164592" indent="-164592"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</a:pP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Don Hopkins, Folsom Lake College</a:t>
            </a:r>
          </a:p>
          <a:p>
            <a:pPr marL="164592" indent="-164592"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</a:pP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Jorge Ochoa, Long Beach City College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31918A-ED01-7047-96D1-EE8EC24918AA}"/>
              </a:ext>
            </a:extLst>
          </p:cNvPr>
          <p:cNvSpPr txBox="1"/>
          <p:nvPr/>
        </p:nvSpPr>
        <p:spPr>
          <a:xfrm>
            <a:off x="6106331" y="1830173"/>
            <a:ext cx="5247469" cy="361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Noncredit Committee</a:t>
            </a:r>
          </a:p>
          <a:p>
            <a:pPr marL="160020" indent="-160020"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Randy Beach, ASCCC South Representative</a:t>
            </a:r>
          </a:p>
          <a:p>
            <a:pPr marL="160020" indent="-160020"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Donna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Necke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, Mt. San Antonio College</a:t>
            </a:r>
          </a:p>
          <a:p>
            <a:pPr marL="160020" indent="-160020"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Bernie Rodriguez, San Diego Continuing Education</a:t>
            </a:r>
          </a:p>
          <a:p>
            <a:pPr marL="160020" indent="-160020"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Jan Young, ACCE, Glendale College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54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Acknowledgements…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1787573"/>
            <a:ext cx="5268131" cy="4800053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  <a:buNone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ASCCC Executive Committee</a:t>
            </a:r>
          </a:p>
          <a:p>
            <a:pPr marL="164592" indent="-164592"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</a:pP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Julie Bruno, ASCCC President</a:t>
            </a:r>
          </a:p>
          <a:p>
            <a:pPr marL="164592" indent="-164592"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</a:pP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Dolores Davison, ASCCC Secretary</a:t>
            </a:r>
          </a:p>
          <a:p>
            <a:pPr marL="164592" indent="-164592"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</a:pP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Craig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Rutan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, ASCCC Area D Representative</a:t>
            </a:r>
          </a:p>
          <a:p>
            <a:pPr marL="164592" indent="-164592"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</a:pP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algn="ctr"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  <a:buNone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Colleagues from</a:t>
            </a:r>
          </a:p>
          <a:p>
            <a:pPr marL="164592" indent="-164592"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</a:pP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ACCE – Association of Community and Continuing Education</a:t>
            </a:r>
          </a:p>
          <a:p>
            <a:pPr marL="164592" indent="-164592"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</a:pP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3CSN – California Community College Success Network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31918A-ED01-7047-96D1-EE8EC24918AA}"/>
              </a:ext>
            </a:extLst>
          </p:cNvPr>
          <p:cNvSpPr txBox="1"/>
          <p:nvPr/>
        </p:nvSpPr>
        <p:spPr>
          <a:xfrm>
            <a:off x="838200" y="1787573"/>
            <a:ext cx="5247469" cy="50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ASCCC Staff</a:t>
            </a:r>
          </a:p>
          <a:p>
            <a:pPr marL="160020" indent="-160020"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charset="0"/>
                <a:cs typeface="Times New Roman" charset="0"/>
              </a:rPr>
              <a:t>Krystinne</a:t>
            </a:r>
            <a:r>
              <a:rPr lang="en-US" sz="2400" dirty="0">
                <a:latin typeface="Times New Roman" charset="0"/>
                <a:cs typeface="Times New Roman" charset="0"/>
              </a:rPr>
              <a:t> Mica, Chief Operating Officer</a:t>
            </a:r>
          </a:p>
          <a:p>
            <a:pPr marL="160020" indent="-160020"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charset="0"/>
                <a:cs typeface="Times New Roman" charset="0"/>
              </a:rPr>
              <a:t>Tonya Davis, Administrative Director</a:t>
            </a:r>
          </a:p>
          <a:p>
            <a:pPr marL="160020" indent="-160020"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charset="0"/>
                <a:cs typeface="Times New Roman" charset="0"/>
              </a:rPr>
              <a:t>Kiana Traylor, Administrative Associate</a:t>
            </a:r>
          </a:p>
          <a:p>
            <a:pPr marL="160020" indent="-160020"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charset="0"/>
                <a:cs typeface="Times New Roman" charset="0"/>
              </a:rPr>
              <a:t>Erika Prasad, Communication and Development Director</a:t>
            </a:r>
          </a:p>
          <a:p>
            <a:pPr marL="160020" indent="-160020"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charset="0"/>
                <a:cs typeface="Times New Roman" charset="0"/>
              </a:rPr>
              <a:t>Rita </a:t>
            </a:r>
            <a:r>
              <a:rPr lang="en-US" sz="2400" dirty="0" err="1">
                <a:latin typeface="Times New Roman" charset="0"/>
                <a:cs typeface="Times New Roman" charset="0"/>
              </a:rPr>
              <a:t>Sabler</a:t>
            </a:r>
            <a:r>
              <a:rPr lang="en-US" sz="2400" dirty="0">
                <a:latin typeface="Times New Roman" charset="0"/>
                <a:cs typeface="Times New Roman" charset="0"/>
              </a:rPr>
              <a:t>, Creative Director</a:t>
            </a:r>
          </a:p>
          <a:p>
            <a:pPr marL="160020" indent="-160020"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charset="0"/>
                <a:cs typeface="Times New Roman" charset="0"/>
              </a:rPr>
              <a:t>Kyoko </a:t>
            </a:r>
            <a:r>
              <a:rPr lang="en-US" sz="2400" dirty="0" err="1">
                <a:latin typeface="Times New Roman" charset="0"/>
                <a:cs typeface="Times New Roman" charset="0"/>
              </a:rPr>
              <a:t>Hatano</a:t>
            </a:r>
            <a:r>
              <a:rPr lang="en-US" sz="2400" dirty="0">
                <a:latin typeface="Times New Roman" charset="0"/>
                <a:cs typeface="Times New Roman" charset="0"/>
              </a:rPr>
              <a:t>, Administrative Assistant</a:t>
            </a:r>
          </a:p>
          <a:p>
            <a:pPr marL="160020" indent="-160020"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03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Information and Highlights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214" y="1845129"/>
            <a:ext cx="11370498" cy="466416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Addendum to Program, </a:t>
            </a:r>
            <a:r>
              <a:rPr lang="en-US" dirty="0" err="1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Wifi</a:t>
            </a:r>
            <a:r>
              <a:rPr lang="en-US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 in lobby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Breakouts organized by strands – some are overlapping: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A = CTE, 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B = Noncredit, 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C = Counseling &amp; Student Services, 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D = Adult Ed/AEBG, 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E = Improving Instructional Practices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Poster Session and Social this evening – 5:30-7:00 Mesa Verde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Fireside Chat with John </a:t>
            </a:r>
            <a:r>
              <a:rPr lang="en-US" dirty="0" err="1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Stanskas</a:t>
            </a:r>
            <a:r>
              <a:rPr lang="en-US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 tomorrow evening – 7:00-8:00 Mesa Verde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Saturday: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Begins with a General Session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Closes with Breakout Sessions that end at 11:30</a:t>
            </a:r>
          </a:p>
        </p:txBody>
      </p:sp>
    </p:spTree>
    <p:extLst>
      <p:ext uri="{BB962C8B-B14F-4D97-AF65-F5344CB8AC3E}">
        <p14:creationId xmlns:p14="http://schemas.microsoft.com/office/powerpoint/2010/main" val="417205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sz="4800" b="1" dirty="0">
              <a:solidFill>
                <a:srgbClr val="0070C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2106386"/>
            <a:ext cx="11292278" cy="445930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</a:pPr>
            <a:endParaRPr lang="en-US" dirty="0"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</a:pPr>
            <a:endParaRPr lang="en-US" dirty="0"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  <a:buNone/>
            </a:pPr>
            <a:r>
              <a:rPr lang="en-US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5" name="Picture 1" descr="page1image256">
            <a:extLst>
              <a:ext uri="{FF2B5EF4-FFF2-40B4-BE49-F238E27FC236}">
                <a16:creationId xmlns:a16="http://schemas.microsoft.com/office/drawing/2014/main" id="{62975431-B6ED-4C40-A6C8-6AD71CED1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99" y="0"/>
            <a:ext cx="10287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368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sz="4800" b="1" dirty="0">
              <a:solidFill>
                <a:srgbClr val="0070C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213" y="1845129"/>
            <a:ext cx="11389045" cy="463062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</a:pPr>
            <a:endParaRPr lang="en-US" dirty="0"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  <a:buNone/>
            </a:pPr>
            <a:endParaRPr lang="en-US" dirty="0"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</p:txBody>
      </p:sp>
      <p:pic>
        <p:nvPicPr>
          <p:cNvPr id="2049" name="Picture 1" descr="page1image256">
            <a:extLst>
              <a:ext uri="{FF2B5EF4-FFF2-40B4-BE49-F238E27FC236}">
                <a16:creationId xmlns:a16="http://schemas.microsoft.com/office/drawing/2014/main" id="{62F20529-8247-F646-A9EC-03A43BD80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67000" y="-2193708"/>
            <a:ext cx="6858000" cy="1124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750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About this Event…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213" y="1845129"/>
            <a:ext cx="8897151" cy="475161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</a:pPr>
            <a:endParaRPr lang="en-US" dirty="0"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</a:pPr>
            <a:endParaRPr lang="en-US" dirty="0"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  <a:buNone/>
            </a:pPr>
            <a:endParaRPr lang="en-US" dirty="0"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  <a:buNone/>
            </a:pPr>
            <a:endParaRPr lang="en-US" dirty="0"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23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eorgia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2109</TotalTime>
  <Words>260</Words>
  <Application>Microsoft Macintosh PowerPoint</Application>
  <PresentationFormat>Widescreen</PresentationFormat>
  <Paragraphs>53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Georgia</vt:lpstr>
      <vt:lpstr>Times New Roman</vt:lpstr>
      <vt:lpstr>Office Theme</vt:lpstr>
      <vt:lpstr>Career and Noncredit Education Institute</vt:lpstr>
      <vt:lpstr>Acknowledgements…</vt:lpstr>
      <vt:lpstr>Acknowledgements…</vt:lpstr>
      <vt:lpstr>Information and Highlights</vt:lpstr>
      <vt:lpstr>PowerPoint Presentation</vt:lpstr>
      <vt:lpstr>PowerPoint Presentation</vt:lpstr>
      <vt:lpstr>About this Event…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Senate  The “10+1” and Shared Governance</dc:title>
  <dc:creator>Virginia May</dc:creator>
  <cp:lastModifiedBy>Virginia May</cp:lastModifiedBy>
  <cp:revision>250</cp:revision>
  <cp:lastPrinted>2017-10-22T17:16:51Z</cp:lastPrinted>
  <dcterms:created xsi:type="dcterms:W3CDTF">2017-10-02T12:56:57Z</dcterms:created>
  <dcterms:modified xsi:type="dcterms:W3CDTF">2018-05-03T18:41:11Z</dcterms:modified>
</cp:coreProperties>
</file>