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5"/>
  </p:notesMasterIdLst>
  <p:sldIdLst>
    <p:sldId id="309" r:id="rId2"/>
    <p:sldId id="312" r:id="rId3"/>
    <p:sldId id="367" r:id="rId4"/>
    <p:sldId id="368" r:id="rId5"/>
    <p:sldId id="377" r:id="rId6"/>
    <p:sldId id="379" r:id="rId7"/>
    <p:sldId id="375" r:id="rId8"/>
    <p:sldId id="380" r:id="rId9"/>
    <p:sldId id="381" r:id="rId10"/>
    <p:sldId id="369" r:id="rId11"/>
    <p:sldId id="371" r:id="rId12"/>
    <p:sldId id="339" r:id="rId13"/>
    <p:sldId id="37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78C68B-E744-944B-9B5C-456ACB04BC02}">
          <p14:sldIdLst>
            <p14:sldId id="309"/>
            <p14:sldId id="312"/>
            <p14:sldId id="367"/>
            <p14:sldId id="368"/>
            <p14:sldId id="377"/>
            <p14:sldId id="379"/>
            <p14:sldId id="375"/>
            <p14:sldId id="380"/>
            <p14:sldId id="381"/>
            <p14:sldId id="369"/>
            <p14:sldId id="371"/>
            <p14:sldId id="339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50"/>
    <p:restoredTop sz="93310"/>
  </p:normalViewPr>
  <p:slideViewPr>
    <p:cSldViewPr snapToGrid="0" snapToObjects="1">
      <p:cViewPr>
        <p:scale>
          <a:sx n="85" d="100"/>
          <a:sy n="85" d="100"/>
        </p:scale>
        <p:origin x="123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566386-FEBD-1849-9715-DED58640BBE6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735F3FC1-BCBD-5747-97A3-83F3774D0DB6}">
      <dgm:prSet phldrT="[Text]"/>
      <dgm:spPr/>
      <dgm:t>
        <a:bodyPr/>
        <a:lstStyle/>
        <a:p>
          <a:r>
            <a:rPr lang="en-US" dirty="0" smtClean="0"/>
            <a:t>Release to Test</a:t>
          </a:r>
          <a:endParaRPr lang="en-US" dirty="0"/>
        </a:p>
      </dgm:t>
    </dgm:pt>
    <dgm:pt modelId="{EC56802E-08A0-8642-AD7C-C15817C6D10A}" type="parTrans" cxnId="{D6F6ACAF-FDBB-2A47-806F-13300E68D0B6}">
      <dgm:prSet/>
      <dgm:spPr/>
      <dgm:t>
        <a:bodyPr/>
        <a:lstStyle/>
        <a:p>
          <a:endParaRPr lang="en-US"/>
        </a:p>
      </dgm:t>
    </dgm:pt>
    <dgm:pt modelId="{0F13D627-EE79-6449-918D-AAF0FF9E0CEB}" type="sibTrans" cxnId="{D6F6ACAF-FDBB-2A47-806F-13300E68D0B6}">
      <dgm:prSet/>
      <dgm:spPr/>
      <dgm:t>
        <a:bodyPr/>
        <a:lstStyle/>
        <a:p>
          <a:endParaRPr lang="en-US"/>
        </a:p>
      </dgm:t>
    </dgm:pt>
    <dgm:pt modelId="{AF2D3A96-3199-294C-9A1C-B69B0F1D53A1}">
      <dgm:prSet phldrT="[Text]"/>
      <dgm:spPr/>
      <dgm:t>
        <a:bodyPr/>
        <a:lstStyle/>
        <a:p>
          <a:r>
            <a:rPr lang="en-US" dirty="0" smtClean="0"/>
            <a:t>Complete Test Cases</a:t>
          </a:r>
          <a:endParaRPr lang="en-US" dirty="0"/>
        </a:p>
      </dgm:t>
    </dgm:pt>
    <dgm:pt modelId="{9E1AB001-8643-FF4C-B010-02E7D2FDB4D2}" type="parTrans" cxnId="{0D254CFB-0820-5745-8CF7-4BF51CED79FC}">
      <dgm:prSet/>
      <dgm:spPr/>
      <dgm:t>
        <a:bodyPr/>
        <a:lstStyle/>
        <a:p>
          <a:endParaRPr lang="en-US"/>
        </a:p>
      </dgm:t>
    </dgm:pt>
    <dgm:pt modelId="{8B55D8CF-37B3-FA42-99D9-850469F8A155}" type="sibTrans" cxnId="{0D254CFB-0820-5745-8CF7-4BF51CED79FC}">
      <dgm:prSet/>
      <dgm:spPr/>
      <dgm:t>
        <a:bodyPr/>
        <a:lstStyle/>
        <a:p>
          <a:endParaRPr lang="en-US"/>
        </a:p>
      </dgm:t>
    </dgm:pt>
    <dgm:pt modelId="{D260D000-4F74-C044-AEDD-9090C0629A65}">
      <dgm:prSet phldrT="[Text]"/>
      <dgm:spPr/>
      <dgm:t>
        <a:bodyPr/>
        <a:lstStyle/>
        <a:p>
          <a:r>
            <a:rPr lang="en-US" dirty="0" smtClean="0"/>
            <a:t>Go/No Go Decision </a:t>
          </a:r>
          <a:endParaRPr lang="en-US" dirty="0"/>
        </a:p>
      </dgm:t>
    </dgm:pt>
    <dgm:pt modelId="{9F3D902F-4560-7047-8D9E-AB2D0B72851A}" type="parTrans" cxnId="{90DA4C91-D116-E14C-99D4-4DE127F39954}">
      <dgm:prSet/>
      <dgm:spPr/>
      <dgm:t>
        <a:bodyPr/>
        <a:lstStyle/>
        <a:p>
          <a:endParaRPr lang="en-US"/>
        </a:p>
      </dgm:t>
    </dgm:pt>
    <dgm:pt modelId="{437F4284-9E4D-4541-A0BC-E3423FF58EBD}" type="sibTrans" cxnId="{90DA4C91-D116-E14C-99D4-4DE127F39954}">
      <dgm:prSet/>
      <dgm:spPr/>
      <dgm:t>
        <a:bodyPr/>
        <a:lstStyle/>
        <a:p>
          <a:endParaRPr lang="en-US"/>
        </a:p>
      </dgm:t>
    </dgm:pt>
    <dgm:pt modelId="{6A2EEE86-34BA-0741-B4CE-61B95FC28A1B}">
      <dgm:prSet phldrT="[Text]"/>
      <dgm:spPr/>
      <dgm:t>
        <a:bodyPr/>
        <a:lstStyle/>
        <a:p>
          <a:r>
            <a:rPr lang="en-US" dirty="0" smtClean="0"/>
            <a:t>Build to specs</a:t>
          </a:r>
          <a:endParaRPr lang="en-US" dirty="0"/>
        </a:p>
      </dgm:t>
    </dgm:pt>
    <dgm:pt modelId="{6D80ED0D-05BD-2D4E-8164-9221148A6420}" type="parTrans" cxnId="{DDF87596-AF94-C545-9F9F-3BCCBE1D19AA}">
      <dgm:prSet/>
      <dgm:spPr/>
      <dgm:t>
        <a:bodyPr/>
        <a:lstStyle/>
        <a:p>
          <a:endParaRPr lang="en-US"/>
        </a:p>
      </dgm:t>
    </dgm:pt>
    <dgm:pt modelId="{1FEE2271-CB2E-124D-AAB6-323DF79FA272}" type="sibTrans" cxnId="{DDF87596-AF94-C545-9F9F-3BCCBE1D19AA}">
      <dgm:prSet/>
      <dgm:spPr/>
      <dgm:t>
        <a:bodyPr/>
        <a:lstStyle/>
        <a:p>
          <a:endParaRPr lang="en-US"/>
        </a:p>
      </dgm:t>
    </dgm:pt>
    <dgm:pt modelId="{D8280141-CBE0-204F-8E35-70517E25A0D8}">
      <dgm:prSet phldrT="[Text]"/>
      <dgm:spPr/>
      <dgm:t>
        <a:bodyPr/>
        <a:lstStyle/>
        <a:p>
          <a:r>
            <a:rPr lang="en-US" dirty="0" smtClean="0"/>
            <a:t>Review Results w CCCCO </a:t>
          </a:r>
          <a:endParaRPr lang="en-US" dirty="0"/>
        </a:p>
      </dgm:t>
    </dgm:pt>
    <dgm:pt modelId="{FF27A383-048C-2A46-BFF6-05FF964A2E27}" type="parTrans" cxnId="{288C93BD-9724-8942-8C5B-220CECA8177C}">
      <dgm:prSet/>
      <dgm:spPr/>
      <dgm:t>
        <a:bodyPr/>
        <a:lstStyle/>
        <a:p>
          <a:endParaRPr lang="en-US"/>
        </a:p>
      </dgm:t>
    </dgm:pt>
    <dgm:pt modelId="{E308D28E-DE22-EC41-9126-B0FD5A36866F}" type="sibTrans" cxnId="{288C93BD-9724-8942-8C5B-220CECA8177C}">
      <dgm:prSet/>
      <dgm:spPr/>
      <dgm:t>
        <a:bodyPr/>
        <a:lstStyle/>
        <a:p>
          <a:endParaRPr lang="en-US"/>
        </a:p>
      </dgm:t>
    </dgm:pt>
    <dgm:pt modelId="{9BFFBA72-66DB-9C45-B3D8-F15614FD8D17}" type="pres">
      <dgm:prSet presAssocID="{09566386-FEBD-1849-9715-DED58640BBE6}" presName="Name0" presStyleCnt="0">
        <dgm:presLayoutVars>
          <dgm:dir/>
          <dgm:resizeHandles val="exact"/>
        </dgm:presLayoutVars>
      </dgm:prSet>
      <dgm:spPr/>
    </dgm:pt>
    <dgm:pt modelId="{0C42106D-88F8-8B41-959B-A32A509906BD}" type="pres">
      <dgm:prSet presAssocID="{6A2EEE86-34BA-0741-B4CE-61B95FC28A1B}" presName="node" presStyleLbl="node1" presStyleIdx="0" presStyleCnt="5" custLinFactNeighborX="-3042" custLinFactNeighborY="-4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D6523-DF69-4847-9456-AB076B463811}" type="pres">
      <dgm:prSet presAssocID="{1FEE2271-CB2E-124D-AAB6-323DF79FA27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E9C727C-1D42-BB42-9741-909E5398EA6A}" type="pres">
      <dgm:prSet presAssocID="{1FEE2271-CB2E-124D-AAB6-323DF79FA27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B059CF8-8AC3-144B-AF70-693DD80EA780}" type="pres">
      <dgm:prSet presAssocID="{735F3FC1-BCBD-5747-97A3-83F3774D0DB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58FF1-FE0D-BD4F-81D1-5B974F449C94}" type="pres">
      <dgm:prSet presAssocID="{0F13D627-EE79-6449-918D-AAF0FF9E0CE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DD08385-A428-A14F-8711-7869E4CA74AA}" type="pres">
      <dgm:prSet presAssocID="{0F13D627-EE79-6449-918D-AAF0FF9E0CE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F1F6577-B698-3043-9531-01428DE5C41A}" type="pres">
      <dgm:prSet presAssocID="{AF2D3A96-3199-294C-9A1C-B69B0F1D53A1}" presName="node" presStyleLbl="node1" presStyleIdx="2" presStyleCnt="5" custLinFactNeighborX="-9639" custLinFactNeighborY="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0A34C-2EBD-0D41-B9DE-FCF5FE087A43}" type="pres">
      <dgm:prSet presAssocID="{8B55D8CF-37B3-FA42-99D9-850469F8A15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54195FF-71B5-0F43-A193-5C8BF47EF765}" type="pres">
      <dgm:prSet presAssocID="{8B55D8CF-37B3-FA42-99D9-850469F8A15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CCD689C-62AE-5942-B1A2-77BAFDA4DD8D}" type="pres">
      <dgm:prSet presAssocID="{D8280141-CBE0-204F-8E35-70517E25A0D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169552-4E8B-D249-9FC5-86A96116BABF}" type="pres">
      <dgm:prSet presAssocID="{E308D28E-DE22-EC41-9126-B0FD5A36866F}" presName="sibTrans" presStyleLbl="sibTrans2D1" presStyleIdx="3" presStyleCnt="4"/>
      <dgm:spPr/>
      <dgm:t>
        <a:bodyPr/>
        <a:lstStyle/>
        <a:p>
          <a:endParaRPr lang="en-US"/>
        </a:p>
      </dgm:t>
    </dgm:pt>
    <dgm:pt modelId="{5FE80EC2-49B3-2E43-A6F4-CFB37421A817}" type="pres">
      <dgm:prSet presAssocID="{E308D28E-DE22-EC41-9126-B0FD5A36866F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9FE0676-77AD-E241-A616-433E53EC7ED9}" type="pres">
      <dgm:prSet presAssocID="{D260D000-4F74-C044-AEDD-9090C0629A6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F87596-AF94-C545-9F9F-3BCCBE1D19AA}" srcId="{09566386-FEBD-1849-9715-DED58640BBE6}" destId="{6A2EEE86-34BA-0741-B4CE-61B95FC28A1B}" srcOrd="0" destOrd="0" parTransId="{6D80ED0D-05BD-2D4E-8164-9221148A6420}" sibTransId="{1FEE2271-CB2E-124D-AAB6-323DF79FA272}"/>
    <dgm:cxn modelId="{D712FDDE-3D50-684A-B20C-36AAA93683C9}" type="presOf" srcId="{0F13D627-EE79-6449-918D-AAF0FF9E0CEB}" destId="{ACE58FF1-FE0D-BD4F-81D1-5B974F449C94}" srcOrd="0" destOrd="0" presId="urn:microsoft.com/office/officeart/2005/8/layout/process1"/>
    <dgm:cxn modelId="{6B990123-405B-7E4D-85CA-E980EFC3F38B}" type="presOf" srcId="{1FEE2271-CB2E-124D-AAB6-323DF79FA272}" destId="{F0BD6523-DF69-4847-9456-AB076B463811}" srcOrd="0" destOrd="0" presId="urn:microsoft.com/office/officeart/2005/8/layout/process1"/>
    <dgm:cxn modelId="{86987611-B753-F547-8AFE-B336D62ABACC}" type="presOf" srcId="{0F13D627-EE79-6449-918D-AAF0FF9E0CEB}" destId="{EDD08385-A428-A14F-8711-7869E4CA74AA}" srcOrd="1" destOrd="0" presId="urn:microsoft.com/office/officeart/2005/8/layout/process1"/>
    <dgm:cxn modelId="{D6F6ACAF-FDBB-2A47-806F-13300E68D0B6}" srcId="{09566386-FEBD-1849-9715-DED58640BBE6}" destId="{735F3FC1-BCBD-5747-97A3-83F3774D0DB6}" srcOrd="1" destOrd="0" parTransId="{EC56802E-08A0-8642-AD7C-C15817C6D10A}" sibTransId="{0F13D627-EE79-6449-918D-AAF0FF9E0CEB}"/>
    <dgm:cxn modelId="{288C93BD-9724-8942-8C5B-220CECA8177C}" srcId="{09566386-FEBD-1849-9715-DED58640BBE6}" destId="{D8280141-CBE0-204F-8E35-70517E25A0D8}" srcOrd="3" destOrd="0" parTransId="{FF27A383-048C-2A46-BFF6-05FF964A2E27}" sibTransId="{E308D28E-DE22-EC41-9126-B0FD5A36866F}"/>
    <dgm:cxn modelId="{CD8F32E6-0DD3-8444-BB43-06DBBF9FD4FC}" type="presOf" srcId="{09566386-FEBD-1849-9715-DED58640BBE6}" destId="{9BFFBA72-66DB-9C45-B3D8-F15614FD8D17}" srcOrd="0" destOrd="0" presId="urn:microsoft.com/office/officeart/2005/8/layout/process1"/>
    <dgm:cxn modelId="{44A17BF4-F323-B943-ABCD-83415488480B}" type="presOf" srcId="{6A2EEE86-34BA-0741-B4CE-61B95FC28A1B}" destId="{0C42106D-88F8-8B41-959B-A32A509906BD}" srcOrd="0" destOrd="0" presId="urn:microsoft.com/office/officeart/2005/8/layout/process1"/>
    <dgm:cxn modelId="{90DA4C91-D116-E14C-99D4-4DE127F39954}" srcId="{09566386-FEBD-1849-9715-DED58640BBE6}" destId="{D260D000-4F74-C044-AEDD-9090C0629A65}" srcOrd="4" destOrd="0" parTransId="{9F3D902F-4560-7047-8D9E-AB2D0B72851A}" sibTransId="{437F4284-9E4D-4541-A0BC-E3423FF58EBD}"/>
    <dgm:cxn modelId="{4B6ED804-BDBD-8548-A721-7BAC415B8668}" type="presOf" srcId="{AF2D3A96-3199-294C-9A1C-B69B0F1D53A1}" destId="{7F1F6577-B698-3043-9531-01428DE5C41A}" srcOrd="0" destOrd="0" presId="urn:microsoft.com/office/officeart/2005/8/layout/process1"/>
    <dgm:cxn modelId="{0D254CFB-0820-5745-8CF7-4BF51CED79FC}" srcId="{09566386-FEBD-1849-9715-DED58640BBE6}" destId="{AF2D3A96-3199-294C-9A1C-B69B0F1D53A1}" srcOrd="2" destOrd="0" parTransId="{9E1AB001-8643-FF4C-B010-02E7D2FDB4D2}" sibTransId="{8B55D8CF-37B3-FA42-99D9-850469F8A155}"/>
    <dgm:cxn modelId="{09EA0E2A-E51B-9041-B7A1-5ADFC4811857}" type="presOf" srcId="{D8280141-CBE0-204F-8E35-70517E25A0D8}" destId="{6CCD689C-62AE-5942-B1A2-77BAFDA4DD8D}" srcOrd="0" destOrd="0" presId="urn:microsoft.com/office/officeart/2005/8/layout/process1"/>
    <dgm:cxn modelId="{6EB7A59A-AB55-C34E-803E-CCA4AD21BAED}" type="presOf" srcId="{8B55D8CF-37B3-FA42-99D9-850469F8A155}" destId="{2340A34C-2EBD-0D41-B9DE-FCF5FE087A43}" srcOrd="0" destOrd="0" presId="urn:microsoft.com/office/officeart/2005/8/layout/process1"/>
    <dgm:cxn modelId="{6FB44DD9-E195-C842-8FFC-94239137A8B6}" type="presOf" srcId="{735F3FC1-BCBD-5747-97A3-83F3774D0DB6}" destId="{4B059CF8-8AC3-144B-AF70-693DD80EA780}" srcOrd="0" destOrd="0" presId="urn:microsoft.com/office/officeart/2005/8/layout/process1"/>
    <dgm:cxn modelId="{B8103F8B-D723-7D4B-B6E1-AC908C0759E0}" type="presOf" srcId="{D260D000-4F74-C044-AEDD-9090C0629A65}" destId="{79FE0676-77AD-E241-A616-433E53EC7ED9}" srcOrd="0" destOrd="0" presId="urn:microsoft.com/office/officeart/2005/8/layout/process1"/>
    <dgm:cxn modelId="{315E8382-B763-6D42-B026-4FCC8141260E}" type="presOf" srcId="{8B55D8CF-37B3-FA42-99D9-850469F8A155}" destId="{454195FF-71B5-0F43-A193-5C8BF47EF765}" srcOrd="1" destOrd="0" presId="urn:microsoft.com/office/officeart/2005/8/layout/process1"/>
    <dgm:cxn modelId="{FE2D83D3-3757-5F4C-AEED-761ABD4BC846}" type="presOf" srcId="{E308D28E-DE22-EC41-9126-B0FD5A36866F}" destId="{CE169552-4E8B-D249-9FC5-86A96116BABF}" srcOrd="0" destOrd="0" presId="urn:microsoft.com/office/officeart/2005/8/layout/process1"/>
    <dgm:cxn modelId="{70058F25-C178-764B-84F6-30C03E841B10}" type="presOf" srcId="{E308D28E-DE22-EC41-9126-B0FD5A36866F}" destId="{5FE80EC2-49B3-2E43-A6F4-CFB37421A817}" srcOrd="1" destOrd="0" presId="urn:microsoft.com/office/officeart/2005/8/layout/process1"/>
    <dgm:cxn modelId="{6FBF2F01-68D7-8A44-9513-4477948A3E81}" type="presOf" srcId="{1FEE2271-CB2E-124D-AAB6-323DF79FA272}" destId="{AE9C727C-1D42-BB42-9741-909E5398EA6A}" srcOrd="1" destOrd="0" presId="urn:microsoft.com/office/officeart/2005/8/layout/process1"/>
    <dgm:cxn modelId="{B7E5A2BD-4F37-B349-9CC0-B6DFA0D17CE7}" type="presParOf" srcId="{9BFFBA72-66DB-9C45-B3D8-F15614FD8D17}" destId="{0C42106D-88F8-8B41-959B-A32A509906BD}" srcOrd="0" destOrd="0" presId="urn:microsoft.com/office/officeart/2005/8/layout/process1"/>
    <dgm:cxn modelId="{E21F709D-72D9-C74E-833F-7C1275DF3055}" type="presParOf" srcId="{9BFFBA72-66DB-9C45-B3D8-F15614FD8D17}" destId="{F0BD6523-DF69-4847-9456-AB076B463811}" srcOrd="1" destOrd="0" presId="urn:microsoft.com/office/officeart/2005/8/layout/process1"/>
    <dgm:cxn modelId="{8C266D3C-1DA5-3D44-9E13-599BF5904F38}" type="presParOf" srcId="{F0BD6523-DF69-4847-9456-AB076B463811}" destId="{AE9C727C-1D42-BB42-9741-909E5398EA6A}" srcOrd="0" destOrd="0" presId="urn:microsoft.com/office/officeart/2005/8/layout/process1"/>
    <dgm:cxn modelId="{F93A2F6B-705B-9B43-B61E-71D035636C6F}" type="presParOf" srcId="{9BFFBA72-66DB-9C45-B3D8-F15614FD8D17}" destId="{4B059CF8-8AC3-144B-AF70-693DD80EA780}" srcOrd="2" destOrd="0" presId="urn:microsoft.com/office/officeart/2005/8/layout/process1"/>
    <dgm:cxn modelId="{061E44B1-DCBF-0A44-BA53-4390A9582411}" type="presParOf" srcId="{9BFFBA72-66DB-9C45-B3D8-F15614FD8D17}" destId="{ACE58FF1-FE0D-BD4F-81D1-5B974F449C94}" srcOrd="3" destOrd="0" presId="urn:microsoft.com/office/officeart/2005/8/layout/process1"/>
    <dgm:cxn modelId="{CA5FBF78-D287-A74F-96E3-A079D7A905F2}" type="presParOf" srcId="{ACE58FF1-FE0D-BD4F-81D1-5B974F449C94}" destId="{EDD08385-A428-A14F-8711-7869E4CA74AA}" srcOrd="0" destOrd="0" presId="urn:microsoft.com/office/officeart/2005/8/layout/process1"/>
    <dgm:cxn modelId="{7033AC66-1E51-004B-8534-067448EB3C91}" type="presParOf" srcId="{9BFFBA72-66DB-9C45-B3D8-F15614FD8D17}" destId="{7F1F6577-B698-3043-9531-01428DE5C41A}" srcOrd="4" destOrd="0" presId="urn:microsoft.com/office/officeart/2005/8/layout/process1"/>
    <dgm:cxn modelId="{001B84A2-E702-9147-8CCE-BDDB2B7E7477}" type="presParOf" srcId="{9BFFBA72-66DB-9C45-B3D8-F15614FD8D17}" destId="{2340A34C-2EBD-0D41-B9DE-FCF5FE087A43}" srcOrd="5" destOrd="0" presId="urn:microsoft.com/office/officeart/2005/8/layout/process1"/>
    <dgm:cxn modelId="{3F55BC18-5C11-AF4C-8F00-47F5B99FAA9A}" type="presParOf" srcId="{2340A34C-2EBD-0D41-B9DE-FCF5FE087A43}" destId="{454195FF-71B5-0F43-A193-5C8BF47EF765}" srcOrd="0" destOrd="0" presId="urn:microsoft.com/office/officeart/2005/8/layout/process1"/>
    <dgm:cxn modelId="{E5532882-0C3D-9049-9616-90DF00642EFD}" type="presParOf" srcId="{9BFFBA72-66DB-9C45-B3D8-F15614FD8D17}" destId="{6CCD689C-62AE-5942-B1A2-77BAFDA4DD8D}" srcOrd="6" destOrd="0" presId="urn:microsoft.com/office/officeart/2005/8/layout/process1"/>
    <dgm:cxn modelId="{296DE946-1F05-CF45-AA1B-EE384FE141E2}" type="presParOf" srcId="{9BFFBA72-66DB-9C45-B3D8-F15614FD8D17}" destId="{CE169552-4E8B-D249-9FC5-86A96116BABF}" srcOrd="7" destOrd="0" presId="urn:microsoft.com/office/officeart/2005/8/layout/process1"/>
    <dgm:cxn modelId="{11BF0052-733B-C241-885E-98308AC8B074}" type="presParOf" srcId="{CE169552-4E8B-D249-9FC5-86A96116BABF}" destId="{5FE80EC2-49B3-2E43-A6F4-CFB37421A817}" srcOrd="0" destOrd="0" presId="urn:microsoft.com/office/officeart/2005/8/layout/process1"/>
    <dgm:cxn modelId="{D6C26745-903A-544F-969D-77D8DA24E7C4}" type="presParOf" srcId="{9BFFBA72-66DB-9C45-B3D8-F15614FD8D17}" destId="{79FE0676-77AD-E241-A616-433E53EC7ED9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C61178-B923-C34F-9177-24B075C17255}" type="doc">
      <dgm:prSet loTypeId="urn:microsoft.com/office/officeart/2005/8/layout/default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BFE2E1-92E9-1643-ABFB-F94D0982F38E}">
      <dgm:prSet phldrT="[Text]"/>
      <dgm:spPr/>
      <dgm:t>
        <a:bodyPr/>
        <a:lstStyle/>
        <a:p>
          <a:r>
            <a:rPr lang="en-US" smtClean="0"/>
            <a:t>MIS Sync</a:t>
          </a:r>
          <a:endParaRPr lang="en-US" dirty="0"/>
        </a:p>
      </dgm:t>
    </dgm:pt>
    <dgm:pt modelId="{65F4BC14-1C90-2042-B25A-256CCF666A92}" type="parTrans" cxnId="{E7D10417-F1A1-FF4A-B8ED-5576FC5FE634}">
      <dgm:prSet/>
      <dgm:spPr/>
      <dgm:t>
        <a:bodyPr/>
        <a:lstStyle/>
        <a:p>
          <a:endParaRPr lang="en-US"/>
        </a:p>
      </dgm:t>
    </dgm:pt>
    <dgm:pt modelId="{9157996B-A155-354E-B54E-9D0C9E9BC306}" type="sibTrans" cxnId="{E7D10417-F1A1-FF4A-B8ED-5576FC5FE634}">
      <dgm:prSet/>
      <dgm:spPr/>
      <dgm:t>
        <a:bodyPr/>
        <a:lstStyle/>
        <a:p>
          <a:endParaRPr lang="en-US"/>
        </a:p>
      </dgm:t>
    </dgm:pt>
    <dgm:pt modelId="{9386A7DF-A5E5-BD4F-AB3B-282751FABE7F}">
      <dgm:prSet phldrT="[Text]"/>
      <dgm:spPr/>
      <dgm:t>
        <a:bodyPr/>
        <a:lstStyle/>
        <a:p>
          <a:r>
            <a:rPr lang="en-US" dirty="0" smtClean="0"/>
            <a:t>Sub Change Flags</a:t>
          </a:r>
          <a:endParaRPr lang="en-US" dirty="0"/>
        </a:p>
      </dgm:t>
    </dgm:pt>
    <dgm:pt modelId="{34A3FA51-60B3-1F4B-B320-4B148C909AE5}" type="parTrans" cxnId="{E29D563B-7E7A-104B-92B9-F1180754B3CE}">
      <dgm:prSet/>
      <dgm:spPr/>
      <dgm:t>
        <a:bodyPr/>
        <a:lstStyle/>
        <a:p>
          <a:endParaRPr lang="en-US"/>
        </a:p>
      </dgm:t>
    </dgm:pt>
    <dgm:pt modelId="{B76E14E4-FDEF-A244-85E0-C6522E03BF92}" type="sibTrans" cxnId="{E29D563B-7E7A-104B-92B9-F1180754B3CE}">
      <dgm:prSet/>
      <dgm:spPr/>
      <dgm:t>
        <a:bodyPr/>
        <a:lstStyle/>
        <a:p>
          <a:endParaRPr lang="en-US"/>
        </a:p>
      </dgm:t>
    </dgm:pt>
    <dgm:pt modelId="{29F5F94E-F18D-DC4D-8286-0692E77187EE}">
      <dgm:prSet phldrT="[Text]"/>
      <dgm:spPr/>
      <dgm:t>
        <a:bodyPr/>
        <a:lstStyle/>
        <a:p>
          <a:r>
            <a:rPr lang="en-US" dirty="0" smtClean="0"/>
            <a:t>Program Control Number Assignment</a:t>
          </a:r>
          <a:endParaRPr lang="en-US" dirty="0"/>
        </a:p>
      </dgm:t>
    </dgm:pt>
    <dgm:pt modelId="{67F0E982-3817-A143-A1AA-00034B1C76E7}" type="parTrans" cxnId="{4EFA7C2B-08A9-AB44-AC19-9305A98210F2}">
      <dgm:prSet/>
      <dgm:spPr/>
      <dgm:t>
        <a:bodyPr/>
        <a:lstStyle/>
        <a:p>
          <a:endParaRPr lang="en-US"/>
        </a:p>
      </dgm:t>
    </dgm:pt>
    <dgm:pt modelId="{6B28F60B-803A-F64C-AF51-114F0E2AEBB4}" type="sibTrans" cxnId="{4EFA7C2B-08A9-AB44-AC19-9305A98210F2}">
      <dgm:prSet/>
      <dgm:spPr/>
      <dgm:t>
        <a:bodyPr/>
        <a:lstStyle/>
        <a:p>
          <a:endParaRPr lang="en-US"/>
        </a:p>
      </dgm:t>
    </dgm:pt>
    <dgm:pt modelId="{665F1822-0CD9-3F40-A49C-CD18C0F10377}">
      <dgm:prSet phldrT="[Text]"/>
      <dgm:spPr/>
      <dgm:t>
        <a:bodyPr/>
        <a:lstStyle/>
        <a:p>
          <a:r>
            <a:rPr lang="en-US" dirty="0" smtClean="0"/>
            <a:t>Statuses and Actions</a:t>
          </a:r>
          <a:endParaRPr lang="en-US" dirty="0"/>
        </a:p>
      </dgm:t>
    </dgm:pt>
    <dgm:pt modelId="{622F8D01-8BA2-DC49-9371-61320179EA64}" type="parTrans" cxnId="{0A08717C-366E-FE44-B4B3-15F0F1853073}">
      <dgm:prSet/>
      <dgm:spPr/>
      <dgm:t>
        <a:bodyPr/>
        <a:lstStyle/>
        <a:p>
          <a:endParaRPr lang="en-US"/>
        </a:p>
      </dgm:t>
    </dgm:pt>
    <dgm:pt modelId="{E06D1029-BB76-EF4A-933D-DC1DB246087F}" type="sibTrans" cxnId="{0A08717C-366E-FE44-B4B3-15F0F1853073}">
      <dgm:prSet/>
      <dgm:spPr/>
      <dgm:t>
        <a:bodyPr/>
        <a:lstStyle/>
        <a:p>
          <a:endParaRPr lang="en-US"/>
        </a:p>
      </dgm:t>
    </dgm:pt>
    <dgm:pt modelId="{9F7C5402-9591-CC4F-9B45-925D780F7CC8}">
      <dgm:prSet phldrT="[Text]"/>
      <dgm:spPr/>
      <dgm:t>
        <a:bodyPr/>
        <a:lstStyle/>
        <a:p>
          <a:r>
            <a:rPr lang="en-US" dirty="0" smtClean="0"/>
            <a:t>CB and Validation Corrections</a:t>
          </a:r>
          <a:endParaRPr lang="en-US" dirty="0"/>
        </a:p>
      </dgm:t>
    </dgm:pt>
    <dgm:pt modelId="{90EF3C79-30DA-A848-8765-492E4C26FEB3}" type="parTrans" cxnId="{64EED55B-E650-BB43-A1DF-9321C37E6FA0}">
      <dgm:prSet/>
      <dgm:spPr/>
      <dgm:t>
        <a:bodyPr/>
        <a:lstStyle/>
        <a:p>
          <a:endParaRPr lang="en-US"/>
        </a:p>
      </dgm:t>
    </dgm:pt>
    <dgm:pt modelId="{A4B19B33-AF05-884B-A928-C3BEBE5B5630}" type="sibTrans" cxnId="{64EED55B-E650-BB43-A1DF-9321C37E6FA0}">
      <dgm:prSet/>
      <dgm:spPr/>
      <dgm:t>
        <a:bodyPr/>
        <a:lstStyle/>
        <a:p>
          <a:endParaRPr lang="en-US"/>
        </a:p>
      </dgm:t>
    </dgm:pt>
    <dgm:pt modelId="{F7F7B67B-4D80-7246-827C-08F10F0EC7D5}">
      <dgm:prSet phldrT="[Text]"/>
      <dgm:spPr/>
      <dgm:t>
        <a:bodyPr/>
        <a:lstStyle/>
        <a:p>
          <a:r>
            <a:rPr lang="en-US" dirty="0" smtClean="0"/>
            <a:t>Program/Course Association</a:t>
          </a:r>
          <a:endParaRPr lang="en-US" dirty="0"/>
        </a:p>
      </dgm:t>
    </dgm:pt>
    <dgm:pt modelId="{780CDCF7-1561-9B48-AAE8-327D3382F336}" type="parTrans" cxnId="{847A7C98-C98D-EA45-AB53-FBFFD9D5571D}">
      <dgm:prSet/>
      <dgm:spPr/>
      <dgm:t>
        <a:bodyPr/>
        <a:lstStyle/>
        <a:p>
          <a:endParaRPr lang="en-US"/>
        </a:p>
      </dgm:t>
    </dgm:pt>
    <dgm:pt modelId="{7BA98810-DF47-A342-BAE8-61A85A8F7E9E}" type="sibTrans" cxnId="{847A7C98-C98D-EA45-AB53-FBFFD9D5571D}">
      <dgm:prSet/>
      <dgm:spPr/>
      <dgm:t>
        <a:bodyPr/>
        <a:lstStyle/>
        <a:p>
          <a:endParaRPr lang="en-US"/>
        </a:p>
      </dgm:t>
    </dgm:pt>
    <dgm:pt modelId="{29A39246-FBA2-2A4A-90E7-4649F3AB0A14}">
      <dgm:prSet phldrT="[Text]"/>
      <dgm:spPr/>
      <dgm:t>
        <a:bodyPr/>
        <a:lstStyle/>
        <a:p>
          <a:r>
            <a:rPr lang="en-US" dirty="0" smtClean="0"/>
            <a:t>Approval Letters for Credit C/P</a:t>
          </a:r>
          <a:endParaRPr lang="en-US" dirty="0"/>
        </a:p>
      </dgm:t>
    </dgm:pt>
    <dgm:pt modelId="{74C52243-CD22-3F4B-BCCE-69F6A6DF823B}" type="parTrans" cxnId="{32769C5A-9A40-AF4D-9D86-EF3A072F538C}">
      <dgm:prSet/>
      <dgm:spPr/>
    </dgm:pt>
    <dgm:pt modelId="{B4C9FCF7-E3BA-B148-98C5-FA37E081AC28}" type="sibTrans" cxnId="{32769C5A-9A40-AF4D-9D86-EF3A072F538C}">
      <dgm:prSet/>
      <dgm:spPr/>
    </dgm:pt>
    <dgm:pt modelId="{6D655B34-63EE-E742-82CC-9B8056073EAA}">
      <dgm:prSet phldrT="[Text]"/>
      <dgm:spPr/>
      <dgm:t>
        <a:bodyPr/>
        <a:lstStyle/>
        <a:p>
          <a:r>
            <a:rPr lang="en-US" dirty="0" smtClean="0"/>
            <a:t>TOP Code Display</a:t>
          </a:r>
          <a:endParaRPr lang="en-US" dirty="0"/>
        </a:p>
      </dgm:t>
    </dgm:pt>
    <dgm:pt modelId="{E0A310CF-80DC-9643-8007-707B2A50A532}" type="parTrans" cxnId="{BDFFE9CF-98E7-2C4D-B075-03AC5B4A8C8D}">
      <dgm:prSet/>
      <dgm:spPr/>
    </dgm:pt>
    <dgm:pt modelId="{0F39A3AF-6603-6E47-97CC-FDB19A311695}" type="sibTrans" cxnId="{BDFFE9CF-98E7-2C4D-B075-03AC5B4A8C8D}">
      <dgm:prSet/>
      <dgm:spPr/>
    </dgm:pt>
    <dgm:pt modelId="{2D93E4E0-EF6A-2341-AC4D-5B4507036A72}">
      <dgm:prSet phldrT="[Text]"/>
      <dgm:spPr/>
      <dgm:t>
        <a:bodyPr/>
        <a:lstStyle/>
        <a:p>
          <a:r>
            <a:rPr lang="en-US" dirty="0" smtClean="0"/>
            <a:t>Main page and history display</a:t>
          </a:r>
          <a:endParaRPr lang="en-US" dirty="0"/>
        </a:p>
      </dgm:t>
    </dgm:pt>
    <dgm:pt modelId="{431E01FD-6389-FB48-B576-DDEB17900658}" type="parTrans" cxnId="{4CA41DEC-7C7A-B64B-BD93-C5241B524ED4}">
      <dgm:prSet/>
      <dgm:spPr/>
    </dgm:pt>
    <dgm:pt modelId="{9A02A11F-DE43-A84A-9632-6D8017FFBC56}" type="sibTrans" cxnId="{4CA41DEC-7C7A-B64B-BD93-C5241B524ED4}">
      <dgm:prSet/>
      <dgm:spPr/>
    </dgm:pt>
    <dgm:pt modelId="{E27DC519-46F0-F044-87F4-8F8592CC814A}">
      <dgm:prSet phldrT="[Text]"/>
      <dgm:spPr/>
      <dgm:t>
        <a:bodyPr/>
        <a:lstStyle/>
        <a:p>
          <a:r>
            <a:rPr lang="en-US" dirty="0" smtClean="0"/>
            <a:t>Main Page and Search Navigation</a:t>
          </a:r>
          <a:endParaRPr lang="en-US" dirty="0"/>
        </a:p>
      </dgm:t>
    </dgm:pt>
    <dgm:pt modelId="{788685FF-EB62-D842-9E9E-E5AE4BC730E9}" type="parTrans" cxnId="{9E0A6C09-1BCB-2042-8356-DB3A5CD59B63}">
      <dgm:prSet/>
      <dgm:spPr/>
    </dgm:pt>
    <dgm:pt modelId="{9F2A43E0-C15F-F94E-9732-D8D5F5B0CE83}" type="sibTrans" cxnId="{9E0A6C09-1BCB-2042-8356-DB3A5CD59B63}">
      <dgm:prSet/>
      <dgm:spPr/>
    </dgm:pt>
    <dgm:pt modelId="{84569656-4F06-0248-AF51-66A63BE821CF}">
      <dgm:prSet phldrT="[Text]"/>
      <dgm:spPr/>
      <dgm:t>
        <a:bodyPr/>
        <a:lstStyle/>
        <a:p>
          <a:r>
            <a:rPr lang="en-US" dirty="0" smtClean="0"/>
            <a:t>Justification Field</a:t>
          </a:r>
          <a:endParaRPr lang="en-US" dirty="0"/>
        </a:p>
      </dgm:t>
    </dgm:pt>
    <dgm:pt modelId="{2AF94C0A-18BD-7E49-85D3-635A3DE01442}" type="parTrans" cxnId="{FF990CBD-A2E4-F543-ACBE-EA660503EEAC}">
      <dgm:prSet/>
      <dgm:spPr/>
    </dgm:pt>
    <dgm:pt modelId="{17FF3423-9392-CD47-BC1D-DC4395BE2D4C}" type="sibTrans" cxnId="{FF990CBD-A2E4-F543-ACBE-EA660503EEAC}">
      <dgm:prSet/>
      <dgm:spPr/>
    </dgm:pt>
    <dgm:pt modelId="{6383ECB9-A1CB-1440-B8BD-7C5D893D6B45}">
      <dgm:prSet phldrT="[Text]"/>
      <dgm:spPr/>
      <dgm:t>
        <a:bodyPr/>
        <a:lstStyle/>
        <a:p>
          <a:r>
            <a:rPr lang="en-US" dirty="0" smtClean="0"/>
            <a:t>Course Control Number Assignment</a:t>
          </a:r>
          <a:endParaRPr lang="en-US" dirty="0"/>
        </a:p>
      </dgm:t>
    </dgm:pt>
    <dgm:pt modelId="{D9AC5BDD-E941-A448-9341-E038E6F883E3}" type="parTrans" cxnId="{EF29FF8E-39D8-7542-A3DE-8FC2EE48114E}">
      <dgm:prSet/>
      <dgm:spPr/>
    </dgm:pt>
    <dgm:pt modelId="{62DBF718-5BA5-DB43-84A0-A1ACBED8CFA3}" type="sibTrans" cxnId="{EF29FF8E-39D8-7542-A3DE-8FC2EE48114E}">
      <dgm:prSet/>
      <dgm:spPr/>
    </dgm:pt>
    <dgm:pt modelId="{5772E92B-502D-E649-8D32-09C434F407DE}" type="pres">
      <dgm:prSet presAssocID="{6AC61178-B923-C34F-9177-24B075C172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A00209-3BC0-6245-B009-B894AEF9A79F}" type="pres">
      <dgm:prSet presAssocID="{AABFE2E1-92E9-1643-ABFB-F94D0982F38E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36D30-CCA6-0340-BD40-CE9FFB98AD82}" type="pres">
      <dgm:prSet presAssocID="{9157996B-A155-354E-B54E-9D0C9E9BC306}" presName="sibTrans" presStyleCnt="0"/>
      <dgm:spPr/>
    </dgm:pt>
    <dgm:pt modelId="{835D3320-EACF-C14C-8438-51876CC1142A}" type="pres">
      <dgm:prSet presAssocID="{9386A7DF-A5E5-BD4F-AB3B-282751FABE7F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345AC-2F0E-9840-9B85-A9D40F05A779}" type="pres">
      <dgm:prSet presAssocID="{B76E14E4-FDEF-A244-85E0-C6522E03BF92}" presName="sibTrans" presStyleCnt="0"/>
      <dgm:spPr/>
    </dgm:pt>
    <dgm:pt modelId="{73C09BF3-7B58-9541-9FB0-8251821DC9AB}" type="pres">
      <dgm:prSet presAssocID="{29F5F94E-F18D-DC4D-8286-0692E77187EE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7E61B-CDDE-754F-AC47-3C78692D5055}" type="pres">
      <dgm:prSet presAssocID="{6B28F60B-803A-F64C-AF51-114F0E2AEBB4}" presName="sibTrans" presStyleCnt="0"/>
      <dgm:spPr/>
    </dgm:pt>
    <dgm:pt modelId="{6745C29E-6368-8547-892A-4A3DDCF93EF5}" type="pres">
      <dgm:prSet presAssocID="{6383ECB9-A1CB-1440-B8BD-7C5D893D6B45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05DC2-41F4-4A4B-9301-2BE36A6B0263}" type="pres">
      <dgm:prSet presAssocID="{62DBF718-5BA5-DB43-84A0-A1ACBED8CFA3}" presName="sibTrans" presStyleCnt="0"/>
      <dgm:spPr/>
    </dgm:pt>
    <dgm:pt modelId="{8EB446EC-B356-C949-BE54-400C6B5984C5}" type="pres">
      <dgm:prSet presAssocID="{84569656-4F06-0248-AF51-66A63BE821CF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4F68-7DE9-9D4F-BF12-957AD5019C49}" type="pres">
      <dgm:prSet presAssocID="{17FF3423-9392-CD47-BC1D-DC4395BE2D4C}" presName="sibTrans" presStyleCnt="0"/>
      <dgm:spPr/>
    </dgm:pt>
    <dgm:pt modelId="{0CB9BEC0-0899-3F4C-827F-12ECB0572764}" type="pres">
      <dgm:prSet presAssocID="{665F1822-0CD9-3F40-A49C-CD18C0F10377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FF0AA-C2BF-4247-A944-410B57C2E252}" type="pres">
      <dgm:prSet presAssocID="{E06D1029-BB76-EF4A-933D-DC1DB246087F}" presName="sibTrans" presStyleCnt="0"/>
      <dgm:spPr/>
    </dgm:pt>
    <dgm:pt modelId="{48F81671-07FF-F040-A9C2-9C0431A7606F}" type="pres">
      <dgm:prSet presAssocID="{9F7C5402-9591-CC4F-9B45-925D780F7CC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85E58-54FA-344A-AB32-92B01B1F7030}" type="pres">
      <dgm:prSet presAssocID="{A4B19B33-AF05-884B-A928-C3BEBE5B5630}" presName="sibTrans" presStyleCnt="0"/>
      <dgm:spPr/>
    </dgm:pt>
    <dgm:pt modelId="{93370EFE-DBDF-5E45-A9C1-424B115C2C96}" type="pres">
      <dgm:prSet presAssocID="{F7F7B67B-4D80-7246-827C-08F10F0EC7D5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F112B-AA61-B448-A11B-456B3C00267A}" type="pres">
      <dgm:prSet presAssocID="{7BA98810-DF47-A342-BAE8-61A85A8F7E9E}" presName="sibTrans" presStyleCnt="0"/>
      <dgm:spPr/>
    </dgm:pt>
    <dgm:pt modelId="{BBB0939B-3E50-C642-984F-C4EB3757CEBD}" type="pres">
      <dgm:prSet presAssocID="{29A39246-FBA2-2A4A-90E7-4649F3AB0A1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29035-EE53-5A45-A34B-F59A2DEBBBA7}" type="pres">
      <dgm:prSet presAssocID="{B4C9FCF7-E3BA-B148-98C5-FA37E081AC28}" presName="sibTrans" presStyleCnt="0"/>
      <dgm:spPr/>
    </dgm:pt>
    <dgm:pt modelId="{8C09F6E8-EADC-1C46-809F-3173C28D8E0F}" type="pres">
      <dgm:prSet presAssocID="{6D655B34-63EE-E742-82CC-9B8056073EAA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AA3E4-F175-A745-8B11-BC391349A327}" type="pres">
      <dgm:prSet presAssocID="{0F39A3AF-6603-6E47-97CC-FDB19A311695}" presName="sibTrans" presStyleCnt="0"/>
      <dgm:spPr/>
    </dgm:pt>
    <dgm:pt modelId="{0BB57CE1-A118-8849-A4B3-46122B8438A4}" type="pres">
      <dgm:prSet presAssocID="{E27DC519-46F0-F044-87F4-8F8592CC814A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4E50F-05D6-BB4E-BC1C-5481B0BF797B}" type="pres">
      <dgm:prSet presAssocID="{9F2A43E0-C15F-F94E-9732-D8D5F5B0CE83}" presName="sibTrans" presStyleCnt="0"/>
      <dgm:spPr/>
    </dgm:pt>
    <dgm:pt modelId="{5CF471E5-212D-4443-A5B6-C37FE533B03B}" type="pres">
      <dgm:prSet presAssocID="{2D93E4E0-EF6A-2341-AC4D-5B4507036A72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0A6C09-1BCB-2042-8356-DB3A5CD59B63}" srcId="{6AC61178-B923-C34F-9177-24B075C17255}" destId="{E27DC519-46F0-F044-87F4-8F8592CC814A}" srcOrd="10" destOrd="0" parTransId="{788685FF-EB62-D842-9E9E-E5AE4BC730E9}" sibTransId="{9F2A43E0-C15F-F94E-9732-D8D5F5B0CE83}"/>
    <dgm:cxn modelId="{64EED55B-E650-BB43-A1DF-9321C37E6FA0}" srcId="{6AC61178-B923-C34F-9177-24B075C17255}" destId="{9F7C5402-9591-CC4F-9B45-925D780F7CC8}" srcOrd="6" destOrd="0" parTransId="{90EF3C79-30DA-A848-8765-492E4C26FEB3}" sibTransId="{A4B19B33-AF05-884B-A928-C3BEBE5B5630}"/>
    <dgm:cxn modelId="{057848F1-8246-8D46-9147-909CC2FFE6B1}" type="presOf" srcId="{6383ECB9-A1CB-1440-B8BD-7C5D893D6B45}" destId="{6745C29E-6368-8547-892A-4A3DDCF93EF5}" srcOrd="0" destOrd="0" presId="urn:microsoft.com/office/officeart/2005/8/layout/default"/>
    <dgm:cxn modelId="{E6FE783D-E947-D44A-A2E8-DD6FAFF56D33}" type="presOf" srcId="{F7F7B67B-4D80-7246-827C-08F10F0EC7D5}" destId="{93370EFE-DBDF-5E45-A9C1-424B115C2C96}" srcOrd="0" destOrd="0" presId="urn:microsoft.com/office/officeart/2005/8/layout/default"/>
    <dgm:cxn modelId="{29D4EBF1-1B79-8945-82A0-62BCC535DDE7}" type="presOf" srcId="{E27DC519-46F0-F044-87F4-8F8592CC814A}" destId="{0BB57CE1-A118-8849-A4B3-46122B8438A4}" srcOrd="0" destOrd="0" presId="urn:microsoft.com/office/officeart/2005/8/layout/default"/>
    <dgm:cxn modelId="{E29D563B-7E7A-104B-92B9-F1180754B3CE}" srcId="{6AC61178-B923-C34F-9177-24B075C17255}" destId="{9386A7DF-A5E5-BD4F-AB3B-282751FABE7F}" srcOrd="1" destOrd="0" parTransId="{34A3FA51-60B3-1F4B-B320-4B148C909AE5}" sibTransId="{B76E14E4-FDEF-A244-85E0-C6522E03BF92}"/>
    <dgm:cxn modelId="{BDFFE9CF-98E7-2C4D-B075-03AC5B4A8C8D}" srcId="{6AC61178-B923-C34F-9177-24B075C17255}" destId="{6D655B34-63EE-E742-82CC-9B8056073EAA}" srcOrd="9" destOrd="0" parTransId="{E0A310CF-80DC-9643-8007-707B2A50A532}" sibTransId="{0F39A3AF-6603-6E47-97CC-FDB19A311695}"/>
    <dgm:cxn modelId="{847A7C98-C98D-EA45-AB53-FBFFD9D5571D}" srcId="{6AC61178-B923-C34F-9177-24B075C17255}" destId="{F7F7B67B-4D80-7246-827C-08F10F0EC7D5}" srcOrd="7" destOrd="0" parTransId="{780CDCF7-1561-9B48-AAE8-327D3382F336}" sibTransId="{7BA98810-DF47-A342-BAE8-61A85A8F7E9E}"/>
    <dgm:cxn modelId="{E1EFAD6F-AEE8-2A42-BDAB-32BA5262BE02}" type="presOf" srcId="{6AC61178-B923-C34F-9177-24B075C17255}" destId="{5772E92B-502D-E649-8D32-09C434F407DE}" srcOrd="0" destOrd="0" presId="urn:microsoft.com/office/officeart/2005/8/layout/default"/>
    <dgm:cxn modelId="{E7D10417-F1A1-FF4A-B8ED-5576FC5FE634}" srcId="{6AC61178-B923-C34F-9177-24B075C17255}" destId="{AABFE2E1-92E9-1643-ABFB-F94D0982F38E}" srcOrd="0" destOrd="0" parTransId="{65F4BC14-1C90-2042-B25A-256CCF666A92}" sibTransId="{9157996B-A155-354E-B54E-9D0C9E9BC306}"/>
    <dgm:cxn modelId="{BEA0AC9A-CBBA-A74F-9239-5B2163151480}" type="presOf" srcId="{6D655B34-63EE-E742-82CC-9B8056073EAA}" destId="{8C09F6E8-EADC-1C46-809F-3173C28D8E0F}" srcOrd="0" destOrd="0" presId="urn:microsoft.com/office/officeart/2005/8/layout/default"/>
    <dgm:cxn modelId="{EF29FF8E-39D8-7542-A3DE-8FC2EE48114E}" srcId="{6AC61178-B923-C34F-9177-24B075C17255}" destId="{6383ECB9-A1CB-1440-B8BD-7C5D893D6B45}" srcOrd="3" destOrd="0" parTransId="{D9AC5BDD-E941-A448-9341-E038E6F883E3}" sibTransId="{62DBF718-5BA5-DB43-84A0-A1ACBED8CFA3}"/>
    <dgm:cxn modelId="{0C9C83C2-6A5C-8D41-AD21-55FDB1CDF89D}" type="presOf" srcId="{AABFE2E1-92E9-1643-ABFB-F94D0982F38E}" destId="{EDA00209-3BC0-6245-B009-B894AEF9A79F}" srcOrd="0" destOrd="0" presId="urn:microsoft.com/office/officeart/2005/8/layout/default"/>
    <dgm:cxn modelId="{44CA5C7B-2052-A445-963E-DEE802247F9B}" type="presOf" srcId="{29A39246-FBA2-2A4A-90E7-4649F3AB0A14}" destId="{BBB0939B-3E50-C642-984F-C4EB3757CEBD}" srcOrd="0" destOrd="0" presId="urn:microsoft.com/office/officeart/2005/8/layout/default"/>
    <dgm:cxn modelId="{12F89787-2887-9B45-AEAE-34682A3AFFFC}" type="presOf" srcId="{665F1822-0CD9-3F40-A49C-CD18C0F10377}" destId="{0CB9BEC0-0899-3F4C-827F-12ECB0572764}" srcOrd="0" destOrd="0" presId="urn:microsoft.com/office/officeart/2005/8/layout/default"/>
    <dgm:cxn modelId="{32769C5A-9A40-AF4D-9D86-EF3A072F538C}" srcId="{6AC61178-B923-C34F-9177-24B075C17255}" destId="{29A39246-FBA2-2A4A-90E7-4649F3AB0A14}" srcOrd="8" destOrd="0" parTransId="{74C52243-CD22-3F4B-BCCE-69F6A6DF823B}" sibTransId="{B4C9FCF7-E3BA-B148-98C5-FA37E081AC28}"/>
    <dgm:cxn modelId="{B1D080BE-578B-FB49-B0FA-686C3D59F8B4}" type="presOf" srcId="{9386A7DF-A5E5-BD4F-AB3B-282751FABE7F}" destId="{835D3320-EACF-C14C-8438-51876CC1142A}" srcOrd="0" destOrd="0" presId="urn:microsoft.com/office/officeart/2005/8/layout/default"/>
    <dgm:cxn modelId="{1FB77F79-FD5C-6B47-93B3-56F06C88648F}" type="presOf" srcId="{29F5F94E-F18D-DC4D-8286-0692E77187EE}" destId="{73C09BF3-7B58-9541-9FB0-8251821DC9AB}" srcOrd="0" destOrd="0" presId="urn:microsoft.com/office/officeart/2005/8/layout/default"/>
    <dgm:cxn modelId="{0A08717C-366E-FE44-B4B3-15F0F1853073}" srcId="{6AC61178-B923-C34F-9177-24B075C17255}" destId="{665F1822-0CD9-3F40-A49C-CD18C0F10377}" srcOrd="5" destOrd="0" parTransId="{622F8D01-8BA2-DC49-9371-61320179EA64}" sibTransId="{E06D1029-BB76-EF4A-933D-DC1DB246087F}"/>
    <dgm:cxn modelId="{FF990CBD-A2E4-F543-ACBE-EA660503EEAC}" srcId="{6AC61178-B923-C34F-9177-24B075C17255}" destId="{84569656-4F06-0248-AF51-66A63BE821CF}" srcOrd="4" destOrd="0" parTransId="{2AF94C0A-18BD-7E49-85D3-635A3DE01442}" sibTransId="{17FF3423-9392-CD47-BC1D-DC4395BE2D4C}"/>
    <dgm:cxn modelId="{DFA920E4-482B-7643-8712-3291E687C5AB}" type="presOf" srcId="{2D93E4E0-EF6A-2341-AC4D-5B4507036A72}" destId="{5CF471E5-212D-4443-A5B6-C37FE533B03B}" srcOrd="0" destOrd="0" presId="urn:microsoft.com/office/officeart/2005/8/layout/default"/>
    <dgm:cxn modelId="{4CA41DEC-7C7A-B64B-BD93-C5241B524ED4}" srcId="{6AC61178-B923-C34F-9177-24B075C17255}" destId="{2D93E4E0-EF6A-2341-AC4D-5B4507036A72}" srcOrd="11" destOrd="0" parTransId="{431E01FD-6389-FB48-B576-DDEB17900658}" sibTransId="{9A02A11F-DE43-A84A-9632-6D8017FFBC56}"/>
    <dgm:cxn modelId="{C493306C-9348-D24F-9469-00A8CE1DFCC9}" type="presOf" srcId="{84569656-4F06-0248-AF51-66A63BE821CF}" destId="{8EB446EC-B356-C949-BE54-400C6B5984C5}" srcOrd="0" destOrd="0" presId="urn:microsoft.com/office/officeart/2005/8/layout/default"/>
    <dgm:cxn modelId="{A4D63390-A776-F94E-A928-3DB6AC31D44C}" type="presOf" srcId="{9F7C5402-9591-CC4F-9B45-925D780F7CC8}" destId="{48F81671-07FF-F040-A9C2-9C0431A7606F}" srcOrd="0" destOrd="0" presId="urn:microsoft.com/office/officeart/2005/8/layout/default"/>
    <dgm:cxn modelId="{4EFA7C2B-08A9-AB44-AC19-9305A98210F2}" srcId="{6AC61178-B923-C34F-9177-24B075C17255}" destId="{29F5F94E-F18D-DC4D-8286-0692E77187EE}" srcOrd="2" destOrd="0" parTransId="{67F0E982-3817-A143-A1AA-00034B1C76E7}" sibTransId="{6B28F60B-803A-F64C-AF51-114F0E2AEBB4}"/>
    <dgm:cxn modelId="{5884767C-5116-6042-879B-00EC835B6ABD}" type="presParOf" srcId="{5772E92B-502D-E649-8D32-09C434F407DE}" destId="{EDA00209-3BC0-6245-B009-B894AEF9A79F}" srcOrd="0" destOrd="0" presId="urn:microsoft.com/office/officeart/2005/8/layout/default"/>
    <dgm:cxn modelId="{3D928006-2494-0C4F-9152-C604E383B129}" type="presParOf" srcId="{5772E92B-502D-E649-8D32-09C434F407DE}" destId="{C2E36D30-CCA6-0340-BD40-CE9FFB98AD82}" srcOrd="1" destOrd="0" presId="urn:microsoft.com/office/officeart/2005/8/layout/default"/>
    <dgm:cxn modelId="{CA6F585D-0E78-7640-BADA-648EC4FEE856}" type="presParOf" srcId="{5772E92B-502D-E649-8D32-09C434F407DE}" destId="{835D3320-EACF-C14C-8438-51876CC1142A}" srcOrd="2" destOrd="0" presId="urn:microsoft.com/office/officeart/2005/8/layout/default"/>
    <dgm:cxn modelId="{2E77A7FD-A31F-684F-82A4-93EFA6C2A293}" type="presParOf" srcId="{5772E92B-502D-E649-8D32-09C434F407DE}" destId="{28B345AC-2F0E-9840-9B85-A9D40F05A779}" srcOrd="3" destOrd="0" presId="urn:microsoft.com/office/officeart/2005/8/layout/default"/>
    <dgm:cxn modelId="{330013F5-0380-394C-A5E9-7A98BC9CD6F6}" type="presParOf" srcId="{5772E92B-502D-E649-8D32-09C434F407DE}" destId="{73C09BF3-7B58-9541-9FB0-8251821DC9AB}" srcOrd="4" destOrd="0" presId="urn:microsoft.com/office/officeart/2005/8/layout/default"/>
    <dgm:cxn modelId="{2CADE7EF-F01D-AB44-B4CF-CC296770DF80}" type="presParOf" srcId="{5772E92B-502D-E649-8D32-09C434F407DE}" destId="{FF37E61B-CDDE-754F-AC47-3C78692D5055}" srcOrd="5" destOrd="0" presId="urn:microsoft.com/office/officeart/2005/8/layout/default"/>
    <dgm:cxn modelId="{C8488FEA-1DE1-054A-835E-DD47B7C0F76D}" type="presParOf" srcId="{5772E92B-502D-E649-8D32-09C434F407DE}" destId="{6745C29E-6368-8547-892A-4A3DDCF93EF5}" srcOrd="6" destOrd="0" presId="urn:microsoft.com/office/officeart/2005/8/layout/default"/>
    <dgm:cxn modelId="{73A4D91B-DE41-C540-9AAD-E34C7C691F4B}" type="presParOf" srcId="{5772E92B-502D-E649-8D32-09C434F407DE}" destId="{33005DC2-41F4-4A4B-9301-2BE36A6B0263}" srcOrd="7" destOrd="0" presId="urn:microsoft.com/office/officeart/2005/8/layout/default"/>
    <dgm:cxn modelId="{1A3F7891-9B13-2A48-B29F-AD91CBD8C67F}" type="presParOf" srcId="{5772E92B-502D-E649-8D32-09C434F407DE}" destId="{8EB446EC-B356-C949-BE54-400C6B5984C5}" srcOrd="8" destOrd="0" presId="urn:microsoft.com/office/officeart/2005/8/layout/default"/>
    <dgm:cxn modelId="{1D3294E5-7C0F-7D41-BD29-E543AFF32495}" type="presParOf" srcId="{5772E92B-502D-E649-8D32-09C434F407DE}" destId="{14D14F68-7DE9-9D4F-BF12-957AD5019C49}" srcOrd="9" destOrd="0" presId="urn:microsoft.com/office/officeart/2005/8/layout/default"/>
    <dgm:cxn modelId="{1B5F429D-CB2C-C545-9498-CCD35787CB05}" type="presParOf" srcId="{5772E92B-502D-E649-8D32-09C434F407DE}" destId="{0CB9BEC0-0899-3F4C-827F-12ECB0572764}" srcOrd="10" destOrd="0" presId="urn:microsoft.com/office/officeart/2005/8/layout/default"/>
    <dgm:cxn modelId="{6E0E0671-A831-704B-A4B3-74F2D1C49C1A}" type="presParOf" srcId="{5772E92B-502D-E649-8D32-09C434F407DE}" destId="{EFFFF0AA-C2BF-4247-A944-410B57C2E252}" srcOrd="11" destOrd="0" presId="urn:microsoft.com/office/officeart/2005/8/layout/default"/>
    <dgm:cxn modelId="{BBE1B0EF-2F2A-C647-B0B7-B11E817B5808}" type="presParOf" srcId="{5772E92B-502D-E649-8D32-09C434F407DE}" destId="{48F81671-07FF-F040-A9C2-9C0431A7606F}" srcOrd="12" destOrd="0" presId="urn:microsoft.com/office/officeart/2005/8/layout/default"/>
    <dgm:cxn modelId="{A088A51F-C9B6-AF4C-9819-8D5044067822}" type="presParOf" srcId="{5772E92B-502D-E649-8D32-09C434F407DE}" destId="{E2185E58-54FA-344A-AB32-92B01B1F7030}" srcOrd="13" destOrd="0" presId="urn:microsoft.com/office/officeart/2005/8/layout/default"/>
    <dgm:cxn modelId="{B121D3E3-7F14-914C-BFDB-B2A8F8848444}" type="presParOf" srcId="{5772E92B-502D-E649-8D32-09C434F407DE}" destId="{93370EFE-DBDF-5E45-A9C1-424B115C2C96}" srcOrd="14" destOrd="0" presId="urn:microsoft.com/office/officeart/2005/8/layout/default"/>
    <dgm:cxn modelId="{AF8FB987-B8A1-6646-AB82-B08F23010E0A}" type="presParOf" srcId="{5772E92B-502D-E649-8D32-09C434F407DE}" destId="{AAEF112B-AA61-B448-A11B-456B3C00267A}" srcOrd="15" destOrd="0" presId="urn:microsoft.com/office/officeart/2005/8/layout/default"/>
    <dgm:cxn modelId="{A3999EEB-4C7B-434E-A9BB-C21DE7D4B574}" type="presParOf" srcId="{5772E92B-502D-E649-8D32-09C434F407DE}" destId="{BBB0939B-3E50-C642-984F-C4EB3757CEBD}" srcOrd="16" destOrd="0" presId="urn:microsoft.com/office/officeart/2005/8/layout/default"/>
    <dgm:cxn modelId="{ACEAE8E4-FD17-794C-99E2-662013C08845}" type="presParOf" srcId="{5772E92B-502D-E649-8D32-09C434F407DE}" destId="{5E429035-EE53-5A45-A34B-F59A2DEBBBA7}" srcOrd="17" destOrd="0" presId="urn:microsoft.com/office/officeart/2005/8/layout/default"/>
    <dgm:cxn modelId="{36CD89B4-74F2-414B-9269-1856D048DDB2}" type="presParOf" srcId="{5772E92B-502D-E649-8D32-09C434F407DE}" destId="{8C09F6E8-EADC-1C46-809F-3173C28D8E0F}" srcOrd="18" destOrd="0" presId="urn:microsoft.com/office/officeart/2005/8/layout/default"/>
    <dgm:cxn modelId="{5EE1861B-7A17-314E-BAB8-77CC128C2592}" type="presParOf" srcId="{5772E92B-502D-E649-8D32-09C434F407DE}" destId="{8C1AA3E4-F175-A745-8B11-BC391349A327}" srcOrd="19" destOrd="0" presId="urn:microsoft.com/office/officeart/2005/8/layout/default"/>
    <dgm:cxn modelId="{B337E436-B466-1C4A-B0BE-09D39D510242}" type="presParOf" srcId="{5772E92B-502D-E649-8D32-09C434F407DE}" destId="{0BB57CE1-A118-8849-A4B3-46122B8438A4}" srcOrd="20" destOrd="0" presId="urn:microsoft.com/office/officeart/2005/8/layout/default"/>
    <dgm:cxn modelId="{F1B72980-44AD-8D4F-966D-9D8812F911B8}" type="presParOf" srcId="{5772E92B-502D-E649-8D32-09C434F407DE}" destId="{4B54E50F-05D6-BB4E-BC1C-5481B0BF797B}" srcOrd="21" destOrd="0" presId="urn:microsoft.com/office/officeart/2005/8/layout/default"/>
    <dgm:cxn modelId="{63CB6D16-ACCA-6445-8831-E68144F621AE}" type="presParOf" srcId="{5772E92B-502D-E649-8D32-09C434F407DE}" destId="{5CF471E5-212D-4443-A5B6-C37FE533B03B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C61178-B923-C34F-9177-24B075C17255}" type="doc">
      <dgm:prSet loTypeId="urn:microsoft.com/office/officeart/2005/8/layout/default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BFE2E1-92E9-1643-ABFB-F94D0982F38E}">
      <dgm:prSet phldrT="[Text]"/>
      <dgm:spPr/>
      <dgm:t>
        <a:bodyPr/>
        <a:lstStyle/>
        <a:p>
          <a:r>
            <a:rPr lang="en-US" dirty="0" smtClean="0"/>
            <a:t>CB22 Correction</a:t>
          </a:r>
          <a:endParaRPr lang="en-US" dirty="0"/>
        </a:p>
      </dgm:t>
    </dgm:pt>
    <dgm:pt modelId="{65F4BC14-1C90-2042-B25A-256CCF666A92}" type="parTrans" cxnId="{E7D10417-F1A1-FF4A-B8ED-5576FC5FE634}">
      <dgm:prSet/>
      <dgm:spPr/>
      <dgm:t>
        <a:bodyPr/>
        <a:lstStyle/>
        <a:p>
          <a:endParaRPr lang="en-US"/>
        </a:p>
      </dgm:t>
    </dgm:pt>
    <dgm:pt modelId="{9157996B-A155-354E-B54E-9D0C9E9BC306}" type="sibTrans" cxnId="{E7D10417-F1A1-FF4A-B8ED-5576FC5FE634}">
      <dgm:prSet/>
      <dgm:spPr/>
      <dgm:t>
        <a:bodyPr/>
        <a:lstStyle/>
        <a:p>
          <a:endParaRPr lang="en-US"/>
        </a:p>
      </dgm:t>
    </dgm:pt>
    <dgm:pt modelId="{9386A7DF-A5E5-BD4F-AB3B-282751FABE7F}">
      <dgm:prSet phldrT="[Text]"/>
      <dgm:spPr/>
      <dgm:t>
        <a:bodyPr/>
        <a:lstStyle/>
        <a:p>
          <a:r>
            <a:rPr lang="en-US" dirty="0" smtClean="0"/>
            <a:t>Approval Letter Fixes</a:t>
          </a:r>
          <a:endParaRPr lang="en-US" dirty="0"/>
        </a:p>
      </dgm:t>
    </dgm:pt>
    <dgm:pt modelId="{34A3FA51-60B3-1F4B-B320-4B148C909AE5}" type="parTrans" cxnId="{E29D563B-7E7A-104B-92B9-F1180754B3CE}">
      <dgm:prSet/>
      <dgm:spPr/>
      <dgm:t>
        <a:bodyPr/>
        <a:lstStyle/>
        <a:p>
          <a:endParaRPr lang="en-US"/>
        </a:p>
      </dgm:t>
    </dgm:pt>
    <dgm:pt modelId="{B76E14E4-FDEF-A244-85E0-C6522E03BF92}" type="sibTrans" cxnId="{E29D563B-7E7A-104B-92B9-F1180754B3CE}">
      <dgm:prSet/>
      <dgm:spPr/>
      <dgm:t>
        <a:bodyPr/>
        <a:lstStyle/>
        <a:p>
          <a:endParaRPr lang="en-US"/>
        </a:p>
      </dgm:t>
    </dgm:pt>
    <dgm:pt modelId="{5772E92B-502D-E649-8D32-09C434F407DE}" type="pres">
      <dgm:prSet presAssocID="{6AC61178-B923-C34F-9177-24B075C1725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A00209-3BC0-6245-B009-B894AEF9A79F}" type="pres">
      <dgm:prSet presAssocID="{AABFE2E1-92E9-1643-ABFB-F94D0982F38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36D30-CCA6-0340-BD40-CE9FFB98AD82}" type="pres">
      <dgm:prSet presAssocID="{9157996B-A155-354E-B54E-9D0C9E9BC306}" presName="sibTrans" presStyleCnt="0"/>
      <dgm:spPr/>
    </dgm:pt>
    <dgm:pt modelId="{835D3320-EACF-C14C-8438-51876CC1142A}" type="pres">
      <dgm:prSet presAssocID="{9386A7DF-A5E5-BD4F-AB3B-282751FABE7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9D563B-7E7A-104B-92B9-F1180754B3CE}" srcId="{6AC61178-B923-C34F-9177-24B075C17255}" destId="{9386A7DF-A5E5-BD4F-AB3B-282751FABE7F}" srcOrd="1" destOrd="0" parTransId="{34A3FA51-60B3-1F4B-B320-4B148C909AE5}" sibTransId="{B76E14E4-FDEF-A244-85E0-C6522E03BF92}"/>
    <dgm:cxn modelId="{731B691B-24B3-D44F-9801-575921AD5B75}" type="presOf" srcId="{6AC61178-B923-C34F-9177-24B075C17255}" destId="{5772E92B-502D-E649-8D32-09C434F407DE}" srcOrd="0" destOrd="0" presId="urn:microsoft.com/office/officeart/2005/8/layout/default"/>
    <dgm:cxn modelId="{3335527E-1BCF-B04E-8FEC-A1B64BB18C89}" type="presOf" srcId="{9386A7DF-A5E5-BD4F-AB3B-282751FABE7F}" destId="{835D3320-EACF-C14C-8438-51876CC1142A}" srcOrd="0" destOrd="0" presId="urn:microsoft.com/office/officeart/2005/8/layout/default"/>
    <dgm:cxn modelId="{9DA6D851-C179-1A40-8CE7-9F9B586D321B}" type="presOf" srcId="{AABFE2E1-92E9-1643-ABFB-F94D0982F38E}" destId="{EDA00209-3BC0-6245-B009-B894AEF9A79F}" srcOrd="0" destOrd="0" presId="urn:microsoft.com/office/officeart/2005/8/layout/default"/>
    <dgm:cxn modelId="{E7D10417-F1A1-FF4A-B8ED-5576FC5FE634}" srcId="{6AC61178-B923-C34F-9177-24B075C17255}" destId="{AABFE2E1-92E9-1643-ABFB-F94D0982F38E}" srcOrd="0" destOrd="0" parTransId="{65F4BC14-1C90-2042-B25A-256CCF666A92}" sibTransId="{9157996B-A155-354E-B54E-9D0C9E9BC306}"/>
    <dgm:cxn modelId="{B9730454-450F-CA4E-8A83-82DC2BC70557}" type="presParOf" srcId="{5772E92B-502D-E649-8D32-09C434F407DE}" destId="{EDA00209-3BC0-6245-B009-B894AEF9A79F}" srcOrd="0" destOrd="0" presId="urn:microsoft.com/office/officeart/2005/8/layout/default"/>
    <dgm:cxn modelId="{572ECEC3-BAC3-8740-87F7-30122EECACCC}" type="presParOf" srcId="{5772E92B-502D-E649-8D32-09C434F407DE}" destId="{C2E36D30-CCA6-0340-BD40-CE9FFB98AD82}" srcOrd="1" destOrd="0" presId="urn:microsoft.com/office/officeart/2005/8/layout/default"/>
    <dgm:cxn modelId="{2038722B-42CD-344F-BDAC-3F73B7926B33}" type="presParOf" srcId="{5772E92B-502D-E649-8D32-09C434F407DE}" destId="{835D3320-EACF-C14C-8438-51876CC1142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C61178-B923-C34F-9177-24B075C17255}" type="doc">
      <dgm:prSet loTypeId="urn:microsoft.com/office/officeart/2005/8/layout/hList6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BFE2E1-92E9-1643-ABFB-F94D0982F38E}">
      <dgm:prSet phldrT="[Text]"/>
      <dgm:spPr/>
      <dgm:t>
        <a:bodyPr/>
        <a:lstStyle/>
        <a:p>
          <a:r>
            <a:rPr lang="en-US" dirty="0" smtClean="0"/>
            <a:t>Reviewer Site Navigation</a:t>
          </a:r>
          <a:endParaRPr lang="en-US" dirty="0"/>
        </a:p>
      </dgm:t>
    </dgm:pt>
    <dgm:pt modelId="{65F4BC14-1C90-2042-B25A-256CCF666A92}" type="parTrans" cxnId="{E7D10417-F1A1-FF4A-B8ED-5576FC5FE634}">
      <dgm:prSet/>
      <dgm:spPr/>
      <dgm:t>
        <a:bodyPr/>
        <a:lstStyle/>
        <a:p>
          <a:endParaRPr lang="en-US"/>
        </a:p>
      </dgm:t>
    </dgm:pt>
    <dgm:pt modelId="{9157996B-A155-354E-B54E-9D0C9E9BC306}" type="sibTrans" cxnId="{E7D10417-F1A1-FF4A-B8ED-5576FC5FE634}">
      <dgm:prSet/>
      <dgm:spPr/>
      <dgm:t>
        <a:bodyPr/>
        <a:lstStyle/>
        <a:p>
          <a:endParaRPr lang="en-US"/>
        </a:p>
      </dgm:t>
    </dgm:pt>
    <dgm:pt modelId="{9386A7DF-A5E5-BD4F-AB3B-282751FABE7F}">
      <dgm:prSet phldrT="[Text]"/>
      <dgm:spPr/>
      <dgm:t>
        <a:bodyPr/>
        <a:lstStyle/>
        <a:p>
          <a:r>
            <a:rPr lang="en-US" dirty="0" smtClean="0"/>
            <a:t>NC Units and Hours Behavior</a:t>
          </a:r>
          <a:endParaRPr lang="en-US" dirty="0"/>
        </a:p>
      </dgm:t>
    </dgm:pt>
    <dgm:pt modelId="{34A3FA51-60B3-1F4B-B320-4B148C909AE5}" type="parTrans" cxnId="{E29D563B-7E7A-104B-92B9-F1180754B3CE}">
      <dgm:prSet/>
      <dgm:spPr/>
      <dgm:t>
        <a:bodyPr/>
        <a:lstStyle/>
        <a:p>
          <a:endParaRPr lang="en-US"/>
        </a:p>
      </dgm:t>
    </dgm:pt>
    <dgm:pt modelId="{B76E14E4-FDEF-A244-85E0-C6522E03BF92}" type="sibTrans" cxnId="{E29D563B-7E7A-104B-92B9-F1180754B3CE}">
      <dgm:prSet/>
      <dgm:spPr/>
      <dgm:t>
        <a:bodyPr/>
        <a:lstStyle/>
        <a:p>
          <a:endParaRPr lang="en-US"/>
        </a:p>
      </dgm:t>
    </dgm:pt>
    <dgm:pt modelId="{2D93E4E0-EF6A-2341-AC4D-5B4507036A72}">
      <dgm:prSet phldrT="[Text]"/>
      <dgm:spPr/>
      <dgm:t>
        <a:bodyPr/>
        <a:lstStyle/>
        <a:p>
          <a:r>
            <a:rPr lang="en-US" dirty="0" smtClean="0"/>
            <a:t>NC Approval Letters</a:t>
          </a:r>
          <a:endParaRPr lang="en-US" dirty="0"/>
        </a:p>
      </dgm:t>
    </dgm:pt>
    <dgm:pt modelId="{431E01FD-6389-FB48-B576-DDEB17900658}" type="parTrans" cxnId="{4CA41DEC-7C7A-B64B-BD93-C5241B524ED4}">
      <dgm:prSet/>
      <dgm:spPr/>
      <dgm:t>
        <a:bodyPr/>
        <a:lstStyle/>
        <a:p>
          <a:endParaRPr lang="en-US"/>
        </a:p>
      </dgm:t>
    </dgm:pt>
    <dgm:pt modelId="{9A02A11F-DE43-A84A-9632-6D8017FFBC56}" type="sibTrans" cxnId="{4CA41DEC-7C7A-B64B-BD93-C5241B524ED4}">
      <dgm:prSet/>
      <dgm:spPr/>
      <dgm:t>
        <a:bodyPr/>
        <a:lstStyle/>
        <a:p>
          <a:endParaRPr lang="en-US"/>
        </a:p>
      </dgm:t>
    </dgm:pt>
    <dgm:pt modelId="{0A20C7F7-7BFE-8F41-8057-DF6130EE7821}">
      <dgm:prSet phldrT="[Text]"/>
      <dgm:spPr/>
      <dgm:t>
        <a:bodyPr/>
        <a:lstStyle/>
        <a:p>
          <a:r>
            <a:rPr lang="en-US" dirty="0" smtClean="0"/>
            <a:t>Timing of MIS Sync</a:t>
          </a:r>
          <a:endParaRPr lang="en-US" dirty="0"/>
        </a:p>
      </dgm:t>
    </dgm:pt>
    <dgm:pt modelId="{C8D5609D-EF81-EF41-8A2E-7E437DE55101}" type="parTrans" cxnId="{A27B2376-A325-304A-B2E9-8E1B3B36F5B9}">
      <dgm:prSet/>
      <dgm:spPr/>
      <dgm:t>
        <a:bodyPr/>
        <a:lstStyle/>
        <a:p>
          <a:endParaRPr lang="en-US"/>
        </a:p>
      </dgm:t>
    </dgm:pt>
    <dgm:pt modelId="{6A4AB1E4-3816-8A4F-8FC6-6E011EBD58E9}" type="sibTrans" cxnId="{A27B2376-A325-304A-B2E9-8E1B3B36F5B9}">
      <dgm:prSet/>
      <dgm:spPr/>
      <dgm:t>
        <a:bodyPr/>
        <a:lstStyle/>
        <a:p>
          <a:endParaRPr lang="en-US"/>
        </a:p>
      </dgm:t>
    </dgm:pt>
    <dgm:pt modelId="{0D1C9C6E-5198-A846-97FD-454BDF4652F6}">
      <dgm:prSet phldrT="[Text]"/>
      <dgm:spPr/>
      <dgm:t>
        <a:bodyPr/>
        <a:lstStyle/>
        <a:p>
          <a:r>
            <a:rPr lang="en-US" dirty="0" smtClean="0"/>
            <a:t>Backlog of Bug Fixes</a:t>
          </a:r>
          <a:endParaRPr lang="en-US" dirty="0"/>
        </a:p>
      </dgm:t>
    </dgm:pt>
    <dgm:pt modelId="{821101C5-D4FA-BB45-8CDF-2C143A6DAAFB}" type="parTrans" cxnId="{493CDFC4-A2E2-C64C-B871-59EC252A8FAF}">
      <dgm:prSet/>
      <dgm:spPr/>
      <dgm:t>
        <a:bodyPr/>
        <a:lstStyle/>
        <a:p>
          <a:endParaRPr lang="en-US"/>
        </a:p>
      </dgm:t>
    </dgm:pt>
    <dgm:pt modelId="{DB772974-EF56-6E47-9AF9-B688FB8E0147}" type="sibTrans" cxnId="{493CDFC4-A2E2-C64C-B871-59EC252A8FAF}">
      <dgm:prSet/>
      <dgm:spPr/>
      <dgm:t>
        <a:bodyPr/>
        <a:lstStyle/>
        <a:p>
          <a:endParaRPr lang="en-US"/>
        </a:p>
      </dgm:t>
    </dgm:pt>
    <dgm:pt modelId="{0978C51C-0F52-B348-B5D9-D474A42F6529}" type="pres">
      <dgm:prSet presAssocID="{6AC61178-B923-C34F-9177-24B075C1725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7470B4-239F-3C41-989E-6EC7D0EA2678}" type="pres">
      <dgm:prSet presAssocID="{AABFE2E1-92E9-1643-ABFB-F94D0982F38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3BE61-D7DF-0340-8590-1B0D94E6175D}" type="pres">
      <dgm:prSet presAssocID="{9157996B-A155-354E-B54E-9D0C9E9BC306}" presName="sibTrans" presStyleCnt="0"/>
      <dgm:spPr/>
    </dgm:pt>
    <dgm:pt modelId="{1AE3E85B-379B-7C49-9D66-A15DE8D2C0EB}" type="pres">
      <dgm:prSet presAssocID="{9386A7DF-A5E5-BD4F-AB3B-282751FABE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DF990-0EBC-BA42-9990-F60305FC8D72}" type="pres">
      <dgm:prSet presAssocID="{B76E14E4-FDEF-A244-85E0-C6522E03BF92}" presName="sibTrans" presStyleCnt="0"/>
      <dgm:spPr/>
    </dgm:pt>
    <dgm:pt modelId="{846C480B-2306-0B40-8255-2FBE7ADED15F}" type="pres">
      <dgm:prSet presAssocID="{2D93E4E0-EF6A-2341-AC4D-5B4507036A7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E1E69-70EB-D345-A9F9-EB48FF893426}" type="pres">
      <dgm:prSet presAssocID="{9A02A11F-DE43-A84A-9632-6D8017FFBC56}" presName="sibTrans" presStyleCnt="0"/>
      <dgm:spPr/>
    </dgm:pt>
    <dgm:pt modelId="{BC2AFF40-8D13-4746-81F1-D1E25B7BD767}" type="pres">
      <dgm:prSet presAssocID="{0A20C7F7-7BFE-8F41-8057-DF6130EE782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82B7C-71A5-3E44-AC86-0294A8919C44}" type="pres">
      <dgm:prSet presAssocID="{6A4AB1E4-3816-8A4F-8FC6-6E011EBD58E9}" presName="sibTrans" presStyleCnt="0"/>
      <dgm:spPr/>
    </dgm:pt>
    <dgm:pt modelId="{2614CA72-074C-2946-838B-FB7BA4E0C3E2}" type="pres">
      <dgm:prSet presAssocID="{0D1C9C6E-5198-A846-97FD-454BDF4652F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7B2376-A325-304A-B2E9-8E1B3B36F5B9}" srcId="{6AC61178-B923-C34F-9177-24B075C17255}" destId="{0A20C7F7-7BFE-8F41-8057-DF6130EE7821}" srcOrd="3" destOrd="0" parTransId="{C8D5609D-EF81-EF41-8A2E-7E437DE55101}" sibTransId="{6A4AB1E4-3816-8A4F-8FC6-6E011EBD58E9}"/>
    <dgm:cxn modelId="{5212703C-2683-1E41-ACB5-20B56B093721}" type="presOf" srcId="{AABFE2E1-92E9-1643-ABFB-F94D0982F38E}" destId="{2F7470B4-239F-3C41-989E-6EC7D0EA2678}" srcOrd="0" destOrd="0" presId="urn:microsoft.com/office/officeart/2005/8/layout/hList6"/>
    <dgm:cxn modelId="{E89883BB-3728-9A4B-9633-4ED811864679}" type="presOf" srcId="{0D1C9C6E-5198-A846-97FD-454BDF4652F6}" destId="{2614CA72-074C-2946-838B-FB7BA4E0C3E2}" srcOrd="0" destOrd="0" presId="urn:microsoft.com/office/officeart/2005/8/layout/hList6"/>
    <dgm:cxn modelId="{BA3511CA-C74E-D643-BD5E-AE43FE6D0AAC}" type="presOf" srcId="{6AC61178-B923-C34F-9177-24B075C17255}" destId="{0978C51C-0F52-B348-B5D9-D474A42F6529}" srcOrd="0" destOrd="0" presId="urn:microsoft.com/office/officeart/2005/8/layout/hList6"/>
    <dgm:cxn modelId="{4CA41DEC-7C7A-B64B-BD93-C5241B524ED4}" srcId="{6AC61178-B923-C34F-9177-24B075C17255}" destId="{2D93E4E0-EF6A-2341-AC4D-5B4507036A72}" srcOrd="2" destOrd="0" parTransId="{431E01FD-6389-FB48-B576-DDEB17900658}" sibTransId="{9A02A11F-DE43-A84A-9632-6D8017FFBC56}"/>
    <dgm:cxn modelId="{493CDFC4-A2E2-C64C-B871-59EC252A8FAF}" srcId="{6AC61178-B923-C34F-9177-24B075C17255}" destId="{0D1C9C6E-5198-A846-97FD-454BDF4652F6}" srcOrd="4" destOrd="0" parTransId="{821101C5-D4FA-BB45-8CDF-2C143A6DAAFB}" sibTransId="{DB772974-EF56-6E47-9AF9-B688FB8E0147}"/>
    <dgm:cxn modelId="{E7D10417-F1A1-FF4A-B8ED-5576FC5FE634}" srcId="{6AC61178-B923-C34F-9177-24B075C17255}" destId="{AABFE2E1-92E9-1643-ABFB-F94D0982F38E}" srcOrd="0" destOrd="0" parTransId="{65F4BC14-1C90-2042-B25A-256CCF666A92}" sibTransId="{9157996B-A155-354E-B54E-9D0C9E9BC306}"/>
    <dgm:cxn modelId="{D12251EF-19A6-B947-B972-22E7E33FD556}" type="presOf" srcId="{9386A7DF-A5E5-BD4F-AB3B-282751FABE7F}" destId="{1AE3E85B-379B-7C49-9D66-A15DE8D2C0EB}" srcOrd="0" destOrd="0" presId="urn:microsoft.com/office/officeart/2005/8/layout/hList6"/>
    <dgm:cxn modelId="{6B7FD1FE-2615-8B47-A03D-8E624D049CF3}" type="presOf" srcId="{0A20C7F7-7BFE-8F41-8057-DF6130EE7821}" destId="{BC2AFF40-8D13-4746-81F1-D1E25B7BD767}" srcOrd="0" destOrd="0" presId="urn:microsoft.com/office/officeart/2005/8/layout/hList6"/>
    <dgm:cxn modelId="{06991418-C96D-0F43-9436-6BA4287D9A80}" type="presOf" srcId="{2D93E4E0-EF6A-2341-AC4D-5B4507036A72}" destId="{846C480B-2306-0B40-8255-2FBE7ADED15F}" srcOrd="0" destOrd="0" presId="urn:microsoft.com/office/officeart/2005/8/layout/hList6"/>
    <dgm:cxn modelId="{E29D563B-7E7A-104B-92B9-F1180754B3CE}" srcId="{6AC61178-B923-C34F-9177-24B075C17255}" destId="{9386A7DF-A5E5-BD4F-AB3B-282751FABE7F}" srcOrd="1" destOrd="0" parTransId="{34A3FA51-60B3-1F4B-B320-4B148C909AE5}" sibTransId="{B76E14E4-FDEF-A244-85E0-C6522E03BF92}"/>
    <dgm:cxn modelId="{F799E6C1-732B-5F4B-B050-0C906B978DC8}" type="presParOf" srcId="{0978C51C-0F52-B348-B5D9-D474A42F6529}" destId="{2F7470B4-239F-3C41-989E-6EC7D0EA2678}" srcOrd="0" destOrd="0" presId="urn:microsoft.com/office/officeart/2005/8/layout/hList6"/>
    <dgm:cxn modelId="{3F317FA7-E5EF-F446-96DB-B87E70737699}" type="presParOf" srcId="{0978C51C-0F52-B348-B5D9-D474A42F6529}" destId="{AE73BE61-D7DF-0340-8590-1B0D94E6175D}" srcOrd="1" destOrd="0" presId="urn:microsoft.com/office/officeart/2005/8/layout/hList6"/>
    <dgm:cxn modelId="{E8ACA65A-33CD-3248-A717-E6593144470D}" type="presParOf" srcId="{0978C51C-0F52-B348-B5D9-D474A42F6529}" destId="{1AE3E85B-379B-7C49-9D66-A15DE8D2C0EB}" srcOrd="2" destOrd="0" presId="urn:microsoft.com/office/officeart/2005/8/layout/hList6"/>
    <dgm:cxn modelId="{65AEAB0A-2391-EB4F-AF43-045231DD8095}" type="presParOf" srcId="{0978C51C-0F52-B348-B5D9-D474A42F6529}" destId="{4FEDF990-0EBC-BA42-9990-F60305FC8D72}" srcOrd="3" destOrd="0" presId="urn:microsoft.com/office/officeart/2005/8/layout/hList6"/>
    <dgm:cxn modelId="{6F7D309A-8F45-DE41-AFE0-64EEA017257B}" type="presParOf" srcId="{0978C51C-0F52-B348-B5D9-D474A42F6529}" destId="{846C480B-2306-0B40-8255-2FBE7ADED15F}" srcOrd="4" destOrd="0" presId="urn:microsoft.com/office/officeart/2005/8/layout/hList6"/>
    <dgm:cxn modelId="{5B70D6F2-548D-FE4B-B1CA-5B272800F389}" type="presParOf" srcId="{0978C51C-0F52-B348-B5D9-D474A42F6529}" destId="{E90E1E69-70EB-D345-A9F9-EB48FF893426}" srcOrd="5" destOrd="0" presId="urn:microsoft.com/office/officeart/2005/8/layout/hList6"/>
    <dgm:cxn modelId="{5F26F799-0220-E444-8E48-B7669934277A}" type="presParOf" srcId="{0978C51C-0F52-B348-B5D9-D474A42F6529}" destId="{BC2AFF40-8D13-4746-81F1-D1E25B7BD767}" srcOrd="6" destOrd="0" presId="urn:microsoft.com/office/officeart/2005/8/layout/hList6"/>
    <dgm:cxn modelId="{A52C6A51-8BAC-DF4E-9AF5-0F41271FE28A}" type="presParOf" srcId="{0978C51C-0F52-B348-B5D9-D474A42F6529}" destId="{D7982B7C-71A5-3E44-AC86-0294A8919C44}" srcOrd="7" destOrd="0" presId="urn:microsoft.com/office/officeart/2005/8/layout/hList6"/>
    <dgm:cxn modelId="{59AD0466-5320-224D-85D3-CAAD48EC1AE4}" type="presParOf" srcId="{0978C51C-0F52-B348-B5D9-D474A42F6529}" destId="{2614CA72-074C-2946-838B-FB7BA4E0C3E2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1E7C49-BD85-074B-B8DA-DB986684D1A8}" type="doc">
      <dgm:prSet loTypeId="urn:microsoft.com/office/officeart/2005/8/layout/cycle8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D6F2B45-8BB7-F843-B857-00957D4C102E}">
      <dgm:prSet phldrT="[Text]" custT="1"/>
      <dgm:spPr/>
      <dgm:t>
        <a:bodyPr/>
        <a:lstStyle/>
        <a:p>
          <a:r>
            <a:rPr lang="en-US" sz="2400" b="0" cap="none" spc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rPr>
            <a:t>Parity to Legacy</a:t>
          </a:r>
          <a:endParaRPr lang="en-US" sz="2400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charset="0"/>
            <a:ea typeface="Arial" charset="0"/>
            <a:cs typeface="Arial" charset="0"/>
          </a:endParaRPr>
        </a:p>
      </dgm:t>
    </dgm:pt>
    <dgm:pt modelId="{A591D854-101B-8C44-A09C-20EA8969EDC3}" type="parTrans" cxnId="{6719EB0D-9CD8-1046-A5C6-047E30A087E5}">
      <dgm:prSet/>
      <dgm:spPr/>
      <dgm:t>
        <a:bodyPr/>
        <a:lstStyle/>
        <a:p>
          <a:endParaRPr lang="en-US"/>
        </a:p>
      </dgm:t>
    </dgm:pt>
    <dgm:pt modelId="{8D62094F-B3E6-9C4A-B80B-763585CCFBE7}" type="sibTrans" cxnId="{6719EB0D-9CD8-1046-A5C6-047E30A087E5}">
      <dgm:prSet/>
      <dgm:spPr/>
      <dgm:t>
        <a:bodyPr/>
        <a:lstStyle/>
        <a:p>
          <a:endParaRPr lang="en-US"/>
        </a:p>
      </dgm:t>
    </dgm:pt>
    <dgm:pt modelId="{4EA8B131-206C-D64D-BCA0-A2094DC9042F}">
      <dgm:prSet phldrT="[Text]" custT="1"/>
      <dgm:spPr/>
      <dgm:t>
        <a:bodyPr/>
        <a:lstStyle/>
        <a:p>
          <a:r>
            <a:rPr lang="en-US" sz="2400" b="0" cap="none" spc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rPr>
            <a:t>Complete Existing Features</a:t>
          </a:r>
          <a:endParaRPr lang="en-US" sz="2400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charset="0"/>
            <a:ea typeface="Arial" charset="0"/>
            <a:cs typeface="Arial" charset="0"/>
          </a:endParaRPr>
        </a:p>
      </dgm:t>
    </dgm:pt>
    <dgm:pt modelId="{0427A6BE-A663-1648-BB85-58DDB7F250B6}" type="parTrans" cxnId="{0C10E1FD-3EBD-9C4D-81FC-900C09018E58}">
      <dgm:prSet/>
      <dgm:spPr/>
      <dgm:t>
        <a:bodyPr/>
        <a:lstStyle/>
        <a:p>
          <a:endParaRPr lang="en-US"/>
        </a:p>
      </dgm:t>
    </dgm:pt>
    <dgm:pt modelId="{A804FC21-3561-0748-B089-1C49F969C942}" type="sibTrans" cxnId="{0C10E1FD-3EBD-9C4D-81FC-900C09018E58}">
      <dgm:prSet/>
      <dgm:spPr/>
      <dgm:t>
        <a:bodyPr/>
        <a:lstStyle/>
        <a:p>
          <a:endParaRPr lang="en-US"/>
        </a:p>
      </dgm:t>
    </dgm:pt>
    <dgm:pt modelId="{80BF241A-C7D2-4244-AC8F-42EAD1D0F87B}">
      <dgm:prSet phldrT="[Text]" custT="1"/>
      <dgm:spPr/>
      <dgm:t>
        <a:bodyPr/>
        <a:lstStyle/>
        <a:p>
          <a:r>
            <a:rPr lang="en-US" sz="2400" b="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rPr>
            <a:t>Support New Work Streams</a:t>
          </a:r>
          <a:endParaRPr lang="en-US" sz="2400" b="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charset="0"/>
            <a:ea typeface="Arial" charset="0"/>
            <a:cs typeface="Arial" charset="0"/>
          </a:endParaRPr>
        </a:p>
      </dgm:t>
    </dgm:pt>
    <dgm:pt modelId="{6082D021-4804-7D48-B05D-6839B28AAB38}" type="parTrans" cxnId="{734C2EA8-2122-8C42-9DF8-1A6B91DCA3FA}">
      <dgm:prSet/>
      <dgm:spPr/>
      <dgm:t>
        <a:bodyPr/>
        <a:lstStyle/>
        <a:p>
          <a:endParaRPr lang="en-US"/>
        </a:p>
      </dgm:t>
    </dgm:pt>
    <dgm:pt modelId="{37476FBD-BC74-DA40-888D-ACC44028CC67}" type="sibTrans" cxnId="{734C2EA8-2122-8C42-9DF8-1A6B91DCA3FA}">
      <dgm:prSet/>
      <dgm:spPr/>
      <dgm:t>
        <a:bodyPr/>
        <a:lstStyle/>
        <a:p>
          <a:endParaRPr lang="en-US"/>
        </a:p>
      </dgm:t>
    </dgm:pt>
    <dgm:pt modelId="{063F65DA-D85C-1843-9585-BEEF5450184C}" type="pres">
      <dgm:prSet presAssocID="{671E7C49-BD85-074B-B8DA-DB986684D1A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B4C936-D71F-C047-9176-D6FB2919E154}" type="pres">
      <dgm:prSet presAssocID="{671E7C49-BD85-074B-B8DA-DB986684D1A8}" presName="wedge1" presStyleLbl="node1" presStyleIdx="0" presStyleCnt="3"/>
      <dgm:spPr/>
      <dgm:t>
        <a:bodyPr/>
        <a:lstStyle/>
        <a:p>
          <a:endParaRPr lang="en-US"/>
        </a:p>
      </dgm:t>
    </dgm:pt>
    <dgm:pt modelId="{E54767DB-8B2A-6844-A69C-74A4A7CF8FEE}" type="pres">
      <dgm:prSet presAssocID="{671E7C49-BD85-074B-B8DA-DB986684D1A8}" presName="dummy1a" presStyleCnt="0"/>
      <dgm:spPr/>
      <dgm:t>
        <a:bodyPr/>
        <a:lstStyle/>
        <a:p>
          <a:endParaRPr lang="en-US"/>
        </a:p>
      </dgm:t>
    </dgm:pt>
    <dgm:pt modelId="{6D6FBE9F-8C2C-B049-BD88-8C544929E19A}" type="pres">
      <dgm:prSet presAssocID="{671E7C49-BD85-074B-B8DA-DB986684D1A8}" presName="dummy1b" presStyleCnt="0"/>
      <dgm:spPr/>
      <dgm:t>
        <a:bodyPr/>
        <a:lstStyle/>
        <a:p>
          <a:endParaRPr lang="en-US"/>
        </a:p>
      </dgm:t>
    </dgm:pt>
    <dgm:pt modelId="{4720EFC5-F1DF-A342-802D-92F025F601DC}" type="pres">
      <dgm:prSet presAssocID="{671E7C49-BD85-074B-B8DA-DB986684D1A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C3B31-ADB5-5F46-8E3D-48DDDB95C9B4}" type="pres">
      <dgm:prSet presAssocID="{671E7C49-BD85-074B-B8DA-DB986684D1A8}" presName="wedge2" presStyleLbl="node1" presStyleIdx="1" presStyleCnt="3"/>
      <dgm:spPr/>
      <dgm:t>
        <a:bodyPr/>
        <a:lstStyle/>
        <a:p>
          <a:endParaRPr lang="en-US"/>
        </a:p>
      </dgm:t>
    </dgm:pt>
    <dgm:pt modelId="{BD041DDC-F690-5547-B80A-B5ABF6A31C35}" type="pres">
      <dgm:prSet presAssocID="{671E7C49-BD85-074B-B8DA-DB986684D1A8}" presName="dummy2a" presStyleCnt="0"/>
      <dgm:spPr/>
      <dgm:t>
        <a:bodyPr/>
        <a:lstStyle/>
        <a:p>
          <a:endParaRPr lang="en-US"/>
        </a:p>
      </dgm:t>
    </dgm:pt>
    <dgm:pt modelId="{A9EF78F5-B95D-D54E-8904-CE2C7D01F469}" type="pres">
      <dgm:prSet presAssocID="{671E7C49-BD85-074B-B8DA-DB986684D1A8}" presName="dummy2b" presStyleCnt="0"/>
      <dgm:spPr/>
      <dgm:t>
        <a:bodyPr/>
        <a:lstStyle/>
        <a:p>
          <a:endParaRPr lang="en-US"/>
        </a:p>
      </dgm:t>
    </dgm:pt>
    <dgm:pt modelId="{13F673A3-2491-4746-B7DD-3125FA462AEC}" type="pres">
      <dgm:prSet presAssocID="{671E7C49-BD85-074B-B8DA-DB986684D1A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C8AB5-7F70-6444-9A49-6C63795C3CF8}" type="pres">
      <dgm:prSet presAssocID="{671E7C49-BD85-074B-B8DA-DB986684D1A8}" presName="wedge3" presStyleLbl="node1" presStyleIdx="2" presStyleCnt="3"/>
      <dgm:spPr/>
      <dgm:t>
        <a:bodyPr/>
        <a:lstStyle/>
        <a:p>
          <a:endParaRPr lang="en-US"/>
        </a:p>
      </dgm:t>
    </dgm:pt>
    <dgm:pt modelId="{401889A3-FB25-404C-9E9C-402E33737D0A}" type="pres">
      <dgm:prSet presAssocID="{671E7C49-BD85-074B-B8DA-DB986684D1A8}" presName="dummy3a" presStyleCnt="0"/>
      <dgm:spPr/>
      <dgm:t>
        <a:bodyPr/>
        <a:lstStyle/>
        <a:p>
          <a:endParaRPr lang="en-US"/>
        </a:p>
      </dgm:t>
    </dgm:pt>
    <dgm:pt modelId="{CF59C27D-B356-EB43-BD18-753C0B73F65E}" type="pres">
      <dgm:prSet presAssocID="{671E7C49-BD85-074B-B8DA-DB986684D1A8}" presName="dummy3b" presStyleCnt="0"/>
      <dgm:spPr/>
      <dgm:t>
        <a:bodyPr/>
        <a:lstStyle/>
        <a:p>
          <a:endParaRPr lang="en-US"/>
        </a:p>
      </dgm:t>
    </dgm:pt>
    <dgm:pt modelId="{38E33DA5-1E52-D241-98CE-C13D96C02B29}" type="pres">
      <dgm:prSet presAssocID="{671E7C49-BD85-074B-B8DA-DB986684D1A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7AC78-B032-E946-BD53-21DF0D74F46C}" type="pres">
      <dgm:prSet presAssocID="{8D62094F-B3E6-9C4A-B80B-763585CCFBE7}" presName="arrowWedge1" presStyleLbl="fgSibTrans2D1" presStyleIdx="0" presStyleCnt="3"/>
      <dgm:spPr/>
      <dgm:t>
        <a:bodyPr/>
        <a:lstStyle/>
        <a:p>
          <a:endParaRPr lang="en-US"/>
        </a:p>
      </dgm:t>
    </dgm:pt>
    <dgm:pt modelId="{A8517BD8-E268-134B-A02E-9C0E617A34F9}" type="pres">
      <dgm:prSet presAssocID="{A804FC21-3561-0748-B089-1C49F969C942}" presName="arrowWedge2" presStyleLbl="fgSibTrans2D1" presStyleIdx="1" presStyleCnt="3"/>
      <dgm:spPr/>
      <dgm:t>
        <a:bodyPr/>
        <a:lstStyle/>
        <a:p>
          <a:endParaRPr lang="en-US"/>
        </a:p>
      </dgm:t>
    </dgm:pt>
    <dgm:pt modelId="{05D116B6-F493-DD4F-AEEA-33E85C67BEFB}" type="pres">
      <dgm:prSet presAssocID="{37476FBD-BC74-DA40-888D-ACC44028CC67}" presName="arrowWedge3" presStyleLbl="fgSibTrans2D1" presStyleIdx="2" presStyleCnt="3"/>
      <dgm:spPr/>
      <dgm:t>
        <a:bodyPr/>
        <a:lstStyle/>
        <a:p>
          <a:endParaRPr lang="en-US"/>
        </a:p>
      </dgm:t>
    </dgm:pt>
  </dgm:ptLst>
  <dgm:cxnLst>
    <dgm:cxn modelId="{B03DDEF4-0851-C349-9C9B-1E0E66395556}" type="presOf" srcId="{4EA8B131-206C-D64D-BCA0-A2094DC9042F}" destId="{13F673A3-2491-4746-B7DD-3125FA462AEC}" srcOrd="1" destOrd="0" presId="urn:microsoft.com/office/officeart/2005/8/layout/cycle8"/>
    <dgm:cxn modelId="{826C6BEE-1BAF-3544-8D27-6E293234AAE8}" type="presOf" srcId="{FD6F2B45-8BB7-F843-B857-00957D4C102E}" destId="{45B4C936-D71F-C047-9176-D6FB2919E154}" srcOrd="0" destOrd="0" presId="urn:microsoft.com/office/officeart/2005/8/layout/cycle8"/>
    <dgm:cxn modelId="{6719EB0D-9CD8-1046-A5C6-047E30A087E5}" srcId="{671E7C49-BD85-074B-B8DA-DB986684D1A8}" destId="{FD6F2B45-8BB7-F843-B857-00957D4C102E}" srcOrd="0" destOrd="0" parTransId="{A591D854-101B-8C44-A09C-20EA8969EDC3}" sibTransId="{8D62094F-B3E6-9C4A-B80B-763585CCFBE7}"/>
    <dgm:cxn modelId="{E4757380-0771-A64D-9FA8-EB0BE7CA2E74}" type="presOf" srcId="{4EA8B131-206C-D64D-BCA0-A2094DC9042F}" destId="{644C3B31-ADB5-5F46-8E3D-48DDDB95C9B4}" srcOrd="0" destOrd="0" presId="urn:microsoft.com/office/officeart/2005/8/layout/cycle8"/>
    <dgm:cxn modelId="{10AB0EF1-07C6-B743-B233-4D134034BE3D}" type="presOf" srcId="{FD6F2B45-8BB7-F843-B857-00957D4C102E}" destId="{4720EFC5-F1DF-A342-802D-92F025F601DC}" srcOrd="1" destOrd="0" presId="urn:microsoft.com/office/officeart/2005/8/layout/cycle8"/>
    <dgm:cxn modelId="{3246C17F-B99B-A441-BCC1-964197ED329C}" type="presOf" srcId="{80BF241A-C7D2-4244-AC8F-42EAD1D0F87B}" destId="{38E33DA5-1E52-D241-98CE-C13D96C02B29}" srcOrd="1" destOrd="0" presId="urn:microsoft.com/office/officeart/2005/8/layout/cycle8"/>
    <dgm:cxn modelId="{D85F94B4-BBDF-DE4A-830F-DA076F58AD36}" type="presOf" srcId="{671E7C49-BD85-074B-B8DA-DB986684D1A8}" destId="{063F65DA-D85C-1843-9585-BEEF5450184C}" srcOrd="0" destOrd="0" presId="urn:microsoft.com/office/officeart/2005/8/layout/cycle8"/>
    <dgm:cxn modelId="{734C2EA8-2122-8C42-9DF8-1A6B91DCA3FA}" srcId="{671E7C49-BD85-074B-B8DA-DB986684D1A8}" destId="{80BF241A-C7D2-4244-AC8F-42EAD1D0F87B}" srcOrd="2" destOrd="0" parTransId="{6082D021-4804-7D48-B05D-6839B28AAB38}" sibTransId="{37476FBD-BC74-DA40-888D-ACC44028CC67}"/>
    <dgm:cxn modelId="{3ED93FC0-B3F5-2948-814A-071CEC53D58F}" type="presOf" srcId="{80BF241A-C7D2-4244-AC8F-42EAD1D0F87B}" destId="{E76C8AB5-7F70-6444-9A49-6C63795C3CF8}" srcOrd="0" destOrd="0" presId="urn:microsoft.com/office/officeart/2005/8/layout/cycle8"/>
    <dgm:cxn modelId="{0C10E1FD-3EBD-9C4D-81FC-900C09018E58}" srcId="{671E7C49-BD85-074B-B8DA-DB986684D1A8}" destId="{4EA8B131-206C-D64D-BCA0-A2094DC9042F}" srcOrd="1" destOrd="0" parTransId="{0427A6BE-A663-1648-BB85-58DDB7F250B6}" sibTransId="{A804FC21-3561-0748-B089-1C49F969C942}"/>
    <dgm:cxn modelId="{D41D0B32-9946-C343-977E-B371B657EDC1}" type="presParOf" srcId="{063F65DA-D85C-1843-9585-BEEF5450184C}" destId="{45B4C936-D71F-C047-9176-D6FB2919E154}" srcOrd="0" destOrd="0" presId="urn:microsoft.com/office/officeart/2005/8/layout/cycle8"/>
    <dgm:cxn modelId="{B6F2CCBB-0E4F-E241-9F4A-333A8A92EFBD}" type="presParOf" srcId="{063F65DA-D85C-1843-9585-BEEF5450184C}" destId="{E54767DB-8B2A-6844-A69C-74A4A7CF8FEE}" srcOrd="1" destOrd="0" presId="urn:microsoft.com/office/officeart/2005/8/layout/cycle8"/>
    <dgm:cxn modelId="{6DE9B636-682F-6A4A-89BA-B5F4F59096B6}" type="presParOf" srcId="{063F65DA-D85C-1843-9585-BEEF5450184C}" destId="{6D6FBE9F-8C2C-B049-BD88-8C544929E19A}" srcOrd="2" destOrd="0" presId="urn:microsoft.com/office/officeart/2005/8/layout/cycle8"/>
    <dgm:cxn modelId="{F73B59DD-F407-8942-9B79-29778C103A66}" type="presParOf" srcId="{063F65DA-D85C-1843-9585-BEEF5450184C}" destId="{4720EFC5-F1DF-A342-802D-92F025F601DC}" srcOrd="3" destOrd="0" presId="urn:microsoft.com/office/officeart/2005/8/layout/cycle8"/>
    <dgm:cxn modelId="{5C8F94C6-DC19-FD48-8CB8-D7BFD4E76E6D}" type="presParOf" srcId="{063F65DA-D85C-1843-9585-BEEF5450184C}" destId="{644C3B31-ADB5-5F46-8E3D-48DDDB95C9B4}" srcOrd="4" destOrd="0" presId="urn:microsoft.com/office/officeart/2005/8/layout/cycle8"/>
    <dgm:cxn modelId="{05CEE653-CEA8-694E-A170-CFC0C32E053A}" type="presParOf" srcId="{063F65DA-D85C-1843-9585-BEEF5450184C}" destId="{BD041DDC-F690-5547-B80A-B5ABF6A31C35}" srcOrd="5" destOrd="0" presId="urn:microsoft.com/office/officeart/2005/8/layout/cycle8"/>
    <dgm:cxn modelId="{AD8A6D6C-0141-0041-BB1A-3FEE3E9DF078}" type="presParOf" srcId="{063F65DA-D85C-1843-9585-BEEF5450184C}" destId="{A9EF78F5-B95D-D54E-8904-CE2C7D01F469}" srcOrd="6" destOrd="0" presId="urn:microsoft.com/office/officeart/2005/8/layout/cycle8"/>
    <dgm:cxn modelId="{76B8226E-AD1E-7F4D-AB73-1A70459682A9}" type="presParOf" srcId="{063F65DA-D85C-1843-9585-BEEF5450184C}" destId="{13F673A3-2491-4746-B7DD-3125FA462AEC}" srcOrd="7" destOrd="0" presId="urn:microsoft.com/office/officeart/2005/8/layout/cycle8"/>
    <dgm:cxn modelId="{7737C1DB-B102-0D41-BD33-FAD4F05BE55A}" type="presParOf" srcId="{063F65DA-D85C-1843-9585-BEEF5450184C}" destId="{E76C8AB5-7F70-6444-9A49-6C63795C3CF8}" srcOrd="8" destOrd="0" presId="urn:microsoft.com/office/officeart/2005/8/layout/cycle8"/>
    <dgm:cxn modelId="{B9DBA207-A4AA-C844-8805-2BA060707B7C}" type="presParOf" srcId="{063F65DA-D85C-1843-9585-BEEF5450184C}" destId="{401889A3-FB25-404C-9E9C-402E33737D0A}" srcOrd="9" destOrd="0" presId="urn:microsoft.com/office/officeart/2005/8/layout/cycle8"/>
    <dgm:cxn modelId="{7A86245D-2070-3A4F-84DC-D238A6314699}" type="presParOf" srcId="{063F65DA-D85C-1843-9585-BEEF5450184C}" destId="{CF59C27D-B356-EB43-BD18-753C0B73F65E}" srcOrd="10" destOrd="0" presId="urn:microsoft.com/office/officeart/2005/8/layout/cycle8"/>
    <dgm:cxn modelId="{99FED3FE-DAF0-AC4B-B6D2-F4B7F601E186}" type="presParOf" srcId="{063F65DA-D85C-1843-9585-BEEF5450184C}" destId="{38E33DA5-1E52-D241-98CE-C13D96C02B29}" srcOrd="11" destOrd="0" presId="urn:microsoft.com/office/officeart/2005/8/layout/cycle8"/>
    <dgm:cxn modelId="{9F378A72-0E52-7D4C-95E8-8554D818B50C}" type="presParOf" srcId="{063F65DA-D85C-1843-9585-BEEF5450184C}" destId="{AF27AC78-B032-E946-BD53-21DF0D74F46C}" srcOrd="12" destOrd="0" presId="urn:microsoft.com/office/officeart/2005/8/layout/cycle8"/>
    <dgm:cxn modelId="{6774FDFA-74F4-C848-863B-8A47B57F19F8}" type="presParOf" srcId="{063F65DA-D85C-1843-9585-BEEF5450184C}" destId="{A8517BD8-E268-134B-A02E-9C0E617A34F9}" srcOrd="13" destOrd="0" presId="urn:microsoft.com/office/officeart/2005/8/layout/cycle8"/>
    <dgm:cxn modelId="{1D47908E-A566-EF43-A300-47FC7D187D67}" type="presParOf" srcId="{063F65DA-D85C-1843-9585-BEEF5450184C}" destId="{05D116B6-F493-DD4F-AEEA-33E85C67BEF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2106D-88F8-8B41-959B-A32A509906BD}">
      <dsp:nvSpPr>
        <dsp:cNvPr id="0" name=""/>
        <dsp:cNvSpPr/>
      </dsp:nvSpPr>
      <dsp:spPr>
        <a:xfrm>
          <a:off x="0" y="88737"/>
          <a:ext cx="1247443" cy="95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Build to specs</a:t>
          </a:r>
          <a:endParaRPr lang="en-US" sz="1800" kern="1200" dirty="0"/>
        </a:p>
      </dsp:txBody>
      <dsp:txXfrm>
        <a:off x="28087" y="116824"/>
        <a:ext cx="1191269" cy="902798"/>
      </dsp:txXfrm>
    </dsp:sp>
    <dsp:sp modelId="{F0BD6523-DF69-4847-9456-AB076B463811}">
      <dsp:nvSpPr>
        <dsp:cNvPr id="0" name=""/>
        <dsp:cNvSpPr/>
      </dsp:nvSpPr>
      <dsp:spPr>
        <a:xfrm rot="88818">
          <a:off x="1373149" y="436352"/>
          <a:ext cx="266679" cy="3093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373162" y="497192"/>
        <a:ext cx="186675" cy="185619"/>
      </dsp:txXfrm>
    </dsp:sp>
    <dsp:sp modelId="{4B059CF8-8AC3-144B-AF70-693DD80EA780}">
      <dsp:nvSpPr>
        <dsp:cNvPr id="0" name=""/>
        <dsp:cNvSpPr/>
      </dsp:nvSpPr>
      <dsp:spPr>
        <a:xfrm>
          <a:off x="1750444" y="133971"/>
          <a:ext cx="1247443" cy="95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Release to Test</a:t>
          </a:r>
          <a:endParaRPr lang="en-US" sz="1800" kern="1200" dirty="0"/>
        </a:p>
      </dsp:txBody>
      <dsp:txXfrm>
        <a:off x="1778531" y="162058"/>
        <a:ext cx="1191269" cy="902798"/>
      </dsp:txXfrm>
    </dsp:sp>
    <dsp:sp modelId="{ACE58FF1-FE0D-BD4F-81D1-5B974F449C94}">
      <dsp:nvSpPr>
        <dsp:cNvPr id="0" name=""/>
        <dsp:cNvSpPr/>
      </dsp:nvSpPr>
      <dsp:spPr>
        <a:xfrm rot="971">
          <a:off x="3110608" y="459016"/>
          <a:ext cx="238966" cy="3093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110608" y="520879"/>
        <a:ext cx="167276" cy="185619"/>
      </dsp:txXfrm>
    </dsp:sp>
    <dsp:sp modelId="{7F1F6577-B698-3043-9531-01428DE5C41A}">
      <dsp:nvSpPr>
        <dsp:cNvPr id="0" name=""/>
        <dsp:cNvSpPr/>
      </dsp:nvSpPr>
      <dsp:spPr>
        <a:xfrm>
          <a:off x="3448769" y="134451"/>
          <a:ext cx="1247443" cy="95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Complete Test Cases</a:t>
          </a:r>
          <a:endParaRPr lang="en-US" sz="1800" kern="1200" dirty="0"/>
        </a:p>
      </dsp:txBody>
      <dsp:txXfrm>
        <a:off x="3476856" y="162538"/>
        <a:ext cx="1191269" cy="902798"/>
      </dsp:txXfrm>
    </dsp:sp>
    <dsp:sp modelId="{2340A34C-2EBD-0D41-B9DE-FCF5FE087A43}">
      <dsp:nvSpPr>
        <dsp:cNvPr id="0" name=""/>
        <dsp:cNvSpPr/>
      </dsp:nvSpPr>
      <dsp:spPr>
        <a:xfrm rot="21599081">
          <a:off x="4832981" y="459012"/>
          <a:ext cx="289949" cy="3093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832981" y="520897"/>
        <a:ext cx="202964" cy="185619"/>
      </dsp:txXfrm>
    </dsp:sp>
    <dsp:sp modelId="{6CCD689C-62AE-5942-B1A2-77BAFDA4DD8D}">
      <dsp:nvSpPr>
        <dsp:cNvPr id="0" name=""/>
        <dsp:cNvSpPr/>
      </dsp:nvSpPr>
      <dsp:spPr>
        <a:xfrm>
          <a:off x="5243286" y="133971"/>
          <a:ext cx="1247443" cy="95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Review Results w CCCCO </a:t>
          </a:r>
          <a:endParaRPr lang="en-US" sz="1800" kern="1200" dirty="0"/>
        </a:p>
      </dsp:txBody>
      <dsp:txXfrm>
        <a:off x="5271373" y="162058"/>
        <a:ext cx="1191269" cy="902798"/>
      </dsp:txXfrm>
    </dsp:sp>
    <dsp:sp modelId="{CE169552-4E8B-D249-9FC5-86A96116BABF}">
      <dsp:nvSpPr>
        <dsp:cNvPr id="0" name=""/>
        <dsp:cNvSpPr/>
      </dsp:nvSpPr>
      <dsp:spPr>
        <a:xfrm>
          <a:off x="6615474" y="458775"/>
          <a:ext cx="264458" cy="3093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615474" y="520648"/>
        <a:ext cx="185121" cy="185619"/>
      </dsp:txXfrm>
    </dsp:sp>
    <dsp:sp modelId="{79FE0676-77AD-E241-A616-433E53EC7ED9}">
      <dsp:nvSpPr>
        <dsp:cNvPr id="0" name=""/>
        <dsp:cNvSpPr/>
      </dsp:nvSpPr>
      <dsp:spPr>
        <a:xfrm>
          <a:off x="6989707" y="133971"/>
          <a:ext cx="1247443" cy="958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Go/No Go Decision </a:t>
          </a:r>
          <a:endParaRPr lang="en-US" sz="1800" kern="1200" dirty="0"/>
        </a:p>
      </dsp:txBody>
      <dsp:txXfrm>
        <a:off x="7017794" y="162058"/>
        <a:ext cx="1191269" cy="902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00209-3BC0-6245-B009-B894AEF9A79F}">
      <dsp:nvSpPr>
        <dsp:cNvPr id="0" name=""/>
        <dsp:cNvSpPr/>
      </dsp:nvSpPr>
      <dsp:spPr>
        <a:xfrm>
          <a:off x="2377" y="58709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MIS Sync</a:t>
          </a:r>
          <a:endParaRPr lang="en-US" sz="2000" kern="1200" dirty="0"/>
        </a:p>
      </dsp:txBody>
      <dsp:txXfrm>
        <a:off x="2377" y="58709"/>
        <a:ext cx="1885837" cy="1131502"/>
      </dsp:txXfrm>
    </dsp:sp>
    <dsp:sp modelId="{835D3320-EACF-C14C-8438-51876CC1142A}">
      <dsp:nvSpPr>
        <dsp:cNvPr id="0" name=""/>
        <dsp:cNvSpPr/>
      </dsp:nvSpPr>
      <dsp:spPr>
        <a:xfrm>
          <a:off x="2076797" y="58709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Sub Change Flags</a:t>
          </a:r>
          <a:endParaRPr lang="en-US" sz="2000" kern="1200" dirty="0"/>
        </a:p>
      </dsp:txBody>
      <dsp:txXfrm>
        <a:off x="2076797" y="58709"/>
        <a:ext cx="1885837" cy="1131502"/>
      </dsp:txXfrm>
    </dsp:sp>
    <dsp:sp modelId="{73C09BF3-7B58-9541-9FB0-8251821DC9AB}">
      <dsp:nvSpPr>
        <dsp:cNvPr id="0" name=""/>
        <dsp:cNvSpPr/>
      </dsp:nvSpPr>
      <dsp:spPr>
        <a:xfrm>
          <a:off x="4151218" y="58709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Program Control Number Assignment</a:t>
          </a:r>
          <a:endParaRPr lang="en-US" sz="2000" kern="1200" dirty="0"/>
        </a:p>
      </dsp:txBody>
      <dsp:txXfrm>
        <a:off x="4151218" y="58709"/>
        <a:ext cx="1885837" cy="1131502"/>
      </dsp:txXfrm>
    </dsp:sp>
    <dsp:sp modelId="{6745C29E-6368-8547-892A-4A3DDCF93EF5}">
      <dsp:nvSpPr>
        <dsp:cNvPr id="0" name=""/>
        <dsp:cNvSpPr/>
      </dsp:nvSpPr>
      <dsp:spPr>
        <a:xfrm>
          <a:off x="6225639" y="58709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Course Control Number Assignment</a:t>
          </a:r>
          <a:endParaRPr lang="en-US" sz="2000" kern="1200" dirty="0"/>
        </a:p>
      </dsp:txBody>
      <dsp:txXfrm>
        <a:off x="6225639" y="58709"/>
        <a:ext cx="1885837" cy="1131502"/>
      </dsp:txXfrm>
    </dsp:sp>
    <dsp:sp modelId="{8EB446EC-B356-C949-BE54-400C6B5984C5}">
      <dsp:nvSpPr>
        <dsp:cNvPr id="0" name=""/>
        <dsp:cNvSpPr/>
      </dsp:nvSpPr>
      <dsp:spPr>
        <a:xfrm>
          <a:off x="2377" y="1378795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Justification Field</a:t>
          </a:r>
          <a:endParaRPr lang="en-US" sz="2000" kern="1200" dirty="0"/>
        </a:p>
      </dsp:txBody>
      <dsp:txXfrm>
        <a:off x="2377" y="1378795"/>
        <a:ext cx="1885837" cy="1131502"/>
      </dsp:txXfrm>
    </dsp:sp>
    <dsp:sp modelId="{0CB9BEC0-0899-3F4C-827F-12ECB0572764}">
      <dsp:nvSpPr>
        <dsp:cNvPr id="0" name=""/>
        <dsp:cNvSpPr/>
      </dsp:nvSpPr>
      <dsp:spPr>
        <a:xfrm>
          <a:off x="2076797" y="1378795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Statuses and Actions</a:t>
          </a:r>
          <a:endParaRPr lang="en-US" sz="2000" kern="1200" dirty="0"/>
        </a:p>
      </dsp:txBody>
      <dsp:txXfrm>
        <a:off x="2076797" y="1378795"/>
        <a:ext cx="1885837" cy="1131502"/>
      </dsp:txXfrm>
    </dsp:sp>
    <dsp:sp modelId="{48F81671-07FF-F040-A9C2-9C0431A7606F}">
      <dsp:nvSpPr>
        <dsp:cNvPr id="0" name=""/>
        <dsp:cNvSpPr/>
      </dsp:nvSpPr>
      <dsp:spPr>
        <a:xfrm>
          <a:off x="4151218" y="1378795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CB and Validation Corrections</a:t>
          </a:r>
          <a:endParaRPr lang="en-US" sz="2000" kern="1200" dirty="0"/>
        </a:p>
      </dsp:txBody>
      <dsp:txXfrm>
        <a:off x="4151218" y="1378795"/>
        <a:ext cx="1885837" cy="1131502"/>
      </dsp:txXfrm>
    </dsp:sp>
    <dsp:sp modelId="{93370EFE-DBDF-5E45-A9C1-424B115C2C96}">
      <dsp:nvSpPr>
        <dsp:cNvPr id="0" name=""/>
        <dsp:cNvSpPr/>
      </dsp:nvSpPr>
      <dsp:spPr>
        <a:xfrm>
          <a:off x="6225639" y="1378795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Program/Course Association</a:t>
          </a:r>
          <a:endParaRPr lang="en-US" sz="2000" kern="1200" dirty="0"/>
        </a:p>
      </dsp:txBody>
      <dsp:txXfrm>
        <a:off x="6225639" y="1378795"/>
        <a:ext cx="1885837" cy="1131502"/>
      </dsp:txXfrm>
    </dsp:sp>
    <dsp:sp modelId="{BBB0939B-3E50-C642-984F-C4EB3757CEBD}">
      <dsp:nvSpPr>
        <dsp:cNvPr id="0" name=""/>
        <dsp:cNvSpPr/>
      </dsp:nvSpPr>
      <dsp:spPr>
        <a:xfrm>
          <a:off x="2377" y="2698881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Approval Letters for Credit C/P</a:t>
          </a:r>
          <a:endParaRPr lang="en-US" sz="2000" kern="1200" dirty="0"/>
        </a:p>
      </dsp:txBody>
      <dsp:txXfrm>
        <a:off x="2377" y="2698881"/>
        <a:ext cx="1885837" cy="1131502"/>
      </dsp:txXfrm>
    </dsp:sp>
    <dsp:sp modelId="{8C09F6E8-EADC-1C46-809F-3173C28D8E0F}">
      <dsp:nvSpPr>
        <dsp:cNvPr id="0" name=""/>
        <dsp:cNvSpPr/>
      </dsp:nvSpPr>
      <dsp:spPr>
        <a:xfrm>
          <a:off x="2076797" y="2698881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TOP Code Display</a:t>
          </a:r>
          <a:endParaRPr lang="en-US" sz="2000" kern="1200" dirty="0"/>
        </a:p>
      </dsp:txBody>
      <dsp:txXfrm>
        <a:off x="2076797" y="2698881"/>
        <a:ext cx="1885837" cy="1131502"/>
      </dsp:txXfrm>
    </dsp:sp>
    <dsp:sp modelId="{0BB57CE1-A118-8849-A4B3-46122B8438A4}">
      <dsp:nvSpPr>
        <dsp:cNvPr id="0" name=""/>
        <dsp:cNvSpPr/>
      </dsp:nvSpPr>
      <dsp:spPr>
        <a:xfrm>
          <a:off x="4151218" y="2698881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Main Page and Search Navigation</a:t>
          </a:r>
          <a:endParaRPr lang="en-US" sz="2000" kern="1200" dirty="0"/>
        </a:p>
      </dsp:txBody>
      <dsp:txXfrm>
        <a:off x="4151218" y="2698881"/>
        <a:ext cx="1885837" cy="1131502"/>
      </dsp:txXfrm>
    </dsp:sp>
    <dsp:sp modelId="{5CF471E5-212D-4443-A5B6-C37FE533B03B}">
      <dsp:nvSpPr>
        <dsp:cNvPr id="0" name=""/>
        <dsp:cNvSpPr/>
      </dsp:nvSpPr>
      <dsp:spPr>
        <a:xfrm>
          <a:off x="6225639" y="2698881"/>
          <a:ext cx="1885837" cy="11315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Main page and history display</a:t>
          </a:r>
          <a:endParaRPr lang="en-US" sz="2000" kern="1200" dirty="0"/>
        </a:p>
      </dsp:txBody>
      <dsp:txXfrm>
        <a:off x="6225639" y="2698881"/>
        <a:ext cx="1885837" cy="1131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00209-3BC0-6245-B009-B894AEF9A79F}">
      <dsp:nvSpPr>
        <dsp:cNvPr id="0" name=""/>
        <dsp:cNvSpPr/>
      </dsp:nvSpPr>
      <dsp:spPr>
        <a:xfrm>
          <a:off x="0" y="82028"/>
          <a:ext cx="2115321" cy="1269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CB22 Correction</a:t>
          </a:r>
          <a:endParaRPr lang="en-US" sz="3100" kern="1200" dirty="0"/>
        </a:p>
      </dsp:txBody>
      <dsp:txXfrm>
        <a:off x="0" y="82028"/>
        <a:ext cx="2115321" cy="1269192"/>
      </dsp:txXfrm>
    </dsp:sp>
    <dsp:sp modelId="{835D3320-EACF-C14C-8438-51876CC1142A}">
      <dsp:nvSpPr>
        <dsp:cNvPr id="0" name=""/>
        <dsp:cNvSpPr/>
      </dsp:nvSpPr>
      <dsp:spPr>
        <a:xfrm>
          <a:off x="0" y="1562753"/>
          <a:ext cx="2115321" cy="12691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Approval Letter Fixes</a:t>
          </a:r>
          <a:endParaRPr lang="en-US" sz="3100" kern="1200" dirty="0"/>
        </a:p>
      </dsp:txBody>
      <dsp:txXfrm>
        <a:off x="0" y="1562753"/>
        <a:ext cx="2115321" cy="12691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470B4-239F-3C41-989E-6EC7D0EA2678}">
      <dsp:nvSpPr>
        <dsp:cNvPr id="0" name=""/>
        <dsp:cNvSpPr/>
      </dsp:nvSpPr>
      <dsp:spPr>
        <a:xfrm rot="16200000">
          <a:off x="-1175553" y="1179911"/>
          <a:ext cx="3889094" cy="1529271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Reviewer Site Navigation</a:t>
          </a:r>
          <a:endParaRPr lang="en-US" sz="2200" kern="1200" dirty="0"/>
        </a:p>
      </dsp:txBody>
      <dsp:txXfrm rot="5400000">
        <a:off x="4358" y="777819"/>
        <a:ext cx="1529271" cy="2333456"/>
      </dsp:txXfrm>
    </dsp:sp>
    <dsp:sp modelId="{1AE3E85B-379B-7C49-9D66-A15DE8D2C0EB}">
      <dsp:nvSpPr>
        <dsp:cNvPr id="0" name=""/>
        <dsp:cNvSpPr/>
      </dsp:nvSpPr>
      <dsp:spPr>
        <a:xfrm rot="16200000">
          <a:off x="468413" y="1179911"/>
          <a:ext cx="3889094" cy="1529271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NC Units and Hours Behavior</a:t>
          </a:r>
          <a:endParaRPr lang="en-US" sz="2200" kern="1200" dirty="0"/>
        </a:p>
      </dsp:txBody>
      <dsp:txXfrm rot="5400000">
        <a:off x="1648324" y="777819"/>
        <a:ext cx="1529271" cy="2333456"/>
      </dsp:txXfrm>
    </dsp:sp>
    <dsp:sp modelId="{846C480B-2306-0B40-8255-2FBE7ADED15F}">
      <dsp:nvSpPr>
        <dsp:cNvPr id="0" name=""/>
        <dsp:cNvSpPr/>
      </dsp:nvSpPr>
      <dsp:spPr>
        <a:xfrm rot="16200000">
          <a:off x="2112380" y="1179911"/>
          <a:ext cx="3889094" cy="1529271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NC Approval Letters</a:t>
          </a:r>
          <a:endParaRPr lang="en-US" sz="2200" kern="1200" dirty="0"/>
        </a:p>
      </dsp:txBody>
      <dsp:txXfrm rot="5400000">
        <a:off x="3292291" y="777819"/>
        <a:ext cx="1529271" cy="2333456"/>
      </dsp:txXfrm>
    </dsp:sp>
    <dsp:sp modelId="{BC2AFF40-8D13-4746-81F1-D1E25B7BD767}">
      <dsp:nvSpPr>
        <dsp:cNvPr id="0" name=""/>
        <dsp:cNvSpPr/>
      </dsp:nvSpPr>
      <dsp:spPr>
        <a:xfrm rot="16200000">
          <a:off x="3756346" y="1179911"/>
          <a:ext cx="3889094" cy="1529271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Timing of MIS Sync</a:t>
          </a:r>
          <a:endParaRPr lang="en-US" sz="2200" kern="1200" dirty="0"/>
        </a:p>
      </dsp:txBody>
      <dsp:txXfrm rot="5400000">
        <a:off x="4936257" y="777819"/>
        <a:ext cx="1529271" cy="2333456"/>
      </dsp:txXfrm>
    </dsp:sp>
    <dsp:sp modelId="{2614CA72-074C-2946-838B-FB7BA4E0C3E2}">
      <dsp:nvSpPr>
        <dsp:cNvPr id="0" name=""/>
        <dsp:cNvSpPr/>
      </dsp:nvSpPr>
      <dsp:spPr>
        <a:xfrm rot="16200000">
          <a:off x="5400313" y="1179911"/>
          <a:ext cx="3889094" cy="1529271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Backlog of Bug Fixes</a:t>
          </a:r>
          <a:endParaRPr lang="en-US" sz="2200" kern="1200" dirty="0"/>
        </a:p>
      </dsp:txBody>
      <dsp:txXfrm rot="5400000">
        <a:off x="6580224" y="777819"/>
        <a:ext cx="1529271" cy="23334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4C936-D71F-C047-9176-D6FB2919E154}">
      <dsp:nvSpPr>
        <dsp:cNvPr id="0" name=""/>
        <dsp:cNvSpPr/>
      </dsp:nvSpPr>
      <dsp:spPr>
        <a:xfrm>
          <a:off x="2433916" y="284390"/>
          <a:ext cx="3675194" cy="3675194"/>
        </a:xfrm>
        <a:prstGeom prst="pie">
          <a:avLst>
            <a:gd name="adj1" fmla="val 16200000"/>
            <a:gd name="adj2" fmla="val 18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rPr>
            <a:t>Parity to Legacy</a:t>
          </a:r>
          <a:endParaRPr lang="en-US" sz="24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charset="0"/>
            <a:ea typeface="Arial" charset="0"/>
            <a:cs typeface="Arial" charset="0"/>
          </a:endParaRPr>
        </a:p>
      </dsp:txBody>
      <dsp:txXfrm>
        <a:off x="4370831" y="1063181"/>
        <a:ext cx="1312569" cy="1093807"/>
      </dsp:txXfrm>
    </dsp:sp>
    <dsp:sp modelId="{644C3B31-ADB5-5F46-8E3D-48DDDB95C9B4}">
      <dsp:nvSpPr>
        <dsp:cNvPr id="0" name=""/>
        <dsp:cNvSpPr/>
      </dsp:nvSpPr>
      <dsp:spPr>
        <a:xfrm>
          <a:off x="2358225" y="415646"/>
          <a:ext cx="3675194" cy="3675194"/>
        </a:xfrm>
        <a:prstGeom prst="pie">
          <a:avLst>
            <a:gd name="adj1" fmla="val 1800000"/>
            <a:gd name="adj2" fmla="val 90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rPr>
            <a:t>Complete Existing Features</a:t>
          </a:r>
          <a:endParaRPr lang="en-US" sz="24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charset="0"/>
            <a:ea typeface="Arial" charset="0"/>
            <a:cs typeface="Arial" charset="0"/>
          </a:endParaRPr>
        </a:p>
      </dsp:txBody>
      <dsp:txXfrm>
        <a:off x="3233271" y="2800147"/>
        <a:ext cx="1968853" cy="962550"/>
      </dsp:txXfrm>
    </dsp:sp>
    <dsp:sp modelId="{E76C8AB5-7F70-6444-9A49-6C63795C3CF8}">
      <dsp:nvSpPr>
        <dsp:cNvPr id="0" name=""/>
        <dsp:cNvSpPr/>
      </dsp:nvSpPr>
      <dsp:spPr>
        <a:xfrm>
          <a:off x="2282533" y="284390"/>
          <a:ext cx="3675194" cy="3675194"/>
        </a:xfrm>
        <a:prstGeom prst="pie">
          <a:avLst>
            <a:gd name="adj1" fmla="val 90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  <a:ea typeface="Arial" charset="0"/>
              <a:cs typeface="Arial" charset="0"/>
            </a:rPr>
            <a:t>Support New Work Streams</a:t>
          </a:r>
          <a:endParaRPr lang="en-US" sz="2400" b="0" kern="1200" cap="none" spc="0" dirty="0">
            <a:ln w="0"/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charset="0"/>
            <a:ea typeface="Arial" charset="0"/>
            <a:cs typeface="Arial" charset="0"/>
          </a:endParaRPr>
        </a:p>
      </dsp:txBody>
      <dsp:txXfrm>
        <a:off x="2708243" y="1063181"/>
        <a:ext cx="1312569" cy="1093807"/>
      </dsp:txXfrm>
    </dsp:sp>
    <dsp:sp modelId="{AF27AC78-B032-E946-BD53-21DF0D74F46C}">
      <dsp:nvSpPr>
        <dsp:cNvPr id="0" name=""/>
        <dsp:cNvSpPr/>
      </dsp:nvSpPr>
      <dsp:spPr>
        <a:xfrm>
          <a:off x="2206708" y="56877"/>
          <a:ext cx="4130218" cy="413021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517BD8-E268-134B-A02E-9C0E617A34F9}">
      <dsp:nvSpPr>
        <dsp:cNvPr id="0" name=""/>
        <dsp:cNvSpPr/>
      </dsp:nvSpPr>
      <dsp:spPr>
        <a:xfrm>
          <a:off x="2130713" y="187902"/>
          <a:ext cx="4130218" cy="413021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5D116B6-F493-DD4F-AEEA-33E85C67BEFB}">
      <dsp:nvSpPr>
        <dsp:cNvPr id="0" name=""/>
        <dsp:cNvSpPr/>
      </dsp:nvSpPr>
      <dsp:spPr>
        <a:xfrm>
          <a:off x="2054718" y="56877"/>
          <a:ext cx="4130218" cy="413021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5027-6396-8C4C-A1AA-B2EBDF3D82D8}" type="datetimeFigureOut">
              <a:rPr lang="en-US" smtClean="0"/>
              <a:t>11/17/17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FB027-9E09-BC4F-9EC7-924E2AFAE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3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0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26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4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2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1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11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84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28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60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91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4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rachel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FB027-9E09-BC4F-9EC7-924E2AFAEC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7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92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38200" y="1905000"/>
            <a:ext cx="3200400" cy="23622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4191000" y="1828800"/>
            <a:ext cx="3581400" cy="24384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718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838200" y="2057400"/>
            <a:ext cx="3505200" cy="2514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743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8200" y="1752600"/>
            <a:ext cx="76962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3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0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725E9-147E-4809-A0FC-3AA8F0FA0875}" type="datetimeFigureOut">
              <a:rPr lang="en-US"/>
              <a:pPr>
                <a:defRPr/>
              </a:pPr>
              <a:t>11/17/17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8C53-8B9F-4CAD-B661-20AA3D4683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59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57200" y="1614334"/>
            <a:ext cx="6212348" cy="409575"/>
          </a:xfrm>
          <a:prstGeom prst="rect">
            <a:avLst/>
          </a:prstGeom>
        </p:spPr>
        <p:txBody>
          <a:bodyPr/>
          <a:lstStyle>
            <a:lvl1pPr algn="l">
              <a:defRPr sz="2400" b="0" i="0">
                <a:solidFill>
                  <a:srgbClr val="C3B69B"/>
                </a:solidFill>
                <a:latin typeface="Montserrat Semi Bold"/>
                <a:cs typeface="Montserrat Semi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1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418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3" r:id="rId6"/>
    <p:sldLayoutId id="2147483694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329879" y="172694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/>
              <a:t>Chancellor’s Office Curriculum </a:t>
            </a:r>
            <a:r>
              <a:rPr lang="en-US" sz="3600" dirty="0" smtClean="0"/>
              <a:t>Inventory</a:t>
            </a:r>
            <a:br>
              <a:rPr lang="en-US" sz="3600" dirty="0" smtClean="0"/>
            </a:br>
            <a:r>
              <a:rPr lang="en-US" sz="3600" dirty="0" smtClean="0"/>
              <a:t>Project Update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 smtClean="0"/>
              <a:t>2017 </a:t>
            </a:r>
            <a:r>
              <a:rPr lang="en-US" sz="2800" dirty="0" smtClean="0"/>
              <a:t>Fall </a:t>
            </a:r>
            <a:r>
              <a:rPr lang="en-US" sz="2800" dirty="0"/>
              <a:t>Curriculum Regional </a:t>
            </a:r>
            <a:r>
              <a:rPr lang="en-US" sz="2800" dirty="0" smtClean="0"/>
              <a:t>Meeting</a:t>
            </a:r>
            <a:br>
              <a:rPr lang="en-US" sz="2800" dirty="0" smtClean="0"/>
            </a:br>
            <a:r>
              <a:rPr lang="en-US" sz="2800" dirty="0" smtClean="0"/>
              <a:t>Rachel Stamm, COCI Product Manager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329879" y="5142068"/>
            <a:ext cx="6800126" cy="8949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FFFFFF"/>
                </a:solidFill>
                <a:latin typeface="+mj-lt"/>
              </a:rPr>
              <a:t>Last updated </a:t>
            </a:r>
            <a:r>
              <a:rPr lang="en-US" sz="1000" dirty="0" smtClean="0">
                <a:solidFill>
                  <a:srgbClr val="FFFFFF"/>
                </a:solidFill>
                <a:latin typeface="+mj-lt"/>
              </a:rPr>
              <a:t>November 17, </a:t>
            </a:r>
            <a:r>
              <a:rPr lang="en-US" sz="100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1000" dirty="0" smtClean="0">
                <a:solidFill>
                  <a:srgbClr val="FFFFFF"/>
                </a:solidFill>
                <a:latin typeface="+mj-lt"/>
              </a:rPr>
              <a:t>2017</a:t>
            </a:r>
            <a:endParaRPr lang="en-US" sz="10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0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 Key Product Themes for 2018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7" y="895912"/>
            <a:ext cx="8613333" cy="44678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defTabSz="271096">
              <a:spcBef>
                <a:spcPts val="633"/>
              </a:spcBef>
              <a:defRPr sz="1800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				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30322095"/>
              </p:ext>
            </p:extLst>
          </p:nvPr>
        </p:nvGraphicFramePr>
        <p:xfrm>
          <a:off x="289366" y="895911"/>
          <a:ext cx="8391645" cy="4375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65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COCI Workgroup Formed 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 of 5C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7" y="844952"/>
            <a:ext cx="8613333" cy="44678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Workgroup formed to provide:</a:t>
            </a:r>
          </a:p>
          <a:p>
            <a:pPr lvl="1">
              <a:buFont typeface="Wingdings" charset="2"/>
              <a:buChar char="ü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Oversight and support for COCI application and future release schedules</a:t>
            </a:r>
          </a:p>
          <a:p>
            <a:pPr lvl="1">
              <a:buFont typeface="Wingdings" charset="2"/>
              <a:buChar char="ü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Representative prioritization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of new features, system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improvements</a:t>
            </a:r>
          </a:p>
          <a:p>
            <a:pPr lvl="1">
              <a:buFont typeface="Wingdings" charset="2"/>
              <a:buChar char="ü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Greater ease in adopting policy changes or updates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Meeting twice monthly through December via zoom, 2018 cadence to be determined based on application status and feedback from the field. 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defTabSz="271096">
              <a:spcBef>
                <a:spcPts val="633"/>
              </a:spcBef>
              <a:defRPr sz="1800"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10264"/>
              </p:ext>
            </p:extLst>
          </p:nvPr>
        </p:nvGraphicFramePr>
        <p:xfrm>
          <a:off x="579619" y="3446781"/>
          <a:ext cx="8032828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8207"/>
                <a:gridCol w="2008207"/>
                <a:gridCol w="2008207"/>
                <a:gridCol w="2008207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Workgroup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Members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Craig </a:t>
                      </a:r>
                      <a:r>
                        <a:rPr lang="en-US" sz="160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Rutan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Virginia </a:t>
                      </a:r>
                      <a:r>
                        <a:rPr lang="en-US" sz="160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Guleff</a:t>
                      </a:r>
                      <a:endParaRPr lang="en-US" sz="16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Jackie </a:t>
                      </a:r>
                      <a:r>
                        <a:rPr lang="en-US" sz="160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Escajeda</a:t>
                      </a:r>
                      <a:endParaRPr lang="en-US" sz="16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Marilyn Perry</a:t>
                      </a:r>
                      <a:endParaRPr lang="en-US" sz="16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Erik Shearer</a:t>
                      </a:r>
                      <a:endParaRPr lang="en-US" sz="16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Raul </a:t>
                      </a:r>
                      <a:r>
                        <a:rPr lang="en-US" sz="160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Arambula</a:t>
                      </a:r>
                      <a:endParaRPr lang="en-US" sz="16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Nili</a:t>
                      </a:r>
                      <a:r>
                        <a:rPr lang="en-US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60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Kirschner</a:t>
                      </a:r>
                      <a:endParaRPr lang="en-US" sz="16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Cheryl </a:t>
                      </a:r>
                      <a:r>
                        <a:rPr lang="en-US" sz="160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Aschenbach</a:t>
                      </a:r>
                      <a:endParaRPr lang="en-US" sz="16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Chantee</a:t>
                      </a:r>
                      <a:r>
                        <a:rPr lang="en-US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Guiney</a:t>
                      </a:r>
                      <a:endParaRPr lang="en-US" sz="16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Kirsten Corbin</a:t>
                      </a:r>
                      <a:endParaRPr lang="en-US" sz="16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7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Getting Support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7" y="844952"/>
            <a:ext cx="8613333" cy="44678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/>
          <a:lstStyle/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defTabSz="271096">
              <a:spcBef>
                <a:spcPts val="633"/>
              </a:spcBef>
              <a:defRPr sz="1800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				</a:t>
            </a:r>
          </a:p>
        </p:txBody>
      </p:sp>
      <p:sp>
        <p:nvSpPr>
          <p:cNvPr id="5" name="Rectangle 4"/>
          <p:cNvSpPr/>
          <p:nvPr/>
        </p:nvSpPr>
        <p:spPr>
          <a:xfrm>
            <a:off x="416688" y="1075147"/>
            <a:ext cx="83106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The lines are long with an extended hold time</a:t>
            </a:r>
            <a:r>
              <a:rPr lang="mr-IN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…</a:t>
            </a:r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.</a:t>
            </a:r>
          </a:p>
          <a:p>
            <a:endParaRPr lang="en-US" sz="2000" dirty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We want to get COCI to a place where you never need application support, but when you do, we need to do a good job providing it. </a:t>
            </a:r>
          </a:p>
          <a:p>
            <a:endParaRPr lang="en-US" sz="2000" dirty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r>
              <a:rPr lang="en-US" sz="2000" dirty="0" err="1" smtClean="0">
                <a:solidFill>
                  <a:schemeClr val="tx2"/>
                </a:solidFill>
                <a:ea typeface="Arial" charset="0"/>
                <a:cs typeface="Arial" charset="0"/>
              </a:rPr>
              <a:t>DEcember</a:t>
            </a:r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Support Objectives:</a:t>
            </a:r>
          </a:p>
          <a:p>
            <a:endParaRPr lang="en-US" sz="1000" dirty="0" smtClean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  <a:ea typeface="Arial" charset="0"/>
                <a:cs typeface="Arial" charset="0"/>
              </a:rPr>
              <a:t>Clear backlog in support queue </a:t>
            </a:r>
            <a:r>
              <a:rPr lang="mr-IN" sz="1800" dirty="0">
                <a:solidFill>
                  <a:schemeClr val="tx2"/>
                </a:solidFill>
                <a:ea typeface="Arial" charset="0"/>
                <a:cs typeface="Arial" charset="0"/>
              </a:rPr>
              <a:t>–</a:t>
            </a:r>
            <a:r>
              <a:rPr lang="en-US" sz="1800" dirty="0">
                <a:solidFill>
                  <a:schemeClr val="tx2"/>
                </a:solidFill>
                <a:ea typeface="Arial" charset="0"/>
                <a:cs typeface="Arial" charset="0"/>
              </a:rPr>
              <a:t> there’s a catch to this one </a:t>
            </a:r>
            <a:r>
              <a:rPr lang="mr-IN" sz="1800" dirty="0">
                <a:solidFill>
                  <a:schemeClr val="tx2"/>
                </a:solidFill>
                <a:ea typeface="Arial" charset="0"/>
                <a:cs typeface="Arial" charset="0"/>
              </a:rPr>
              <a:t>–</a:t>
            </a:r>
            <a:r>
              <a:rPr lang="en-US" sz="1800" dirty="0">
                <a:solidFill>
                  <a:schemeClr val="tx2"/>
                </a:solidFill>
                <a:ea typeface="Arial" charset="0"/>
                <a:cs typeface="Arial" charset="0"/>
              </a:rPr>
              <a:t> to shorten response time to new </a:t>
            </a:r>
            <a:r>
              <a:rPr lang="en-US" sz="18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issues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Improve your visibility of known issues and items in next release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Connect support tickets to dev tickets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Additional ticket tags on admin side</a:t>
            </a:r>
          </a:p>
        </p:txBody>
      </p:sp>
    </p:spTree>
    <p:extLst>
      <p:ext uri="{BB962C8B-B14F-4D97-AF65-F5344CB8AC3E}">
        <p14:creationId xmlns:p14="http://schemas.microsoft.com/office/powerpoint/2010/main" val="2944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Measuring Progress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7" y="844952"/>
            <a:ext cx="8613333" cy="44678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/>
          <a:lstStyle/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800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800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defTabSz="271096">
              <a:spcBef>
                <a:spcPts val="633"/>
              </a:spcBef>
              <a:defRPr sz="1800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				</a:t>
            </a:r>
          </a:p>
        </p:txBody>
      </p:sp>
      <p:sp>
        <p:nvSpPr>
          <p:cNvPr id="5" name="Rectangle 4"/>
          <p:cNvSpPr/>
          <p:nvPr/>
        </p:nvSpPr>
        <p:spPr>
          <a:xfrm>
            <a:off x="416688" y="1075147"/>
            <a:ext cx="831062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You wont know if you don</a:t>
            </a:r>
            <a:r>
              <a:rPr lang="mr-IN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’</a:t>
            </a:r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t ask</a:t>
            </a:r>
            <a:r>
              <a:rPr lang="mr-IN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…</a:t>
            </a:r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.</a:t>
            </a:r>
          </a:p>
          <a:p>
            <a:endParaRPr lang="en-US" sz="2000" dirty="0" smtClean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COCI year end </a:t>
            </a:r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status survey </a:t>
            </a:r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to </a:t>
            </a:r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establish the baseline level of user satisfaction. </a:t>
            </a:r>
          </a:p>
          <a:p>
            <a:endParaRPr lang="en-US" sz="2000" dirty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Responses are anonymous unless you select otherwise.</a:t>
            </a:r>
          </a:p>
          <a:p>
            <a:endParaRPr lang="en-US" sz="2000" dirty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The same status survey will be sent in the spring of 2018 to measure progress against identified pain points and priorities. </a:t>
            </a:r>
            <a:endParaRPr lang="en-US" sz="2000" dirty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endParaRPr lang="en-US" sz="2000" dirty="0" smtClean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endParaRPr lang="en-US" sz="2000" dirty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endParaRPr lang="en-US" sz="2000" dirty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endParaRPr lang="en-US" sz="2000" dirty="0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Today’s Topics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7" y="844952"/>
            <a:ext cx="8613333" cy="4467828"/>
          </a:xfrm>
          <a:solidFill>
            <a:schemeClr val="bg1"/>
          </a:solidFill>
        </p:spPr>
        <p:txBody>
          <a:bodyPr numCol="1"/>
          <a:lstStyle/>
          <a:p>
            <a:pPr marL="0" indent="0">
              <a:buNone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COCI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Timeline and Current Status 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1.6 Release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1.7 Contents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2018 Themes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COCI Oversight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College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Support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Welcoming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Feedback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defTabSz="271096">
              <a:spcBef>
                <a:spcPts val="633"/>
              </a:spcBef>
              <a:defRPr sz="1800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70751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COCI Development and Rollout Timeline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8" y="844952"/>
            <a:ext cx="8521776" cy="454885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/>
          <a:lstStyle/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defTabSz="271096">
              <a:spcBef>
                <a:spcPts val="633"/>
              </a:spcBef>
              <a:defRPr sz="1800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				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144145"/>
              </p:ext>
            </p:extLst>
          </p:nvPr>
        </p:nvGraphicFramePr>
        <p:xfrm>
          <a:off x="332857" y="932256"/>
          <a:ext cx="8478286" cy="4290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9566"/>
                <a:gridCol w="1123396"/>
                <a:gridCol w="390484"/>
                <a:gridCol w="1171452"/>
                <a:gridCol w="390484"/>
                <a:gridCol w="390484"/>
                <a:gridCol w="390484"/>
                <a:gridCol w="390484"/>
                <a:gridCol w="390484"/>
                <a:gridCol w="390484"/>
                <a:gridCol w="390484"/>
              </a:tblGrid>
              <a:tr h="352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Proof</a:t>
                      </a:r>
                      <a:r>
                        <a:rPr lang="en-US" sz="1400" baseline="0" dirty="0" smtClean="0"/>
                        <a:t> of Concept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DEC 2015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gridSpan="9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52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Database Design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JAN 2016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52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MVP</a:t>
                      </a:r>
                      <a:r>
                        <a:rPr lang="en-US" sz="1400" baseline="0" dirty="0" smtClean="0"/>
                        <a:t> Development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FEB</a:t>
                      </a:r>
                      <a:r>
                        <a:rPr lang="en-US" sz="1400" baseline="0" dirty="0" smtClean="0"/>
                        <a:t> 2016 </a:t>
                      </a:r>
                      <a:r>
                        <a:rPr lang="mr-IN" sz="1400" baseline="0" dirty="0" smtClean="0"/>
                        <a:t>–</a:t>
                      </a:r>
                      <a:r>
                        <a:rPr lang="en-US" sz="1400" baseline="0" dirty="0" smtClean="0"/>
                        <a:t> DEC 2017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2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2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352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Pilot Testing/Phase 1 Conversion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MAY 2017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52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Feature/Bug Fix Release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JUN 2017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52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Feature/Bug</a:t>
                      </a:r>
                      <a:r>
                        <a:rPr lang="en-US" sz="1400" baseline="0" dirty="0" smtClean="0"/>
                        <a:t> Fix Release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JUN 2017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4147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Legacy System Retired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JUN 2017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52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COCI</a:t>
                      </a:r>
                      <a:r>
                        <a:rPr lang="en-US" sz="1400" baseline="0" dirty="0" smtClean="0"/>
                        <a:t> Launched/System Conversion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JUL 2017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52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Feature/Bug Fix Release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AUG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2017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52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Feature/Bug</a:t>
                      </a:r>
                      <a:r>
                        <a:rPr lang="en-US" sz="1400" baseline="0" dirty="0" smtClean="0"/>
                        <a:t> Fix Release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SEP 2017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52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Feature/Bug Fix</a:t>
                      </a:r>
                      <a:r>
                        <a:rPr lang="en-US" sz="1400" baseline="0" dirty="0" smtClean="0"/>
                        <a:t> Release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NOV</a:t>
                      </a:r>
                      <a:r>
                        <a:rPr lang="en-US" sz="1400" baseline="0" dirty="0" smtClean="0"/>
                        <a:t> 2017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3523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Target:</a:t>
                      </a:r>
                      <a:r>
                        <a:rPr lang="en-US" sz="1400" baseline="0" dirty="0" smtClean="0"/>
                        <a:t> System Stability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0"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DEC 2017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0FA00">
                            <a:tint val="66000"/>
                            <a:satMod val="160000"/>
                          </a:srgbClr>
                        </a:gs>
                        <a:gs pos="50000">
                          <a:srgbClr val="00FA00">
                            <a:tint val="44500"/>
                            <a:satMod val="160000"/>
                          </a:srgbClr>
                        </a:gs>
                        <a:gs pos="100000">
                          <a:srgbClr val="00FA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6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COCI Status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7" y="844951"/>
            <a:ext cx="8613333" cy="474562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/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WE DID IT!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DID IT! </a:t>
            </a:r>
          </a:p>
          <a:p>
            <a:endParaRPr lang="en-US" sz="44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Colleges were migrated to the new COCI and the legacy system was retired.</a:t>
            </a:r>
          </a:p>
          <a:p>
            <a:pPr marL="0" indent="0" algn="ctr">
              <a:buNone/>
            </a:pPr>
            <a:endParaRPr lang="en-US" sz="1800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Amazing! </a:t>
            </a:r>
          </a:p>
          <a:p>
            <a:pPr marL="0" indent="0" algn="r">
              <a:buNone/>
            </a:pPr>
            <a:r>
              <a:rPr lang="en-US" sz="4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BUT</a:t>
            </a:r>
            <a:r>
              <a:rPr lang="mr-IN" sz="44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We’ve had a few issues.</a:t>
            </a:r>
            <a:endParaRPr 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defTabSz="271096">
              <a:spcBef>
                <a:spcPts val="633"/>
              </a:spcBef>
              <a:defRPr sz="1800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			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917" y="1625011"/>
            <a:ext cx="6116167" cy="205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COCI Status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7" y="950083"/>
            <a:ext cx="8613333" cy="44678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numCol="1"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defTabSz="271096">
              <a:spcBef>
                <a:spcPts val="633"/>
              </a:spcBef>
              <a:defRPr sz="1800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				</a:t>
            </a:r>
          </a:p>
        </p:txBody>
      </p:sp>
      <p:sp>
        <p:nvSpPr>
          <p:cNvPr id="5" name="Rectangle 4"/>
          <p:cNvSpPr/>
          <p:nvPr/>
        </p:nvSpPr>
        <p:spPr>
          <a:xfrm>
            <a:off x="6658315" y="2206076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Legacy Data Correction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6698355" y="3587685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Broken Attachments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5639271" y="2913819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Program Control Numbers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180181" y="3596901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Program Course Association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354663" y="2903757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Duplicate Proposal Listings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471539" y="3604126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New Proposal Statuses</a:t>
            </a:r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4902642" y="4338593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Units and Hours</a:t>
            </a:r>
            <a:endParaRPr lang="en-US" sz="1800" dirty="0"/>
          </a:p>
        </p:txBody>
      </p:sp>
      <p:sp>
        <p:nvSpPr>
          <p:cNvPr id="14" name="Rectangle 13"/>
          <p:cNvSpPr/>
          <p:nvPr/>
        </p:nvSpPr>
        <p:spPr>
          <a:xfrm>
            <a:off x="416028" y="4322113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mtClean="0"/>
              <a:t>Approval Letters</a:t>
            </a:r>
            <a:endParaRPr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85455" y="1493247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Missing Attachments</a:t>
            </a: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4400589" y="2223602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Proposal History</a:t>
            </a:r>
            <a:endParaRPr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2180181" y="2262045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Sub </a:t>
            </a:r>
            <a:r>
              <a:rPr lang="en-US" sz="1800" smtClean="0"/>
              <a:t>Change Justification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659335" y="4334346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Course Control Numbers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623745" y="1501583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Course Validation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354663" y="979562"/>
            <a:ext cx="8233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We’ve worked a lot of issues since May</a:t>
            </a:r>
            <a:r>
              <a:rPr lang="mr-IN" sz="2000" dirty="0" smtClean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…</a:t>
            </a:r>
            <a:endParaRPr lang="en-US" sz="2000" dirty="0">
              <a:solidFill>
                <a:schemeClr val="accent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62035" y="1510620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Site Logins</a:t>
            </a:r>
            <a:endParaRPr lang="en-US" sz="1800" dirty="0"/>
          </a:p>
        </p:txBody>
      </p:sp>
      <p:sp>
        <p:nvSpPr>
          <p:cNvPr id="20" name="Rectangle 19"/>
          <p:cNvSpPr/>
          <p:nvPr/>
        </p:nvSpPr>
        <p:spPr>
          <a:xfrm>
            <a:off x="2925319" y="2917724"/>
            <a:ext cx="2118168" cy="562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Role Based Permissions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385455" y="4990025"/>
            <a:ext cx="8233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r-IN" sz="2000" dirty="0" smtClean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…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ome we expected and many that we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didn</a:t>
            </a:r>
            <a:r>
              <a:rPr lang="mr-IN" sz="2000" dirty="0" smtClean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’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t.</a:t>
            </a:r>
            <a:endParaRPr lang="en-US" sz="2000" dirty="0">
              <a:solidFill>
                <a:schemeClr val="accent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4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animBg="1"/>
      <p:bldP spid="6" grpId="2" animBg="1"/>
      <p:bldP spid="7" grpId="2" animBg="1"/>
      <p:bldP spid="10" grpId="2" animBg="1"/>
      <p:bldP spid="11" grpId="2" animBg="1"/>
      <p:bldP spid="12" grpId="2" animBg="1"/>
      <p:bldP spid="13" grpId="2" animBg="1"/>
      <p:bldP spid="14" grpId="2" animBg="1"/>
      <p:bldP spid="15" grpId="2" animBg="1"/>
      <p:bldP spid="16" grpId="3" animBg="1"/>
      <p:bldP spid="17" grpId="2" animBg="1"/>
      <p:bldP spid="8" grpId="2" animBg="1"/>
      <p:bldP spid="9" grpId="0" animBg="1"/>
      <p:bldP spid="19" grpId="2" animBg="1"/>
      <p:bldP spid="20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1.6 Release Process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6" y="844952"/>
            <a:ext cx="8613333" cy="4467828"/>
          </a:xfrm>
          <a:solidFill>
            <a:schemeClr val="bg1"/>
          </a:solidFill>
        </p:spPr>
        <p:txBody>
          <a:bodyPr numCol="1"/>
          <a:lstStyle/>
          <a:p>
            <a:pPr defTabSz="271096">
              <a:spcBef>
                <a:spcPts val="633"/>
              </a:spcBef>
              <a:defRPr sz="1800"/>
            </a:pPr>
            <a:endParaRPr lang="en-US" dirty="0" smtClean="0"/>
          </a:p>
          <a:p>
            <a:pPr defTabSz="271096">
              <a:spcBef>
                <a:spcPts val="633"/>
              </a:spcBef>
              <a:defRPr sz="1800"/>
            </a:pPr>
            <a:endParaRPr lang="en-US" dirty="0"/>
          </a:p>
          <a:p>
            <a:pPr defTabSz="271096">
              <a:spcBef>
                <a:spcPts val="633"/>
              </a:spcBef>
              <a:defRPr sz="1800"/>
            </a:pPr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405113" y="1458411"/>
          <a:ext cx="8241175" cy="1226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0907" y="1000978"/>
            <a:ext cx="8298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Added rigor to QA, end user testing and final signoff.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759" y="2839870"/>
            <a:ext cx="8298529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Triggers wer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put in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place to involve development and product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staff during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testing process to triage any failed test cases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Success criteria were established with the CCCCO, allowing for data driven approval to deploy.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1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Release notes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published with issue description and better documentation of known issues. 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1.6 Release Contents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6" y="844952"/>
            <a:ext cx="8613333" cy="4467828"/>
          </a:xfrm>
          <a:solidFill>
            <a:schemeClr val="bg1"/>
          </a:solidFill>
        </p:spPr>
        <p:txBody>
          <a:bodyPr numCol="1"/>
          <a:lstStyle/>
          <a:p>
            <a:pPr defTabSz="271096">
              <a:spcBef>
                <a:spcPts val="633"/>
              </a:spcBef>
              <a:defRPr sz="1800"/>
            </a:pPr>
            <a:endParaRPr lang="en-US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36209497"/>
              </p:ext>
            </p:extLst>
          </p:nvPr>
        </p:nvGraphicFramePr>
        <p:xfrm>
          <a:off x="567160" y="1018573"/>
          <a:ext cx="8113854" cy="3889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58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1.6.1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6" y="844952"/>
            <a:ext cx="8613333" cy="4467828"/>
          </a:xfrm>
          <a:solidFill>
            <a:schemeClr val="bg1"/>
          </a:solidFill>
        </p:spPr>
        <p:txBody>
          <a:bodyPr numCol="1"/>
          <a:lstStyle/>
          <a:p>
            <a:pPr marL="0" indent="0">
              <a:buNone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buFont typeface="Wingdings" charset="2"/>
              <a:buChar char="ü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 Critical Issue identified immediately after release</a:t>
            </a:r>
          </a:p>
          <a:p>
            <a:pPr lvl="1">
              <a:buFont typeface="Wingdings" charset="2"/>
              <a:buChar char="ü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 1.6 bug fix that was removed because it needed more work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7208760"/>
              </p:ext>
            </p:extLst>
          </p:nvPr>
        </p:nvGraphicFramePr>
        <p:xfrm>
          <a:off x="3372787" y="2068641"/>
          <a:ext cx="2115321" cy="291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44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280834"/>
            <a:ext cx="8613333" cy="409575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1.7 Contents 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366" y="844952"/>
            <a:ext cx="8613333" cy="4467828"/>
          </a:xfrm>
          <a:solidFill>
            <a:schemeClr val="bg1"/>
          </a:solidFill>
        </p:spPr>
        <p:txBody>
          <a:bodyPr numCol="1"/>
          <a:lstStyle/>
          <a:p>
            <a:pPr defTabSz="271096">
              <a:spcBef>
                <a:spcPts val="633"/>
              </a:spcBef>
              <a:defRPr sz="1800"/>
            </a:pPr>
            <a:endParaRPr lang="en-US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97806801"/>
              </p:ext>
            </p:extLst>
          </p:nvPr>
        </p:nvGraphicFramePr>
        <p:xfrm>
          <a:off x="567160" y="1018573"/>
          <a:ext cx="8113854" cy="3889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5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C T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24834</TotalTime>
  <Words>632</Words>
  <Application>Microsoft Macintosh PowerPoint</Application>
  <PresentationFormat>On-screen Show (4:3)</PresentationFormat>
  <Paragraphs>195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Mangal</vt:lpstr>
      <vt:lpstr>Montserrat Semi Bold</vt:lpstr>
      <vt:lpstr>ＭＳ Ｐゴシック</vt:lpstr>
      <vt:lpstr>Wingdings</vt:lpstr>
      <vt:lpstr>Arial</vt:lpstr>
      <vt:lpstr>CCC TC Theme</vt:lpstr>
      <vt:lpstr> Chancellor’s Office Curriculum Inventory Project Update    2017 Fall Curriculum Regional Meeting Rachel Stamm, COCI Product Manager  </vt:lpstr>
      <vt:lpstr>Today’s Topics</vt:lpstr>
      <vt:lpstr>COCI Development and Rollout Timeline</vt:lpstr>
      <vt:lpstr>COCI Status</vt:lpstr>
      <vt:lpstr>COCI Status</vt:lpstr>
      <vt:lpstr>1.6 Release Process</vt:lpstr>
      <vt:lpstr>1.6 Release Contents </vt:lpstr>
      <vt:lpstr>1.6.1 </vt:lpstr>
      <vt:lpstr>1.7 Contents </vt:lpstr>
      <vt:lpstr>3 Key Product Themes for 2018 </vt:lpstr>
      <vt:lpstr>COCI Workgroup Formed Out of 5C</vt:lpstr>
      <vt:lpstr>Getting Support </vt:lpstr>
      <vt:lpstr>Measuring Progress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SSPSC – SSP September Update</dc:title>
  <dc:creator>Mike Caruso</dc:creator>
  <cp:lastModifiedBy>rachel stamm</cp:lastModifiedBy>
  <cp:revision>134</cp:revision>
  <cp:lastPrinted>2016-10-25T18:29:48Z</cp:lastPrinted>
  <dcterms:created xsi:type="dcterms:W3CDTF">2015-09-07T23:49:50Z</dcterms:created>
  <dcterms:modified xsi:type="dcterms:W3CDTF">2017-11-17T13:09:54Z</dcterms:modified>
</cp:coreProperties>
</file>