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3675" r:id="rId2"/>
  </p:sldMasterIdLst>
  <p:notesMasterIdLst>
    <p:notesMasterId r:id="rId31"/>
  </p:notesMasterIdLst>
  <p:sldIdLst>
    <p:sldId id="256" r:id="rId3"/>
    <p:sldId id="361" r:id="rId4"/>
    <p:sldId id="317" r:id="rId5"/>
    <p:sldId id="319" r:id="rId6"/>
    <p:sldId id="364" r:id="rId7"/>
    <p:sldId id="365" r:id="rId8"/>
    <p:sldId id="366" r:id="rId9"/>
    <p:sldId id="367" r:id="rId10"/>
    <p:sldId id="368" r:id="rId11"/>
    <p:sldId id="369" r:id="rId12"/>
    <p:sldId id="370" r:id="rId13"/>
    <p:sldId id="371" r:id="rId14"/>
    <p:sldId id="323" r:id="rId15"/>
    <p:sldId id="372" r:id="rId16"/>
    <p:sldId id="373" r:id="rId17"/>
    <p:sldId id="363" r:id="rId18"/>
    <p:sldId id="324" r:id="rId19"/>
    <p:sldId id="345" r:id="rId20"/>
    <p:sldId id="346" r:id="rId21"/>
    <p:sldId id="374" r:id="rId22"/>
    <p:sldId id="376" r:id="rId23"/>
    <p:sldId id="377" r:id="rId24"/>
    <p:sldId id="378" r:id="rId25"/>
    <p:sldId id="380" r:id="rId26"/>
    <p:sldId id="381" r:id="rId27"/>
    <p:sldId id="382" r:id="rId28"/>
    <p:sldId id="383" r:id="rId29"/>
    <p:sldId id="3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7D7D"/>
    <a:srgbClr val="C3B69B"/>
    <a:srgbClr val="D2A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5"/>
    <p:restoredTop sz="50000" autoAdjust="0"/>
  </p:normalViewPr>
  <p:slideViewPr>
    <p:cSldViewPr snapToGrid="0" snapToObjects="1">
      <p:cViewPr varScale="1">
        <p:scale>
          <a:sx n="100" d="100"/>
          <a:sy n="100" d="100"/>
        </p:scale>
        <p:origin x="440"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66F0AC-4713-4E43-8C74-AC5CFBDBA440}" type="datetimeFigureOut">
              <a:rPr lang="en-US" smtClean="0"/>
              <a:t>7/13/18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524A40-35BA-734D-A4BD-CF4754A66501}" type="slidenum">
              <a:rPr lang="en-US" smtClean="0"/>
              <a:t>‹#›</a:t>
            </a:fld>
            <a:endParaRPr lang="en-US"/>
          </a:p>
        </p:txBody>
      </p:sp>
    </p:spTree>
    <p:extLst>
      <p:ext uri="{BB962C8B-B14F-4D97-AF65-F5344CB8AC3E}">
        <p14:creationId xmlns:p14="http://schemas.microsoft.com/office/powerpoint/2010/main" val="21107539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918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PI Cover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51846" y="5027685"/>
            <a:ext cx="5692974" cy="351228"/>
          </a:xfrm>
          <a:prstGeom prst="rect">
            <a:avLst/>
          </a:prstGeom>
        </p:spPr>
        <p:txBody>
          <a:bodyPr/>
          <a:lstStyle>
            <a:lvl1pPr marL="0" indent="0">
              <a:buNone/>
              <a:defRPr sz="2400" b="1" i="0">
                <a:solidFill>
                  <a:srgbClr val="C3B69B"/>
                </a:solidFill>
                <a:latin typeface="Montserrat Semi" charset="0"/>
                <a:ea typeface="Montserrat Semi" charset="0"/>
                <a:cs typeface="Montserrat Semi" charset="0"/>
              </a:defRPr>
            </a:lvl1pPr>
          </a:lstStyle>
          <a:p>
            <a:pPr lvl="0"/>
            <a:r>
              <a:rPr lang="en-US"/>
              <a:t>Click to edit Master text styles</a:t>
            </a:r>
          </a:p>
        </p:txBody>
      </p:sp>
      <p:sp>
        <p:nvSpPr>
          <p:cNvPr id="4" name="Text Placeholder 2"/>
          <p:cNvSpPr>
            <a:spLocks noGrp="1"/>
          </p:cNvSpPr>
          <p:nvPr>
            <p:ph type="body" sz="quarter" idx="11" hasCustomPrompt="1"/>
          </p:nvPr>
        </p:nvSpPr>
        <p:spPr>
          <a:xfrm>
            <a:off x="2451846" y="5417516"/>
            <a:ext cx="5692974" cy="272505"/>
          </a:xfrm>
          <a:prstGeom prst="rect">
            <a:avLst/>
          </a:prstGeom>
        </p:spPr>
        <p:txBody>
          <a:bodyPr/>
          <a:lstStyle>
            <a:lvl1pPr marL="0" indent="0">
              <a:buNone/>
              <a:defRPr sz="1400" b="0" i="0" baseline="0">
                <a:solidFill>
                  <a:srgbClr val="7D7D7D"/>
                </a:solidFill>
                <a:latin typeface="Montserrat" charset="0"/>
                <a:ea typeface="Montserrat" charset="0"/>
                <a:cs typeface="Montserrat" charset="0"/>
              </a:defRPr>
            </a:lvl1pPr>
          </a:lstStyle>
          <a:p>
            <a:pPr lvl="0"/>
            <a:r>
              <a:rPr lang="en-US" dirty="0"/>
              <a:t>By: name</a:t>
            </a:r>
          </a:p>
        </p:txBody>
      </p:sp>
      <p:sp>
        <p:nvSpPr>
          <p:cNvPr id="5" name="Text Placeholder 2"/>
          <p:cNvSpPr>
            <a:spLocks noGrp="1"/>
          </p:cNvSpPr>
          <p:nvPr>
            <p:ph type="body" sz="quarter" idx="12" hasCustomPrompt="1"/>
          </p:nvPr>
        </p:nvSpPr>
        <p:spPr>
          <a:xfrm>
            <a:off x="2451846" y="5728624"/>
            <a:ext cx="5692974" cy="351228"/>
          </a:xfrm>
          <a:prstGeom prst="rect">
            <a:avLst/>
          </a:prstGeom>
        </p:spPr>
        <p:txBody>
          <a:bodyPr/>
          <a:lstStyle>
            <a:lvl1pPr marL="0" indent="0">
              <a:buNone/>
              <a:defRPr sz="1400" b="0" i="0" baseline="0">
                <a:solidFill>
                  <a:srgbClr val="7D7D7D"/>
                </a:solidFill>
                <a:latin typeface="Goudy Old Style" charset="0"/>
                <a:ea typeface="Goudy Old Style" charset="0"/>
                <a:cs typeface="Goudy Old Style" charset="0"/>
              </a:defRPr>
            </a:lvl1pPr>
          </a:lstStyle>
          <a:p>
            <a:pPr lvl="0"/>
            <a:r>
              <a:rPr lang="en-US" dirty="0"/>
              <a:t>Todays Date</a:t>
            </a:r>
          </a:p>
        </p:txBody>
      </p:sp>
    </p:spTree>
    <p:extLst>
      <p:ext uri="{BB962C8B-B14F-4D97-AF65-F5344CB8AC3E}">
        <p14:creationId xmlns:p14="http://schemas.microsoft.com/office/powerpoint/2010/main" val="1560581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itle 1"/>
          <p:cNvSpPr txBox="1">
            <a:spLocks/>
          </p:cNvSpPr>
          <p:nvPr/>
        </p:nvSpPr>
        <p:spPr>
          <a:xfrm>
            <a:off x="457200" y="1614488"/>
            <a:ext cx="3201988" cy="409575"/>
          </a:xfrm>
          <a:prstGeom prst="rect">
            <a:avLst/>
          </a:prstGeom>
        </p:spPr>
        <p:txBody>
          <a:bodyPr/>
          <a:lstStyle>
            <a:lvl1pPr algn="l" defTabSz="457200" rtl="0" eaLnBrk="1" latinLnBrk="0" hangingPunct="1">
              <a:spcBef>
                <a:spcPct val="0"/>
              </a:spcBef>
              <a:buNone/>
              <a:defRPr sz="2400" b="0" i="0" kern="1200">
                <a:solidFill>
                  <a:srgbClr val="647FA1"/>
                </a:solidFill>
                <a:latin typeface="Montserrat Semi Bold"/>
                <a:ea typeface="+mj-ea"/>
                <a:cs typeface="Montserrat Semi Bold"/>
              </a:defRPr>
            </a:lvl1pPr>
          </a:lstStyle>
          <a:p>
            <a:pPr fontAlgn="auto">
              <a:spcAft>
                <a:spcPts val="0"/>
              </a:spcAft>
              <a:defRPr/>
            </a:pPr>
            <a:r>
              <a:rPr lang="en-US" dirty="0">
                <a:solidFill>
                  <a:srgbClr val="C3B69B"/>
                </a:solidFill>
              </a:rPr>
              <a:t>Click to edit Master</a:t>
            </a:r>
          </a:p>
        </p:txBody>
      </p:sp>
    </p:spTree>
    <p:extLst>
      <p:ext uri="{BB962C8B-B14F-4D97-AF65-F5344CB8AC3E}">
        <p14:creationId xmlns:p14="http://schemas.microsoft.com/office/powerpoint/2010/main" val="71786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sp>
        <p:nvSpPr>
          <p:cNvPr id="4" name="Rectangle 3"/>
          <p:cNvSpPr/>
          <p:nvPr/>
        </p:nvSpPr>
        <p:spPr>
          <a:xfrm>
            <a:off x="0" y="1981200"/>
            <a:ext cx="4141788" cy="3198813"/>
          </a:xfrm>
          <a:prstGeom prst="rect">
            <a:avLst/>
          </a:prstGeom>
          <a:solidFill>
            <a:srgbClr val="C3B6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C3B69B"/>
              </a:solidFill>
            </a:endParaRPr>
          </a:p>
        </p:txBody>
      </p:sp>
      <p:sp>
        <p:nvSpPr>
          <p:cNvPr id="10" name="Title 1"/>
          <p:cNvSpPr>
            <a:spLocks noGrp="1"/>
          </p:cNvSpPr>
          <p:nvPr>
            <p:ph type="ctrTitle"/>
          </p:nvPr>
        </p:nvSpPr>
        <p:spPr>
          <a:xfrm>
            <a:off x="381000" y="1409546"/>
            <a:ext cx="6212348" cy="409575"/>
          </a:xfrm>
          <a:prstGeom prst="rect">
            <a:avLst/>
          </a:prstGeom>
        </p:spPr>
        <p:txBody>
          <a:bodyPr/>
          <a:lstStyle>
            <a:lvl1pPr algn="l">
              <a:defRPr sz="2400" b="0" i="0">
                <a:solidFill>
                  <a:srgbClr val="C3B69B"/>
                </a:solidFill>
                <a:latin typeface="Montserrat Semi Bold"/>
                <a:cs typeface="Montserrat Semi Bold"/>
              </a:defRPr>
            </a:lvl1pPr>
          </a:lstStyle>
          <a:p>
            <a:r>
              <a:rPr lang="en-US" dirty="0"/>
              <a:t>Click to edit Master title style</a:t>
            </a:r>
          </a:p>
        </p:txBody>
      </p:sp>
      <p:sp>
        <p:nvSpPr>
          <p:cNvPr id="6" name="Subtitle 2"/>
          <p:cNvSpPr>
            <a:spLocks noGrp="1"/>
          </p:cNvSpPr>
          <p:nvPr>
            <p:ph type="subTitle" idx="1"/>
          </p:nvPr>
        </p:nvSpPr>
        <p:spPr>
          <a:xfrm>
            <a:off x="381000" y="2286000"/>
            <a:ext cx="3324938" cy="2509506"/>
          </a:xfrm>
          <a:prstGeom prst="rect">
            <a:avLst/>
          </a:prstGeom>
        </p:spPr>
        <p:txBody>
          <a:bodyPr numCol="1" spcCol="822960" anchor="t"/>
          <a:lstStyle>
            <a:lvl1pPr marL="0" indent="0" algn="l">
              <a:lnSpc>
                <a:spcPts val="2600"/>
              </a:lnSpc>
              <a:buNone/>
              <a:defRPr sz="2000" b="0" i="1">
                <a:solidFill>
                  <a:schemeClr val="bg1"/>
                </a:solidFill>
                <a:latin typeface="Goudy Old Style"/>
                <a:cs typeface="Goudy Old Styl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32891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8109" y="99889"/>
            <a:ext cx="5605358" cy="759093"/>
          </a:xfrm>
          <a:prstGeom prst="rect">
            <a:avLst/>
          </a:prstGeom>
        </p:spPr>
        <p:txBody>
          <a:bodyPr anchor="ctr"/>
          <a:lstStyle>
            <a:lvl1pPr algn="r">
              <a:defRPr sz="3000">
                <a:solidFill>
                  <a:schemeClr val="bg1"/>
                </a:solidFill>
                <a:latin typeface="News Gothic MT" panose="020B0503020103020203" pitchFamily="34" charset="0"/>
              </a:defRPr>
            </a:lvl1pPr>
          </a:lstStyle>
          <a:p>
            <a:r>
              <a:rPr lang="en-US" dirty="0"/>
              <a:t>Title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70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Cover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2514600" y="4953000"/>
            <a:ext cx="6400800" cy="457200"/>
          </a:xfrm>
          <a:prstGeom prst="rect">
            <a:avLst/>
          </a:prstGeom>
          <a:noFill/>
          <a:ln>
            <a:noFill/>
          </a:ln>
        </p:spPr>
        <p:txBody>
          <a:bodyPr wrap="square" lIns="91425" tIns="91425" rIns="91425" bIns="91425" anchor="t" anchorCtr="0"/>
          <a:lstStyle>
            <a:lvl1pPr marL="0" marR="0" lvl="0" indent="0" algn="l" rtl="0">
              <a:spcBef>
                <a:spcPts val="0"/>
              </a:spcBef>
              <a:buClr>
                <a:schemeClr val="accent1"/>
              </a:buClr>
              <a:buSzPct val="43750"/>
              <a:buFont typeface="Montserrat"/>
              <a:buNone/>
              <a:defRPr sz="3200" b="1" i="0" u="none" strike="noStrike" cap="none">
                <a:solidFill>
                  <a:schemeClr val="accent1"/>
                </a:solidFill>
                <a:latin typeface="Calibri" charset="0"/>
                <a:ea typeface="Calibri" charset="0"/>
                <a:cs typeface="Calibri" charset="0"/>
                <a:sym typeface="Montserrat"/>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r>
              <a:rPr lang="en-US"/>
              <a:t>Click to edit Master title style</a:t>
            </a:r>
            <a:endParaRPr dirty="0"/>
          </a:p>
        </p:txBody>
      </p:sp>
      <p:sp>
        <p:nvSpPr>
          <p:cNvPr id="12" name="Shape 12"/>
          <p:cNvSpPr txBox="1">
            <a:spLocks noGrp="1"/>
          </p:cNvSpPr>
          <p:nvPr>
            <p:ph type="subTitle" idx="1"/>
          </p:nvPr>
        </p:nvSpPr>
        <p:spPr>
          <a:xfrm>
            <a:off x="2514600" y="5486400"/>
            <a:ext cx="6400800" cy="304800"/>
          </a:xfrm>
          <a:prstGeom prst="rect">
            <a:avLst/>
          </a:prstGeom>
          <a:noFill/>
          <a:ln>
            <a:noFill/>
          </a:ln>
        </p:spPr>
        <p:txBody>
          <a:bodyPr wrap="square" lIns="91425" tIns="91425" rIns="91425" bIns="91425" anchor="t" anchorCtr="0"/>
          <a:lstStyle>
            <a:lvl1pPr marL="0" marR="0" lvl="0" indent="0" algn="l" rtl="0">
              <a:spcBef>
                <a:spcPts val="320"/>
              </a:spcBef>
              <a:buClr>
                <a:schemeClr val="dk1"/>
              </a:buClr>
              <a:buSzPct val="87500"/>
              <a:buFont typeface="Arial"/>
              <a:buNone/>
              <a:defRPr sz="1600" b="1" i="0" u="none" strike="noStrike" cap="none">
                <a:solidFill>
                  <a:schemeClr val="dk1"/>
                </a:solidFill>
                <a:latin typeface="Calibri" charset="0"/>
                <a:ea typeface="Calibri" charset="0"/>
                <a:cs typeface="Calibri" charset="0"/>
                <a:sym typeface="Montserrat"/>
              </a:defRPr>
            </a:lvl1pPr>
            <a:lvl2pPr marL="457200" marR="0" lvl="1" indent="0" algn="ctr" rtl="0">
              <a:spcBef>
                <a:spcPts val="560"/>
              </a:spcBef>
              <a:buClr>
                <a:srgbClr val="888888"/>
              </a:buClr>
              <a:buSzPct val="50000"/>
              <a:buFont typeface="Arial"/>
              <a:buNone/>
              <a:defRPr sz="2800" b="0" i="0" u="none" strike="noStrike" cap="none">
                <a:solidFill>
                  <a:srgbClr val="888888"/>
                </a:solidFill>
                <a:latin typeface="Montserrat"/>
                <a:ea typeface="Montserrat"/>
                <a:cs typeface="Montserrat"/>
                <a:sym typeface="Montserrat"/>
              </a:defRPr>
            </a:lvl2pPr>
            <a:lvl3pPr marL="914400" marR="0" lvl="2" indent="0" algn="ctr" rtl="0">
              <a:spcBef>
                <a:spcPts val="480"/>
              </a:spcBef>
              <a:buClr>
                <a:srgbClr val="888888"/>
              </a:buClr>
              <a:buSzPct val="58333"/>
              <a:buFont typeface="Arial"/>
              <a:buNone/>
              <a:defRPr sz="2400" b="0" i="0" u="none" strike="noStrike" cap="none">
                <a:solidFill>
                  <a:srgbClr val="888888"/>
                </a:solidFill>
                <a:latin typeface="Montserrat"/>
                <a:ea typeface="Montserrat"/>
                <a:cs typeface="Montserrat"/>
                <a:sym typeface="Montserrat"/>
              </a:defRPr>
            </a:lvl3pPr>
            <a:lvl4pPr marL="1371600" marR="0" lvl="3" indent="0" algn="ctr" rtl="0">
              <a:spcBef>
                <a:spcPts val="400"/>
              </a:spcBef>
              <a:buClr>
                <a:srgbClr val="888888"/>
              </a:buClr>
              <a:buSzPct val="70000"/>
              <a:buFont typeface="Arial"/>
              <a:buNone/>
              <a:defRPr sz="2000" b="0" i="0" u="none" strike="noStrike" cap="none">
                <a:solidFill>
                  <a:srgbClr val="888888"/>
                </a:solidFill>
                <a:latin typeface="Montserrat"/>
                <a:ea typeface="Montserrat"/>
                <a:cs typeface="Montserrat"/>
                <a:sym typeface="Montserrat"/>
              </a:defRPr>
            </a:lvl4pPr>
            <a:lvl5pPr marL="1828800" marR="0" lvl="4" indent="0" algn="ctr" rtl="0">
              <a:spcBef>
                <a:spcPts val="400"/>
              </a:spcBef>
              <a:buClr>
                <a:srgbClr val="888888"/>
              </a:buClr>
              <a:buSzPct val="70000"/>
              <a:buFont typeface="Arial"/>
              <a:buNone/>
              <a:defRPr sz="2000" b="0" i="0" u="none" strike="noStrike" cap="none">
                <a:solidFill>
                  <a:srgbClr val="888888"/>
                </a:solidFill>
                <a:latin typeface="Montserrat"/>
                <a:ea typeface="Montserrat"/>
                <a:cs typeface="Montserrat"/>
                <a:sym typeface="Montserrat"/>
              </a:defRPr>
            </a:lvl5pPr>
            <a:lvl6pPr marL="2286000" marR="0" lvl="5" indent="0" algn="ctr" rtl="0">
              <a:spcBef>
                <a:spcPts val="400"/>
              </a:spcBef>
              <a:buClr>
                <a:srgbClr val="888888"/>
              </a:buClr>
              <a:buSzPct val="70000"/>
              <a:buFont typeface="Arial"/>
              <a:buNone/>
              <a:defRPr sz="2000" b="0" i="0" u="none" strike="noStrike" cap="none">
                <a:solidFill>
                  <a:srgbClr val="888888"/>
                </a:solidFill>
                <a:latin typeface="Montserrat"/>
                <a:ea typeface="Montserrat"/>
                <a:cs typeface="Montserrat"/>
                <a:sym typeface="Montserrat"/>
              </a:defRPr>
            </a:lvl6pPr>
            <a:lvl7pPr marL="2743200" marR="0" lvl="6" indent="0" algn="ctr" rtl="0">
              <a:spcBef>
                <a:spcPts val="400"/>
              </a:spcBef>
              <a:buClr>
                <a:srgbClr val="888888"/>
              </a:buClr>
              <a:buSzPct val="70000"/>
              <a:buFont typeface="Arial"/>
              <a:buNone/>
              <a:defRPr sz="2000" b="0" i="0" u="none" strike="noStrike" cap="none">
                <a:solidFill>
                  <a:srgbClr val="888888"/>
                </a:solidFill>
                <a:latin typeface="Montserrat"/>
                <a:ea typeface="Montserrat"/>
                <a:cs typeface="Montserrat"/>
                <a:sym typeface="Montserrat"/>
              </a:defRPr>
            </a:lvl7pPr>
            <a:lvl8pPr marL="3200400" marR="0" lvl="7" indent="0" algn="ctr" rtl="0">
              <a:spcBef>
                <a:spcPts val="400"/>
              </a:spcBef>
              <a:buClr>
                <a:srgbClr val="888888"/>
              </a:buClr>
              <a:buSzPct val="70000"/>
              <a:buFont typeface="Arial"/>
              <a:buNone/>
              <a:defRPr sz="2000" b="0" i="0" u="none" strike="noStrike" cap="none">
                <a:solidFill>
                  <a:srgbClr val="888888"/>
                </a:solidFill>
                <a:latin typeface="Montserrat"/>
                <a:ea typeface="Montserrat"/>
                <a:cs typeface="Montserrat"/>
                <a:sym typeface="Montserrat"/>
              </a:defRPr>
            </a:lvl8pPr>
            <a:lvl9pPr marL="3657600" marR="0" lvl="8" indent="0" algn="ctr" rtl="0">
              <a:spcBef>
                <a:spcPts val="400"/>
              </a:spcBef>
              <a:buClr>
                <a:srgbClr val="888888"/>
              </a:buClr>
              <a:buSzPct val="70000"/>
              <a:buFont typeface="Arial"/>
              <a:buNone/>
              <a:defRPr sz="2000" b="0" i="0" u="none" strike="noStrike" cap="none">
                <a:solidFill>
                  <a:srgbClr val="888888"/>
                </a:solidFill>
                <a:latin typeface="Montserrat"/>
                <a:ea typeface="Montserrat"/>
                <a:cs typeface="Montserrat"/>
                <a:sym typeface="Montserrat"/>
              </a:defRPr>
            </a:lvl9pPr>
          </a:lstStyle>
          <a:p>
            <a:r>
              <a:rPr lang="en-US"/>
              <a:t>Click to edit Master subtitle style</a:t>
            </a:r>
            <a:endParaRPr dirty="0"/>
          </a:p>
        </p:txBody>
      </p:sp>
      <p:sp>
        <p:nvSpPr>
          <p:cNvPr id="13" name="Shape 13"/>
          <p:cNvSpPr txBox="1">
            <a:spLocks noGrp="1"/>
          </p:cNvSpPr>
          <p:nvPr>
            <p:ph type="body" idx="2"/>
          </p:nvPr>
        </p:nvSpPr>
        <p:spPr>
          <a:xfrm>
            <a:off x="2514600" y="5791200"/>
            <a:ext cx="6400800" cy="304800"/>
          </a:xfrm>
          <a:prstGeom prst="rect">
            <a:avLst/>
          </a:prstGeom>
          <a:noFill/>
          <a:ln>
            <a:noFill/>
          </a:ln>
        </p:spPr>
        <p:txBody>
          <a:bodyPr wrap="square" lIns="91425" tIns="91425" rIns="91425" bIns="91425" anchor="b" anchorCtr="0"/>
          <a:lstStyle>
            <a:lvl1pPr marL="0" marR="0" lvl="0" indent="0" algn="l" rtl="0">
              <a:spcBef>
                <a:spcPts val="320"/>
              </a:spcBef>
              <a:buClr>
                <a:schemeClr val="dk1"/>
              </a:buClr>
              <a:buSzPct val="87500"/>
              <a:buFont typeface="Arial"/>
              <a:buChar char="●"/>
              <a:defRPr sz="1600" b="0" i="0" u="none" strike="noStrike" cap="none">
                <a:solidFill>
                  <a:schemeClr val="dk1"/>
                </a:solidFill>
                <a:latin typeface="Calibri" charset="0"/>
                <a:ea typeface="Calibri" charset="0"/>
                <a:cs typeface="Calibri" charset="0"/>
                <a:sym typeface="Montserrat"/>
              </a:defRPr>
            </a:lvl1pPr>
            <a:lvl2pPr marL="457200" marR="0" lvl="1" indent="0" algn="l" rtl="0">
              <a:spcBef>
                <a:spcPts val="400"/>
              </a:spcBef>
              <a:buClr>
                <a:schemeClr val="dk1"/>
              </a:buClr>
              <a:buSzPct val="70000"/>
              <a:buFont typeface="Arial"/>
              <a:buChar char="○"/>
              <a:defRPr sz="2000" b="1" i="0" u="none" strike="noStrike" cap="none">
                <a:solidFill>
                  <a:schemeClr val="dk1"/>
                </a:solidFill>
                <a:latin typeface="Montserrat"/>
                <a:ea typeface="Montserrat"/>
                <a:cs typeface="Montserrat"/>
                <a:sym typeface="Montserrat"/>
              </a:defRPr>
            </a:lvl2pPr>
            <a:lvl3pPr marL="914400" marR="0" lvl="2" indent="0" algn="l" rtl="0">
              <a:spcBef>
                <a:spcPts val="360"/>
              </a:spcBef>
              <a:buClr>
                <a:schemeClr val="dk1"/>
              </a:buClr>
              <a:buSzPct val="77777"/>
              <a:buFont typeface="Arial"/>
              <a:buChar char="■"/>
              <a:defRPr sz="1800" b="1" i="0" u="none" strike="noStrike" cap="none">
                <a:solidFill>
                  <a:schemeClr val="dk1"/>
                </a:solidFill>
                <a:latin typeface="Montserrat"/>
                <a:ea typeface="Montserrat"/>
                <a:cs typeface="Montserrat"/>
                <a:sym typeface="Montserrat"/>
              </a:defRPr>
            </a:lvl3pPr>
            <a:lvl4pPr marL="1371600" marR="0" lvl="3" indent="0" algn="l" rtl="0">
              <a:spcBef>
                <a:spcPts val="320"/>
              </a:spcBef>
              <a:buClr>
                <a:schemeClr val="dk1"/>
              </a:buClr>
              <a:buSzPct val="87500"/>
              <a:buFont typeface="Arial"/>
              <a:buChar char="●"/>
              <a:defRPr sz="1600" b="1" i="0" u="none" strike="noStrike" cap="none">
                <a:solidFill>
                  <a:schemeClr val="dk1"/>
                </a:solidFill>
                <a:latin typeface="Montserrat"/>
                <a:ea typeface="Montserrat"/>
                <a:cs typeface="Montserrat"/>
                <a:sym typeface="Montserrat"/>
              </a:defRPr>
            </a:lvl4pPr>
            <a:lvl5pPr marL="1828800" marR="0" lvl="4" indent="0" algn="l" rtl="0">
              <a:spcBef>
                <a:spcPts val="320"/>
              </a:spcBef>
              <a:buClr>
                <a:schemeClr val="dk1"/>
              </a:buClr>
              <a:buSzPct val="87500"/>
              <a:buFont typeface="Arial"/>
              <a:buChar char="○"/>
              <a:defRPr sz="1600" b="1" i="0" u="none" strike="noStrike" cap="none">
                <a:solidFill>
                  <a:schemeClr val="dk1"/>
                </a:solidFill>
                <a:latin typeface="Montserrat"/>
                <a:ea typeface="Montserrat"/>
                <a:cs typeface="Montserrat"/>
                <a:sym typeface="Montserrat"/>
              </a:defRPr>
            </a:lvl5pPr>
            <a:lvl6pPr marL="2286000" marR="0" lvl="5" indent="0" algn="l" rtl="0">
              <a:spcBef>
                <a:spcPts val="320"/>
              </a:spcBef>
              <a:buClr>
                <a:schemeClr val="dk1"/>
              </a:buClr>
              <a:buSzPct val="87500"/>
              <a:buFont typeface="Arial"/>
              <a:buChar char="■"/>
              <a:defRPr sz="1600" b="1" i="0" u="none" strike="noStrike" cap="none">
                <a:solidFill>
                  <a:schemeClr val="dk1"/>
                </a:solidFill>
                <a:latin typeface="Montserrat"/>
                <a:ea typeface="Montserrat"/>
                <a:cs typeface="Montserrat"/>
                <a:sym typeface="Montserrat"/>
              </a:defRPr>
            </a:lvl6pPr>
            <a:lvl7pPr marL="2743200" marR="0" lvl="6" indent="0" algn="l" rtl="0">
              <a:spcBef>
                <a:spcPts val="320"/>
              </a:spcBef>
              <a:buClr>
                <a:schemeClr val="dk1"/>
              </a:buClr>
              <a:buSzPct val="87500"/>
              <a:buFont typeface="Arial"/>
              <a:buChar char="●"/>
              <a:defRPr sz="1600" b="1" i="0" u="none" strike="noStrike" cap="none">
                <a:solidFill>
                  <a:schemeClr val="dk1"/>
                </a:solidFill>
                <a:latin typeface="Montserrat"/>
                <a:ea typeface="Montserrat"/>
                <a:cs typeface="Montserrat"/>
                <a:sym typeface="Montserrat"/>
              </a:defRPr>
            </a:lvl7pPr>
            <a:lvl8pPr marL="3200400" marR="0" lvl="7" indent="0" algn="l" rtl="0">
              <a:spcBef>
                <a:spcPts val="320"/>
              </a:spcBef>
              <a:buClr>
                <a:schemeClr val="dk1"/>
              </a:buClr>
              <a:buSzPct val="87500"/>
              <a:buFont typeface="Arial"/>
              <a:buChar char="○"/>
              <a:defRPr sz="1600" b="1" i="0" u="none" strike="noStrike" cap="none">
                <a:solidFill>
                  <a:schemeClr val="dk1"/>
                </a:solidFill>
                <a:latin typeface="Montserrat"/>
                <a:ea typeface="Montserrat"/>
                <a:cs typeface="Montserrat"/>
                <a:sym typeface="Montserrat"/>
              </a:defRPr>
            </a:lvl8pPr>
            <a:lvl9pPr marL="3657600" marR="0" lvl="8" indent="0" algn="l" rtl="0">
              <a:spcBef>
                <a:spcPts val="320"/>
              </a:spcBef>
              <a:buClr>
                <a:schemeClr val="dk1"/>
              </a:buClr>
              <a:buSzPct val="87500"/>
              <a:buFont typeface="Arial"/>
              <a:buChar char="■"/>
              <a:defRPr sz="1600" b="1" i="0" u="none" strike="noStrike" cap="none">
                <a:solidFill>
                  <a:schemeClr val="dk1"/>
                </a:solidFill>
                <a:latin typeface="Montserrat"/>
                <a:ea typeface="Montserrat"/>
                <a:cs typeface="Montserrat"/>
                <a:sym typeface="Montserrat"/>
              </a:defRPr>
            </a:lvl9pPr>
          </a:lstStyle>
          <a:p>
            <a:pPr lvl="0"/>
            <a:r>
              <a:rPr lang="en-US"/>
              <a:t>Click to edit Master text styles</a:t>
            </a:r>
          </a:p>
        </p:txBody>
      </p:sp>
    </p:spTree>
    <p:extLst>
      <p:ext uri="{BB962C8B-B14F-4D97-AF65-F5344CB8AC3E}">
        <p14:creationId xmlns:p14="http://schemas.microsoft.com/office/powerpoint/2010/main" val="209655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Body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14334"/>
            <a:ext cx="6212348" cy="409575"/>
          </a:xfrm>
          <a:prstGeom prst="rect">
            <a:avLst/>
          </a:prstGeom>
        </p:spPr>
        <p:txBody>
          <a:bodyPr/>
          <a:lstStyle>
            <a:lvl1pPr algn="l">
              <a:defRPr sz="2400" b="0" i="0">
                <a:solidFill>
                  <a:srgbClr val="C3B69B"/>
                </a:solidFill>
                <a:latin typeface="Montserrat Semi Bold"/>
                <a:cs typeface="Montserrat Semi Bold"/>
              </a:defRPr>
            </a:lvl1pPr>
          </a:lstStyle>
          <a:p>
            <a:r>
              <a:rPr lang="en-US" dirty="0"/>
              <a:t>Click to edit Master title style</a:t>
            </a:r>
          </a:p>
        </p:txBody>
      </p:sp>
      <p:sp>
        <p:nvSpPr>
          <p:cNvPr id="4" name="Subtitle 2"/>
          <p:cNvSpPr>
            <a:spLocks noGrp="1"/>
          </p:cNvSpPr>
          <p:nvPr>
            <p:ph type="subTitle" idx="1" hasCustomPrompt="1"/>
          </p:nvPr>
        </p:nvSpPr>
        <p:spPr>
          <a:xfrm>
            <a:off x="457200" y="2130425"/>
            <a:ext cx="8229600" cy="2687484"/>
          </a:xfrm>
          <a:prstGeom prst="rect">
            <a:avLst/>
          </a:prstGeom>
        </p:spPr>
        <p:txBody>
          <a:bodyPr numCol="1" spcCol="822960" anchor="t"/>
          <a:lstStyle>
            <a:lvl1pPr marL="0" indent="0" algn="l">
              <a:lnSpc>
                <a:spcPts val="2800"/>
              </a:lnSpc>
              <a:buNone/>
              <a:defRPr sz="2000" b="0" i="0" baseline="0">
                <a:solidFill>
                  <a:srgbClr val="7D7D7D"/>
                </a:solidFill>
                <a:latin typeface="Montserrat Light"/>
                <a:cs typeface="Montserrat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here: </a:t>
            </a:r>
            <a:r>
              <a:rPr lang="en-US" dirty="0" err="1"/>
              <a:t>Lorem</a:t>
            </a:r>
            <a:r>
              <a:rPr lang="en-US" dirty="0"/>
              <a:t> </a:t>
            </a:r>
            <a:r>
              <a:rPr lang="en-US" dirty="0" err="1"/>
              <a:t>ipsum</a:t>
            </a:r>
            <a:r>
              <a:rPr lang="en-US" dirty="0"/>
              <a:t> dolor sit </a:t>
            </a:r>
            <a:r>
              <a:rPr lang="en-US" dirty="0" err="1"/>
              <a:t>amet</a:t>
            </a:r>
            <a:r>
              <a:rPr lang="en-US" dirty="0"/>
              <a:t>, </a:t>
            </a:r>
            <a:r>
              <a:rPr lang="en-US" dirty="0" err="1"/>
              <a:t>habeo</a:t>
            </a:r>
            <a:r>
              <a:rPr lang="en-US" dirty="0"/>
              <a:t> </a:t>
            </a:r>
            <a:r>
              <a:rPr lang="en-US" dirty="0" err="1"/>
              <a:t>copiosae</a:t>
            </a:r>
            <a:r>
              <a:rPr lang="en-US" dirty="0"/>
              <a:t> </a:t>
            </a:r>
            <a:r>
              <a:rPr lang="en-US" dirty="0" err="1"/>
              <a:t>rationibus</a:t>
            </a:r>
            <a:r>
              <a:rPr lang="en-US" dirty="0"/>
              <a:t> cu sit. </a:t>
            </a:r>
            <a:r>
              <a:rPr lang="en-US" dirty="0" err="1"/>
              <a:t>Aeque</a:t>
            </a:r>
            <a:r>
              <a:rPr lang="en-US" dirty="0"/>
              <a:t> </a:t>
            </a:r>
            <a:r>
              <a:rPr lang="en-US" dirty="0" err="1"/>
              <a:t>fuisset</a:t>
            </a:r>
            <a:r>
              <a:rPr lang="en-US" dirty="0"/>
              <a:t> sea at, </a:t>
            </a:r>
            <a:r>
              <a:rPr lang="en-US" dirty="0" err="1"/>
              <a:t>te</a:t>
            </a:r>
            <a:r>
              <a:rPr lang="en-US" dirty="0"/>
              <a:t> cum </a:t>
            </a:r>
            <a:r>
              <a:rPr lang="en-US" dirty="0" err="1"/>
              <a:t>lorem</a:t>
            </a:r>
            <a:r>
              <a:rPr lang="en-US" dirty="0"/>
              <a:t> </a:t>
            </a:r>
            <a:r>
              <a:rPr lang="en-US" dirty="0" err="1"/>
              <a:t>reprimique</a:t>
            </a:r>
            <a:r>
              <a:rPr lang="en-US" dirty="0"/>
              <a:t>. </a:t>
            </a:r>
            <a:r>
              <a:rPr lang="en-US" dirty="0" err="1"/>
              <a:t>Eu</a:t>
            </a:r>
            <a:r>
              <a:rPr lang="en-US" dirty="0"/>
              <a:t> prima </a:t>
            </a:r>
            <a:r>
              <a:rPr lang="en-US" dirty="0" err="1"/>
              <a:t>putant</a:t>
            </a:r>
            <a:r>
              <a:rPr lang="en-US" dirty="0"/>
              <a:t> </a:t>
            </a:r>
            <a:r>
              <a:rPr lang="en-US" dirty="0" err="1"/>
              <a:t>accommodare</a:t>
            </a:r>
            <a:r>
              <a:rPr lang="en-US" dirty="0"/>
              <a:t> </a:t>
            </a:r>
            <a:r>
              <a:rPr lang="en-US" dirty="0" err="1"/>
              <a:t>mel</a:t>
            </a:r>
            <a:r>
              <a:rPr lang="en-US" dirty="0"/>
              <a:t>, </a:t>
            </a:r>
            <a:r>
              <a:rPr lang="en-US" dirty="0" err="1"/>
              <a:t>luptatum</a:t>
            </a:r>
            <a:r>
              <a:rPr lang="en-US" dirty="0"/>
              <a:t> </a:t>
            </a:r>
            <a:r>
              <a:rPr lang="en-US" dirty="0" err="1"/>
              <a:t>complectitur</a:t>
            </a:r>
            <a:r>
              <a:rPr lang="en-US" dirty="0"/>
              <a:t> vim an. </a:t>
            </a:r>
            <a:r>
              <a:rPr lang="en-US" dirty="0" err="1"/>
              <a:t>Inani</a:t>
            </a:r>
            <a:r>
              <a:rPr lang="en-US" dirty="0"/>
              <a:t> </a:t>
            </a:r>
            <a:r>
              <a:rPr lang="en-US" dirty="0" err="1"/>
              <a:t>reprimique</a:t>
            </a:r>
            <a:r>
              <a:rPr lang="en-US" dirty="0"/>
              <a:t> ne sea.</a:t>
            </a:r>
          </a:p>
          <a:p>
            <a:r>
              <a:rPr lang="en-US" dirty="0"/>
              <a:t>Ex </a:t>
            </a:r>
            <a:r>
              <a:rPr lang="en-US" dirty="0" err="1"/>
              <a:t>eam</a:t>
            </a:r>
            <a:r>
              <a:rPr lang="en-US" dirty="0"/>
              <a:t> </a:t>
            </a:r>
            <a:r>
              <a:rPr lang="en-US" dirty="0" err="1"/>
              <a:t>labores</a:t>
            </a:r>
            <a:r>
              <a:rPr lang="en-US" dirty="0"/>
              <a:t> </a:t>
            </a:r>
            <a:r>
              <a:rPr lang="en-US" dirty="0" err="1"/>
              <a:t>adipiscing</a:t>
            </a:r>
            <a:r>
              <a:rPr lang="en-US" dirty="0"/>
              <a:t> </a:t>
            </a:r>
            <a:r>
              <a:rPr lang="en-US" dirty="0" err="1"/>
              <a:t>necessitatibus</a:t>
            </a:r>
            <a:r>
              <a:rPr lang="en-US" dirty="0"/>
              <a:t>. Ad </a:t>
            </a:r>
            <a:r>
              <a:rPr lang="en-US" dirty="0" err="1"/>
              <a:t>pri</a:t>
            </a:r>
            <a:r>
              <a:rPr lang="en-US" dirty="0"/>
              <a:t> </a:t>
            </a:r>
            <a:r>
              <a:rPr lang="en-US" dirty="0" err="1"/>
              <a:t>congue</a:t>
            </a:r>
            <a:r>
              <a:rPr lang="en-US" dirty="0"/>
              <a:t> </a:t>
            </a:r>
            <a:r>
              <a:rPr lang="en-US" dirty="0" err="1"/>
              <a:t>utroque</a:t>
            </a:r>
            <a:r>
              <a:rPr lang="en-US" dirty="0"/>
              <a:t>, at </a:t>
            </a:r>
            <a:r>
              <a:rPr lang="en-US" dirty="0" err="1"/>
              <a:t>utinam</a:t>
            </a:r>
            <a:r>
              <a:rPr lang="en-US" dirty="0"/>
              <a:t> </a:t>
            </a:r>
            <a:r>
              <a:rPr lang="en-US" dirty="0" err="1"/>
              <a:t>tamquam</a:t>
            </a:r>
            <a:r>
              <a:rPr lang="en-US" dirty="0"/>
              <a:t> </a:t>
            </a:r>
            <a:r>
              <a:rPr lang="en-US" dirty="0" err="1"/>
              <a:t>integre</a:t>
            </a:r>
            <a:r>
              <a:rPr lang="en-US" dirty="0"/>
              <a:t> </a:t>
            </a:r>
            <a:r>
              <a:rPr lang="en-US" dirty="0" err="1"/>
              <a:t>nec</a:t>
            </a:r>
            <a:r>
              <a:rPr lang="en-US" dirty="0"/>
              <a:t>. Ad </a:t>
            </a:r>
            <a:r>
              <a:rPr lang="en-US" dirty="0" err="1"/>
              <a:t>docendi</a:t>
            </a:r>
            <a:r>
              <a:rPr lang="en-US" dirty="0"/>
              <a:t> </a:t>
            </a:r>
            <a:r>
              <a:rPr lang="en-US" dirty="0" err="1"/>
              <a:t>apeirian</a:t>
            </a:r>
            <a:endParaRPr lang="en-US" dirty="0"/>
          </a:p>
        </p:txBody>
      </p:sp>
    </p:spTree>
    <p:extLst>
      <p:ext uri="{BB962C8B-B14F-4D97-AF65-F5344CB8AC3E}">
        <p14:creationId xmlns:p14="http://schemas.microsoft.com/office/powerpoint/2010/main" val="90144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ody Text">
    <p:spTree>
      <p:nvGrpSpPr>
        <p:cNvPr id="1" name=""/>
        <p:cNvGrpSpPr/>
        <p:nvPr/>
      </p:nvGrpSpPr>
      <p:grpSpPr>
        <a:xfrm>
          <a:off x="0" y="0"/>
          <a:ext cx="0" cy="0"/>
          <a:chOff x="0" y="0"/>
          <a:chExt cx="0" cy="0"/>
        </a:xfrm>
      </p:grpSpPr>
      <p:sp>
        <p:nvSpPr>
          <p:cNvPr id="13" name="Title 1"/>
          <p:cNvSpPr>
            <a:spLocks noGrp="1"/>
          </p:cNvSpPr>
          <p:nvPr>
            <p:ph type="ctrTitle"/>
          </p:nvPr>
        </p:nvSpPr>
        <p:spPr>
          <a:xfrm>
            <a:off x="457200" y="1614334"/>
            <a:ext cx="6212348" cy="409575"/>
          </a:xfrm>
          <a:prstGeom prst="rect">
            <a:avLst/>
          </a:prstGeom>
        </p:spPr>
        <p:txBody>
          <a:bodyPr/>
          <a:lstStyle>
            <a:lvl1pPr algn="l">
              <a:defRPr sz="2400" b="0" i="0">
                <a:solidFill>
                  <a:srgbClr val="C3B69B"/>
                </a:solidFill>
                <a:latin typeface="Montserrat Semi Bold"/>
                <a:cs typeface="Montserrat Semi Bold"/>
              </a:defRPr>
            </a:lvl1pPr>
          </a:lstStyle>
          <a:p>
            <a:r>
              <a:rPr lang="en-US" dirty="0"/>
              <a:t>Click to edit Master title style</a:t>
            </a:r>
          </a:p>
        </p:txBody>
      </p:sp>
      <p:sp>
        <p:nvSpPr>
          <p:cNvPr id="3" name="Subtitle 2"/>
          <p:cNvSpPr>
            <a:spLocks noGrp="1"/>
          </p:cNvSpPr>
          <p:nvPr>
            <p:ph type="subTitle" idx="1" hasCustomPrompt="1"/>
          </p:nvPr>
        </p:nvSpPr>
        <p:spPr>
          <a:xfrm>
            <a:off x="457200" y="2130424"/>
            <a:ext cx="8229600" cy="3004749"/>
          </a:xfrm>
          <a:prstGeom prst="rect">
            <a:avLst/>
          </a:prstGeom>
        </p:spPr>
        <p:txBody>
          <a:bodyPr numCol="2" spcCol="274320" anchor="t"/>
          <a:lstStyle>
            <a:lvl1pPr marL="0" indent="0" algn="l">
              <a:lnSpc>
                <a:spcPts val="2800"/>
              </a:lnSpc>
              <a:buNone/>
              <a:defRPr sz="2000" b="0" i="0" baseline="0">
                <a:solidFill>
                  <a:srgbClr val="7D7D7D"/>
                </a:solidFill>
                <a:latin typeface="Montserrat Light"/>
                <a:cs typeface="Montserrat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here: </a:t>
            </a:r>
            <a:r>
              <a:rPr lang="en-US" dirty="0" err="1"/>
              <a:t>Lorem</a:t>
            </a:r>
            <a:r>
              <a:rPr lang="en-US" dirty="0"/>
              <a:t> </a:t>
            </a:r>
            <a:r>
              <a:rPr lang="en-US" dirty="0" err="1"/>
              <a:t>ipsum</a:t>
            </a:r>
            <a:r>
              <a:rPr lang="en-US" dirty="0"/>
              <a:t> dolor sit </a:t>
            </a:r>
            <a:r>
              <a:rPr lang="en-US" dirty="0" err="1"/>
              <a:t>amet</a:t>
            </a:r>
            <a:r>
              <a:rPr lang="en-US" dirty="0"/>
              <a:t>, </a:t>
            </a:r>
            <a:r>
              <a:rPr lang="en-US" dirty="0" err="1"/>
              <a:t>habeo</a:t>
            </a:r>
            <a:r>
              <a:rPr lang="en-US" dirty="0"/>
              <a:t> </a:t>
            </a:r>
            <a:r>
              <a:rPr lang="en-US" dirty="0" err="1"/>
              <a:t>copiosae</a:t>
            </a:r>
            <a:r>
              <a:rPr lang="en-US" dirty="0"/>
              <a:t> </a:t>
            </a:r>
            <a:r>
              <a:rPr lang="en-US" dirty="0" err="1"/>
              <a:t>rationibus</a:t>
            </a:r>
            <a:r>
              <a:rPr lang="en-US" dirty="0"/>
              <a:t> cu sit. </a:t>
            </a:r>
            <a:r>
              <a:rPr lang="en-US" dirty="0" err="1"/>
              <a:t>Aeque</a:t>
            </a:r>
            <a:r>
              <a:rPr lang="en-US" dirty="0"/>
              <a:t> </a:t>
            </a:r>
            <a:r>
              <a:rPr lang="en-US" dirty="0" err="1"/>
              <a:t>fuisset</a:t>
            </a:r>
            <a:r>
              <a:rPr lang="en-US" dirty="0"/>
              <a:t> sea at, </a:t>
            </a:r>
            <a:r>
              <a:rPr lang="en-US" dirty="0" err="1"/>
              <a:t>te</a:t>
            </a:r>
            <a:r>
              <a:rPr lang="en-US" dirty="0"/>
              <a:t> cum </a:t>
            </a:r>
            <a:r>
              <a:rPr lang="en-US" dirty="0" err="1"/>
              <a:t>lorem</a:t>
            </a:r>
            <a:r>
              <a:rPr lang="en-US" dirty="0"/>
              <a:t> </a:t>
            </a:r>
            <a:r>
              <a:rPr lang="en-US" dirty="0" err="1"/>
              <a:t>reprimique</a:t>
            </a:r>
            <a:r>
              <a:rPr lang="en-US" dirty="0"/>
              <a:t>. </a:t>
            </a:r>
            <a:r>
              <a:rPr lang="en-US" dirty="0" err="1"/>
              <a:t>Eu</a:t>
            </a:r>
            <a:r>
              <a:rPr lang="en-US" dirty="0"/>
              <a:t> prima </a:t>
            </a:r>
            <a:r>
              <a:rPr lang="en-US" dirty="0" err="1"/>
              <a:t>putant</a:t>
            </a:r>
            <a:r>
              <a:rPr lang="en-US" dirty="0"/>
              <a:t> </a:t>
            </a:r>
            <a:r>
              <a:rPr lang="en-US" dirty="0" err="1"/>
              <a:t>accommodare</a:t>
            </a:r>
            <a:r>
              <a:rPr lang="en-US" dirty="0"/>
              <a:t> </a:t>
            </a:r>
            <a:r>
              <a:rPr lang="en-US" dirty="0" err="1"/>
              <a:t>mel</a:t>
            </a:r>
            <a:r>
              <a:rPr lang="en-US" dirty="0"/>
              <a:t>, </a:t>
            </a:r>
            <a:r>
              <a:rPr lang="en-US" dirty="0" err="1"/>
              <a:t>luptatum</a:t>
            </a:r>
            <a:r>
              <a:rPr lang="en-US" dirty="0"/>
              <a:t> </a:t>
            </a:r>
            <a:r>
              <a:rPr lang="en-US" dirty="0" err="1"/>
              <a:t>complectitur</a:t>
            </a:r>
            <a:r>
              <a:rPr lang="en-US" dirty="0"/>
              <a:t> vim an. </a:t>
            </a:r>
            <a:r>
              <a:rPr lang="en-US" dirty="0" err="1"/>
              <a:t>Inani</a:t>
            </a:r>
            <a:r>
              <a:rPr lang="en-US" dirty="0"/>
              <a:t> </a:t>
            </a:r>
            <a:r>
              <a:rPr lang="en-US" dirty="0" err="1"/>
              <a:t>reprimique</a:t>
            </a:r>
            <a:r>
              <a:rPr lang="en-US" dirty="0"/>
              <a:t> ne.</a:t>
            </a:r>
          </a:p>
          <a:p>
            <a:r>
              <a:rPr lang="en-US" dirty="0"/>
              <a:t>Ex </a:t>
            </a:r>
            <a:r>
              <a:rPr lang="en-US" dirty="0" err="1"/>
              <a:t>eam</a:t>
            </a:r>
            <a:r>
              <a:rPr lang="en-US" dirty="0"/>
              <a:t> </a:t>
            </a:r>
            <a:r>
              <a:rPr lang="en-US" dirty="0" err="1"/>
              <a:t>labores</a:t>
            </a:r>
            <a:r>
              <a:rPr lang="en-US" dirty="0"/>
              <a:t> </a:t>
            </a:r>
            <a:r>
              <a:rPr lang="en-US" dirty="0" err="1"/>
              <a:t>adipiscing</a:t>
            </a:r>
            <a:r>
              <a:rPr lang="en-US" dirty="0"/>
              <a:t> </a:t>
            </a:r>
            <a:r>
              <a:rPr lang="en-US" dirty="0" err="1"/>
              <a:t>necessitatibus</a:t>
            </a:r>
            <a:r>
              <a:rPr lang="en-US" dirty="0"/>
              <a:t>. Ad </a:t>
            </a:r>
            <a:r>
              <a:rPr lang="en-US" dirty="0" err="1"/>
              <a:t>pri</a:t>
            </a:r>
            <a:r>
              <a:rPr lang="en-US" dirty="0"/>
              <a:t> </a:t>
            </a:r>
            <a:r>
              <a:rPr lang="en-US" dirty="0" err="1"/>
              <a:t>congue</a:t>
            </a:r>
            <a:r>
              <a:rPr lang="en-US" dirty="0"/>
              <a:t> </a:t>
            </a:r>
            <a:r>
              <a:rPr lang="en-US" dirty="0" err="1"/>
              <a:t>utroque</a:t>
            </a:r>
            <a:r>
              <a:rPr lang="en-US" dirty="0"/>
              <a:t>, at </a:t>
            </a:r>
            <a:r>
              <a:rPr lang="en-US" dirty="0" err="1"/>
              <a:t>utinam</a:t>
            </a:r>
            <a:r>
              <a:rPr lang="en-US" dirty="0"/>
              <a:t> </a:t>
            </a:r>
            <a:r>
              <a:rPr lang="en-US" dirty="0" err="1"/>
              <a:t>tamquam</a:t>
            </a:r>
            <a:r>
              <a:rPr lang="en-US" dirty="0"/>
              <a:t> </a:t>
            </a:r>
            <a:r>
              <a:rPr lang="en-US" dirty="0" err="1"/>
              <a:t>integre</a:t>
            </a:r>
            <a:r>
              <a:rPr lang="en-US" dirty="0"/>
              <a:t> </a:t>
            </a:r>
            <a:r>
              <a:rPr lang="en-US" dirty="0" err="1"/>
              <a:t>nec</a:t>
            </a:r>
            <a:r>
              <a:rPr lang="en-US" dirty="0"/>
              <a:t>. Ad </a:t>
            </a:r>
            <a:r>
              <a:rPr lang="en-US" dirty="0" err="1"/>
              <a:t>docendi</a:t>
            </a:r>
            <a:r>
              <a:rPr lang="en-US" dirty="0"/>
              <a:t> </a:t>
            </a:r>
            <a:r>
              <a:rPr lang="en-US" dirty="0" err="1"/>
              <a:t>apeirian</a:t>
            </a:r>
            <a:endParaRPr lang="en-US" dirty="0"/>
          </a:p>
        </p:txBody>
      </p:sp>
    </p:spTree>
    <p:extLst>
      <p:ext uri="{BB962C8B-B14F-4D97-AF65-F5344CB8AC3E}">
        <p14:creationId xmlns:p14="http://schemas.microsoft.com/office/powerpoint/2010/main" val="147102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Blank Page For Imag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14334"/>
            <a:ext cx="6212348" cy="409575"/>
          </a:xfrm>
          <a:prstGeom prst="rect">
            <a:avLst/>
          </a:prstGeom>
        </p:spPr>
        <p:txBody>
          <a:bodyPr/>
          <a:lstStyle>
            <a:lvl1pPr algn="l">
              <a:defRPr sz="2400" b="0" i="0">
                <a:solidFill>
                  <a:srgbClr val="C3B69B"/>
                </a:solidFill>
                <a:latin typeface="Montserrat Semi Bold"/>
                <a:cs typeface="Montserrat Semi Bold"/>
              </a:defRPr>
            </a:lvl1pPr>
          </a:lstStyle>
          <a:p>
            <a:r>
              <a:rPr lang="en-US" dirty="0"/>
              <a:t>Click to edit Master title style</a:t>
            </a:r>
          </a:p>
        </p:txBody>
      </p:sp>
    </p:spTree>
    <p:extLst>
      <p:ext uri="{BB962C8B-B14F-4D97-AF65-F5344CB8AC3E}">
        <p14:creationId xmlns:p14="http://schemas.microsoft.com/office/powerpoint/2010/main" val="1202247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nordered List One Column">
    <p:spTree>
      <p:nvGrpSpPr>
        <p:cNvPr id="1" name=""/>
        <p:cNvGrpSpPr/>
        <p:nvPr/>
      </p:nvGrpSpPr>
      <p:grpSpPr>
        <a:xfrm>
          <a:off x="0" y="0"/>
          <a:ext cx="0" cy="0"/>
          <a:chOff x="0" y="0"/>
          <a:chExt cx="0" cy="0"/>
        </a:xfrm>
      </p:grpSpPr>
      <p:sp>
        <p:nvSpPr>
          <p:cNvPr id="3" name="Title 1"/>
          <p:cNvSpPr txBox="1">
            <a:spLocks/>
          </p:cNvSpPr>
          <p:nvPr/>
        </p:nvSpPr>
        <p:spPr>
          <a:xfrm>
            <a:off x="457200" y="1614488"/>
            <a:ext cx="3201988" cy="409575"/>
          </a:xfrm>
          <a:prstGeom prst="rect">
            <a:avLst/>
          </a:prstGeom>
        </p:spPr>
        <p:txBody>
          <a:bodyPr/>
          <a:lstStyle>
            <a:lvl1pPr algn="l" defTabSz="457200" rtl="0" eaLnBrk="1" latinLnBrk="0" hangingPunct="1">
              <a:spcBef>
                <a:spcPct val="0"/>
              </a:spcBef>
              <a:buNone/>
              <a:defRPr sz="2400" b="0" i="0" kern="1200">
                <a:solidFill>
                  <a:srgbClr val="647FA1"/>
                </a:solidFill>
                <a:latin typeface="Montserrat Semi Bold"/>
                <a:ea typeface="+mj-ea"/>
                <a:cs typeface="Montserrat Semi Bold"/>
              </a:defRPr>
            </a:lvl1pPr>
          </a:lstStyle>
          <a:p>
            <a:pPr fontAlgn="auto">
              <a:spcAft>
                <a:spcPts val="0"/>
              </a:spcAft>
              <a:defRPr/>
            </a:pPr>
            <a:r>
              <a:rPr lang="en-US" dirty="0">
                <a:solidFill>
                  <a:srgbClr val="C3B69B"/>
                </a:solidFill>
              </a:rPr>
              <a:t>Click to edit Master</a:t>
            </a:r>
          </a:p>
        </p:txBody>
      </p:sp>
      <p:sp>
        <p:nvSpPr>
          <p:cNvPr id="4" name="Subtitle 2"/>
          <p:cNvSpPr>
            <a:spLocks noGrp="1"/>
          </p:cNvSpPr>
          <p:nvPr>
            <p:ph type="subTitle" idx="1"/>
          </p:nvPr>
        </p:nvSpPr>
        <p:spPr>
          <a:xfrm>
            <a:off x="457199" y="2130425"/>
            <a:ext cx="8086596" cy="3058495"/>
          </a:xfrm>
          <a:prstGeom prst="rect">
            <a:avLst/>
          </a:prstGeom>
        </p:spPr>
        <p:txBody>
          <a:bodyPr numCol="1" spcCol="91440" anchor="t"/>
          <a:lstStyle>
            <a:lvl1pPr marL="182880" marR="0" indent="-192024" algn="l" defTabSz="457200" rtl="0" eaLnBrk="1" fontAlgn="auto" latinLnBrk="0" hangingPunct="1">
              <a:lnSpc>
                <a:spcPct val="100000"/>
              </a:lnSpc>
              <a:spcBef>
                <a:spcPts val="384"/>
              </a:spcBef>
              <a:spcAft>
                <a:spcPts val="600"/>
              </a:spcAft>
              <a:buClrTx/>
              <a:buSzPct val="100000"/>
              <a:buFont typeface="Arial"/>
              <a:buChar char="•"/>
              <a:tabLst/>
              <a:defRPr sz="1600" b="0" i="0">
                <a:solidFill>
                  <a:srgbClr val="7D7D7D"/>
                </a:solidFill>
                <a:latin typeface="Montserrat Light"/>
                <a:cs typeface="Montserrat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endParaRPr lang="en-US" dirty="0"/>
          </a:p>
          <a:p>
            <a:endParaRPr lang="en-US" dirty="0"/>
          </a:p>
        </p:txBody>
      </p:sp>
    </p:spTree>
    <p:extLst>
      <p:ext uri="{BB962C8B-B14F-4D97-AF65-F5344CB8AC3E}">
        <p14:creationId xmlns:p14="http://schemas.microsoft.com/office/powerpoint/2010/main" val="115377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ordered List Two Column">
    <p:spTree>
      <p:nvGrpSpPr>
        <p:cNvPr id="1" name=""/>
        <p:cNvGrpSpPr/>
        <p:nvPr/>
      </p:nvGrpSpPr>
      <p:grpSpPr>
        <a:xfrm>
          <a:off x="0" y="0"/>
          <a:ext cx="0" cy="0"/>
          <a:chOff x="0" y="0"/>
          <a:chExt cx="0" cy="0"/>
        </a:xfrm>
      </p:grpSpPr>
      <p:sp>
        <p:nvSpPr>
          <p:cNvPr id="3" name="Title 1"/>
          <p:cNvSpPr txBox="1">
            <a:spLocks/>
          </p:cNvSpPr>
          <p:nvPr/>
        </p:nvSpPr>
        <p:spPr>
          <a:xfrm>
            <a:off x="457200" y="1614488"/>
            <a:ext cx="3201988" cy="409575"/>
          </a:xfrm>
          <a:prstGeom prst="rect">
            <a:avLst/>
          </a:prstGeom>
        </p:spPr>
        <p:txBody>
          <a:bodyPr/>
          <a:lstStyle>
            <a:lvl1pPr algn="l" defTabSz="457200" rtl="0" eaLnBrk="1" latinLnBrk="0" hangingPunct="1">
              <a:spcBef>
                <a:spcPct val="0"/>
              </a:spcBef>
              <a:buNone/>
              <a:defRPr sz="2400" b="0" i="0" kern="1200">
                <a:solidFill>
                  <a:srgbClr val="647FA1"/>
                </a:solidFill>
                <a:latin typeface="Montserrat Semi Bold"/>
                <a:ea typeface="+mj-ea"/>
                <a:cs typeface="Montserrat Semi Bold"/>
              </a:defRPr>
            </a:lvl1pPr>
          </a:lstStyle>
          <a:p>
            <a:pPr fontAlgn="auto">
              <a:spcAft>
                <a:spcPts val="0"/>
              </a:spcAft>
              <a:defRPr/>
            </a:pPr>
            <a:r>
              <a:rPr lang="en-US" dirty="0">
                <a:solidFill>
                  <a:srgbClr val="C3B69B"/>
                </a:solidFill>
              </a:rPr>
              <a:t>Click to edit Master</a:t>
            </a:r>
          </a:p>
        </p:txBody>
      </p:sp>
      <p:sp>
        <p:nvSpPr>
          <p:cNvPr id="5" name="Subtitle 2"/>
          <p:cNvSpPr>
            <a:spLocks noGrp="1"/>
          </p:cNvSpPr>
          <p:nvPr>
            <p:ph type="subTitle" idx="1"/>
          </p:nvPr>
        </p:nvSpPr>
        <p:spPr>
          <a:xfrm>
            <a:off x="457199" y="2130425"/>
            <a:ext cx="8086596" cy="3058495"/>
          </a:xfrm>
          <a:prstGeom prst="rect">
            <a:avLst/>
          </a:prstGeom>
        </p:spPr>
        <p:txBody>
          <a:bodyPr numCol="2" spcCol="91440" anchor="t"/>
          <a:lstStyle>
            <a:lvl1pPr marL="182880" marR="0" indent="-192024" algn="l" defTabSz="457200" rtl="0" eaLnBrk="1" fontAlgn="auto" latinLnBrk="0" hangingPunct="1">
              <a:lnSpc>
                <a:spcPct val="100000"/>
              </a:lnSpc>
              <a:spcBef>
                <a:spcPts val="384"/>
              </a:spcBef>
              <a:spcAft>
                <a:spcPts val="600"/>
              </a:spcAft>
              <a:buClrTx/>
              <a:buSzPct val="100000"/>
              <a:buFont typeface="Arial"/>
              <a:buChar char="•"/>
              <a:tabLst/>
              <a:defRPr sz="1600" b="0" i="0">
                <a:solidFill>
                  <a:srgbClr val="7D7D7D"/>
                </a:solidFill>
                <a:latin typeface="Montserrat Light"/>
                <a:cs typeface="Montserrat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endParaRPr lang="en-US" dirty="0"/>
          </a:p>
          <a:p>
            <a:endParaRPr lang="en-US" dirty="0"/>
          </a:p>
        </p:txBody>
      </p:sp>
      <p:sp>
        <p:nvSpPr>
          <p:cNvPr id="4" name="Title 1">
            <a:extLst>
              <a:ext uri="{FF2B5EF4-FFF2-40B4-BE49-F238E27FC236}">
                <a16:creationId xmlns:a16="http://schemas.microsoft.com/office/drawing/2014/main" xmlns="" id="{711ADB34-BEE1-3C4C-B713-85857C895B19}"/>
              </a:ext>
            </a:extLst>
          </p:cNvPr>
          <p:cNvSpPr>
            <a:spLocks noGrp="1"/>
          </p:cNvSpPr>
          <p:nvPr>
            <p:ph type="title"/>
          </p:nvPr>
        </p:nvSpPr>
        <p:spPr>
          <a:xfrm>
            <a:off x="1257300" y="252140"/>
            <a:ext cx="7886700" cy="714374"/>
          </a:xfrm>
          <a:prstGeom prst="rect">
            <a:avLst/>
          </a:prstGeom>
        </p:spPr>
        <p:txBody>
          <a:bodyPr/>
          <a:lstStyle/>
          <a:p>
            <a:pPr algn="r"/>
            <a:r>
              <a:rPr lang="en-US" sz="2800" dirty="0">
                <a:solidFill>
                  <a:schemeClr val="bg1"/>
                </a:solidFill>
                <a:latin typeface="News Gothic MT" panose="020B0503020103020203" pitchFamily="34" charset="0"/>
              </a:rPr>
              <a:t>Session Description</a:t>
            </a:r>
          </a:p>
        </p:txBody>
      </p:sp>
    </p:spTree>
    <p:extLst>
      <p:ext uri="{BB962C8B-B14F-4D97-AF65-F5344CB8AC3E}">
        <p14:creationId xmlns:p14="http://schemas.microsoft.com/office/powerpoint/2010/main" val="1173786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dered List One Column">
    <p:spTree>
      <p:nvGrpSpPr>
        <p:cNvPr id="1" name=""/>
        <p:cNvGrpSpPr/>
        <p:nvPr/>
      </p:nvGrpSpPr>
      <p:grpSpPr>
        <a:xfrm>
          <a:off x="0" y="0"/>
          <a:ext cx="0" cy="0"/>
          <a:chOff x="0" y="0"/>
          <a:chExt cx="0" cy="0"/>
        </a:xfrm>
      </p:grpSpPr>
      <p:sp>
        <p:nvSpPr>
          <p:cNvPr id="3" name="Title 1"/>
          <p:cNvSpPr txBox="1">
            <a:spLocks/>
          </p:cNvSpPr>
          <p:nvPr/>
        </p:nvSpPr>
        <p:spPr>
          <a:xfrm>
            <a:off x="457200" y="1614488"/>
            <a:ext cx="3201988" cy="409575"/>
          </a:xfrm>
          <a:prstGeom prst="rect">
            <a:avLst/>
          </a:prstGeom>
        </p:spPr>
        <p:txBody>
          <a:bodyPr/>
          <a:lstStyle>
            <a:lvl1pPr algn="l" defTabSz="457200" rtl="0" eaLnBrk="1" latinLnBrk="0" hangingPunct="1">
              <a:spcBef>
                <a:spcPct val="0"/>
              </a:spcBef>
              <a:buNone/>
              <a:defRPr sz="2400" b="0" i="0" kern="1200">
                <a:solidFill>
                  <a:srgbClr val="647FA1"/>
                </a:solidFill>
                <a:latin typeface="Montserrat Semi Bold"/>
                <a:ea typeface="+mj-ea"/>
                <a:cs typeface="Montserrat Semi Bold"/>
              </a:defRPr>
            </a:lvl1pPr>
          </a:lstStyle>
          <a:p>
            <a:pPr fontAlgn="auto">
              <a:spcAft>
                <a:spcPts val="0"/>
              </a:spcAft>
              <a:defRPr/>
            </a:pPr>
            <a:r>
              <a:rPr lang="en-US" dirty="0">
                <a:solidFill>
                  <a:srgbClr val="C3B69B"/>
                </a:solidFill>
              </a:rPr>
              <a:t>Click to edit Master</a:t>
            </a:r>
          </a:p>
        </p:txBody>
      </p:sp>
      <p:sp>
        <p:nvSpPr>
          <p:cNvPr id="4" name="Subtitle 2"/>
          <p:cNvSpPr>
            <a:spLocks noGrp="1"/>
          </p:cNvSpPr>
          <p:nvPr>
            <p:ph type="subTitle" idx="1"/>
          </p:nvPr>
        </p:nvSpPr>
        <p:spPr>
          <a:xfrm>
            <a:off x="457199" y="2130425"/>
            <a:ext cx="8086596" cy="3058495"/>
          </a:xfrm>
          <a:prstGeom prst="rect">
            <a:avLst/>
          </a:prstGeom>
        </p:spPr>
        <p:txBody>
          <a:bodyPr numCol="1" spcCol="182880" anchor="t"/>
          <a:lstStyle>
            <a:lvl1pPr marL="182880" marR="0" indent="-256032" algn="l" defTabSz="457200" rtl="0" eaLnBrk="1" fontAlgn="auto" latinLnBrk="0" hangingPunct="1">
              <a:lnSpc>
                <a:spcPct val="100000"/>
              </a:lnSpc>
              <a:spcBef>
                <a:spcPct val="20000"/>
              </a:spcBef>
              <a:spcAft>
                <a:spcPts val="600"/>
              </a:spcAft>
              <a:buClrTx/>
              <a:buSzPct val="100000"/>
              <a:buFont typeface="+mj-lt"/>
              <a:buAutoNum type="arabicPeriod"/>
              <a:tabLst/>
              <a:defRPr sz="1600" b="0" i="0">
                <a:solidFill>
                  <a:srgbClr val="7D7D7D"/>
                </a:solidFill>
                <a:latin typeface="Montserrat Light"/>
                <a:cs typeface="Montserrat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endParaRPr lang="en-US" dirty="0"/>
          </a:p>
          <a:p>
            <a:endParaRPr lang="en-US" dirty="0"/>
          </a:p>
        </p:txBody>
      </p:sp>
    </p:spTree>
    <p:extLst>
      <p:ext uri="{BB962C8B-B14F-4D97-AF65-F5344CB8AC3E}">
        <p14:creationId xmlns:p14="http://schemas.microsoft.com/office/powerpoint/2010/main" val="49746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Two Column">
    <p:spTree>
      <p:nvGrpSpPr>
        <p:cNvPr id="1" name=""/>
        <p:cNvGrpSpPr/>
        <p:nvPr/>
      </p:nvGrpSpPr>
      <p:grpSpPr>
        <a:xfrm>
          <a:off x="0" y="0"/>
          <a:ext cx="0" cy="0"/>
          <a:chOff x="0" y="0"/>
          <a:chExt cx="0" cy="0"/>
        </a:xfrm>
      </p:grpSpPr>
      <p:sp>
        <p:nvSpPr>
          <p:cNvPr id="3" name="Title 1"/>
          <p:cNvSpPr txBox="1">
            <a:spLocks/>
          </p:cNvSpPr>
          <p:nvPr/>
        </p:nvSpPr>
        <p:spPr>
          <a:xfrm>
            <a:off x="457200" y="1614488"/>
            <a:ext cx="3201988" cy="409575"/>
          </a:xfrm>
          <a:prstGeom prst="rect">
            <a:avLst/>
          </a:prstGeom>
        </p:spPr>
        <p:txBody>
          <a:bodyPr/>
          <a:lstStyle>
            <a:lvl1pPr algn="l" defTabSz="457200" rtl="0" eaLnBrk="1" latinLnBrk="0" hangingPunct="1">
              <a:spcBef>
                <a:spcPct val="0"/>
              </a:spcBef>
              <a:buNone/>
              <a:defRPr sz="2400" b="0" i="0" kern="1200">
                <a:solidFill>
                  <a:srgbClr val="647FA1"/>
                </a:solidFill>
                <a:latin typeface="Montserrat Semi Bold"/>
                <a:ea typeface="+mj-ea"/>
                <a:cs typeface="Montserrat Semi Bold"/>
              </a:defRPr>
            </a:lvl1pPr>
          </a:lstStyle>
          <a:p>
            <a:pPr fontAlgn="auto">
              <a:spcAft>
                <a:spcPts val="0"/>
              </a:spcAft>
              <a:defRPr/>
            </a:pPr>
            <a:r>
              <a:rPr lang="en-US" dirty="0">
                <a:solidFill>
                  <a:srgbClr val="C3B69B"/>
                </a:solidFill>
              </a:rPr>
              <a:t>Click to edit Master</a:t>
            </a:r>
          </a:p>
        </p:txBody>
      </p:sp>
      <p:sp>
        <p:nvSpPr>
          <p:cNvPr id="5" name="Subtitle 2"/>
          <p:cNvSpPr>
            <a:spLocks noGrp="1"/>
          </p:cNvSpPr>
          <p:nvPr>
            <p:ph type="subTitle" idx="1"/>
          </p:nvPr>
        </p:nvSpPr>
        <p:spPr>
          <a:xfrm>
            <a:off x="457199" y="2130426"/>
            <a:ext cx="8086596" cy="2060070"/>
          </a:xfrm>
          <a:prstGeom prst="rect">
            <a:avLst/>
          </a:prstGeom>
        </p:spPr>
        <p:txBody>
          <a:bodyPr numCol="2" spcCol="182880" anchor="t"/>
          <a:lstStyle>
            <a:lvl1pPr marL="182880" marR="0" indent="-256032" algn="l" defTabSz="457200" rtl="0" eaLnBrk="1" fontAlgn="auto" latinLnBrk="0" hangingPunct="1">
              <a:lnSpc>
                <a:spcPct val="100000"/>
              </a:lnSpc>
              <a:spcBef>
                <a:spcPct val="20000"/>
              </a:spcBef>
              <a:spcAft>
                <a:spcPts val="600"/>
              </a:spcAft>
              <a:buClrTx/>
              <a:buSzPct val="100000"/>
              <a:buFont typeface="+mj-lt"/>
              <a:buAutoNum type="arabicPeriod"/>
              <a:tabLst/>
              <a:defRPr sz="1600" b="0" i="0">
                <a:solidFill>
                  <a:srgbClr val="7D7D7D"/>
                </a:solidFill>
                <a:latin typeface="Montserrat Light"/>
                <a:cs typeface="Montserrat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r>
              <a:rPr lang="en-US" dirty="0"/>
              <a:t>Click to edit Master subtitle style</a:t>
            </a:r>
          </a:p>
          <a:p>
            <a:endParaRPr lang="en-US" dirty="0"/>
          </a:p>
          <a:p>
            <a:endParaRPr lang="en-US" dirty="0"/>
          </a:p>
        </p:txBody>
      </p:sp>
    </p:spTree>
    <p:extLst>
      <p:ext uri="{BB962C8B-B14F-4D97-AF65-F5344CB8AC3E}">
        <p14:creationId xmlns:p14="http://schemas.microsoft.com/office/powerpoint/2010/main" val="1202494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039006"/>
      </p:ext>
    </p:extLst>
  </p:cSld>
  <p:clrMap bg1="lt1" tx1="dk1" bg2="lt2" tx2="dk2" accent1="accent1" accent2="accent2" accent3="accent3" accent4="accent4" accent5="accent5" accent6="accent6" hlink="hlink" folHlink="folHlink"/>
  <p:sldLayoutIdLst>
    <p:sldLayoutId id="2147483689" r:id="rId1"/>
    <p:sldLayoutId id="2147483694" r:id="rId2"/>
  </p:sldLayoutIdLst>
  <p:hf hd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7288213" y="6400800"/>
            <a:ext cx="136366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fld id="{F5EF66B8-1C3C-9644-9CA1-A32F363EB6D6}" type="slidenum">
              <a:rPr lang="en-US" sz="1200">
                <a:solidFill>
                  <a:srgbClr val="1B3075"/>
                </a:solidFill>
                <a:latin typeface="Goudy Old Style" charset="0"/>
                <a:cs typeface="Goudy Old Style" charset="0"/>
              </a:rPr>
              <a:pPr algn="r"/>
              <a:t>‹#›</a:t>
            </a:fld>
            <a:endParaRPr lang="en-US" sz="1200">
              <a:solidFill>
                <a:srgbClr val="1B3075"/>
              </a:solidFill>
              <a:latin typeface="Goudy Old Style" charset="0"/>
              <a:cs typeface="Goudy Old Style" charset="0"/>
            </a:endParaRPr>
          </a:p>
        </p:txBody>
      </p:sp>
    </p:spTree>
    <p:extLst>
      <p:ext uri="{BB962C8B-B14F-4D97-AF65-F5344CB8AC3E}">
        <p14:creationId xmlns:p14="http://schemas.microsoft.com/office/powerpoint/2010/main" val="9484591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2" r:id="rId5"/>
    <p:sldLayoutId id="2147483681" r:id="rId6"/>
    <p:sldLayoutId id="2147483684" r:id="rId7"/>
    <p:sldLayoutId id="2147483683" r:id="rId8"/>
    <p:sldLayoutId id="2147483680" r:id="rId9"/>
    <p:sldLayoutId id="2147483691" r:id="rId10"/>
  </p:sldLayoutIdLst>
  <p:hf hdr="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268248" y="3523495"/>
            <a:ext cx="8041578" cy="1005042"/>
          </a:xfrm>
          <a:prstGeom prst="rect">
            <a:avLst/>
          </a:prstGeom>
          <a:noFill/>
          <a:ln>
            <a:noFill/>
          </a:ln>
        </p:spPr>
        <p:txBody>
          <a:bodyPr wrap="square" lIns="91425" tIns="45700" rIns="91425" bIns="45700" anchor="t" anchorCtr="0">
            <a:noAutofit/>
          </a:bodyPr>
          <a:lstStyle/>
          <a:p>
            <a:pPr lvl="0">
              <a:buSzPct val="25000"/>
            </a:pPr>
            <a:r>
              <a:rPr lang="en-US" sz="1600" b="0" dirty="0">
                <a:solidFill>
                  <a:schemeClr val="bg1"/>
                </a:solidFill>
                <a:latin typeface="News Gothic MT" panose="020B0503020103020203" pitchFamily="34" charset="0"/>
                <a:ea typeface="AppleGothic" pitchFamily="2" charset="-127"/>
                <a:cs typeface="DecoType Naskh" pitchFamily="2" charset="-78"/>
              </a:rPr>
              <a:t/>
            </a:r>
            <a:br>
              <a:rPr lang="en-US" sz="1600" b="0" dirty="0">
                <a:solidFill>
                  <a:schemeClr val="bg1"/>
                </a:solidFill>
                <a:latin typeface="News Gothic MT" panose="020B0503020103020203" pitchFamily="34" charset="0"/>
                <a:ea typeface="AppleGothic" pitchFamily="2" charset="-127"/>
                <a:cs typeface="DecoType Naskh" pitchFamily="2" charset="-78"/>
              </a:rPr>
            </a:br>
            <a:r>
              <a:rPr lang="en-US" sz="1600" b="0" dirty="0">
                <a:solidFill>
                  <a:schemeClr val="bg1"/>
                </a:solidFill>
                <a:latin typeface="News Gothic MT" panose="020B0503020103020203" pitchFamily="34" charset="0"/>
                <a:ea typeface="AppleGothic" pitchFamily="2" charset="-127"/>
                <a:cs typeface="DecoType Naskh" pitchFamily="2" charset="-78"/>
              </a:rPr>
              <a:t>David Garcia, COCI Admin, Chancellor’s Office</a:t>
            </a:r>
            <a:br>
              <a:rPr lang="en-US" sz="1600" b="0" dirty="0">
                <a:solidFill>
                  <a:schemeClr val="bg1"/>
                </a:solidFill>
                <a:latin typeface="News Gothic MT" panose="020B0503020103020203" pitchFamily="34" charset="0"/>
                <a:ea typeface="AppleGothic" pitchFamily="2" charset="-127"/>
                <a:cs typeface="DecoType Naskh" pitchFamily="2" charset="-78"/>
              </a:rPr>
            </a:br>
            <a:r>
              <a:rPr lang="en-US" sz="1600" b="0" dirty="0">
                <a:solidFill>
                  <a:schemeClr val="bg1"/>
                </a:solidFill>
                <a:latin typeface="News Gothic MT" panose="020B0503020103020203" pitchFamily="34" charset="0"/>
                <a:ea typeface="AppleGothic" pitchFamily="2" charset="-127"/>
                <a:cs typeface="DecoType Naskh" pitchFamily="2" charset="-78"/>
              </a:rPr>
              <a:t>Rachel Stamm, Curriculum Systems Consultant, CCC Technology Center</a:t>
            </a:r>
            <a:endParaRPr lang="en-US" sz="1600" b="0" i="0" u="none" strike="noStrike" cap="none" dirty="0">
              <a:solidFill>
                <a:schemeClr val="bg1"/>
              </a:solidFill>
              <a:latin typeface="News Gothic MT" panose="020B0503020103020203" pitchFamily="34" charset="0"/>
              <a:ea typeface="AppleGothic" pitchFamily="2" charset="-127"/>
              <a:cs typeface="DecoType Naskh" pitchFamily="2" charset="-78"/>
              <a:sym typeface="Montserrat"/>
            </a:endParaRPr>
          </a:p>
        </p:txBody>
      </p:sp>
      <p:sp>
        <p:nvSpPr>
          <p:cNvPr id="81" name="Shape 81"/>
          <p:cNvSpPr txBox="1">
            <a:spLocks noGrp="1"/>
          </p:cNvSpPr>
          <p:nvPr>
            <p:ph type="subTitle" idx="1"/>
          </p:nvPr>
        </p:nvSpPr>
        <p:spPr>
          <a:xfrm>
            <a:off x="2464419" y="5224773"/>
            <a:ext cx="6400800" cy="83034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Arial"/>
              <a:buNone/>
            </a:pPr>
            <a:r>
              <a:rPr lang="en-US" b="0" dirty="0">
                <a:solidFill>
                  <a:srgbClr val="002060"/>
                </a:solidFill>
                <a:latin typeface="News Gothic MT" panose="020B0503020103020203" pitchFamily="34" charset="0"/>
                <a:ea typeface="Montserrat"/>
                <a:cs typeface="Montserrat"/>
              </a:rPr>
              <a:t>Breakout Session</a:t>
            </a:r>
          </a:p>
          <a:p>
            <a:pPr marL="0" marR="0" lvl="0" indent="0" algn="l" rtl="0">
              <a:spcBef>
                <a:spcPts val="0"/>
              </a:spcBef>
              <a:buClr>
                <a:schemeClr val="dk1"/>
              </a:buClr>
              <a:buSzPct val="25000"/>
              <a:buFont typeface="Arial"/>
              <a:buNone/>
            </a:pPr>
            <a:r>
              <a:rPr lang="en-US" b="0" dirty="0">
                <a:solidFill>
                  <a:srgbClr val="002060"/>
                </a:solidFill>
                <a:latin typeface="News Gothic MT" panose="020B0503020103020203" pitchFamily="34" charset="0"/>
                <a:ea typeface="Montserrat"/>
                <a:cs typeface="Montserrat"/>
              </a:rPr>
              <a:t>Curriculum Institute, Summer 2018</a:t>
            </a:r>
            <a:endParaRPr lang="en-US" sz="1600" b="0" i="0" u="none" strike="noStrike" cap="none" dirty="0">
              <a:solidFill>
                <a:srgbClr val="002060"/>
              </a:solidFill>
              <a:latin typeface="News Gothic MT" panose="020B0503020103020203" pitchFamily="34" charset="0"/>
              <a:ea typeface="Montserrat"/>
              <a:cs typeface="Montserrat"/>
              <a:sym typeface="Montserrat"/>
            </a:endParaRPr>
          </a:p>
        </p:txBody>
      </p:sp>
      <p:sp>
        <p:nvSpPr>
          <p:cNvPr id="5" name="Title 1">
            <a:extLst>
              <a:ext uri="{FF2B5EF4-FFF2-40B4-BE49-F238E27FC236}">
                <a16:creationId xmlns:a16="http://schemas.microsoft.com/office/drawing/2014/main" xmlns="" id="{FD86A75F-6C08-8A46-B8E2-88D365EC4357}"/>
              </a:ext>
            </a:extLst>
          </p:cNvPr>
          <p:cNvSpPr txBox="1">
            <a:spLocks/>
          </p:cNvSpPr>
          <p:nvPr/>
        </p:nvSpPr>
        <p:spPr>
          <a:xfrm>
            <a:off x="268248" y="1503692"/>
            <a:ext cx="8191500" cy="2019803"/>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eaLnBrk="1" hangingPunct="1">
              <a:lnSpc>
                <a:spcPct val="100000"/>
              </a:lnSpc>
              <a:spcBef>
                <a:spcPts val="0"/>
              </a:spcBef>
              <a:spcAft>
                <a:spcPts val="0"/>
              </a:spcAft>
              <a:buClr>
                <a:schemeClr val="accent1"/>
              </a:buClr>
              <a:buSzPct val="43750"/>
              <a:buFont typeface="Montserrat"/>
              <a:buNone/>
              <a:defRPr sz="3200" b="1" i="0" u="none" strike="noStrike" cap="none">
                <a:solidFill>
                  <a:schemeClr val="accent1"/>
                </a:solidFill>
                <a:latin typeface="Calibri" charset="0"/>
                <a:ea typeface="Calibri" charset="0"/>
                <a:cs typeface="Calibri" charset="0"/>
                <a:sym typeface="Montserrat"/>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r>
              <a:rPr lang="en-US" sz="4000" b="0" dirty="0">
                <a:solidFill>
                  <a:schemeClr val="bg1"/>
                </a:solidFill>
              </a:rPr>
              <a:t>Working with the Chancellor’s Office Curriculum Inventory (COCI)</a:t>
            </a:r>
          </a:p>
        </p:txBody>
      </p:sp>
    </p:spTree>
    <p:extLst>
      <p:ext uri="{BB962C8B-B14F-4D97-AF65-F5344CB8AC3E}">
        <p14:creationId xmlns:p14="http://schemas.microsoft.com/office/powerpoint/2010/main" val="99710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F0AFE4-967C-8649-88A9-202B14B65A0E}"/>
              </a:ext>
            </a:extLst>
          </p:cNvPr>
          <p:cNvSpPr>
            <a:spLocks noGrp="1"/>
          </p:cNvSpPr>
          <p:nvPr>
            <p:ph type="title"/>
          </p:nvPr>
        </p:nvSpPr>
        <p:spPr/>
        <p:txBody>
          <a:bodyPr/>
          <a:lstStyle/>
          <a:p>
            <a:r>
              <a:rPr lang="en-US" dirty="0"/>
              <a:t>Current Program Detail Page</a:t>
            </a:r>
          </a:p>
        </p:txBody>
      </p:sp>
      <p:pic>
        <p:nvPicPr>
          <p:cNvPr id="4" name="Picture 3">
            <a:extLst>
              <a:ext uri="{FF2B5EF4-FFF2-40B4-BE49-F238E27FC236}">
                <a16:creationId xmlns:a16="http://schemas.microsoft.com/office/drawing/2014/main" xmlns="" id="{D5CF6893-7AB6-2346-8C95-673D8CD0E623}"/>
              </a:ext>
            </a:extLst>
          </p:cNvPr>
          <p:cNvPicPr>
            <a:picLocks noChangeAspect="1"/>
          </p:cNvPicPr>
          <p:nvPr/>
        </p:nvPicPr>
        <p:blipFill rotWithShape="1">
          <a:blip r:embed="rId2"/>
          <a:srcRect r="1212" b="83750"/>
          <a:stretch/>
        </p:blipFill>
        <p:spPr>
          <a:xfrm>
            <a:off x="0" y="992945"/>
            <a:ext cx="9033164" cy="932837"/>
          </a:xfrm>
          <a:prstGeom prst="rect">
            <a:avLst/>
          </a:prstGeom>
        </p:spPr>
      </p:pic>
      <p:sp>
        <p:nvSpPr>
          <p:cNvPr id="5" name="Freeform 4">
            <a:extLst>
              <a:ext uri="{FF2B5EF4-FFF2-40B4-BE49-F238E27FC236}">
                <a16:creationId xmlns:a16="http://schemas.microsoft.com/office/drawing/2014/main" xmlns="" id="{81C69906-A73D-7B49-A0C6-6655BAA8C13A}"/>
              </a:ext>
            </a:extLst>
          </p:cNvPr>
          <p:cNvSpPr/>
          <p:nvPr/>
        </p:nvSpPr>
        <p:spPr>
          <a:xfrm>
            <a:off x="512618" y="1191491"/>
            <a:ext cx="3643746" cy="568036"/>
          </a:xfrm>
          <a:custGeom>
            <a:avLst/>
            <a:gdLst>
              <a:gd name="connsiteX0" fmla="*/ 1019504 w 3615559"/>
              <a:gd name="connsiteY0" fmla="*/ 126124 h 1778184"/>
              <a:gd name="connsiteX1" fmla="*/ 840828 w 3615559"/>
              <a:gd name="connsiteY1" fmla="*/ 63062 h 1778184"/>
              <a:gd name="connsiteX2" fmla="*/ 746235 w 3615559"/>
              <a:gd name="connsiteY2" fmla="*/ 31531 h 1778184"/>
              <a:gd name="connsiteX3" fmla="*/ 578069 w 3615559"/>
              <a:gd name="connsiteY3" fmla="*/ 0 h 1778184"/>
              <a:gd name="connsiteX4" fmla="*/ 420414 w 3615559"/>
              <a:gd name="connsiteY4" fmla="*/ 10510 h 1778184"/>
              <a:gd name="connsiteX5" fmla="*/ 231228 w 3615559"/>
              <a:gd name="connsiteY5" fmla="*/ 105103 h 1778184"/>
              <a:gd name="connsiteX6" fmla="*/ 189186 w 3615559"/>
              <a:gd name="connsiteY6" fmla="*/ 136634 h 1778184"/>
              <a:gd name="connsiteX7" fmla="*/ 136635 w 3615559"/>
              <a:gd name="connsiteY7" fmla="*/ 168165 h 1778184"/>
              <a:gd name="connsiteX8" fmla="*/ 115614 w 3615559"/>
              <a:gd name="connsiteY8" fmla="*/ 199696 h 1778184"/>
              <a:gd name="connsiteX9" fmla="*/ 84083 w 3615559"/>
              <a:gd name="connsiteY9" fmla="*/ 241738 h 1778184"/>
              <a:gd name="connsiteX10" fmla="*/ 21021 w 3615559"/>
              <a:gd name="connsiteY10" fmla="*/ 388883 h 1778184"/>
              <a:gd name="connsiteX11" fmla="*/ 10511 w 3615559"/>
              <a:gd name="connsiteY11" fmla="*/ 430924 h 1778184"/>
              <a:gd name="connsiteX12" fmla="*/ 0 w 3615559"/>
              <a:gd name="connsiteY12" fmla="*/ 504496 h 1778184"/>
              <a:gd name="connsiteX13" fmla="*/ 21021 w 3615559"/>
              <a:gd name="connsiteY13" fmla="*/ 798786 h 1778184"/>
              <a:gd name="connsiteX14" fmla="*/ 31531 w 3615559"/>
              <a:gd name="connsiteY14" fmla="*/ 840827 h 1778184"/>
              <a:gd name="connsiteX15" fmla="*/ 157655 w 3615559"/>
              <a:gd name="connsiteY15" fmla="*/ 1040524 h 1778184"/>
              <a:gd name="connsiteX16" fmla="*/ 220717 w 3615559"/>
              <a:gd name="connsiteY16" fmla="*/ 1135117 h 1778184"/>
              <a:gd name="connsiteX17" fmla="*/ 252248 w 3615559"/>
              <a:gd name="connsiteY17" fmla="*/ 1166648 h 1778184"/>
              <a:gd name="connsiteX18" fmla="*/ 462455 w 3615559"/>
              <a:gd name="connsiteY18" fmla="*/ 1408386 h 1778184"/>
              <a:gd name="connsiteX19" fmla="*/ 504497 w 3615559"/>
              <a:gd name="connsiteY19" fmla="*/ 1418896 h 1778184"/>
              <a:gd name="connsiteX20" fmla="*/ 599090 w 3615559"/>
              <a:gd name="connsiteY20" fmla="*/ 1492469 h 1778184"/>
              <a:gd name="connsiteX21" fmla="*/ 630621 w 3615559"/>
              <a:gd name="connsiteY21" fmla="*/ 1513490 h 1778184"/>
              <a:gd name="connsiteX22" fmla="*/ 714704 w 3615559"/>
              <a:gd name="connsiteY22" fmla="*/ 1576552 h 1778184"/>
              <a:gd name="connsiteX23" fmla="*/ 756745 w 3615559"/>
              <a:gd name="connsiteY23" fmla="*/ 1597572 h 1778184"/>
              <a:gd name="connsiteX24" fmla="*/ 882869 w 3615559"/>
              <a:gd name="connsiteY24" fmla="*/ 1660634 h 1778184"/>
              <a:gd name="connsiteX25" fmla="*/ 1061545 w 3615559"/>
              <a:gd name="connsiteY25" fmla="*/ 1734207 h 1778184"/>
              <a:gd name="connsiteX26" fmla="*/ 1093076 w 3615559"/>
              <a:gd name="connsiteY26" fmla="*/ 1744717 h 1778184"/>
              <a:gd name="connsiteX27" fmla="*/ 1187669 w 3615559"/>
              <a:gd name="connsiteY27" fmla="*/ 1755227 h 1778184"/>
              <a:gd name="connsiteX28" fmla="*/ 1219200 w 3615559"/>
              <a:gd name="connsiteY28" fmla="*/ 1765738 h 1778184"/>
              <a:gd name="connsiteX29" fmla="*/ 1671145 w 3615559"/>
              <a:gd name="connsiteY29" fmla="*/ 1765738 h 1778184"/>
              <a:gd name="connsiteX30" fmla="*/ 1765738 w 3615559"/>
              <a:gd name="connsiteY30" fmla="*/ 1734207 h 1778184"/>
              <a:gd name="connsiteX31" fmla="*/ 1797269 w 3615559"/>
              <a:gd name="connsiteY31" fmla="*/ 1723696 h 1778184"/>
              <a:gd name="connsiteX32" fmla="*/ 1839311 w 3615559"/>
              <a:gd name="connsiteY32" fmla="*/ 1702676 h 1778184"/>
              <a:gd name="connsiteX33" fmla="*/ 1996966 w 3615559"/>
              <a:gd name="connsiteY33" fmla="*/ 1671145 h 1778184"/>
              <a:gd name="connsiteX34" fmla="*/ 2102069 w 3615559"/>
              <a:gd name="connsiteY34" fmla="*/ 1650124 h 1778184"/>
              <a:gd name="connsiteX35" fmla="*/ 2322786 w 3615559"/>
              <a:gd name="connsiteY35" fmla="*/ 1618593 h 1778184"/>
              <a:gd name="connsiteX36" fmla="*/ 2543504 w 3615559"/>
              <a:gd name="connsiteY36" fmla="*/ 1555531 h 1778184"/>
              <a:gd name="connsiteX37" fmla="*/ 2648607 w 3615559"/>
              <a:gd name="connsiteY37" fmla="*/ 1534510 h 1778184"/>
              <a:gd name="connsiteX38" fmla="*/ 2732690 w 3615559"/>
              <a:gd name="connsiteY38" fmla="*/ 1513490 h 1778184"/>
              <a:gd name="connsiteX39" fmla="*/ 2827283 w 3615559"/>
              <a:gd name="connsiteY39" fmla="*/ 1502979 h 1778184"/>
              <a:gd name="connsiteX40" fmla="*/ 2879835 w 3615559"/>
              <a:gd name="connsiteY40" fmla="*/ 1492469 h 1778184"/>
              <a:gd name="connsiteX41" fmla="*/ 2942897 w 3615559"/>
              <a:gd name="connsiteY41" fmla="*/ 1460938 h 1778184"/>
              <a:gd name="connsiteX42" fmla="*/ 3026979 w 3615559"/>
              <a:gd name="connsiteY42" fmla="*/ 1450427 h 1778184"/>
              <a:gd name="connsiteX43" fmla="*/ 3100552 w 3615559"/>
              <a:gd name="connsiteY43" fmla="*/ 1439917 h 1778184"/>
              <a:gd name="connsiteX44" fmla="*/ 3184635 w 3615559"/>
              <a:gd name="connsiteY44" fmla="*/ 1397876 h 1778184"/>
              <a:gd name="connsiteX45" fmla="*/ 3279228 w 3615559"/>
              <a:gd name="connsiteY45" fmla="*/ 1355834 h 1778184"/>
              <a:gd name="connsiteX46" fmla="*/ 3415862 w 3615559"/>
              <a:gd name="connsiteY46" fmla="*/ 1303283 h 1778184"/>
              <a:gd name="connsiteX47" fmla="*/ 3499945 w 3615559"/>
              <a:gd name="connsiteY47" fmla="*/ 1229710 h 1778184"/>
              <a:gd name="connsiteX48" fmla="*/ 3531476 w 3615559"/>
              <a:gd name="connsiteY48" fmla="*/ 1208690 h 1778184"/>
              <a:gd name="connsiteX49" fmla="*/ 3563007 w 3615559"/>
              <a:gd name="connsiteY49" fmla="*/ 1145627 h 1778184"/>
              <a:gd name="connsiteX50" fmla="*/ 3605048 w 3615559"/>
              <a:gd name="connsiteY50" fmla="*/ 1072055 h 1778184"/>
              <a:gd name="connsiteX51" fmla="*/ 3615559 w 3615559"/>
              <a:gd name="connsiteY51" fmla="*/ 1030014 h 1778184"/>
              <a:gd name="connsiteX52" fmla="*/ 3594538 w 3615559"/>
              <a:gd name="connsiteY52" fmla="*/ 725214 h 1778184"/>
              <a:gd name="connsiteX53" fmla="*/ 3541986 w 3615559"/>
              <a:gd name="connsiteY53" fmla="*/ 588579 h 1778184"/>
              <a:gd name="connsiteX54" fmla="*/ 3510455 w 3615559"/>
              <a:gd name="connsiteY54" fmla="*/ 515007 h 1778184"/>
              <a:gd name="connsiteX55" fmla="*/ 3499945 w 3615559"/>
              <a:gd name="connsiteY55" fmla="*/ 483476 h 1778184"/>
              <a:gd name="connsiteX56" fmla="*/ 3415862 w 3615559"/>
              <a:gd name="connsiteY56" fmla="*/ 378372 h 1778184"/>
              <a:gd name="connsiteX57" fmla="*/ 3310759 w 3615559"/>
              <a:gd name="connsiteY57" fmla="*/ 294290 h 1778184"/>
              <a:gd name="connsiteX58" fmla="*/ 3184635 w 3615559"/>
              <a:gd name="connsiteY58" fmla="*/ 231227 h 1778184"/>
              <a:gd name="connsiteX59" fmla="*/ 3142593 w 3615559"/>
              <a:gd name="connsiteY59" fmla="*/ 220717 h 1778184"/>
              <a:gd name="connsiteX60" fmla="*/ 3069021 w 3615559"/>
              <a:gd name="connsiteY60" fmla="*/ 178676 h 1778184"/>
              <a:gd name="connsiteX61" fmla="*/ 2858814 w 3615559"/>
              <a:gd name="connsiteY61" fmla="*/ 126124 h 1778184"/>
              <a:gd name="connsiteX62" fmla="*/ 2743200 w 3615559"/>
              <a:gd name="connsiteY62" fmla="*/ 94593 h 1778184"/>
              <a:gd name="connsiteX63" fmla="*/ 2627586 w 3615559"/>
              <a:gd name="connsiteY63" fmla="*/ 84083 h 1778184"/>
              <a:gd name="connsiteX64" fmla="*/ 2364828 w 3615559"/>
              <a:gd name="connsiteY64" fmla="*/ 63062 h 1778184"/>
              <a:gd name="connsiteX65" fmla="*/ 2070538 w 3615559"/>
              <a:gd name="connsiteY65" fmla="*/ 42041 h 1778184"/>
              <a:gd name="connsiteX66" fmla="*/ 1975945 w 3615559"/>
              <a:gd name="connsiteY66" fmla="*/ 31531 h 1778184"/>
              <a:gd name="connsiteX67" fmla="*/ 903890 w 3615559"/>
              <a:gd name="connsiteY67" fmla="*/ 21021 h 1778184"/>
              <a:gd name="connsiteX68" fmla="*/ 735724 w 3615559"/>
              <a:gd name="connsiteY68" fmla="*/ 42041 h 1778184"/>
              <a:gd name="connsiteX69" fmla="*/ 662152 w 3615559"/>
              <a:gd name="connsiteY69" fmla="*/ 63062 h 1778184"/>
              <a:gd name="connsiteX70" fmla="*/ 641131 w 3615559"/>
              <a:gd name="connsiteY70" fmla="*/ 63062 h 177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615559" h="1778184">
                <a:moveTo>
                  <a:pt x="1019504" y="126124"/>
                </a:moveTo>
                <a:lnTo>
                  <a:pt x="840828" y="63062"/>
                </a:lnTo>
                <a:cubicBezTo>
                  <a:pt x="809420" y="52190"/>
                  <a:pt x="778680" y="38741"/>
                  <a:pt x="746235" y="31531"/>
                </a:cubicBezTo>
                <a:cubicBezTo>
                  <a:pt x="627459" y="5136"/>
                  <a:pt x="683618" y="15078"/>
                  <a:pt x="578069" y="0"/>
                </a:cubicBezTo>
                <a:cubicBezTo>
                  <a:pt x="525517" y="3503"/>
                  <a:pt x="472060" y="181"/>
                  <a:pt x="420414" y="10510"/>
                </a:cubicBezTo>
                <a:cubicBezTo>
                  <a:pt x="364124" y="21768"/>
                  <a:pt x="277673" y="70270"/>
                  <a:pt x="231228" y="105103"/>
                </a:cubicBezTo>
                <a:cubicBezTo>
                  <a:pt x="217214" y="115613"/>
                  <a:pt x="203761" y="126917"/>
                  <a:pt x="189186" y="136634"/>
                </a:cubicBezTo>
                <a:cubicBezTo>
                  <a:pt x="172189" y="147966"/>
                  <a:pt x="154152" y="157655"/>
                  <a:pt x="136635" y="168165"/>
                </a:cubicBezTo>
                <a:cubicBezTo>
                  <a:pt x="129628" y="178675"/>
                  <a:pt x="122956" y="189417"/>
                  <a:pt x="115614" y="199696"/>
                </a:cubicBezTo>
                <a:cubicBezTo>
                  <a:pt x="105432" y="213951"/>
                  <a:pt x="92909" y="226607"/>
                  <a:pt x="84083" y="241738"/>
                </a:cubicBezTo>
                <a:cubicBezTo>
                  <a:pt x="50308" y="299639"/>
                  <a:pt x="39100" y="328620"/>
                  <a:pt x="21021" y="388883"/>
                </a:cubicBezTo>
                <a:cubicBezTo>
                  <a:pt x="16870" y="402719"/>
                  <a:pt x="13095" y="416712"/>
                  <a:pt x="10511" y="430924"/>
                </a:cubicBezTo>
                <a:cubicBezTo>
                  <a:pt x="6079" y="455297"/>
                  <a:pt x="3504" y="479972"/>
                  <a:pt x="0" y="504496"/>
                </a:cubicBezTo>
                <a:cubicBezTo>
                  <a:pt x="8074" y="690183"/>
                  <a:pt x="-4595" y="683512"/>
                  <a:pt x="21021" y="798786"/>
                </a:cubicBezTo>
                <a:cubicBezTo>
                  <a:pt x="24154" y="812887"/>
                  <a:pt x="25071" y="827907"/>
                  <a:pt x="31531" y="840827"/>
                </a:cubicBezTo>
                <a:cubicBezTo>
                  <a:pt x="59052" y="895869"/>
                  <a:pt x="122979" y="988509"/>
                  <a:pt x="157655" y="1040524"/>
                </a:cubicBezTo>
                <a:cubicBezTo>
                  <a:pt x="178676" y="1072055"/>
                  <a:pt x="193921" y="1108321"/>
                  <a:pt x="220717" y="1135117"/>
                </a:cubicBezTo>
                <a:cubicBezTo>
                  <a:pt x="231227" y="1145627"/>
                  <a:pt x="242575" y="1155363"/>
                  <a:pt x="252248" y="1166648"/>
                </a:cubicBezTo>
                <a:cubicBezTo>
                  <a:pt x="309748" y="1233731"/>
                  <a:pt x="397046" y="1351698"/>
                  <a:pt x="462455" y="1408386"/>
                </a:cubicBezTo>
                <a:cubicBezTo>
                  <a:pt x="473371" y="1417847"/>
                  <a:pt x="490483" y="1415393"/>
                  <a:pt x="504497" y="1418896"/>
                </a:cubicBezTo>
                <a:cubicBezTo>
                  <a:pt x="536028" y="1443420"/>
                  <a:pt x="567134" y="1468502"/>
                  <a:pt x="599090" y="1492469"/>
                </a:cubicBezTo>
                <a:cubicBezTo>
                  <a:pt x="609195" y="1500048"/>
                  <a:pt x="620405" y="1506060"/>
                  <a:pt x="630621" y="1513490"/>
                </a:cubicBezTo>
                <a:cubicBezTo>
                  <a:pt x="658955" y="1534096"/>
                  <a:pt x="685553" y="1557118"/>
                  <a:pt x="714704" y="1576552"/>
                </a:cubicBezTo>
                <a:cubicBezTo>
                  <a:pt x="727740" y="1585243"/>
                  <a:pt x="742950" y="1590144"/>
                  <a:pt x="756745" y="1597572"/>
                </a:cubicBezTo>
                <a:cubicBezTo>
                  <a:pt x="1022158" y="1740487"/>
                  <a:pt x="767626" y="1612616"/>
                  <a:pt x="882869" y="1660634"/>
                </a:cubicBezTo>
                <a:cubicBezTo>
                  <a:pt x="1039942" y="1726081"/>
                  <a:pt x="914681" y="1680803"/>
                  <a:pt x="1061545" y="1734207"/>
                </a:cubicBezTo>
                <a:cubicBezTo>
                  <a:pt x="1071957" y="1737993"/>
                  <a:pt x="1082148" y="1742896"/>
                  <a:pt x="1093076" y="1744717"/>
                </a:cubicBezTo>
                <a:cubicBezTo>
                  <a:pt x="1124369" y="1749932"/>
                  <a:pt x="1156138" y="1751724"/>
                  <a:pt x="1187669" y="1755227"/>
                </a:cubicBezTo>
                <a:cubicBezTo>
                  <a:pt x="1198179" y="1758731"/>
                  <a:pt x="1208272" y="1763917"/>
                  <a:pt x="1219200" y="1765738"/>
                </a:cubicBezTo>
                <a:cubicBezTo>
                  <a:pt x="1371867" y="1791183"/>
                  <a:pt x="1508833" y="1770512"/>
                  <a:pt x="1671145" y="1765738"/>
                </a:cubicBezTo>
                <a:lnTo>
                  <a:pt x="1765738" y="1734207"/>
                </a:lnTo>
                <a:cubicBezTo>
                  <a:pt x="1776248" y="1730703"/>
                  <a:pt x="1787360" y="1728650"/>
                  <a:pt x="1797269" y="1723696"/>
                </a:cubicBezTo>
                <a:cubicBezTo>
                  <a:pt x="1811283" y="1716689"/>
                  <a:pt x="1824336" y="1707284"/>
                  <a:pt x="1839311" y="1702676"/>
                </a:cubicBezTo>
                <a:cubicBezTo>
                  <a:pt x="1884777" y="1688687"/>
                  <a:pt x="1948181" y="1679276"/>
                  <a:pt x="1996966" y="1671145"/>
                </a:cubicBezTo>
                <a:cubicBezTo>
                  <a:pt x="2060100" y="1650099"/>
                  <a:pt x="1999414" y="1668239"/>
                  <a:pt x="2102069" y="1650124"/>
                </a:cubicBezTo>
                <a:cubicBezTo>
                  <a:pt x="2284459" y="1617938"/>
                  <a:pt x="2128982" y="1636211"/>
                  <a:pt x="2322786" y="1618593"/>
                </a:cubicBezTo>
                <a:cubicBezTo>
                  <a:pt x="2478196" y="1553839"/>
                  <a:pt x="2403644" y="1571070"/>
                  <a:pt x="2543504" y="1555531"/>
                </a:cubicBezTo>
                <a:cubicBezTo>
                  <a:pt x="2614738" y="1531787"/>
                  <a:pt x="2527840" y="1558663"/>
                  <a:pt x="2648607" y="1534510"/>
                </a:cubicBezTo>
                <a:cubicBezTo>
                  <a:pt x="2676936" y="1528844"/>
                  <a:pt x="2704239" y="1518511"/>
                  <a:pt x="2732690" y="1513490"/>
                </a:cubicBezTo>
                <a:cubicBezTo>
                  <a:pt x="2763932" y="1507977"/>
                  <a:pt x="2795877" y="1507466"/>
                  <a:pt x="2827283" y="1502979"/>
                </a:cubicBezTo>
                <a:cubicBezTo>
                  <a:pt x="2844968" y="1500453"/>
                  <a:pt x="2862318" y="1495972"/>
                  <a:pt x="2879835" y="1492469"/>
                </a:cubicBezTo>
                <a:cubicBezTo>
                  <a:pt x="2900856" y="1481959"/>
                  <a:pt x="2920299" y="1467395"/>
                  <a:pt x="2942897" y="1460938"/>
                </a:cubicBezTo>
                <a:cubicBezTo>
                  <a:pt x="2970056" y="1453178"/>
                  <a:pt x="2998981" y="1454160"/>
                  <a:pt x="3026979" y="1450427"/>
                </a:cubicBezTo>
                <a:lnTo>
                  <a:pt x="3100552" y="1439917"/>
                </a:lnTo>
                <a:lnTo>
                  <a:pt x="3184635" y="1397876"/>
                </a:lnTo>
                <a:cubicBezTo>
                  <a:pt x="3226838" y="1376774"/>
                  <a:pt x="3232254" y="1372611"/>
                  <a:pt x="3279228" y="1355834"/>
                </a:cubicBezTo>
                <a:cubicBezTo>
                  <a:pt x="3315120" y="1343015"/>
                  <a:pt x="3378772" y="1328010"/>
                  <a:pt x="3415862" y="1303283"/>
                </a:cubicBezTo>
                <a:cubicBezTo>
                  <a:pt x="3500225" y="1247041"/>
                  <a:pt x="3439164" y="1280360"/>
                  <a:pt x="3499945" y="1229710"/>
                </a:cubicBezTo>
                <a:cubicBezTo>
                  <a:pt x="3509649" y="1221623"/>
                  <a:pt x="3520966" y="1215697"/>
                  <a:pt x="3531476" y="1208690"/>
                </a:cubicBezTo>
                <a:cubicBezTo>
                  <a:pt x="3591724" y="1118317"/>
                  <a:pt x="3519489" y="1232662"/>
                  <a:pt x="3563007" y="1145627"/>
                </a:cubicBezTo>
                <a:cubicBezTo>
                  <a:pt x="3593505" y="1084632"/>
                  <a:pt x="3577405" y="1145770"/>
                  <a:pt x="3605048" y="1072055"/>
                </a:cubicBezTo>
                <a:cubicBezTo>
                  <a:pt x="3610120" y="1058530"/>
                  <a:pt x="3612055" y="1044028"/>
                  <a:pt x="3615559" y="1030014"/>
                </a:cubicBezTo>
                <a:cubicBezTo>
                  <a:pt x="3613559" y="990011"/>
                  <a:pt x="3608230" y="798239"/>
                  <a:pt x="3594538" y="725214"/>
                </a:cubicBezTo>
                <a:cubicBezTo>
                  <a:pt x="3580516" y="650431"/>
                  <a:pt x="3572525" y="654746"/>
                  <a:pt x="3541986" y="588579"/>
                </a:cubicBezTo>
                <a:cubicBezTo>
                  <a:pt x="3530805" y="564353"/>
                  <a:pt x="3520364" y="539780"/>
                  <a:pt x="3510455" y="515007"/>
                </a:cubicBezTo>
                <a:cubicBezTo>
                  <a:pt x="3506340" y="504721"/>
                  <a:pt x="3506251" y="492585"/>
                  <a:pt x="3499945" y="483476"/>
                </a:cubicBezTo>
                <a:cubicBezTo>
                  <a:pt x="3474407" y="446587"/>
                  <a:pt x="3447587" y="410097"/>
                  <a:pt x="3415862" y="378372"/>
                </a:cubicBezTo>
                <a:cubicBezTo>
                  <a:pt x="3334456" y="296966"/>
                  <a:pt x="3375193" y="315767"/>
                  <a:pt x="3310759" y="294290"/>
                </a:cubicBezTo>
                <a:cubicBezTo>
                  <a:pt x="3258761" y="259624"/>
                  <a:pt x="3268256" y="263389"/>
                  <a:pt x="3184635" y="231227"/>
                </a:cubicBezTo>
                <a:cubicBezTo>
                  <a:pt x="3171153" y="226041"/>
                  <a:pt x="3156607" y="224220"/>
                  <a:pt x="3142593" y="220717"/>
                </a:cubicBezTo>
                <a:cubicBezTo>
                  <a:pt x="3118069" y="206703"/>
                  <a:pt x="3095053" y="189637"/>
                  <a:pt x="3069021" y="178676"/>
                </a:cubicBezTo>
                <a:cubicBezTo>
                  <a:pt x="2961408" y="133365"/>
                  <a:pt x="2957993" y="138521"/>
                  <a:pt x="2858814" y="126124"/>
                </a:cubicBezTo>
                <a:cubicBezTo>
                  <a:pt x="2820276" y="115614"/>
                  <a:pt x="2782501" y="101739"/>
                  <a:pt x="2743200" y="94593"/>
                </a:cubicBezTo>
                <a:cubicBezTo>
                  <a:pt x="2705127" y="87671"/>
                  <a:pt x="2666149" y="87297"/>
                  <a:pt x="2627586" y="84083"/>
                </a:cubicBezTo>
                <a:lnTo>
                  <a:pt x="2364828" y="63062"/>
                </a:lnTo>
                <a:lnTo>
                  <a:pt x="2070538" y="42041"/>
                </a:lnTo>
                <a:cubicBezTo>
                  <a:pt x="2038917" y="39477"/>
                  <a:pt x="2007665" y="32103"/>
                  <a:pt x="1975945" y="31531"/>
                </a:cubicBezTo>
                <a:lnTo>
                  <a:pt x="903890" y="21021"/>
                </a:lnTo>
                <a:cubicBezTo>
                  <a:pt x="832106" y="27547"/>
                  <a:pt x="797774" y="26528"/>
                  <a:pt x="735724" y="42041"/>
                </a:cubicBezTo>
                <a:cubicBezTo>
                  <a:pt x="685733" y="54539"/>
                  <a:pt x="721142" y="53231"/>
                  <a:pt x="662152" y="63062"/>
                </a:cubicBezTo>
                <a:cubicBezTo>
                  <a:pt x="655240" y="64214"/>
                  <a:pt x="648138" y="63062"/>
                  <a:pt x="641131" y="63062"/>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89E9D922-45EC-2649-97C3-0DBB5A4028B3}"/>
              </a:ext>
            </a:extLst>
          </p:cNvPr>
          <p:cNvPicPr>
            <a:picLocks/>
          </p:cNvPicPr>
          <p:nvPr/>
        </p:nvPicPr>
        <p:blipFill rotWithShape="1">
          <a:blip r:embed="rId3"/>
          <a:srcRect r="16343"/>
          <a:stretch/>
        </p:blipFill>
        <p:spPr>
          <a:xfrm>
            <a:off x="0" y="1925781"/>
            <a:ext cx="9143999" cy="4793673"/>
          </a:xfrm>
          <a:prstGeom prst="rect">
            <a:avLst/>
          </a:prstGeom>
        </p:spPr>
      </p:pic>
    </p:spTree>
    <p:extLst>
      <p:ext uri="{BB962C8B-B14F-4D97-AF65-F5344CB8AC3E}">
        <p14:creationId xmlns:p14="http://schemas.microsoft.com/office/powerpoint/2010/main" val="3302564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2CCC4F-EBAC-8F46-8752-7F6C9848C0E0}"/>
              </a:ext>
            </a:extLst>
          </p:cNvPr>
          <p:cNvSpPr>
            <a:spLocks noGrp="1"/>
          </p:cNvSpPr>
          <p:nvPr>
            <p:ph type="title"/>
          </p:nvPr>
        </p:nvSpPr>
        <p:spPr/>
        <p:txBody>
          <a:bodyPr/>
          <a:lstStyle/>
          <a:p>
            <a:r>
              <a:rPr lang="en-US" dirty="0"/>
              <a:t>New Program Detail Page</a:t>
            </a:r>
          </a:p>
        </p:txBody>
      </p:sp>
      <p:pic>
        <p:nvPicPr>
          <p:cNvPr id="4" name="Picture 3">
            <a:extLst>
              <a:ext uri="{FF2B5EF4-FFF2-40B4-BE49-F238E27FC236}">
                <a16:creationId xmlns:a16="http://schemas.microsoft.com/office/drawing/2014/main" xmlns="" id="{833D87E5-501C-9A41-B88A-4F7B1D2639FE}"/>
              </a:ext>
            </a:extLst>
          </p:cNvPr>
          <p:cNvPicPr>
            <a:picLocks noChangeAspect="1"/>
          </p:cNvPicPr>
          <p:nvPr/>
        </p:nvPicPr>
        <p:blipFill>
          <a:blip r:embed="rId2"/>
          <a:stretch>
            <a:fillRect/>
          </a:stretch>
        </p:blipFill>
        <p:spPr>
          <a:xfrm>
            <a:off x="0" y="1146989"/>
            <a:ext cx="9144000" cy="4564021"/>
          </a:xfrm>
          <a:prstGeom prst="rect">
            <a:avLst/>
          </a:prstGeom>
        </p:spPr>
      </p:pic>
    </p:spTree>
    <p:extLst>
      <p:ext uri="{BB962C8B-B14F-4D97-AF65-F5344CB8AC3E}">
        <p14:creationId xmlns:p14="http://schemas.microsoft.com/office/powerpoint/2010/main" val="3284096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39F55-FCB1-1047-867F-4574BBD662E8}"/>
              </a:ext>
            </a:extLst>
          </p:cNvPr>
          <p:cNvSpPr>
            <a:spLocks noGrp="1"/>
          </p:cNvSpPr>
          <p:nvPr>
            <p:ph type="title"/>
          </p:nvPr>
        </p:nvSpPr>
        <p:spPr/>
        <p:txBody>
          <a:bodyPr/>
          <a:lstStyle/>
          <a:p>
            <a:r>
              <a:rPr lang="en-US" dirty="0"/>
              <a:t>New Course Detail Page</a:t>
            </a:r>
          </a:p>
        </p:txBody>
      </p:sp>
      <p:pic>
        <p:nvPicPr>
          <p:cNvPr id="4" name="Picture 3">
            <a:extLst>
              <a:ext uri="{FF2B5EF4-FFF2-40B4-BE49-F238E27FC236}">
                <a16:creationId xmlns:a16="http://schemas.microsoft.com/office/drawing/2014/main" xmlns="" id="{3EC98668-D178-6B45-831F-0087E8E77362}"/>
              </a:ext>
            </a:extLst>
          </p:cNvPr>
          <p:cNvPicPr>
            <a:picLocks noChangeAspect="1"/>
          </p:cNvPicPr>
          <p:nvPr/>
        </p:nvPicPr>
        <p:blipFill rotWithShape="1">
          <a:blip r:embed="rId2"/>
          <a:srcRect l="936" r="10829"/>
          <a:stretch/>
        </p:blipFill>
        <p:spPr>
          <a:xfrm>
            <a:off x="0" y="1025236"/>
            <a:ext cx="9144000" cy="4663440"/>
          </a:xfrm>
          <a:prstGeom prst="rect">
            <a:avLst/>
          </a:prstGeom>
        </p:spPr>
      </p:pic>
    </p:spTree>
    <p:extLst>
      <p:ext uri="{BB962C8B-B14F-4D97-AF65-F5344CB8AC3E}">
        <p14:creationId xmlns:p14="http://schemas.microsoft.com/office/powerpoint/2010/main" val="2788320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C584E692-0AB8-A247-B5DD-EE01E8076ACC}"/>
              </a:ext>
            </a:extLst>
          </p:cNvPr>
          <p:cNvSpPr>
            <a:spLocks noGrp="1"/>
          </p:cNvSpPr>
          <p:nvPr>
            <p:ph type="title"/>
          </p:nvPr>
        </p:nvSpPr>
        <p:spPr/>
        <p:txBody>
          <a:bodyPr/>
          <a:lstStyle/>
          <a:p>
            <a:r>
              <a:rPr lang="en-US" dirty="0"/>
              <a:t>One More Change…</a:t>
            </a:r>
          </a:p>
        </p:txBody>
      </p:sp>
      <p:pic>
        <p:nvPicPr>
          <p:cNvPr id="10" name="Picture 9">
            <a:extLst>
              <a:ext uri="{FF2B5EF4-FFF2-40B4-BE49-F238E27FC236}">
                <a16:creationId xmlns:a16="http://schemas.microsoft.com/office/drawing/2014/main" xmlns="" id="{C55F398D-35B8-054A-A558-FAE542F5CBEA}"/>
              </a:ext>
            </a:extLst>
          </p:cNvPr>
          <p:cNvPicPr>
            <a:picLocks noChangeAspect="1"/>
          </p:cNvPicPr>
          <p:nvPr/>
        </p:nvPicPr>
        <p:blipFill>
          <a:blip r:embed="rId2"/>
          <a:stretch>
            <a:fillRect/>
          </a:stretch>
        </p:blipFill>
        <p:spPr>
          <a:xfrm>
            <a:off x="288837" y="986041"/>
            <a:ext cx="8490123" cy="2752078"/>
          </a:xfrm>
          <a:prstGeom prst="rect">
            <a:avLst/>
          </a:prstGeom>
        </p:spPr>
      </p:pic>
      <p:pic>
        <p:nvPicPr>
          <p:cNvPr id="11" name="Picture 10">
            <a:extLst>
              <a:ext uri="{FF2B5EF4-FFF2-40B4-BE49-F238E27FC236}">
                <a16:creationId xmlns:a16="http://schemas.microsoft.com/office/drawing/2014/main" xmlns="" id="{6019753F-039D-AE4F-BD45-58EAC93D6A7B}"/>
              </a:ext>
            </a:extLst>
          </p:cNvPr>
          <p:cNvPicPr>
            <a:picLocks noChangeAspect="1"/>
          </p:cNvPicPr>
          <p:nvPr/>
        </p:nvPicPr>
        <p:blipFill>
          <a:blip r:embed="rId3"/>
          <a:stretch>
            <a:fillRect/>
          </a:stretch>
        </p:blipFill>
        <p:spPr>
          <a:xfrm>
            <a:off x="380998" y="3654634"/>
            <a:ext cx="8305802" cy="2752344"/>
          </a:xfrm>
          <a:prstGeom prst="rect">
            <a:avLst/>
          </a:prstGeom>
        </p:spPr>
      </p:pic>
      <p:sp>
        <p:nvSpPr>
          <p:cNvPr id="13" name="TextBox 12">
            <a:extLst>
              <a:ext uri="{FF2B5EF4-FFF2-40B4-BE49-F238E27FC236}">
                <a16:creationId xmlns:a16="http://schemas.microsoft.com/office/drawing/2014/main" xmlns="" id="{20C8FD97-DC6A-DC45-BBBB-AC4969E0C81D}"/>
              </a:ext>
            </a:extLst>
          </p:cNvPr>
          <p:cNvSpPr txBox="1"/>
          <p:nvPr/>
        </p:nvSpPr>
        <p:spPr>
          <a:xfrm>
            <a:off x="4533899" y="3212315"/>
            <a:ext cx="307570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a:solidFill>
                  <a:srgbClr val="002060"/>
                </a:solidFill>
                <a:latin typeface="News Gothic MT" panose="020B0503020103020203" pitchFamily="34" charset="0"/>
              </a:rPr>
              <a:t>Can’t Search by “Review”</a:t>
            </a:r>
          </a:p>
        </p:txBody>
      </p:sp>
      <p:cxnSp>
        <p:nvCxnSpPr>
          <p:cNvPr id="14" name="Straight Arrow Connector 13">
            <a:extLst>
              <a:ext uri="{FF2B5EF4-FFF2-40B4-BE49-F238E27FC236}">
                <a16:creationId xmlns:a16="http://schemas.microsoft.com/office/drawing/2014/main" xmlns="" id="{CA2F112C-8F68-E046-A047-10794F890550}"/>
              </a:ext>
            </a:extLst>
          </p:cNvPr>
          <p:cNvCxnSpPr>
            <a:cxnSpLocks/>
          </p:cNvCxnSpPr>
          <p:nvPr/>
        </p:nvCxnSpPr>
        <p:spPr>
          <a:xfrm flipH="1" flipV="1">
            <a:off x="5264728" y="2438401"/>
            <a:ext cx="637308" cy="7739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xmlns="" id="{231B1F87-1500-894F-B1FF-98A1B745DDF2}"/>
              </a:ext>
            </a:extLst>
          </p:cNvPr>
          <p:cNvCxnSpPr>
            <a:cxnSpLocks/>
          </p:cNvCxnSpPr>
          <p:nvPr/>
        </p:nvCxnSpPr>
        <p:spPr>
          <a:xfrm flipH="1">
            <a:off x="3228109" y="3581647"/>
            <a:ext cx="2673928" cy="20571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84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58627E-0821-3842-9F80-D9413A3F443E}"/>
              </a:ext>
            </a:extLst>
          </p:cNvPr>
          <p:cNvSpPr>
            <a:spLocks noGrp="1"/>
          </p:cNvSpPr>
          <p:nvPr>
            <p:ph type="title"/>
          </p:nvPr>
        </p:nvSpPr>
        <p:spPr/>
        <p:txBody>
          <a:bodyPr/>
          <a:lstStyle/>
          <a:p>
            <a:r>
              <a:rPr lang="en-US" dirty="0"/>
              <a:t>Review Made It</a:t>
            </a:r>
          </a:p>
        </p:txBody>
      </p:sp>
      <p:pic>
        <p:nvPicPr>
          <p:cNvPr id="5" name="Picture 4">
            <a:extLst>
              <a:ext uri="{FF2B5EF4-FFF2-40B4-BE49-F238E27FC236}">
                <a16:creationId xmlns:a16="http://schemas.microsoft.com/office/drawing/2014/main" xmlns="" id="{E7D4E052-D877-0B4E-9214-141AF9762A81}"/>
              </a:ext>
            </a:extLst>
          </p:cNvPr>
          <p:cNvPicPr>
            <a:picLocks noChangeAspect="1"/>
          </p:cNvPicPr>
          <p:nvPr/>
        </p:nvPicPr>
        <p:blipFill rotWithShape="1">
          <a:blip r:embed="rId2"/>
          <a:srcRect l="18333" t="19576" r="3396" b="23697"/>
          <a:stretch/>
        </p:blipFill>
        <p:spPr>
          <a:xfrm>
            <a:off x="1648691" y="3435925"/>
            <a:ext cx="7157067" cy="3241963"/>
          </a:xfrm>
          <a:prstGeom prst="rect">
            <a:avLst/>
          </a:prstGeom>
        </p:spPr>
      </p:pic>
      <p:pic>
        <p:nvPicPr>
          <p:cNvPr id="4" name="Picture 3">
            <a:extLst>
              <a:ext uri="{FF2B5EF4-FFF2-40B4-BE49-F238E27FC236}">
                <a16:creationId xmlns:a16="http://schemas.microsoft.com/office/drawing/2014/main" xmlns="" id="{66394F5F-A347-AA40-88A9-B180CD541829}"/>
              </a:ext>
            </a:extLst>
          </p:cNvPr>
          <p:cNvPicPr>
            <a:picLocks noChangeAspect="1"/>
          </p:cNvPicPr>
          <p:nvPr/>
        </p:nvPicPr>
        <p:blipFill rotWithShape="1">
          <a:blip r:embed="rId3"/>
          <a:srcRect l="18637" t="20304" r="2424" b="38970"/>
          <a:stretch/>
        </p:blipFill>
        <p:spPr>
          <a:xfrm>
            <a:off x="221672" y="983672"/>
            <a:ext cx="7218218" cy="2327563"/>
          </a:xfrm>
          <a:prstGeom prst="rect">
            <a:avLst/>
          </a:prstGeom>
        </p:spPr>
      </p:pic>
      <p:cxnSp>
        <p:nvCxnSpPr>
          <p:cNvPr id="6" name="Straight Arrow Connector 5">
            <a:extLst>
              <a:ext uri="{FF2B5EF4-FFF2-40B4-BE49-F238E27FC236}">
                <a16:creationId xmlns:a16="http://schemas.microsoft.com/office/drawing/2014/main" xmlns="" id="{A833CBAA-1313-DE40-B397-8D5F155BA147}"/>
              </a:ext>
            </a:extLst>
          </p:cNvPr>
          <p:cNvCxnSpPr>
            <a:cxnSpLocks/>
          </p:cNvCxnSpPr>
          <p:nvPr/>
        </p:nvCxnSpPr>
        <p:spPr>
          <a:xfrm flipH="1">
            <a:off x="3394363" y="4128655"/>
            <a:ext cx="1981200" cy="21197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xmlns="" id="{EB6FB3E5-18A5-6E43-A7EF-A893F20FF829}"/>
              </a:ext>
            </a:extLst>
          </p:cNvPr>
          <p:cNvCxnSpPr>
            <a:cxnSpLocks/>
          </p:cNvCxnSpPr>
          <p:nvPr/>
        </p:nvCxnSpPr>
        <p:spPr>
          <a:xfrm flipH="1" flipV="1">
            <a:off x="5043055" y="3041069"/>
            <a:ext cx="858981" cy="4849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xmlns="" id="{EED05B27-0F26-B746-A868-0109290AE277}"/>
              </a:ext>
            </a:extLst>
          </p:cNvPr>
          <p:cNvSpPr txBox="1"/>
          <p:nvPr/>
        </p:nvSpPr>
        <p:spPr>
          <a:xfrm>
            <a:off x="5375563" y="3572378"/>
            <a:ext cx="225482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a:solidFill>
                  <a:srgbClr val="002060"/>
                </a:solidFill>
                <a:latin typeface="News Gothic MT" panose="020B0503020103020203" pitchFamily="34" charset="0"/>
              </a:rPr>
              <a:t>“Review” finally made it to the list!</a:t>
            </a:r>
          </a:p>
        </p:txBody>
      </p:sp>
    </p:spTree>
    <p:extLst>
      <p:ext uri="{BB962C8B-B14F-4D97-AF65-F5344CB8AC3E}">
        <p14:creationId xmlns:p14="http://schemas.microsoft.com/office/powerpoint/2010/main" val="1759062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393" y="1840515"/>
            <a:ext cx="8366235" cy="1844675"/>
          </a:xfrm>
        </p:spPr>
        <p:txBody>
          <a:bodyPr/>
          <a:lstStyle/>
          <a:p>
            <a:pPr marL="0" indent="0" defTabSz="914400" fontAlgn="auto">
              <a:spcBef>
                <a:spcPts val="0"/>
              </a:spcBef>
              <a:spcAft>
                <a:spcPts val="0"/>
              </a:spcAft>
              <a:buNone/>
              <a:defRPr/>
            </a:pPr>
            <a:r>
              <a:rPr lang="en-US" sz="4000" dirty="0">
                <a:solidFill>
                  <a:srgbClr val="002060"/>
                </a:solidFill>
                <a:latin typeface="News Gothic MT" panose="020B0503020103020203" pitchFamily="34" charset="0"/>
              </a:rPr>
              <a:t>Membership Benefits…</a:t>
            </a:r>
          </a:p>
          <a:p>
            <a:pPr marL="0" marR="0" lvl="0" indent="0" defTabSz="914400" eaLnBrk="1" fontAlgn="auto" latinLnBrk="0" hangingPunct="1">
              <a:lnSpc>
                <a:spcPct val="100000"/>
              </a:lnSpc>
              <a:spcBef>
                <a:spcPts val="0"/>
              </a:spcBef>
              <a:spcAft>
                <a:spcPts val="0"/>
              </a:spcAft>
              <a:buClrTx/>
              <a:buSzTx/>
              <a:buFontTx/>
              <a:buNone/>
              <a:tabLst/>
              <a:defRPr/>
            </a:pPr>
            <a:endParaRPr lang="en-US" sz="4000" dirty="0">
              <a:solidFill>
                <a:srgbClr val="002060"/>
              </a:solidFill>
              <a:latin typeface="News Gothic MT" panose="020B0503020103020203" pitchFamily="34" charset="0"/>
            </a:endParaRPr>
          </a:p>
          <a:p>
            <a:pPr marL="400050" lvl="1" indent="0" defTabSz="914400" fontAlgn="auto">
              <a:spcBef>
                <a:spcPts val="0"/>
              </a:spcBef>
              <a:spcAft>
                <a:spcPts val="0"/>
              </a:spcAft>
              <a:buNone/>
              <a:defRPr/>
            </a:pPr>
            <a:r>
              <a:rPr lang="en-US" i="1" dirty="0">
                <a:solidFill>
                  <a:srgbClr val="002060"/>
                </a:solidFill>
                <a:latin typeface="News Gothic MT" panose="020B0503020103020203" pitchFamily="34" charset="0"/>
              </a:rPr>
              <a:t>Credit Course Approvals</a:t>
            </a:r>
          </a:p>
          <a:p>
            <a:pPr marL="400050" lvl="1" indent="0" defTabSz="914400" fontAlgn="auto">
              <a:spcBef>
                <a:spcPts val="0"/>
              </a:spcBef>
              <a:spcAft>
                <a:spcPts val="0"/>
              </a:spcAft>
              <a:buNone/>
              <a:defRPr/>
            </a:pPr>
            <a:r>
              <a:rPr lang="en-US" i="1" dirty="0">
                <a:solidFill>
                  <a:srgbClr val="002060"/>
                </a:solidFill>
                <a:latin typeface="News Gothic MT" panose="020B0503020103020203" pitchFamily="34" charset="0"/>
              </a:rPr>
              <a:t>Sub Changes for Programs</a:t>
            </a:r>
          </a:p>
          <a:p>
            <a:pPr marL="400050" lvl="1" indent="0" defTabSz="914400" fontAlgn="auto">
              <a:spcBef>
                <a:spcPts val="0"/>
              </a:spcBef>
              <a:spcAft>
                <a:spcPts val="0"/>
              </a:spcAft>
              <a:buNone/>
              <a:defRPr/>
            </a:pPr>
            <a:r>
              <a:rPr lang="en-US" i="1" dirty="0">
                <a:solidFill>
                  <a:srgbClr val="002060"/>
                </a:solidFill>
                <a:latin typeface="News Gothic MT" panose="020B0503020103020203" pitchFamily="34" charset="0"/>
              </a:rPr>
              <a:t>Program Modifications</a:t>
            </a:r>
          </a:p>
          <a:p>
            <a:pPr marL="0" marR="0" lvl="0" indent="0" defTabSz="914400" eaLnBrk="1" fontAlgn="auto" latinLnBrk="0" hangingPunct="1">
              <a:lnSpc>
                <a:spcPct val="100000"/>
              </a:lnSpc>
              <a:spcBef>
                <a:spcPts val="0"/>
              </a:spcBef>
              <a:spcAft>
                <a:spcPts val="0"/>
              </a:spcAft>
              <a:buClrTx/>
              <a:buSzTx/>
              <a:buFontTx/>
              <a:buNone/>
              <a:tabLst/>
              <a:defRPr/>
            </a:pPr>
            <a:endParaRPr lang="en-US" sz="3600" i="1" dirty="0">
              <a:solidFill>
                <a:srgbClr val="002060"/>
              </a:solidFill>
            </a:endParaRPr>
          </a:p>
        </p:txBody>
      </p:sp>
    </p:spTree>
    <p:extLst>
      <p:ext uri="{BB962C8B-B14F-4D97-AF65-F5344CB8AC3E}">
        <p14:creationId xmlns:p14="http://schemas.microsoft.com/office/powerpoint/2010/main" val="24751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36527"/>
            <a:ext cx="7886700" cy="714374"/>
          </a:xfrm>
        </p:spPr>
        <p:txBody>
          <a:bodyPr/>
          <a:lstStyle/>
          <a:p>
            <a:pPr algn="r"/>
            <a:r>
              <a:rPr lang="en-US" sz="3600" dirty="0">
                <a:solidFill>
                  <a:schemeClr val="bg1"/>
                </a:solidFill>
              </a:rPr>
              <a:t>Who Owns Curriculum</a:t>
            </a:r>
          </a:p>
        </p:txBody>
      </p:sp>
      <p:sp>
        <p:nvSpPr>
          <p:cNvPr id="3" name="Content Placeholder 2"/>
          <p:cNvSpPr>
            <a:spLocks noGrp="1"/>
          </p:cNvSpPr>
          <p:nvPr>
            <p:ph idx="1"/>
          </p:nvPr>
        </p:nvSpPr>
        <p:spPr>
          <a:xfrm>
            <a:off x="529239" y="1120118"/>
            <a:ext cx="7886700" cy="4351338"/>
          </a:xfrm>
        </p:spPr>
        <p:txBody>
          <a:bodyPr/>
          <a:lstStyle/>
          <a:p>
            <a:pPr marL="0" indent="0">
              <a:buNone/>
            </a:pPr>
            <a:r>
              <a:rPr lang="en-US" sz="2000" b="1" dirty="0"/>
              <a:t>The College.</a:t>
            </a:r>
          </a:p>
          <a:p>
            <a:pPr marL="0" indent="0">
              <a:buNone/>
            </a:pPr>
            <a:endParaRPr lang="en-US" sz="2000" b="1" dirty="0"/>
          </a:p>
          <a:p>
            <a:pPr marL="0" indent="0">
              <a:buNone/>
            </a:pPr>
            <a:r>
              <a:rPr lang="en-US" sz="2000" dirty="0"/>
              <a:t>The content of Courses and Programs in COCI belongs to the College and the College is responsible for its completeness and alignment with the standards in the PCAH.</a:t>
            </a:r>
          </a:p>
          <a:p>
            <a:pPr marL="0" indent="0">
              <a:buNone/>
            </a:pPr>
            <a:endParaRPr lang="en-US" sz="2000" dirty="0"/>
          </a:p>
          <a:p>
            <a:pPr marL="0" indent="0">
              <a:buNone/>
            </a:pPr>
            <a:r>
              <a:rPr lang="en-US" sz="2000" dirty="0"/>
              <a:t>The College is responsible ensuring the Control Number assigned matches the correct version of the Course or Program. </a:t>
            </a:r>
          </a:p>
          <a:p>
            <a:pPr marL="0" indent="0">
              <a:buNone/>
            </a:pPr>
            <a:endParaRPr lang="en-US" sz="2000" dirty="0"/>
          </a:p>
          <a:p>
            <a:pPr marL="0" indent="0">
              <a:buNone/>
            </a:pPr>
            <a:r>
              <a:rPr lang="en-US" sz="2000" dirty="0"/>
              <a:t>The College is responsible for maintaining data parity between with curricula approved locally and curricula in the inventory.</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647028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36527"/>
            <a:ext cx="7886700" cy="714374"/>
          </a:xfrm>
        </p:spPr>
        <p:txBody>
          <a:bodyPr/>
          <a:lstStyle/>
          <a:p>
            <a:pPr algn="r"/>
            <a:r>
              <a:rPr lang="en-US" sz="3600" dirty="0">
                <a:solidFill>
                  <a:schemeClr val="bg1"/>
                </a:solidFill>
              </a:rPr>
              <a:t>Who Owns Curriculum</a:t>
            </a:r>
          </a:p>
        </p:txBody>
      </p:sp>
      <p:sp>
        <p:nvSpPr>
          <p:cNvPr id="3" name="Content Placeholder 2"/>
          <p:cNvSpPr>
            <a:spLocks noGrp="1"/>
          </p:cNvSpPr>
          <p:nvPr>
            <p:ph idx="1"/>
          </p:nvPr>
        </p:nvSpPr>
        <p:spPr>
          <a:xfrm>
            <a:off x="529239" y="1120118"/>
            <a:ext cx="7886700" cy="4351338"/>
          </a:xfrm>
        </p:spPr>
        <p:txBody>
          <a:bodyPr/>
          <a:lstStyle/>
          <a:p>
            <a:pPr marL="0" indent="0">
              <a:buNone/>
            </a:pPr>
            <a:r>
              <a:rPr lang="en-US" sz="2000" b="1" dirty="0">
                <a:latin typeface="News Gothic MT" panose="020B0503020103020203" pitchFamily="34" charset="0"/>
              </a:rPr>
              <a:t>The College.</a:t>
            </a:r>
          </a:p>
          <a:p>
            <a:pPr marL="0" indent="0">
              <a:buNone/>
            </a:pPr>
            <a:endParaRPr lang="en-US" sz="2000" b="1" dirty="0">
              <a:latin typeface="News Gothic MT" panose="020B0503020103020203" pitchFamily="34" charset="0"/>
            </a:endParaRPr>
          </a:p>
          <a:p>
            <a:pPr marL="0" indent="0">
              <a:buNone/>
            </a:pPr>
            <a:r>
              <a:rPr lang="en-US" sz="2000" dirty="0">
                <a:latin typeface="News Gothic MT" panose="020B0503020103020203" pitchFamily="34" charset="0"/>
              </a:rPr>
              <a:t>The content of Courses and Programs in COCI belongs to the College and the College is responsible for its completeness and alignment with the standards in the PCAH.</a:t>
            </a:r>
          </a:p>
          <a:p>
            <a:pPr marL="0" indent="0">
              <a:buNone/>
            </a:pPr>
            <a:endParaRPr lang="en-US" sz="2000" dirty="0">
              <a:latin typeface="News Gothic MT" panose="020B0503020103020203" pitchFamily="34" charset="0"/>
            </a:endParaRPr>
          </a:p>
          <a:p>
            <a:pPr marL="0" indent="0">
              <a:buNone/>
            </a:pPr>
            <a:r>
              <a:rPr lang="en-US" sz="2000" dirty="0">
                <a:latin typeface="News Gothic MT" panose="020B0503020103020203" pitchFamily="34" charset="0"/>
              </a:rPr>
              <a:t>The College is responsible ensuring the Control Number assigned matches the correct version of the Course or Program. </a:t>
            </a:r>
          </a:p>
          <a:p>
            <a:pPr marL="0" indent="0">
              <a:buNone/>
            </a:pPr>
            <a:endParaRPr lang="en-US" sz="2000" dirty="0">
              <a:latin typeface="News Gothic MT" panose="020B0503020103020203" pitchFamily="34" charset="0"/>
            </a:endParaRPr>
          </a:p>
          <a:p>
            <a:pPr marL="0" indent="0">
              <a:buNone/>
            </a:pPr>
            <a:r>
              <a:rPr lang="en-US" sz="2000" dirty="0">
                <a:latin typeface="News Gothic MT" panose="020B0503020103020203" pitchFamily="34" charset="0"/>
              </a:rPr>
              <a:t>The College is responsible for maintaining data parity between with curricula approved locally and curricula in the inventory.</a:t>
            </a:r>
          </a:p>
          <a:p>
            <a:pPr marL="0" indent="0">
              <a:buNone/>
            </a:pPr>
            <a:endParaRPr lang="en-US" dirty="0">
              <a:latin typeface="News Gothic MT" panose="020B0503020103020203" pitchFamily="34" charset="0"/>
            </a:endParaRPr>
          </a:p>
          <a:p>
            <a:pPr marL="0" indent="0">
              <a:buNone/>
            </a:pPr>
            <a:endParaRPr lang="en-US" dirty="0">
              <a:latin typeface="News Gothic MT" panose="020B0503020103020203" pitchFamily="34" charset="0"/>
            </a:endParaRPr>
          </a:p>
          <a:p>
            <a:endParaRPr lang="en-US" dirty="0">
              <a:latin typeface="News Gothic MT" panose="020B0503020103020203" pitchFamily="34" charset="0"/>
            </a:endParaRPr>
          </a:p>
        </p:txBody>
      </p:sp>
    </p:spTree>
    <p:extLst>
      <p:ext uri="{BB962C8B-B14F-4D97-AF65-F5344CB8AC3E}">
        <p14:creationId xmlns:p14="http://schemas.microsoft.com/office/powerpoint/2010/main" val="1696383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36527"/>
            <a:ext cx="7886700" cy="714374"/>
          </a:xfrm>
        </p:spPr>
        <p:txBody>
          <a:bodyPr/>
          <a:lstStyle/>
          <a:p>
            <a:pPr algn="r"/>
            <a:r>
              <a:rPr lang="en-US" sz="3600" dirty="0">
                <a:solidFill>
                  <a:schemeClr val="bg1"/>
                </a:solidFill>
              </a:rPr>
              <a:t>The Role of the CCCCO</a:t>
            </a:r>
          </a:p>
        </p:txBody>
      </p:sp>
      <p:sp>
        <p:nvSpPr>
          <p:cNvPr id="3" name="Content Placeholder 2"/>
          <p:cNvSpPr>
            <a:spLocks noGrp="1"/>
          </p:cNvSpPr>
          <p:nvPr>
            <p:ph idx="1"/>
          </p:nvPr>
        </p:nvSpPr>
        <p:spPr>
          <a:xfrm>
            <a:off x="248307" y="4250125"/>
            <a:ext cx="8744607" cy="4351338"/>
          </a:xfrm>
        </p:spPr>
        <p:txBody>
          <a:bodyPr/>
          <a:lstStyle/>
          <a:p>
            <a:pPr marL="0" indent="0">
              <a:buNone/>
            </a:pPr>
            <a:r>
              <a:rPr lang="en-US" sz="1600" dirty="0">
                <a:latin typeface="News Gothic MT" panose="020B0503020103020203" pitchFamily="34" charset="0"/>
              </a:rPr>
              <a:t>The Chancellor’s Office is responsible for assignment of a unique Control Number for all Courses and Programs that successfully validate. </a:t>
            </a:r>
          </a:p>
          <a:p>
            <a:pPr marL="0" indent="0">
              <a:buNone/>
            </a:pPr>
            <a:endParaRPr lang="en-US" sz="1600" dirty="0">
              <a:latin typeface="News Gothic MT" panose="020B0503020103020203" pitchFamily="34" charset="0"/>
            </a:endParaRPr>
          </a:p>
          <a:p>
            <a:pPr marL="0" indent="0">
              <a:buNone/>
            </a:pPr>
            <a:r>
              <a:rPr lang="en-US" sz="1600" dirty="0">
                <a:latin typeface="News Gothic MT" panose="020B0503020103020203" pitchFamily="34" charset="0"/>
              </a:rPr>
              <a:t>The Chancellor’s Office is responsible for maintaining an inventory of all validated curricula across California Community Colleges. </a:t>
            </a:r>
          </a:p>
          <a:p>
            <a:pPr marL="0" indent="0">
              <a:buNone/>
            </a:pPr>
            <a:endParaRPr lang="en-US" sz="1600" dirty="0">
              <a:latin typeface="News Gothic MT" panose="020B0503020103020203" pitchFamily="34" charset="0"/>
            </a:endParaRPr>
          </a:p>
          <a:p>
            <a:pPr marL="0" indent="0">
              <a:buNone/>
            </a:pPr>
            <a:endParaRPr lang="en-US" sz="1600" dirty="0">
              <a:latin typeface="News Gothic MT" panose="020B0503020103020203" pitchFamily="34" charset="0"/>
            </a:endParaRPr>
          </a:p>
          <a:p>
            <a:pPr marL="0" indent="0">
              <a:buNone/>
            </a:pPr>
            <a:endParaRPr lang="en-US" sz="1600" dirty="0">
              <a:latin typeface="News Gothic MT" panose="020B0503020103020203" pitchFamily="34" charset="0"/>
            </a:endParaRPr>
          </a:p>
          <a:p>
            <a:pPr marL="0" indent="0">
              <a:buNone/>
            </a:pPr>
            <a:endParaRPr lang="en-US" sz="1600" dirty="0">
              <a:latin typeface="News Gothic MT" panose="020B0503020103020203" pitchFamily="34" charset="0"/>
            </a:endParaRPr>
          </a:p>
          <a:p>
            <a:endParaRPr lang="en-US" sz="1600" dirty="0">
              <a:latin typeface="News Gothic MT" panose="020B0503020103020203" pitchFamily="34" charset="0"/>
            </a:endParaRPr>
          </a:p>
        </p:txBody>
      </p:sp>
      <p:pic>
        <p:nvPicPr>
          <p:cNvPr id="4" name="Picture 3">
            <a:extLst>
              <a:ext uri="{FF2B5EF4-FFF2-40B4-BE49-F238E27FC236}">
                <a16:creationId xmlns:a16="http://schemas.microsoft.com/office/drawing/2014/main" xmlns="" id="{75B0107B-D78A-4947-944B-EA4E588C0883}"/>
              </a:ext>
            </a:extLst>
          </p:cNvPr>
          <p:cNvPicPr>
            <a:picLocks noChangeAspect="1"/>
          </p:cNvPicPr>
          <p:nvPr/>
        </p:nvPicPr>
        <p:blipFill rotWithShape="1">
          <a:blip r:embed="rId2"/>
          <a:srcRect l="16550" t="12190" r="17014" b="39158"/>
          <a:stretch/>
        </p:blipFill>
        <p:spPr>
          <a:xfrm>
            <a:off x="2963917" y="1188518"/>
            <a:ext cx="6074979" cy="2827231"/>
          </a:xfrm>
          <a:prstGeom prst="rect">
            <a:avLst/>
          </a:prstGeom>
          <a:ln w="28575">
            <a:solidFill>
              <a:schemeClr val="tx2"/>
            </a:solidFill>
          </a:ln>
        </p:spPr>
      </p:pic>
      <p:sp>
        <p:nvSpPr>
          <p:cNvPr id="5" name="TextBox 4">
            <a:extLst>
              <a:ext uri="{FF2B5EF4-FFF2-40B4-BE49-F238E27FC236}">
                <a16:creationId xmlns:a16="http://schemas.microsoft.com/office/drawing/2014/main" xmlns="" id="{3B10077F-8DCA-C943-B3BF-E54113830121}"/>
              </a:ext>
            </a:extLst>
          </p:cNvPr>
          <p:cNvSpPr txBox="1"/>
          <p:nvPr/>
        </p:nvSpPr>
        <p:spPr>
          <a:xfrm>
            <a:off x="248307" y="1074767"/>
            <a:ext cx="2669627" cy="3005951"/>
          </a:xfrm>
          <a:prstGeom prst="rect">
            <a:avLst/>
          </a:prstGeom>
          <a:noFill/>
        </p:spPr>
        <p:txBody>
          <a:bodyPr wrap="square" rtlCol="0">
            <a:spAutoFit/>
          </a:bodyPr>
          <a:lstStyle/>
          <a:p>
            <a:pPr>
              <a:lnSpc>
                <a:spcPts val="2560"/>
              </a:lnSpc>
            </a:pPr>
            <a:r>
              <a:rPr lang="en-US" sz="1600" dirty="0">
                <a:latin typeface="News Gothic MT" panose="020B0503020103020203" pitchFamily="34" charset="0"/>
              </a:rPr>
              <a:t>The Chancellor’s Office reviews the content of Courses and Programs  (using both human and automated processes)  to validate its completeness and alignment with the standards in the PCAH. </a:t>
            </a:r>
          </a:p>
          <a:p>
            <a:endParaRPr lang="en-US" sz="1600" dirty="0">
              <a:latin typeface="News Gothic MT" panose="020B0503020103020203" pitchFamily="34" charset="0"/>
            </a:endParaRPr>
          </a:p>
        </p:txBody>
      </p:sp>
    </p:spTree>
    <p:extLst>
      <p:ext uri="{BB962C8B-B14F-4D97-AF65-F5344CB8AC3E}">
        <p14:creationId xmlns:p14="http://schemas.microsoft.com/office/powerpoint/2010/main" val="700934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36527"/>
            <a:ext cx="7886700" cy="714374"/>
          </a:xfrm>
        </p:spPr>
        <p:txBody>
          <a:bodyPr/>
          <a:lstStyle/>
          <a:p>
            <a:pPr algn="r"/>
            <a:r>
              <a:rPr lang="en-US" sz="3600" dirty="0">
                <a:solidFill>
                  <a:schemeClr val="bg1"/>
                </a:solidFill>
              </a:rPr>
              <a:t>The Role of MIS</a:t>
            </a:r>
          </a:p>
        </p:txBody>
      </p:sp>
      <p:sp>
        <p:nvSpPr>
          <p:cNvPr id="3" name="Content Placeholder 2"/>
          <p:cNvSpPr>
            <a:spLocks noGrp="1"/>
          </p:cNvSpPr>
          <p:nvPr>
            <p:ph idx="1"/>
          </p:nvPr>
        </p:nvSpPr>
        <p:spPr>
          <a:xfrm>
            <a:off x="234949" y="4395272"/>
            <a:ext cx="8698843" cy="2846356"/>
          </a:xfrm>
        </p:spPr>
        <p:txBody>
          <a:bodyPr/>
          <a:lstStyle/>
          <a:p>
            <a:pPr marL="0" indent="0">
              <a:buNone/>
            </a:pPr>
            <a:r>
              <a:rPr lang="en-US" sz="1600" dirty="0">
                <a:latin typeface="News Gothic MT" panose="020B0503020103020203" pitchFamily="34" charset="0"/>
              </a:rPr>
              <a:t>MIS consumes Course and Program data from COCI and is responsible for generating a unique CCN for Courses after a final set of validations are completed.</a:t>
            </a:r>
          </a:p>
          <a:p>
            <a:pPr marL="0" indent="0">
              <a:buNone/>
            </a:pPr>
            <a:endParaRPr lang="en-US" sz="1600" dirty="0">
              <a:latin typeface="News Gothic MT" panose="020B0503020103020203" pitchFamily="34" charset="0"/>
            </a:endParaRPr>
          </a:p>
          <a:p>
            <a:pPr marL="0" indent="0">
              <a:buNone/>
            </a:pPr>
            <a:endParaRPr lang="en-US" sz="100" dirty="0">
              <a:latin typeface="News Gothic MT" panose="020B0503020103020203" pitchFamily="34" charset="0"/>
            </a:endParaRPr>
          </a:p>
          <a:p>
            <a:pPr marL="0" indent="0">
              <a:buNone/>
            </a:pPr>
            <a:r>
              <a:rPr lang="en-US" sz="1600" dirty="0">
                <a:latin typeface="News Gothic MT" panose="020B0503020103020203" pitchFamily="34" charset="0"/>
              </a:rPr>
              <a:t>MIS is the owner of the Data Element Dictionary and is responsible for the field integrity checks on CB data elements to be in alignment with the PCAH and CCCCCO Curriculum policies. </a:t>
            </a:r>
          </a:p>
          <a:p>
            <a:pPr marL="0" indent="0">
              <a:buNone/>
            </a:pPr>
            <a:endParaRPr lang="en-US" sz="2400" dirty="0">
              <a:latin typeface="News Gothic MT" panose="020B0503020103020203" pitchFamily="34" charset="0"/>
            </a:endParaRPr>
          </a:p>
          <a:p>
            <a:pPr marL="0" indent="0">
              <a:buNone/>
            </a:pPr>
            <a:endParaRPr lang="en-US" sz="2400" dirty="0">
              <a:latin typeface="News Gothic MT" panose="020B0503020103020203" pitchFamily="34" charset="0"/>
            </a:endParaRPr>
          </a:p>
          <a:p>
            <a:endParaRPr lang="en-US" sz="2400" dirty="0">
              <a:latin typeface="News Gothic MT" panose="020B0503020103020203" pitchFamily="34" charset="0"/>
            </a:endParaRPr>
          </a:p>
        </p:txBody>
      </p:sp>
      <p:pic>
        <p:nvPicPr>
          <p:cNvPr id="4" name="Picture 3">
            <a:extLst>
              <a:ext uri="{FF2B5EF4-FFF2-40B4-BE49-F238E27FC236}">
                <a16:creationId xmlns:a16="http://schemas.microsoft.com/office/drawing/2014/main" xmlns="" id="{4F1C47D1-1193-EE4F-8CAD-BC2627C03E9C}"/>
              </a:ext>
            </a:extLst>
          </p:cNvPr>
          <p:cNvPicPr>
            <a:picLocks noChangeAspect="1"/>
          </p:cNvPicPr>
          <p:nvPr/>
        </p:nvPicPr>
        <p:blipFill rotWithShape="1">
          <a:blip r:embed="rId2"/>
          <a:srcRect t="-512" b="43503"/>
          <a:stretch/>
        </p:blipFill>
        <p:spPr>
          <a:xfrm>
            <a:off x="0" y="966679"/>
            <a:ext cx="9144000" cy="3312815"/>
          </a:xfrm>
          <a:prstGeom prst="rect">
            <a:avLst/>
          </a:prstGeom>
        </p:spPr>
      </p:pic>
    </p:spTree>
    <p:extLst>
      <p:ext uri="{BB962C8B-B14F-4D97-AF65-F5344CB8AC3E}">
        <p14:creationId xmlns:p14="http://schemas.microsoft.com/office/powerpoint/2010/main" val="3281378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6A3509A-8EA3-5D40-9029-4AAF29F61378}"/>
              </a:ext>
            </a:extLst>
          </p:cNvPr>
          <p:cNvSpPr/>
          <p:nvPr/>
        </p:nvSpPr>
        <p:spPr>
          <a:xfrm>
            <a:off x="420413" y="1720840"/>
            <a:ext cx="8135008" cy="2957861"/>
          </a:xfrm>
          <a:prstGeom prst="rect">
            <a:avLst/>
          </a:prstGeom>
        </p:spPr>
        <p:txBody>
          <a:bodyPr wrap="square">
            <a:spAutoFit/>
          </a:bodyPr>
          <a:lstStyle/>
          <a:p>
            <a:pPr>
              <a:lnSpc>
                <a:spcPct val="150000"/>
              </a:lnSpc>
            </a:pPr>
            <a:r>
              <a:rPr lang="en-US" i="1" dirty="0">
                <a:solidFill>
                  <a:srgbClr val="002060"/>
                </a:solidFill>
              </a:rPr>
              <a:t>The Chancellor’s Office Curriculum Inventory (COCI) maintains all program and course elements that require Chancellor’s Office approval. Although the guidelines for its use are documented in the Program and Course Approval Handbook (PCAH), veteran users are familiar with its </a:t>
            </a:r>
            <a:r>
              <a:rPr lang="en-US" b="1" i="1" dirty="0">
                <a:solidFill>
                  <a:srgbClr val="002060"/>
                </a:solidFill>
              </a:rPr>
              <a:t>quirks and perks</a:t>
            </a:r>
            <a:r>
              <a:rPr lang="en-US" i="1" dirty="0">
                <a:solidFill>
                  <a:srgbClr val="002060"/>
                </a:solidFill>
              </a:rPr>
              <a:t>, </a:t>
            </a:r>
            <a:r>
              <a:rPr lang="en-US" b="1" i="1" dirty="0">
                <a:solidFill>
                  <a:srgbClr val="002060"/>
                </a:solidFill>
              </a:rPr>
              <a:t>short-cuts</a:t>
            </a:r>
            <a:r>
              <a:rPr lang="en-US" i="1" dirty="0">
                <a:solidFill>
                  <a:srgbClr val="002060"/>
                </a:solidFill>
              </a:rPr>
              <a:t> and </a:t>
            </a:r>
            <a:r>
              <a:rPr lang="en-US" b="1" i="1" dirty="0">
                <a:solidFill>
                  <a:srgbClr val="002060"/>
                </a:solidFill>
              </a:rPr>
              <a:t>work-arounds</a:t>
            </a:r>
            <a:r>
              <a:rPr lang="en-US" i="1" dirty="0">
                <a:solidFill>
                  <a:srgbClr val="002060"/>
                </a:solidFill>
              </a:rPr>
              <a:t>, and know how to calm it down when it throws a tantrum. If you are one of these brave and often not-fully appreciated souls, or you would like to learn from them, this session is for you.</a:t>
            </a:r>
          </a:p>
        </p:txBody>
      </p:sp>
      <p:sp>
        <p:nvSpPr>
          <p:cNvPr id="5" name="Title 1">
            <a:extLst>
              <a:ext uri="{FF2B5EF4-FFF2-40B4-BE49-F238E27FC236}">
                <a16:creationId xmlns:a16="http://schemas.microsoft.com/office/drawing/2014/main" xmlns="" id="{4AE7CBAD-0852-5046-B801-76DBBDB6B584}"/>
              </a:ext>
            </a:extLst>
          </p:cNvPr>
          <p:cNvSpPr>
            <a:spLocks noGrp="1"/>
          </p:cNvSpPr>
          <p:nvPr>
            <p:ph type="title"/>
          </p:nvPr>
        </p:nvSpPr>
        <p:spPr>
          <a:xfrm>
            <a:off x="1068114" y="0"/>
            <a:ext cx="7886700" cy="914400"/>
          </a:xfrm>
        </p:spPr>
        <p:txBody>
          <a:bodyPr anchor="ctr"/>
          <a:lstStyle/>
          <a:p>
            <a:pPr algn="r"/>
            <a:r>
              <a:rPr lang="en-US" sz="3000" dirty="0">
                <a:solidFill>
                  <a:schemeClr val="bg1"/>
                </a:solidFill>
                <a:latin typeface="News Gothic MT" panose="020B0503020103020203" pitchFamily="34" charset="0"/>
              </a:rPr>
              <a:t>Session Description</a:t>
            </a:r>
          </a:p>
        </p:txBody>
      </p:sp>
    </p:spTree>
    <p:extLst>
      <p:ext uri="{BB962C8B-B14F-4D97-AF65-F5344CB8AC3E}">
        <p14:creationId xmlns:p14="http://schemas.microsoft.com/office/powerpoint/2010/main" val="1817084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0903C-2244-7D48-B36A-012EED4A159E}"/>
              </a:ext>
            </a:extLst>
          </p:cNvPr>
          <p:cNvSpPr>
            <a:spLocks noGrp="1"/>
          </p:cNvSpPr>
          <p:nvPr>
            <p:ph type="title"/>
          </p:nvPr>
        </p:nvSpPr>
        <p:spPr/>
        <p:txBody>
          <a:bodyPr/>
          <a:lstStyle/>
          <a:p>
            <a:r>
              <a:rPr lang="en-US" dirty="0"/>
              <a:t>COCI Benefits</a:t>
            </a:r>
          </a:p>
        </p:txBody>
      </p:sp>
      <p:sp>
        <p:nvSpPr>
          <p:cNvPr id="4" name="Content Placeholder 2">
            <a:extLst>
              <a:ext uri="{FF2B5EF4-FFF2-40B4-BE49-F238E27FC236}">
                <a16:creationId xmlns:a16="http://schemas.microsoft.com/office/drawing/2014/main" xmlns="" id="{A821E381-236C-BA45-B6B9-FF8AF8D05BDD}"/>
              </a:ext>
            </a:extLst>
          </p:cNvPr>
          <p:cNvSpPr>
            <a:spLocks noGrp="1"/>
          </p:cNvSpPr>
          <p:nvPr>
            <p:ph idx="1"/>
          </p:nvPr>
        </p:nvSpPr>
        <p:spPr>
          <a:xfrm>
            <a:off x="529239" y="1120118"/>
            <a:ext cx="7886700" cy="4351338"/>
          </a:xfrm>
        </p:spPr>
        <p:txBody>
          <a:bodyPr/>
          <a:lstStyle/>
          <a:p>
            <a:pPr>
              <a:spcAft>
                <a:spcPts val="1200"/>
              </a:spcAft>
              <a:buFont typeface="Wingdings" pitchFamily="2" charset="2"/>
              <a:buChar char="ü"/>
            </a:pPr>
            <a:r>
              <a:rPr lang="en-US" sz="2000" dirty="0">
                <a:latin typeface="News Gothic MT" panose="020B0503020103020203" pitchFamily="34" charset="0"/>
              </a:rPr>
              <a:t>Credit Course Auto-Approval</a:t>
            </a:r>
          </a:p>
          <a:p>
            <a:pPr>
              <a:spcAft>
                <a:spcPts val="1200"/>
              </a:spcAft>
              <a:buFont typeface="Wingdings" pitchFamily="2" charset="2"/>
              <a:buChar char="ü"/>
            </a:pPr>
            <a:r>
              <a:rPr lang="en-US" sz="2000" dirty="0">
                <a:latin typeface="News Gothic MT" panose="020B0503020103020203" pitchFamily="34" charset="0"/>
              </a:rPr>
              <a:t>Insight into CCN Assignment Errors</a:t>
            </a:r>
          </a:p>
          <a:p>
            <a:pPr>
              <a:spcAft>
                <a:spcPts val="1200"/>
              </a:spcAft>
              <a:buFont typeface="Wingdings" pitchFamily="2" charset="2"/>
              <a:buChar char="ü"/>
            </a:pPr>
            <a:r>
              <a:rPr lang="en-US" sz="2000" dirty="0">
                <a:latin typeface="News Gothic MT" panose="020B0503020103020203" pitchFamily="34" charset="0"/>
              </a:rPr>
              <a:t>Sub-Change flags removed entirely from Programs</a:t>
            </a:r>
          </a:p>
          <a:p>
            <a:pPr>
              <a:spcAft>
                <a:spcPts val="1200"/>
              </a:spcAft>
              <a:buFont typeface="Wingdings" pitchFamily="2" charset="2"/>
              <a:buChar char="ü"/>
            </a:pPr>
            <a:r>
              <a:rPr lang="en-US" sz="2000" dirty="0">
                <a:latin typeface="News Gothic MT" panose="020B0503020103020203" pitchFamily="34" charset="0"/>
              </a:rPr>
              <a:t>Course documents added and updated to program proposal automatically</a:t>
            </a:r>
          </a:p>
          <a:p>
            <a:pPr>
              <a:spcAft>
                <a:spcPts val="1200"/>
              </a:spcAft>
              <a:buFont typeface="Wingdings" pitchFamily="2" charset="2"/>
              <a:buChar char="ü"/>
            </a:pPr>
            <a:r>
              <a:rPr lang="en-US" sz="2000" dirty="0">
                <a:latin typeface="News Gothic MT" panose="020B0503020103020203" pitchFamily="34" charset="0"/>
              </a:rPr>
              <a:t>Sub-Change flag removed for changes to last 2 digits of TOP Code for Courses (Fall Release)</a:t>
            </a:r>
          </a:p>
          <a:p>
            <a:pPr>
              <a:spcAft>
                <a:spcPts val="1200"/>
              </a:spcAft>
              <a:buFont typeface="Wingdings" pitchFamily="2" charset="2"/>
              <a:buChar char="ü"/>
            </a:pPr>
            <a:r>
              <a:rPr lang="en-US" sz="2000" dirty="0">
                <a:latin typeface="News Gothic MT" panose="020B0503020103020203" pitchFamily="34" charset="0"/>
              </a:rPr>
              <a:t>Public Reports reflect same data elements as DataMart (Fall Release)</a:t>
            </a:r>
          </a:p>
          <a:p>
            <a:pPr>
              <a:spcAft>
                <a:spcPts val="1200"/>
              </a:spcAft>
              <a:buFont typeface="Wingdings" pitchFamily="2" charset="2"/>
              <a:buChar char="ü"/>
            </a:pPr>
            <a:r>
              <a:rPr lang="en-US" sz="2000" dirty="0">
                <a:latin typeface="News Gothic MT" panose="020B0503020103020203" pitchFamily="34" charset="0"/>
              </a:rPr>
              <a:t>Auto-Approval for select Program modifications (Fall Release)</a:t>
            </a:r>
          </a:p>
          <a:p>
            <a:pPr marL="0" indent="0">
              <a:buNone/>
            </a:pPr>
            <a:endParaRPr lang="en-US" dirty="0">
              <a:latin typeface="News Gothic MT" panose="020B0503020103020203" pitchFamily="34" charset="0"/>
            </a:endParaRPr>
          </a:p>
          <a:p>
            <a:pPr marL="0" indent="0">
              <a:buNone/>
            </a:pPr>
            <a:endParaRPr lang="en-US" dirty="0">
              <a:latin typeface="News Gothic MT" panose="020B0503020103020203" pitchFamily="34" charset="0"/>
            </a:endParaRPr>
          </a:p>
          <a:p>
            <a:endParaRPr lang="en-US" dirty="0">
              <a:latin typeface="News Gothic MT" panose="020B0503020103020203" pitchFamily="34" charset="0"/>
            </a:endParaRPr>
          </a:p>
        </p:txBody>
      </p:sp>
    </p:spTree>
    <p:extLst>
      <p:ext uri="{BB962C8B-B14F-4D97-AF65-F5344CB8AC3E}">
        <p14:creationId xmlns:p14="http://schemas.microsoft.com/office/powerpoint/2010/main" val="2175587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57DEB-0252-124B-9EB7-2EC1E34F6AAB}"/>
              </a:ext>
            </a:extLst>
          </p:cNvPr>
          <p:cNvSpPr>
            <a:spLocks noGrp="1"/>
          </p:cNvSpPr>
          <p:nvPr>
            <p:ph type="title"/>
          </p:nvPr>
        </p:nvSpPr>
        <p:spPr/>
        <p:txBody>
          <a:bodyPr/>
          <a:lstStyle/>
          <a:p>
            <a:r>
              <a:rPr lang="en-US" dirty="0"/>
              <a:t>Program Modifications</a:t>
            </a:r>
          </a:p>
        </p:txBody>
      </p:sp>
      <p:pic>
        <p:nvPicPr>
          <p:cNvPr id="4" name="Picture 3">
            <a:extLst>
              <a:ext uri="{FF2B5EF4-FFF2-40B4-BE49-F238E27FC236}">
                <a16:creationId xmlns:a16="http://schemas.microsoft.com/office/drawing/2014/main" xmlns="" id="{A318EB30-45CC-C345-B714-9CDED893E616}"/>
              </a:ext>
            </a:extLst>
          </p:cNvPr>
          <p:cNvPicPr>
            <a:picLocks noChangeAspect="1"/>
          </p:cNvPicPr>
          <p:nvPr/>
        </p:nvPicPr>
        <p:blipFill rotWithShape="1">
          <a:blip r:embed="rId2"/>
          <a:srcRect t="3059" r="5303" b="6267"/>
          <a:stretch/>
        </p:blipFill>
        <p:spPr>
          <a:xfrm>
            <a:off x="277091" y="983671"/>
            <a:ext cx="8659091" cy="5874329"/>
          </a:xfrm>
          <a:prstGeom prst="rect">
            <a:avLst/>
          </a:prstGeom>
        </p:spPr>
      </p:pic>
    </p:spTree>
    <p:extLst>
      <p:ext uri="{BB962C8B-B14F-4D97-AF65-F5344CB8AC3E}">
        <p14:creationId xmlns:p14="http://schemas.microsoft.com/office/powerpoint/2010/main" val="1803293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8D8446-23AE-264F-8087-3CF7043AA6F2}"/>
              </a:ext>
            </a:extLst>
          </p:cNvPr>
          <p:cNvSpPr>
            <a:spLocks noGrp="1"/>
          </p:cNvSpPr>
          <p:nvPr>
            <p:ph type="title"/>
          </p:nvPr>
        </p:nvSpPr>
        <p:spPr/>
        <p:txBody>
          <a:bodyPr/>
          <a:lstStyle/>
          <a:p>
            <a:r>
              <a:rPr lang="en-US" dirty="0"/>
              <a:t>To Recap</a:t>
            </a:r>
          </a:p>
        </p:txBody>
      </p:sp>
      <p:sp>
        <p:nvSpPr>
          <p:cNvPr id="4" name="Content Placeholder 2">
            <a:extLst>
              <a:ext uri="{FF2B5EF4-FFF2-40B4-BE49-F238E27FC236}">
                <a16:creationId xmlns:a16="http://schemas.microsoft.com/office/drawing/2014/main" xmlns="" id="{94C9F2C8-F1C0-2A4C-B94F-3E4A7E3CF7C9}"/>
              </a:ext>
            </a:extLst>
          </p:cNvPr>
          <p:cNvSpPr>
            <a:spLocks noGrp="1"/>
          </p:cNvSpPr>
          <p:nvPr>
            <p:ph idx="1"/>
          </p:nvPr>
        </p:nvSpPr>
        <p:spPr>
          <a:xfrm>
            <a:off x="529239" y="1120118"/>
            <a:ext cx="7886700" cy="4351338"/>
          </a:xfrm>
        </p:spPr>
        <p:txBody>
          <a:bodyPr/>
          <a:lstStyle/>
          <a:p>
            <a:endParaRPr lang="en-US" dirty="0">
              <a:latin typeface="News Gothic MT" panose="020B0503020103020203" pitchFamily="34" charset="0"/>
            </a:endParaRPr>
          </a:p>
          <a:p>
            <a:pPr marL="0" indent="0">
              <a:buNone/>
            </a:pPr>
            <a:endParaRPr lang="en-US" dirty="0">
              <a:latin typeface="News Gothic MT" panose="020B0503020103020203" pitchFamily="34" charset="0"/>
            </a:endParaRPr>
          </a:p>
          <a:p>
            <a:endParaRPr lang="en-US" dirty="0">
              <a:latin typeface="News Gothic MT" panose="020B0503020103020203" pitchFamily="34" charset="0"/>
            </a:endParaRPr>
          </a:p>
        </p:txBody>
      </p:sp>
      <p:sp>
        <p:nvSpPr>
          <p:cNvPr id="5" name="Content Placeholder 2">
            <a:extLst>
              <a:ext uri="{FF2B5EF4-FFF2-40B4-BE49-F238E27FC236}">
                <a16:creationId xmlns:a16="http://schemas.microsoft.com/office/drawing/2014/main" xmlns="" id="{474C6CA2-8032-B749-878F-0E88C01E8A9B}"/>
              </a:ext>
            </a:extLst>
          </p:cNvPr>
          <p:cNvSpPr txBox="1">
            <a:spLocks/>
          </p:cNvSpPr>
          <p:nvPr/>
        </p:nvSpPr>
        <p:spPr>
          <a:xfrm>
            <a:off x="290944" y="1272518"/>
            <a:ext cx="8659091" cy="4351338"/>
          </a:xfrm>
          <a:prstGeom prst="rect">
            <a:avLst/>
          </a:prstGeom>
        </p:spPr>
        <p:txBody>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buFont typeface="Wingdings" pitchFamily="2" charset="2"/>
              <a:buChar char="ü"/>
            </a:pPr>
            <a:r>
              <a:rPr lang="en-US" sz="2000" dirty="0">
                <a:latin typeface="News Gothic MT" panose="020B0503020103020203" pitchFamily="34" charset="0"/>
              </a:rPr>
              <a:t>Workflow changes apply to the following program award types: A.A., A.S., Certificate 12-18, Certificate 18+.</a:t>
            </a:r>
          </a:p>
          <a:p>
            <a:pPr>
              <a:spcAft>
                <a:spcPts val="1200"/>
              </a:spcAft>
              <a:buFont typeface="Wingdings" pitchFamily="2" charset="2"/>
              <a:buChar char="ü"/>
            </a:pPr>
            <a:r>
              <a:rPr lang="en-US" sz="2000" dirty="0">
                <a:latin typeface="News Gothic MT" panose="020B0503020103020203" pitchFamily="34" charset="0"/>
              </a:rPr>
              <a:t>Once released a Program will go from </a:t>
            </a:r>
            <a:r>
              <a:rPr lang="en-US" sz="2000" b="1" dirty="0">
                <a:latin typeface="News Gothic MT" panose="020B0503020103020203" pitchFamily="34" charset="0"/>
              </a:rPr>
              <a:t>Active</a:t>
            </a:r>
            <a:r>
              <a:rPr lang="en-US" sz="2000" dirty="0">
                <a:latin typeface="News Gothic MT" panose="020B0503020103020203" pitchFamily="34" charset="0"/>
              </a:rPr>
              <a:t> to Edit and </a:t>
            </a:r>
            <a:r>
              <a:rPr lang="en-US" sz="2000" b="1" dirty="0">
                <a:latin typeface="News Gothic MT" panose="020B0503020103020203" pitchFamily="34" charset="0"/>
              </a:rPr>
              <a:t>back</a:t>
            </a:r>
            <a:r>
              <a:rPr lang="en-US" sz="2000" dirty="0">
                <a:latin typeface="News Gothic MT" panose="020B0503020103020203" pitchFamily="34" charset="0"/>
              </a:rPr>
              <a:t> to </a:t>
            </a:r>
            <a:r>
              <a:rPr lang="en-US" sz="2000" b="1" dirty="0">
                <a:latin typeface="News Gothic MT" panose="020B0503020103020203" pitchFamily="34" charset="0"/>
              </a:rPr>
              <a:t>Active</a:t>
            </a:r>
            <a:r>
              <a:rPr lang="en-US" sz="2000" dirty="0">
                <a:latin typeface="News Gothic MT" panose="020B0503020103020203" pitchFamily="34" charset="0"/>
              </a:rPr>
              <a:t> on submit.</a:t>
            </a:r>
          </a:p>
          <a:p>
            <a:pPr>
              <a:spcAft>
                <a:spcPts val="1200"/>
              </a:spcAft>
              <a:buFont typeface="Wingdings" pitchFamily="2" charset="2"/>
              <a:buChar char="ü"/>
            </a:pPr>
            <a:r>
              <a:rPr lang="en-US" sz="2000" dirty="0">
                <a:latin typeface="News Gothic MT" panose="020B0503020103020203" pitchFamily="34" charset="0"/>
              </a:rPr>
              <a:t>These 4 Program awards will essentially be on auto-approval for modifications. </a:t>
            </a:r>
          </a:p>
          <a:p>
            <a:pPr>
              <a:spcAft>
                <a:spcPts val="1200"/>
              </a:spcAft>
              <a:buFont typeface="Wingdings" pitchFamily="2" charset="2"/>
              <a:buChar char="ü"/>
            </a:pPr>
            <a:r>
              <a:rPr lang="en-US" sz="2000" dirty="0">
                <a:latin typeface="News Gothic MT" panose="020B0503020103020203" pitchFamily="34" charset="0"/>
              </a:rPr>
              <a:t>Users will be able to modify Programs iteratively and the ”Submit” button becomes </a:t>
            </a:r>
            <a:r>
              <a:rPr lang="en-US" sz="2000" i="1" dirty="0">
                <a:latin typeface="News Gothic MT" panose="020B0503020103020203" pitchFamily="34" charset="0"/>
              </a:rPr>
              <a:t>Submit these changes to the database</a:t>
            </a:r>
            <a:r>
              <a:rPr lang="en-US" sz="2000" dirty="0">
                <a:latin typeface="News Gothic MT" panose="020B0503020103020203" pitchFamily="34" charset="0"/>
              </a:rPr>
              <a:t> rather than </a:t>
            </a:r>
            <a:r>
              <a:rPr lang="en-US" sz="2000" i="1" dirty="0">
                <a:latin typeface="News Gothic MT" panose="020B0503020103020203" pitchFamily="34" charset="0"/>
              </a:rPr>
              <a:t>Submit to the CCCCO for review. </a:t>
            </a:r>
            <a:endParaRPr lang="en-US" sz="2000" dirty="0">
              <a:latin typeface="News Gothic MT" panose="020B0503020103020203" pitchFamily="34" charset="0"/>
            </a:endParaRPr>
          </a:p>
          <a:p>
            <a:pPr>
              <a:buFont typeface="Wingdings" pitchFamily="2" charset="2"/>
              <a:buChar char="ü"/>
            </a:pPr>
            <a:endParaRPr lang="en-US" sz="2000" dirty="0">
              <a:latin typeface="News Gothic MT" panose="020B0503020103020203" pitchFamily="34" charset="0"/>
            </a:endParaRPr>
          </a:p>
        </p:txBody>
      </p:sp>
    </p:spTree>
    <p:extLst>
      <p:ext uri="{BB962C8B-B14F-4D97-AF65-F5344CB8AC3E}">
        <p14:creationId xmlns:p14="http://schemas.microsoft.com/office/powerpoint/2010/main" val="746039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721" y="1383315"/>
            <a:ext cx="8661479" cy="1844675"/>
          </a:xfrm>
        </p:spPr>
        <p:txBody>
          <a:bodyPr/>
          <a:lstStyle/>
          <a:p>
            <a:pPr marL="400050" lvl="1" indent="0" defTabSz="914400" fontAlgn="auto">
              <a:spcBef>
                <a:spcPts val="0"/>
              </a:spcBef>
              <a:spcAft>
                <a:spcPts val="0"/>
              </a:spcAft>
              <a:buNone/>
              <a:defRPr/>
            </a:pPr>
            <a:endParaRPr lang="en-US" i="1" dirty="0">
              <a:solidFill>
                <a:srgbClr val="002060"/>
              </a:solidFill>
              <a:latin typeface="News Gothic MT" panose="020B0503020103020203" pitchFamily="34" charset="0"/>
            </a:endParaRPr>
          </a:p>
          <a:p>
            <a:pPr marL="457200" lvl="1" indent="0" defTabSz="914400" fontAlgn="auto">
              <a:spcBef>
                <a:spcPts val="0"/>
              </a:spcBef>
              <a:spcAft>
                <a:spcPts val="0"/>
              </a:spcAft>
              <a:buNone/>
            </a:pPr>
            <a:r>
              <a:rPr lang="en-US" sz="4000" dirty="0">
                <a:solidFill>
                  <a:srgbClr val="002060"/>
                </a:solidFill>
                <a:latin typeface="News Gothic MT" panose="020B0503020103020203" pitchFamily="34" charset="0"/>
              </a:rPr>
              <a:t>Short cuts and work-arounds eventually become paved roads…</a:t>
            </a:r>
          </a:p>
          <a:p>
            <a:pPr marL="457200" lvl="1" indent="0" defTabSz="914400" fontAlgn="auto">
              <a:spcBef>
                <a:spcPts val="0"/>
              </a:spcBef>
              <a:spcAft>
                <a:spcPts val="0"/>
              </a:spcAft>
              <a:buNone/>
            </a:pPr>
            <a:endParaRPr lang="en-US" sz="4000" dirty="0">
              <a:solidFill>
                <a:srgbClr val="002060"/>
              </a:solidFill>
              <a:latin typeface="News Gothic MT" panose="020B0503020103020203" pitchFamily="34" charset="0"/>
            </a:endParaRPr>
          </a:p>
          <a:p>
            <a:pPr marL="857250" lvl="2" indent="0" defTabSz="914400" fontAlgn="auto">
              <a:spcBef>
                <a:spcPts val="0"/>
              </a:spcBef>
              <a:spcAft>
                <a:spcPts val="0"/>
              </a:spcAft>
              <a:buNone/>
            </a:pPr>
            <a:r>
              <a:rPr lang="en-US" sz="2800" i="1" dirty="0">
                <a:solidFill>
                  <a:srgbClr val="002060"/>
                </a:solidFill>
                <a:latin typeface="News Gothic MT" panose="020B0503020103020203" pitchFamily="34" charset="0"/>
              </a:rPr>
              <a:t>Bulk Upload</a:t>
            </a:r>
          </a:p>
          <a:p>
            <a:pPr marL="857250" lvl="2" indent="0" defTabSz="914400" fontAlgn="auto">
              <a:spcBef>
                <a:spcPts val="0"/>
              </a:spcBef>
              <a:spcAft>
                <a:spcPts val="0"/>
              </a:spcAft>
              <a:buNone/>
            </a:pPr>
            <a:r>
              <a:rPr lang="en-US" sz="2800" i="1" dirty="0">
                <a:solidFill>
                  <a:srgbClr val="002060"/>
                </a:solidFill>
                <a:latin typeface="News Gothic MT" panose="020B0503020103020203" pitchFamily="34" charset="0"/>
              </a:rPr>
              <a:t>Adding courses to programs</a:t>
            </a:r>
          </a:p>
          <a:p>
            <a:pPr marL="857250" lvl="2" indent="0" defTabSz="914400" fontAlgn="auto">
              <a:spcBef>
                <a:spcPts val="0"/>
              </a:spcBef>
              <a:spcAft>
                <a:spcPts val="0"/>
              </a:spcAft>
              <a:buNone/>
            </a:pPr>
            <a:r>
              <a:rPr lang="en-US" sz="2800" i="1" dirty="0">
                <a:solidFill>
                  <a:srgbClr val="002060"/>
                </a:solidFill>
                <a:latin typeface="News Gothic MT" panose="020B0503020103020203" pitchFamily="34" charset="0"/>
              </a:rPr>
              <a:t>Legacy Documents </a:t>
            </a:r>
          </a:p>
          <a:p>
            <a:pPr marL="400050" lvl="1" indent="0" defTabSz="914400" fontAlgn="auto">
              <a:spcBef>
                <a:spcPts val="0"/>
              </a:spcBef>
              <a:spcAft>
                <a:spcPts val="0"/>
              </a:spcAft>
              <a:buNone/>
              <a:defRPr/>
            </a:pPr>
            <a:endParaRPr lang="en-US" i="1" dirty="0">
              <a:solidFill>
                <a:srgbClr val="002060"/>
              </a:solidFill>
              <a:latin typeface="News Gothic MT" panose="020B0503020103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3600" i="1" dirty="0">
              <a:solidFill>
                <a:srgbClr val="002060"/>
              </a:solidFill>
            </a:endParaRPr>
          </a:p>
        </p:txBody>
      </p:sp>
    </p:spTree>
    <p:extLst>
      <p:ext uri="{BB962C8B-B14F-4D97-AF65-F5344CB8AC3E}">
        <p14:creationId xmlns:p14="http://schemas.microsoft.com/office/powerpoint/2010/main" val="3206455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8D8446-23AE-264F-8087-3CF7043AA6F2}"/>
              </a:ext>
            </a:extLst>
          </p:cNvPr>
          <p:cNvSpPr>
            <a:spLocks noGrp="1"/>
          </p:cNvSpPr>
          <p:nvPr>
            <p:ph type="title"/>
          </p:nvPr>
        </p:nvSpPr>
        <p:spPr/>
        <p:txBody>
          <a:bodyPr/>
          <a:lstStyle/>
          <a:p>
            <a:r>
              <a:rPr lang="en-US" dirty="0"/>
              <a:t>Bulk Upload</a:t>
            </a:r>
          </a:p>
        </p:txBody>
      </p:sp>
      <p:sp>
        <p:nvSpPr>
          <p:cNvPr id="4" name="Content Placeholder 2">
            <a:extLst>
              <a:ext uri="{FF2B5EF4-FFF2-40B4-BE49-F238E27FC236}">
                <a16:creationId xmlns:a16="http://schemas.microsoft.com/office/drawing/2014/main" xmlns="" id="{94C9F2C8-F1C0-2A4C-B94F-3E4A7E3CF7C9}"/>
              </a:ext>
            </a:extLst>
          </p:cNvPr>
          <p:cNvSpPr>
            <a:spLocks noGrp="1"/>
          </p:cNvSpPr>
          <p:nvPr>
            <p:ph idx="1"/>
          </p:nvPr>
        </p:nvSpPr>
        <p:spPr>
          <a:xfrm>
            <a:off x="529239" y="1120118"/>
            <a:ext cx="7886700" cy="4351338"/>
          </a:xfrm>
        </p:spPr>
        <p:txBody>
          <a:bodyPr/>
          <a:lstStyle/>
          <a:p>
            <a:endParaRPr lang="en-US" dirty="0">
              <a:latin typeface="News Gothic MT" panose="020B0503020103020203" pitchFamily="34" charset="0"/>
            </a:endParaRPr>
          </a:p>
          <a:p>
            <a:pPr marL="0" indent="0">
              <a:buNone/>
            </a:pPr>
            <a:endParaRPr lang="en-US" dirty="0">
              <a:latin typeface="News Gothic MT" panose="020B0503020103020203" pitchFamily="34" charset="0"/>
            </a:endParaRPr>
          </a:p>
          <a:p>
            <a:endParaRPr lang="en-US" dirty="0">
              <a:latin typeface="News Gothic MT" panose="020B0503020103020203" pitchFamily="34" charset="0"/>
            </a:endParaRPr>
          </a:p>
        </p:txBody>
      </p:sp>
      <p:sp>
        <p:nvSpPr>
          <p:cNvPr id="5" name="Content Placeholder 2">
            <a:extLst>
              <a:ext uri="{FF2B5EF4-FFF2-40B4-BE49-F238E27FC236}">
                <a16:creationId xmlns:a16="http://schemas.microsoft.com/office/drawing/2014/main" xmlns="" id="{474C6CA2-8032-B749-878F-0E88C01E8A9B}"/>
              </a:ext>
            </a:extLst>
          </p:cNvPr>
          <p:cNvSpPr txBox="1">
            <a:spLocks/>
          </p:cNvSpPr>
          <p:nvPr/>
        </p:nvSpPr>
        <p:spPr>
          <a:xfrm>
            <a:off x="290944" y="1272518"/>
            <a:ext cx="8659091" cy="4351338"/>
          </a:xfrm>
          <a:prstGeom prst="rect">
            <a:avLst/>
          </a:prstGeom>
        </p:spPr>
        <p:txBody>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r>
              <a:rPr lang="en-US" sz="2000" dirty="0">
                <a:latin typeface="News Gothic MT" panose="020B0503020103020203" pitchFamily="34" charset="0"/>
              </a:rPr>
              <a:t>It’s not ready for prime time.</a:t>
            </a:r>
          </a:p>
          <a:p>
            <a:pPr marL="0" indent="0">
              <a:spcAft>
                <a:spcPts val="1200"/>
              </a:spcAft>
              <a:buNone/>
            </a:pPr>
            <a:r>
              <a:rPr lang="en-US" sz="2000" dirty="0">
                <a:latin typeface="News Gothic MT" panose="020B0503020103020203" pitchFamily="34" charset="0"/>
              </a:rPr>
              <a:t>Challenges have included:</a:t>
            </a:r>
          </a:p>
          <a:p>
            <a:pPr lvl="1">
              <a:spcAft>
                <a:spcPts val="0"/>
              </a:spcAft>
              <a:buFont typeface="Apple Color Emoji" pitchFamily="2" charset="0"/>
              <a:buChar char="😞"/>
            </a:pPr>
            <a:r>
              <a:rPr lang="en-US" sz="3600" dirty="0">
                <a:latin typeface="News Gothic MT" panose="020B0503020103020203" pitchFamily="34" charset="0"/>
              </a:rPr>
              <a:t> </a:t>
            </a:r>
            <a:r>
              <a:rPr lang="en-US" sz="1800" dirty="0">
                <a:latin typeface="News Gothic MT" panose="020B0503020103020203" pitchFamily="34" charset="0"/>
              </a:rPr>
              <a:t>Inbound file format</a:t>
            </a:r>
          </a:p>
          <a:p>
            <a:pPr lvl="1">
              <a:spcAft>
                <a:spcPts val="0"/>
              </a:spcAft>
              <a:buFont typeface="Apple Color Emoji" pitchFamily="2" charset="0"/>
              <a:buChar char="😞"/>
            </a:pPr>
            <a:r>
              <a:rPr lang="en-US" sz="3600" dirty="0">
                <a:latin typeface="News Gothic MT" panose="020B0503020103020203" pitchFamily="34" charset="0"/>
              </a:rPr>
              <a:t> </a:t>
            </a:r>
            <a:r>
              <a:rPr lang="en-US" sz="1800" dirty="0">
                <a:latin typeface="News Gothic MT" panose="020B0503020103020203" pitchFamily="34" charset="0"/>
              </a:rPr>
              <a:t>Criteria for accepting or rejecting a file </a:t>
            </a:r>
          </a:p>
          <a:p>
            <a:pPr lvl="1">
              <a:spcAft>
                <a:spcPts val="0"/>
              </a:spcAft>
              <a:buFont typeface="Apple Color Emoji" pitchFamily="2" charset="0"/>
              <a:buChar char="😞"/>
            </a:pPr>
            <a:r>
              <a:rPr lang="en-US" sz="3600" dirty="0">
                <a:latin typeface="News Gothic MT" panose="020B0503020103020203" pitchFamily="34" charset="0"/>
              </a:rPr>
              <a:t> </a:t>
            </a:r>
            <a:r>
              <a:rPr lang="en-US" sz="1800" dirty="0">
                <a:latin typeface="News Gothic MT" panose="020B0503020103020203" pitchFamily="34" charset="0"/>
              </a:rPr>
              <a:t>Rules for changes to Sub=Change fields</a:t>
            </a:r>
          </a:p>
          <a:p>
            <a:pPr lvl="1">
              <a:spcAft>
                <a:spcPts val="0"/>
              </a:spcAft>
              <a:buFont typeface="Apple Color Emoji" pitchFamily="2" charset="0"/>
              <a:buChar char="😞"/>
            </a:pPr>
            <a:r>
              <a:rPr lang="en-US" sz="3600" dirty="0">
                <a:latin typeface="News Gothic MT" panose="020B0503020103020203" pitchFamily="34" charset="0"/>
              </a:rPr>
              <a:t> </a:t>
            </a:r>
            <a:r>
              <a:rPr lang="en-US" sz="1800" dirty="0">
                <a:latin typeface="News Gothic MT" panose="020B0503020103020203" pitchFamily="34" charset="0"/>
              </a:rPr>
              <a:t>Reflecting changes in field history</a:t>
            </a:r>
          </a:p>
          <a:p>
            <a:pPr lvl="1">
              <a:spcAft>
                <a:spcPts val="1200"/>
              </a:spcAft>
              <a:buFont typeface="Apple Color Emoji" pitchFamily="2" charset="0"/>
              <a:buChar char="😞"/>
            </a:pPr>
            <a:endParaRPr lang="en-US" sz="1800" dirty="0">
              <a:latin typeface="News Gothic MT" panose="020B0503020103020203" pitchFamily="34" charset="0"/>
            </a:endParaRPr>
          </a:p>
          <a:p>
            <a:pPr lvl="1">
              <a:spcAft>
                <a:spcPts val="1200"/>
              </a:spcAft>
              <a:buFont typeface="Apple Color Emoji" pitchFamily="2" charset="0"/>
              <a:buChar char="😞"/>
            </a:pPr>
            <a:endParaRPr lang="en-US" sz="1800" dirty="0">
              <a:latin typeface="News Gothic MT" panose="020B0503020103020203" pitchFamily="34" charset="0"/>
            </a:endParaRPr>
          </a:p>
          <a:p>
            <a:pPr marL="457200" lvl="1" indent="0">
              <a:spcAft>
                <a:spcPts val="1200"/>
              </a:spcAft>
              <a:buNone/>
            </a:pPr>
            <a:endParaRPr lang="en-US" sz="1600" dirty="0">
              <a:latin typeface="News Gothic MT" panose="020B0503020103020203" pitchFamily="34" charset="0"/>
            </a:endParaRPr>
          </a:p>
          <a:p>
            <a:pPr lvl="1">
              <a:spcAft>
                <a:spcPts val="1200"/>
              </a:spcAft>
              <a:buFont typeface="Arial" panose="020B0604020202020204" pitchFamily="34" charset="0"/>
              <a:buChar char="•"/>
            </a:pPr>
            <a:endParaRPr lang="en-US" sz="1600" dirty="0">
              <a:latin typeface="News Gothic MT" panose="020B0503020103020203" pitchFamily="34" charset="0"/>
            </a:endParaRPr>
          </a:p>
          <a:p>
            <a:pPr>
              <a:buFont typeface="Wingdings" pitchFamily="2" charset="2"/>
              <a:buChar char="ü"/>
            </a:pPr>
            <a:endParaRPr lang="en-US" sz="2000" dirty="0">
              <a:latin typeface="News Gothic MT" panose="020B0503020103020203" pitchFamily="34" charset="0"/>
            </a:endParaRPr>
          </a:p>
        </p:txBody>
      </p:sp>
    </p:spTree>
    <p:extLst>
      <p:ext uri="{BB962C8B-B14F-4D97-AF65-F5344CB8AC3E}">
        <p14:creationId xmlns:p14="http://schemas.microsoft.com/office/powerpoint/2010/main" val="3780677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886B27-9AF8-A740-9BB4-9FCFC984D1E6}"/>
              </a:ext>
            </a:extLst>
          </p:cNvPr>
          <p:cNvSpPr>
            <a:spLocks noGrp="1"/>
          </p:cNvSpPr>
          <p:nvPr>
            <p:ph type="title"/>
          </p:nvPr>
        </p:nvSpPr>
        <p:spPr/>
        <p:txBody>
          <a:bodyPr/>
          <a:lstStyle/>
          <a:p>
            <a:r>
              <a:rPr lang="en-US" dirty="0"/>
              <a:t>Adding Courses to Programs</a:t>
            </a:r>
          </a:p>
        </p:txBody>
      </p:sp>
      <p:sp>
        <p:nvSpPr>
          <p:cNvPr id="4" name="Content Placeholder 2">
            <a:extLst>
              <a:ext uri="{FF2B5EF4-FFF2-40B4-BE49-F238E27FC236}">
                <a16:creationId xmlns:a16="http://schemas.microsoft.com/office/drawing/2014/main" xmlns="" id="{BB1F0115-873D-E044-BDFB-B7D98834C48A}"/>
              </a:ext>
            </a:extLst>
          </p:cNvPr>
          <p:cNvSpPr>
            <a:spLocks noGrp="1"/>
          </p:cNvSpPr>
          <p:nvPr>
            <p:ph idx="1"/>
          </p:nvPr>
        </p:nvSpPr>
        <p:spPr>
          <a:xfrm>
            <a:off x="545523" y="1105189"/>
            <a:ext cx="7886700" cy="4351338"/>
          </a:xfrm>
        </p:spPr>
        <p:txBody>
          <a:bodyPr/>
          <a:lstStyle/>
          <a:p>
            <a:pPr marL="0" indent="0">
              <a:spcAft>
                <a:spcPts val="1200"/>
              </a:spcAft>
              <a:buNone/>
            </a:pPr>
            <a:r>
              <a:rPr lang="en-US" sz="2000" dirty="0">
                <a:latin typeface="News Gothic MT" panose="020B0503020103020203" pitchFamily="34" charset="0"/>
              </a:rPr>
              <a:t>Expanded course statuses loading in table to make updates and edits to Programs more efficient. </a:t>
            </a:r>
          </a:p>
          <a:p>
            <a:pPr marL="0" indent="0">
              <a:buNone/>
            </a:pPr>
            <a:r>
              <a:rPr lang="en-US" sz="2000" dirty="0">
                <a:latin typeface="News Gothic MT" panose="020B0503020103020203" pitchFamily="34" charset="0"/>
              </a:rPr>
              <a:t>Changes made to results display:</a:t>
            </a:r>
          </a:p>
          <a:p>
            <a:r>
              <a:rPr lang="en-US" sz="2000" dirty="0">
                <a:latin typeface="News Gothic MT" panose="020B0503020103020203" pitchFamily="34" charset="0"/>
              </a:rPr>
              <a:t>Courses with statuses: active, approved, revision, review or submitted now display in the search results</a:t>
            </a:r>
          </a:p>
          <a:p>
            <a:r>
              <a:rPr lang="en-US" sz="2000" dirty="0">
                <a:latin typeface="News Gothic MT" panose="020B0503020103020203" pitchFamily="34" charset="0"/>
              </a:rPr>
              <a:t>Courses with statuses of active, revision, review, or submitted must have control numbers</a:t>
            </a:r>
          </a:p>
          <a:p>
            <a:r>
              <a:rPr lang="en-US" sz="2000" dirty="0">
                <a:latin typeface="News Gothic MT" panose="020B0503020103020203" pitchFamily="34" charset="0"/>
              </a:rPr>
              <a:t>Courses in approved status appear independent of CCN assignment </a:t>
            </a:r>
          </a:p>
          <a:p>
            <a:r>
              <a:rPr lang="en-US" sz="2000" dirty="0">
                <a:latin typeface="News Gothic MT" panose="020B0503020103020203" pitchFamily="34" charset="0"/>
              </a:rPr>
              <a:t>YYYYYYYYY is an acceptable search parameter in he control number field. </a:t>
            </a:r>
            <a:endParaRPr lang="en-US" dirty="0">
              <a:latin typeface="News Gothic MT" panose="020B0503020103020203" pitchFamily="34" charset="0"/>
            </a:endParaRPr>
          </a:p>
        </p:txBody>
      </p:sp>
    </p:spTree>
    <p:extLst>
      <p:ext uri="{BB962C8B-B14F-4D97-AF65-F5344CB8AC3E}">
        <p14:creationId xmlns:p14="http://schemas.microsoft.com/office/powerpoint/2010/main" val="1248011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CF2F20-126A-324B-BCB9-C463AE8B7075}"/>
              </a:ext>
            </a:extLst>
          </p:cNvPr>
          <p:cNvSpPr>
            <a:spLocks noGrp="1"/>
          </p:cNvSpPr>
          <p:nvPr>
            <p:ph type="title"/>
          </p:nvPr>
        </p:nvSpPr>
        <p:spPr/>
        <p:txBody>
          <a:bodyPr/>
          <a:lstStyle/>
          <a:p>
            <a:r>
              <a:rPr lang="en-US" dirty="0"/>
              <a:t>Legacy Documents</a:t>
            </a:r>
          </a:p>
        </p:txBody>
      </p:sp>
      <p:sp>
        <p:nvSpPr>
          <p:cNvPr id="4" name="Content Placeholder 2">
            <a:extLst>
              <a:ext uri="{FF2B5EF4-FFF2-40B4-BE49-F238E27FC236}">
                <a16:creationId xmlns:a16="http://schemas.microsoft.com/office/drawing/2014/main" xmlns="" id="{779EF813-49EB-8B4C-AE7F-FE5414E8F20E}"/>
              </a:ext>
            </a:extLst>
          </p:cNvPr>
          <p:cNvSpPr>
            <a:spLocks noGrp="1"/>
          </p:cNvSpPr>
          <p:nvPr>
            <p:ph idx="1"/>
          </p:nvPr>
        </p:nvSpPr>
        <p:spPr>
          <a:xfrm>
            <a:off x="545523" y="1105189"/>
            <a:ext cx="7886700" cy="4351338"/>
          </a:xfrm>
        </p:spPr>
        <p:txBody>
          <a:bodyPr/>
          <a:lstStyle/>
          <a:p>
            <a:pPr marL="0" indent="0">
              <a:spcAft>
                <a:spcPts val="1200"/>
              </a:spcAft>
              <a:buNone/>
            </a:pPr>
            <a:r>
              <a:rPr lang="en-US" sz="2000" dirty="0">
                <a:latin typeface="News Gothic MT" panose="020B0503020103020203" pitchFamily="34" charset="0"/>
              </a:rPr>
              <a:t>Legacy documents have been one of the most challenging and stressful parts of this new system. </a:t>
            </a:r>
          </a:p>
          <a:p>
            <a:pPr marL="0" indent="0">
              <a:spcAft>
                <a:spcPts val="1200"/>
              </a:spcAft>
              <a:buNone/>
            </a:pPr>
            <a:r>
              <a:rPr lang="en-US" sz="2000" dirty="0">
                <a:latin typeface="News Gothic MT" panose="020B0503020103020203" pitchFamily="34" charset="0"/>
              </a:rPr>
              <a:t>Documents have been corrupted, disassociated from the record or hidden beneath the parent record.</a:t>
            </a:r>
          </a:p>
          <a:p>
            <a:pPr marL="0" indent="0">
              <a:spcAft>
                <a:spcPts val="1200"/>
              </a:spcAft>
              <a:buNone/>
            </a:pPr>
            <a:r>
              <a:rPr lang="en-US" sz="2000" dirty="0">
                <a:latin typeface="News Gothic MT" panose="020B0503020103020203" pitchFamily="34" charset="0"/>
              </a:rPr>
              <a:t>We’ve updated the onscreen messaging when it appears a record is corrupted or cannot be found.</a:t>
            </a:r>
          </a:p>
          <a:p>
            <a:pPr marL="0" indent="0">
              <a:spcAft>
                <a:spcPts val="1200"/>
              </a:spcAft>
              <a:buNone/>
            </a:pPr>
            <a:r>
              <a:rPr lang="en-US" sz="2000" dirty="0">
                <a:latin typeface="News Gothic MT" panose="020B0503020103020203" pitchFamily="34" charset="0"/>
              </a:rPr>
              <a:t>We’ve added tools to regenerate official Approval Letters from within the screens.</a:t>
            </a:r>
          </a:p>
          <a:p>
            <a:pPr marL="0" indent="0">
              <a:spcAft>
                <a:spcPts val="1200"/>
              </a:spcAft>
              <a:buNone/>
            </a:pPr>
            <a:r>
              <a:rPr lang="en-US" sz="2000" dirty="0">
                <a:latin typeface="News Gothic MT" panose="020B0503020103020203" pitchFamily="34" charset="0"/>
              </a:rPr>
              <a:t>We’ve identified a solution for documents hidden under the parent record. </a:t>
            </a:r>
          </a:p>
          <a:p>
            <a:pPr marL="0" indent="0">
              <a:spcAft>
                <a:spcPts val="1200"/>
              </a:spcAft>
              <a:buNone/>
            </a:pPr>
            <a:r>
              <a:rPr lang="en-US" sz="2000" dirty="0">
                <a:latin typeface="News Gothic MT" panose="020B0503020103020203" pitchFamily="34" charset="0"/>
              </a:rPr>
              <a:t>An example…</a:t>
            </a:r>
          </a:p>
        </p:txBody>
      </p:sp>
    </p:spTree>
    <p:extLst>
      <p:ext uri="{BB962C8B-B14F-4D97-AF65-F5344CB8AC3E}">
        <p14:creationId xmlns:p14="http://schemas.microsoft.com/office/powerpoint/2010/main" val="523715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CB9E2F-15F3-AD4E-B88C-1699D81F1B60}"/>
              </a:ext>
            </a:extLst>
          </p:cNvPr>
          <p:cNvSpPr>
            <a:spLocks noGrp="1"/>
          </p:cNvSpPr>
          <p:nvPr>
            <p:ph type="title"/>
          </p:nvPr>
        </p:nvSpPr>
        <p:spPr/>
        <p:txBody>
          <a:bodyPr/>
          <a:lstStyle/>
          <a:p>
            <a:r>
              <a:rPr lang="en-US" dirty="0"/>
              <a:t>Regenerated Documents</a:t>
            </a:r>
          </a:p>
        </p:txBody>
      </p:sp>
      <p:pic>
        <p:nvPicPr>
          <p:cNvPr id="4" name="Picture 3">
            <a:extLst>
              <a:ext uri="{FF2B5EF4-FFF2-40B4-BE49-F238E27FC236}">
                <a16:creationId xmlns:a16="http://schemas.microsoft.com/office/drawing/2014/main" xmlns="" id="{D4DC46B4-09D9-EF41-8096-9DE7397572C9}"/>
              </a:ext>
            </a:extLst>
          </p:cNvPr>
          <p:cNvPicPr>
            <a:picLocks noChangeAspect="1"/>
          </p:cNvPicPr>
          <p:nvPr/>
        </p:nvPicPr>
        <p:blipFill>
          <a:blip r:embed="rId2"/>
          <a:stretch>
            <a:fillRect/>
          </a:stretch>
        </p:blipFill>
        <p:spPr>
          <a:xfrm>
            <a:off x="110836" y="2102556"/>
            <a:ext cx="8839200" cy="1693333"/>
          </a:xfrm>
          <a:prstGeom prst="rect">
            <a:avLst/>
          </a:prstGeom>
        </p:spPr>
      </p:pic>
      <p:pic>
        <p:nvPicPr>
          <p:cNvPr id="5" name="Picture 4">
            <a:extLst>
              <a:ext uri="{FF2B5EF4-FFF2-40B4-BE49-F238E27FC236}">
                <a16:creationId xmlns:a16="http://schemas.microsoft.com/office/drawing/2014/main" xmlns="" id="{E0B11370-4D44-584F-993A-B7F52B186609}"/>
              </a:ext>
            </a:extLst>
          </p:cNvPr>
          <p:cNvPicPr>
            <a:picLocks noChangeAspect="1"/>
          </p:cNvPicPr>
          <p:nvPr/>
        </p:nvPicPr>
        <p:blipFill>
          <a:blip r:embed="rId3"/>
          <a:stretch>
            <a:fillRect/>
          </a:stretch>
        </p:blipFill>
        <p:spPr>
          <a:xfrm>
            <a:off x="207818" y="3810000"/>
            <a:ext cx="8625649" cy="790222"/>
          </a:xfrm>
          <a:prstGeom prst="rect">
            <a:avLst/>
          </a:prstGeom>
        </p:spPr>
      </p:pic>
      <p:sp>
        <p:nvSpPr>
          <p:cNvPr id="6" name="Content Placeholder 2">
            <a:extLst>
              <a:ext uri="{FF2B5EF4-FFF2-40B4-BE49-F238E27FC236}">
                <a16:creationId xmlns:a16="http://schemas.microsoft.com/office/drawing/2014/main" xmlns="" id="{1C0C22AD-2530-6149-A9FC-8C8FB14CE205}"/>
              </a:ext>
            </a:extLst>
          </p:cNvPr>
          <p:cNvSpPr>
            <a:spLocks noGrp="1"/>
          </p:cNvSpPr>
          <p:nvPr>
            <p:ph idx="1"/>
          </p:nvPr>
        </p:nvSpPr>
        <p:spPr>
          <a:xfrm>
            <a:off x="379268" y="1160607"/>
            <a:ext cx="7886700" cy="4351338"/>
          </a:xfrm>
        </p:spPr>
        <p:txBody>
          <a:bodyPr/>
          <a:lstStyle/>
          <a:p>
            <a:pPr marL="0" indent="0">
              <a:spcAft>
                <a:spcPts val="1200"/>
              </a:spcAft>
              <a:buNone/>
            </a:pPr>
            <a:r>
              <a:rPr lang="en-US" sz="2000" dirty="0">
                <a:latin typeface="News Gothic MT" panose="020B0503020103020203" pitchFamily="34" charset="0"/>
              </a:rPr>
              <a:t>Today in production, Program </a:t>
            </a:r>
            <a:r>
              <a:rPr lang="en-US" sz="2000" i="1" dirty="0">
                <a:latin typeface="News Gothic MT" panose="020B0503020103020203" pitchFamily="34" charset="0"/>
              </a:rPr>
              <a:t>Architectural Drafting</a:t>
            </a:r>
            <a:r>
              <a:rPr lang="en-US" sz="2000" dirty="0">
                <a:latin typeface="News Gothic MT" panose="020B0503020103020203" pitchFamily="34" charset="0"/>
              </a:rPr>
              <a:t> from Saddleback is in Approved Status, but isn’t showing any associated documents</a:t>
            </a:r>
          </a:p>
        </p:txBody>
      </p:sp>
      <p:sp>
        <p:nvSpPr>
          <p:cNvPr id="7" name="Freeform 6">
            <a:extLst>
              <a:ext uri="{FF2B5EF4-FFF2-40B4-BE49-F238E27FC236}">
                <a16:creationId xmlns:a16="http://schemas.microsoft.com/office/drawing/2014/main" xmlns="" id="{1333DF05-87F8-C84F-AABF-5E741329F45D}"/>
              </a:ext>
            </a:extLst>
          </p:cNvPr>
          <p:cNvSpPr/>
          <p:nvPr/>
        </p:nvSpPr>
        <p:spPr>
          <a:xfrm>
            <a:off x="3127528" y="3717766"/>
            <a:ext cx="2786227" cy="882456"/>
          </a:xfrm>
          <a:custGeom>
            <a:avLst/>
            <a:gdLst>
              <a:gd name="connsiteX0" fmla="*/ 1019504 w 3615559"/>
              <a:gd name="connsiteY0" fmla="*/ 126124 h 1778184"/>
              <a:gd name="connsiteX1" fmla="*/ 840828 w 3615559"/>
              <a:gd name="connsiteY1" fmla="*/ 63062 h 1778184"/>
              <a:gd name="connsiteX2" fmla="*/ 746235 w 3615559"/>
              <a:gd name="connsiteY2" fmla="*/ 31531 h 1778184"/>
              <a:gd name="connsiteX3" fmla="*/ 578069 w 3615559"/>
              <a:gd name="connsiteY3" fmla="*/ 0 h 1778184"/>
              <a:gd name="connsiteX4" fmla="*/ 420414 w 3615559"/>
              <a:gd name="connsiteY4" fmla="*/ 10510 h 1778184"/>
              <a:gd name="connsiteX5" fmla="*/ 231228 w 3615559"/>
              <a:gd name="connsiteY5" fmla="*/ 105103 h 1778184"/>
              <a:gd name="connsiteX6" fmla="*/ 189186 w 3615559"/>
              <a:gd name="connsiteY6" fmla="*/ 136634 h 1778184"/>
              <a:gd name="connsiteX7" fmla="*/ 136635 w 3615559"/>
              <a:gd name="connsiteY7" fmla="*/ 168165 h 1778184"/>
              <a:gd name="connsiteX8" fmla="*/ 115614 w 3615559"/>
              <a:gd name="connsiteY8" fmla="*/ 199696 h 1778184"/>
              <a:gd name="connsiteX9" fmla="*/ 84083 w 3615559"/>
              <a:gd name="connsiteY9" fmla="*/ 241738 h 1778184"/>
              <a:gd name="connsiteX10" fmla="*/ 21021 w 3615559"/>
              <a:gd name="connsiteY10" fmla="*/ 388883 h 1778184"/>
              <a:gd name="connsiteX11" fmla="*/ 10511 w 3615559"/>
              <a:gd name="connsiteY11" fmla="*/ 430924 h 1778184"/>
              <a:gd name="connsiteX12" fmla="*/ 0 w 3615559"/>
              <a:gd name="connsiteY12" fmla="*/ 504496 h 1778184"/>
              <a:gd name="connsiteX13" fmla="*/ 21021 w 3615559"/>
              <a:gd name="connsiteY13" fmla="*/ 798786 h 1778184"/>
              <a:gd name="connsiteX14" fmla="*/ 31531 w 3615559"/>
              <a:gd name="connsiteY14" fmla="*/ 840827 h 1778184"/>
              <a:gd name="connsiteX15" fmla="*/ 157655 w 3615559"/>
              <a:gd name="connsiteY15" fmla="*/ 1040524 h 1778184"/>
              <a:gd name="connsiteX16" fmla="*/ 220717 w 3615559"/>
              <a:gd name="connsiteY16" fmla="*/ 1135117 h 1778184"/>
              <a:gd name="connsiteX17" fmla="*/ 252248 w 3615559"/>
              <a:gd name="connsiteY17" fmla="*/ 1166648 h 1778184"/>
              <a:gd name="connsiteX18" fmla="*/ 462455 w 3615559"/>
              <a:gd name="connsiteY18" fmla="*/ 1408386 h 1778184"/>
              <a:gd name="connsiteX19" fmla="*/ 504497 w 3615559"/>
              <a:gd name="connsiteY19" fmla="*/ 1418896 h 1778184"/>
              <a:gd name="connsiteX20" fmla="*/ 599090 w 3615559"/>
              <a:gd name="connsiteY20" fmla="*/ 1492469 h 1778184"/>
              <a:gd name="connsiteX21" fmla="*/ 630621 w 3615559"/>
              <a:gd name="connsiteY21" fmla="*/ 1513490 h 1778184"/>
              <a:gd name="connsiteX22" fmla="*/ 714704 w 3615559"/>
              <a:gd name="connsiteY22" fmla="*/ 1576552 h 1778184"/>
              <a:gd name="connsiteX23" fmla="*/ 756745 w 3615559"/>
              <a:gd name="connsiteY23" fmla="*/ 1597572 h 1778184"/>
              <a:gd name="connsiteX24" fmla="*/ 882869 w 3615559"/>
              <a:gd name="connsiteY24" fmla="*/ 1660634 h 1778184"/>
              <a:gd name="connsiteX25" fmla="*/ 1061545 w 3615559"/>
              <a:gd name="connsiteY25" fmla="*/ 1734207 h 1778184"/>
              <a:gd name="connsiteX26" fmla="*/ 1093076 w 3615559"/>
              <a:gd name="connsiteY26" fmla="*/ 1744717 h 1778184"/>
              <a:gd name="connsiteX27" fmla="*/ 1187669 w 3615559"/>
              <a:gd name="connsiteY27" fmla="*/ 1755227 h 1778184"/>
              <a:gd name="connsiteX28" fmla="*/ 1219200 w 3615559"/>
              <a:gd name="connsiteY28" fmla="*/ 1765738 h 1778184"/>
              <a:gd name="connsiteX29" fmla="*/ 1671145 w 3615559"/>
              <a:gd name="connsiteY29" fmla="*/ 1765738 h 1778184"/>
              <a:gd name="connsiteX30" fmla="*/ 1765738 w 3615559"/>
              <a:gd name="connsiteY30" fmla="*/ 1734207 h 1778184"/>
              <a:gd name="connsiteX31" fmla="*/ 1797269 w 3615559"/>
              <a:gd name="connsiteY31" fmla="*/ 1723696 h 1778184"/>
              <a:gd name="connsiteX32" fmla="*/ 1839311 w 3615559"/>
              <a:gd name="connsiteY32" fmla="*/ 1702676 h 1778184"/>
              <a:gd name="connsiteX33" fmla="*/ 1996966 w 3615559"/>
              <a:gd name="connsiteY33" fmla="*/ 1671145 h 1778184"/>
              <a:gd name="connsiteX34" fmla="*/ 2102069 w 3615559"/>
              <a:gd name="connsiteY34" fmla="*/ 1650124 h 1778184"/>
              <a:gd name="connsiteX35" fmla="*/ 2322786 w 3615559"/>
              <a:gd name="connsiteY35" fmla="*/ 1618593 h 1778184"/>
              <a:gd name="connsiteX36" fmla="*/ 2543504 w 3615559"/>
              <a:gd name="connsiteY36" fmla="*/ 1555531 h 1778184"/>
              <a:gd name="connsiteX37" fmla="*/ 2648607 w 3615559"/>
              <a:gd name="connsiteY37" fmla="*/ 1534510 h 1778184"/>
              <a:gd name="connsiteX38" fmla="*/ 2732690 w 3615559"/>
              <a:gd name="connsiteY38" fmla="*/ 1513490 h 1778184"/>
              <a:gd name="connsiteX39" fmla="*/ 2827283 w 3615559"/>
              <a:gd name="connsiteY39" fmla="*/ 1502979 h 1778184"/>
              <a:gd name="connsiteX40" fmla="*/ 2879835 w 3615559"/>
              <a:gd name="connsiteY40" fmla="*/ 1492469 h 1778184"/>
              <a:gd name="connsiteX41" fmla="*/ 2942897 w 3615559"/>
              <a:gd name="connsiteY41" fmla="*/ 1460938 h 1778184"/>
              <a:gd name="connsiteX42" fmla="*/ 3026979 w 3615559"/>
              <a:gd name="connsiteY42" fmla="*/ 1450427 h 1778184"/>
              <a:gd name="connsiteX43" fmla="*/ 3100552 w 3615559"/>
              <a:gd name="connsiteY43" fmla="*/ 1439917 h 1778184"/>
              <a:gd name="connsiteX44" fmla="*/ 3184635 w 3615559"/>
              <a:gd name="connsiteY44" fmla="*/ 1397876 h 1778184"/>
              <a:gd name="connsiteX45" fmla="*/ 3279228 w 3615559"/>
              <a:gd name="connsiteY45" fmla="*/ 1355834 h 1778184"/>
              <a:gd name="connsiteX46" fmla="*/ 3415862 w 3615559"/>
              <a:gd name="connsiteY46" fmla="*/ 1303283 h 1778184"/>
              <a:gd name="connsiteX47" fmla="*/ 3499945 w 3615559"/>
              <a:gd name="connsiteY47" fmla="*/ 1229710 h 1778184"/>
              <a:gd name="connsiteX48" fmla="*/ 3531476 w 3615559"/>
              <a:gd name="connsiteY48" fmla="*/ 1208690 h 1778184"/>
              <a:gd name="connsiteX49" fmla="*/ 3563007 w 3615559"/>
              <a:gd name="connsiteY49" fmla="*/ 1145627 h 1778184"/>
              <a:gd name="connsiteX50" fmla="*/ 3605048 w 3615559"/>
              <a:gd name="connsiteY50" fmla="*/ 1072055 h 1778184"/>
              <a:gd name="connsiteX51" fmla="*/ 3615559 w 3615559"/>
              <a:gd name="connsiteY51" fmla="*/ 1030014 h 1778184"/>
              <a:gd name="connsiteX52" fmla="*/ 3594538 w 3615559"/>
              <a:gd name="connsiteY52" fmla="*/ 725214 h 1778184"/>
              <a:gd name="connsiteX53" fmla="*/ 3541986 w 3615559"/>
              <a:gd name="connsiteY53" fmla="*/ 588579 h 1778184"/>
              <a:gd name="connsiteX54" fmla="*/ 3510455 w 3615559"/>
              <a:gd name="connsiteY54" fmla="*/ 515007 h 1778184"/>
              <a:gd name="connsiteX55" fmla="*/ 3499945 w 3615559"/>
              <a:gd name="connsiteY55" fmla="*/ 483476 h 1778184"/>
              <a:gd name="connsiteX56" fmla="*/ 3415862 w 3615559"/>
              <a:gd name="connsiteY56" fmla="*/ 378372 h 1778184"/>
              <a:gd name="connsiteX57" fmla="*/ 3310759 w 3615559"/>
              <a:gd name="connsiteY57" fmla="*/ 294290 h 1778184"/>
              <a:gd name="connsiteX58" fmla="*/ 3184635 w 3615559"/>
              <a:gd name="connsiteY58" fmla="*/ 231227 h 1778184"/>
              <a:gd name="connsiteX59" fmla="*/ 3142593 w 3615559"/>
              <a:gd name="connsiteY59" fmla="*/ 220717 h 1778184"/>
              <a:gd name="connsiteX60" fmla="*/ 3069021 w 3615559"/>
              <a:gd name="connsiteY60" fmla="*/ 178676 h 1778184"/>
              <a:gd name="connsiteX61" fmla="*/ 2858814 w 3615559"/>
              <a:gd name="connsiteY61" fmla="*/ 126124 h 1778184"/>
              <a:gd name="connsiteX62" fmla="*/ 2743200 w 3615559"/>
              <a:gd name="connsiteY62" fmla="*/ 94593 h 1778184"/>
              <a:gd name="connsiteX63" fmla="*/ 2627586 w 3615559"/>
              <a:gd name="connsiteY63" fmla="*/ 84083 h 1778184"/>
              <a:gd name="connsiteX64" fmla="*/ 2364828 w 3615559"/>
              <a:gd name="connsiteY64" fmla="*/ 63062 h 1778184"/>
              <a:gd name="connsiteX65" fmla="*/ 2070538 w 3615559"/>
              <a:gd name="connsiteY65" fmla="*/ 42041 h 1778184"/>
              <a:gd name="connsiteX66" fmla="*/ 1975945 w 3615559"/>
              <a:gd name="connsiteY66" fmla="*/ 31531 h 1778184"/>
              <a:gd name="connsiteX67" fmla="*/ 903890 w 3615559"/>
              <a:gd name="connsiteY67" fmla="*/ 21021 h 1778184"/>
              <a:gd name="connsiteX68" fmla="*/ 735724 w 3615559"/>
              <a:gd name="connsiteY68" fmla="*/ 42041 h 1778184"/>
              <a:gd name="connsiteX69" fmla="*/ 662152 w 3615559"/>
              <a:gd name="connsiteY69" fmla="*/ 63062 h 1778184"/>
              <a:gd name="connsiteX70" fmla="*/ 641131 w 3615559"/>
              <a:gd name="connsiteY70" fmla="*/ 63062 h 177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615559" h="1778184">
                <a:moveTo>
                  <a:pt x="1019504" y="126124"/>
                </a:moveTo>
                <a:lnTo>
                  <a:pt x="840828" y="63062"/>
                </a:lnTo>
                <a:cubicBezTo>
                  <a:pt x="809420" y="52190"/>
                  <a:pt x="778680" y="38741"/>
                  <a:pt x="746235" y="31531"/>
                </a:cubicBezTo>
                <a:cubicBezTo>
                  <a:pt x="627459" y="5136"/>
                  <a:pt x="683618" y="15078"/>
                  <a:pt x="578069" y="0"/>
                </a:cubicBezTo>
                <a:cubicBezTo>
                  <a:pt x="525517" y="3503"/>
                  <a:pt x="472060" y="181"/>
                  <a:pt x="420414" y="10510"/>
                </a:cubicBezTo>
                <a:cubicBezTo>
                  <a:pt x="364124" y="21768"/>
                  <a:pt x="277673" y="70270"/>
                  <a:pt x="231228" y="105103"/>
                </a:cubicBezTo>
                <a:cubicBezTo>
                  <a:pt x="217214" y="115613"/>
                  <a:pt x="203761" y="126917"/>
                  <a:pt x="189186" y="136634"/>
                </a:cubicBezTo>
                <a:cubicBezTo>
                  <a:pt x="172189" y="147966"/>
                  <a:pt x="154152" y="157655"/>
                  <a:pt x="136635" y="168165"/>
                </a:cubicBezTo>
                <a:cubicBezTo>
                  <a:pt x="129628" y="178675"/>
                  <a:pt x="122956" y="189417"/>
                  <a:pt x="115614" y="199696"/>
                </a:cubicBezTo>
                <a:cubicBezTo>
                  <a:pt x="105432" y="213951"/>
                  <a:pt x="92909" y="226607"/>
                  <a:pt x="84083" y="241738"/>
                </a:cubicBezTo>
                <a:cubicBezTo>
                  <a:pt x="50308" y="299639"/>
                  <a:pt x="39100" y="328620"/>
                  <a:pt x="21021" y="388883"/>
                </a:cubicBezTo>
                <a:cubicBezTo>
                  <a:pt x="16870" y="402719"/>
                  <a:pt x="13095" y="416712"/>
                  <a:pt x="10511" y="430924"/>
                </a:cubicBezTo>
                <a:cubicBezTo>
                  <a:pt x="6079" y="455297"/>
                  <a:pt x="3504" y="479972"/>
                  <a:pt x="0" y="504496"/>
                </a:cubicBezTo>
                <a:cubicBezTo>
                  <a:pt x="8074" y="690183"/>
                  <a:pt x="-4595" y="683512"/>
                  <a:pt x="21021" y="798786"/>
                </a:cubicBezTo>
                <a:cubicBezTo>
                  <a:pt x="24154" y="812887"/>
                  <a:pt x="25071" y="827907"/>
                  <a:pt x="31531" y="840827"/>
                </a:cubicBezTo>
                <a:cubicBezTo>
                  <a:pt x="59052" y="895869"/>
                  <a:pt x="122979" y="988509"/>
                  <a:pt x="157655" y="1040524"/>
                </a:cubicBezTo>
                <a:cubicBezTo>
                  <a:pt x="178676" y="1072055"/>
                  <a:pt x="193921" y="1108321"/>
                  <a:pt x="220717" y="1135117"/>
                </a:cubicBezTo>
                <a:cubicBezTo>
                  <a:pt x="231227" y="1145627"/>
                  <a:pt x="242575" y="1155363"/>
                  <a:pt x="252248" y="1166648"/>
                </a:cubicBezTo>
                <a:cubicBezTo>
                  <a:pt x="309748" y="1233731"/>
                  <a:pt x="397046" y="1351698"/>
                  <a:pt x="462455" y="1408386"/>
                </a:cubicBezTo>
                <a:cubicBezTo>
                  <a:pt x="473371" y="1417847"/>
                  <a:pt x="490483" y="1415393"/>
                  <a:pt x="504497" y="1418896"/>
                </a:cubicBezTo>
                <a:cubicBezTo>
                  <a:pt x="536028" y="1443420"/>
                  <a:pt x="567134" y="1468502"/>
                  <a:pt x="599090" y="1492469"/>
                </a:cubicBezTo>
                <a:cubicBezTo>
                  <a:pt x="609195" y="1500048"/>
                  <a:pt x="620405" y="1506060"/>
                  <a:pt x="630621" y="1513490"/>
                </a:cubicBezTo>
                <a:cubicBezTo>
                  <a:pt x="658955" y="1534096"/>
                  <a:pt x="685553" y="1557118"/>
                  <a:pt x="714704" y="1576552"/>
                </a:cubicBezTo>
                <a:cubicBezTo>
                  <a:pt x="727740" y="1585243"/>
                  <a:pt x="742950" y="1590144"/>
                  <a:pt x="756745" y="1597572"/>
                </a:cubicBezTo>
                <a:cubicBezTo>
                  <a:pt x="1022158" y="1740487"/>
                  <a:pt x="767626" y="1612616"/>
                  <a:pt x="882869" y="1660634"/>
                </a:cubicBezTo>
                <a:cubicBezTo>
                  <a:pt x="1039942" y="1726081"/>
                  <a:pt x="914681" y="1680803"/>
                  <a:pt x="1061545" y="1734207"/>
                </a:cubicBezTo>
                <a:cubicBezTo>
                  <a:pt x="1071957" y="1737993"/>
                  <a:pt x="1082148" y="1742896"/>
                  <a:pt x="1093076" y="1744717"/>
                </a:cubicBezTo>
                <a:cubicBezTo>
                  <a:pt x="1124369" y="1749932"/>
                  <a:pt x="1156138" y="1751724"/>
                  <a:pt x="1187669" y="1755227"/>
                </a:cubicBezTo>
                <a:cubicBezTo>
                  <a:pt x="1198179" y="1758731"/>
                  <a:pt x="1208272" y="1763917"/>
                  <a:pt x="1219200" y="1765738"/>
                </a:cubicBezTo>
                <a:cubicBezTo>
                  <a:pt x="1371867" y="1791183"/>
                  <a:pt x="1508833" y="1770512"/>
                  <a:pt x="1671145" y="1765738"/>
                </a:cubicBezTo>
                <a:lnTo>
                  <a:pt x="1765738" y="1734207"/>
                </a:lnTo>
                <a:cubicBezTo>
                  <a:pt x="1776248" y="1730703"/>
                  <a:pt x="1787360" y="1728650"/>
                  <a:pt x="1797269" y="1723696"/>
                </a:cubicBezTo>
                <a:cubicBezTo>
                  <a:pt x="1811283" y="1716689"/>
                  <a:pt x="1824336" y="1707284"/>
                  <a:pt x="1839311" y="1702676"/>
                </a:cubicBezTo>
                <a:cubicBezTo>
                  <a:pt x="1884777" y="1688687"/>
                  <a:pt x="1948181" y="1679276"/>
                  <a:pt x="1996966" y="1671145"/>
                </a:cubicBezTo>
                <a:cubicBezTo>
                  <a:pt x="2060100" y="1650099"/>
                  <a:pt x="1999414" y="1668239"/>
                  <a:pt x="2102069" y="1650124"/>
                </a:cubicBezTo>
                <a:cubicBezTo>
                  <a:pt x="2284459" y="1617938"/>
                  <a:pt x="2128982" y="1636211"/>
                  <a:pt x="2322786" y="1618593"/>
                </a:cubicBezTo>
                <a:cubicBezTo>
                  <a:pt x="2478196" y="1553839"/>
                  <a:pt x="2403644" y="1571070"/>
                  <a:pt x="2543504" y="1555531"/>
                </a:cubicBezTo>
                <a:cubicBezTo>
                  <a:pt x="2614738" y="1531787"/>
                  <a:pt x="2527840" y="1558663"/>
                  <a:pt x="2648607" y="1534510"/>
                </a:cubicBezTo>
                <a:cubicBezTo>
                  <a:pt x="2676936" y="1528844"/>
                  <a:pt x="2704239" y="1518511"/>
                  <a:pt x="2732690" y="1513490"/>
                </a:cubicBezTo>
                <a:cubicBezTo>
                  <a:pt x="2763932" y="1507977"/>
                  <a:pt x="2795877" y="1507466"/>
                  <a:pt x="2827283" y="1502979"/>
                </a:cubicBezTo>
                <a:cubicBezTo>
                  <a:pt x="2844968" y="1500453"/>
                  <a:pt x="2862318" y="1495972"/>
                  <a:pt x="2879835" y="1492469"/>
                </a:cubicBezTo>
                <a:cubicBezTo>
                  <a:pt x="2900856" y="1481959"/>
                  <a:pt x="2920299" y="1467395"/>
                  <a:pt x="2942897" y="1460938"/>
                </a:cubicBezTo>
                <a:cubicBezTo>
                  <a:pt x="2970056" y="1453178"/>
                  <a:pt x="2998981" y="1454160"/>
                  <a:pt x="3026979" y="1450427"/>
                </a:cubicBezTo>
                <a:lnTo>
                  <a:pt x="3100552" y="1439917"/>
                </a:lnTo>
                <a:lnTo>
                  <a:pt x="3184635" y="1397876"/>
                </a:lnTo>
                <a:cubicBezTo>
                  <a:pt x="3226838" y="1376774"/>
                  <a:pt x="3232254" y="1372611"/>
                  <a:pt x="3279228" y="1355834"/>
                </a:cubicBezTo>
                <a:cubicBezTo>
                  <a:pt x="3315120" y="1343015"/>
                  <a:pt x="3378772" y="1328010"/>
                  <a:pt x="3415862" y="1303283"/>
                </a:cubicBezTo>
                <a:cubicBezTo>
                  <a:pt x="3500225" y="1247041"/>
                  <a:pt x="3439164" y="1280360"/>
                  <a:pt x="3499945" y="1229710"/>
                </a:cubicBezTo>
                <a:cubicBezTo>
                  <a:pt x="3509649" y="1221623"/>
                  <a:pt x="3520966" y="1215697"/>
                  <a:pt x="3531476" y="1208690"/>
                </a:cubicBezTo>
                <a:cubicBezTo>
                  <a:pt x="3591724" y="1118317"/>
                  <a:pt x="3519489" y="1232662"/>
                  <a:pt x="3563007" y="1145627"/>
                </a:cubicBezTo>
                <a:cubicBezTo>
                  <a:pt x="3593505" y="1084632"/>
                  <a:pt x="3577405" y="1145770"/>
                  <a:pt x="3605048" y="1072055"/>
                </a:cubicBezTo>
                <a:cubicBezTo>
                  <a:pt x="3610120" y="1058530"/>
                  <a:pt x="3612055" y="1044028"/>
                  <a:pt x="3615559" y="1030014"/>
                </a:cubicBezTo>
                <a:cubicBezTo>
                  <a:pt x="3613559" y="990011"/>
                  <a:pt x="3608230" y="798239"/>
                  <a:pt x="3594538" y="725214"/>
                </a:cubicBezTo>
                <a:cubicBezTo>
                  <a:pt x="3580516" y="650431"/>
                  <a:pt x="3572525" y="654746"/>
                  <a:pt x="3541986" y="588579"/>
                </a:cubicBezTo>
                <a:cubicBezTo>
                  <a:pt x="3530805" y="564353"/>
                  <a:pt x="3520364" y="539780"/>
                  <a:pt x="3510455" y="515007"/>
                </a:cubicBezTo>
                <a:cubicBezTo>
                  <a:pt x="3506340" y="504721"/>
                  <a:pt x="3506251" y="492585"/>
                  <a:pt x="3499945" y="483476"/>
                </a:cubicBezTo>
                <a:cubicBezTo>
                  <a:pt x="3474407" y="446587"/>
                  <a:pt x="3447587" y="410097"/>
                  <a:pt x="3415862" y="378372"/>
                </a:cubicBezTo>
                <a:cubicBezTo>
                  <a:pt x="3334456" y="296966"/>
                  <a:pt x="3375193" y="315767"/>
                  <a:pt x="3310759" y="294290"/>
                </a:cubicBezTo>
                <a:cubicBezTo>
                  <a:pt x="3258761" y="259624"/>
                  <a:pt x="3268256" y="263389"/>
                  <a:pt x="3184635" y="231227"/>
                </a:cubicBezTo>
                <a:cubicBezTo>
                  <a:pt x="3171153" y="226041"/>
                  <a:pt x="3156607" y="224220"/>
                  <a:pt x="3142593" y="220717"/>
                </a:cubicBezTo>
                <a:cubicBezTo>
                  <a:pt x="3118069" y="206703"/>
                  <a:pt x="3095053" y="189637"/>
                  <a:pt x="3069021" y="178676"/>
                </a:cubicBezTo>
                <a:cubicBezTo>
                  <a:pt x="2961408" y="133365"/>
                  <a:pt x="2957993" y="138521"/>
                  <a:pt x="2858814" y="126124"/>
                </a:cubicBezTo>
                <a:cubicBezTo>
                  <a:pt x="2820276" y="115614"/>
                  <a:pt x="2782501" y="101739"/>
                  <a:pt x="2743200" y="94593"/>
                </a:cubicBezTo>
                <a:cubicBezTo>
                  <a:pt x="2705127" y="87671"/>
                  <a:pt x="2666149" y="87297"/>
                  <a:pt x="2627586" y="84083"/>
                </a:cubicBezTo>
                <a:lnTo>
                  <a:pt x="2364828" y="63062"/>
                </a:lnTo>
                <a:lnTo>
                  <a:pt x="2070538" y="42041"/>
                </a:lnTo>
                <a:cubicBezTo>
                  <a:pt x="2038917" y="39477"/>
                  <a:pt x="2007665" y="32103"/>
                  <a:pt x="1975945" y="31531"/>
                </a:cubicBezTo>
                <a:lnTo>
                  <a:pt x="903890" y="21021"/>
                </a:lnTo>
                <a:cubicBezTo>
                  <a:pt x="832106" y="27547"/>
                  <a:pt x="797774" y="26528"/>
                  <a:pt x="735724" y="42041"/>
                </a:cubicBezTo>
                <a:cubicBezTo>
                  <a:pt x="685733" y="54539"/>
                  <a:pt x="721142" y="53231"/>
                  <a:pt x="662152" y="63062"/>
                </a:cubicBezTo>
                <a:cubicBezTo>
                  <a:pt x="655240" y="64214"/>
                  <a:pt x="648138" y="63062"/>
                  <a:pt x="641131" y="63062"/>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020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CB9E2F-15F3-AD4E-B88C-1699D81F1B60}"/>
              </a:ext>
            </a:extLst>
          </p:cNvPr>
          <p:cNvSpPr>
            <a:spLocks noGrp="1"/>
          </p:cNvSpPr>
          <p:nvPr>
            <p:ph type="title"/>
          </p:nvPr>
        </p:nvSpPr>
        <p:spPr/>
        <p:txBody>
          <a:bodyPr/>
          <a:lstStyle/>
          <a:p>
            <a:r>
              <a:rPr lang="en-US" dirty="0"/>
              <a:t>Regenerated Documents</a:t>
            </a:r>
          </a:p>
        </p:txBody>
      </p:sp>
      <p:pic>
        <p:nvPicPr>
          <p:cNvPr id="3" name="Picture 2">
            <a:extLst>
              <a:ext uri="{FF2B5EF4-FFF2-40B4-BE49-F238E27FC236}">
                <a16:creationId xmlns:a16="http://schemas.microsoft.com/office/drawing/2014/main" xmlns="" id="{1B107E2A-89A9-6F41-ACA2-1B0C1EF98C53}"/>
              </a:ext>
            </a:extLst>
          </p:cNvPr>
          <p:cNvPicPr>
            <a:picLocks noChangeAspect="1"/>
          </p:cNvPicPr>
          <p:nvPr/>
        </p:nvPicPr>
        <p:blipFill rotWithShape="1">
          <a:blip r:embed="rId2"/>
          <a:srcRect t="9152" r="35303" b="2452"/>
          <a:stretch/>
        </p:blipFill>
        <p:spPr>
          <a:xfrm>
            <a:off x="3072842" y="1160607"/>
            <a:ext cx="5915891" cy="4752109"/>
          </a:xfrm>
          <a:prstGeom prst="rect">
            <a:avLst/>
          </a:prstGeom>
        </p:spPr>
      </p:pic>
      <p:sp>
        <p:nvSpPr>
          <p:cNvPr id="6" name="Content Placeholder 2">
            <a:extLst>
              <a:ext uri="{FF2B5EF4-FFF2-40B4-BE49-F238E27FC236}">
                <a16:creationId xmlns:a16="http://schemas.microsoft.com/office/drawing/2014/main" xmlns="" id="{1C0C22AD-2530-6149-A9FC-8C8FB14CE205}"/>
              </a:ext>
            </a:extLst>
          </p:cNvPr>
          <p:cNvSpPr>
            <a:spLocks noGrp="1"/>
          </p:cNvSpPr>
          <p:nvPr>
            <p:ph idx="1"/>
          </p:nvPr>
        </p:nvSpPr>
        <p:spPr>
          <a:xfrm>
            <a:off x="379268" y="2245592"/>
            <a:ext cx="5162550" cy="2866735"/>
          </a:xfrm>
        </p:spPr>
        <p:style>
          <a:lnRef idx="2">
            <a:schemeClr val="accent1"/>
          </a:lnRef>
          <a:fillRef idx="1">
            <a:schemeClr val="lt1"/>
          </a:fillRef>
          <a:effectRef idx="0">
            <a:schemeClr val="accent1"/>
          </a:effectRef>
          <a:fontRef idx="minor">
            <a:schemeClr val="dk1"/>
          </a:fontRef>
        </p:style>
        <p:txBody>
          <a:bodyPr/>
          <a:lstStyle/>
          <a:p>
            <a:pPr marL="0" indent="0">
              <a:spcAft>
                <a:spcPts val="1200"/>
              </a:spcAft>
              <a:buNone/>
            </a:pPr>
            <a:r>
              <a:rPr lang="en-US" sz="2000" dirty="0">
                <a:latin typeface="News Gothic MT" panose="020B0503020103020203" pitchFamily="34" charset="0"/>
              </a:rPr>
              <a:t>Today in pilot, the Program </a:t>
            </a:r>
            <a:r>
              <a:rPr lang="en-US" sz="2000" i="1" dirty="0">
                <a:latin typeface="News Gothic MT" panose="020B0503020103020203" pitchFamily="34" charset="0"/>
              </a:rPr>
              <a:t>Architectural Drafting</a:t>
            </a:r>
            <a:r>
              <a:rPr lang="en-US" sz="2000" dirty="0">
                <a:latin typeface="News Gothic MT" panose="020B0503020103020203" pitchFamily="34" charset="0"/>
              </a:rPr>
              <a:t> from Saddleback is in Approved Status, and is now showing most of the original documents. </a:t>
            </a:r>
          </a:p>
          <a:p>
            <a:pPr marL="0" indent="0">
              <a:spcAft>
                <a:spcPts val="1200"/>
              </a:spcAft>
              <a:buNone/>
            </a:pPr>
            <a:r>
              <a:rPr lang="en-US" sz="2000" dirty="0">
                <a:latin typeface="News Gothic MT" panose="020B0503020103020203" pitchFamily="34" charset="0"/>
              </a:rPr>
              <a:t>Documents restored as part of this fix will be flagged with “Regenerated” in the document link</a:t>
            </a:r>
          </a:p>
        </p:txBody>
      </p:sp>
    </p:spTree>
    <p:extLst>
      <p:ext uri="{BB962C8B-B14F-4D97-AF65-F5344CB8AC3E}">
        <p14:creationId xmlns:p14="http://schemas.microsoft.com/office/powerpoint/2010/main" val="1359078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64796"/>
            <a:ext cx="9144000" cy="5493204"/>
          </a:xfrm>
          <a:solidFill>
            <a:schemeClr val="bg1"/>
          </a:solidFill>
        </p:spPr>
        <p:txBody>
          <a:bodyPr/>
          <a:lstStyle/>
          <a:p>
            <a:pPr marL="400050" lvl="1" indent="0" defTabSz="914400" fontAlgn="auto">
              <a:spcBef>
                <a:spcPts val="0"/>
              </a:spcBef>
              <a:spcAft>
                <a:spcPts val="0"/>
              </a:spcAft>
              <a:buNone/>
              <a:defRPr/>
            </a:pPr>
            <a:r>
              <a:rPr lang="en-US" sz="2200" dirty="0">
                <a:solidFill>
                  <a:srgbClr val="002060"/>
                </a:solidFill>
                <a:latin typeface="News Gothic MT" panose="020B0503020103020203" pitchFamily="34" charset="0"/>
              </a:rPr>
              <a:t>This quirky little system…</a:t>
            </a:r>
          </a:p>
          <a:p>
            <a:pPr marL="400050" lvl="1" indent="0" defTabSz="914400" fontAlgn="auto">
              <a:spcBef>
                <a:spcPts val="0"/>
              </a:spcBef>
              <a:spcAft>
                <a:spcPts val="0"/>
              </a:spcAft>
              <a:buNone/>
              <a:defRPr/>
            </a:pPr>
            <a:r>
              <a:rPr lang="en-US" sz="2200" i="1" dirty="0">
                <a:solidFill>
                  <a:srgbClr val="002060"/>
                </a:solidFill>
                <a:latin typeface="News Gothic MT" panose="020B0503020103020203" pitchFamily="34" charset="0"/>
              </a:rPr>
              <a:t>	</a:t>
            </a:r>
            <a:r>
              <a:rPr lang="en-US" sz="1800" i="1" dirty="0">
                <a:solidFill>
                  <a:srgbClr val="002060"/>
                </a:solidFill>
                <a:latin typeface="News Gothic MT" panose="020B0503020103020203" pitchFamily="34" charset="0"/>
              </a:rPr>
              <a:t>Proposal Owner</a:t>
            </a:r>
          </a:p>
          <a:p>
            <a:pPr marL="400050" lvl="1" indent="0" defTabSz="914400" fontAlgn="auto">
              <a:spcBef>
                <a:spcPts val="0"/>
              </a:spcBef>
              <a:spcAft>
                <a:spcPts val="0"/>
              </a:spcAft>
              <a:buNone/>
              <a:defRPr/>
            </a:pPr>
            <a:r>
              <a:rPr lang="en-US" sz="1800" i="1" dirty="0">
                <a:solidFill>
                  <a:srgbClr val="002060"/>
                </a:solidFill>
                <a:latin typeface="News Gothic MT" panose="020B0503020103020203" pitchFamily="34" charset="0"/>
              </a:rPr>
              <a:t>	CCCCO Reviewer</a:t>
            </a:r>
          </a:p>
          <a:p>
            <a:pPr marL="400050" lvl="1" indent="0" defTabSz="914400" fontAlgn="auto">
              <a:spcBef>
                <a:spcPts val="0"/>
              </a:spcBef>
              <a:spcAft>
                <a:spcPts val="0"/>
              </a:spcAft>
              <a:buNone/>
              <a:defRPr/>
            </a:pPr>
            <a:r>
              <a:rPr lang="en-US" sz="1800" i="1" dirty="0">
                <a:solidFill>
                  <a:srgbClr val="002060"/>
                </a:solidFill>
                <a:latin typeface="News Gothic MT" panose="020B0503020103020203" pitchFamily="34" charset="0"/>
              </a:rPr>
              <a:t>	Search and Filter Options</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solidFill>
                <a:srgbClr val="002060"/>
              </a:solidFill>
              <a:latin typeface="News Gothic MT" panose="020B0503020103020203" pitchFamily="34" charset="0"/>
            </a:endParaRPr>
          </a:p>
          <a:p>
            <a:pPr marL="400050" lvl="1" indent="0" defTabSz="914400" fontAlgn="auto">
              <a:spcBef>
                <a:spcPts val="0"/>
              </a:spcBef>
              <a:spcAft>
                <a:spcPts val="0"/>
              </a:spcAft>
              <a:buNone/>
              <a:defRPr/>
            </a:pPr>
            <a:r>
              <a:rPr lang="en-US" sz="2200" dirty="0">
                <a:solidFill>
                  <a:srgbClr val="002060"/>
                </a:solidFill>
                <a:latin typeface="News Gothic MT" panose="020B0503020103020203" pitchFamily="34" charset="0"/>
              </a:rPr>
              <a:t>Actual Membership Benefits…</a:t>
            </a:r>
          </a:p>
          <a:p>
            <a:pPr marL="400050" lvl="1" indent="0" defTabSz="914400" fontAlgn="auto">
              <a:spcBef>
                <a:spcPts val="0"/>
              </a:spcBef>
              <a:spcAft>
                <a:spcPts val="0"/>
              </a:spcAft>
              <a:buNone/>
              <a:defRPr/>
            </a:pPr>
            <a:r>
              <a:rPr lang="en-US" sz="2200" dirty="0">
                <a:solidFill>
                  <a:srgbClr val="002060"/>
                </a:solidFill>
                <a:latin typeface="News Gothic MT" panose="020B0503020103020203" pitchFamily="34" charset="0"/>
              </a:rPr>
              <a:t>	</a:t>
            </a:r>
            <a:r>
              <a:rPr lang="en-US" sz="1800" i="1" dirty="0">
                <a:solidFill>
                  <a:srgbClr val="002060"/>
                </a:solidFill>
                <a:latin typeface="News Gothic MT" panose="020B0503020103020203" pitchFamily="34" charset="0"/>
              </a:rPr>
              <a:t>Credit Course Approvals</a:t>
            </a:r>
          </a:p>
          <a:p>
            <a:pPr marL="400050" lvl="1" indent="0" defTabSz="914400" fontAlgn="auto">
              <a:spcBef>
                <a:spcPts val="0"/>
              </a:spcBef>
              <a:spcAft>
                <a:spcPts val="0"/>
              </a:spcAft>
              <a:buNone/>
              <a:defRPr/>
            </a:pPr>
            <a:r>
              <a:rPr lang="en-US" sz="1800" i="1" dirty="0">
                <a:solidFill>
                  <a:srgbClr val="002060"/>
                </a:solidFill>
                <a:latin typeface="News Gothic MT" panose="020B0503020103020203" pitchFamily="34" charset="0"/>
              </a:rPr>
              <a:t>	Sub Changes for Programs</a:t>
            </a:r>
          </a:p>
          <a:p>
            <a:pPr marL="400050" lvl="1" indent="0" defTabSz="914400" fontAlgn="auto">
              <a:spcBef>
                <a:spcPts val="0"/>
              </a:spcBef>
              <a:spcAft>
                <a:spcPts val="0"/>
              </a:spcAft>
              <a:buNone/>
              <a:defRPr/>
            </a:pPr>
            <a:r>
              <a:rPr lang="en-US" sz="1800" i="1" dirty="0">
                <a:solidFill>
                  <a:srgbClr val="002060"/>
                </a:solidFill>
                <a:latin typeface="News Gothic MT" panose="020B0503020103020203" pitchFamily="34" charset="0"/>
              </a:rPr>
              <a:t>	Program Modifications</a:t>
            </a:r>
          </a:p>
          <a:p>
            <a:pPr marL="457200" lvl="1" indent="0" defTabSz="914400" fontAlgn="auto">
              <a:spcBef>
                <a:spcPts val="0"/>
              </a:spcBef>
              <a:spcAft>
                <a:spcPts val="0"/>
              </a:spcAft>
              <a:buNone/>
            </a:pPr>
            <a:endParaRPr lang="en-US" sz="2200" dirty="0">
              <a:solidFill>
                <a:srgbClr val="002060"/>
              </a:solidFill>
              <a:latin typeface="News Gothic MT" panose="020B0503020103020203" pitchFamily="34" charset="0"/>
            </a:endParaRPr>
          </a:p>
          <a:p>
            <a:pPr marL="457200" lvl="1" indent="0" defTabSz="914400" fontAlgn="auto">
              <a:spcBef>
                <a:spcPts val="0"/>
              </a:spcBef>
              <a:spcAft>
                <a:spcPts val="0"/>
              </a:spcAft>
              <a:buNone/>
            </a:pPr>
            <a:r>
              <a:rPr lang="en-US" sz="2200" dirty="0">
                <a:solidFill>
                  <a:srgbClr val="002060"/>
                </a:solidFill>
                <a:latin typeface="News Gothic MT" panose="020B0503020103020203" pitchFamily="34" charset="0"/>
              </a:rPr>
              <a:t>Short cuts and work-arounds eventually become paved roads…</a:t>
            </a:r>
          </a:p>
          <a:p>
            <a:pPr marL="857250" lvl="2" indent="0" defTabSz="914400" fontAlgn="auto">
              <a:spcBef>
                <a:spcPts val="0"/>
              </a:spcBef>
              <a:spcAft>
                <a:spcPts val="0"/>
              </a:spcAft>
              <a:buNone/>
            </a:pPr>
            <a:r>
              <a:rPr lang="en-US" sz="1800" i="1" dirty="0">
                <a:solidFill>
                  <a:srgbClr val="002060"/>
                </a:solidFill>
                <a:latin typeface="News Gothic MT" panose="020B0503020103020203" pitchFamily="34" charset="0"/>
              </a:rPr>
              <a:t>Bulk Upload</a:t>
            </a:r>
          </a:p>
          <a:p>
            <a:pPr marL="857250" lvl="2" indent="0" defTabSz="914400" fontAlgn="auto">
              <a:spcBef>
                <a:spcPts val="0"/>
              </a:spcBef>
              <a:spcAft>
                <a:spcPts val="0"/>
              </a:spcAft>
              <a:buNone/>
            </a:pPr>
            <a:r>
              <a:rPr lang="en-US" sz="1800" i="1" dirty="0">
                <a:solidFill>
                  <a:srgbClr val="002060"/>
                </a:solidFill>
                <a:latin typeface="News Gothic MT" panose="020B0503020103020203" pitchFamily="34" charset="0"/>
              </a:rPr>
              <a:t>Adding courses to programs</a:t>
            </a:r>
          </a:p>
          <a:p>
            <a:pPr marL="857250" lvl="2" indent="0" defTabSz="914400" fontAlgn="auto">
              <a:spcBef>
                <a:spcPts val="0"/>
              </a:spcBef>
              <a:spcAft>
                <a:spcPts val="0"/>
              </a:spcAft>
              <a:buNone/>
            </a:pPr>
            <a:r>
              <a:rPr lang="en-US" sz="1800" i="1" dirty="0">
                <a:solidFill>
                  <a:srgbClr val="002060"/>
                </a:solidFill>
                <a:latin typeface="News Gothic MT" panose="020B0503020103020203" pitchFamily="34" charset="0"/>
              </a:rPr>
              <a:t>Legacy Documents </a:t>
            </a:r>
          </a:p>
          <a:p>
            <a:pPr marL="57150" indent="0" defTabSz="914400" fontAlgn="auto">
              <a:spcBef>
                <a:spcPts val="0"/>
              </a:spcBef>
              <a:spcAft>
                <a:spcPts val="0"/>
              </a:spcAft>
              <a:buNone/>
            </a:pPr>
            <a:endParaRPr lang="en-US" i="1" dirty="0">
              <a:solidFill>
                <a:srgbClr val="002060"/>
              </a:solidFill>
              <a:latin typeface="News Gothic MT" panose="020B0503020103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rgbClr val="002060"/>
              </a:solidFill>
              <a:latin typeface="News Gothic MT" panose="020B0503020103020203" pitchFamily="34" charset="0"/>
            </a:endParaRPr>
          </a:p>
          <a:p>
            <a:pPr defTabSz="914400" fontAlgn="auto">
              <a:spcBef>
                <a:spcPts val="0"/>
              </a:spcBef>
              <a:spcAft>
                <a:spcPts val="0"/>
              </a:spcAft>
            </a:pPr>
            <a:endParaRPr lang="en-US" dirty="0">
              <a:solidFill>
                <a:srgbClr val="002060"/>
              </a:solidFill>
              <a:latin typeface="News Gothic MT" panose="020B0503020103020203" pitchFamily="34" charset="0"/>
            </a:endParaRPr>
          </a:p>
        </p:txBody>
      </p:sp>
      <p:sp>
        <p:nvSpPr>
          <p:cNvPr id="7" name="Title 1">
            <a:extLst>
              <a:ext uri="{FF2B5EF4-FFF2-40B4-BE49-F238E27FC236}">
                <a16:creationId xmlns:a16="http://schemas.microsoft.com/office/drawing/2014/main" xmlns="" id="{A010B207-7EDA-F745-BC04-8969872ADCAC}"/>
              </a:ext>
            </a:extLst>
          </p:cNvPr>
          <p:cNvSpPr>
            <a:spLocks noGrp="1"/>
          </p:cNvSpPr>
          <p:nvPr>
            <p:ph type="title"/>
          </p:nvPr>
        </p:nvSpPr>
        <p:spPr>
          <a:xfrm>
            <a:off x="1057604" y="0"/>
            <a:ext cx="7886700" cy="903452"/>
          </a:xfrm>
        </p:spPr>
        <p:txBody>
          <a:bodyPr/>
          <a:lstStyle/>
          <a:p>
            <a:pPr algn="r"/>
            <a:r>
              <a:rPr lang="en-US" sz="3000" dirty="0">
                <a:solidFill>
                  <a:schemeClr val="bg1"/>
                </a:solidFill>
                <a:latin typeface="News Gothic MT" panose="020B0503020103020203" pitchFamily="34" charset="0"/>
              </a:rPr>
              <a:t>Today’s Topics</a:t>
            </a:r>
          </a:p>
        </p:txBody>
      </p:sp>
    </p:spTree>
    <p:extLst>
      <p:ext uri="{BB962C8B-B14F-4D97-AF65-F5344CB8AC3E}">
        <p14:creationId xmlns:p14="http://schemas.microsoft.com/office/powerpoint/2010/main" val="60179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393" y="1840515"/>
            <a:ext cx="8366235" cy="184467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a:solidFill>
                  <a:srgbClr val="002060"/>
                </a:solidFill>
                <a:latin typeface="News Gothic MT" panose="020B0503020103020203" pitchFamily="34" charset="0"/>
              </a:rPr>
              <a:t>This Quirky Little System…</a:t>
            </a:r>
          </a:p>
          <a:p>
            <a:pPr marL="0" marR="0" lvl="0" indent="0" defTabSz="914400" eaLnBrk="1" fontAlgn="auto" latinLnBrk="0" hangingPunct="1">
              <a:lnSpc>
                <a:spcPct val="100000"/>
              </a:lnSpc>
              <a:spcBef>
                <a:spcPts val="0"/>
              </a:spcBef>
              <a:spcAft>
                <a:spcPts val="0"/>
              </a:spcAft>
              <a:buClrTx/>
              <a:buSzTx/>
              <a:buFontTx/>
              <a:buNone/>
              <a:tabLst/>
              <a:defRPr/>
            </a:pPr>
            <a:endParaRPr lang="en-US" sz="4000" dirty="0">
              <a:solidFill>
                <a:srgbClr val="002060"/>
              </a:solidFill>
              <a:latin typeface="News Gothic MT" panose="020B0503020103020203" pitchFamily="34" charset="0"/>
            </a:endParaRPr>
          </a:p>
          <a:p>
            <a:pPr marL="400050" lvl="1" indent="0" defTabSz="914400" fontAlgn="auto">
              <a:spcBef>
                <a:spcPts val="0"/>
              </a:spcBef>
              <a:spcAft>
                <a:spcPts val="0"/>
              </a:spcAft>
              <a:buNone/>
              <a:defRPr/>
            </a:pPr>
            <a:r>
              <a:rPr lang="en-US" i="1" dirty="0">
                <a:solidFill>
                  <a:srgbClr val="002060"/>
                </a:solidFill>
                <a:latin typeface="News Gothic MT" panose="020B0503020103020203" pitchFamily="34" charset="0"/>
              </a:rPr>
              <a:t>Proposal Owner</a:t>
            </a:r>
          </a:p>
          <a:p>
            <a:pPr marL="400050" lvl="1" indent="0" defTabSz="914400" fontAlgn="auto">
              <a:spcBef>
                <a:spcPts val="0"/>
              </a:spcBef>
              <a:spcAft>
                <a:spcPts val="0"/>
              </a:spcAft>
              <a:buNone/>
              <a:defRPr/>
            </a:pPr>
            <a:r>
              <a:rPr lang="en-US" i="1" dirty="0">
                <a:solidFill>
                  <a:srgbClr val="002060"/>
                </a:solidFill>
                <a:latin typeface="News Gothic MT" panose="020B0503020103020203" pitchFamily="34" charset="0"/>
              </a:rPr>
              <a:t>CCCCO Reviewer</a:t>
            </a:r>
          </a:p>
          <a:p>
            <a:pPr marL="400050" lvl="1" indent="0" defTabSz="914400" fontAlgn="auto">
              <a:spcBef>
                <a:spcPts val="0"/>
              </a:spcBef>
              <a:spcAft>
                <a:spcPts val="0"/>
              </a:spcAft>
              <a:buNone/>
              <a:defRPr/>
            </a:pPr>
            <a:r>
              <a:rPr lang="en-US" i="1" dirty="0">
                <a:solidFill>
                  <a:srgbClr val="002060"/>
                </a:solidFill>
                <a:latin typeface="News Gothic MT" panose="020B0503020103020203" pitchFamily="34" charset="0"/>
              </a:rPr>
              <a:t>Search and Filter Options</a:t>
            </a:r>
          </a:p>
          <a:p>
            <a:pPr marL="0" marR="0" lvl="0" indent="0" defTabSz="914400" eaLnBrk="1" fontAlgn="auto" latinLnBrk="0" hangingPunct="1">
              <a:lnSpc>
                <a:spcPct val="100000"/>
              </a:lnSpc>
              <a:spcBef>
                <a:spcPts val="0"/>
              </a:spcBef>
              <a:spcAft>
                <a:spcPts val="0"/>
              </a:spcAft>
              <a:buClrTx/>
              <a:buSzTx/>
              <a:buFontTx/>
              <a:buNone/>
              <a:tabLst/>
              <a:defRPr/>
            </a:pPr>
            <a:endParaRPr lang="en-US" sz="3600" i="1" dirty="0">
              <a:solidFill>
                <a:srgbClr val="002060"/>
              </a:solidFill>
            </a:endParaRPr>
          </a:p>
        </p:txBody>
      </p:sp>
    </p:spTree>
    <p:extLst>
      <p:ext uri="{BB962C8B-B14F-4D97-AF65-F5344CB8AC3E}">
        <p14:creationId xmlns:p14="http://schemas.microsoft.com/office/powerpoint/2010/main" val="1480033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xmlns="" id="{8066B5F0-2C5C-964E-B37F-BF4FD6B7E0EB}"/>
              </a:ext>
            </a:extLst>
          </p:cNvPr>
          <p:cNvSpPr>
            <a:spLocks noGrp="1"/>
          </p:cNvSpPr>
          <p:nvPr>
            <p:ph type="title"/>
          </p:nvPr>
        </p:nvSpPr>
        <p:spPr/>
        <p:txBody>
          <a:bodyPr/>
          <a:lstStyle/>
          <a:p>
            <a:r>
              <a:rPr lang="en-US" dirty="0"/>
              <a:t>Changing Proposal Owner</a:t>
            </a:r>
          </a:p>
        </p:txBody>
      </p:sp>
      <p:pic>
        <p:nvPicPr>
          <p:cNvPr id="5" name="Picture 4">
            <a:extLst>
              <a:ext uri="{FF2B5EF4-FFF2-40B4-BE49-F238E27FC236}">
                <a16:creationId xmlns:a16="http://schemas.microsoft.com/office/drawing/2014/main" xmlns="" id="{A3494715-FE6A-C54D-A8B5-46245477AEC2}"/>
              </a:ext>
            </a:extLst>
          </p:cNvPr>
          <p:cNvPicPr>
            <a:picLocks noChangeAspect="1"/>
          </p:cNvPicPr>
          <p:nvPr/>
        </p:nvPicPr>
        <p:blipFill>
          <a:blip r:embed="rId2"/>
          <a:stretch>
            <a:fillRect/>
          </a:stretch>
        </p:blipFill>
        <p:spPr>
          <a:xfrm>
            <a:off x="73573" y="1061042"/>
            <a:ext cx="9144000" cy="4356941"/>
          </a:xfrm>
          <a:prstGeom prst="rect">
            <a:avLst/>
          </a:prstGeom>
        </p:spPr>
      </p:pic>
      <p:sp>
        <p:nvSpPr>
          <p:cNvPr id="6" name="Freeform 5">
            <a:extLst>
              <a:ext uri="{FF2B5EF4-FFF2-40B4-BE49-F238E27FC236}">
                <a16:creationId xmlns:a16="http://schemas.microsoft.com/office/drawing/2014/main" xmlns="" id="{4B40C18A-5B68-764D-9DE1-B714343CDC41}"/>
              </a:ext>
            </a:extLst>
          </p:cNvPr>
          <p:cNvSpPr/>
          <p:nvPr/>
        </p:nvSpPr>
        <p:spPr>
          <a:xfrm>
            <a:off x="3228109" y="4582510"/>
            <a:ext cx="2205739" cy="1114097"/>
          </a:xfrm>
          <a:custGeom>
            <a:avLst/>
            <a:gdLst>
              <a:gd name="connsiteX0" fmla="*/ 1019504 w 3615559"/>
              <a:gd name="connsiteY0" fmla="*/ 126124 h 1778184"/>
              <a:gd name="connsiteX1" fmla="*/ 840828 w 3615559"/>
              <a:gd name="connsiteY1" fmla="*/ 63062 h 1778184"/>
              <a:gd name="connsiteX2" fmla="*/ 746235 w 3615559"/>
              <a:gd name="connsiteY2" fmla="*/ 31531 h 1778184"/>
              <a:gd name="connsiteX3" fmla="*/ 578069 w 3615559"/>
              <a:gd name="connsiteY3" fmla="*/ 0 h 1778184"/>
              <a:gd name="connsiteX4" fmla="*/ 420414 w 3615559"/>
              <a:gd name="connsiteY4" fmla="*/ 10510 h 1778184"/>
              <a:gd name="connsiteX5" fmla="*/ 231228 w 3615559"/>
              <a:gd name="connsiteY5" fmla="*/ 105103 h 1778184"/>
              <a:gd name="connsiteX6" fmla="*/ 189186 w 3615559"/>
              <a:gd name="connsiteY6" fmla="*/ 136634 h 1778184"/>
              <a:gd name="connsiteX7" fmla="*/ 136635 w 3615559"/>
              <a:gd name="connsiteY7" fmla="*/ 168165 h 1778184"/>
              <a:gd name="connsiteX8" fmla="*/ 115614 w 3615559"/>
              <a:gd name="connsiteY8" fmla="*/ 199696 h 1778184"/>
              <a:gd name="connsiteX9" fmla="*/ 84083 w 3615559"/>
              <a:gd name="connsiteY9" fmla="*/ 241738 h 1778184"/>
              <a:gd name="connsiteX10" fmla="*/ 21021 w 3615559"/>
              <a:gd name="connsiteY10" fmla="*/ 388883 h 1778184"/>
              <a:gd name="connsiteX11" fmla="*/ 10511 w 3615559"/>
              <a:gd name="connsiteY11" fmla="*/ 430924 h 1778184"/>
              <a:gd name="connsiteX12" fmla="*/ 0 w 3615559"/>
              <a:gd name="connsiteY12" fmla="*/ 504496 h 1778184"/>
              <a:gd name="connsiteX13" fmla="*/ 21021 w 3615559"/>
              <a:gd name="connsiteY13" fmla="*/ 798786 h 1778184"/>
              <a:gd name="connsiteX14" fmla="*/ 31531 w 3615559"/>
              <a:gd name="connsiteY14" fmla="*/ 840827 h 1778184"/>
              <a:gd name="connsiteX15" fmla="*/ 157655 w 3615559"/>
              <a:gd name="connsiteY15" fmla="*/ 1040524 h 1778184"/>
              <a:gd name="connsiteX16" fmla="*/ 220717 w 3615559"/>
              <a:gd name="connsiteY16" fmla="*/ 1135117 h 1778184"/>
              <a:gd name="connsiteX17" fmla="*/ 252248 w 3615559"/>
              <a:gd name="connsiteY17" fmla="*/ 1166648 h 1778184"/>
              <a:gd name="connsiteX18" fmla="*/ 462455 w 3615559"/>
              <a:gd name="connsiteY18" fmla="*/ 1408386 h 1778184"/>
              <a:gd name="connsiteX19" fmla="*/ 504497 w 3615559"/>
              <a:gd name="connsiteY19" fmla="*/ 1418896 h 1778184"/>
              <a:gd name="connsiteX20" fmla="*/ 599090 w 3615559"/>
              <a:gd name="connsiteY20" fmla="*/ 1492469 h 1778184"/>
              <a:gd name="connsiteX21" fmla="*/ 630621 w 3615559"/>
              <a:gd name="connsiteY21" fmla="*/ 1513490 h 1778184"/>
              <a:gd name="connsiteX22" fmla="*/ 714704 w 3615559"/>
              <a:gd name="connsiteY22" fmla="*/ 1576552 h 1778184"/>
              <a:gd name="connsiteX23" fmla="*/ 756745 w 3615559"/>
              <a:gd name="connsiteY23" fmla="*/ 1597572 h 1778184"/>
              <a:gd name="connsiteX24" fmla="*/ 882869 w 3615559"/>
              <a:gd name="connsiteY24" fmla="*/ 1660634 h 1778184"/>
              <a:gd name="connsiteX25" fmla="*/ 1061545 w 3615559"/>
              <a:gd name="connsiteY25" fmla="*/ 1734207 h 1778184"/>
              <a:gd name="connsiteX26" fmla="*/ 1093076 w 3615559"/>
              <a:gd name="connsiteY26" fmla="*/ 1744717 h 1778184"/>
              <a:gd name="connsiteX27" fmla="*/ 1187669 w 3615559"/>
              <a:gd name="connsiteY27" fmla="*/ 1755227 h 1778184"/>
              <a:gd name="connsiteX28" fmla="*/ 1219200 w 3615559"/>
              <a:gd name="connsiteY28" fmla="*/ 1765738 h 1778184"/>
              <a:gd name="connsiteX29" fmla="*/ 1671145 w 3615559"/>
              <a:gd name="connsiteY29" fmla="*/ 1765738 h 1778184"/>
              <a:gd name="connsiteX30" fmla="*/ 1765738 w 3615559"/>
              <a:gd name="connsiteY30" fmla="*/ 1734207 h 1778184"/>
              <a:gd name="connsiteX31" fmla="*/ 1797269 w 3615559"/>
              <a:gd name="connsiteY31" fmla="*/ 1723696 h 1778184"/>
              <a:gd name="connsiteX32" fmla="*/ 1839311 w 3615559"/>
              <a:gd name="connsiteY32" fmla="*/ 1702676 h 1778184"/>
              <a:gd name="connsiteX33" fmla="*/ 1996966 w 3615559"/>
              <a:gd name="connsiteY33" fmla="*/ 1671145 h 1778184"/>
              <a:gd name="connsiteX34" fmla="*/ 2102069 w 3615559"/>
              <a:gd name="connsiteY34" fmla="*/ 1650124 h 1778184"/>
              <a:gd name="connsiteX35" fmla="*/ 2322786 w 3615559"/>
              <a:gd name="connsiteY35" fmla="*/ 1618593 h 1778184"/>
              <a:gd name="connsiteX36" fmla="*/ 2543504 w 3615559"/>
              <a:gd name="connsiteY36" fmla="*/ 1555531 h 1778184"/>
              <a:gd name="connsiteX37" fmla="*/ 2648607 w 3615559"/>
              <a:gd name="connsiteY37" fmla="*/ 1534510 h 1778184"/>
              <a:gd name="connsiteX38" fmla="*/ 2732690 w 3615559"/>
              <a:gd name="connsiteY38" fmla="*/ 1513490 h 1778184"/>
              <a:gd name="connsiteX39" fmla="*/ 2827283 w 3615559"/>
              <a:gd name="connsiteY39" fmla="*/ 1502979 h 1778184"/>
              <a:gd name="connsiteX40" fmla="*/ 2879835 w 3615559"/>
              <a:gd name="connsiteY40" fmla="*/ 1492469 h 1778184"/>
              <a:gd name="connsiteX41" fmla="*/ 2942897 w 3615559"/>
              <a:gd name="connsiteY41" fmla="*/ 1460938 h 1778184"/>
              <a:gd name="connsiteX42" fmla="*/ 3026979 w 3615559"/>
              <a:gd name="connsiteY42" fmla="*/ 1450427 h 1778184"/>
              <a:gd name="connsiteX43" fmla="*/ 3100552 w 3615559"/>
              <a:gd name="connsiteY43" fmla="*/ 1439917 h 1778184"/>
              <a:gd name="connsiteX44" fmla="*/ 3184635 w 3615559"/>
              <a:gd name="connsiteY44" fmla="*/ 1397876 h 1778184"/>
              <a:gd name="connsiteX45" fmla="*/ 3279228 w 3615559"/>
              <a:gd name="connsiteY45" fmla="*/ 1355834 h 1778184"/>
              <a:gd name="connsiteX46" fmla="*/ 3415862 w 3615559"/>
              <a:gd name="connsiteY46" fmla="*/ 1303283 h 1778184"/>
              <a:gd name="connsiteX47" fmla="*/ 3499945 w 3615559"/>
              <a:gd name="connsiteY47" fmla="*/ 1229710 h 1778184"/>
              <a:gd name="connsiteX48" fmla="*/ 3531476 w 3615559"/>
              <a:gd name="connsiteY48" fmla="*/ 1208690 h 1778184"/>
              <a:gd name="connsiteX49" fmla="*/ 3563007 w 3615559"/>
              <a:gd name="connsiteY49" fmla="*/ 1145627 h 1778184"/>
              <a:gd name="connsiteX50" fmla="*/ 3605048 w 3615559"/>
              <a:gd name="connsiteY50" fmla="*/ 1072055 h 1778184"/>
              <a:gd name="connsiteX51" fmla="*/ 3615559 w 3615559"/>
              <a:gd name="connsiteY51" fmla="*/ 1030014 h 1778184"/>
              <a:gd name="connsiteX52" fmla="*/ 3594538 w 3615559"/>
              <a:gd name="connsiteY52" fmla="*/ 725214 h 1778184"/>
              <a:gd name="connsiteX53" fmla="*/ 3541986 w 3615559"/>
              <a:gd name="connsiteY53" fmla="*/ 588579 h 1778184"/>
              <a:gd name="connsiteX54" fmla="*/ 3510455 w 3615559"/>
              <a:gd name="connsiteY54" fmla="*/ 515007 h 1778184"/>
              <a:gd name="connsiteX55" fmla="*/ 3499945 w 3615559"/>
              <a:gd name="connsiteY55" fmla="*/ 483476 h 1778184"/>
              <a:gd name="connsiteX56" fmla="*/ 3415862 w 3615559"/>
              <a:gd name="connsiteY56" fmla="*/ 378372 h 1778184"/>
              <a:gd name="connsiteX57" fmla="*/ 3310759 w 3615559"/>
              <a:gd name="connsiteY57" fmla="*/ 294290 h 1778184"/>
              <a:gd name="connsiteX58" fmla="*/ 3184635 w 3615559"/>
              <a:gd name="connsiteY58" fmla="*/ 231227 h 1778184"/>
              <a:gd name="connsiteX59" fmla="*/ 3142593 w 3615559"/>
              <a:gd name="connsiteY59" fmla="*/ 220717 h 1778184"/>
              <a:gd name="connsiteX60" fmla="*/ 3069021 w 3615559"/>
              <a:gd name="connsiteY60" fmla="*/ 178676 h 1778184"/>
              <a:gd name="connsiteX61" fmla="*/ 2858814 w 3615559"/>
              <a:gd name="connsiteY61" fmla="*/ 126124 h 1778184"/>
              <a:gd name="connsiteX62" fmla="*/ 2743200 w 3615559"/>
              <a:gd name="connsiteY62" fmla="*/ 94593 h 1778184"/>
              <a:gd name="connsiteX63" fmla="*/ 2627586 w 3615559"/>
              <a:gd name="connsiteY63" fmla="*/ 84083 h 1778184"/>
              <a:gd name="connsiteX64" fmla="*/ 2364828 w 3615559"/>
              <a:gd name="connsiteY64" fmla="*/ 63062 h 1778184"/>
              <a:gd name="connsiteX65" fmla="*/ 2070538 w 3615559"/>
              <a:gd name="connsiteY65" fmla="*/ 42041 h 1778184"/>
              <a:gd name="connsiteX66" fmla="*/ 1975945 w 3615559"/>
              <a:gd name="connsiteY66" fmla="*/ 31531 h 1778184"/>
              <a:gd name="connsiteX67" fmla="*/ 903890 w 3615559"/>
              <a:gd name="connsiteY67" fmla="*/ 21021 h 1778184"/>
              <a:gd name="connsiteX68" fmla="*/ 735724 w 3615559"/>
              <a:gd name="connsiteY68" fmla="*/ 42041 h 1778184"/>
              <a:gd name="connsiteX69" fmla="*/ 662152 w 3615559"/>
              <a:gd name="connsiteY69" fmla="*/ 63062 h 1778184"/>
              <a:gd name="connsiteX70" fmla="*/ 641131 w 3615559"/>
              <a:gd name="connsiteY70" fmla="*/ 63062 h 177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615559" h="1778184">
                <a:moveTo>
                  <a:pt x="1019504" y="126124"/>
                </a:moveTo>
                <a:lnTo>
                  <a:pt x="840828" y="63062"/>
                </a:lnTo>
                <a:cubicBezTo>
                  <a:pt x="809420" y="52190"/>
                  <a:pt x="778680" y="38741"/>
                  <a:pt x="746235" y="31531"/>
                </a:cubicBezTo>
                <a:cubicBezTo>
                  <a:pt x="627459" y="5136"/>
                  <a:pt x="683618" y="15078"/>
                  <a:pt x="578069" y="0"/>
                </a:cubicBezTo>
                <a:cubicBezTo>
                  <a:pt x="525517" y="3503"/>
                  <a:pt x="472060" y="181"/>
                  <a:pt x="420414" y="10510"/>
                </a:cubicBezTo>
                <a:cubicBezTo>
                  <a:pt x="364124" y="21768"/>
                  <a:pt x="277673" y="70270"/>
                  <a:pt x="231228" y="105103"/>
                </a:cubicBezTo>
                <a:cubicBezTo>
                  <a:pt x="217214" y="115613"/>
                  <a:pt x="203761" y="126917"/>
                  <a:pt x="189186" y="136634"/>
                </a:cubicBezTo>
                <a:cubicBezTo>
                  <a:pt x="172189" y="147966"/>
                  <a:pt x="154152" y="157655"/>
                  <a:pt x="136635" y="168165"/>
                </a:cubicBezTo>
                <a:cubicBezTo>
                  <a:pt x="129628" y="178675"/>
                  <a:pt x="122956" y="189417"/>
                  <a:pt x="115614" y="199696"/>
                </a:cubicBezTo>
                <a:cubicBezTo>
                  <a:pt x="105432" y="213951"/>
                  <a:pt x="92909" y="226607"/>
                  <a:pt x="84083" y="241738"/>
                </a:cubicBezTo>
                <a:cubicBezTo>
                  <a:pt x="50308" y="299639"/>
                  <a:pt x="39100" y="328620"/>
                  <a:pt x="21021" y="388883"/>
                </a:cubicBezTo>
                <a:cubicBezTo>
                  <a:pt x="16870" y="402719"/>
                  <a:pt x="13095" y="416712"/>
                  <a:pt x="10511" y="430924"/>
                </a:cubicBezTo>
                <a:cubicBezTo>
                  <a:pt x="6079" y="455297"/>
                  <a:pt x="3504" y="479972"/>
                  <a:pt x="0" y="504496"/>
                </a:cubicBezTo>
                <a:cubicBezTo>
                  <a:pt x="8074" y="690183"/>
                  <a:pt x="-4595" y="683512"/>
                  <a:pt x="21021" y="798786"/>
                </a:cubicBezTo>
                <a:cubicBezTo>
                  <a:pt x="24154" y="812887"/>
                  <a:pt x="25071" y="827907"/>
                  <a:pt x="31531" y="840827"/>
                </a:cubicBezTo>
                <a:cubicBezTo>
                  <a:pt x="59052" y="895869"/>
                  <a:pt x="122979" y="988509"/>
                  <a:pt x="157655" y="1040524"/>
                </a:cubicBezTo>
                <a:cubicBezTo>
                  <a:pt x="178676" y="1072055"/>
                  <a:pt x="193921" y="1108321"/>
                  <a:pt x="220717" y="1135117"/>
                </a:cubicBezTo>
                <a:cubicBezTo>
                  <a:pt x="231227" y="1145627"/>
                  <a:pt x="242575" y="1155363"/>
                  <a:pt x="252248" y="1166648"/>
                </a:cubicBezTo>
                <a:cubicBezTo>
                  <a:pt x="309748" y="1233731"/>
                  <a:pt x="397046" y="1351698"/>
                  <a:pt x="462455" y="1408386"/>
                </a:cubicBezTo>
                <a:cubicBezTo>
                  <a:pt x="473371" y="1417847"/>
                  <a:pt x="490483" y="1415393"/>
                  <a:pt x="504497" y="1418896"/>
                </a:cubicBezTo>
                <a:cubicBezTo>
                  <a:pt x="536028" y="1443420"/>
                  <a:pt x="567134" y="1468502"/>
                  <a:pt x="599090" y="1492469"/>
                </a:cubicBezTo>
                <a:cubicBezTo>
                  <a:pt x="609195" y="1500048"/>
                  <a:pt x="620405" y="1506060"/>
                  <a:pt x="630621" y="1513490"/>
                </a:cubicBezTo>
                <a:cubicBezTo>
                  <a:pt x="658955" y="1534096"/>
                  <a:pt x="685553" y="1557118"/>
                  <a:pt x="714704" y="1576552"/>
                </a:cubicBezTo>
                <a:cubicBezTo>
                  <a:pt x="727740" y="1585243"/>
                  <a:pt x="742950" y="1590144"/>
                  <a:pt x="756745" y="1597572"/>
                </a:cubicBezTo>
                <a:cubicBezTo>
                  <a:pt x="1022158" y="1740487"/>
                  <a:pt x="767626" y="1612616"/>
                  <a:pt x="882869" y="1660634"/>
                </a:cubicBezTo>
                <a:cubicBezTo>
                  <a:pt x="1039942" y="1726081"/>
                  <a:pt x="914681" y="1680803"/>
                  <a:pt x="1061545" y="1734207"/>
                </a:cubicBezTo>
                <a:cubicBezTo>
                  <a:pt x="1071957" y="1737993"/>
                  <a:pt x="1082148" y="1742896"/>
                  <a:pt x="1093076" y="1744717"/>
                </a:cubicBezTo>
                <a:cubicBezTo>
                  <a:pt x="1124369" y="1749932"/>
                  <a:pt x="1156138" y="1751724"/>
                  <a:pt x="1187669" y="1755227"/>
                </a:cubicBezTo>
                <a:cubicBezTo>
                  <a:pt x="1198179" y="1758731"/>
                  <a:pt x="1208272" y="1763917"/>
                  <a:pt x="1219200" y="1765738"/>
                </a:cubicBezTo>
                <a:cubicBezTo>
                  <a:pt x="1371867" y="1791183"/>
                  <a:pt x="1508833" y="1770512"/>
                  <a:pt x="1671145" y="1765738"/>
                </a:cubicBezTo>
                <a:lnTo>
                  <a:pt x="1765738" y="1734207"/>
                </a:lnTo>
                <a:cubicBezTo>
                  <a:pt x="1776248" y="1730703"/>
                  <a:pt x="1787360" y="1728650"/>
                  <a:pt x="1797269" y="1723696"/>
                </a:cubicBezTo>
                <a:cubicBezTo>
                  <a:pt x="1811283" y="1716689"/>
                  <a:pt x="1824336" y="1707284"/>
                  <a:pt x="1839311" y="1702676"/>
                </a:cubicBezTo>
                <a:cubicBezTo>
                  <a:pt x="1884777" y="1688687"/>
                  <a:pt x="1948181" y="1679276"/>
                  <a:pt x="1996966" y="1671145"/>
                </a:cubicBezTo>
                <a:cubicBezTo>
                  <a:pt x="2060100" y="1650099"/>
                  <a:pt x="1999414" y="1668239"/>
                  <a:pt x="2102069" y="1650124"/>
                </a:cubicBezTo>
                <a:cubicBezTo>
                  <a:pt x="2284459" y="1617938"/>
                  <a:pt x="2128982" y="1636211"/>
                  <a:pt x="2322786" y="1618593"/>
                </a:cubicBezTo>
                <a:cubicBezTo>
                  <a:pt x="2478196" y="1553839"/>
                  <a:pt x="2403644" y="1571070"/>
                  <a:pt x="2543504" y="1555531"/>
                </a:cubicBezTo>
                <a:cubicBezTo>
                  <a:pt x="2614738" y="1531787"/>
                  <a:pt x="2527840" y="1558663"/>
                  <a:pt x="2648607" y="1534510"/>
                </a:cubicBezTo>
                <a:cubicBezTo>
                  <a:pt x="2676936" y="1528844"/>
                  <a:pt x="2704239" y="1518511"/>
                  <a:pt x="2732690" y="1513490"/>
                </a:cubicBezTo>
                <a:cubicBezTo>
                  <a:pt x="2763932" y="1507977"/>
                  <a:pt x="2795877" y="1507466"/>
                  <a:pt x="2827283" y="1502979"/>
                </a:cubicBezTo>
                <a:cubicBezTo>
                  <a:pt x="2844968" y="1500453"/>
                  <a:pt x="2862318" y="1495972"/>
                  <a:pt x="2879835" y="1492469"/>
                </a:cubicBezTo>
                <a:cubicBezTo>
                  <a:pt x="2900856" y="1481959"/>
                  <a:pt x="2920299" y="1467395"/>
                  <a:pt x="2942897" y="1460938"/>
                </a:cubicBezTo>
                <a:cubicBezTo>
                  <a:pt x="2970056" y="1453178"/>
                  <a:pt x="2998981" y="1454160"/>
                  <a:pt x="3026979" y="1450427"/>
                </a:cubicBezTo>
                <a:lnTo>
                  <a:pt x="3100552" y="1439917"/>
                </a:lnTo>
                <a:lnTo>
                  <a:pt x="3184635" y="1397876"/>
                </a:lnTo>
                <a:cubicBezTo>
                  <a:pt x="3226838" y="1376774"/>
                  <a:pt x="3232254" y="1372611"/>
                  <a:pt x="3279228" y="1355834"/>
                </a:cubicBezTo>
                <a:cubicBezTo>
                  <a:pt x="3315120" y="1343015"/>
                  <a:pt x="3378772" y="1328010"/>
                  <a:pt x="3415862" y="1303283"/>
                </a:cubicBezTo>
                <a:cubicBezTo>
                  <a:pt x="3500225" y="1247041"/>
                  <a:pt x="3439164" y="1280360"/>
                  <a:pt x="3499945" y="1229710"/>
                </a:cubicBezTo>
                <a:cubicBezTo>
                  <a:pt x="3509649" y="1221623"/>
                  <a:pt x="3520966" y="1215697"/>
                  <a:pt x="3531476" y="1208690"/>
                </a:cubicBezTo>
                <a:cubicBezTo>
                  <a:pt x="3591724" y="1118317"/>
                  <a:pt x="3519489" y="1232662"/>
                  <a:pt x="3563007" y="1145627"/>
                </a:cubicBezTo>
                <a:cubicBezTo>
                  <a:pt x="3593505" y="1084632"/>
                  <a:pt x="3577405" y="1145770"/>
                  <a:pt x="3605048" y="1072055"/>
                </a:cubicBezTo>
                <a:cubicBezTo>
                  <a:pt x="3610120" y="1058530"/>
                  <a:pt x="3612055" y="1044028"/>
                  <a:pt x="3615559" y="1030014"/>
                </a:cubicBezTo>
                <a:cubicBezTo>
                  <a:pt x="3613559" y="990011"/>
                  <a:pt x="3608230" y="798239"/>
                  <a:pt x="3594538" y="725214"/>
                </a:cubicBezTo>
                <a:cubicBezTo>
                  <a:pt x="3580516" y="650431"/>
                  <a:pt x="3572525" y="654746"/>
                  <a:pt x="3541986" y="588579"/>
                </a:cubicBezTo>
                <a:cubicBezTo>
                  <a:pt x="3530805" y="564353"/>
                  <a:pt x="3520364" y="539780"/>
                  <a:pt x="3510455" y="515007"/>
                </a:cubicBezTo>
                <a:cubicBezTo>
                  <a:pt x="3506340" y="504721"/>
                  <a:pt x="3506251" y="492585"/>
                  <a:pt x="3499945" y="483476"/>
                </a:cubicBezTo>
                <a:cubicBezTo>
                  <a:pt x="3474407" y="446587"/>
                  <a:pt x="3447587" y="410097"/>
                  <a:pt x="3415862" y="378372"/>
                </a:cubicBezTo>
                <a:cubicBezTo>
                  <a:pt x="3334456" y="296966"/>
                  <a:pt x="3375193" y="315767"/>
                  <a:pt x="3310759" y="294290"/>
                </a:cubicBezTo>
                <a:cubicBezTo>
                  <a:pt x="3258761" y="259624"/>
                  <a:pt x="3268256" y="263389"/>
                  <a:pt x="3184635" y="231227"/>
                </a:cubicBezTo>
                <a:cubicBezTo>
                  <a:pt x="3171153" y="226041"/>
                  <a:pt x="3156607" y="224220"/>
                  <a:pt x="3142593" y="220717"/>
                </a:cubicBezTo>
                <a:cubicBezTo>
                  <a:pt x="3118069" y="206703"/>
                  <a:pt x="3095053" y="189637"/>
                  <a:pt x="3069021" y="178676"/>
                </a:cubicBezTo>
                <a:cubicBezTo>
                  <a:pt x="2961408" y="133365"/>
                  <a:pt x="2957993" y="138521"/>
                  <a:pt x="2858814" y="126124"/>
                </a:cubicBezTo>
                <a:cubicBezTo>
                  <a:pt x="2820276" y="115614"/>
                  <a:pt x="2782501" y="101739"/>
                  <a:pt x="2743200" y="94593"/>
                </a:cubicBezTo>
                <a:cubicBezTo>
                  <a:pt x="2705127" y="87671"/>
                  <a:pt x="2666149" y="87297"/>
                  <a:pt x="2627586" y="84083"/>
                </a:cubicBezTo>
                <a:lnTo>
                  <a:pt x="2364828" y="63062"/>
                </a:lnTo>
                <a:lnTo>
                  <a:pt x="2070538" y="42041"/>
                </a:lnTo>
                <a:cubicBezTo>
                  <a:pt x="2038917" y="39477"/>
                  <a:pt x="2007665" y="32103"/>
                  <a:pt x="1975945" y="31531"/>
                </a:cubicBezTo>
                <a:lnTo>
                  <a:pt x="903890" y="21021"/>
                </a:lnTo>
                <a:cubicBezTo>
                  <a:pt x="832106" y="27547"/>
                  <a:pt x="797774" y="26528"/>
                  <a:pt x="735724" y="42041"/>
                </a:cubicBezTo>
                <a:cubicBezTo>
                  <a:pt x="685733" y="54539"/>
                  <a:pt x="721142" y="53231"/>
                  <a:pt x="662152" y="63062"/>
                </a:cubicBezTo>
                <a:cubicBezTo>
                  <a:pt x="655240" y="64214"/>
                  <a:pt x="648138" y="63062"/>
                  <a:pt x="641131" y="63062"/>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D49E4021-3FDC-CF44-8673-C59BAFA8BB61}"/>
              </a:ext>
            </a:extLst>
          </p:cNvPr>
          <p:cNvSpPr/>
          <p:nvPr/>
        </p:nvSpPr>
        <p:spPr>
          <a:xfrm>
            <a:off x="5198799" y="1852197"/>
            <a:ext cx="2205739" cy="646386"/>
          </a:xfrm>
          <a:custGeom>
            <a:avLst/>
            <a:gdLst>
              <a:gd name="connsiteX0" fmla="*/ 1019504 w 3615559"/>
              <a:gd name="connsiteY0" fmla="*/ 126124 h 1778184"/>
              <a:gd name="connsiteX1" fmla="*/ 840828 w 3615559"/>
              <a:gd name="connsiteY1" fmla="*/ 63062 h 1778184"/>
              <a:gd name="connsiteX2" fmla="*/ 746235 w 3615559"/>
              <a:gd name="connsiteY2" fmla="*/ 31531 h 1778184"/>
              <a:gd name="connsiteX3" fmla="*/ 578069 w 3615559"/>
              <a:gd name="connsiteY3" fmla="*/ 0 h 1778184"/>
              <a:gd name="connsiteX4" fmla="*/ 420414 w 3615559"/>
              <a:gd name="connsiteY4" fmla="*/ 10510 h 1778184"/>
              <a:gd name="connsiteX5" fmla="*/ 231228 w 3615559"/>
              <a:gd name="connsiteY5" fmla="*/ 105103 h 1778184"/>
              <a:gd name="connsiteX6" fmla="*/ 189186 w 3615559"/>
              <a:gd name="connsiteY6" fmla="*/ 136634 h 1778184"/>
              <a:gd name="connsiteX7" fmla="*/ 136635 w 3615559"/>
              <a:gd name="connsiteY7" fmla="*/ 168165 h 1778184"/>
              <a:gd name="connsiteX8" fmla="*/ 115614 w 3615559"/>
              <a:gd name="connsiteY8" fmla="*/ 199696 h 1778184"/>
              <a:gd name="connsiteX9" fmla="*/ 84083 w 3615559"/>
              <a:gd name="connsiteY9" fmla="*/ 241738 h 1778184"/>
              <a:gd name="connsiteX10" fmla="*/ 21021 w 3615559"/>
              <a:gd name="connsiteY10" fmla="*/ 388883 h 1778184"/>
              <a:gd name="connsiteX11" fmla="*/ 10511 w 3615559"/>
              <a:gd name="connsiteY11" fmla="*/ 430924 h 1778184"/>
              <a:gd name="connsiteX12" fmla="*/ 0 w 3615559"/>
              <a:gd name="connsiteY12" fmla="*/ 504496 h 1778184"/>
              <a:gd name="connsiteX13" fmla="*/ 21021 w 3615559"/>
              <a:gd name="connsiteY13" fmla="*/ 798786 h 1778184"/>
              <a:gd name="connsiteX14" fmla="*/ 31531 w 3615559"/>
              <a:gd name="connsiteY14" fmla="*/ 840827 h 1778184"/>
              <a:gd name="connsiteX15" fmla="*/ 157655 w 3615559"/>
              <a:gd name="connsiteY15" fmla="*/ 1040524 h 1778184"/>
              <a:gd name="connsiteX16" fmla="*/ 220717 w 3615559"/>
              <a:gd name="connsiteY16" fmla="*/ 1135117 h 1778184"/>
              <a:gd name="connsiteX17" fmla="*/ 252248 w 3615559"/>
              <a:gd name="connsiteY17" fmla="*/ 1166648 h 1778184"/>
              <a:gd name="connsiteX18" fmla="*/ 462455 w 3615559"/>
              <a:gd name="connsiteY18" fmla="*/ 1408386 h 1778184"/>
              <a:gd name="connsiteX19" fmla="*/ 504497 w 3615559"/>
              <a:gd name="connsiteY19" fmla="*/ 1418896 h 1778184"/>
              <a:gd name="connsiteX20" fmla="*/ 599090 w 3615559"/>
              <a:gd name="connsiteY20" fmla="*/ 1492469 h 1778184"/>
              <a:gd name="connsiteX21" fmla="*/ 630621 w 3615559"/>
              <a:gd name="connsiteY21" fmla="*/ 1513490 h 1778184"/>
              <a:gd name="connsiteX22" fmla="*/ 714704 w 3615559"/>
              <a:gd name="connsiteY22" fmla="*/ 1576552 h 1778184"/>
              <a:gd name="connsiteX23" fmla="*/ 756745 w 3615559"/>
              <a:gd name="connsiteY23" fmla="*/ 1597572 h 1778184"/>
              <a:gd name="connsiteX24" fmla="*/ 882869 w 3615559"/>
              <a:gd name="connsiteY24" fmla="*/ 1660634 h 1778184"/>
              <a:gd name="connsiteX25" fmla="*/ 1061545 w 3615559"/>
              <a:gd name="connsiteY25" fmla="*/ 1734207 h 1778184"/>
              <a:gd name="connsiteX26" fmla="*/ 1093076 w 3615559"/>
              <a:gd name="connsiteY26" fmla="*/ 1744717 h 1778184"/>
              <a:gd name="connsiteX27" fmla="*/ 1187669 w 3615559"/>
              <a:gd name="connsiteY27" fmla="*/ 1755227 h 1778184"/>
              <a:gd name="connsiteX28" fmla="*/ 1219200 w 3615559"/>
              <a:gd name="connsiteY28" fmla="*/ 1765738 h 1778184"/>
              <a:gd name="connsiteX29" fmla="*/ 1671145 w 3615559"/>
              <a:gd name="connsiteY29" fmla="*/ 1765738 h 1778184"/>
              <a:gd name="connsiteX30" fmla="*/ 1765738 w 3615559"/>
              <a:gd name="connsiteY30" fmla="*/ 1734207 h 1778184"/>
              <a:gd name="connsiteX31" fmla="*/ 1797269 w 3615559"/>
              <a:gd name="connsiteY31" fmla="*/ 1723696 h 1778184"/>
              <a:gd name="connsiteX32" fmla="*/ 1839311 w 3615559"/>
              <a:gd name="connsiteY32" fmla="*/ 1702676 h 1778184"/>
              <a:gd name="connsiteX33" fmla="*/ 1996966 w 3615559"/>
              <a:gd name="connsiteY33" fmla="*/ 1671145 h 1778184"/>
              <a:gd name="connsiteX34" fmla="*/ 2102069 w 3615559"/>
              <a:gd name="connsiteY34" fmla="*/ 1650124 h 1778184"/>
              <a:gd name="connsiteX35" fmla="*/ 2322786 w 3615559"/>
              <a:gd name="connsiteY35" fmla="*/ 1618593 h 1778184"/>
              <a:gd name="connsiteX36" fmla="*/ 2543504 w 3615559"/>
              <a:gd name="connsiteY36" fmla="*/ 1555531 h 1778184"/>
              <a:gd name="connsiteX37" fmla="*/ 2648607 w 3615559"/>
              <a:gd name="connsiteY37" fmla="*/ 1534510 h 1778184"/>
              <a:gd name="connsiteX38" fmla="*/ 2732690 w 3615559"/>
              <a:gd name="connsiteY38" fmla="*/ 1513490 h 1778184"/>
              <a:gd name="connsiteX39" fmla="*/ 2827283 w 3615559"/>
              <a:gd name="connsiteY39" fmla="*/ 1502979 h 1778184"/>
              <a:gd name="connsiteX40" fmla="*/ 2879835 w 3615559"/>
              <a:gd name="connsiteY40" fmla="*/ 1492469 h 1778184"/>
              <a:gd name="connsiteX41" fmla="*/ 2942897 w 3615559"/>
              <a:gd name="connsiteY41" fmla="*/ 1460938 h 1778184"/>
              <a:gd name="connsiteX42" fmla="*/ 3026979 w 3615559"/>
              <a:gd name="connsiteY42" fmla="*/ 1450427 h 1778184"/>
              <a:gd name="connsiteX43" fmla="*/ 3100552 w 3615559"/>
              <a:gd name="connsiteY43" fmla="*/ 1439917 h 1778184"/>
              <a:gd name="connsiteX44" fmla="*/ 3184635 w 3615559"/>
              <a:gd name="connsiteY44" fmla="*/ 1397876 h 1778184"/>
              <a:gd name="connsiteX45" fmla="*/ 3279228 w 3615559"/>
              <a:gd name="connsiteY45" fmla="*/ 1355834 h 1778184"/>
              <a:gd name="connsiteX46" fmla="*/ 3415862 w 3615559"/>
              <a:gd name="connsiteY46" fmla="*/ 1303283 h 1778184"/>
              <a:gd name="connsiteX47" fmla="*/ 3499945 w 3615559"/>
              <a:gd name="connsiteY47" fmla="*/ 1229710 h 1778184"/>
              <a:gd name="connsiteX48" fmla="*/ 3531476 w 3615559"/>
              <a:gd name="connsiteY48" fmla="*/ 1208690 h 1778184"/>
              <a:gd name="connsiteX49" fmla="*/ 3563007 w 3615559"/>
              <a:gd name="connsiteY49" fmla="*/ 1145627 h 1778184"/>
              <a:gd name="connsiteX50" fmla="*/ 3605048 w 3615559"/>
              <a:gd name="connsiteY50" fmla="*/ 1072055 h 1778184"/>
              <a:gd name="connsiteX51" fmla="*/ 3615559 w 3615559"/>
              <a:gd name="connsiteY51" fmla="*/ 1030014 h 1778184"/>
              <a:gd name="connsiteX52" fmla="*/ 3594538 w 3615559"/>
              <a:gd name="connsiteY52" fmla="*/ 725214 h 1778184"/>
              <a:gd name="connsiteX53" fmla="*/ 3541986 w 3615559"/>
              <a:gd name="connsiteY53" fmla="*/ 588579 h 1778184"/>
              <a:gd name="connsiteX54" fmla="*/ 3510455 w 3615559"/>
              <a:gd name="connsiteY54" fmla="*/ 515007 h 1778184"/>
              <a:gd name="connsiteX55" fmla="*/ 3499945 w 3615559"/>
              <a:gd name="connsiteY55" fmla="*/ 483476 h 1778184"/>
              <a:gd name="connsiteX56" fmla="*/ 3415862 w 3615559"/>
              <a:gd name="connsiteY56" fmla="*/ 378372 h 1778184"/>
              <a:gd name="connsiteX57" fmla="*/ 3310759 w 3615559"/>
              <a:gd name="connsiteY57" fmla="*/ 294290 h 1778184"/>
              <a:gd name="connsiteX58" fmla="*/ 3184635 w 3615559"/>
              <a:gd name="connsiteY58" fmla="*/ 231227 h 1778184"/>
              <a:gd name="connsiteX59" fmla="*/ 3142593 w 3615559"/>
              <a:gd name="connsiteY59" fmla="*/ 220717 h 1778184"/>
              <a:gd name="connsiteX60" fmla="*/ 3069021 w 3615559"/>
              <a:gd name="connsiteY60" fmla="*/ 178676 h 1778184"/>
              <a:gd name="connsiteX61" fmla="*/ 2858814 w 3615559"/>
              <a:gd name="connsiteY61" fmla="*/ 126124 h 1778184"/>
              <a:gd name="connsiteX62" fmla="*/ 2743200 w 3615559"/>
              <a:gd name="connsiteY62" fmla="*/ 94593 h 1778184"/>
              <a:gd name="connsiteX63" fmla="*/ 2627586 w 3615559"/>
              <a:gd name="connsiteY63" fmla="*/ 84083 h 1778184"/>
              <a:gd name="connsiteX64" fmla="*/ 2364828 w 3615559"/>
              <a:gd name="connsiteY64" fmla="*/ 63062 h 1778184"/>
              <a:gd name="connsiteX65" fmla="*/ 2070538 w 3615559"/>
              <a:gd name="connsiteY65" fmla="*/ 42041 h 1778184"/>
              <a:gd name="connsiteX66" fmla="*/ 1975945 w 3615559"/>
              <a:gd name="connsiteY66" fmla="*/ 31531 h 1778184"/>
              <a:gd name="connsiteX67" fmla="*/ 903890 w 3615559"/>
              <a:gd name="connsiteY67" fmla="*/ 21021 h 1778184"/>
              <a:gd name="connsiteX68" fmla="*/ 735724 w 3615559"/>
              <a:gd name="connsiteY68" fmla="*/ 42041 h 1778184"/>
              <a:gd name="connsiteX69" fmla="*/ 662152 w 3615559"/>
              <a:gd name="connsiteY69" fmla="*/ 63062 h 1778184"/>
              <a:gd name="connsiteX70" fmla="*/ 641131 w 3615559"/>
              <a:gd name="connsiteY70" fmla="*/ 63062 h 177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615559" h="1778184">
                <a:moveTo>
                  <a:pt x="1019504" y="126124"/>
                </a:moveTo>
                <a:lnTo>
                  <a:pt x="840828" y="63062"/>
                </a:lnTo>
                <a:cubicBezTo>
                  <a:pt x="809420" y="52190"/>
                  <a:pt x="778680" y="38741"/>
                  <a:pt x="746235" y="31531"/>
                </a:cubicBezTo>
                <a:cubicBezTo>
                  <a:pt x="627459" y="5136"/>
                  <a:pt x="683618" y="15078"/>
                  <a:pt x="578069" y="0"/>
                </a:cubicBezTo>
                <a:cubicBezTo>
                  <a:pt x="525517" y="3503"/>
                  <a:pt x="472060" y="181"/>
                  <a:pt x="420414" y="10510"/>
                </a:cubicBezTo>
                <a:cubicBezTo>
                  <a:pt x="364124" y="21768"/>
                  <a:pt x="277673" y="70270"/>
                  <a:pt x="231228" y="105103"/>
                </a:cubicBezTo>
                <a:cubicBezTo>
                  <a:pt x="217214" y="115613"/>
                  <a:pt x="203761" y="126917"/>
                  <a:pt x="189186" y="136634"/>
                </a:cubicBezTo>
                <a:cubicBezTo>
                  <a:pt x="172189" y="147966"/>
                  <a:pt x="154152" y="157655"/>
                  <a:pt x="136635" y="168165"/>
                </a:cubicBezTo>
                <a:cubicBezTo>
                  <a:pt x="129628" y="178675"/>
                  <a:pt x="122956" y="189417"/>
                  <a:pt x="115614" y="199696"/>
                </a:cubicBezTo>
                <a:cubicBezTo>
                  <a:pt x="105432" y="213951"/>
                  <a:pt x="92909" y="226607"/>
                  <a:pt x="84083" y="241738"/>
                </a:cubicBezTo>
                <a:cubicBezTo>
                  <a:pt x="50308" y="299639"/>
                  <a:pt x="39100" y="328620"/>
                  <a:pt x="21021" y="388883"/>
                </a:cubicBezTo>
                <a:cubicBezTo>
                  <a:pt x="16870" y="402719"/>
                  <a:pt x="13095" y="416712"/>
                  <a:pt x="10511" y="430924"/>
                </a:cubicBezTo>
                <a:cubicBezTo>
                  <a:pt x="6079" y="455297"/>
                  <a:pt x="3504" y="479972"/>
                  <a:pt x="0" y="504496"/>
                </a:cubicBezTo>
                <a:cubicBezTo>
                  <a:pt x="8074" y="690183"/>
                  <a:pt x="-4595" y="683512"/>
                  <a:pt x="21021" y="798786"/>
                </a:cubicBezTo>
                <a:cubicBezTo>
                  <a:pt x="24154" y="812887"/>
                  <a:pt x="25071" y="827907"/>
                  <a:pt x="31531" y="840827"/>
                </a:cubicBezTo>
                <a:cubicBezTo>
                  <a:pt x="59052" y="895869"/>
                  <a:pt x="122979" y="988509"/>
                  <a:pt x="157655" y="1040524"/>
                </a:cubicBezTo>
                <a:cubicBezTo>
                  <a:pt x="178676" y="1072055"/>
                  <a:pt x="193921" y="1108321"/>
                  <a:pt x="220717" y="1135117"/>
                </a:cubicBezTo>
                <a:cubicBezTo>
                  <a:pt x="231227" y="1145627"/>
                  <a:pt x="242575" y="1155363"/>
                  <a:pt x="252248" y="1166648"/>
                </a:cubicBezTo>
                <a:cubicBezTo>
                  <a:pt x="309748" y="1233731"/>
                  <a:pt x="397046" y="1351698"/>
                  <a:pt x="462455" y="1408386"/>
                </a:cubicBezTo>
                <a:cubicBezTo>
                  <a:pt x="473371" y="1417847"/>
                  <a:pt x="490483" y="1415393"/>
                  <a:pt x="504497" y="1418896"/>
                </a:cubicBezTo>
                <a:cubicBezTo>
                  <a:pt x="536028" y="1443420"/>
                  <a:pt x="567134" y="1468502"/>
                  <a:pt x="599090" y="1492469"/>
                </a:cubicBezTo>
                <a:cubicBezTo>
                  <a:pt x="609195" y="1500048"/>
                  <a:pt x="620405" y="1506060"/>
                  <a:pt x="630621" y="1513490"/>
                </a:cubicBezTo>
                <a:cubicBezTo>
                  <a:pt x="658955" y="1534096"/>
                  <a:pt x="685553" y="1557118"/>
                  <a:pt x="714704" y="1576552"/>
                </a:cubicBezTo>
                <a:cubicBezTo>
                  <a:pt x="727740" y="1585243"/>
                  <a:pt x="742950" y="1590144"/>
                  <a:pt x="756745" y="1597572"/>
                </a:cubicBezTo>
                <a:cubicBezTo>
                  <a:pt x="1022158" y="1740487"/>
                  <a:pt x="767626" y="1612616"/>
                  <a:pt x="882869" y="1660634"/>
                </a:cubicBezTo>
                <a:cubicBezTo>
                  <a:pt x="1039942" y="1726081"/>
                  <a:pt x="914681" y="1680803"/>
                  <a:pt x="1061545" y="1734207"/>
                </a:cubicBezTo>
                <a:cubicBezTo>
                  <a:pt x="1071957" y="1737993"/>
                  <a:pt x="1082148" y="1742896"/>
                  <a:pt x="1093076" y="1744717"/>
                </a:cubicBezTo>
                <a:cubicBezTo>
                  <a:pt x="1124369" y="1749932"/>
                  <a:pt x="1156138" y="1751724"/>
                  <a:pt x="1187669" y="1755227"/>
                </a:cubicBezTo>
                <a:cubicBezTo>
                  <a:pt x="1198179" y="1758731"/>
                  <a:pt x="1208272" y="1763917"/>
                  <a:pt x="1219200" y="1765738"/>
                </a:cubicBezTo>
                <a:cubicBezTo>
                  <a:pt x="1371867" y="1791183"/>
                  <a:pt x="1508833" y="1770512"/>
                  <a:pt x="1671145" y="1765738"/>
                </a:cubicBezTo>
                <a:lnTo>
                  <a:pt x="1765738" y="1734207"/>
                </a:lnTo>
                <a:cubicBezTo>
                  <a:pt x="1776248" y="1730703"/>
                  <a:pt x="1787360" y="1728650"/>
                  <a:pt x="1797269" y="1723696"/>
                </a:cubicBezTo>
                <a:cubicBezTo>
                  <a:pt x="1811283" y="1716689"/>
                  <a:pt x="1824336" y="1707284"/>
                  <a:pt x="1839311" y="1702676"/>
                </a:cubicBezTo>
                <a:cubicBezTo>
                  <a:pt x="1884777" y="1688687"/>
                  <a:pt x="1948181" y="1679276"/>
                  <a:pt x="1996966" y="1671145"/>
                </a:cubicBezTo>
                <a:cubicBezTo>
                  <a:pt x="2060100" y="1650099"/>
                  <a:pt x="1999414" y="1668239"/>
                  <a:pt x="2102069" y="1650124"/>
                </a:cubicBezTo>
                <a:cubicBezTo>
                  <a:pt x="2284459" y="1617938"/>
                  <a:pt x="2128982" y="1636211"/>
                  <a:pt x="2322786" y="1618593"/>
                </a:cubicBezTo>
                <a:cubicBezTo>
                  <a:pt x="2478196" y="1553839"/>
                  <a:pt x="2403644" y="1571070"/>
                  <a:pt x="2543504" y="1555531"/>
                </a:cubicBezTo>
                <a:cubicBezTo>
                  <a:pt x="2614738" y="1531787"/>
                  <a:pt x="2527840" y="1558663"/>
                  <a:pt x="2648607" y="1534510"/>
                </a:cubicBezTo>
                <a:cubicBezTo>
                  <a:pt x="2676936" y="1528844"/>
                  <a:pt x="2704239" y="1518511"/>
                  <a:pt x="2732690" y="1513490"/>
                </a:cubicBezTo>
                <a:cubicBezTo>
                  <a:pt x="2763932" y="1507977"/>
                  <a:pt x="2795877" y="1507466"/>
                  <a:pt x="2827283" y="1502979"/>
                </a:cubicBezTo>
                <a:cubicBezTo>
                  <a:pt x="2844968" y="1500453"/>
                  <a:pt x="2862318" y="1495972"/>
                  <a:pt x="2879835" y="1492469"/>
                </a:cubicBezTo>
                <a:cubicBezTo>
                  <a:pt x="2900856" y="1481959"/>
                  <a:pt x="2920299" y="1467395"/>
                  <a:pt x="2942897" y="1460938"/>
                </a:cubicBezTo>
                <a:cubicBezTo>
                  <a:pt x="2970056" y="1453178"/>
                  <a:pt x="2998981" y="1454160"/>
                  <a:pt x="3026979" y="1450427"/>
                </a:cubicBezTo>
                <a:lnTo>
                  <a:pt x="3100552" y="1439917"/>
                </a:lnTo>
                <a:lnTo>
                  <a:pt x="3184635" y="1397876"/>
                </a:lnTo>
                <a:cubicBezTo>
                  <a:pt x="3226838" y="1376774"/>
                  <a:pt x="3232254" y="1372611"/>
                  <a:pt x="3279228" y="1355834"/>
                </a:cubicBezTo>
                <a:cubicBezTo>
                  <a:pt x="3315120" y="1343015"/>
                  <a:pt x="3378772" y="1328010"/>
                  <a:pt x="3415862" y="1303283"/>
                </a:cubicBezTo>
                <a:cubicBezTo>
                  <a:pt x="3500225" y="1247041"/>
                  <a:pt x="3439164" y="1280360"/>
                  <a:pt x="3499945" y="1229710"/>
                </a:cubicBezTo>
                <a:cubicBezTo>
                  <a:pt x="3509649" y="1221623"/>
                  <a:pt x="3520966" y="1215697"/>
                  <a:pt x="3531476" y="1208690"/>
                </a:cubicBezTo>
                <a:cubicBezTo>
                  <a:pt x="3591724" y="1118317"/>
                  <a:pt x="3519489" y="1232662"/>
                  <a:pt x="3563007" y="1145627"/>
                </a:cubicBezTo>
                <a:cubicBezTo>
                  <a:pt x="3593505" y="1084632"/>
                  <a:pt x="3577405" y="1145770"/>
                  <a:pt x="3605048" y="1072055"/>
                </a:cubicBezTo>
                <a:cubicBezTo>
                  <a:pt x="3610120" y="1058530"/>
                  <a:pt x="3612055" y="1044028"/>
                  <a:pt x="3615559" y="1030014"/>
                </a:cubicBezTo>
                <a:cubicBezTo>
                  <a:pt x="3613559" y="990011"/>
                  <a:pt x="3608230" y="798239"/>
                  <a:pt x="3594538" y="725214"/>
                </a:cubicBezTo>
                <a:cubicBezTo>
                  <a:pt x="3580516" y="650431"/>
                  <a:pt x="3572525" y="654746"/>
                  <a:pt x="3541986" y="588579"/>
                </a:cubicBezTo>
                <a:cubicBezTo>
                  <a:pt x="3530805" y="564353"/>
                  <a:pt x="3520364" y="539780"/>
                  <a:pt x="3510455" y="515007"/>
                </a:cubicBezTo>
                <a:cubicBezTo>
                  <a:pt x="3506340" y="504721"/>
                  <a:pt x="3506251" y="492585"/>
                  <a:pt x="3499945" y="483476"/>
                </a:cubicBezTo>
                <a:cubicBezTo>
                  <a:pt x="3474407" y="446587"/>
                  <a:pt x="3447587" y="410097"/>
                  <a:pt x="3415862" y="378372"/>
                </a:cubicBezTo>
                <a:cubicBezTo>
                  <a:pt x="3334456" y="296966"/>
                  <a:pt x="3375193" y="315767"/>
                  <a:pt x="3310759" y="294290"/>
                </a:cubicBezTo>
                <a:cubicBezTo>
                  <a:pt x="3258761" y="259624"/>
                  <a:pt x="3268256" y="263389"/>
                  <a:pt x="3184635" y="231227"/>
                </a:cubicBezTo>
                <a:cubicBezTo>
                  <a:pt x="3171153" y="226041"/>
                  <a:pt x="3156607" y="224220"/>
                  <a:pt x="3142593" y="220717"/>
                </a:cubicBezTo>
                <a:cubicBezTo>
                  <a:pt x="3118069" y="206703"/>
                  <a:pt x="3095053" y="189637"/>
                  <a:pt x="3069021" y="178676"/>
                </a:cubicBezTo>
                <a:cubicBezTo>
                  <a:pt x="2961408" y="133365"/>
                  <a:pt x="2957993" y="138521"/>
                  <a:pt x="2858814" y="126124"/>
                </a:cubicBezTo>
                <a:cubicBezTo>
                  <a:pt x="2820276" y="115614"/>
                  <a:pt x="2782501" y="101739"/>
                  <a:pt x="2743200" y="94593"/>
                </a:cubicBezTo>
                <a:cubicBezTo>
                  <a:pt x="2705127" y="87671"/>
                  <a:pt x="2666149" y="87297"/>
                  <a:pt x="2627586" y="84083"/>
                </a:cubicBezTo>
                <a:lnTo>
                  <a:pt x="2364828" y="63062"/>
                </a:lnTo>
                <a:lnTo>
                  <a:pt x="2070538" y="42041"/>
                </a:lnTo>
                <a:cubicBezTo>
                  <a:pt x="2038917" y="39477"/>
                  <a:pt x="2007665" y="32103"/>
                  <a:pt x="1975945" y="31531"/>
                </a:cubicBezTo>
                <a:lnTo>
                  <a:pt x="903890" y="21021"/>
                </a:lnTo>
                <a:cubicBezTo>
                  <a:pt x="832106" y="27547"/>
                  <a:pt x="797774" y="26528"/>
                  <a:pt x="735724" y="42041"/>
                </a:cubicBezTo>
                <a:cubicBezTo>
                  <a:pt x="685733" y="54539"/>
                  <a:pt x="721142" y="53231"/>
                  <a:pt x="662152" y="63062"/>
                </a:cubicBezTo>
                <a:cubicBezTo>
                  <a:pt x="655240" y="64214"/>
                  <a:pt x="648138" y="63062"/>
                  <a:pt x="641131" y="63062"/>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xmlns="" id="{B533C487-579E-DC40-A25F-43156196A259}"/>
              </a:ext>
            </a:extLst>
          </p:cNvPr>
          <p:cNvCxnSpPr>
            <a:cxnSpLocks/>
          </p:cNvCxnSpPr>
          <p:nvPr/>
        </p:nvCxnSpPr>
        <p:spPr>
          <a:xfrm>
            <a:off x="7262648" y="3836276"/>
            <a:ext cx="1219200" cy="12202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xmlns="" id="{C7A76BE9-57B6-5948-ADD9-DEA5347AF090}"/>
              </a:ext>
            </a:extLst>
          </p:cNvPr>
          <p:cNvSpPr txBox="1"/>
          <p:nvPr/>
        </p:nvSpPr>
        <p:spPr>
          <a:xfrm>
            <a:off x="5759669" y="2828073"/>
            <a:ext cx="226497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i="1" dirty="0">
                <a:solidFill>
                  <a:srgbClr val="002060"/>
                </a:solidFill>
                <a:latin typeface="News Gothic MT" panose="020B0503020103020203" pitchFamily="34" charset="0"/>
              </a:rPr>
              <a:t>Locate the Course or Program needed and select “Edit”</a:t>
            </a:r>
          </a:p>
        </p:txBody>
      </p:sp>
    </p:spTree>
    <p:extLst>
      <p:ext uri="{BB962C8B-B14F-4D97-AF65-F5344CB8AC3E}">
        <p14:creationId xmlns:p14="http://schemas.microsoft.com/office/powerpoint/2010/main" val="2351803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A08C349-5C74-924D-8167-603C5EF790CA}"/>
              </a:ext>
            </a:extLst>
          </p:cNvPr>
          <p:cNvPicPr>
            <a:picLocks noChangeAspect="1"/>
          </p:cNvPicPr>
          <p:nvPr/>
        </p:nvPicPr>
        <p:blipFill>
          <a:blip r:embed="rId2"/>
          <a:stretch>
            <a:fillRect/>
          </a:stretch>
        </p:blipFill>
        <p:spPr>
          <a:xfrm>
            <a:off x="0" y="1402361"/>
            <a:ext cx="9144000" cy="4053277"/>
          </a:xfrm>
          <a:prstGeom prst="rect">
            <a:avLst/>
          </a:prstGeom>
        </p:spPr>
      </p:pic>
      <p:sp>
        <p:nvSpPr>
          <p:cNvPr id="5" name="Freeform 4">
            <a:extLst>
              <a:ext uri="{FF2B5EF4-FFF2-40B4-BE49-F238E27FC236}">
                <a16:creationId xmlns:a16="http://schemas.microsoft.com/office/drawing/2014/main" xmlns="" id="{D83513AD-A11A-4D48-AFB4-A117331C006D}"/>
              </a:ext>
            </a:extLst>
          </p:cNvPr>
          <p:cNvSpPr/>
          <p:nvPr/>
        </p:nvSpPr>
        <p:spPr>
          <a:xfrm>
            <a:off x="4253107" y="3851564"/>
            <a:ext cx="4576777" cy="1009219"/>
          </a:xfrm>
          <a:custGeom>
            <a:avLst/>
            <a:gdLst>
              <a:gd name="connsiteX0" fmla="*/ 1019504 w 3615559"/>
              <a:gd name="connsiteY0" fmla="*/ 126124 h 1778184"/>
              <a:gd name="connsiteX1" fmla="*/ 840828 w 3615559"/>
              <a:gd name="connsiteY1" fmla="*/ 63062 h 1778184"/>
              <a:gd name="connsiteX2" fmla="*/ 746235 w 3615559"/>
              <a:gd name="connsiteY2" fmla="*/ 31531 h 1778184"/>
              <a:gd name="connsiteX3" fmla="*/ 578069 w 3615559"/>
              <a:gd name="connsiteY3" fmla="*/ 0 h 1778184"/>
              <a:gd name="connsiteX4" fmla="*/ 420414 w 3615559"/>
              <a:gd name="connsiteY4" fmla="*/ 10510 h 1778184"/>
              <a:gd name="connsiteX5" fmla="*/ 231228 w 3615559"/>
              <a:gd name="connsiteY5" fmla="*/ 105103 h 1778184"/>
              <a:gd name="connsiteX6" fmla="*/ 189186 w 3615559"/>
              <a:gd name="connsiteY6" fmla="*/ 136634 h 1778184"/>
              <a:gd name="connsiteX7" fmla="*/ 136635 w 3615559"/>
              <a:gd name="connsiteY7" fmla="*/ 168165 h 1778184"/>
              <a:gd name="connsiteX8" fmla="*/ 115614 w 3615559"/>
              <a:gd name="connsiteY8" fmla="*/ 199696 h 1778184"/>
              <a:gd name="connsiteX9" fmla="*/ 84083 w 3615559"/>
              <a:gd name="connsiteY9" fmla="*/ 241738 h 1778184"/>
              <a:gd name="connsiteX10" fmla="*/ 21021 w 3615559"/>
              <a:gd name="connsiteY10" fmla="*/ 388883 h 1778184"/>
              <a:gd name="connsiteX11" fmla="*/ 10511 w 3615559"/>
              <a:gd name="connsiteY11" fmla="*/ 430924 h 1778184"/>
              <a:gd name="connsiteX12" fmla="*/ 0 w 3615559"/>
              <a:gd name="connsiteY12" fmla="*/ 504496 h 1778184"/>
              <a:gd name="connsiteX13" fmla="*/ 21021 w 3615559"/>
              <a:gd name="connsiteY13" fmla="*/ 798786 h 1778184"/>
              <a:gd name="connsiteX14" fmla="*/ 31531 w 3615559"/>
              <a:gd name="connsiteY14" fmla="*/ 840827 h 1778184"/>
              <a:gd name="connsiteX15" fmla="*/ 157655 w 3615559"/>
              <a:gd name="connsiteY15" fmla="*/ 1040524 h 1778184"/>
              <a:gd name="connsiteX16" fmla="*/ 220717 w 3615559"/>
              <a:gd name="connsiteY16" fmla="*/ 1135117 h 1778184"/>
              <a:gd name="connsiteX17" fmla="*/ 252248 w 3615559"/>
              <a:gd name="connsiteY17" fmla="*/ 1166648 h 1778184"/>
              <a:gd name="connsiteX18" fmla="*/ 462455 w 3615559"/>
              <a:gd name="connsiteY18" fmla="*/ 1408386 h 1778184"/>
              <a:gd name="connsiteX19" fmla="*/ 504497 w 3615559"/>
              <a:gd name="connsiteY19" fmla="*/ 1418896 h 1778184"/>
              <a:gd name="connsiteX20" fmla="*/ 599090 w 3615559"/>
              <a:gd name="connsiteY20" fmla="*/ 1492469 h 1778184"/>
              <a:gd name="connsiteX21" fmla="*/ 630621 w 3615559"/>
              <a:gd name="connsiteY21" fmla="*/ 1513490 h 1778184"/>
              <a:gd name="connsiteX22" fmla="*/ 714704 w 3615559"/>
              <a:gd name="connsiteY22" fmla="*/ 1576552 h 1778184"/>
              <a:gd name="connsiteX23" fmla="*/ 756745 w 3615559"/>
              <a:gd name="connsiteY23" fmla="*/ 1597572 h 1778184"/>
              <a:gd name="connsiteX24" fmla="*/ 882869 w 3615559"/>
              <a:gd name="connsiteY24" fmla="*/ 1660634 h 1778184"/>
              <a:gd name="connsiteX25" fmla="*/ 1061545 w 3615559"/>
              <a:gd name="connsiteY25" fmla="*/ 1734207 h 1778184"/>
              <a:gd name="connsiteX26" fmla="*/ 1093076 w 3615559"/>
              <a:gd name="connsiteY26" fmla="*/ 1744717 h 1778184"/>
              <a:gd name="connsiteX27" fmla="*/ 1187669 w 3615559"/>
              <a:gd name="connsiteY27" fmla="*/ 1755227 h 1778184"/>
              <a:gd name="connsiteX28" fmla="*/ 1219200 w 3615559"/>
              <a:gd name="connsiteY28" fmla="*/ 1765738 h 1778184"/>
              <a:gd name="connsiteX29" fmla="*/ 1671145 w 3615559"/>
              <a:gd name="connsiteY29" fmla="*/ 1765738 h 1778184"/>
              <a:gd name="connsiteX30" fmla="*/ 1765738 w 3615559"/>
              <a:gd name="connsiteY30" fmla="*/ 1734207 h 1778184"/>
              <a:gd name="connsiteX31" fmla="*/ 1797269 w 3615559"/>
              <a:gd name="connsiteY31" fmla="*/ 1723696 h 1778184"/>
              <a:gd name="connsiteX32" fmla="*/ 1839311 w 3615559"/>
              <a:gd name="connsiteY32" fmla="*/ 1702676 h 1778184"/>
              <a:gd name="connsiteX33" fmla="*/ 1996966 w 3615559"/>
              <a:gd name="connsiteY33" fmla="*/ 1671145 h 1778184"/>
              <a:gd name="connsiteX34" fmla="*/ 2102069 w 3615559"/>
              <a:gd name="connsiteY34" fmla="*/ 1650124 h 1778184"/>
              <a:gd name="connsiteX35" fmla="*/ 2322786 w 3615559"/>
              <a:gd name="connsiteY35" fmla="*/ 1618593 h 1778184"/>
              <a:gd name="connsiteX36" fmla="*/ 2543504 w 3615559"/>
              <a:gd name="connsiteY36" fmla="*/ 1555531 h 1778184"/>
              <a:gd name="connsiteX37" fmla="*/ 2648607 w 3615559"/>
              <a:gd name="connsiteY37" fmla="*/ 1534510 h 1778184"/>
              <a:gd name="connsiteX38" fmla="*/ 2732690 w 3615559"/>
              <a:gd name="connsiteY38" fmla="*/ 1513490 h 1778184"/>
              <a:gd name="connsiteX39" fmla="*/ 2827283 w 3615559"/>
              <a:gd name="connsiteY39" fmla="*/ 1502979 h 1778184"/>
              <a:gd name="connsiteX40" fmla="*/ 2879835 w 3615559"/>
              <a:gd name="connsiteY40" fmla="*/ 1492469 h 1778184"/>
              <a:gd name="connsiteX41" fmla="*/ 2942897 w 3615559"/>
              <a:gd name="connsiteY41" fmla="*/ 1460938 h 1778184"/>
              <a:gd name="connsiteX42" fmla="*/ 3026979 w 3615559"/>
              <a:gd name="connsiteY42" fmla="*/ 1450427 h 1778184"/>
              <a:gd name="connsiteX43" fmla="*/ 3100552 w 3615559"/>
              <a:gd name="connsiteY43" fmla="*/ 1439917 h 1778184"/>
              <a:gd name="connsiteX44" fmla="*/ 3184635 w 3615559"/>
              <a:gd name="connsiteY44" fmla="*/ 1397876 h 1778184"/>
              <a:gd name="connsiteX45" fmla="*/ 3279228 w 3615559"/>
              <a:gd name="connsiteY45" fmla="*/ 1355834 h 1778184"/>
              <a:gd name="connsiteX46" fmla="*/ 3415862 w 3615559"/>
              <a:gd name="connsiteY46" fmla="*/ 1303283 h 1778184"/>
              <a:gd name="connsiteX47" fmla="*/ 3499945 w 3615559"/>
              <a:gd name="connsiteY47" fmla="*/ 1229710 h 1778184"/>
              <a:gd name="connsiteX48" fmla="*/ 3531476 w 3615559"/>
              <a:gd name="connsiteY48" fmla="*/ 1208690 h 1778184"/>
              <a:gd name="connsiteX49" fmla="*/ 3563007 w 3615559"/>
              <a:gd name="connsiteY49" fmla="*/ 1145627 h 1778184"/>
              <a:gd name="connsiteX50" fmla="*/ 3605048 w 3615559"/>
              <a:gd name="connsiteY50" fmla="*/ 1072055 h 1778184"/>
              <a:gd name="connsiteX51" fmla="*/ 3615559 w 3615559"/>
              <a:gd name="connsiteY51" fmla="*/ 1030014 h 1778184"/>
              <a:gd name="connsiteX52" fmla="*/ 3594538 w 3615559"/>
              <a:gd name="connsiteY52" fmla="*/ 725214 h 1778184"/>
              <a:gd name="connsiteX53" fmla="*/ 3541986 w 3615559"/>
              <a:gd name="connsiteY53" fmla="*/ 588579 h 1778184"/>
              <a:gd name="connsiteX54" fmla="*/ 3510455 w 3615559"/>
              <a:gd name="connsiteY54" fmla="*/ 515007 h 1778184"/>
              <a:gd name="connsiteX55" fmla="*/ 3499945 w 3615559"/>
              <a:gd name="connsiteY55" fmla="*/ 483476 h 1778184"/>
              <a:gd name="connsiteX56" fmla="*/ 3415862 w 3615559"/>
              <a:gd name="connsiteY56" fmla="*/ 378372 h 1778184"/>
              <a:gd name="connsiteX57" fmla="*/ 3310759 w 3615559"/>
              <a:gd name="connsiteY57" fmla="*/ 294290 h 1778184"/>
              <a:gd name="connsiteX58" fmla="*/ 3184635 w 3615559"/>
              <a:gd name="connsiteY58" fmla="*/ 231227 h 1778184"/>
              <a:gd name="connsiteX59" fmla="*/ 3142593 w 3615559"/>
              <a:gd name="connsiteY59" fmla="*/ 220717 h 1778184"/>
              <a:gd name="connsiteX60" fmla="*/ 3069021 w 3615559"/>
              <a:gd name="connsiteY60" fmla="*/ 178676 h 1778184"/>
              <a:gd name="connsiteX61" fmla="*/ 2858814 w 3615559"/>
              <a:gd name="connsiteY61" fmla="*/ 126124 h 1778184"/>
              <a:gd name="connsiteX62" fmla="*/ 2743200 w 3615559"/>
              <a:gd name="connsiteY62" fmla="*/ 94593 h 1778184"/>
              <a:gd name="connsiteX63" fmla="*/ 2627586 w 3615559"/>
              <a:gd name="connsiteY63" fmla="*/ 84083 h 1778184"/>
              <a:gd name="connsiteX64" fmla="*/ 2364828 w 3615559"/>
              <a:gd name="connsiteY64" fmla="*/ 63062 h 1778184"/>
              <a:gd name="connsiteX65" fmla="*/ 2070538 w 3615559"/>
              <a:gd name="connsiteY65" fmla="*/ 42041 h 1778184"/>
              <a:gd name="connsiteX66" fmla="*/ 1975945 w 3615559"/>
              <a:gd name="connsiteY66" fmla="*/ 31531 h 1778184"/>
              <a:gd name="connsiteX67" fmla="*/ 903890 w 3615559"/>
              <a:gd name="connsiteY67" fmla="*/ 21021 h 1778184"/>
              <a:gd name="connsiteX68" fmla="*/ 735724 w 3615559"/>
              <a:gd name="connsiteY68" fmla="*/ 42041 h 1778184"/>
              <a:gd name="connsiteX69" fmla="*/ 662152 w 3615559"/>
              <a:gd name="connsiteY69" fmla="*/ 63062 h 1778184"/>
              <a:gd name="connsiteX70" fmla="*/ 641131 w 3615559"/>
              <a:gd name="connsiteY70" fmla="*/ 63062 h 177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615559" h="1778184">
                <a:moveTo>
                  <a:pt x="1019504" y="126124"/>
                </a:moveTo>
                <a:lnTo>
                  <a:pt x="840828" y="63062"/>
                </a:lnTo>
                <a:cubicBezTo>
                  <a:pt x="809420" y="52190"/>
                  <a:pt x="778680" y="38741"/>
                  <a:pt x="746235" y="31531"/>
                </a:cubicBezTo>
                <a:cubicBezTo>
                  <a:pt x="627459" y="5136"/>
                  <a:pt x="683618" y="15078"/>
                  <a:pt x="578069" y="0"/>
                </a:cubicBezTo>
                <a:cubicBezTo>
                  <a:pt x="525517" y="3503"/>
                  <a:pt x="472060" y="181"/>
                  <a:pt x="420414" y="10510"/>
                </a:cubicBezTo>
                <a:cubicBezTo>
                  <a:pt x="364124" y="21768"/>
                  <a:pt x="277673" y="70270"/>
                  <a:pt x="231228" y="105103"/>
                </a:cubicBezTo>
                <a:cubicBezTo>
                  <a:pt x="217214" y="115613"/>
                  <a:pt x="203761" y="126917"/>
                  <a:pt x="189186" y="136634"/>
                </a:cubicBezTo>
                <a:cubicBezTo>
                  <a:pt x="172189" y="147966"/>
                  <a:pt x="154152" y="157655"/>
                  <a:pt x="136635" y="168165"/>
                </a:cubicBezTo>
                <a:cubicBezTo>
                  <a:pt x="129628" y="178675"/>
                  <a:pt x="122956" y="189417"/>
                  <a:pt x="115614" y="199696"/>
                </a:cubicBezTo>
                <a:cubicBezTo>
                  <a:pt x="105432" y="213951"/>
                  <a:pt x="92909" y="226607"/>
                  <a:pt x="84083" y="241738"/>
                </a:cubicBezTo>
                <a:cubicBezTo>
                  <a:pt x="50308" y="299639"/>
                  <a:pt x="39100" y="328620"/>
                  <a:pt x="21021" y="388883"/>
                </a:cubicBezTo>
                <a:cubicBezTo>
                  <a:pt x="16870" y="402719"/>
                  <a:pt x="13095" y="416712"/>
                  <a:pt x="10511" y="430924"/>
                </a:cubicBezTo>
                <a:cubicBezTo>
                  <a:pt x="6079" y="455297"/>
                  <a:pt x="3504" y="479972"/>
                  <a:pt x="0" y="504496"/>
                </a:cubicBezTo>
                <a:cubicBezTo>
                  <a:pt x="8074" y="690183"/>
                  <a:pt x="-4595" y="683512"/>
                  <a:pt x="21021" y="798786"/>
                </a:cubicBezTo>
                <a:cubicBezTo>
                  <a:pt x="24154" y="812887"/>
                  <a:pt x="25071" y="827907"/>
                  <a:pt x="31531" y="840827"/>
                </a:cubicBezTo>
                <a:cubicBezTo>
                  <a:pt x="59052" y="895869"/>
                  <a:pt x="122979" y="988509"/>
                  <a:pt x="157655" y="1040524"/>
                </a:cubicBezTo>
                <a:cubicBezTo>
                  <a:pt x="178676" y="1072055"/>
                  <a:pt x="193921" y="1108321"/>
                  <a:pt x="220717" y="1135117"/>
                </a:cubicBezTo>
                <a:cubicBezTo>
                  <a:pt x="231227" y="1145627"/>
                  <a:pt x="242575" y="1155363"/>
                  <a:pt x="252248" y="1166648"/>
                </a:cubicBezTo>
                <a:cubicBezTo>
                  <a:pt x="309748" y="1233731"/>
                  <a:pt x="397046" y="1351698"/>
                  <a:pt x="462455" y="1408386"/>
                </a:cubicBezTo>
                <a:cubicBezTo>
                  <a:pt x="473371" y="1417847"/>
                  <a:pt x="490483" y="1415393"/>
                  <a:pt x="504497" y="1418896"/>
                </a:cubicBezTo>
                <a:cubicBezTo>
                  <a:pt x="536028" y="1443420"/>
                  <a:pt x="567134" y="1468502"/>
                  <a:pt x="599090" y="1492469"/>
                </a:cubicBezTo>
                <a:cubicBezTo>
                  <a:pt x="609195" y="1500048"/>
                  <a:pt x="620405" y="1506060"/>
                  <a:pt x="630621" y="1513490"/>
                </a:cubicBezTo>
                <a:cubicBezTo>
                  <a:pt x="658955" y="1534096"/>
                  <a:pt x="685553" y="1557118"/>
                  <a:pt x="714704" y="1576552"/>
                </a:cubicBezTo>
                <a:cubicBezTo>
                  <a:pt x="727740" y="1585243"/>
                  <a:pt x="742950" y="1590144"/>
                  <a:pt x="756745" y="1597572"/>
                </a:cubicBezTo>
                <a:cubicBezTo>
                  <a:pt x="1022158" y="1740487"/>
                  <a:pt x="767626" y="1612616"/>
                  <a:pt x="882869" y="1660634"/>
                </a:cubicBezTo>
                <a:cubicBezTo>
                  <a:pt x="1039942" y="1726081"/>
                  <a:pt x="914681" y="1680803"/>
                  <a:pt x="1061545" y="1734207"/>
                </a:cubicBezTo>
                <a:cubicBezTo>
                  <a:pt x="1071957" y="1737993"/>
                  <a:pt x="1082148" y="1742896"/>
                  <a:pt x="1093076" y="1744717"/>
                </a:cubicBezTo>
                <a:cubicBezTo>
                  <a:pt x="1124369" y="1749932"/>
                  <a:pt x="1156138" y="1751724"/>
                  <a:pt x="1187669" y="1755227"/>
                </a:cubicBezTo>
                <a:cubicBezTo>
                  <a:pt x="1198179" y="1758731"/>
                  <a:pt x="1208272" y="1763917"/>
                  <a:pt x="1219200" y="1765738"/>
                </a:cubicBezTo>
                <a:cubicBezTo>
                  <a:pt x="1371867" y="1791183"/>
                  <a:pt x="1508833" y="1770512"/>
                  <a:pt x="1671145" y="1765738"/>
                </a:cubicBezTo>
                <a:lnTo>
                  <a:pt x="1765738" y="1734207"/>
                </a:lnTo>
                <a:cubicBezTo>
                  <a:pt x="1776248" y="1730703"/>
                  <a:pt x="1787360" y="1728650"/>
                  <a:pt x="1797269" y="1723696"/>
                </a:cubicBezTo>
                <a:cubicBezTo>
                  <a:pt x="1811283" y="1716689"/>
                  <a:pt x="1824336" y="1707284"/>
                  <a:pt x="1839311" y="1702676"/>
                </a:cubicBezTo>
                <a:cubicBezTo>
                  <a:pt x="1884777" y="1688687"/>
                  <a:pt x="1948181" y="1679276"/>
                  <a:pt x="1996966" y="1671145"/>
                </a:cubicBezTo>
                <a:cubicBezTo>
                  <a:pt x="2060100" y="1650099"/>
                  <a:pt x="1999414" y="1668239"/>
                  <a:pt x="2102069" y="1650124"/>
                </a:cubicBezTo>
                <a:cubicBezTo>
                  <a:pt x="2284459" y="1617938"/>
                  <a:pt x="2128982" y="1636211"/>
                  <a:pt x="2322786" y="1618593"/>
                </a:cubicBezTo>
                <a:cubicBezTo>
                  <a:pt x="2478196" y="1553839"/>
                  <a:pt x="2403644" y="1571070"/>
                  <a:pt x="2543504" y="1555531"/>
                </a:cubicBezTo>
                <a:cubicBezTo>
                  <a:pt x="2614738" y="1531787"/>
                  <a:pt x="2527840" y="1558663"/>
                  <a:pt x="2648607" y="1534510"/>
                </a:cubicBezTo>
                <a:cubicBezTo>
                  <a:pt x="2676936" y="1528844"/>
                  <a:pt x="2704239" y="1518511"/>
                  <a:pt x="2732690" y="1513490"/>
                </a:cubicBezTo>
                <a:cubicBezTo>
                  <a:pt x="2763932" y="1507977"/>
                  <a:pt x="2795877" y="1507466"/>
                  <a:pt x="2827283" y="1502979"/>
                </a:cubicBezTo>
                <a:cubicBezTo>
                  <a:pt x="2844968" y="1500453"/>
                  <a:pt x="2862318" y="1495972"/>
                  <a:pt x="2879835" y="1492469"/>
                </a:cubicBezTo>
                <a:cubicBezTo>
                  <a:pt x="2900856" y="1481959"/>
                  <a:pt x="2920299" y="1467395"/>
                  <a:pt x="2942897" y="1460938"/>
                </a:cubicBezTo>
                <a:cubicBezTo>
                  <a:pt x="2970056" y="1453178"/>
                  <a:pt x="2998981" y="1454160"/>
                  <a:pt x="3026979" y="1450427"/>
                </a:cubicBezTo>
                <a:lnTo>
                  <a:pt x="3100552" y="1439917"/>
                </a:lnTo>
                <a:lnTo>
                  <a:pt x="3184635" y="1397876"/>
                </a:lnTo>
                <a:cubicBezTo>
                  <a:pt x="3226838" y="1376774"/>
                  <a:pt x="3232254" y="1372611"/>
                  <a:pt x="3279228" y="1355834"/>
                </a:cubicBezTo>
                <a:cubicBezTo>
                  <a:pt x="3315120" y="1343015"/>
                  <a:pt x="3378772" y="1328010"/>
                  <a:pt x="3415862" y="1303283"/>
                </a:cubicBezTo>
                <a:cubicBezTo>
                  <a:pt x="3500225" y="1247041"/>
                  <a:pt x="3439164" y="1280360"/>
                  <a:pt x="3499945" y="1229710"/>
                </a:cubicBezTo>
                <a:cubicBezTo>
                  <a:pt x="3509649" y="1221623"/>
                  <a:pt x="3520966" y="1215697"/>
                  <a:pt x="3531476" y="1208690"/>
                </a:cubicBezTo>
                <a:cubicBezTo>
                  <a:pt x="3591724" y="1118317"/>
                  <a:pt x="3519489" y="1232662"/>
                  <a:pt x="3563007" y="1145627"/>
                </a:cubicBezTo>
                <a:cubicBezTo>
                  <a:pt x="3593505" y="1084632"/>
                  <a:pt x="3577405" y="1145770"/>
                  <a:pt x="3605048" y="1072055"/>
                </a:cubicBezTo>
                <a:cubicBezTo>
                  <a:pt x="3610120" y="1058530"/>
                  <a:pt x="3612055" y="1044028"/>
                  <a:pt x="3615559" y="1030014"/>
                </a:cubicBezTo>
                <a:cubicBezTo>
                  <a:pt x="3613559" y="990011"/>
                  <a:pt x="3608230" y="798239"/>
                  <a:pt x="3594538" y="725214"/>
                </a:cubicBezTo>
                <a:cubicBezTo>
                  <a:pt x="3580516" y="650431"/>
                  <a:pt x="3572525" y="654746"/>
                  <a:pt x="3541986" y="588579"/>
                </a:cubicBezTo>
                <a:cubicBezTo>
                  <a:pt x="3530805" y="564353"/>
                  <a:pt x="3520364" y="539780"/>
                  <a:pt x="3510455" y="515007"/>
                </a:cubicBezTo>
                <a:cubicBezTo>
                  <a:pt x="3506340" y="504721"/>
                  <a:pt x="3506251" y="492585"/>
                  <a:pt x="3499945" y="483476"/>
                </a:cubicBezTo>
                <a:cubicBezTo>
                  <a:pt x="3474407" y="446587"/>
                  <a:pt x="3447587" y="410097"/>
                  <a:pt x="3415862" y="378372"/>
                </a:cubicBezTo>
                <a:cubicBezTo>
                  <a:pt x="3334456" y="296966"/>
                  <a:pt x="3375193" y="315767"/>
                  <a:pt x="3310759" y="294290"/>
                </a:cubicBezTo>
                <a:cubicBezTo>
                  <a:pt x="3258761" y="259624"/>
                  <a:pt x="3268256" y="263389"/>
                  <a:pt x="3184635" y="231227"/>
                </a:cubicBezTo>
                <a:cubicBezTo>
                  <a:pt x="3171153" y="226041"/>
                  <a:pt x="3156607" y="224220"/>
                  <a:pt x="3142593" y="220717"/>
                </a:cubicBezTo>
                <a:cubicBezTo>
                  <a:pt x="3118069" y="206703"/>
                  <a:pt x="3095053" y="189637"/>
                  <a:pt x="3069021" y="178676"/>
                </a:cubicBezTo>
                <a:cubicBezTo>
                  <a:pt x="2961408" y="133365"/>
                  <a:pt x="2957993" y="138521"/>
                  <a:pt x="2858814" y="126124"/>
                </a:cubicBezTo>
                <a:cubicBezTo>
                  <a:pt x="2820276" y="115614"/>
                  <a:pt x="2782501" y="101739"/>
                  <a:pt x="2743200" y="94593"/>
                </a:cubicBezTo>
                <a:cubicBezTo>
                  <a:pt x="2705127" y="87671"/>
                  <a:pt x="2666149" y="87297"/>
                  <a:pt x="2627586" y="84083"/>
                </a:cubicBezTo>
                <a:lnTo>
                  <a:pt x="2364828" y="63062"/>
                </a:lnTo>
                <a:lnTo>
                  <a:pt x="2070538" y="42041"/>
                </a:lnTo>
                <a:cubicBezTo>
                  <a:pt x="2038917" y="39477"/>
                  <a:pt x="2007665" y="32103"/>
                  <a:pt x="1975945" y="31531"/>
                </a:cubicBezTo>
                <a:lnTo>
                  <a:pt x="903890" y="21021"/>
                </a:lnTo>
                <a:cubicBezTo>
                  <a:pt x="832106" y="27547"/>
                  <a:pt x="797774" y="26528"/>
                  <a:pt x="735724" y="42041"/>
                </a:cubicBezTo>
                <a:cubicBezTo>
                  <a:pt x="685733" y="54539"/>
                  <a:pt x="721142" y="53231"/>
                  <a:pt x="662152" y="63062"/>
                </a:cubicBezTo>
                <a:cubicBezTo>
                  <a:pt x="655240" y="64214"/>
                  <a:pt x="648138" y="63062"/>
                  <a:pt x="641131" y="63062"/>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0E029E4D-FD5A-8548-9A18-48C6EB6A123D}"/>
              </a:ext>
            </a:extLst>
          </p:cNvPr>
          <p:cNvSpPr>
            <a:spLocks noGrp="1"/>
          </p:cNvSpPr>
          <p:nvPr>
            <p:ph type="title"/>
          </p:nvPr>
        </p:nvSpPr>
        <p:spPr>
          <a:xfrm>
            <a:off x="3228109" y="99889"/>
            <a:ext cx="5605358" cy="759093"/>
          </a:xfrm>
        </p:spPr>
        <p:txBody>
          <a:bodyPr/>
          <a:lstStyle/>
          <a:p>
            <a:r>
              <a:rPr lang="en-US" dirty="0"/>
              <a:t>Changing Proposal Owner</a:t>
            </a:r>
          </a:p>
        </p:txBody>
      </p:sp>
      <p:sp>
        <p:nvSpPr>
          <p:cNvPr id="7" name="TextBox 6">
            <a:extLst>
              <a:ext uri="{FF2B5EF4-FFF2-40B4-BE49-F238E27FC236}">
                <a16:creationId xmlns:a16="http://schemas.microsoft.com/office/drawing/2014/main" xmlns="" id="{C1F09369-1593-414F-AACA-EB240491306E}"/>
              </a:ext>
            </a:extLst>
          </p:cNvPr>
          <p:cNvSpPr txBox="1"/>
          <p:nvPr/>
        </p:nvSpPr>
        <p:spPr>
          <a:xfrm>
            <a:off x="453856" y="5132472"/>
            <a:ext cx="396574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i="1" dirty="0">
                <a:solidFill>
                  <a:srgbClr val="002060"/>
                </a:solidFill>
                <a:latin typeface="News Gothic MT" panose="020B0503020103020203" pitchFamily="34" charset="0"/>
              </a:rPr>
              <a:t>Note the change made to the record in the ”Justification” field</a:t>
            </a:r>
          </a:p>
        </p:txBody>
      </p:sp>
      <p:cxnSp>
        <p:nvCxnSpPr>
          <p:cNvPr id="8" name="Straight Arrow Connector 7">
            <a:extLst>
              <a:ext uri="{FF2B5EF4-FFF2-40B4-BE49-F238E27FC236}">
                <a16:creationId xmlns:a16="http://schemas.microsoft.com/office/drawing/2014/main" xmlns="" id="{F66358C1-55DA-8D4C-A287-2CD3B47B8FBB}"/>
              </a:ext>
            </a:extLst>
          </p:cNvPr>
          <p:cNvCxnSpPr>
            <a:cxnSpLocks/>
          </p:cNvCxnSpPr>
          <p:nvPr/>
        </p:nvCxnSpPr>
        <p:spPr>
          <a:xfrm flipV="1">
            <a:off x="3810000" y="4267201"/>
            <a:ext cx="803564" cy="8652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8157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B0DD1AF-8815-F243-A46E-0AAF5AFE37F2}"/>
              </a:ext>
            </a:extLst>
          </p:cNvPr>
          <p:cNvPicPr>
            <a:picLocks noChangeAspect="1"/>
          </p:cNvPicPr>
          <p:nvPr/>
        </p:nvPicPr>
        <p:blipFill>
          <a:blip r:embed="rId2"/>
          <a:stretch>
            <a:fillRect/>
          </a:stretch>
        </p:blipFill>
        <p:spPr>
          <a:xfrm>
            <a:off x="0" y="1254075"/>
            <a:ext cx="9144000" cy="4363646"/>
          </a:xfrm>
          <a:prstGeom prst="rect">
            <a:avLst/>
          </a:prstGeom>
        </p:spPr>
      </p:pic>
      <p:sp>
        <p:nvSpPr>
          <p:cNvPr id="6" name="Freeform 5">
            <a:extLst>
              <a:ext uri="{FF2B5EF4-FFF2-40B4-BE49-F238E27FC236}">
                <a16:creationId xmlns:a16="http://schemas.microsoft.com/office/drawing/2014/main" xmlns="" id="{3EFA8AE9-5950-0848-B1F8-48DB76E3BBC6}"/>
              </a:ext>
            </a:extLst>
          </p:cNvPr>
          <p:cNvSpPr/>
          <p:nvPr/>
        </p:nvSpPr>
        <p:spPr>
          <a:xfrm>
            <a:off x="1454011" y="4487917"/>
            <a:ext cx="3021007" cy="1030014"/>
          </a:xfrm>
          <a:custGeom>
            <a:avLst/>
            <a:gdLst>
              <a:gd name="connsiteX0" fmla="*/ 1019504 w 3615559"/>
              <a:gd name="connsiteY0" fmla="*/ 126124 h 1778184"/>
              <a:gd name="connsiteX1" fmla="*/ 840828 w 3615559"/>
              <a:gd name="connsiteY1" fmla="*/ 63062 h 1778184"/>
              <a:gd name="connsiteX2" fmla="*/ 746235 w 3615559"/>
              <a:gd name="connsiteY2" fmla="*/ 31531 h 1778184"/>
              <a:gd name="connsiteX3" fmla="*/ 578069 w 3615559"/>
              <a:gd name="connsiteY3" fmla="*/ 0 h 1778184"/>
              <a:gd name="connsiteX4" fmla="*/ 420414 w 3615559"/>
              <a:gd name="connsiteY4" fmla="*/ 10510 h 1778184"/>
              <a:gd name="connsiteX5" fmla="*/ 231228 w 3615559"/>
              <a:gd name="connsiteY5" fmla="*/ 105103 h 1778184"/>
              <a:gd name="connsiteX6" fmla="*/ 189186 w 3615559"/>
              <a:gd name="connsiteY6" fmla="*/ 136634 h 1778184"/>
              <a:gd name="connsiteX7" fmla="*/ 136635 w 3615559"/>
              <a:gd name="connsiteY7" fmla="*/ 168165 h 1778184"/>
              <a:gd name="connsiteX8" fmla="*/ 115614 w 3615559"/>
              <a:gd name="connsiteY8" fmla="*/ 199696 h 1778184"/>
              <a:gd name="connsiteX9" fmla="*/ 84083 w 3615559"/>
              <a:gd name="connsiteY9" fmla="*/ 241738 h 1778184"/>
              <a:gd name="connsiteX10" fmla="*/ 21021 w 3615559"/>
              <a:gd name="connsiteY10" fmla="*/ 388883 h 1778184"/>
              <a:gd name="connsiteX11" fmla="*/ 10511 w 3615559"/>
              <a:gd name="connsiteY11" fmla="*/ 430924 h 1778184"/>
              <a:gd name="connsiteX12" fmla="*/ 0 w 3615559"/>
              <a:gd name="connsiteY12" fmla="*/ 504496 h 1778184"/>
              <a:gd name="connsiteX13" fmla="*/ 21021 w 3615559"/>
              <a:gd name="connsiteY13" fmla="*/ 798786 h 1778184"/>
              <a:gd name="connsiteX14" fmla="*/ 31531 w 3615559"/>
              <a:gd name="connsiteY14" fmla="*/ 840827 h 1778184"/>
              <a:gd name="connsiteX15" fmla="*/ 157655 w 3615559"/>
              <a:gd name="connsiteY15" fmla="*/ 1040524 h 1778184"/>
              <a:gd name="connsiteX16" fmla="*/ 220717 w 3615559"/>
              <a:gd name="connsiteY16" fmla="*/ 1135117 h 1778184"/>
              <a:gd name="connsiteX17" fmla="*/ 252248 w 3615559"/>
              <a:gd name="connsiteY17" fmla="*/ 1166648 h 1778184"/>
              <a:gd name="connsiteX18" fmla="*/ 462455 w 3615559"/>
              <a:gd name="connsiteY18" fmla="*/ 1408386 h 1778184"/>
              <a:gd name="connsiteX19" fmla="*/ 504497 w 3615559"/>
              <a:gd name="connsiteY19" fmla="*/ 1418896 h 1778184"/>
              <a:gd name="connsiteX20" fmla="*/ 599090 w 3615559"/>
              <a:gd name="connsiteY20" fmla="*/ 1492469 h 1778184"/>
              <a:gd name="connsiteX21" fmla="*/ 630621 w 3615559"/>
              <a:gd name="connsiteY21" fmla="*/ 1513490 h 1778184"/>
              <a:gd name="connsiteX22" fmla="*/ 714704 w 3615559"/>
              <a:gd name="connsiteY22" fmla="*/ 1576552 h 1778184"/>
              <a:gd name="connsiteX23" fmla="*/ 756745 w 3615559"/>
              <a:gd name="connsiteY23" fmla="*/ 1597572 h 1778184"/>
              <a:gd name="connsiteX24" fmla="*/ 882869 w 3615559"/>
              <a:gd name="connsiteY24" fmla="*/ 1660634 h 1778184"/>
              <a:gd name="connsiteX25" fmla="*/ 1061545 w 3615559"/>
              <a:gd name="connsiteY25" fmla="*/ 1734207 h 1778184"/>
              <a:gd name="connsiteX26" fmla="*/ 1093076 w 3615559"/>
              <a:gd name="connsiteY26" fmla="*/ 1744717 h 1778184"/>
              <a:gd name="connsiteX27" fmla="*/ 1187669 w 3615559"/>
              <a:gd name="connsiteY27" fmla="*/ 1755227 h 1778184"/>
              <a:gd name="connsiteX28" fmla="*/ 1219200 w 3615559"/>
              <a:gd name="connsiteY28" fmla="*/ 1765738 h 1778184"/>
              <a:gd name="connsiteX29" fmla="*/ 1671145 w 3615559"/>
              <a:gd name="connsiteY29" fmla="*/ 1765738 h 1778184"/>
              <a:gd name="connsiteX30" fmla="*/ 1765738 w 3615559"/>
              <a:gd name="connsiteY30" fmla="*/ 1734207 h 1778184"/>
              <a:gd name="connsiteX31" fmla="*/ 1797269 w 3615559"/>
              <a:gd name="connsiteY31" fmla="*/ 1723696 h 1778184"/>
              <a:gd name="connsiteX32" fmla="*/ 1839311 w 3615559"/>
              <a:gd name="connsiteY32" fmla="*/ 1702676 h 1778184"/>
              <a:gd name="connsiteX33" fmla="*/ 1996966 w 3615559"/>
              <a:gd name="connsiteY33" fmla="*/ 1671145 h 1778184"/>
              <a:gd name="connsiteX34" fmla="*/ 2102069 w 3615559"/>
              <a:gd name="connsiteY34" fmla="*/ 1650124 h 1778184"/>
              <a:gd name="connsiteX35" fmla="*/ 2322786 w 3615559"/>
              <a:gd name="connsiteY35" fmla="*/ 1618593 h 1778184"/>
              <a:gd name="connsiteX36" fmla="*/ 2543504 w 3615559"/>
              <a:gd name="connsiteY36" fmla="*/ 1555531 h 1778184"/>
              <a:gd name="connsiteX37" fmla="*/ 2648607 w 3615559"/>
              <a:gd name="connsiteY37" fmla="*/ 1534510 h 1778184"/>
              <a:gd name="connsiteX38" fmla="*/ 2732690 w 3615559"/>
              <a:gd name="connsiteY38" fmla="*/ 1513490 h 1778184"/>
              <a:gd name="connsiteX39" fmla="*/ 2827283 w 3615559"/>
              <a:gd name="connsiteY39" fmla="*/ 1502979 h 1778184"/>
              <a:gd name="connsiteX40" fmla="*/ 2879835 w 3615559"/>
              <a:gd name="connsiteY40" fmla="*/ 1492469 h 1778184"/>
              <a:gd name="connsiteX41" fmla="*/ 2942897 w 3615559"/>
              <a:gd name="connsiteY41" fmla="*/ 1460938 h 1778184"/>
              <a:gd name="connsiteX42" fmla="*/ 3026979 w 3615559"/>
              <a:gd name="connsiteY42" fmla="*/ 1450427 h 1778184"/>
              <a:gd name="connsiteX43" fmla="*/ 3100552 w 3615559"/>
              <a:gd name="connsiteY43" fmla="*/ 1439917 h 1778184"/>
              <a:gd name="connsiteX44" fmla="*/ 3184635 w 3615559"/>
              <a:gd name="connsiteY44" fmla="*/ 1397876 h 1778184"/>
              <a:gd name="connsiteX45" fmla="*/ 3279228 w 3615559"/>
              <a:gd name="connsiteY45" fmla="*/ 1355834 h 1778184"/>
              <a:gd name="connsiteX46" fmla="*/ 3415862 w 3615559"/>
              <a:gd name="connsiteY46" fmla="*/ 1303283 h 1778184"/>
              <a:gd name="connsiteX47" fmla="*/ 3499945 w 3615559"/>
              <a:gd name="connsiteY47" fmla="*/ 1229710 h 1778184"/>
              <a:gd name="connsiteX48" fmla="*/ 3531476 w 3615559"/>
              <a:gd name="connsiteY48" fmla="*/ 1208690 h 1778184"/>
              <a:gd name="connsiteX49" fmla="*/ 3563007 w 3615559"/>
              <a:gd name="connsiteY49" fmla="*/ 1145627 h 1778184"/>
              <a:gd name="connsiteX50" fmla="*/ 3605048 w 3615559"/>
              <a:gd name="connsiteY50" fmla="*/ 1072055 h 1778184"/>
              <a:gd name="connsiteX51" fmla="*/ 3615559 w 3615559"/>
              <a:gd name="connsiteY51" fmla="*/ 1030014 h 1778184"/>
              <a:gd name="connsiteX52" fmla="*/ 3594538 w 3615559"/>
              <a:gd name="connsiteY52" fmla="*/ 725214 h 1778184"/>
              <a:gd name="connsiteX53" fmla="*/ 3541986 w 3615559"/>
              <a:gd name="connsiteY53" fmla="*/ 588579 h 1778184"/>
              <a:gd name="connsiteX54" fmla="*/ 3510455 w 3615559"/>
              <a:gd name="connsiteY54" fmla="*/ 515007 h 1778184"/>
              <a:gd name="connsiteX55" fmla="*/ 3499945 w 3615559"/>
              <a:gd name="connsiteY55" fmla="*/ 483476 h 1778184"/>
              <a:gd name="connsiteX56" fmla="*/ 3415862 w 3615559"/>
              <a:gd name="connsiteY56" fmla="*/ 378372 h 1778184"/>
              <a:gd name="connsiteX57" fmla="*/ 3310759 w 3615559"/>
              <a:gd name="connsiteY57" fmla="*/ 294290 h 1778184"/>
              <a:gd name="connsiteX58" fmla="*/ 3184635 w 3615559"/>
              <a:gd name="connsiteY58" fmla="*/ 231227 h 1778184"/>
              <a:gd name="connsiteX59" fmla="*/ 3142593 w 3615559"/>
              <a:gd name="connsiteY59" fmla="*/ 220717 h 1778184"/>
              <a:gd name="connsiteX60" fmla="*/ 3069021 w 3615559"/>
              <a:gd name="connsiteY60" fmla="*/ 178676 h 1778184"/>
              <a:gd name="connsiteX61" fmla="*/ 2858814 w 3615559"/>
              <a:gd name="connsiteY61" fmla="*/ 126124 h 1778184"/>
              <a:gd name="connsiteX62" fmla="*/ 2743200 w 3615559"/>
              <a:gd name="connsiteY62" fmla="*/ 94593 h 1778184"/>
              <a:gd name="connsiteX63" fmla="*/ 2627586 w 3615559"/>
              <a:gd name="connsiteY63" fmla="*/ 84083 h 1778184"/>
              <a:gd name="connsiteX64" fmla="*/ 2364828 w 3615559"/>
              <a:gd name="connsiteY64" fmla="*/ 63062 h 1778184"/>
              <a:gd name="connsiteX65" fmla="*/ 2070538 w 3615559"/>
              <a:gd name="connsiteY65" fmla="*/ 42041 h 1778184"/>
              <a:gd name="connsiteX66" fmla="*/ 1975945 w 3615559"/>
              <a:gd name="connsiteY66" fmla="*/ 31531 h 1778184"/>
              <a:gd name="connsiteX67" fmla="*/ 903890 w 3615559"/>
              <a:gd name="connsiteY67" fmla="*/ 21021 h 1778184"/>
              <a:gd name="connsiteX68" fmla="*/ 735724 w 3615559"/>
              <a:gd name="connsiteY68" fmla="*/ 42041 h 1778184"/>
              <a:gd name="connsiteX69" fmla="*/ 662152 w 3615559"/>
              <a:gd name="connsiteY69" fmla="*/ 63062 h 1778184"/>
              <a:gd name="connsiteX70" fmla="*/ 641131 w 3615559"/>
              <a:gd name="connsiteY70" fmla="*/ 63062 h 177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615559" h="1778184">
                <a:moveTo>
                  <a:pt x="1019504" y="126124"/>
                </a:moveTo>
                <a:lnTo>
                  <a:pt x="840828" y="63062"/>
                </a:lnTo>
                <a:cubicBezTo>
                  <a:pt x="809420" y="52190"/>
                  <a:pt x="778680" y="38741"/>
                  <a:pt x="746235" y="31531"/>
                </a:cubicBezTo>
                <a:cubicBezTo>
                  <a:pt x="627459" y="5136"/>
                  <a:pt x="683618" y="15078"/>
                  <a:pt x="578069" y="0"/>
                </a:cubicBezTo>
                <a:cubicBezTo>
                  <a:pt x="525517" y="3503"/>
                  <a:pt x="472060" y="181"/>
                  <a:pt x="420414" y="10510"/>
                </a:cubicBezTo>
                <a:cubicBezTo>
                  <a:pt x="364124" y="21768"/>
                  <a:pt x="277673" y="70270"/>
                  <a:pt x="231228" y="105103"/>
                </a:cubicBezTo>
                <a:cubicBezTo>
                  <a:pt x="217214" y="115613"/>
                  <a:pt x="203761" y="126917"/>
                  <a:pt x="189186" y="136634"/>
                </a:cubicBezTo>
                <a:cubicBezTo>
                  <a:pt x="172189" y="147966"/>
                  <a:pt x="154152" y="157655"/>
                  <a:pt x="136635" y="168165"/>
                </a:cubicBezTo>
                <a:cubicBezTo>
                  <a:pt x="129628" y="178675"/>
                  <a:pt x="122956" y="189417"/>
                  <a:pt x="115614" y="199696"/>
                </a:cubicBezTo>
                <a:cubicBezTo>
                  <a:pt x="105432" y="213951"/>
                  <a:pt x="92909" y="226607"/>
                  <a:pt x="84083" y="241738"/>
                </a:cubicBezTo>
                <a:cubicBezTo>
                  <a:pt x="50308" y="299639"/>
                  <a:pt x="39100" y="328620"/>
                  <a:pt x="21021" y="388883"/>
                </a:cubicBezTo>
                <a:cubicBezTo>
                  <a:pt x="16870" y="402719"/>
                  <a:pt x="13095" y="416712"/>
                  <a:pt x="10511" y="430924"/>
                </a:cubicBezTo>
                <a:cubicBezTo>
                  <a:pt x="6079" y="455297"/>
                  <a:pt x="3504" y="479972"/>
                  <a:pt x="0" y="504496"/>
                </a:cubicBezTo>
                <a:cubicBezTo>
                  <a:pt x="8074" y="690183"/>
                  <a:pt x="-4595" y="683512"/>
                  <a:pt x="21021" y="798786"/>
                </a:cubicBezTo>
                <a:cubicBezTo>
                  <a:pt x="24154" y="812887"/>
                  <a:pt x="25071" y="827907"/>
                  <a:pt x="31531" y="840827"/>
                </a:cubicBezTo>
                <a:cubicBezTo>
                  <a:pt x="59052" y="895869"/>
                  <a:pt x="122979" y="988509"/>
                  <a:pt x="157655" y="1040524"/>
                </a:cubicBezTo>
                <a:cubicBezTo>
                  <a:pt x="178676" y="1072055"/>
                  <a:pt x="193921" y="1108321"/>
                  <a:pt x="220717" y="1135117"/>
                </a:cubicBezTo>
                <a:cubicBezTo>
                  <a:pt x="231227" y="1145627"/>
                  <a:pt x="242575" y="1155363"/>
                  <a:pt x="252248" y="1166648"/>
                </a:cubicBezTo>
                <a:cubicBezTo>
                  <a:pt x="309748" y="1233731"/>
                  <a:pt x="397046" y="1351698"/>
                  <a:pt x="462455" y="1408386"/>
                </a:cubicBezTo>
                <a:cubicBezTo>
                  <a:pt x="473371" y="1417847"/>
                  <a:pt x="490483" y="1415393"/>
                  <a:pt x="504497" y="1418896"/>
                </a:cubicBezTo>
                <a:cubicBezTo>
                  <a:pt x="536028" y="1443420"/>
                  <a:pt x="567134" y="1468502"/>
                  <a:pt x="599090" y="1492469"/>
                </a:cubicBezTo>
                <a:cubicBezTo>
                  <a:pt x="609195" y="1500048"/>
                  <a:pt x="620405" y="1506060"/>
                  <a:pt x="630621" y="1513490"/>
                </a:cubicBezTo>
                <a:cubicBezTo>
                  <a:pt x="658955" y="1534096"/>
                  <a:pt x="685553" y="1557118"/>
                  <a:pt x="714704" y="1576552"/>
                </a:cubicBezTo>
                <a:cubicBezTo>
                  <a:pt x="727740" y="1585243"/>
                  <a:pt x="742950" y="1590144"/>
                  <a:pt x="756745" y="1597572"/>
                </a:cubicBezTo>
                <a:cubicBezTo>
                  <a:pt x="1022158" y="1740487"/>
                  <a:pt x="767626" y="1612616"/>
                  <a:pt x="882869" y="1660634"/>
                </a:cubicBezTo>
                <a:cubicBezTo>
                  <a:pt x="1039942" y="1726081"/>
                  <a:pt x="914681" y="1680803"/>
                  <a:pt x="1061545" y="1734207"/>
                </a:cubicBezTo>
                <a:cubicBezTo>
                  <a:pt x="1071957" y="1737993"/>
                  <a:pt x="1082148" y="1742896"/>
                  <a:pt x="1093076" y="1744717"/>
                </a:cubicBezTo>
                <a:cubicBezTo>
                  <a:pt x="1124369" y="1749932"/>
                  <a:pt x="1156138" y="1751724"/>
                  <a:pt x="1187669" y="1755227"/>
                </a:cubicBezTo>
                <a:cubicBezTo>
                  <a:pt x="1198179" y="1758731"/>
                  <a:pt x="1208272" y="1763917"/>
                  <a:pt x="1219200" y="1765738"/>
                </a:cubicBezTo>
                <a:cubicBezTo>
                  <a:pt x="1371867" y="1791183"/>
                  <a:pt x="1508833" y="1770512"/>
                  <a:pt x="1671145" y="1765738"/>
                </a:cubicBezTo>
                <a:lnTo>
                  <a:pt x="1765738" y="1734207"/>
                </a:lnTo>
                <a:cubicBezTo>
                  <a:pt x="1776248" y="1730703"/>
                  <a:pt x="1787360" y="1728650"/>
                  <a:pt x="1797269" y="1723696"/>
                </a:cubicBezTo>
                <a:cubicBezTo>
                  <a:pt x="1811283" y="1716689"/>
                  <a:pt x="1824336" y="1707284"/>
                  <a:pt x="1839311" y="1702676"/>
                </a:cubicBezTo>
                <a:cubicBezTo>
                  <a:pt x="1884777" y="1688687"/>
                  <a:pt x="1948181" y="1679276"/>
                  <a:pt x="1996966" y="1671145"/>
                </a:cubicBezTo>
                <a:cubicBezTo>
                  <a:pt x="2060100" y="1650099"/>
                  <a:pt x="1999414" y="1668239"/>
                  <a:pt x="2102069" y="1650124"/>
                </a:cubicBezTo>
                <a:cubicBezTo>
                  <a:pt x="2284459" y="1617938"/>
                  <a:pt x="2128982" y="1636211"/>
                  <a:pt x="2322786" y="1618593"/>
                </a:cubicBezTo>
                <a:cubicBezTo>
                  <a:pt x="2478196" y="1553839"/>
                  <a:pt x="2403644" y="1571070"/>
                  <a:pt x="2543504" y="1555531"/>
                </a:cubicBezTo>
                <a:cubicBezTo>
                  <a:pt x="2614738" y="1531787"/>
                  <a:pt x="2527840" y="1558663"/>
                  <a:pt x="2648607" y="1534510"/>
                </a:cubicBezTo>
                <a:cubicBezTo>
                  <a:pt x="2676936" y="1528844"/>
                  <a:pt x="2704239" y="1518511"/>
                  <a:pt x="2732690" y="1513490"/>
                </a:cubicBezTo>
                <a:cubicBezTo>
                  <a:pt x="2763932" y="1507977"/>
                  <a:pt x="2795877" y="1507466"/>
                  <a:pt x="2827283" y="1502979"/>
                </a:cubicBezTo>
                <a:cubicBezTo>
                  <a:pt x="2844968" y="1500453"/>
                  <a:pt x="2862318" y="1495972"/>
                  <a:pt x="2879835" y="1492469"/>
                </a:cubicBezTo>
                <a:cubicBezTo>
                  <a:pt x="2900856" y="1481959"/>
                  <a:pt x="2920299" y="1467395"/>
                  <a:pt x="2942897" y="1460938"/>
                </a:cubicBezTo>
                <a:cubicBezTo>
                  <a:pt x="2970056" y="1453178"/>
                  <a:pt x="2998981" y="1454160"/>
                  <a:pt x="3026979" y="1450427"/>
                </a:cubicBezTo>
                <a:lnTo>
                  <a:pt x="3100552" y="1439917"/>
                </a:lnTo>
                <a:lnTo>
                  <a:pt x="3184635" y="1397876"/>
                </a:lnTo>
                <a:cubicBezTo>
                  <a:pt x="3226838" y="1376774"/>
                  <a:pt x="3232254" y="1372611"/>
                  <a:pt x="3279228" y="1355834"/>
                </a:cubicBezTo>
                <a:cubicBezTo>
                  <a:pt x="3315120" y="1343015"/>
                  <a:pt x="3378772" y="1328010"/>
                  <a:pt x="3415862" y="1303283"/>
                </a:cubicBezTo>
                <a:cubicBezTo>
                  <a:pt x="3500225" y="1247041"/>
                  <a:pt x="3439164" y="1280360"/>
                  <a:pt x="3499945" y="1229710"/>
                </a:cubicBezTo>
                <a:cubicBezTo>
                  <a:pt x="3509649" y="1221623"/>
                  <a:pt x="3520966" y="1215697"/>
                  <a:pt x="3531476" y="1208690"/>
                </a:cubicBezTo>
                <a:cubicBezTo>
                  <a:pt x="3591724" y="1118317"/>
                  <a:pt x="3519489" y="1232662"/>
                  <a:pt x="3563007" y="1145627"/>
                </a:cubicBezTo>
                <a:cubicBezTo>
                  <a:pt x="3593505" y="1084632"/>
                  <a:pt x="3577405" y="1145770"/>
                  <a:pt x="3605048" y="1072055"/>
                </a:cubicBezTo>
                <a:cubicBezTo>
                  <a:pt x="3610120" y="1058530"/>
                  <a:pt x="3612055" y="1044028"/>
                  <a:pt x="3615559" y="1030014"/>
                </a:cubicBezTo>
                <a:cubicBezTo>
                  <a:pt x="3613559" y="990011"/>
                  <a:pt x="3608230" y="798239"/>
                  <a:pt x="3594538" y="725214"/>
                </a:cubicBezTo>
                <a:cubicBezTo>
                  <a:pt x="3580516" y="650431"/>
                  <a:pt x="3572525" y="654746"/>
                  <a:pt x="3541986" y="588579"/>
                </a:cubicBezTo>
                <a:cubicBezTo>
                  <a:pt x="3530805" y="564353"/>
                  <a:pt x="3520364" y="539780"/>
                  <a:pt x="3510455" y="515007"/>
                </a:cubicBezTo>
                <a:cubicBezTo>
                  <a:pt x="3506340" y="504721"/>
                  <a:pt x="3506251" y="492585"/>
                  <a:pt x="3499945" y="483476"/>
                </a:cubicBezTo>
                <a:cubicBezTo>
                  <a:pt x="3474407" y="446587"/>
                  <a:pt x="3447587" y="410097"/>
                  <a:pt x="3415862" y="378372"/>
                </a:cubicBezTo>
                <a:cubicBezTo>
                  <a:pt x="3334456" y="296966"/>
                  <a:pt x="3375193" y="315767"/>
                  <a:pt x="3310759" y="294290"/>
                </a:cubicBezTo>
                <a:cubicBezTo>
                  <a:pt x="3258761" y="259624"/>
                  <a:pt x="3268256" y="263389"/>
                  <a:pt x="3184635" y="231227"/>
                </a:cubicBezTo>
                <a:cubicBezTo>
                  <a:pt x="3171153" y="226041"/>
                  <a:pt x="3156607" y="224220"/>
                  <a:pt x="3142593" y="220717"/>
                </a:cubicBezTo>
                <a:cubicBezTo>
                  <a:pt x="3118069" y="206703"/>
                  <a:pt x="3095053" y="189637"/>
                  <a:pt x="3069021" y="178676"/>
                </a:cubicBezTo>
                <a:cubicBezTo>
                  <a:pt x="2961408" y="133365"/>
                  <a:pt x="2957993" y="138521"/>
                  <a:pt x="2858814" y="126124"/>
                </a:cubicBezTo>
                <a:cubicBezTo>
                  <a:pt x="2820276" y="115614"/>
                  <a:pt x="2782501" y="101739"/>
                  <a:pt x="2743200" y="94593"/>
                </a:cubicBezTo>
                <a:cubicBezTo>
                  <a:pt x="2705127" y="87671"/>
                  <a:pt x="2666149" y="87297"/>
                  <a:pt x="2627586" y="84083"/>
                </a:cubicBezTo>
                <a:lnTo>
                  <a:pt x="2364828" y="63062"/>
                </a:lnTo>
                <a:lnTo>
                  <a:pt x="2070538" y="42041"/>
                </a:lnTo>
                <a:cubicBezTo>
                  <a:pt x="2038917" y="39477"/>
                  <a:pt x="2007665" y="32103"/>
                  <a:pt x="1975945" y="31531"/>
                </a:cubicBezTo>
                <a:lnTo>
                  <a:pt x="903890" y="21021"/>
                </a:lnTo>
                <a:cubicBezTo>
                  <a:pt x="832106" y="27547"/>
                  <a:pt x="797774" y="26528"/>
                  <a:pt x="735724" y="42041"/>
                </a:cubicBezTo>
                <a:cubicBezTo>
                  <a:pt x="685733" y="54539"/>
                  <a:pt x="721142" y="53231"/>
                  <a:pt x="662152" y="63062"/>
                </a:cubicBezTo>
                <a:cubicBezTo>
                  <a:pt x="655240" y="64214"/>
                  <a:pt x="648138" y="63062"/>
                  <a:pt x="641131" y="63062"/>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xmlns="" id="{7A5AA1B1-9B93-1340-84E4-AAD758D1850E}"/>
              </a:ext>
            </a:extLst>
          </p:cNvPr>
          <p:cNvSpPr/>
          <p:nvPr/>
        </p:nvSpPr>
        <p:spPr>
          <a:xfrm>
            <a:off x="4986920" y="1772426"/>
            <a:ext cx="3021007" cy="1030014"/>
          </a:xfrm>
          <a:custGeom>
            <a:avLst/>
            <a:gdLst>
              <a:gd name="connsiteX0" fmla="*/ 1019504 w 3615559"/>
              <a:gd name="connsiteY0" fmla="*/ 126124 h 1778184"/>
              <a:gd name="connsiteX1" fmla="*/ 840828 w 3615559"/>
              <a:gd name="connsiteY1" fmla="*/ 63062 h 1778184"/>
              <a:gd name="connsiteX2" fmla="*/ 746235 w 3615559"/>
              <a:gd name="connsiteY2" fmla="*/ 31531 h 1778184"/>
              <a:gd name="connsiteX3" fmla="*/ 578069 w 3615559"/>
              <a:gd name="connsiteY3" fmla="*/ 0 h 1778184"/>
              <a:gd name="connsiteX4" fmla="*/ 420414 w 3615559"/>
              <a:gd name="connsiteY4" fmla="*/ 10510 h 1778184"/>
              <a:gd name="connsiteX5" fmla="*/ 231228 w 3615559"/>
              <a:gd name="connsiteY5" fmla="*/ 105103 h 1778184"/>
              <a:gd name="connsiteX6" fmla="*/ 189186 w 3615559"/>
              <a:gd name="connsiteY6" fmla="*/ 136634 h 1778184"/>
              <a:gd name="connsiteX7" fmla="*/ 136635 w 3615559"/>
              <a:gd name="connsiteY7" fmla="*/ 168165 h 1778184"/>
              <a:gd name="connsiteX8" fmla="*/ 115614 w 3615559"/>
              <a:gd name="connsiteY8" fmla="*/ 199696 h 1778184"/>
              <a:gd name="connsiteX9" fmla="*/ 84083 w 3615559"/>
              <a:gd name="connsiteY9" fmla="*/ 241738 h 1778184"/>
              <a:gd name="connsiteX10" fmla="*/ 21021 w 3615559"/>
              <a:gd name="connsiteY10" fmla="*/ 388883 h 1778184"/>
              <a:gd name="connsiteX11" fmla="*/ 10511 w 3615559"/>
              <a:gd name="connsiteY11" fmla="*/ 430924 h 1778184"/>
              <a:gd name="connsiteX12" fmla="*/ 0 w 3615559"/>
              <a:gd name="connsiteY12" fmla="*/ 504496 h 1778184"/>
              <a:gd name="connsiteX13" fmla="*/ 21021 w 3615559"/>
              <a:gd name="connsiteY13" fmla="*/ 798786 h 1778184"/>
              <a:gd name="connsiteX14" fmla="*/ 31531 w 3615559"/>
              <a:gd name="connsiteY14" fmla="*/ 840827 h 1778184"/>
              <a:gd name="connsiteX15" fmla="*/ 157655 w 3615559"/>
              <a:gd name="connsiteY15" fmla="*/ 1040524 h 1778184"/>
              <a:gd name="connsiteX16" fmla="*/ 220717 w 3615559"/>
              <a:gd name="connsiteY16" fmla="*/ 1135117 h 1778184"/>
              <a:gd name="connsiteX17" fmla="*/ 252248 w 3615559"/>
              <a:gd name="connsiteY17" fmla="*/ 1166648 h 1778184"/>
              <a:gd name="connsiteX18" fmla="*/ 462455 w 3615559"/>
              <a:gd name="connsiteY18" fmla="*/ 1408386 h 1778184"/>
              <a:gd name="connsiteX19" fmla="*/ 504497 w 3615559"/>
              <a:gd name="connsiteY19" fmla="*/ 1418896 h 1778184"/>
              <a:gd name="connsiteX20" fmla="*/ 599090 w 3615559"/>
              <a:gd name="connsiteY20" fmla="*/ 1492469 h 1778184"/>
              <a:gd name="connsiteX21" fmla="*/ 630621 w 3615559"/>
              <a:gd name="connsiteY21" fmla="*/ 1513490 h 1778184"/>
              <a:gd name="connsiteX22" fmla="*/ 714704 w 3615559"/>
              <a:gd name="connsiteY22" fmla="*/ 1576552 h 1778184"/>
              <a:gd name="connsiteX23" fmla="*/ 756745 w 3615559"/>
              <a:gd name="connsiteY23" fmla="*/ 1597572 h 1778184"/>
              <a:gd name="connsiteX24" fmla="*/ 882869 w 3615559"/>
              <a:gd name="connsiteY24" fmla="*/ 1660634 h 1778184"/>
              <a:gd name="connsiteX25" fmla="*/ 1061545 w 3615559"/>
              <a:gd name="connsiteY25" fmla="*/ 1734207 h 1778184"/>
              <a:gd name="connsiteX26" fmla="*/ 1093076 w 3615559"/>
              <a:gd name="connsiteY26" fmla="*/ 1744717 h 1778184"/>
              <a:gd name="connsiteX27" fmla="*/ 1187669 w 3615559"/>
              <a:gd name="connsiteY27" fmla="*/ 1755227 h 1778184"/>
              <a:gd name="connsiteX28" fmla="*/ 1219200 w 3615559"/>
              <a:gd name="connsiteY28" fmla="*/ 1765738 h 1778184"/>
              <a:gd name="connsiteX29" fmla="*/ 1671145 w 3615559"/>
              <a:gd name="connsiteY29" fmla="*/ 1765738 h 1778184"/>
              <a:gd name="connsiteX30" fmla="*/ 1765738 w 3615559"/>
              <a:gd name="connsiteY30" fmla="*/ 1734207 h 1778184"/>
              <a:gd name="connsiteX31" fmla="*/ 1797269 w 3615559"/>
              <a:gd name="connsiteY31" fmla="*/ 1723696 h 1778184"/>
              <a:gd name="connsiteX32" fmla="*/ 1839311 w 3615559"/>
              <a:gd name="connsiteY32" fmla="*/ 1702676 h 1778184"/>
              <a:gd name="connsiteX33" fmla="*/ 1996966 w 3615559"/>
              <a:gd name="connsiteY33" fmla="*/ 1671145 h 1778184"/>
              <a:gd name="connsiteX34" fmla="*/ 2102069 w 3615559"/>
              <a:gd name="connsiteY34" fmla="*/ 1650124 h 1778184"/>
              <a:gd name="connsiteX35" fmla="*/ 2322786 w 3615559"/>
              <a:gd name="connsiteY35" fmla="*/ 1618593 h 1778184"/>
              <a:gd name="connsiteX36" fmla="*/ 2543504 w 3615559"/>
              <a:gd name="connsiteY36" fmla="*/ 1555531 h 1778184"/>
              <a:gd name="connsiteX37" fmla="*/ 2648607 w 3615559"/>
              <a:gd name="connsiteY37" fmla="*/ 1534510 h 1778184"/>
              <a:gd name="connsiteX38" fmla="*/ 2732690 w 3615559"/>
              <a:gd name="connsiteY38" fmla="*/ 1513490 h 1778184"/>
              <a:gd name="connsiteX39" fmla="*/ 2827283 w 3615559"/>
              <a:gd name="connsiteY39" fmla="*/ 1502979 h 1778184"/>
              <a:gd name="connsiteX40" fmla="*/ 2879835 w 3615559"/>
              <a:gd name="connsiteY40" fmla="*/ 1492469 h 1778184"/>
              <a:gd name="connsiteX41" fmla="*/ 2942897 w 3615559"/>
              <a:gd name="connsiteY41" fmla="*/ 1460938 h 1778184"/>
              <a:gd name="connsiteX42" fmla="*/ 3026979 w 3615559"/>
              <a:gd name="connsiteY42" fmla="*/ 1450427 h 1778184"/>
              <a:gd name="connsiteX43" fmla="*/ 3100552 w 3615559"/>
              <a:gd name="connsiteY43" fmla="*/ 1439917 h 1778184"/>
              <a:gd name="connsiteX44" fmla="*/ 3184635 w 3615559"/>
              <a:gd name="connsiteY44" fmla="*/ 1397876 h 1778184"/>
              <a:gd name="connsiteX45" fmla="*/ 3279228 w 3615559"/>
              <a:gd name="connsiteY45" fmla="*/ 1355834 h 1778184"/>
              <a:gd name="connsiteX46" fmla="*/ 3415862 w 3615559"/>
              <a:gd name="connsiteY46" fmla="*/ 1303283 h 1778184"/>
              <a:gd name="connsiteX47" fmla="*/ 3499945 w 3615559"/>
              <a:gd name="connsiteY47" fmla="*/ 1229710 h 1778184"/>
              <a:gd name="connsiteX48" fmla="*/ 3531476 w 3615559"/>
              <a:gd name="connsiteY48" fmla="*/ 1208690 h 1778184"/>
              <a:gd name="connsiteX49" fmla="*/ 3563007 w 3615559"/>
              <a:gd name="connsiteY49" fmla="*/ 1145627 h 1778184"/>
              <a:gd name="connsiteX50" fmla="*/ 3605048 w 3615559"/>
              <a:gd name="connsiteY50" fmla="*/ 1072055 h 1778184"/>
              <a:gd name="connsiteX51" fmla="*/ 3615559 w 3615559"/>
              <a:gd name="connsiteY51" fmla="*/ 1030014 h 1778184"/>
              <a:gd name="connsiteX52" fmla="*/ 3594538 w 3615559"/>
              <a:gd name="connsiteY52" fmla="*/ 725214 h 1778184"/>
              <a:gd name="connsiteX53" fmla="*/ 3541986 w 3615559"/>
              <a:gd name="connsiteY53" fmla="*/ 588579 h 1778184"/>
              <a:gd name="connsiteX54" fmla="*/ 3510455 w 3615559"/>
              <a:gd name="connsiteY54" fmla="*/ 515007 h 1778184"/>
              <a:gd name="connsiteX55" fmla="*/ 3499945 w 3615559"/>
              <a:gd name="connsiteY55" fmla="*/ 483476 h 1778184"/>
              <a:gd name="connsiteX56" fmla="*/ 3415862 w 3615559"/>
              <a:gd name="connsiteY56" fmla="*/ 378372 h 1778184"/>
              <a:gd name="connsiteX57" fmla="*/ 3310759 w 3615559"/>
              <a:gd name="connsiteY57" fmla="*/ 294290 h 1778184"/>
              <a:gd name="connsiteX58" fmla="*/ 3184635 w 3615559"/>
              <a:gd name="connsiteY58" fmla="*/ 231227 h 1778184"/>
              <a:gd name="connsiteX59" fmla="*/ 3142593 w 3615559"/>
              <a:gd name="connsiteY59" fmla="*/ 220717 h 1778184"/>
              <a:gd name="connsiteX60" fmla="*/ 3069021 w 3615559"/>
              <a:gd name="connsiteY60" fmla="*/ 178676 h 1778184"/>
              <a:gd name="connsiteX61" fmla="*/ 2858814 w 3615559"/>
              <a:gd name="connsiteY61" fmla="*/ 126124 h 1778184"/>
              <a:gd name="connsiteX62" fmla="*/ 2743200 w 3615559"/>
              <a:gd name="connsiteY62" fmla="*/ 94593 h 1778184"/>
              <a:gd name="connsiteX63" fmla="*/ 2627586 w 3615559"/>
              <a:gd name="connsiteY63" fmla="*/ 84083 h 1778184"/>
              <a:gd name="connsiteX64" fmla="*/ 2364828 w 3615559"/>
              <a:gd name="connsiteY64" fmla="*/ 63062 h 1778184"/>
              <a:gd name="connsiteX65" fmla="*/ 2070538 w 3615559"/>
              <a:gd name="connsiteY65" fmla="*/ 42041 h 1778184"/>
              <a:gd name="connsiteX66" fmla="*/ 1975945 w 3615559"/>
              <a:gd name="connsiteY66" fmla="*/ 31531 h 1778184"/>
              <a:gd name="connsiteX67" fmla="*/ 903890 w 3615559"/>
              <a:gd name="connsiteY67" fmla="*/ 21021 h 1778184"/>
              <a:gd name="connsiteX68" fmla="*/ 735724 w 3615559"/>
              <a:gd name="connsiteY68" fmla="*/ 42041 h 1778184"/>
              <a:gd name="connsiteX69" fmla="*/ 662152 w 3615559"/>
              <a:gd name="connsiteY69" fmla="*/ 63062 h 1778184"/>
              <a:gd name="connsiteX70" fmla="*/ 641131 w 3615559"/>
              <a:gd name="connsiteY70" fmla="*/ 63062 h 177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615559" h="1778184">
                <a:moveTo>
                  <a:pt x="1019504" y="126124"/>
                </a:moveTo>
                <a:lnTo>
                  <a:pt x="840828" y="63062"/>
                </a:lnTo>
                <a:cubicBezTo>
                  <a:pt x="809420" y="52190"/>
                  <a:pt x="778680" y="38741"/>
                  <a:pt x="746235" y="31531"/>
                </a:cubicBezTo>
                <a:cubicBezTo>
                  <a:pt x="627459" y="5136"/>
                  <a:pt x="683618" y="15078"/>
                  <a:pt x="578069" y="0"/>
                </a:cubicBezTo>
                <a:cubicBezTo>
                  <a:pt x="525517" y="3503"/>
                  <a:pt x="472060" y="181"/>
                  <a:pt x="420414" y="10510"/>
                </a:cubicBezTo>
                <a:cubicBezTo>
                  <a:pt x="364124" y="21768"/>
                  <a:pt x="277673" y="70270"/>
                  <a:pt x="231228" y="105103"/>
                </a:cubicBezTo>
                <a:cubicBezTo>
                  <a:pt x="217214" y="115613"/>
                  <a:pt x="203761" y="126917"/>
                  <a:pt x="189186" y="136634"/>
                </a:cubicBezTo>
                <a:cubicBezTo>
                  <a:pt x="172189" y="147966"/>
                  <a:pt x="154152" y="157655"/>
                  <a:pt x="136635" y="168165"/>
                </a:cubicBezTo>
                <a:cubicBezTo>
                  <a:pt x="129628" y="178675"/>
                  <a:pt x="122956" y="189417"/>
                  <a:pt x="115614" y="199696"/>
                </a:cubicBezTo>
                <a:cubicBezTo>
                  <a:pt x="105432" y="213951"/>
                  <a:pt x="92909" y="226607"/>
                  <a:pt x="84083" y="241738"/>
                </a:cubicBezTo>
                <a:cubicBezTo>
                  <a:pt x="50308" y="299639"/>
                  <a:pt x="39100" y="328620"/>
                  <a:pt x="21021" y="388883"/>
                </a:cubicBezTo>
                <a:cubicBezTo>
                  <a:pt x="16870" y="402719"/>
                  <a:pt x="13095" y="416712"/>
                  <a:pt x="10511" y="430924"/>
                </a:cubicBezTo>
                <a:cubicBezTo>
                  <a:pt x="6079" y="455297"/>
                  <a:pt x="3504" y="479972"/>
                  <a:pt x="0" y="504496"/>
                </a:cubicBezTo>
                <a:cubicBezTo>
                  <a:pt x="8074" y="690183"/>
                  <a:pt x="-4595" y="683512"/>
                  <a:pt x="21021" y="798786"/>
                </a:cubicBezTo>
                <a:cubicBezTo>
                  <a:pt x="24154" y="812887"/>
                  <a:pt x="25071" y="827907"/>
                  <a:pt x="31531" y="840827"/>
                </a:cubicBezTo>
                <a:cubicBezTo>
                  <a:pt x="59052" y="895869"/>
                  <a:pt x="122979" y="988509"/>
                  <a:pt x="157655" y="1040524"/>
                </a:cubicBezTo>
                <a:cubicBezTo>
                  <a:pt x="178676" y="1072055"/>
                  <a:pt x="193921" y="1108321"/>
                  <a:pt x="220717" y="1135117"/>
                </a:cubicBezTo>
                <a:cubicBezTo>
                  <a:pt x="231227" y="1145627"/>
                  <a:pt x="242575" y="1155363"/>
                  <a:pt x="252248" y="1166648"/>
                </a:cubicBezTo>
                <a:cubicBezTo>
                  <a:pt x="309748" y="1233731"/>
                  <a:pt x="397046" y="1351698"/>
                  <a:pt x="462455" y="1408386"/>
                </a:cubicBezTo>
                <a:cubicBezTo>
                  <a:pt x="473371" y="1417847"/>
                  <a:pt x="490483" y="1415393"/>
                  <a:pt x="504497" y="1418896"/>
                </a:cubicBezTo>
                <a:cubicBezTo>
                  <a:pt x="536028" y="1443420"/>
                  <a:pt x="567134" y="1468502"/>
                  <a:pt x="599090" y="1492469"/>
                </a:cubicBezTo>
                <a:cubicBezTo>
                  <a:pt x="609195" y="1500048"/>
                  <a:pt x="620405" y="1506060"/>
                  <a:pt x="630621" y="1513490"/>
                </a:cubicBezTo>
                <a:cubicBezTo>
                  <a:pt x="658955" y="1534096"/>
                  <a:pt x="685553" y="1557118"/>
                  <a:pt x="714704" y="1576552"/>
                </a:cubicBezTo>
                <a:cubicBezTo>
                  <a:pt x="727740" y="1585243"/>
                  <a:pt x="742950" y="1590144"/>
                  <a:pt x="756745" y="1597572"/>
                </a:cubicBezTo>
                <a:cubicBezTo>
                  <a:pt x="1022158" y="1740487"/>
                  <a:pt x="767626" y="1612616"/>
                  <a:pt x="882869" y="1660634"/>
                </a:cubicBezTo>
                <a:cubicBezTo>
                  <a:pt x="1039942" y="1726081"/>
                  <a:pt x="914681" y="1680803"/>
                  <a:pt x="1061545" y="1734207"/>
                </a:cubicBezTo>
                <a:cubicBezTo>
                  <a:pt x="1071957" y="1737993"/>
                  <a:pt x="1082148" y="1742896"/>
                  <a:pt x="1093076" y="1744717"/>
                </a:cubicBezTo>
                <a:cubicBezTo>
                  <a:pt x="1124369" y="1749932"/>
                  <a:pt x="1156138" y="1751724"/>
                  <a:pt x="1187669" y="1755227"/>
                </a:cubicBezTo>
                <a:cubicBezTo>
                  <a:pt x="1198179" y="1758731"/>
                  <a:pt x="1208272" y="1763917"/>
                  <a:pt x="1219200" y="1765738"/>
                </a:cubicBezTo>
                <a:cubicBezTo>
                  <a:pt x="1371867" y="1791183"/>
                  <a:pt x="1508833" y="1770512"/>
                  <a:pt x="1671145" y="1765738"/>
                </a:cubicBezTo>
                <a:lnTo>
                  <a:pt x="1765738" y="1734207"/>
                </a:lnTo>
                <a:cubicBezTo>
                  <a:pt x="1776248" y="1730703"/>
                  <a:pt x="1787360" y="1728650"/>
                  <a:pt x="1797269" y="1723696"/>
                </a:cubicBezTo>
                <a:cubicBezTo>
                  <a:pt x="1811283" y="1716689"/>
                  <a:pt x="1824336" y="1707284"/>
                  <a:pt x="1839311" y="1702676"/>
                </a:cubicBezTo>
                <a:cubicBezTo>
                  <a:pt x="1884777" y="1688687"/>
                  <a:pt x="1948181" y="1679276"/>
                  <a:pt x="1996966" y="1671145"/>
                </a:cubicBezTo>
                <a:cubicBezTo>
                  <a:pt x="2060100" y="1650099"/>
                  <a:pt x="1999414" y="1668239"/>
                  <a:pt x="2102069" y="1650124"/>
                </a:cubicBezTo>
                <a:cubicBezTo>
                  <a:pt x="2284459" y="1617938"/>
                  <a:pt x="2128982" y="1636211"/>
                  <a:pt x="2322786" y="1618593"/>
                </a:cubicBezTo>
                <a:cubicBezTo>
                  <a:pt x="2478196" y="1553839"/>
                  <a:pt x="2403644" y="1571070"/>
                  <a:pt x="2543504" y="1555531"/>
                </a:cubicBezTo>
                <a:cubicBezTo>
                  <a:pt x="2614738" y="1531787"/>
                  <a:pt x="2527840" y="1558663"/>
                  <a:pt x="2648607" y="1534510"/>
                </a:cubicBezTo>
                <a:cubicBezTo>
                  <a:pt x="2676936" y="1528844"/>
                  <a:pt x="2704239" y="1518511"/>
                  <a:pt x="2732690" y="1513490"/>
                </a:cubicBezTo>
                <a:cubicBezTo>
                  <a:pt x="2763932" y="1507977"/>
                  <a:pt x="2795877" y="1507466"/>
                  <a:pt x="2827283" y="1502979"/>
                </a:cubicBezTo>
                <a:cubicBezTo>
                  <a:pt x="2844968" y="1500453"/>
                  <a:pt x="2862318" y="1495972"/>
                  <a:pt x="2879835" y="1492469"/>
                </a:cubicBezTo>
                <a:cubicBezTo>
                  <a:pt x="2900856" y="1481959"/>
                  <a:pt x="2920299" y="1467395"/>
                  <a:pt x="2942897" y="1460938"/>
                </a:cubicBezTo>
                <a:cubicBezTo>
                  <a:pt x="2970056" y="1453178"/>
                  <a:pt x="2998981" y="1454160"/>
                  <a:pt x="3026979" y="1450427"/>
                </a:cubicBezTo>
                <a:lnTo>
                  <a:pt x="3100552" y="1439917"/>
                </a:lnTo>
                <a:lnTo>
                  <a:pt x="3184635" y="1397876"/>
                </a:lnTo>
                <a:cubicBezTo>
                  <a:pt x="3226838" y="1376774"/>
                  <a:pt x="3232254" y="1372611"/>
                  <a:pt x="3279228" y="1355834"/>
                </a:cubicBezTo>
                <a:cubicBezTo>
                  <a:pt x="3315120" y="1343015"/>
                  <a:pt x="3378772" y="1328010"/>
                  <a:pt x="3415862" y="1303283"/>
                </a:cubicBezTo>
                <a:cubicBezTo>
                  <a:pt x="3500225" y="1247041"/>
                  <a:pt x="3439164" y="1280360"/>
                  <a:pt x="3499945" y="1229710"/>
                </a:cubicBezTo>
                <a:cubicBezTo>
                  <a:pt x="3509649" y="1221623"/>
                  <a:pt x="3520966" y="1215697"/>
                  <a:pt x="3531476" y="1208690"/>
                </a:cubicBezTo>
                <a:cubicBezTo>
                  <a:pt x="3591724" y="1118317"/>
                  <a:pt x="3519489" y="1232662"/>
                  <a:pt x="3563007" y="1145627"/>
                </a:cubicBezTo>
                <a:cubicBezTo>
                  <a:pt x="3593505" y="1084632"/>
                  <a:pt x="3577405" y="1145770"/>
                  <a:pt x="3605048" y="1072055"/>
                </a:cubicBezTo>
                <a:cubicBezTo>
                  <a:pt x="3610120" y="1058530"/>
                  <a:pt x="3612055" y="1044028"/>
                  <a:pt x="3615559" y="1030014"/>
                </a:cubicBezTo>
                <a:cubicBezTo>
                  <a:pt x="3613559" y="990011"/>
                  <a:pt x="3608230" y="798239"/>
                  <a:pt x="3594538" y="725214"/>
                </a:cubicBezTo>
                <a:cubicBezTo>
                  <a:pt x="3580516" y="650431"/>
                  <a:pt x="3572525" y="654746"/>
                  <a:pt x="3541986" y="588579"/>
                </a:cubicBezTo>
                <a:cubicBezTo>
                  <a:pt x="3530805" y="564353"/>
                  <a:pt x="3520364" y="539780"/>
                  <a:pt x="3510455" y="515007"/>
                </a:cubicBezTo>
                <a:cubicBezTo>
                  <a:pt x="3506340" y="504721"/>
                  <a:pt x="3506251" y="492585"/>
                  <a:pt x="3499945" y="483476"/>
                </a:cubicBezTo>
                <a:cubicBezTo>
                  <a:pt x="3474407" y="446587"/>
                  <a:pt x="3447587" y="410097"/>
                  <a:pt x="3415862" y="378372"/>
                </a:cubicBezTo>
                <a:cubicBezTo>
                  <a:pt x="3334456" y="296966"/>
                  <a:pt x="3375193" y="315767"/>
                  <a:pt x="3310759" y="294290"/>
                </a:cubicBezTo>
                <a:cubicBezTo>
                  <a:pt x="3258761" y="259624"/>
                  <a:pt x="3268256" y="263389"/>
                  <a:pt x="3184635" y="231227"/>
                </a:cubicBezTo>
                <a:cubicBezTo>
                  <a:pt x="3171153" y="226041"/>
                  <a:pt x="3156607" y="224220"/>
                  <a:pt x="3142593" y="220717"/>
                </a:cubicBezTo>
                <a:cubicBezTo>
                  <a:pt x="3118069" y="206703"/>
                  <a:pt x="3095053" y="189637"/>
                  <a:pt x="3069021" y="178676"/>
                </a:cubicBezTo>
                <a:cubicBezTo>
                  <a:pt x="2961408" y="133365"/>
                  <a:pt x="2957993" y="138521"/>
                  <a:pt x="2858814" y="126124"/>
                </a:cubicBezTo>
                <a:cubicBezTo>
                  <a:pt x="2820276" y="115614"/>
                  <a:pt x="2782501" y="101739"/>
                  <a:pt x="2743200" y="94593"/>
                </a:cubicBezTo>
                <a:cubicBezTo>
                  <a:pt x="2705127" y="87671"/>
                  <a:pt x="2666149" y="87297"/>
                  <a:pt x="2627586" y="84083"/>
                </a:cubicBezTo>
                <a:lnTo>
                  <a:pt x="2364828" y="63062"/>
                </a:lnTo>
                <a:lnTo>
                  <a:pt x="2070538" y="42041"/>
                </a:lnTo>
                <a:cubicBezTo>
                  <a:pt x="2038917" y="39477"/>
                  <a:pt x="2007665" y="32103"/>
                  <a:pt x="1975945" y="31531"/>
                </a:cubicBezTo>
                <a:lnTo>
                  <a:pt x="903890" y="21021"/>
                </a:lnTo>
                <a:cubicBezTo>
                  <a:pt x="832106" y="27547"/>
                  <a:pt x="797774" y="26528"/>
                  <a:pt x="735724" y="42041"/>
                </a:cubicBezTo>
                <a:cubicBezTo>
                  <a:pt x="685733" y="54539"/>
                  <a:pt x="721142" y="53231"/>
                  <a:pt x="662152" y="63062"/>
                </a:cubicBezTo>
                <a:cubicBezTo>
                  <a:pt x="655240" y="64214"/>
                  <a:pt x="648138" y="63062"/>
                  <a:pt x="641131" y="63062"/>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xmlns="" id="{385B84B9-9AA8-0842-9528-4D1E4164B778}"/>
              </a:ext>
            </a:extLst>
          </p:cNvPr>
          <p:cNvCxnSpPr>
            <a:cxnSpLocks/>
          </p:cNvCxnSpPr>
          <p:nvPr/>
        </p:nvCxnSpPr>
        <p:spPr>
          <a:xfrm flipV="1">
            <a:off x="5122120" y="2479964"/>
            <a:ext cx="779916" cy="12120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itle 5">
            <a:extLst>
              <a:ext uri="{FF2B5EF4-FFF2-40B4-BE49-F238E27FC236}">
                <a16:creationId xmlns:a16="http://schemas.microsoft.com/office/drawing/2014/main" xmlns="" id="{688CCF87-444C-7E41-8936-822FABDFBF51}"/>
              </a:ext>
            </a:extLst>
          </p:cNvPr>
          <p:cNvSpPr>
            <a:spLocks noGrp="1"/>
          </p:cNvSpPr>
          <p:nvPr>
            <p:ph type="title"/>
          </p:nvPr>
        </p:nvSpPr>
        <p:spPr>
          <a:xfrm>
            <a:off x="3228109" y="99889"/>
            <a:ext cx="5605358" cy="759093"/>
          </a:xfrm>
        </p:spPr>
        <p:txBody>
          <a:bodyPr/>
          <a:lstStyle/>
          <a:p>
            <a:r>
              <a:rPr lang="en-US" dirty="0"/>
              <a:t>Changing Proposal Owner</a:t>
            </a:r>
          </a:p>
        </p:txBody>
      </p:sp>
      <p:sp>
        <p:nvSpPr>
          <p:cNvPr id="11" name="TextBox 10">
            <a:extLst>
              <a:ext uri="{FF2B5EF4-FFF2-40B4-BE49-F238E27FC236}">
                <a16:creationId xmlns:a16="http://schemas.microsoft.com/office/drawing/2014/main" xmlns="" id="{C9A1D3D4-1C01-774E-9C3B-C17E31314AB1}"/>
              </a:ext>
            </a:extLst>
          </p:cNvPr>
          <p:cNvSpPr txBox="1"/>
          <p:nvPr/>
        </p:nvSpPr>
        <p:spPr>
          <a:xfrm>
            <a:off x="3228109" y="3692008"/>
            <a:ext cx="307570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a:solidFill>
                  <a:srgbClr val="002060"/>
                </a:solidFill>
                <a:latin typeface="News Gothic MT" panose="020B0503020103020203" pitchFamily="34" charset="0"/>
              </a:rPr>
              <a:t>Submitter Name Updated</a:t>
            </a:r>
          </a:p>
        </p:txBody>
      </p:sp>
      <p:cxnSp>
        <p:nvCxnSpPr>
          <p:cNvPr id="16" name="Straight Arrow Connector 15">
            <a:extLst>
              <a:ext uri="{FF2B5EF4-FFF2-40B4-BE49-F238E27FC236}">
                <a16:creationId xmlns:a16="http://schemas.microsoft.com/office/drawing/2014/main" xmlns="" id="{7C9F4EE5-7F72-2642-9DA8-2101AFFF91BA}"/>
              </a:ext>
            </a:extLst>
          </p:cNvPr>
          <p:cNvCxnSpPr>
            <a:cxnSpLocks/>
          </p:cNvCxnSpPr>
          <p:nvPr/>
        </p:nvCxnSpPr>
        <p:spPr>
          <a:xfrm flipH="1">
            <a:off x="3408218" y="4075122"/>
            <a:ext cx="723065" cy="6769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7206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E0E1B-DFFE-BB47-81CC-AEB953B06CBD}"/>
              </a:ext>
            </a:extLst>
          </p:cNvPr>
          <p:cNvSpPr>
            <a:spLocks noGrp="1"/>
          </p:cNvSpPr>
          <p:nvPr>
            <p:ph type="title"/>
          </p:nvPr>
        </p:nvSpPr>
        <p:spPr/>
        <p:txBody>
          <a:bodyPr/>
          <a:lstStyle/>
          <a:p>
            <a:r>
              <a:rPr lang="en-US" dirty="0"/>
              <a:t>CCCCO Reviewer Name</a:t>
            </a:r>
          </a:p>
        </p:txBody>
      </p:sp>
      <p:pic>
        <p:nvPicPr>
          <p:cNvPr id="5" name="Picture 4">
            <a:extLst>
              <a:ext uri="{FF2B5EF4-FFF2-40B4-BE49-F238E27FC236}">
                <a16:creationId xmlns:a16="http://schemas.microsoft.com/office/drawing/2014/main" xmlns="" id="{8351CB28-802A-E240-BA6D-1F55F5C32AA7}"/>
              </a:ext>
            </a:extLst>
          </p:cNvPr>
          <p:cNvPicPr>
            <a:picLocks noChangeAspect="1"/>
          </p:cNvPicPr>
          <p:nvPr/>
        </p:nvPicPr>
        <p:blipFill>
          <a:blip r:embed="rId2"/>
          <a:stretch>
            <a:fillRect/>
          </a:stretch>
        </p:blipFill>
        <p:spPr>
          <a:xfrm>
            <a:off x="0" y="1062758"/>
            <a:ext cx="9144000" cy="4871029"/>
          </a:xfrm>
          <a:prstGeom prst="rect">
            <a:avLst/>
          </a:prstGeom>
        </p:spPr>
      </p:pic>
      <p:sp>
        <p:nvSpPr>
          <p:cNvPr id="6" name="TextBox 5">
            <a:extLst>
              <a:ext uri="{FF2B5EF4-FFF2-40B4-BE49-F238E27FC236}">
                <a16:creationId xmlns:a16="http://schemas.microsoft.com/office/drawing/2014/main" xmlns="" id="{DE6A783C-416E-0A40-A903-308E864D643D}"/>
              </a:ext>
            </a:extLst>
          </p:cNvPr>
          <p:cNvSpPr txBox="1"/>
          <p:nvPr/>
        </p:nvSpPr>
        <p:spPr>
          <a:xfrm>
            <a:off x="3034145" y="2777608"/>
            <a:ext cx="307570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a:solidFill>
                  <a:srgbClr val="002060"/>
                </a:solidFill>
                <a:latin typeface="News Gothic MT" panose="020B0503020103020203" pitchFamily="34" charset="0"/>
              </a:rPr>
              <a:t>Credit Courses Now reflect System Approved in Reviewer Column</a:t>
            </a:r>
          </a:p>
        </p:txBody>
      </p:sp>
      <p:sp>
        <p:nvSpPr>
          <p:cNvPr id="7" name="Freeform 6">
            <a:extLst>
              <a:ext uri="{FF2B5EF4-FFF2-40B4-BE49-F238E27FC236}">
                <a16:creationId xmlns:a16="http://schemas.microsoft.com/office/drawing/2014/main" xmlns="" id="{2757E14A-A5C5-4241-9BAE-6D353DD73213}"/>
              </a:ext>
            </a:extLst>
          </p:cNvPr>
          <p:cNvSpPr/>
          <p:nvPr/>
        </p:nvSpPr>
        <p:spPr>
          <a:xfrm>
            <a:off x="5430982" y="4441192"/>
            <a:ext cx="1163782" cy="1696371"/>
          </a:xfrm>
          <a:custGeom>
            <a:avLst/>
            <a:gdLst>
              <a:gd name="connsiteX0" fmla="*/ 1019504 w 3615559"/>
              <a:gd name="connsiteY0" fmla="*/ 126124 h 1778184"/>
              <a:gd name="connsiteX1" fmla="*/ 840828 w 3615559"/>
              <a:gd name="connsiteY1" fmla="*/ 63062 h 1778184"/>
              <a:gd name="connsiteX2" fmla="*/ 746235 w 3615559"/>
              <a:gd name="connsiteY2" fmla="*/ 31531 h 1778184"/>
              <a:gd name="connsiteX3" fmla="*/ 578069 w 3615559"/>
              <a:gd name="connsiteY3" fmla="*/ 0 h 1778184"/>
              <a:gd name="connsiteX4" fmla="*/ 420414 w 3615559"/>
              <a:gd name="connsiteY4" fmla="*/ 10510 h 1778184"/>
              <a:gd name="connsiteX5" fmla="*/ 231228 w 3615559"/>
              <a:gd name="connsiteY5" fmla="*/ 105103 h 1778184"/>
              <a:gd name="connsiteX6" fmla="*/ 189186 w 3615559"/>
              <a:gd name="connsiteY6" fmla="*/ 136634 h 1778184"/>
              <a:gd name="connsiteX7" fmla="*/ 136635 w 3615559"/>
              <a:gd name="connsiteY7" fmla="*/ 168165 h 1778184"/>
              <a:gd name="connsiteX8" fmla="*/ 115614 w 3615559"/>
              <a:gd name="connsiteY8" fmla="*/ 199696 h 1778184"/>
              <a:gd name="connsiteX9" fmla="*/ 84083 w 3615559"/>
              <a:gd name="connsiteY9" fmla="*/ 241738 h 1778184"/>
              <a:gd name="connsiteX10" fmla="*/ 21021 w 3615559"/>
              <a:gd name="connsiteY10" fmla="*/ 388883 h 1778184"/>
              <a:gd name="connsiteX11" fmla="*/ 10511 w 3615559"/>
              <a:gd name="connsiteY11" fmla="*/ 430924 h 1778184"/>
              <a:gd name="connsiteX12" fmla="*/ 0 w 3615559"/>
              <a:gd name="connsiteY12" fmla="*/ 504496 h 1778184"/>
              <a:gd name="connsiteX13" fmla="*/ 21021 w 3615559"/>
              <a:gd name="connsiteY13" fmla="*/ 798786 h 1778184"/>
              <a:gd name="connsiteX14" fmla="*/ 31531 w 3615559"/>
              <a:gd name="connsiteY14" fmla="*/ 840827 h 1778184"/>
              <a:gd name="connsiteX15" fmla="*/ 157655 w 3615559"/>
              <a:gd name="connsiteY15" fmla="*/ 1040524 h 1778184"/>
              <a:gd name="connsiteX16" fmla="*/ 220717 w 3615559"/>
              <a:gd name="connsiteY16" fmla="*/ 1135117 h 1778184"/>
              <a:gd name="connsiteX17" fmla="*/ 252248 w 3615559"/>
              <a:gd name="connsiteY17" fmla="*/ 1166648 h 1778184"/>
              <a:gd name="connsiteX18" fmla="*/ 462455 w 3615559"/>
              <a:gd name="connsiteY18" fmla="*/ 1408386 h 1778184"/>
              <a:gd name="connsiteX19" fmla="*/ 504497 w 3615559"/>
              <a:gd name="connsiteY19" fmla="*/ 1418896 h 1778184"/>
              <a:gd name="connsiteX20" fmla="*/ 599090 w 3615559"/>
              <a:gd name="connsiteY20" fmla="*/ 1492469 h 1778184"/>
              <a:gd name="connsiteX21" fmla="*/ 630621 w 3615559"/>
              <a:gd name="connsiteY21" fmla="*/ 1513490 h 1778184"/>
              <a:gd name="connsiteX22" fmla="*/ 714704 w 3615559"/>
              <a:gd name="connsiteY22" fmla="*/ 1576552 h 1778184"/>
              <a:gd name="connsiteX23" fmla="*/ 756745 w 3615559"/>
              <a:gd name="connsiteY23" fmla="*/ 1597572 h 1778184"/>
              <a:gd name="connsiteX24" fmla="*/ 882869 w 3615559"/>
              <a:gd name="connsiteY24" fmla="*/ 1660634 h 1778184"/>
              <a:gd name="connsiteX25" fmla="*/ 1061545 w 3615559"/>
              <a:gd name="connsiteY25" fmla="*/ 1734207 h 1778184"/>
              <a:gd name="connsiteX26" fmla="*/ 1093076 w 3615559"/>
              <a:gd name="connsiteY26" fmla="*/ 1744717 h 1778184"/>
              <a:gd name="connsiteX27" fmla="*/ 1187669 w 3615559"/>
              <a:gd name="connsiteY27" fmla="*/ 1755227 h 1778184"/>
              <a:gd name="connsiteX28" fmla="*/ 1219200 w 3615559"/>
              <a:gd name="connsiteY28" fmla="*/ 1765738 h 1778184"/>
              <a:gd name="connsiteX29" fmla="*/ 1671145 w 3615559"/>
              <a:gd name="connsiteY29" fmla="*/ 1765738 h 1778184"/>
              <a:gd name="connsiteX30" fmla="*/ 1765738 w 3615559"/>
              <a:gd name="connsiteY30" fmla="*/ 1734207 h 1778184"/>
              <a:gd name="connsiteX31" fmla="*/ 1797269 w 3615559"/>
              <a:gd name="connsiteY31" fmla="*/ 1723696 h 1778184"/>
              <a:gd name="connsiteX32" fmla="*/ 1839311 w 3615559"/>
              <a:gd name="connsiteY32" fmla="*/ 1702676 h 1778184"/>
              <a:gd name="connsiteX33" fmla="*/ 1996966 w 3615559"/>
              <a:gd name="connsiteY33" fmla="*/ 1671145 h 1778184"/>
              <a:gd name="connsiteX34" fmla="*/ 2102069 w 3615559"/>
              <a:gd name="connsiteY34" fmla="*/ 1650124 h 1778184"/>
              <a:gd name="connsiteX35" fmla="*/ 2322786 w 3615559"/>
              <a:gd name="connsiteY35" fmla="*/ 1618593 h 1778184"/>
              <a:gd name="connsiteX36" fmla="*/ 2543504 w 3615559"/>
              <a:gd name="connsiteY36" fmla="*/ 1555531 h 1778184"/>
              <a:gd name="connsiteX37" fmla="*/ 2648607 w 3615559"/>
              <a:gd name="connsiteY37" fmla="*/ 1534510 h 1778184"/>
              <a:gd name="connsiteX38" fmla="*/ 2732690 w 3615559"/>
              <a:gd name="connsiteY38" fmla="*/ 1513490 h 1778184"/>
              <a:gd name="connsiteX39" fmla="*/ 2827283 w 3615559"/>
              <a:gd name="connsiteY39" fmla="*/ 1502979 h 1778184"/>
              <a:gd name="connsiteX40" fmla="*/ 2879835 w 3615559"/>
              <a:gd name="connsiteY40" fmla="*/ 1492469 h 1778184"/>
              <a:gd name="connsiteX41" fmla="*/ 2942897 w 3615559"/>
              <a:gd name="connsiteY41" fmla="*/ 1460938 h 1778184"/>
              <a:gd name="connsiteX42" fmla="*/ 3026979 w 3615559"/>
              <a:gd name="connsiteY42" fmla="*/ 1450427 h 1778184"/>
              <a:gd name="connsiteX43" fmla="*/ 3100552 w 3615559"/>
              <a:gd name="connsiteY43" fmla="*/ 1439917 h 1778184"/>
              <a:gd name="connsiteX44" fmla="*/ 3184635 w 3615559"/>
              <a:gd name="connsiteY44" fmla="*/ 1397876 h 1778184"/>
              <a:gd name="connsiteX45" fmla="*/ 3279228 w 3615559"/>
              <a:gd name="connsiteY45" fmla="*/ 1355834 h 1778184"/>
              <a:gd name="connsiteX46" fmla="*/ 3415862 w 3615559"/>
              <a:gd name="connsiteY46" fmla="*/ 1303283 h 1778184"/>
              <a:gd name="connsiteX47" fmla="*/ 3499945 w 3615559"/>
              <a:gd name="connsiteY47" fmla="*/ 1229710 h 1778184"/>
              <a:gd name="connsiteX48" fmla="*/ 3531476 w 3615559"/>
              <a:gd name="connsiteY48" fmla="*/ 1208690 h 1778184"/>
              <a:gd name="connsiteX49" fmla="*/ 3563007 w 3615559"/>
              <a:gd name="connsiteY49" fmla="*/ 1145627 h 1778184"/>
              <a:gd name="connsiteX50" fmla="*/ 3605048 w 3615559"/>
              <a:gd name="connsiteY50" fmla="*/ 1072055 h 1778184"/>
              <a:gd name="connsiteX51" fmla="*/ 3615559 w 3615559"/>
              <a:gd name="connsiteY51" fmla="*/ 1030014 h 1778184"/>
              <a:gd name="connsiteX52" fmla="*/ 3594538 w 3615559"/>
              <a:gd name="connsiteY52" fmla="*/ 725214 h 1778184"/>
              <a:gd name="connsiteX53" fmla="*/ 3541986 w 3615559"/>
              <a:gd name="connsiteY53" fmla="*/ 588579 h 1778184"/>
              <a:gd name="connsiteX54" fmla="*/ 3510455 w 3615559"/>
              <a:gd name="connsiteY54" fmla="*/ 515007 h 1778184"/>
              <a:gd name="connsiteX55" fmla="*/ 3499945 w 3615559"/>
              <a:gd name="connsiteY55" fmla="*/ 483476 h 1778184"/>
              <a:gd name="connsiteX56" fmla="*/ 3415862 w 3615559"/>
              <a:gd name="connsiteY56" fmla="*/ 378372 h 1778184"/>
              <a:gd name="connsiteX57" fmla="*/ 3310759 w 3615559"/>
              <a:gd name="connsiteY57" fmla="*/ 294290 h 1778184"/>
              <a:gd name="connsiteX58" fmla="*/ 3184635 w 3615559"/>
              <a:gd name="connsiteY58" fmla="*/ 231227 h 1778184"/>
              <a:gd name="connsiteX59" fmla="*/ 3142593 w 3615559"/>
              <a:gd name="connsiteY59" fmla="*/ 220717 h 1778184"/>
              <a:gd name="connsiteX60" fmla="*/ 3069021 w 3615559"/>
              <a:gd name="connsiteY60" fmla="*/ 178676 h 1778184"/>
              <a:gd name="connsiteX61" fmla="*/ 2858814 w 3615559"/>
              <a:gd name="connsiteY61" fmla="*/ 126124 h 1778184"/>
              <a:gd name="connsiteX62" fmla="*/ 2743200 w 3615559"/>
              <a:gd name="connsiteY62" fmla="*/ 94593 h 1778184"/>
              <a:gd name="connsiteX63" fmla="*/ 2627586 w 3615559"/>
              <a:gd name="connsiteY63" fmla="*/ 84083 h 1778184"/>
              <a:gd name="connsiteX64" fmla="*/ 2364828 w 3615559"/>
              <a:gd name="connsiteY64" fmla="*/ 63062 h 1778184"/>
              <a:gd name="connsiteX65" fmla="*/ 2070538 w 3615559"/>
              <a:gd name="connsiteY65" fmla="*/ 42041 h 1778184"/>
              <a:gd name="connsiteX66" fmla="*/ 1975945 w 3615559"/>
              <a:gd name="connsiteY66" fmla="*/ 31531 h 1778184"/>
              <a:gd name="connsiteX67" fmla="*/ 903890 w 3615559"/>
              <a:gd name="connsiteY67" fmla="*/ 21021 h 1778184"/>
              <a:gd name="connsiteX68" fmla="*/ 735724 w 3615559"/>
              <a:gd name="connsiteY68" fmla="*/ 42041 h 1778184"/>
              <a:gd name="connsiteX69" fmla="*/ 662152 w 3615559"/>
              <a:gd name="connsiteY69" fmla="*/ 63062 h 1778184"/>
              <a:gd name="connsiteX70" fmla="*/ 641131 w 3615559"/>
              <a:gd name="connsiteY70" fmla="*/ 63062 h 177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615559" h="1778184">
                <a:moveTo>
                  <a:pt x="1019504" y="126124"/>
                </a:moveTo>
                <a:lnTo>
                  <a:pt x="840828" y="63062"/>
                </a:lnTo>
                <a:cubicBezTo>
                  <a:pt x="809420" y="52190"/>
                  <a:pt x="778680" y="38741"/>
                  <a:pt x="746235" y="31531"/>
                </a:cubicBezTo>
                <a:cubicBezTo>
                  <a:pt x="627459" y="5136"/>
                  <a:pt x="683618" y="15078"/>
                  <a:pt x="578069" y="0"/>
                </a:cubicBezTo>
                <a:cubicBezTo>
                  <a:pt x="525517" y="3503"/>
                  <a:pt x="472060" y="181"/>
                  <a:pt x="420414" y="10510"/>
                </a:cubicBezTo>
                <a:cubicBezTo>
                  <a:pt x="364124" y="21768"/>
                  <a:pt x="277673" y="70270"/>
                  <a:pt x="231228" y="105103"/>
                </a:cubicBezTo>
                <a:cubicBezTo>
                  <a:pt x="217214" y="115613"/>
                  <a:pt x="203761" y="126917"/>
                  <a:pt x="189186" y="136634"/>
                </a:cubicBezTo>
                <a:cubicBezTo>
                  <a:pt x="172189" y="147966"/>
                  <a:pt x="154152" y="157655"/>
                  <a:pt x="136635" y="168165"/>
                </a:cubicBezTo>
                <a:cubicBezTo>
                  <a:pt x="129628" y="178675"/>
                  <a:pt x="122956" y="189417"/>
                  <a:pt x="115614" y="199696"/>
                </a:cubicBezTo>
                <a:cubicBezTo>
                  <a:pt x="105432" y="213951"/>
                  <a:pt x="92909" y="226607"/>
                  <a:pt x="84083" y="241738"/>
                </a:cubicBezTo>
                <a:cubicBezTo>
                  <a:pt x="50308" y="299639"/>
                  <a:pt x="39100" y="328620"/>
                  <a:pt x="21021" y="388883"/>
                </a:cubicBezTo>
                <a:cubicBezTo>
                  <a:pt x="16870" y="402719"/>
                  <a:pt x="13095" y="416712"/>
                  <a:pt x="10511" y="430924"/>
                </a:cubicBezTo>
                <a:cubicBezTo>
                  <a:pt x="6079" y="455297"/>
                  <a:pt x="3504" y="479972"/>
                  <a:pt x="0" y="504496"/>
                </a:cubicBezTo>
                <a:cubicBezTo>
                  <a:pt x="8074" y="690183"/>
                  <a:pt x="-4595" y="683512"/>
                  <a:pt x="21021" y="798786"/>
                </a:cubicBezTo>
                <a:cubicBezTo>
                  <a:pt x="24154" y="812887"/>
                  <a:pt x="25071" y="827907"/>
                  <a:pt x="31531" y="840827"/>
                </a:cubicBezTo>
                <a:cubicBezTo>
                  <a:pt x="59052" y="895869"/>
                  <a:pt x="122979" y="988509"/>
                  <a:pt x="157655" y="1040524"/>
                </a:cubicBezTo>
                <a:cubicBezTo>
                  <a:pt x="178676" y="1072055"/>
                  <a:pt x="193921" y="1108321"/>
                  <a:pt x="220717" y="1135117"/>
                </a:cubicBezTo>
                <a:cubicBezTo>
                  <a:pt x="231227" y="1145627"/>
                  <a:pt x="242575" y="1155363"/>
                  <a:pt x="252248" y="1166648"/>
                </a:cubicBezTo>
                <a:cubicBezTo>
                  <a:pt x="309748" y="1233731"/>
                  <a:pt x="397046" y="1351698"/>
                  <a:pt x="462455" y="1408386"/>
                </a:cubicBezTo>
                <a:cubicBezTo>
                  <a:pt x="473371" y="1417847"/>
                  <a:pt x="490483" y="1415393"/>
                  <a:pt x="504497" y="1418896"/>
                </a:cubicBezTo>
                <a:cubicBezTo>
                  <a:pt x="536028" y="1443420"/>
                  <a:pt x="567134" y="1468502"/>
                  <a:pt x="599090" y="1492469"/>
                </a:cubicBezTo>
                <a:cubicBezTo>
                  <a:pt x="609195" y="1500048"/>
                  <a:pt x="620405" y="1506060"/>
                  <a:pt x="630621" y="1513490"/>
                </a:cubicBezTo>
                <a:cubicBezTo>
                  <a:pt x="658955" y="1534096"/>
                  <a:pt x="685553" y="1557118"/>
                  <a:pt x="714704" y="1576552"/>
                </a:cubicBezTo>
                <a:cubicBezTo>
                  <a:pt x="727740" y="1585243"/>
                  <a:pt x="742950" y="1590144"/>
                  <a:pt x="756745" y="1597572"/>
                </a:cubicBezTo>
                <a:cubicBezTo>
                  <a:pt x="1022158" y="1740487"/>
                  <a:pt x="767626" y="1612616"/>
                  <a:pt x="882869" y="1660634"/>
                </a:cubicBezTo>
                <a:cubicBezTo>
                  <a:pt x="1039942" y="1726081"/>
                  <a:pt x="914681" y="1680803"/>
                  <a:pt x="1061545" y="1734207"/>
                </a:cubicBezTo>
                <a:cubicBezTo>
                  <a:pt x="1071957" y="1737993"/>
                  <a:pt x="1082148" y="1742896"/>
                  <a:pt x="1093076" y="1744717"/>
                </a:cubicBezTo>
                <a:cubicBezTo>
                  <a:pt x="1124369" y="1749932"/>
                  <a:pt x="1156138" y="1751724"/>
                  <a:pt x="1187669" y="1755227"/>
                </a:cubicBezTo>
                <a:cubicBezTo>
                  <a:pt x="1198179" y="1758731"/>
                  <a:pt x="1208272" y="1763917"/>
                  <a:pt x="1219200" y="1765738"/>
                </a:cubicBezTo>
                <a:cubicBezTo>
                  <a:pt x="1371867" y="1791183"/>
                  <a:pt x="1508833" y="1770512"/>
                  <a:pt x="1671145" y="1765738"/>
                </a:cubicBezTo>
                <a:lnTo>
                  <a:pt x="1765738" y="1734207"/>
                </a:lnTo>
                <a:cubicBezTo>
                  <a:pt x="1776248" y="1730703"/>
                  <a:pt x="1787360" y="1728650"/>
                  <a:pt x="1797269" y="1723696"/>
                </a:cubicBezTo>
                <a:cubicBezTo>
                  <a:pt x="1811283" y="1716689"/>
                  <a:pt x="1824336" y="1707284"/>
                  <a:pt x="1839311" y="1702676"/>
                </a:cubicBezTo>
                <a:cubicBezTo>
                  <a:pt x="1884777" y="1688687"/>
                  <a:pt x="1948181" y="1679276"/>
                  <a:pt x="1996966" y="1671145"/>
                </a:cubicBezTo>
                <a:cubicBezTo>
                  <a:pt x="2060100" y="1650099"/>
                  <a:pt x="1999414" y="1668239"/>
                  <a:pt x="2102069" y="1650124"/>
                </a:cubicBezTo>
                <a:cubicBezTo>
                  <a:pt x="2284459" y="1617938"/>
                  <a:pt x="2128982" y="1636211"/>
                  <a:pt x="2322786" y="1618593"/>
                </a:cubicBezTo>
                <a:cubicBezTo>
                  <a:pt x="2478196" y="1553839"/>
                  <a:pt x="2403644" y="1571070"/>
                  <a:pt x="2543504" y="1555531"/>
                </a:cubicBezTo>
                <a:cubicBezTo>
                  <a:pt x="2614738" y="1531787"/>
                  <a:pt x="2527840" y="1558663"/>
                  <a:pt x="2648607" y="1534510"/>
                </a:cubicBezTo>
                <a:cubicBezTo>
                  <a:pt x="2676936" y="1528844"/>
                  <a:pt x="2704239" y="1518511"/>
                  <a:pt x="2732690" y="1513490"/>
                </a:cubicBezTo>
                <a:cubicBezTo>
                  <a:pt x="2763932" y="1507977"/>
                  <a:pt x="2795877" y="1507466"/>
                  <a:pt x="2827283" y="1502979"/>
                </a:cubicBezTo>
                <a:cubicBezTo>
                  <a:pt x="2844968" y="1500453"/>
                  <a:pt x="2862318" y="1495972"/>
                  <a:pt x="2879835" y="1492469"/>
                </a:cubicBezTo>
                <a:cubicBezTo>
                  <a:pt x="2900856" y="1481959"/>
                  <a:pt x="2920299" y="1467395"/>
                  <a:pt x="2942897" y="1460938"/>
                </a:cubicBezTo>
                <a:cubicBezTo>
                  <a:pt x="2970056" y="1453178"/>
                  <a:pt x="2998981" y="1454160"/>
                  <a:pt x="3026979" y="1450427"/>
                </a:cubicBezTo>
                <a:lnTo>
                  <a:pt x="3100552" y="1439917"/>
                </a:lnTo>
                <a:lnTo>
                  <a:pt x="3184635" y="1397876"/>
                </a:lnTo>
                <a:cubicBezTo>
                  <a:pt x="3226838" y="1376774"/>
                  <a:pt x="3232254" y="1372611"/>
                  <a:pt x="3279228" y="1355834"/>
                </a:cubicBezTo>
                <a:cubicBezTo>
                  <a:pt x="3315120" y="1343015"/>
                  <a:pt x="3378772" y="1328010"/>
                  <a:pt x="3415862" y="1303283"/>
                </a:cubicBezTo>
                <a:cubicBezTo>
                  <a:pt x="3500225" y="1247041"/>
                  <a:pt x="3439164" y="1280360"/>
                  <a:pt x="3499945" y="1229710"/>
                </a:cubicBezTo>
                <a:cubicBezTo>
                  <a:pt x="3509649" y="1221623"/>
                  <a:pt x="3520966" y="1215697"/>
                  <a:pt x="3531476" y="1208690"/>
                </a:cubicBezTo>
                <a:cubicBezTo>
                  <a:pt x="3591724" y="1118317"/>
                  <a:pt x="3519489" y="1232662"/>
                  <a:pt x="3563007" y="1145627"/>
                </a:cubicBezTo>
                <a:cubicBezTo>
                  <a:pt x="3593505" y="1084632"/>
                  <a:pt x="3577405" y="1145770"/>
                  <a:pt x="3605048" y="1072055"/>
                </a:cubicBezTo>
                <a:cubicBezTo>
                  <a:pt x="3610120" y="1058530"/>
                  <a:pt x="3612055" y="1044028"/>
                  <a:pt x="3615559" y="1030014"/>
                </a:cubicBezTo>
                <a:cubicBezTo>
                  <a:pt x="3613559" y="990011"/>
                  <a:pt x="3608230" y="798239"/>
                  <a:pt x="3594538" y="725214"/>
                </a:cubicBezTo>
                <a:cubicBezTo>
                  <a:pt x="3580516" y="650431"/>
                  <a:pt x="3572525" y="654746"/>
                  <a:pt x="3541986" y="588579"/>
                </a:cubicBezTo>
                <a:cubicBezTo>
                  <a:pt x="3530805" y="564353"/>
                  <a:pt x="3520364" y="539780"/>
                  <a:pt x="3510455" y="515007"/>
                </a:cubicBezTo>
                <a:cubicBezTo>
                  <a:pt x="3506340" y="504721"/>
                  <a:pt x="3506251" y="492585"/>
                  <a:pt x="3499945" y="483476"/>
                </a:cubicBezTo>
                <a:cubicBezTo>
                  <a:pt x="3474407" y="446587"/>
                  <a:pt x="3447587" y="410097"/>
                  <a:pt x="3415862" y="378372"/>
                </a:cubicBezTo>
                <a:cubicBezTo>
                  <a:pt x="3334456" y="296966"/>
                  <a:pt x="3375193" y="315767"/>
                  <a:pt x="3310759" y="294290"/>
                </a:cubicBezTo>
                <a:cubicBezTo>
                  <a:pt x="3258761" y="259624"/>
                  <a:pt x="3268256" y="263389"/>
                  <a:pt x="3184635" y="231227"/>
                </a:cubicBezTo>
                <a:cubicBezTo>
                  <a:pt x="3171153" y="226041"/>
                  <a:pt x="3156607" y="224220"/>
                  <a:pt x="3142593" y="220717"/>
                </a:cubicBezTo>
                <a:cubicBezTo>
                  <a:pt x="3118069" y="206703"/>
                  <a:pt x="3095053" y="189637"/>
                  <a:pt x="3069021" y="178676"/>
                </a:cubicBezTo>
                <a:cubicBezTo>
                  <a:pt x="2961408" y="133365"/>
                  <a:pt x="2957993" y="138521"/>
                  <a:pt x="2858814" y="126124"/>
                </a:cubicBezTo>
                <a:cubicBezTo>
                  <a:pt x="2820276" y="115614"/>
                  <a:pt x="2782501" y="101739"/>
                  <a:pt x="2743200" y="94593"/>
                </a:cubicBezTo>
                <a:cubicBezTo>
                  <a:pt x="2705127" y="87671"/>
                  <a:pt x="2666149" y="87297"/>
                  <a:pt x="2627586" y="84083"/>
                </a:cubicBezTo>
                <a:lnTo>
                  <a:pt x="2364828" y="63062"/>
                </a:lnTo>
                <a:lnTo>
                  <a:pt x="2070538" y="42041"/>
                </a:lnTo>
                <a:cubicBezTo>
                  <a:pt x="2038917" y="39477"/>
                  <a:pt x="2007665" y="32103"/>
                  <a:pt x="1975945" y="31531"/>
                </a:cubicBezTo>
                <a:lnTo>
                  <a:pt x="903890" y="21021"/>
                </a:lnTo>
                <a:cubicBezTo>
                  <a:pt x="832106" y="27547"/>
                  <a:pt x="797774" y="26528"/>
                  <a:pt x="735724" y="42041"/>
                </a:cubicBezTo>
                <a:cubicBezTo>
                  <a:pt x="685733" y="54539"/>
                  <a:pt x="721142" y="53231"/>
                  <a:pt x="662152" y="63062"/>
                </a:cubicBezTo>
                <a:cubicBezTo>
                  <a:pt x="655240" y="64214"/>
                  <a:pt x="648138" y="63062"/>
                  <a:pt x="641131" y="63062"/>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10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C584E692-0AB8-A247-B5DD-EE01E8076ACC}"/>
              </a:ext>
            </a:extLst>
          </p:cNvPr>
          <p:cNvSpPr>
            <a:spLocks noGrp="1"/>
          </p:cNvSpPr>
          <p:nvPr>
            <p:ph type="title"/>
          </p:nvPr>
        </p:nvSpPr>
        <p:spPr/>
        <p:txBody>
          <a:bodyPr/>
          <a:lstStyle/>
          <a:p>
            <a:r>
              <a:rPr lang="en-US" dirty="0"/>
              <a:t>To Recap</a:t>
            </a:r>
          </a:p>
        </p:txBody>
      </p:sp>
      <p:sp>
        <p:nvSpPr>
          <p:cNvPr id="8" name="TextBox 7">
            <a:extLst>
              <a:ext uri="{FF2B5EF4-FFF2-40B4-BE49-F238E27FC236}">
                <a16:creationId xmlns:a16="http://schemas.microsoft.com/office/drawing/2014/main" xmlns="" id="{8D64DABA-8B7C-0846-A13B-7F4D9660B215}"/>
              </a:ext>
            </a:extLst>
          </p:cNvPr>
          <p:cNvSpPr txBox="1"/>
          <p:nvPr/>
        </p:nvSpPr>
        <p:spPr>
          <a:xfrm>
            <a:off x="568037" y="1267462"/>
            <a:ext cx="7772400" cy="31393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mj-lt"/>
              <a:buAutoNum type="arabicPeriod"/>
            </a:pPr>
            <a:r>
              <a:rPr lang="en-US" i="1" dirty="0">
                <a:solidFill>
                  <a:srgbClr val="002060"/>
                </a:solidFill>
                <a:latin typeface="News Gothic MT" panose="020B0503020103020203" pitchFamily="34" charset="0"/>
              </a:rPr>
              <a:t>College Submitter name updates when a different submitter (or College Admin) edits an existing record and then selects “Save” or “Submit”. </a:t>
            </a:r>
          </a:p>
          <a:p>
            <a:pPr marL="342900" indent="-342900">
              <a:buFont typeface="+mj-lt"/>
              <a:buAutoNum type="arabicPeriod"/>
            </a:pPr>
            <a:endParaRPr lang="en-US" i="1" dirty="0">
              <a:solidFill>
                <a:srgbClr val="002060"/>
              </a:solidFill>
              <a:latin typeface="News Gothic MT" panose="020B0503020103020203" pitchFamily="34" charset="0"/>
            </a:endParaRPr>
          </a:p>
          <a:p>
            <a:pPr marL="342900" indent="-342900">
              <a:buFont typeface="+mj-lt"/>
              <a:buAutoNum type="arabicPeriod"/>
            </a:pPr>
            <a:r>
              <a:rPr lang="en-US" i="1" dirty="0">
                <a:solidFill>
                  <a:srgbClr val="002060"/>
                </a:solidFill>
                <a:latin typeface="News Gothic MT" panose="020B0503020103020203" pitchFamily="34" charset="0"/>
              </a:rPr>
              <a:t>Updates were made to how the assigned reviewer displays on courses and programs main pages.</a:t>
            </a:r>
          </a:p>
          <a:p>
            <a:pPr marL="342900" indent="-342900">
              <a:buFont typeface="+mj-lt"/>
              <a:buAutoNum type="arabicPeriod"/>
            </a:pPr>
            <a:endParaRPr lang="en-US" i="1" dirty="0">
              <a:solidFill>
                <a:srgbClr val="002060"/>
              </a:solidFill>
              <a:latin typeface="News Gothic MT" panose="020B0503020103020203" pitchFamily="34" charset="0"/>
            </a:endParaRPr>
          </a:p>
          <a:p>
            <a:pPr marL="342900" indent="-342900">
              <a:buFont typeface="+mj-lt"/>
              <a:buAutoNum type="arabicPeriod"/>
            </a:pPr>
            <a:r>
              <a:rPr lang="en-US" i="1" dirty="0">
                <a:solidFill>
                  <a:srgbClr val="002060"/>
                </a:solidFill>
                <a:latin typeface="News Gothic MT" panose="020B0503020103020203" pitchFamily="34" charset="0"/>
              </a:rPr>
              <a:t>These changes were required to as part of the layout updates under development right now.</a:t>
            </a:r>
          </a:p>
          <a:p>
            <a:pPr marL="342900" indent="-342900">
              <a:buFont typeface="+mj-lt"/>
              <a:buAutoNum type="arabicPeriod"/>
            </a:pPr>
            <a:endParaRPr lang="en-US" i="1" dirty="0">
              <a:solidFill>
                <a:srgbClr val="002060"/>
              </a:solidFill>
              <a:latin typeface="News Gothic MT" panose="020B0503020103020203" pitchFamily="34" charset="0"/>
            </a:endParaRPr>
          </a:p>
          <a:p>
            <a:pPr marL="342900" indent="-342900">
              <a:buFont typeface="+mj-lt"/>
              <a:buAutoNum type="arabicPeriod"/>
            </a:pPr>
            <a:r>
              <a:rPr lang="en-US" i="1" dirty="0">
                <a:solidFill>
                  <a:srgbClr val="002060"/>
                </a:solidFill>
                <a:latin typeface="News Gothic MT" panose="020B0503020103020203" pitchFamily="34" charset="0"/>
              </a:rPr>
              <a:t>We’re working to have these changes part of our Fall Release.</a:t>
            </a:r>
          </a:p>
        </p:txBody>
      </p:sp>
    </p:spTree>
    <p:extLst>
      <p:ext uri="{BB962C8B-B14F-4D97-AF65-F5344CB8AC3E}">
        <p14:creationId xmlns:p14="http://schemas.microsoft.com/office/powerpoint/2010/main" val="1677648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EPI_PowerPoint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637118A7-20AB-254D-B634-232A4C9474DC}" vid="{67BA8BF1-42FE-2445-B3C2-79CFD1417DE6}"/>
    </a:ext>
  </a:extLst>
</a:theme>
</file>

<file path=ppt/theme/theme2.xml><?xml version="1.0" encoding="utf-8"?>
<a:theme xmlns:a="http://schemas.openxmlformats.org/drawingml/2006/main" name="Education Planning Initiativ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637118A7-20AB-254D-B634-232A4C9474DC}" vid="{39AF79CB-CF8D-0249-9FA4-F2348E4807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EPI_Powerpoint_Template</Template>
  <TotalTime>32237</TotalTime>
  <Words>1016</Words>
  <Application>Microsoft Macintosh PowerPoint</Application>
  <PresentationFormat>On-screen Show (4:3)</PresentationFormat>
  <Paragraphs>139</Paragraphs>
  <Slides>28</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28</vt:i4>
      </vt:variant>
    </vt:vector>
  </HeadingPairs>
  <TitlesOfParts>
    <vt:vector size="43" baseType="lpstr">
      <vt:lpstr>Apple Color Emoji</vt:lpstr>
      <vt:lpstr>AppleGothic</vt:lpstr>
      <vt:lpstr>Calibri</vt:lpstr>
      <vt:lpstr>DecoType Naskh</vt:lpstr>
      <vt:lpstr>Goudy Old Style</vt:lpstr>
      <vt:lpstr>Montserrat</vt:lpstr>
      <vt:lpstr>Montserrat Light</vt:lpstr>
      <vt:lpstr>Montserrat Semi</vt:lpstr>
      <vt:lpstr>Montserrat Semi Bold</vt:lpstr>
      <vt:lpstr>ＭＳ Ｐゴシック</vt:lpstr>
      <vt:lpstr>News Gothic MT</vt:lpstr>
      <vt:lpstr>Wingdings</vt:lpstr>
      <vt:lpstr>Arial</vt:lpstr>
      <vt:lpstr>EPI_PowerPoint_presentation</vt:lpstr>
      <vt:lpstr>Education Planning Initiative template</vt:lpstr>
      <vt:lpstr> David Garcia, COCI Admin, Chancellor’s Office Rachel Stamm, Curriculum Systems Consultant, CCC Technology Center</vt:lpstr>
      <vt:lpstr>Session Description</vt:lpstr>
      <vt:lpstr>Today’s Topics</vt:lpstr>
      <vt:lpstr>PowerPoint Presentation</vt:lpstr>
      <vt:lpstr>Changing Proposal Owner</vt:lpstr>
      <vt:lpstr>Changing Proposal Owner</vt:lpstr>
      <vt:lpstr>Changing Proposal Owner</vt:lpstr>
      <vt:lpstr>CCCCO Reviewer Name</vt:lpstr>
      <vt:lpstr>To Recap</vt:lpstr>
      <vt:lpstr>Current Program Detail Page</vt:lpstr>
      <vt:lpstr>New Program Detail Page</vt:lpstr>
      <vt:lpstr>New Course Detail Page</vt:lpstr>
      <vt:lpstr>One More Change…</vt:lpstr>
      <vt:lpstr>Review Made It</vt:lpstr>
      <vt:lpstr>PowerPoint Presentation</vt:lpstr>
      <vt:lpstr>Who Owns Curriculum</vt:lpstr>
      <vt:lpstr>Who Owns Curriculum</vt:lpstr>
      <vt:lpstr>The Role of the CCCCO</vt:lpstr>
      <vt:lpstr>The Role of MIS</vt:lpstr>
      <vt:lpstr>COCI Benefits</vt:lpstr>
      <vt:lpstr>Program Modifications</vt:lpstr>
      <vt:lpstr>To Recap</vt:lpstr>
      <vt:lpstr>PowerPoint Presentation</vt:lpstr>
      <vt:lpstr>Bulk Upload</vt:lpstr>
      <vt:lpstr>Adding Courses to Programs</vt:lpstr>
      <vt:lpstr>Legacy Documents</vt:lpstr>
      <vt:lpstr>Regenerated Documents</vt:lpstr>
      <vt:lpstr>Regenerated Documents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Fanucchi</dc:creator>
  <cp:lastModifiedBy>Microsoft Office User</cp:lastModifiedBy>
  <cp:revision>167</cp:revision>
  <cp:lastPrinted>2018-07-12T12:16:01Z</cp:lastPrinted>
  <dcterms:created xsi:type="dcterms:W3CDTF">2016-01-22T18:29:17Z</dcterms:created>
  <dcterms:modified xsi:type="dcterms:W3CDTF">2018-07-13T23:55:45Z</dcterms:modified>
</cp:coreProperties>
</file>