
<file path=[Content_Types].xml><?xml version="1.0" encoding="utf-8"?>
<Types xmlns="http://schemas.openxmlformats.org/package/2006/content-types">
  <Default Extension="png" ContentType="image/png"/>
  <Default Extension="jfif" ContentType="image/jpe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8.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9.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1.xml" ContentType="application/vnd.openxmlformats-officedocument.drawingml.chartshapes+xml"/>
  <Override PartName="/ppt/notesSlides/notesSlide10.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1.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2.xml" ContentType="application/vnd.openxmlformats-officedocument.drawingml.chartshapes+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4"/>
    <p:sldMasterId id="2147483972" r:id="rId5"/>
  </p:sldMasterIdLst>
  <p:notesMasterIdLst>
    <p:notesMasterId r:id="rId56"/>
  </p:notesMasterIdLst>
  <p:handoutMasterIdLst>
    <p:handoutMasterId r:id="rId57"/>
  </p:handoutMasterIdLst>
  <p:sldIdLst>
    <p:sldId id="256" r:id="rId6"/>
    <p:sldId id="257" r:id="rId7"/>
    <p:sldId id="258" r:id="rId8"/>
    <p:sldId id="259" r:id="rId9"/>
    <p:sldId id="260" r:id="rId10"/>
    <p:sldId id="261" r:id="rId11"/>
    <p:sldId id="266" r:id="rId12"/>
    <p:sldId id="267" r:id="rId13"/>
    <p:sldId id="269" r:id="rId14"/>
    <p:sldId id="262" r:id="rId15"/>
    <p:sldId id="270" r:id="rId16"/>
    <p:sldId id="431" r:id="rId17"/>
    <p:sldId id="402" r:id="rId18"/>
    <p:sldId id="441" r:id="rId19"/>
    <p:sldId id="427" r:id="rId20"/>
    <p:sldId id="430" r:id="rId21"/>
    <p:sldId id="336" r:id="rId22"/>
    <p:sldId id="440" r:id="rId23"/>
    <p:sldId id="436" r:id="rId24"/>
    <p:sldId id="437" r:id="rId25"/>
    <p:sldId id="439" r:id="rId26"/>
    <p:sldId id="421" r:id="rId27"/>
    <p:sldId id="293" r:id="rId28"/>
    <p:sldId id="275" r:id="rId29"/>
    <p:sldId id="442" r:id="rId30"/>
    <p:sldId id="290" r:id="rId31"/>
    <p:sldId id="443" r:id="rId32"/>
    <p:sldId id="444" r:id="rId33"/>
    <p:sldId id="445" r:id="rId34"/>
    <p:sldId id="446" r:id="rId35"/>
    <p:sldId id="433" r:id="rId36"/>
    <p:sldId id="400" r:id="rId37"/>
    <p:sldId id="399" r:id="rId38"/>
    <p:sldId id="367" r:id="rId39"/>
    <p:sldId id="328" r:id="rId40"/>
    <p:sldId id="438" r:id="rId41"/>
    <p:sldId id="447" r:id="rId42"/>
    <p:sldId id="277" r:id="rId43"/>
    <p:sldId id="448" r:id="rId44"/>
    <p:sldId id="409" r:id="rId45"/>
    <p:sldId id="415" r:id="rId46"/>
    <p:sldId id="406" r:id="rId47"/>
    <p:sldId id="407" r:id="rId48"/>
    <p:sldId id="408" r:id="rId49"/>
    <p:sldId id="412" r:id="rId50"/>
    <p:sldId id="410" r:id="rId51"/>
    <p:sldId id="403" r:id="rId52"/>
    <p:sldId id="405" r:id="rId53"/>
    <p:sldId id="264" r:id="rId54"/>
    <p:sldId id="265"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3" d="100"/>
          <a:sy n="63" d="100"/>
        </p:scale>
        <p:origin x="1380" y="6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tableStyles" Target="tableStyle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handoutMaster" Target="handoutMasters/handoutMaster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2.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Chart%20in%20Microsoft%20PowerPoint"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doc9x\Documents\Bakersfield\Sonya\Equity\Transfer%20to%20CSU%20by%20Ethnicity.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doc9x\Documents\Bakersfield\Sonya\Equity\Transfer%20to%20CSU%20by%20Ethnicity.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doc9x\Documents\Bakersfield\Sonya\Equity\Transfer%20to%20CSU%20by%20Ethnicity.xlsx" TargetMode="Externa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1.xml"/></Relationships>
</file>

<file path=ppt/charts/_rels/chart9.xml.rels><?xml version="1.0" encoding="UTF-8" standalone="yes"?>
<Relationships xmlns="http://schemas.openxmlformats.org/package/2006/relationships"><Relationship Id="rId3" Type="http://schemas.openxmlformats.org/officeDocument/2006/relationships/oleObject" Target="file:///C:\Users\doc9x\Documents\Bakersfield\Sonya\Equity\Transfer%20to%20CSU%20by%20Ethnicity.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US" sz="1920" b="0" i="0" u="none" strike="noStrike" baseline="0" dirty="0" err="1">
                <a:effectLst/>
              </a:rPr>
              <a:t>Digenimilles</a:t>
            </a:r>
            <a:r>
              <a:rPr lang="en-US" sz="1920" b="0" i="0" u="none" strike="noStrike" baseline="0" dirty="0">
                <a:effectLst/>
              </a:rPr>
              <a:t> Nos </a:t>
            </a:r>
            <a:endParaRPr lang="en-US" dirty="0"/>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
          <c:order val="0"/>
          <c:tx>
            <c:strRef>
              <c:f>Sheet1!$B$1</c:f>
              <c:strCache>
                <c:ptCount val="1"/>
                <c:pt idx="0">
                  <c:v>Latinx</c:v>
                </c:pt>
              </c:strCache>
            </c:strRef>
          </c:tx>
          <c:spPr>
            <a:solidFill>
              <a:srgbClr val="323432"/>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2016</c:v>
                </c:pt>
                <c:pt idx="1">
                  <c:v>2017</c:v>
                </c:pt>
                <c:pt idx="2">
                  <c:v>2018</c:v>
                </c:pt>
              </c:numCache>
            </c:numRef>
          </c:cat>
          <c:val>
            <c:numRef>
              <c:f>Sheet1!$B$2:$B$4</c:f>
              <c:numCache>
                <c:formatCode>#,##0</c:formatCode>
                <c:ptCount val="3"/>
                <c:pt idx="0">
                  <c:v>2934</c:v>
                </c:pt>
                <c:pt idx="1">
                  <c:v>2956</c:v>
                </c:pt>
                <c:pt idx="2">
                  <c:v>3750</c:v>
                </c:pt>
              </c:numCache>
            </c:numRef>
          </c:val>
          <c:extLst>
            <c:ext xmlns:c16="http://schemas.microsoft.com/office/drawing/2014/chart" uri="{C3380CC4-5D6E-409C-BE32-E72D297353CC}">
              <c16:uniqueId val="{00000000-AC71-E741-92E0-8CBED93C8A1C}"/>
            </c:ext>
          </c:extLst>
        </c:ser>
        <c:dLbls>
          <c:showLegendKey val="0"/>
          <c:showVal val="1"/>
          <c:showCatName val="0"/>
          <c:showSerName val="0"/>
          <c:showPercent val="0"/>
          <c:showBubbleSize val="0"/>
        </c:dLbls>
        <c:gapWidth val="150"/>
        <c:overlap val="-25"/>
        <c:axId val="731378400"/>
        <c:axId val="731378728"/>
      </c:barChart>
      <c:catAx>
        <c:axId val="731378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731378728"/>
        <c:crosses val="autoZero"/>
        <c:auto val="1"/>
        <c:lblAlgn val="ctr"/>
        <c:lblOffset val="100"/>
        <c:noMultiLvlLbl val="0"/>
      </c:catAx>
      <c:valAx>
        <c:axId val="731378728"/>
        <c:scaling>
          <c:orientation val="minMax"/>
        </c:scaling>
        <c:delete val="1"/>
        <c:axPos val="l"/>
        <c:numFmt formatCode="#,##0" sourceLinked="1"/>
        <c:majorTickMark val="none"/>
        <c:minorTickMark val="none"/>
        <c:tickLblPos val="nextTo"/>
        <c:crossAx val="731378400"/>
        <c:crosses val="autoZero"/>
        <c:crossBetween val="between"/>
      </c:valAx>
      <c:spPr>
        <a:noFill/>
        <a:ln>
          <a:noFill/>
        </a:ln>
        <a:effectLst/>
      </c:spPr>
    </c:plotArea>
    <c:plotVisOnly val="1"/>
    <c:dispBlanksAs val="gap"/>
    <c:showDLblsOverMax val="0"/>
  </c:chart>
  <c:spPr>
    <a:noFill/>
    <a:ln>
      <a:noFill/>
    </a:ln>
    <a:effectLst/>
  </c:spPr>
  <c:txPr>
    <a:bodyPr/>
    <a:lstStyle/>
    <a:p>
      <a:pPr>
        <a:defRPr sz="1600">
          <a:latin typeface="+mn-lt"/>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Latinx</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2014-15</c:v>
                </c:pt>
                <c:pt idx="1">
                  <c:v>2015-16</c:v>
                </c:pt>
                <c:pt idx="2">
                  <c:v>2016-17</c:v>
                </c:pt>
                <c:pt idx="3">
                  <c:v>2017-18</c:v>
                </c:pt>
              </c:strCache>
            </c:strRef>
          </c:cat>
          <c:val>
            <c:numRef>
              <c:f>Sheet1!$B$2:$B$5</c:f>
              <c:numCache>
                <c:formatCode>General</c:formatCode>
                <c:ptCount val="4"/>
                <c:pt idx="0">
                  <c:v>106</c:v>
                </c:pt>
                <c:pt idx="1">
                  <c:v>187</c:v>
                </c:pt>
                <c:pt idx="2">
                  <c:v>319</c:v>
                </c:pt>
                <c:pt idx="3">
                  <c:v>559</c:v>
                </c:pt>
              </c:numCache>
            </c:numRef>
          </c:val>
          <c:extLst>
            <c:ext xmlns:c16="http://schemas.microsoft.com/office/drawing/2014/chart" uri="{C3380CC4-5D6E-409C-BE32-E72D297353CC}">
              <c16:uniqueId val="{00000000-65B1-44E5-8FC9-76929A2AD5E6}"/>
            </c:ext>
          </c:extLst>
        </c:ser>
        <c:ser>
          <c:idx val="1"/>
          <c:order val="1"/>
          <c:tx>
            <c:strRef>
              <c:f>Sheet1!$C$1</c:f>
              <c:strCache>
                <c:ptCount val="1"/>
                <c:pt idx="0">
                  <c:v>Overall </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2014-15</c:v>
                </c:pt>
                <c:pt idx="1">
                  <c:v>2015-16</c:v>
                </c:pt>
                <c:pt idx="2">
                  <c:v>2016-17</c:v>
                </c:pt>
                <c:pt idx="3">
                  <c:v>2017-18</c:v>
                </c:pt>
              </c:strCache>
            </c:strRef>
          </c:cat>
          <c:val>
            <c:numRef>
              <c:f>Sheet1!$C$2:$C$5</c:f>
              <c:numCache>
                <c:formatCode>General</c:formatCode>
                <c:ptCount val="4"/>
                <c:pt idx="0">
                  <c:v>172</c:v>
                </c:pt>
                <c:pt idx="1">
                  <c:v>303</c:v>
                </c:pt>
                <c:pt idx="2">
                  <c:v>493</c:v>
                </c:pt>
                <c:pt idx="3">
                  <c:v>824</c:v>
                </c:pt>
              </c:numCache>
            </c:numRef>
          </c:val>
          <c:extLst>
            <c:ext xmlns:c16="http://schemas.microsoft.com/office/drawing/2014/chart" uri="{C3380CC4-5D6E-409C-BE32-E72D297353CC}">
              <c16:uniqueId val="{00000003-65B1-44E5-8FC9-76929A2AD5E6}"/>
            </c:ext>
          </c:extLst>
        </c:ser>
        <c:dLbls>
          <c:showLegendKey val="0"/>
          <c:showVal val="1"/>
          <c:showCatName val="0"/>
          <c:showSerName val="0"/>
          <c:showPercent val="0"/>
          <c:showBubbleSize val="0"/>
        </c:dLbls>
        <c:gapWidth val="95"/>
        <c:overlap val="100"/>
        <c:axId val="401721040"/>
        <c:axId val="401714480"/>
      </c:barChart>
      <c:catAx>
        <c:axId val="401721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01714480"/>
        <c:crosses val="autoZero"/>
        <c:auto val="1"/>
        <c:lblAlgn val="ctr"/>
        <c:lblOffset val="100"/>
        <c:noMultiLvlLbl val="0"/>
      </c:catAx>
      <c:valAx>
        <c:axId val="401714480"/>
        <c:scaling>
          <c:orientation val="minMax"/>
        </c:scaling>
        <c:delete val="1"/>
        <c:axPos val="l"/>
        <c:numFmt formatCode="General" sourceLinked="1"/>
        <c:majorTickMark val="none"/>
        <c:minorTickMark val="none"/>
        <c:tickLblPos val="nextTo"/>
        <c:crossAx val="40172104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African American</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2015-16</c:v>
                </c:pt>
                <c:pt idx="1">
                  <c:v>2016-17</c:v>
                </c:pt>
                <c:pt idx="2">
                  <c:v>2017-18</c:v>
                </c:pt>
                <c:pt idx="3">
                  <c:v>2018-19</c:v>
                </c:pt>
              </c:strCache>
            </c:strRef>
          </c:cat>
          <c:val>
            <c:numRef>
              <c:f>Sheet1!$B$2:$B$5</c:f>
              <c:numCache>
                <c:formatCode>0%</c:formatCode>
                <c:ptCount val="4"/>
                <c:pt idx="0">
                  <c:v>0.86499999999999999</c:v>
                </c:pt>
                <c:pt idx="1">
                  <c:v>0.875</c:v>
                </c:pt>
                <c:pt idx="2">
                  <c:v>0.90500000000000003</c:v>
                </c:pt>
                <c:pt idx="3">
                  <c:v>0.84</c:v>
                </c:pt>
              </c:numCache>
            </c:numRef>
          </c:val>
          <c:extLst>
            <c:ext xmlns:c16="http://schemas.microsoft.com/office/drawing/2014/chart" uri="{C3380CC4-5D6E-409C-BE32-E72D297353CC}">
              <c16:uniqueId val="{00000000-5333-4EFB-B0D2-0A7DFB83D24A}"/>
            </c:ext>
          </c:extLst>
        </c:ser>
        <c:ser>
          <c:idx val="1"/>
          <c:order val="1"/>
          <c:tx>
            <c:strRef>
              <c:f>Sheet1!$C$1</c:f>
              <c:strCache>
                <c:ptCount val="1"/>
                <c:pt idx="0">
                  <c:v>Latinx</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2015-16</c:v>
                </c:pt>
                <c:pt idx="1">
                  <c:v>2016-17</c:v>
                </c:pt>
                <c:pt idx="2">
                  <c:v>2017-18</c:v>
                </c:pt>
                <c:pt idx="3">
                  <c:v>2018-19</c:v>
                </c:pt>
              </c:strCache>
            </c:strRef>
          </c:cat>
          <c:val>
            <c:numRef>
              <c:f>Sheet1!$C$2:$C$5</c:f>
              <c:numCache>
                <c:formatCode>0%</c:formatCode>
                <c:ptCount val="4"/>
                <c:pt idx="0">
                  <c:v>0.9</c:v>
                </c:pt>
                <c:pt idx="1">
                  <c:v>0.89600000000000002</c:v>
                </c:pt>
                <c:pt idx="2">
                  <c:v>0.9</c:v>
                </c:pt>
                <c:pt idx="3">
                  <c:v>0.9</c:v>
                </c:pt>
              </c:numCache>
            </c:numRef>
          </c:val>
          <c:extLst>
            <c:ext xmlns:c16="http://schemas.microsoft.com/office/drawing/2014/chart" uri="{C3380CC4-5D6E-409C-BE32-E72D297353CC}">
              <c16:uniqueId val="{00000001-5333-4EFB-B0D2-0A7DFB83D24A}"/>
            </c:ext>
          </c:extLst>
        </c:ser>
        <c:dLbls>
          <c:showLegendKey val="0"/>
          <c:showVal val="1"/>
          <c:showCatName val="0"/>
          <c:showSerName val="0"/>
          <c:showPercent val="0"/>
          <c:showBubbleSize val="0"/>
        </c:dLbls>
        <c:gapWidth val="150"/>
        <c:overlap val="-25"/>
        <c:axId val="567115208"/>
        <c:axId val="567113240"/>
      </c:barChart>
      <c:catAx>
        <c:axId val="567115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567113240"/>
        <c:crosses val="autoZero"/>
        <c:auto val="1"/>
        <c:lblAlgn val="ctr"/>
        <c:lblOffset val="100"/>
        <c:noMultiLvlLbl val="0"/>
      </c:catAx>
      <c:valAx>
        <c:axId val="567113240"/>
        <c:scaling>
          <c:orientation val="minMax"/>
          <c:min val="0.4"/>
        </c:scaling>
        <c:delete val="1"/>
        <c:axPos val="l"/>
        <c:numFmt formatCode="0%" sourceLinked="1"/>
        <c:majorTickMark val="none"/>
        <c:minorTickMark val="none"/>
        <c:tickLblPos val="nextTo"/>
        <c:crossAx val="56711520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US" sz="1800" b="0" i="0" baseline="0" dirty="0" err="1">
                <a:effectLst/>
              </a:rPr>
              <a:t>Digenimilles</a:t>
            </a:r>
            <a:r>
              <a:rPr lang="en-US" sz="1800" b="0" i="0" baseline="0" dirty="0">
                <a:effectLst/>
              </a:rPr>
              <a:t> Nos </a:t>
            </a:r>
            <a:endParaRPr lang="en-US" dirty="0">
              <a:effectLst/>
            </a:endParaRP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Black</c:v>
                </c:pt>
              </c:strCache>
            </c:strRef>
          </c:tx>
          <c:spPr>
            <a:solidFill>
              <a:schemeClr val="bg2">
                <a:lumMod val="75000"/>
              </a:schemeClr>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2016</c:v>
                </c:pt>
                <c:pt idx="1">
                  <c:v>2017</c:v>
                </c:pt>
                <c:pt idx="2">
                  <c:v>2018</c:v>
                </c:pt>
              </c:numCache>
            </c:numRef>
          </c:cat>
          <c:val>
            <c:numRef>
              <c:f>Sheet1!$B$2:$B$4</c:f>
              <c:numCache>
                <c:formatCode>General</c:formatCode>
                <c:ptCount val="3"/>
                <c:pt idx="0">
                  <c:v>204</c:v>
                </c:pt>
                <c:pt idx="1">
                  <c:v>237</c:v>
                </c:pt>
                <c:pt idx="2">
                  <c:v>295</c:v>
                </c:pt>
              </c:numCache>
            </c:numRef>
          </c:val>
          <c:extLst>
            <c:ext xmlns:c16="http://schemas.microsoft.com/office/drawing/2014/chart" uri="{C3380CC4-5D6E-409C-BE32-E72D297353CC}">
              <c16:uniqueId val="{00000000-DA97-6B44-8DC2-F0257D0412F3}"/>
            </c:ext>
          </c:extLst>
        </c:ser>
        <c:dLbls>
          <c:showLegendKey val="0"/>
          <c:showVal val="1"/>
          <c:showCatName val="0"/>
          <c:showSerName val="0"/>
          <c:showPercent val="0"/>
          <c:showBubbleSize val="0"/>
        </c:dLbls>
        <c:gapWidth val="150"/>
        <c:overlap val="-25"/>
        <c:axId val="731378400"/>
        <c:axId val="731378728"/>
      </c:barChart>
      <c:catAx>
        <c:axId val="731378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731378728"/>
        <c:crosses val="autoZero"/>
        <c:auto val="1"/>
        <c:lblAlgn val="ctr"/>
        <c:lblOffset val="100"/>
        <c:noMultiLvlLbl val="0"/>
      </c:catAx>
      <c:valAx>
        <c:axId val="731378728"/>
        <c:scaling>
          <c:orientation val="minMax"/>
        </c:scaling>
        <c:delete val="1"/>
        <c:axPos val="l"/>
        <c:numFmt formatCode="General" sourceLinked="1"/>
        <c:majorTickMark val="none"/>
        <c:minorTickMark val="none"/>
        <c:tickLblPos val="nextTo"/>
        <c:crossAx val="731378400"/>
        <c:crosses val="autoZero"/>
        <c:crossBetween val="between"/>
      </c:valAx>
      <c:spPr>
        <a:noFill/>
        <a:ln>
          <a:noFill/>
        </a:ln>
        <a:effectLst/>
      </c:spPr>
    </c:plotArea>
    <c:plotVisOnly val="1"/>
    <c:dispBlanksAs val="gap"/>
    <c:showDLblsOverMax val="0"/>
  </c:chart>
  <c:spPr>
    <a:noFill/>
    <a:ln>
      <a:noFill/>
    </a:ln>
    <a:effectLst/>
  </c:spPr>
  <c:txPr>
    <a:bodyPr/>
    <a:lstStyle/>
    <a:p>
      <a:pPr>
        <a:defRPr sz="1600">
          <a:latin typeface="+mn-lt"/>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US" sz="1800" b="0" i="0" baseline="0" dirty="0" err="1">
                <a:effectLst/>
              </a:rPr>
              <a:t>Digenimilles</a:t>
            </a:r>
            <a:r>
              <a:rPr lang="en-US" sz="1800" b="0" i="0" baseline="0" dirty="0">
                <a:effectLst/>
              </a:rPr>
              <a:t> Nos </a:t>
            </a:r>
            <a:endParaRPr lang="en-US" sz="2000" dirty="0">
              <a:effectLst/>
            </a:endParaRP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STEM FTIC Overall </c:v>
                </c:pt>
              </c:strCache>
            </c:strRef>
          </c:tx>
          <c:spPr>
            <a:solidFill>
              <a:srgbClr val="A32B30"/>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Cambria" panose="02040503050406030204"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2016</c:v>
                </c:pt>
                <c:pt idx="1">
                  <c:v>2017</c:v>
                </c:pt>
                <c:pt idx="2">
                  <c:v>2018</c:v>
                </c:pt>
              </c:numCache>
            </c:numRef>
          </c:cat>
          <c:val>
            <c:numRef>
              <c:f>Sheet1!$B$2:$B$4</c:f>
              <c:numCache>
                <c:formatCode>General</c:formatCode>
                <c:ptCount val="3"/>
                <c:pt idx="0">
                  <c:v>425</c:v>
                </c:pt>
                <c:pt idx="1">
                  <c:v>451</c:v>
                </c:pt>
                <c:pt idx="2">
                  <c:v>631</c:v>
                </c:pt>
              </c:numCache>
            </c:numRef>
          </c:val>
          <c:extLst>
            <c:ext xmlns:c16="http://schemas.microsoft.com/office/drawing/2014/chart" uri="{C3380CC4-5D6E-409C-BE32-E72D297353CC}">
              <c16:uniqueId val="{00000000-3EDC-C045-A810-912F3219CC39}"/>
            </c:ext>
          </c:extLst>
        </c:ser>
        <c:dLbls>
          <c:showLegendKey val="0"/>
          <c:showVal val="1"/>
          <c:showCatName val="0"/>
          <c:showSerName val="0"/>
          <c:showPercent val="0"/>
          <c:showBubbleSize val="0"/>
        </c:dLbls>
        <c:gapWidth val="150"/>
        <c:overlap val="-25"/>
        <c:axId val="731378400"/>
        <c:axId val="731378728"/>
      </c:barChart>
      <c:catAx>
        <c:axId val="731378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mbria" panose="02040503050406030204" pitchFamily="18" charset="0"/>
                <a:ea typeface="+mn-ea"/>
                <a:cs typeface="+mn-cs"/>
              </a:defRPr>
            </a:pPr>
            <a:endParaRPr lang="en-US"/>
          </a:p>
        </c:txPr>
        <c:crossAx val="731378728"/>
        <c:crosses val="autoZero"/>
        <c:auto val="1"/>
        <c:lblAlgn val="ctr"/>
        <c:lblOffset val="100"/>
        <c:noMultiLvlLbl val="0"/>
      </c:catAx>
      <c:valAx>
        <c:axId val="731378728"/>
        <c:scaling>
          <c:orientation val="minMax"/>
        </c:scaling>
        <c:delete val="1"/>
        <c:axPos val="l"/>
        <c:numFmt formatCode="General" sourceLinked="1"/>
        <c:majorTickMark val="none"/>
        <c:minorTickMark val="none"/>
        <c:tickLblPos val="nextTo"/>
        <c:crossAx val="731378400"/>
        <c:crosses val="autoZero"/>
        <c:crossBetween val="between"/>
      </c:valAx>
      <c:spPr>
        <a:noFill/>
        <a:ln>
          <a:noFill/>
        </a:ln>
        <a:effectLst/>
      </c:spPr>
    </c:plotArea>
    <c:plotVisOnly val="1"/>
    <c:dispBlanksAs val="gap"/>
    <c:showDLblsOverMax val="0"/>
  </c:chart>
  <c:spPr>
    <a:noFill/>
    <a:ln>
      <a:noFill/>
    </a:ln>
    <a:effectLst/>
  </c:spPr>
  <c:txPr>
    <a:bodyPr/>
    <a:lstStyle/>
    <a:p>
      <a:pPr>
        <a:defRPr sz="1600">
          <a:latin typeface="Cambria" panose="02040503050406030204" pitchFamily="18"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920" b="0" i="0" u="none" strike="noStrike" kern="1200" cap="none" spc="50" normalizeH="0" baseline="0">
              <a:solidFill>
                <a:schemeClr val="tx1">
                  <a:lumMod val="65000"/>
                  <a:lumOff val="35000"/>
                </a:schemeClr>
              </a:solidFill>
              <a:latin typeface="+mj-lt"/>
              <a:ea typeface="+mj-ea"/>
              <a:cs typeface="+mj-cs"/>
            </a:defRPr>
          </a:pPr>
          <a:endParaRPr lang="en-US"/>
        </a:p>
      </c:txPr>
    </c:title>
    <c:autoTitleDeleted val="0"/>
    <c:plotArea>
      <c:layout/>
      <c:barChart>
        <c:barDir val="col"/>
        <c:grouping val="clustered"/>
        <c:varyColors val="0"/>
        <c:ser>
          <c:idx val="0"/>
          <c:order val="0"/>
          <c:tx>
            <c:strRef>
              <c:f>'[Chart in Microsoft PowerPoint]Awards'!$A$21</c:f>
              <c:strCache>
                <c:ptCount val="1"/>
                <c:pt idx="0">
                  <c:v>Unt audia doluptatum</c:v>
                </c:pt>
              </c:strCache>
            </c:strRef>
          </c:tx>
          <c:spPr>
            <a:solidFill>
              <a:schemeClr val="accent1">
                <a:alpha val="70000"/>
              </a:schemeClr>
            </a:solidFill>
            <a:ln>
              <a:noFill/>
            </a:ln>
            <a:effectLst/>
          </c:spPr>
          <c:invertIfNegative val="0"/>
          <c:dPt>
            <c:idx val="0"/>
            <c:invertIfNegative val="0"/>
            <c:bubble3D val="0"/>
            <c:spPr>
              <a:solidFill>
                <a:srgbClr val="323432"/>
              </a:solidFill>
              <a:ln>
                <a:noFill/>
              </a:ln>
              <a:effectLst/>
            </c:spPr>
            <c:extLst>
              <c:ext xmlns:c16="http://schemas.microsoft.com/office/drawing/2014/chart" uri="{C3380CC4-5D6E-409C-BE32-E72D297353CC}">
                <c16:uniqueId val="{00000001-63FE-1647-A1BF-89A09C1F7DEC}"/>
              </c:ext>
            </c:extLst>
          </c:dPt>
          <c:dPt>
            <c:idx val="1"/>
            <c:invertIfNegative val="0"/>
            <c:bubble3D val="0"/>
            <c:spPr>
              <a:solidFill>
                <a:schemeClr val="tx1">
                  <a:lumMod val="65000"/>
                  <a:lumOff val="35000"/>
                </a:schemeClr>
              </a:solidFill>
              <a:ln>
                <a:noFill/>
              </a:ln>
              <a:effectLst/>
            </c:spPr>
            <c:extLst>
              <c:ext xmlns:c16="http://schemas.microsoft.com/office/drawing/2014/chart" uri="{C3380CC4-5D6E-409C-BE32-E72D297353CC}">
                <c16:uniqueId val="{00000002-63FE-1647-A1BF-89A09C1F7DEC}"/>
              </c:ext>
            </c:extLst>
          </c:dPt>
          <c:dPt>
            <c:idx val="2"/>
            <c:invertIfNegative val="0"/>
            <c:bubble3D val="0"/>
            <c:spPr>
              <a:solidFill>
                <a:schemeClr val="bg2">
                  <a:lumMod val="75000"/>
                </a:schemeClr>
              </a:solidFill>
              <a:ln>
                <a:noFill/>
              </a:ln>
              <a:effectLst/>
            </c:spPr>
            <c:extLst>
              <c:ext xmlns:c16="http://schemas.microsoft.com/office/drawing/2014/chart" uri="{C3380CC4-5D6E-409C-BE32-E72D297353CC}">
                <c16:uniqueId val="{00000003-63FE-1647-A1BF-89A09C1F7DEC}"/>
              </c:ext>
            </c:extLst>
          </c:dPt>
          <c:dPt>
            <c:idx val="3"/>
            <c:invertIfNegative val="0"/>
            <c:bubble3D val="0"/>
            <c:spPr>
              <a:solidFill>
                <a:schemeClr val="bg2">
                  <a:lumMod val="90000"/>
                </a:schemeClr>
              </a:solidFill>
              <a:ln>
                <a:noFill/>
              </a:ln>
              <a:effectLst/>
            </c:spPr>
            <c:extLst>
              <c:ext xmlns:c16="http://schemas.microsoft.com/office/drawing/2014/chart" uri="{C3380CC4-5D6E-409C-BE32-E72D297353CC}">
                <c16:uniqueId val="{00000004-63FE-1647-A1BF-89A09C1F7DEC}"/>
              </c:ext>
            </c:extLst>
          </c:dPt>
          <c:dPt>
            <c:idx val="4"/>
            <c:invertIfNegative val="0"/>
            <c:bubble3D val="0"/>
            <c:spPr>
              <a:solidFill>
                <a:srgbClr val="A32B30"/>
              </a:solidFill>
              <a:ln>
                <a:noFill/>
              </a:ln>
              <a:effectLst/>
            </c:spPr>
            <c:extLst>
              <c:ext xmlns:c16="http://schemas.microsoft.com/office/drawing/2014/chart" uri="{C3380CC4-5D6E-409C-BE32-E72D297353CC}">
                <c16:uniqueId val="{00000005-63FE-1647-A1BF-89A09C1F7DEC}"/>
              </c:ext>
            </c:extLst>
          </c:dPt>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'[Chart in Microsoft PowerPoint]Awards'!$B$20:$F$20</c:f>
              <c:strCache>
                <c:ptCount val="5"/>
                <c:pt idx="0">
                  <c:v>2014-15</c:v>
                </c:pt>
                <c:pt idx="1">
                  <c:v>2015-16</c:v>
                </c:pt>
                <c:pt idx="2">
                  <c:v>2016-17</c:v>
                </c:pt>
                <c:pt idx="3">
                  <c:v>2017-18</c:v>
                </c:pt>
                <c:pt idx="4">
                  <c:v>2018-19</c:v>
                </c:pt>
              </c:strCache>
            </c:strRef>
          </c:cat>
          <c:val>
            <c:numRef>
              <c:f>'[Chart in Microsoft PowerPoint]Awards'!$B$21:$F$21</c:f>
              <c:numCache>
                <c:formatCode>General</c:formatCode>
                <c:ptCount val="5"/>
                <c:pt idx="0">
                  <c:v>173</c:v>
                </c:pt>
                <c:pt idx="1">
                  <c:v>305</c:v>
                </c:pt>
                <c:pt idx="2">
                  <c:v>491</c:v>
                </c:pt>
                <c:pt idx="3">
                  <c:v>823</c:v>
                </c:pt>
                <c:pt idx="4">
                  <c:v>1276</c:v>
                </c:pt>
              </c:numCache>
            </c:numRef>
          </c:val>
          <c:extLst>
            <c:ext xmlns:c16="http://schemas.microsoft.com/office/drawing/2014/chart" uri="{C3380CC4-5D6E-409C-BE32-E72D297353CC}">
              <c16:uniqueId val="{00000000-63FE-1647-A1BF-89A09C1F7DEC}"/>
            </c:ext>
          </c:extLst>
        </c:ser>
        <c:dLbls>
          <c:dLblPos val="outEnd"/>
          <c:showLegendKey val="0"/>
          <c:showVal val="1"/>
          <c:showCatName val="0"/>
          <c:showSerName val="0"/>
          <c:showPercent val="0"/>
          <c:showBubbleSize val="0"/>
        </c:dLbls>
        <c:gapWidth val="80"/>
        <c:overlap val="25"/>
        <c:axId val="262239583"/>
        <c:axId val="262180159"/>
      </c:barChart>
      <c:catAx>
        <c:axId val="262239583"/>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cap="none" spc="20" normalizeH="0" baseline="0">
                <a:solidFill>
                  <a:schemeClr val="tx1">
                    <a:lumMod val="65000"/>
                    <a:lumOff val="35000"/>
                  </a:schemeClr>
                </a:solidFill>
                <a:latin typeface="+mn-lt"/>
                <a:ea typeface="+mn-ea"/>
                <a:cs typeface="+mn-cs"/>
              </a:defRPr>
            </a:pPr>
            <a:endParaRPr lang="en-US"/>
          </a:p>
        </c:txPr>
        <c:crossAx val="262180159"/>
        <c:crosses val="autoZero"/>
        <c:auto val="1"/>
        <c:lblAlgn val="ctr"/>
        <c:lblOffset val="100"/>
        <c:noMultiLvlLbl val="0"/>
      </c:catAx>
      <c:valAx>
        <c:axId val="262180159"/>
        <c:scaling>
          <c:orientation val="minMax"/>
        </c:scaling>
        <c:delete val="1"/>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crossAx val="2622395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r>
              <a:rPr lang="en-US" dirty="0"/>
              <a:t>New Students Entering the California Community College System Disaggregated by Four Major Racial</a:t>
            </a:r>
            <a:r>
              <a:rPr lang="en-US" baseline="0" dirty="0"/>
              <a:t> </a:t>
            </a:r>
            <a:r>
              <a:rPr lang="en-US" dirty="0"/>
              <a:t>Groups</a:t>
            </a:r>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1"/>
          <c:order val="1"/>
          <c:tx>
            <c:strRef>
              <c:f>'CCC enrollments of degree seekr'!$Q$1</c:f>
              <c:strCache>
                <c:ptCount val="1"/>
                <c:pt idx="0">
                  <c:v>Asian</c:v>
                </c:pt>
              </c:strCache>
            </c:strRef>
          </c:tx>
          <c:spPr>
            <a:ln w="28575" cap="rnd">
              <a:solidFill>
                <a:schemeClr val="bg2">
                  <a:lumMod val="75000"/>
                </a:schemeClr>
              </a:solidFill>
              <a:round/>
            </a:ln>
            <a:effectLst/>
          </c:spPr>
          <c:marker>
            <c:symbol val="none"/>
          </c:marker>
          <c:cat>
            <c:strRef>
              <c:f>'CCC enrollments of degree seekr'!$O$2:$O$5</c:f>
              <c:strCache>
                <c:ptCount val="4"/>
                <c:pt idx="0">
                  <c:v>2014-2015</c:v>
                </c:pt>
                <c:pt idx="1">
                  <c:v>2015-2016</c:v>
                </c:pt>
                <c:pt idx="2">
                  <c:v>2016-2017</c:v>
                </c:pt>
                <c:pt idx="3">
                  <c:v>2017-2018</c:v>
                </c:pt>
              </c:strCache>
            </c:strRef>
          </c:cat>
          <c:val>
            <c:numRef>
              <c:f>'CCC enrollments of degree seekr'!$Q$2:$Q$5</c:f>
              <c:numCache>
                <c:formatCode>General</c:formatCode>
                <c:ptCount val="4"/>
                <c:pt idx="0">
                  <c:v>26278</c:v>
                </c:pt>
                <c:pt idx="1">
                  <c:v>62840</c:v>
                </c:pt>
                <c:pt idx="2">
                  <c:v>85190</c:v>
                </c:pt>
                <c:pt idx="3">
                  <c:v>87300</c:v>
                </c:pt>
              </c:numCache>
            </c:numRef>
          </c:val>
          <c:smooth val="0"/>
          <c:extLst>
            <c:ext xmlns:c16="http://schemas.microsoft.com/office/drawing/2014/chart" uri="{C3380CC4-5D6E-409C-BE32-E72D297353CC}">
              <c16:uniqueId val="{00000000-BDD2-441D-852E-A089D5F116CF}"/>
            </c:ext>
          </c:extLst>
        </c:ser>
        <c:ser>
          <c:idx val="2"/>
          <c:order val="2"/>
          <c:tx>
            <c:strRef>
              <c:f>'CCC enrollments of degree seekr'!$R$1</c:f>
              <c:strCache>
                <c:ptCount val="1"/>
                <c:pt idx="0">
                  <c:v>Black or African American</c:v>
                </c:pt>
              </c:strCache>
            </c:strRef>
          </c:tx>
          <c:spPr>
            <a:ln w="28575" cap="rnd">
              <a:solidFill>
                <a:srgbClr val="1DA1F2"/>
              </a:solidFill>
              <a:round/>
            </a:ln>
            <a:effectLst/>
          </c:spPr>
          <c:marker>
            <c:symbol val="none"/>
          </c:marker>
          <c:cat>
            <c:strRef>
              <c:f>'CCC enrollments of degree seekr'!$O$2:$O$5</c:f>
              <c:strCache>
                <c:ptCount val="4"/>
                <c:pt idx="0">
                  <c:v>2014-2015</c:v>
                </c:pt>
                <c:pt idx="1">
                  <c:v>2015-2016</c:v>
                </c:pt>
                <c:pt idx="2">
                  <c:v>2016-2017</c:v>
                </c:pt>
                <c:pt idx="3">
                  <c:v>2017-2018</c:v>
                </c:pt>
              </c:strCache>
            </c:strRef>
          </c:cat>
          <c:val>
            <c:numRef>
              <c:f>'CCC enrollments of degree seekr'!$R$2:$R$5</c:f>
              <c:numCache>
                <c:formatCode>General</c:formatCode>
                <c:ptCount val="4"/>
                <c:pt idx="0">
                  <c:v>30541</c:v>
                </c:pt>
                <c:pt idx="1">
                  <c:v>63106</c:v>
                </c:pt>
                <c:pt idx="2">
                  <c:v>76983</c:v>
                </c:pt>
                <c:pt idx="3">
                  <c:v>77131</c:v>
                </c:pt>
              </c:numCache>
            </c:numRef>
          </c:val>
          <c:smooth val="0"/>
          <c:extLst>
            <c:ext xmlns:c16="http://schemas.microsoft.com/office/drawing/2014/chart" uri="{C3380CC4-5D6E-409C-BE32-E72D297353CC}">
              <c16:uniqueId val="{00000001-BDD2-441D-852E-A089D5F116CF}"/>
            </c:ext>
          </c:extLst>
        </c:ser>
        <c:ser>
          <c:idx val="4"/>
          <c:order val="4"/>
          <c:tx>
            <c:strRef>
              <c:f>'CCC enrollments of degree seekr'!$T$1</c:f>
              <c:strCache>
                <c:ptCount val="1"/>
                <c:pt idx="0">
                  <c:v>Hispanic</c:v>
                </c:pt>
              </c:strCache>
            </c:strRef>
          </c:tx>
          <c:spPr>
            <a:ln w="28575" cap="rnd">
              <a:solidFill>
                <a:srgbClr val="A32B30"/>
              </a:solidFill>
              <a:round/>
            </a:ln>
            <a:effectLst/>
          </c:spPr>
          <c:marker>
            <c:symbol val="none"/>
          </c:marker>
          <c:cat>
            <c:strRef>
              <c:f>'CCC enrollments of degree seekr'!$O$2:$O$5</c:f>
              <c:strCache>
                <c:ptCount val="4"/>
                <c:pt idx="0">
                  <c:v>2014-2015</c:v>
                </c:pt>
                <c:pt idx="1">
                  <c:v>2015-2016</c:v>
                </c:pt>
                <c:pt idx="2">
                  <c:v>2016-2017</c:v>
                </c:pt>
                <c:pt idx="3">
                  <c:v>2017-2018</c:v>
                </c:pt>
              </c:strCache>
            </c:strRef>
          </c:cat>
          <c:val>
            <c:numRef>
              <c:f>'CCC enrollments of degree seekr'!$T$2:$T$5</c:f>
              <c:numCache>
                <c:formatCode>General</c:formatCode>
                <c:ptCount val="4"/>
                <c:pt idx="0">
                  <c:v>133671</c:v>
                </c:pt>
                <c:pt idx="1">
                  <c:v>297967</c:v>
                </c:pt>
                <c:pt idx="2">
                  <c:v>397461</c:v>
                </c:pt>
                <c:pt idx="3">
                  <c:v>421641</c:v>
                </c:pt>
              </c:numCache>
            </c:numRef>
          </c:val>
          <c:smooth val="0"/>
          <c:extLst>
            <c:ext xmlns:c16="http://schemas.microsoft.com/office/drawing/2014/chart" uri="{C3380CC4-5D6E-409C-BE32-E72D297353CC}">
              <c16:uniqueId val="{00000002-BDD2-441D-852E-A089D5F116CF}"/>
            </c:ext>
          </c:extLst>
        </c:ser>
        <c:ser>
          <c:idx val="6"/>
          <c:order val="6"/>
          <c:tx>
            <c:strRef>
              <c:f>'CCC enrollments of degree seekr'!$V$1</c:f>
              <c:strCache>
                <c:ptCount val="1"/>
                <c:pt idx="0">
                  <c:v>White</c:v>
                </c:pt>
              </c:strCache>
            </c:strRef>
          </c:tx>
          <c:spPr>
            <a:ln w="28575" cap="rnd">
              <a:solidFill>
                <a:schemeClr val="tx1"/>
              </a:solidFill>
              <a:round/>
            </a:ln>
            <a:effectLst/>
          </c:spPr>
          <c:marker>
            <c:symbol val="none"/>
          </c:marker>
          <c:cat>
            <c:strRef>
              <c:f>'CCC enrollments of degree seekr'!$O$2:$O$5</c:f>
              <c:strCache>
                <c:ptCount val="4"/>
                <c:pt idx="0">
                  <c:v>2014-2015</c:v>
                </c:pt>
                <c:pt idx="1">
                  <c:v>2015-2016</c:v>
                </c:pt>
                <c:pt idx="2">
                  <c:v>2016-2017</c:v>
                </c:pt>
                <c:pt idx="3">
                  <c:v>2017-2018</c:v>
                </c:pt>
              </c:strCache>
            </c:strRef>
          </c:cat>
          <c:val>
            <c:numRef>
              <c:f>'CCC enrollments of degree seekr'!$V$2:$V$5</c:f>
              <c:numCache>
                <c:formatCode>General</c:formatCode>
                <c:ptCount val="4"/>
                <c:pt idx="0">
                  <c:v>75378</c:v>
                </c:pt>
                <c:pt idx="1">
                  <c:v>158723</c:v>
                </c:pt>
                <c:pt idx="2">
                  <c:v>199556</c:v>
                </c:pt>
                <c:pt idx="3">
                  <c:v>199282</c:v>
                </c:pt>
              </c:numCache>
            </c:numRef>
          </c:val>
          <c:smooth val="0"/>
          <c:extLst>
            <c:ext xmlns:c16="http://schemas.microsoft.com/office/drawing/2014/chart" uri="{C3380CC4-5D6E-409C-BE32-E72D297353CC}">
              <c16:uniqueId val="{00000003-BDD2-441D-852E-A089D5F116CF}"/>
            </c:ext>
          </c:extLst>
        </c:ser>
        <c:dLbls>
          <c:showLegendKey val="0"/>
          <c:showVal val="0"/>
          <c:showCatName val="0"/>
          <c:showSerName val="0"/>
          <c:showPercent val="0"/>
          <c:showBubbleSize val="0"/>
        </c:dLbls>
        <c:smooth val="0"/>
        <c:axId val="311203176"/>
        <c:axId val="311204488"/>
        <c:extLst>
          <c:ext xmlns:c15="http://schemas.microsoft.com/office/drawing/2012/chart" uri="{02D57815-91ED-43cb-92C2-25804820EDAC}">
            <c15:filteredLineSeries>
              <c15:ser>
                <c:idx val="0"/>
                <c:order val="0"/>
                <c:tx>
                  <c:strRef>
                    <c:extLst>
                      <c:ext uri="{02D57815-91ED-43cb-92C2-25804820EDAC}">
                        <c15:formulaRef>
                          <c15:sqref>'CCC enrollments of degree seekr'!$P$1</c15:sqref>
                        </c15:formulaRef>
                      </c:ext>
                    </c:extLst>
                    <c:strCache>
                      <c:ptCount val="1"/>
                      <c:pt idx="0">
                        <c:v>American Indian</c:v>
                      </c:pt>
                    </c:strCache>
                  </c:strRef>
                </c:tx>
                <c:spPr>
                  <a:ln w="28575" cap="rnd">
                    <a:solidFill>
                      <a:schemeClr val="accent1"/>
                    </a:solidFill>
                    <a:round/>
                  </a:ln>
                  <a:effectLst/>
                </c:spPr>
                <c:marker>
                  <c:symbol val="none"/>
                </c:marker>
                <c:cat>
                  <c:strRef>
                    <c:extLst>
                      <c:ext uri="{02D57815-91ED-43cb-92C2-25804820EDAC}">
                        <c15:formulaRef>
                          <c15:sqref>'CCC enrollments of degree seekr'!$O$2:$O$5</c15:sqref>
                        </c15:formulaRef>
                      </c:ext>
                    </c:extLst>
                    <c:strCache>
                      <c:ptCount val="4"/>
                      <c:pt idx="0">
                        <c:v>2014-2015</c:v>
                      </c:pt>
                      <c:pt idx="1">
                        <c:v>2015-2016</c:v>
                      </c:pt>
                      <c:pt idx="2">
                        <c:v>2016-2017</c:v>
                      </c:pt>
                      <c:pt idx="3">
                        <c:v>2017-2018</c:v>
                      </c:pt>
                    </c:strCache>
                  </c:strRef>
                </c:cat>
                <c:val>
                  <c:numRef>
                    <c:extLst>
                      <c:ext uri="{02D57815-91ED-43cb-92C2-25804820EDAC}">
                        <c15:formulaRef>
                          <c15:sqref>'CCC enrollments of degree seekr'!$P$2:$P$5</c15:sqref>
                        </c15:formulaRef>
                      </c:ext>
                    </c:extLst>
                    <c:numCache>
                      <c:formatCode>General</c:formatCode>
                      <c:ptCount val="4"/>
                      <c:pt idx="0">
                        <c:v>2959</c:v>
                      </c:pt>
                      <c:pt idx="1">
                        <c:v>6280</c:v>
                      </c:pt>
                      <c:pt idx="2">
                        <c:v>7879</c:v>
                      </c:pt>
                      <c:pt idx="3">
                        <c:v>8056</c:v>
                      </c:pt>
                    </c:numCache>
                  </c:numRef>
                </c:val>
                <c:smooth val="0"/>
                <c:extLst>
                  <c:ext xmlns:c16="http://schemas.microsoft.com/office/drawing/2014/chart" uri="{C3380CC4-5D6E-409C-BE32-E72D297353CC}">
                    <c16:uniqueId val="{00000004-BDD2-441D-852E-A089D5F116CF}"/>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'CCC enrollments of degree seekr'!$S$1</c15:sqref>
                        </c15:formulaRef>
                      </c:ext>
                    </c:extLst>
                    <c:strCache>
                      <c:ptCount val="1"/>
                      <c:pt idx="0">
                        <c:v>Filipino</c:v>
                      </c:pt>
                    </c:strCache>
                  </c:strRef>
                </c:tx>
                <c:spPr>
                  <a:ln w="28575" cap="rnd">
                    <a:solidFill>
                      <a:schemeClr val="accent4"/>
                    </a:solidFill>
                    <a:round/>
                  </a:ln>
                  <a:effectLst/>
                </c:spPr>
                <c:marker>
                  <c:symbol val="none"/>
                </c:marker>
                <c:cat>
                  <c:strRef>
                    <c:extLst xmlns:c15="http://schemas.microsoft.com/office/drawing/2012/chart">
                      <c:ext xmlns:c15="http://schemas.microsoft.com/office/drawing/2012/chart" uri="{02D57815-91ED-43cb-92C2-25804820EDAC}">
                        <c15:formulaRef>
                          <c15:sqref>'CCC enrollments of degree seekr'!$O$2:$O$5</c15:sqref>
                        </c15:formulaRef>
                      </c:ext>
                    </c:extLst>
                    <c:strCache>
                      <c:ptCount val="4"/>
                      <c:pt idx="0">
                        <c:v>2014-2015</c:v>
                      </c:pt>
                      <c:pt idx="1">
                        <c:v>2015-2016</c:v>
                      </c:pt>
                      <c:pt idx="2">
                        <c:v>2016-2017</c:v>
                      </c:pt>
                      <c:pt idx="3">
                        <c:v>2017-2018</c:v>
                      </c:pt>
                    </c:strCache>
                  </c:strRef>
                </c:cat>
                <c:val>
                  <c:numRef>
                    <c:extLst xmlns:c15="http://schemas.microsoft.com/office/drawing/2012/chart">
                      <c:ext xmlns:c15="http://schemas.microsoft.com/office/drawing/2012/chart" uri="{02D57815-91ED-43cb-92C2-25804820EDAC}">
                        <c15:formulaRef>
                          <c15:sqref>'CCC enrollments of degree seekr'!$S$2:$S$5</c15:sqref>
                        </c15:formulaRef>
                      </c:ext>
                    </c:extLst>
                    <c:numCache>
                      <c:formatCode>General</c:formatCode>
                      <c:ptCount val="4"/>
                      <c:pt idx="0">
                        <c:v>11200</c:v>
                      </c:pt>
                      <c:pt idx="1">
                        <c:v>25051</c:v>
                      </c:pt>
                      <c:pt idx="2">
                        <c:v>32824</c:v>
                      </c:pt>
                      <c:pt idx="3">
                        <c:v>33292</c:v>
                      </c:pt>
                    </c:numCache>
                  </c:numRef>
                </c:val>
                <c:smooth val="0"/>
                <c:extLst xmlns:c15="http://schemas.microsoft.com/office/drawing/2012/chart">
                  <c:ext xmlns:c16="http://schemas.microsoft.com/office/drawing/2014/chart" uri="{C3380CC4-5D6E-409C-BE32-E72D297353CC}">
                    <c16:uniqueId val="{00000005-BDD2-441D-852E-A089D5F116CF}"/>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'CCC enrollments of degree seekr'!$U$1</c15:sqref>
                        </c15:formulaRef>
                      </c:ext>
                    </c:extLst>
                    <c:strCache>
                      <c:ptCount val="1"/>
                      <c:pt idx="0">
                        <c:v>Native Hawaiian or Other Pacific Islander</c:v>
                      </c:pt>
                    </c:strCache>
                  </c:strRef>
                </c:tx>
                <c:spPr>
                  <a:ln w="28575" cap="rnd">
                    <a:solidFill>
                      <a:schemeClr val="accent6"/>
                    </a:solidFill>
                    <a:round/>
                  </a:ln>
                  <a:effectLst/>
                </c:spPr>
                <c:marker>
                  <c:symbol val="none"/>
                </c:marker>
                <c:cat>
                  <c:strRef>
                    <c:extLst xmlns:c15="http://schemas.microsoft.com/office/drawing/2012/chart">
                      <c:ext xmlns:c15="http://schemas.microsoft.com/office/drawing/2012/chart" uri="{02D57815-91ED-43cb-92C2-25804820EDAC}">
                        <c15:formulaRef>
                          <c15:sqref>'CCC enrollments of degree seekr'!$O$2:$O$5</c15:sqref>
                        </c15:formulaRef>
                      </c:ext>
                    </c:extLst>
                    <c:strCache>
                      <c:ptCount val="4"/>
                      <c:pt idx="0">
                        <c:v>2014-2015</c:v>
                      </c:pt>
                      <c:pt idx="1">
                        <c:v>2015-2016</c:v>
                      </c:pt>
                      <c:pt idx="2">
                        <c:v>2016-2017</c:v>
                      </c:pt>
                      <c:pt idx="3">
                        <c:v>2017-2018</c:v>
                      </c:pt>
                    </c:strCache>
                  </c:strRef>
                </c:cat>
                <c:val>
                  <c:numRef>
                    <c:extLst xmlns:c15="http://schemas.microsoft.com/office/drawing/2012/chart">
                      <c:ext xmlns:c15="http://schemas.microsoft.com/office/drawing/2012/chart" uri="{02D57815-91ED-43cb-92C2-25804820EDAC}">
                        <c15:formulaRef>
                          <c15:sqref>'CCC enrollments of degree seekr'!$U$2:$U$5</c15:sqref>
                        </c15:formulaRef>
                      </c:ext>
                    </c:extLst>
                    <c:numCache>
                      <c:formatCode>General</c:formatCode>
                      <c:ptCount val="4"/>
                      <c:pt idx="0">
                        <c:v>2081</c:v>
                      </c:pt>
                      <c:pt idx="1">
                        <c:v>4355</c:v>
                      </c:pt>
                      <c:pt idx="2">
                        <c:v>5384</c:v>
                      </c:pt>
                      <c:pt idx="3">
                        <c:v>5345</c:v>
                      </c:pt>
                    </c:numCache>
                  </c:numRef>
                </c:val>
                <c:smooth val="0"/>
                <c:extLst xmlns:c15="http://schemas.microsoft.com/office/drawing/2012/chart">
                  <c:ext xmlns:c16="http://schemas.microsoft.com/office/drawing/2014/chart" uri="{C3380CC4-5D6E-409C-BE32-E72D297353CC}">
                    <c16:uniqueId val="{00000006-BDD2-441D-852E-A089D5F116CF}"/>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'CCC enrollments of degree seekr'!$W$1</c15:sqref>
                        </c15:formulaRef>
                      </c:ext>
                    </c:extLst>
                    <c:strCache>
                      <c:ptCount val="1"/>
                      <c:pt idx="0">
                        <c:v>Unknown/ Not Reported</c:v>
                      </c:pt>
                    </c:strCache>
                  </c:strRef>
                </c:tx>
                <c:spPr>
                  <a:ln w="28575" cap="rnd">
                    <a:solidFill>
                      <a:schemeClr val="accent2">
                        <a:lumMod val="60000"/>
                      </a:schemeClr>
                    </a:solidFill>
                    <a:round/>
                  </a:ln>
                  <a:effectLst/>
                </c:spPr>
                <c:marker>
                  <c:symbol val="none"/>
                </c:marker>
                <c:cat>
                  <c:strRef>
                    <c:extLst xmlns:c15="http://schemas.microsoft.com/office/drawing/2012/chart">
                      <c:ext xmlns:c15="http://schemas.microsoft.com/office/drawing/2012/chart" uri="{02D57815-91ED-43cb-92C2-25804820EDAC}">
                        <c15:formulaRef>
                          <c15:sqref>'CCC enrollments of degree seekr'!$O$2:$O$5</c15:sqref>
                        </c15:formulaRef>
                      </c:ext>
                    </c:extLst>
                    <c:strCache>
                      <c:ptCount val="4"/>
                      <c:pt idx="0">
                        <c:v>2014-2015</c:v>
                      </c:pt>
                      <c:pt idx="1">
                        <c:v>2015-2016</c:v>
                      </c:pt>
                      <c:pt idx="2">
                        <c:v>2016-2017</c:v>
                      </c:pt>
                      <c:pt idx="3">
                        <c:v>2017-2018</c:v>
                      </c:pt>
                    </c:strCache>
                  </c:strRef>
                </c:cat>
                <c:val>
                  <c:numRef>
                    <c:extLst xmlns:c15="http://schemas.microsoft.com/office/drawing/2012/chart">
                      <c:ext xmlns:c15="http://schemas.microsoft.com/office/drawing/2012/chart" uri="{02D57815-91ED-43cb-92C2-25804820EDAC}">
                        <c15:formulaRef>
                          <c15:sqref>'CCC enrollments of degree seekr'!$W$2:$W$5</c15:sqref>
                        </c15:formulaRef>
                      </c:ext>
                    </c:extLst>
                    <c:numCache>
                      <c:formatCode>General</c:formatCode>
                      <c:ptCount val="4"/>
                      <c:pt idx="0">
                        <c:v>2211</c:v>
                      </c:pt>
                      <c:pt idx="1">
                        <c:v>4234</c:v>
                      </c:pt>
                      <c:pt idx="2">
                        <c:v>4924</c:v>
                      </c:pt>
                      <c:pt idx="3">
                        <c:v>4624</c:v>
                      </c:pt>
                    </c:numCache>
                  </c:numRef>
                </c:val>
                <c:smooth val="0"/>
                <c:extLst xmlns:c15="http://schemas.microsoft.com/office/drawing/2012/chart">
                  <c:ext xmlns:c16="http://schemas.microsoft.com/office/drawing/2014/chart" uri="{C3380CC4-5D6E-409C-BE32-E72D297353CC}">
                    <c16:uniqueId val="{00000007-BDD2-441D-852E-A089D5F116CF}"/>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'CCC enrollments of degree seekr'!$X$1</c15:sqref>
                        </c15:formulaRef>
                      </c:ext>
                    </c:extLst>
                    <c:strCache>
                      <c:ptCount val="1"/>
                      <c:pt idx="0">
                        <c:v>Multiple</c:v>
                      </c:pt>
                    </c:strCache>
                  </c:strRef>
                </c:tx>
                <c:spPr>
                  <a:ln w="28575" cap="rnd">
                    <a:solidFill>
                      <a:schemeClr val="accent3">
                        <a:lumMod val="60000"/>
                      </a:schemeClr>
                    </a:solidFill>
                    <a:round/>
                  </a:ln>
                  <a:effectLst/>
                </c:spPr>
                <c:marker>
                  <c:symbol val="none"/>
                </c:marker>
                <c:cat>
                  <c:strRef>
                    <c:extLst xmlns:c15="http://schemas.microsoft.com/office/drawing/2012/chart">
                      <c:ext xmlns:c15="http://schemas.microsoft.com/office/drawing/2012/chart" uri="{02D57815-91ED-43cb-92C2-25804820EDAC}">
                        <c15:formulaRef>
                          <c15:sqref>'CCC enrollments of degree seekr'!$O$2:$O$5</c15:sqref>
                        </c15:formulaRef>
                      </c:ext>
                    </c:extLst>
                    <c:strCache>
                      <c:ptCount val="4"/>
                      <c:pt idx="0">
                        <c:v>2014-2015</c:v>
                      </c:pt>
                      <c:pt idx="1">
                        <c:v>2015-2016</c:v>
                      </c:pt>
                      <c:pt idx="2">
                        <c:v>2016-2017</c:v>
                      </c:pt>
                      <c:pt idx="3">
                        <c:v>2017-2018</c:v>
                      </c:pt>
                    </c:strCache>
                  </c:strRef>
                </c:cat>
                <c:val>
                  <c:numRef>
                    <c:extLst xmlns:c15="http://schemas.microsoft.com/office/drawing/2012/chart">
                      <c:ext xmlns:c15="http://schemas.microsoft.com/office/drawing/2012/chart" uri="{02D57815-91ED-43cb-92C2-25804820EDAC}">
                        <c15:formulaRef>
                          <c15:sqref>'CCC enrollments of degree seekr'!$X$2:$X$5</c15:sqref>
                        </c15:formulaRef>
                      </c:ext>
                    </c:extLst>
                    <c:numCache>
                      <c:formatCode>General</c:formatCode>
                      <c:ptCount val="4"/>
                      <c:pt idx="0">
                        <c:v>1323</c:v>
                      </c:pt>
                      <c:pt idx="1">
                        <c:v>4051</c:v>
                      </c:pt>
                      <c:pt idx="2">
                        <c:v>4354</c:v>
                      </c:pt>
                      <c:pt idx="3">
                        <c:v>2860</c:v>
                      </c:pt>
                    </c:numCache>
                  </c:numRef>
                </c:val>
                <c:smooth val="0"/>
                <c:extLst xmlns:c15="http://schemas.microsoft.com/office/drawing/2012/chart">
                  <c:ext xmlns:c16="http://schemas.microsoft.com/office/drawing/2014/chart" uri="{C3380CC4-5D6E-409C-BE32-E72D297353CC}">
                    <c16:uniqueId val="{00000008-BDD2-441D-852E-A089D5F116CF}"/>
                  </c:ext>
                </c:extLst>
              </c15:ser>
            </c15:filteredLineSeries>
          </c:ext>
        </c:extLst>
      </c:lineChart>
      <c:catAx>
        <c:axId val="311203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11204488"/>
        <c:crosses val="autoZero"/>
        <c:auto val="1"/>
        <c:lblAlgn val="ctr"/>
        <c:lblOffset val="100"/>
        <c:noMultiLvlLbl val="0"/>
      </c:catAx>
      <c:valAx>
        <c:axId val="311204488"/>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112031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US" dirty="0"/>
              <a:t>Transfers to the CSU Disaggregated by Four Largest Groups</a:t>
            </a:r>
            <a:r>
              <a:rPr lang="en-US" baseline="0" dirty="0"/>
              <a:t> by Race</a:t>
            </a:r>
            <a:endParaRPr lang="en-US" dirty="0"/>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'CSU transfers'!$B$2</c:f>
              <c:strCache>
                <c:ptCount val="1"/>
                <c:pt idx="0">
                  <c:v>African American</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Pt>
            <c:idx val="2"/>
            <c:marker>
              <c:symbol val="circle"/>
              <c:size val="5"/>
              <c:spPr>
                <a:solidFill>
                  <a:schemeClr val="accent1"/>
                </a:solidFill>
                <a:ln w="9525">
                  <a:solidFill>
                    <a:schemeClr val="accent1"/>
                  </a:solidFill>
                </a:ln>
                <a:effectLst/>
              </c:spPr>
            </c:marker>
            <c:bubble3D val="0"/>
            <c:spPr>
              <a:ln w="28575" cap="rnd">
                <a:solidFill>
                  <a:srgbClr val="1DA1F2"/>
                </a:solidFill>
                <a:round/>
              </a:ln>
              <a:effectLst/>
            </c:spPr>
            <c:extLst>
              <c:ext xmlns:c16="http://schemas.microsoft.com/office/drawing/2014/chart" uri="{C3380CC4-5D6E-409C-BE32-E72D297353CC}">
                <c16:uniqueId val="{00000000-E01A-4868-A53E-D5B5A4EA2B77}"/>
              </c:ext>
            </c:extLst>
          </c:dPt>
          <c:cat>
            <c:numRef>
              <c:f>'CSU transfers'!$C$1:$H$1</c:f>
              <c:numCache>
                <c:formatCode>General</c:formatCode>
                <c:ptCount val="6"/>
                <c:pt idx="0">
                  <c:v>2014</c:v>
                </c:pt>
                <c:pt idx="1">
                  <c:v>2015</c:v>
                </c:pt>
                <c:pt idx="2">
                  <c:v>2016</c:v>
                </c:pt>
                <c:pt idx="3">
                  <c:v>2017</c:v>
                </c:pt>
                <c:pt idx="4">
                  <c:v>2018</c:v>
                </c:pt>
                <c:pt idx="5">
                  <c:v>2019</c:v>
                </c:pt>
              </c:numCache>
            </c:numRef>
          </c:cat>
          <c:val>
            <c:numRef>
              <c:f>'CSU transfers'!$C$2:$H$2</c:f>
              <c:numCache>
                <c:formatCode>#,##0</c:formatCode>
                <c:ptCount val="6"/>
                <c:pt idx="0">
                  <c:v>1920</c:v>
                </c:pt>
                <c:pt idx="1">
                  <c:v>2019</c:v>
                </c:pt>
                <c:pt idx="2">
                  <c:v>1933</c:v>
                </c:pt>
                <c:pt idx="3">
                  <c:v>1962</c:v>
                </c:pt>
                <c:pt idx="4">
                  <c:v>1860</c:v>
                </c:pt>
                <c:pt idx="5">
                  <c:v>2207</c:v>
                </c:pt>
              </c:numCache>
            </c:numRef>
          </c:val>
          <c:smooth val="0"/>
          <c:extLst>
            <c:ext xmlns:c16="http://schemas.microsoft.com/office/drawing/2014/chart" uri="{C3380CC4-5D6E-409C-BE32-E72D297353CC}">
              <c16:uniqueId val="{00000000-D960-4330-A6D9-2C3BD01231C5}"/>
            </c:ext>
          </c:extLst>
        </c:ser>
        <c:ser>
          <c:idx val="2"/>
          <c:order val="2"/>
          <c:tx>
            <c:strRef>
              <c:f>'CSU transfers'!$B$4</c:f>
              <c:strCache>
                <c:ptCount val="1"/>
                <c:pt idx="0">
                  <c:v>Asian American</c:v>
                </c:pt>
              </c:strCache>
            </c:strRef>
          </c:tx>
          <c:spPr>
            <a:ln w="28575" cap="rnd">
              <a:solidFill>
                <a:schemeClr val="accent3"/>
              </a:solidFill>
              <a:round/>
            </a:ln>
            <a:effectLst/>
          </c:spPr>
          <c:marker>
            <c:symbol val="none"/>
          </c:marker>
          <c:cat>
            <c:numRef>
              <c:f>'CSU transfers'!$C$1:$H$1</c:f>
              <c:numCache>
                <c:formatCode>General</c:formatCode>
                <c:ptCount val="6"/>
                <c:pt idx="0">
                  <c:v>2014</c:v>
                </c:pt>
                <c:pt idx="1">
                  <c:v>2015</c:v>
                </c:pt>
                <c:pt idx="2">
                  <c:v>2016</c:v>
                </c:pt>
                <c:pt idx="3">
                  <c:v>2017</c:v>
                </c:pt>
                <c:pt idx="4">
                  <c:v>2018</c:v>
                </c:pt>
                <c:pt idx="5">
                  <c:v>2019</c:v>
                </c:pt>
              </c:numCache>
            </c:numRef>
          </c:cat>
          <c:val>
            <c:numRef>
              <c:f>'CSU transfers'!$C$4:$H$4</c:f>
              <c:numCache>
                <c:formatCode>#,##0</c:formatCode>
                <c:ptCount val="6"/>
                <c:pt idx="0">
                  <c:v>7186</c:v>
                </c:pt>
                <c:pt idx="1">
                  <c:v>7285</c:v>
                </c:pt>
                <c:pt idx="2">
                  <c:v>7345</c:v>
                </c:pt>
                <c:pt idx="3">
                  <c:v>7057</c:v>
                </c:pt>
                <c:pt idx="4">
                  <c:v>6988</c:v>
                </c:pt>
                <c:pt idx="5">
                  <c:v>7231</c:v>
                </c:pt>
              </c:numCache>
            </c:numRef>
          </c:val>
          <c:smooth val="0"/>
          <c:extLst>
            <c:ext xmlns:c16="http://schemas.microsoft.com/office/drawing/2014/chart" uri="{C3380CC4-5D6E-409C-BE32-E72D297353CC}">
              <c16:uniqueId val="{00000001-D960-4330-A6D9-2C3BD01231C5}"/>
            </c:ext>
          </c:extLst>
        </c:ser>
        <c:ser>
          <c:idx val="3"/>
          <c:order val="3"/>
          <c:tx>
            <c:strRef>
              <c:f>'CSU transfers'!$B$5</c:f>
              <c:strCache>
                <c:ptCount val="1"/>
                <c:pt idx="0">
                  <c:v>Latinx</c:v>
                </c:pt>
              </c:strCache>
            </c:strRef>
          </c:tx>
          <c:spPr>
            <a:ln w="31750" cap="rnd">
              <a:solidFill>
                <a:srgbClr val="B52E29"/>
              </a:solidFill>
              <a:round/>
            </a:ln>
            <a:effectLst/>
          </c:spPr>
          <c:marker>
            <c:symbol val="none"/>
          </c:marker>
          <c:cat>
            <c:numRef>
              <c:f>'CSU transfers'!$C$1:$H$1</c:f>
              <c:numCache>
                <c:formatCode>General</c:formatCode>
                <c:ptCount val="6"/>
                <c:pt idx="0">
                  <c:v>2014</c:v>
                </c:pt>
                <c:pt idx="1">
                  <c:v>2015</c:v>
                </c:pt>
                <c:pt idx="2">
                  <c:v>2016</c:v>
                </c:pt>
                <c:pt idx="3">
                  <c:v>2017</c:v>
                </c:pt>
                <c:pt idx="4">
                  <c:v>2018</c:v>
                </c:pt>
                <c:pt idx="5">
                  <c:v>2019</c:v>
                </c:pt>
              </c:numCache>
            </c:numRef>
          </c:cat>
          <c:val>
            <c:numRef>
              <c:f>'CSU transfers'!$C$5:$H$5</c:f>
              <c:numCache>
                <c:formatCode>#,##0</c:formatCode>
                <c:ptCount val="6"/>
                <c:pt idx="0">
                  <c:v>17501</c:v>
                </c:pt>
                <c:pt idx="1">
                  <c:v>18266</c:v>
                </c:pt>
                <c:pt idx="2">
                  <c:v>20394</c:v>
                </c:pt>
                <c:pt idx="3">
                  <c:v>20806</c:v>
                </c:pt>
                <c:pt idx="4">
                  <c:v>21717</c:v>
                </c:pt>
                <c:pt idx="5">
                  <c:v>24555</c:v>
                </c:pt>
              </c:numCache>
            </c:numRef>
          </c:val>
          <c:smooth val="0"/>
          <c:extLst>
            <c:ext xmlns:c16="http://schemas.microsoft.com/office/drawing/2014/chart" uri="{C3380CC4-5D6E-409C-BE32-E72D297353CC}">
              <c16:uniqueId val="{00000002-D960-4330-A6D9-2C3BD01231C5}"/>
            </c:ext>
          </c:extLst>
        </c:ser>
        <c:ser>
          <c:idx val="8"/>
          <c:order val="8"/>
          <c:tx>
            <c:strRef>
              <c:f>'CSU transfers'!$B$10</c:f>
              <c:strCache>
                <c:ptCount val="1"/>
                <c:pt idx="0">
                  <c:v>White, Non Latino</c:v>
                </c:pt>
              </c:strCache>
            </c:strRef>
          </c:tx>
          <c:spPr>
            <a:ln w="28575" cap="rnd">
              <a:solidFill>
                <a:schemeClr val="tx1"/>
              </a:solidFill>
              <a:round/>
            </a:ln>
            <a:effectLst/>
          </c:spPr>
          <c:marker>
            <c:symbol val="none"/>
          </c:marker>
          <c:cat>
            <c:numRef>
              <c:f>'CSU transfers'!$C$1:$H$1</c:f>
              <c:numCache>
                <c:formatCode>General</c:formatCode>
                <c:ptCount val="6"/>
                <c:pt idx="0">
                  <c:v>2014</c:v>
                </c:pt>
                <c:pt idx="1">
                  <c:v>2015</c:v>
                </c:pt>
                <c:pt idx="2">
                  <c:v>2016</c:v>
                </c:pt>
                <c:pt idx="3">
                  <c:v>2017</c:v>
                </c:pt>
                <c:pt idx="4">
                  <c:v>2018</c:v>
                </c:pt>
                <c:pt idx="5">
                  <c:v>2019</c:v>
                </c:pt>
              </c:numCache>
            </c:numRef>
          </c:cat>
          <c:val>
            <c:numRef>
              <c:f>'CSU transfers'!$C$10:$H$10</c:f>
              <c:numCache>
                <c:formatCode>#,##0</c:formatCode>
                <c:ptCount val="6"/>
                <c:pt idx="0">
                  <c:v>13305</c:v>
                </c:pt>
                <c:pt idx="1">
                  <c:v>12744</c:v>
                </c:pt>
                <c:pt idx="2">
                  <c:v>12083</c:v>
                </c:pt>
                <c:pt idx="3">
                  <c:v>11765</c:v>
                </c:pt>
                <c:pt idx="4">
                  <c:v>11736</c:v>
                </c:pt>
                <c:pt idx="5">
                  <c:v>12773</c:v>
                </c:pt>
              </c:numCache>
            </c:numRef>
          </c:val>
          <c:smooth val="0"/>
          <c:extLst>
            <c:ext xmlns:c16="http://schemas.microsoft.com/office/drawing/2014/chart" uri="{C3380CC4-5D6E-409C-BE32-E72D297353CC}">
              <c16:uniqueId val="{00000003-D960-4330-A6D9-2C3BD01231C5}"/>
            </c:ext>
          </c:extLst>
        </c:ser>
        <c:dLbls>
          <c:showLegendKey val="0"/>
          <c:showVal val="0"/>
          <c:showCatName val="0"/>
          <c:showSerName val="0"/>
          <c:showPercent val="0"/>
          <c:showBubbleSize val="0"/>
        </c:dLbls>
        <c:marker val="1"/>
        <c:smooth val="0"/>
        <c:axId val="340314536"/>
        <c:axId val="340313552"/>
        <c:extLst>
          <c:ext xmlns:c15="http://schemas.microsoft.com/office/drawing/2012/chart" uri="{02D57815-91ED-43cb-92C2-25804820EDAC}">
            <c15:filteredLineSeries>
              <c15:ser>
                <c:idx val="1"/>
                <c:order val="1"/>
                <c:tx>
                  <c:strRef>
                    <c:extLst>
                      <c:ext uri="{02D57815-91ED-43cb-92C2-25804820EDAC}">
                        <c15:formulaRef>
                          <c15:sqref>'CSU transfers'!$B$3</c15:sqref>
                        </c15:formulaRef>
                      </c:ext>
                    </c:extLst>
                    <c:strCache>
                      <c:ptCount val="1"/>
                      <c:pt idx="0">
                        <c:v>American Indian</c:v>
                      </c:pt>
                    </c:strCache>
                  </c:strRef>
                </c:tx>
                <c:spPr>
                  <a:ln w="28575" cap="rnd">
                    <a:solidFill>
                      <a:schemeClr val="accent2"/>
                    </a:solidFill>
                    <a:round/>
                  </a:ln>
                  <a:effectLst/>
                </c:spPr>
                <c:marker>
                  <c:symbol val="none"/>
                </c:marker>
                <c:cat>
                  <c:numRef>
                    <c:extLst>
                      <c:ext uri="{02D57815-91ED-43cb-92C2-25804820EDAC}">
                        <c15:formulaRef>
                          <c15:sqref>'CSU transfers'!$C$1:$H$1</c15:sqref>
                        </c15:formulaRef>
                      </c:ext>
                    </c:extLst>
                    <c:numCache>
                      <c:formatCode>General</c:formatCode>
                      <c:ptCount val="6"/>
                      <c:pt idx="0">
                        <c:v>2014</c:v>
                      </c:pt>
                      <c:pt idx="1">
                        <c:v>2015</c:v>
                      </c:pt>
                      <c:pt idx="2">
                        <c:v>2016</c:v>
                      </c:pt>
                      <c:pt idx="3">
                        <c:v>2017</c:v>
                      </c:pt>
                      <c:pt idx="4">
                        <c:v>2018</c:v>
                      </c:pt>
                      <c:pt idx="5">
                        <c:v>2019</c:v>
                      </c:pt>
                    </c:numCache>
                  </c:numRef>
                </c:cat>
                <c:val>
                  <c:numRef>
                    <c:extLst>
                      <c:ext uri="{02D57815-91ED-43cb-92C2-25804820EDAC}">
                        <c15:formulaRef>
                          <c15:sqref>'CSU transfers'!$C$3:$H$3</c15:sqref>
                        </c15:formulaRef>
                      </c:ext>
                    </c:extLst>
                    <c:numCache>
                      <c:formatCode>#,##0</c:formatCode>
                      <c:ptCount val="6"/>
                      <c:pt idx="0">
                        <c:v>146</c:v>
                      </c:pt>
                      <c:pt idx="1">
                        <c:v>134</c:v>
                      </c:pt>
                      <c:pt idx="2">
                        <c:v>147</c:v>
                      </c:pt>
                      <c:pt idx="3">
                        <c:v>127</c:v>
                      </c:pt>
                      <c:pt idx="4">
                        <c:v>123</c:v>
                      </c:pt>
                      <c:pt idx="5">
                        <c:v>114</c:v>
                      </c:pt>
                    </c:numCache>
                  </c:numRef>
                </c:val>
                <c:smooth val="0"/>
                <c:extLst>
                  <c:ext xmlns:c16="http://schemas.microsoft.com/office/drawing/2014/chart" uri="{C3380CC4-5D6E-409C-BE32-E72D297353CC}">
                    <c16:uniqueId val="{00000004-D960-4330-A6D9-2C3BD01231C5}"/>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'CSU transfers'!$B$6</c15:sqref>
                        </c15:formulaRef>
                      </c:ext>
                    </c:extLst>
                    <c:strCache>
                      <c:ptCount val="1"/>
                      <c:pt idx="0">
                        <c:v>Non Resident Alien</c:v>
                      </c:pt>
                    </c:strCache>
                  </c:strRef>
                </c:tx>
                <c:spPr>
                  <a:ln w="28575" cap="rnd">
                    <a:solidFill>
                      <a:schemeClr val="accent5"/>
                    </a:solidFill>
                    <a:round/>
                  </a:ln>
                  <a:effectLst/>
                </c:spPr>
                <c:marker>
                  <c:symbol val="none"/>
                </c:marker>
                <c:cat>
                  <c:numRef>
                    <c:extLst xmlns:c15="http://schemas.microsoft.com/office/drawing/2012/chart">
                      <c:ext xmlns:c15="http://schemas.microsoft.com/office/drawing/2012/chart" uri="{02D57815-91ED-43cb-92C2-25804820EDAC}">
                        <c15:formulaRef>
                          <c15:sqref>'CSU transfers'!$C$1:$H$1</c15:sqref>
                        </c15:formulaRef>
                      </c:ext>
                    </c:extLst>
                    <c:numCache>
                      <c:formatCode>General</c:formatCode>
                      <c:ptCount val="6"/>
                      <c:pt idx="0">
                        <c:v>2014</c:v>
                      </c:pt>
                      <c:pt idx="1">
                        <c:v>2015</c:v>
                      </c:pt>
                      <c:pt idx="2">
                        <c:v>2016</c:v>
                      </c:pt>
                      <c:pt idx="3">
                        <c:v>2017</c:v>
                      </c:pt>
                      <c:pt idx="4">
                        <c:v>2018</c:v>
                      </c:pt>
                      <c:pt idx="5">
                        <c:v>2019</c:v>
                      </c:pt>
                    </c:numCache>
                  </c:numRef>
                </c:cat>
                <c:val>
                  <c:numRef>
                    <c:extLst xmlns:c15="http://schemas.microsoft.com/office/drawing/2012/chart">
                      <c:ext xmlns:c15="http://schemas.microsoft.com/office/drawing/2012/chart" uri="{02D57815-91ED-43cb-92C2-25804820EDAC}">
                        <c15:formulaRef>
                          <c15:sqref>'CSU transfers'!$C$6:$H$6</c15:sqref>
                        </c15:formulaRef>
                      </c:ext>
                    </c:extLst>
                    <c:numCache>
                      <c:formatCode>#,##0</c:formatCode>
                      <c:ptCount val="6"/>
                      <c:pt idx="0">
                        <c:v>2376</c:v>
                      </c:pt>
                      <c:pt idx="1">
                        <c:v>2438</c:v>
                      </c:pt>
                      <c:pt idx="2">
                        <c:v>2917</c:v>
                      </c:pt>
                      <c:pt idx="3">
                        <c:v>3022</c:v>
                      </c:pt>
                      <c:pt idx="4">
                        <c:v>2968</c:v>
                      </c:pt>
                      <c:pt idx="5">
                        <c:v>3550</c:v>
                      </c:pt>
                    </c:numCache>
                  </c:numRef>
                </c:val>
                <c:smooth val="0"/>
                <c:extLst xmlns:c15="http://schemas.microsoft.com/office/drawing/2012/chart">
                  <c:ext xmlns:c16="http://schemas.microsoft.com/office/drawing/2014/chart" uri="{C3380CC4-5D6E-409C-BE32-E72D297353CC}">
                    <c16:uniqueId val="{00000005-D960-4330-A6D9-2C3BD01231C5}"/>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'CSU transfers'!$B$7</c15:sqref>
                        </c15:formulaRef>
                      </c:ext>
                    </c:extLst>
                    <c:strCache>
                      <c:ptCount val="1"/>
                      <c:pt idx="0">
                        <c:v>Pacific Islander</c:v>
                      </c:pt>
                    </c:strCache>
                  </c:strRef>
                </c:tx>
                <c:spPr>
                  <a:ln w="28575" cap="rnd">
                    <a:solidFill>
                      <a:schemeClr val="accent6"/>
                    </a:solidFill>
                    <a:round/>
                  </a:ln>
                  <a:effectLst/>
                </c:spPr>
                <c:marker>
                  <c:symbol val="none"/>
                </c:marker>
                <c:cat>
                  <c:numRef>
                    <c:extLst xmlns:c15="http://schemas.microsoft.com/office/drawing/2012/chart">
                      <c:ext xmlns:c15="http://schemas.microsoft.com/office/drawing/2012/chart" uri="{02D57815-91ED-43cb-92C2-25804820EDAC}">
                        <c15:formulaRef>
                          <c15:sqref>'CSU transfers'!$C$1:$H$1</c15:sqref>
                        </c15:formulaRef>
                      </c:ext>
                    </c:extLst>
                    <c:numCache>
                      <c:formatCode>General</c:formatCode>
                      <c:ptCount val="6"/>
                      <c:pt idx="0">
                        <c:v>2014</c:v>
                      </c:pt>
                      <c:pt idx="1">
                        <c:v>2015</c:v>
                      </c:pt>
                      <c:pt idx="2">
                        <c:v>2016</c:v>
                      </c:pt>
                      <c:pt idx="3">
                        <c:v>2017</c:v>
                      </c:pt>
                      <c:pt idx="4">
                        <c:v>2018</c:v>
                      </c:pt>
                      <c:pt idx="5">
                        <c:v>2019</c:v>
                      </c:pt>
                    </c:numCache>
                  </c:numRef>
                </c:cat>
                <c:val>
                  <c:numRef>
                    <c:extLst xmlns:c15="http://schemas.microsoft.com/office/drawing/2012/chart">
                      <c:ext xmlns:c15="http://schemas.microsoft.com/office/drawing/2012/chart" uri="{02D57815-91ED-43cb-92C2-25804820EDAC}">
                        <c15:formulaRef>
                          <c15:sqref>'CSU transfers'!$C$7:$H$7</c15:sqref>
                        </c15:formulaRef>
                      </c:ext>
                    </c:extLst>
                    <c:numCache>
                      <c:formatCode>#,##0</c:formatCode>
                      <c:ptCount val="6"/>
                      <c:pt idx="0">
                        <c:v>138</c:v>
                      </c:pt>
                      <c:pt idx="1">
                        <c:v>112</c:v>
                      </c:pt>
                      <c:pt idx="2">
                        <c:v>143</c:v>
                      </c:pt>
                      <c:pt idx="3">
                        <c:v>135</c:v>
                      </c:pt>
                      <c:pt idx="4">
                        <c:v>153</c:v>
                      </c:pt>
                      <c:pt idx="5">
                        <c:v>197</c:v>
                      </c:pt>
                    </c:numCache>
                  </c:numRef>
                </c:val>
                <c:smooth val="0"/>
                <c:extLst xmlns:c15="http://schemas.microsoft.com/office/drawing/2012/chart">
                  <c:ext xmlns:c16="http://schemas.microsoft.com/office/drawing/2014/chart" uri="{C3380CC4-5D6E-409C-BE32-E72D297353CC}">
                    <c16:uniqueId val="{00000006-D960-4330-A6D9-2C3BD01231C5}"/>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'CSU transfers'!$B$8</c15:sqref>
                        </c15:formulaRef>
                      </c:ext>
                    </c:extLst>
                    <c:strCache>
                      <c:ptCount val="1"/>
                      <c:pt idx="0">
                        <c:v>Two or More Races</c:v>
                      </c:pt>
                    </c:strCache>
                  </c:strRef>
                </c:tx>
                <c:spPr>
                  <a:ln w="28575" cap="rnd">
                    <a:solidFill>
                      <a:schemeClr val="accent1">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'CSU transfers'!$C$1:$H$1</c15:sqref>
                        </c15:formulaRef>
                      </c:ext>
                    </c:extLst>
                    <c:numCache>
                      <c:formatCode>General</c:formatCode>
                      <c:ptCount val="6"/>
                      <c:pt idx="0">
                        <c:v>2014</c:v>
                      </c:pt>
                      <c:pt idx="1">
                        <c:v>2015</c:v>
                      </c:pt>
                      <c:pt idx="2">
                        <c:v>2016</c:v>
                      </c:pt>
                      <c:pt idx="3">
                        <c:v>2017</c:v>
                      </c:pt>
                      <c:pt idx="4">
                        <c:v>2018</c:v>
                      </c:pt>
                      <c:pt idx="5">
                        <c:v>2019</c:v>
                      </c:pt>
                    </c:numCache>
                  </c:numRef>
                </c:cat>
                <c:val>
                  <c:numRef>
                    <c:extLst xmlns:c15="http://schemas.microsoft.com/office/drawing/2012/chart">
                      <c:ext xmlns:c15="http://schemas.microsoft.com/office/drawing/2012/chart" uri="{02D57815-91ED-43cb-92C2-25804820EDAC}">
                        <c15:formulaRef>
                          <c15:sqref>'CSU transfers'!$C$8:$H$8</c15:sqref>
                        </c15:formulaRef>
                      </c:ext>
                    </c:extLst>
                    <c:numCache>
                      <c:formatCode>#,##0</c:formatCode>
                      <c:ptCount val="6"/>
                      <c:pt idx="0">
                        <c:v>2120</c:v>
                      </c:pt>
                      <c:pt idx="1">
                        <c:v>2118</c:v>
                      </c:pt>
                      <c:pt idx="2">
                        <c:v>2124</c:v>
                      </c:pt>
                      <c:pt idx="3">
                        <c:v>2325</c:v>
                      </c:pt>
                      <c:pt idx="4">
                        <c:v>1789</c:v>
                      </c:pt>
                      <c:pt idx="5">
                        <c:v>2092</c:v>
                      </c:pt>
                    </c:numCache>
                  </c:numRef>
                </c:val>
                <c:smooth val="0"/>
                <c:extLst xmlns:c15="http://schemas.microsoft.com/office/drawing/2012/chart">
                  <c:ext xmlns:c16="http://schemas.microsoft.com/office/drawing/2014/chart" uri="{C3380CC4-5D6E-409C-BE32-E72D297353CC}">
                    <c16:uniqueId val="{00000007-D960-4330-A6D9-2C3BD01231C5}"/>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'CSU transfers'!$B$9</c15:sqref>
                        </c15:formulaRef>
                      </c:ext>
                    </c:extLst>
                    <c:strCache>
                      <c:ptCount val="1"/>
                      <c:pt idx="0">
                        <c:v>Unknown</c:v>
                      </c:pt>
                    </c:strCache>
                  </c:strRef>
                </c:tx>
                <c:spPr>
                  <a:ln w="28575" cap="rnd">
                    <a:solidFill>
                      <a:schemeClr val="accent2">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'CSU transfers'!$C$1:$H$1</c15:sqref>
                        </c15:formulaRef>
                      </c:ext>
                    </c:extLst>
                    <c:numCache>
                      <c:formatCode>General</c:formatCode>
                      <c:ptCount val="6"/>
                      <c:pt idx="0">
                        <c:v>2014</c:v>
                      </c:pt>
                      <c:pt idx="1">
                        <c:v>2015</c:v>
                      </c:pt>
                      <c:pt idx="2">
                        <c:v>2016</c:v>
                      </c:pt>
                      <c:pt idx="3">
                        <c:v>2017</c:v>
                      </c:pt>
                      <c:pt idx="4">
                        <c:v>2018</c:v>
                      </c:pt>
                      <c:pt idx="5">
                        <c:v>2019</c:v>
                      </c:pt>
                    </c:numCache>
                  </c:numRef>
                </c:cat>
                <c:val>
                  <c:numRef>
                    <c:extLst xmlns:c15="http://schemas.microsoft.com/office/drawing/2012/chart">
                      <c:ext xmlns:c15="http://schemas.microsoft.com/office/drawing/2012/chart" uri="{02D57815-91ED-43cb-92C2-25804820EDAC}">
                        <c15:formulaRef>
                          <c15:sqref>'CSU transfers'!$C$9:$H$9</c15:sqref>
                        </c15:formulaRef>
                      </c:ext>
                    </c:extLst>
                    <c:numCache>
                      <c:formatCode>#,##0</c:formatCode>
                      <c:ptCount val="6"/>
                      <c:pt idx="0">
                        <c:v>2726</c:v>
                      </c:pt>
                      <c:pt idx="1">
                        <c:v>2850</c:v>
                      </c:pt>
                      <c:pt idx="2">
                        <c:v>2651</c:v>
                      </c:pt>
                      <c:pt idx="3">
                        <c:v>2711</c:v>
                      </c:pt>
                      <c:pt idx="4">
                        <c:v>2255</c:v>
                      </c:pt>
                      <c:pt idx="5">
                        <c:v>2120</c:v>
                      </c:pt>
                    </c:numCache>
                  </c:numRef>
                </c:val>
                <c:smooth val="0"/>
                <c:extLst xmlns:c15="http://schemas.microsoft.com/office/drawing/2012/chart">
                  <c:ext xmlns:c16="http://schemas.microsoft.com/office/drawing/2014/chart" uri="{C3380CC4-5D6E-409C-BE32-E72D297353CC}">
                    <c16:uniqueId val="{00000008-D960-4330-A6D9-2C3BD01231C5}"/>
                  </c:ext>
                </c:extLst>
              </c15:ser>
            </c15:filteredLineSeries>
            <c15:filteredLineSeries>
              <c15:ser>
                <c:idx val="9"/>
                <c:order val="9"/>
                <c:tx>
                  <c:strRef>
                    <c:extLst xmlns:c15="http://schemas.microsoft.com/office/drawing/2012/chart">
                      <c:ext xmlns:c15="http://schemas.microsoft.com/office/drawing/2012/chart" uri="{02D57815-91ED-43cb-92C2-25804820EDAC}">
                        <c15:formulaRef>
                          <c15:sqref>'CSU transfers'!$B$11</c15:sqref>
                        </c15:formulaRef>
                      </c:ext>
                    </c:extLst>
                    <c:strCache>
                      <c:ptCount val="1"/>
                      <c:pt idx="0">
                        <c:v>Grand Total</c:v>
                      </c:pt>
                    </c:strCache>
                  </c:strRef>
                </c:tx>
                <c:spPr>
                  <a:ln w="28575" cap="rnd">
                    <a:solidFill>
                      <a:schemeClr val="accent4">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'CSU transfers'!$C$1:$H$1</c15:sqref>
                        </c15:formulaRef>
                      </c:ext>
                    </c:extLst>
                    <c:numCache>
                      <c:formatCode>General</c:formatCode>
                      <c:ptCount val="6"/>
                      <c:pt idx="0">
                        <c:v>2014</c:v>
                      </c:pt>
                      <c:pt idx="1">
                        <c:v>2015</c:v>
                      </c:pt>
                      <c:pt idx="2">
                        <c:v>2016</c:v>
                      </c:pt>
                      <c:pt idx="3">
                        <c:v>2017</c:v>
                      </c:pt>
                      <c:pt idx="4">
                        <c:v>2018</c:v>
                      </c:pt>
                      <c:pt idx="5">
                        <c:v>2019</c:v>
                      </c:pt>
                    </c:numCache>
                  </c:numRef>
                </c:cat>
                <c:val>
                  <c:numRef>
                    <c:extLst xmlns:c15="http://schemas.microsoft.com/office/drawing/2012/chart">
                      <c:ext xmlns:c15="http://schemas.microsoft.com/office/drawing/2012/chart" uri="{02D57815-91ED-43cb-92C2-25804820EDAC}">
                        <c15:formulaRef>
                          <c15:sqref>'CSU transfers'!$C$11:$H$11</c15:sqref>
                        </c15:formulaRef>
                      </c:ext>
                    </c:extLst>
                    <c:numCache>
                      <c:formatCode>#,##0</c:formatCode>
                      <c:ptCount val="6"/>
                      <c:pt idx="0">
                        <c:v>47418</c:v>
                      </c:pt>
                      <c:pt idx="1">
                        <c:v>47966</c:v>
                      </c:pt>
                      <c:pt idx="2">
                        <c:v>49737</c:v>
                      </c:pt>
                      <c:pt idx="3">
                        <c:v>49910</c:v>
                      </c:pt>
                      <c:pt idx="4">
                        <c:v>49589</c:v>
                      </c:pt>
                      <c:pt idx="5">
                        <c:v>54839</c:v>
                      </c:pt>
                    </c:numCache>
                  </c:numRef>
                </c:val>
                <c:smooth val="0"/>
                <c:extLst xmlns:c15="http://schemas.microsoft.com/office/drawing/2012/chart">
                  <c:ext xmlns:c16="http://schemas.microsoft.com/office/drawing/2014/chart" uri="{C3380CC4-5D6E-409C-BE32-E72D297353CC}">
                    <c16:uniqueId val="{00000009-D960-4330-A6D9-2C3BD01231C5}"/>
                  </c:ext>
                </c:extLst>
              </c15:ser>
            </c15:filteredLineSeries>
          </c:ext>
        </c:extLst>
      </c:lineChart>
      <c:catAx>
        <c:axId val="340314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40313552"/>
        <c:crosses val="autoZero"/>
        <c:auto val="1"/>
        <c:lblAlgn val="ctr"/>
        <c:lblOffset val="100"/>
        <c:noMultiLvlLbl val="0"/>
      </c:catAx>
      <c:valAx>
        <c:axId val="340313552"/>
        <c:scaling>
          <c:orientation val="minMax"/>
          <c:max val="25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403145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920" b="0" i="0" u="none" strike="noStrike" kern="1200" spc="0" baseline="0">
                <a:solidFill>
                  <a:schemeClr val="tx1">
                    <a:lumMod val="65000"/>
                    <a:lumOff val="35000"/>
                  </a:schemeClr>
                </a:solidFill>
                <a:latin typeface="+mn-lt"/>
                <a:ea typeface="+mn-ea"/>
                <a:cs typeface="+mn-cs"/>
              </a:defRPr>
            </a:pPr>
            <a:r>
              <a:rPr lang="en-US" dirty="0"/>
              <a:t>CCC Transfers to UC Disaggregated by Four Largest Groups by Race</a:t>
            </a:r>
          </a:p>
          <a:p>
            <a:pPr algn="ctr" rtl="0">
              <a:defRPr/>
            </a:pPr>
            <a:endParaRPr lang="en-US" dirty="0"/>
          </a:p>
        </c:rich>
      </c:tx>
      <c:overlay val="0"/>
      <c:spPr>
        <a:noFill/>
        <a:ln>
          <a:noFill/>
        </a:ln>
        <a:effectLst/>
      </c:spPr>
      <c:txPr>
        <a:bodyPr rot="0" spcFirstLastPara="1" vertOverflow="ellipsis" vert="horz" wrap="square" anchor="ctr" anchorCtr="1"/>
        <a:lstStyle/>
        <a:p>
          <a:pPr algn="ctr" rtl="0">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'UC transfers'!$A$2</c:f>
              <c:strCache>
                <c:ptCount val="1"/>
                <c:pt idx="0">
                  <c:v>African American</c:v>
                </c:pt>
              </c:strCache>
            </c:strRef>
          </c:tx>
          <c:spPr>
            <a:ln w="28575" cap="rnd">
              <a:solidFill>
                <a:srgbClr val="1DA1F2"/>
              </a:solidFill>
              <a:round/>
            </a:ln>
            <a:effectLst/>
          </c:spPr>
          <c:marker>
            <c:symbol val="none"/>
          </c:marker>
          <c:cat>
            <c:strRef>
              <c:f>'UC transfers'!$B$1:$G$1</c:f>
              <c:strCache>
                <c:ptCount val="6"/>
                <c:pt idx="0">
                  <c:v>Fall 2014</c:v>
                </c:pt>
                <c:pt idx="1">
                  <c:v>Fall 2015</c:v>
                </c:pt>
                <c:pt idx="2">
                  <c:v>Fall 2016</c:v>
                </c:pt>
                <c:pt idx="3">
                  <c:v>Fall 2017</c:v>
                </c:pt>
                <c:pt idx="4">
                  <c:v>Fall 2018</c:v>
                </c:pt>
                <c:pt idx="5">
                  <c:v>Fall 2019</c:v>
                </c:pt>
              </c:strCache>
            </c:strRef>
          </c:cat>
          <c:val>
            <c:numRef>
              <c:f>'UC transfers'!$B$2:$G$2</c:f>
              <c:numCache>
                <c:formatCode>General</c:formatCode>
                <c:ptCount val="6"/>
                <c:pt idx="0">
                  <c:v>591</c:v>
                </c:pt>
                <c:pt idx="1">
                  <c:v>601</c:v>
                </c:pt>
                <c:pt idx="2">
                  <c:v>826</c:v>
                </c:pt>
                <c:pt idx="3">
                  <c:v>871</c:v>
                </c:pt>
                <c:pt idx="4">
                  <c:v>922</c:v>
                </c:pt>
                <c:pt idx="5">
                  <c:v>898</c:v>
                </c:pt>
              </c:numCache>
            </c:numRef>
          </c:val>
          <c:smooth val="0"/>
          <c:extLst>
            <c:ext xmlns:c16="http://schemas.microsoft.com/office/drawing/2014/chart" uri="{C3380CC4-5D6E-409C-BE32-E72D297353CC}">
              <c16:uniqueId val="{00000000-2760-4363-A1FF-C4F2B7D68F52}"/>
            </c:ext>
          </c:extLst>
        </c:ser>
        <c:ser>
          <c:idx val="1"/>
          <c:order val="1"/>
          <c:tx>
            <c:strRef>
              <c:f>'UC transfers'!$A$3</c:f>
              <c:strCache>
                <c:ptCount val="1"/>
                <c:pt idx="0">
                  <c:v>Asian</c:v>
                </c:pt>
              </c:strCache>
            </c:strRef>
          </c:tx>
          <c:spPr>
            <a:ln w="28575" cap="rnd">
              <a:solidFill>
                <a:schemeClr val="bg1">
                  <a:lumMod val="65000"/>
                </a:schemeClr>
              </a:solidFill>
              <a:round/>
            </a:ln>
            <a:effectLst/>
          </c:spPr>
          <c:marker>
            <c:symbol val="none"/>
          </c:marker>
          <c:cat>
            <c:strRef>
              <c:f>'UC transfers'!$B$1:$G$1</c:f>
              <c:strCache>
                <c:ptCount val="6"/>
                <c:pt idx="0">
                  <c:v>Fall 2014</c:v>
                </c:pt>
                <c:pt idx="1">
                  <c:v>Fall 2015</c:v>
                </c:pt>
                <c:pt idx="2">
                  <c:v>Fall 2016</c:v>
                </c:pt>
                <c:pt idx="3">
                  <c:v>Fall 2017</c:v>
                </c:pt>
                <c:pt idx="4">
                  <c:v>Fall 2018</c:v>
                </c:pt>
                <c:pt idx="5">
                  <c:v>Fall 2019</c:v>
                </c:pt>
              </c:strCache>
            </c:strRef>
          </c:cat>
          <c:val>
            <c:numRef>
              <c:f>'UC transfers'!$B$3:$G$3</c:f>
              <c:numCache>
                <c:formatCode>General</c:formatCode>
                <c:ptCount val="6"/>
                <c:pt idx="0">
                  <c:v>4261</c:v>
                </c:pt>
                <c:pt idx="1">
                  <c:v>4190</c:v>
                </c:pt>
                <c:pt idx="2">
                  <c:v>4794</c:v>
                </c:pt>
                <c:pt idx="3">
                  <c:v>4964</c:v>
                </c:pt>
                <c:pt idx="4">
                  <c:v>5004</c:v>
                </c:pt>
                <c:pt idx="5">
                  <c:v>5044</c:v>
                </c:pt>
              </c:numCache>
            </c:numRef>
          </c:val>
          <c:smooth val="0"/>
          <c:extLst>
            <c:ext xmlns:c16="http://schemas.microsoft.com/office/drawing/2014/chart" uri="{C3380CC4-5D6E-409C-BE32-E72D297353CC}">
              <c16:uniqueId val="{00000001-2760-4363-A1FF-C4F2B7D68F52}"/>
            </c:ext>
          </c:extLst>
        </c:ser>
        <c:ser>
          <c:idx val="2"/>
          <c:order val="2"/>
          <c:tx>
            <c:strRef>
              <c:f>'UC transfers'!$A$4</c:f>
              <c:strCache>
                <c:ptCount val="1"/>
                <c:pt idx="0">
                  <c:v>Hispanic</c:v>
                </c:pt>
              </c:strCache>
            </c:strRef>
          </c:tx>
          <c:spPr>
            <a:ln w="31750" cap="rnd">
              <a:solidFill>
                <a:srgbClr val="B52E29"/>
              </a:solidFill>
              <a:round/>
            </a:ln>
            <a:effectLst/>
          </c:spPr>
          <c:marker>
            <c:symbol val="none"/>
          </c:marker>
          <c:cat>
            <c:strRef>
              <c:f>'UC transfers'!$B$1:$G$1</c:f>
              <c:strCache>
                <c:ptCount val="6"/>
                <c:pt idx="0">
                  <c:v>Fall 2014</c:v>
                </c:pt>
                <c:pt idx="1">
                  <c:v>Fall 2015</c:v>
                </c:pt>
                <c:pt idx="2">
                  <c:v>Fall 2016</c:v>
                </c:pt>
                <c:pt idx="3">
                  <c:v>Fall 2017</c:v>
                </c:pt>
                <c:pt idx="4">
                  <c:v>Fall 2018</c:v>
                </c:pt>
                <c:pt idx="5">
                  <c:v>Fall 2019</c:v>
                </c:pt>
              </c:strCache>
            </c:strRef>
          </c:cat>
          <c:val>
            <c:numRef>
              <c:f>'UC transfers'!$B$4:$G$4</c:f>
              <c:numCache>
                <c:formatCode>General</c:formatCode>
                <c:ptCount val="6"/>
                <c:pt idx="0">
                  <c:v>3368</c:v>
                </c:pt>
                <c:pt idx="1">
                  <c:v>3384</c:v>
                </c:pt>
                <c:pt idx="2">
                  <c:v>4236</c:v>
                </c:pt>
                <c:pt idx="3">
                  <c:v>4600</c:v>
                </c:pt>
                <c:pt idx="4">
                  <c:v>5116</c:v>
                </c:pt>
                <c:pt idx="5">
                  <c:v>4945</c:v>
                </c:pt>
              </c:numCache>
            </c:numRef>
          </c:val>
          <c:smooth val="0"/>
          <c:extLst>
            <c:ext xmlns:c16="http://schemas.microsoft.com/office/drawing/2014/chart" uri="{C3380CC4-5D6E-409C-BE32-E72D297353CC}">
              <c16:uniqueId val="{00000002-2760-4363-A1FF-C4F2B7D68F52}"/>
            </c:ext>
          </c:extLst>
        </c:ser>
        <c:ser>
          <c:idx val="3"/>
          <c:order val="3"/>
          <c:tx>
            <c:strRef>
              <c:f>'UC transfers'!$A$5</c:f>
              <c:strCache>
                <c:ptCount val="1"/>
                <c:pt idx="0">
                  <c:v>White</c:v>
                </c:pt>
              </c:strCache>
            </c:strRef>
          </c:tx>
          <c:spPr>
            <a:ln w="28575" cap="rnd">
              <a:solidFill>
                <a:schemeClr val="tx1"/>
              </a:solidFill>
              <a:round/>
            </a:ln>
            <a:effectLst/>
          </c:spPr>
          <c:marker>
            <c:symbol val="none"/>
          </c:marker>
          <c:cat>
            <c:strRef>
              <c:f>'UC transfers'!$B$1:$G$1</c:f>
              <c:strCache>
                <c:ptCount val="6"/>
                <c:pt idx="0">
                  <c:v>Fall 2014</c:v>
                </c:pt>
                <c:pt idx="1">
                  <c:v>Fall 2015</c:v>
                </c:pt>
                <c:pt idx="2">
                  <c:v>Fall 2016</c:v>
                </c:pt>
                <c:pt idx="3">
                  <c:v>Fall 2017</c:v>
                </c:pt>
                <c:pt idx="4">
                  <c:v>Fall 2018</c:v>
                </c:pt>
                <c:pt idx="5">
                  <c:v>Fall 2019</c:v>
                </c:pt>
              </c:strCache>
            </c:strRef>
          </c:cat>
          <c:val>
            <c:numRef>
              <c:f>'UC transfers'!$B$5:$G$5</c:f>
              <c:numCache>
                <c:formatCode>General</c:formatCode>
                <c:ptCount val="6"/>
                <c:pt idx="0">
                  <c:v>4809</c:v>
                </c:pt>
                <c:pt idx="1">
                  <c:v>4770</c:v>
                </c:pt>
                <c:pt idx="2">
                  <c:v>5251</c:v>
                </c:pt>
                <c:pt idx="3">
                  <c:v>5277</c:v>
                </c:pt>
                <c:pt idx="4">
                  <c:v>5483</c:v>
                </c:pt>
                <c:pt idx="5">
                  <c:v>5372</c:v>
                </c:pt>
              </c:numCache>
            </c:numRef>
          </c:val>
          <c:smooth val="0"/>
          <c:extLst>
            <c:ext xmlns:c16="http://schemas.microsoft.com/office/drawing/2014/chart" uri="{C3380CC4-5D6E-409C-BE32-E72D297353CC}">
              <c16:uniqueId val="{00000003-2760-4363-A1FF-C4F2B7D68F52}"/>
            </c:ext>
          </c:extLst>
        </c:ser>
        <c:dLbls>
          <c:showLegendKey val="0"/>
          <c:showVal val="0"/>
          <c:showCatName val="0"/>
          <c:showSerName val="0"/>
          <c:showPercent val="0"/>
          <c:showBubbleSize val="0"/>
        </c:dLbls>
        <c:smooth val="0"/>
        <c:axId val="311141560"/>
        <c:axId val="311141888"/>
      </c:lineChart>
      <c:catAx>
        <c:axId val="311141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11141888"/>
        <c:crosses val="autoZero"/>
        <c:auto val="1"/>
        <c:lblAlgn val="ctr"/>
        <c:lblOffset val="100"/>
        <c:noMultiLvlLbl val="0"/>
      </c:catAx>
      <c:valAx>
        <c:axId val="3111418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111415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US"/>
              <a:t>Percent Enrollment Growth from 2015 to 2018</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'CCC enrollments of degree seekr'!$O$36</c:f>
              <c:strCache>
                <c:ptCount val="1"/>
                <c:pt idx="0">
                  <c:v>Growth from 2015 to 2018</c:v>
                </c:pt>
              </c:strCache>
            </c:strRef>
          </c:tx>
          <c:spPr>
            <a:solidFill>
              <a:srgbClr val="B52E29"/>
            </a:solidFill>
            <a:ln>
              <a:noFill/>
            </a:ln>
            <a:effectLst/>
          </c:spPr>
          <c:invertIfNegative val="0"/>
          <c:dPt>
            <c:idx val="0"/>
            <c:invertIfNegative val="0"/>
            <c:bubble3D val="0"/>
            <c:spPr>
              <a:solidFill>
                <a:schemeClr val="tx1">
                  <a:lumMod val="85000"/>
                  <a:lumOff val="15000"/>
                </a:schemeClr>
              </a:solidFill>
              <a:ln>
                <a:noFill/>
              </a:ln>
              <a:effectLst/>
            </c:spPr>
            <c:extLst>
              <c:ext xmlns:c16="http://schemas.microsoft.com/office/drawing/2014/chart" uri="{C3380CC4-5D6E-409C-BE32-E72D297353CC}">
                <c16:uniqueId val="{00000001-829F-4A83-9A86-5F92C1E0BBFC}"/>
              </c:ext>
            </c:extLst>
          </c:dPt>
          <c:dPt>
            <c:idx val="1"/>
            <c:invertIfNegative val="0"/>
            <c:bubble3D val="0"/>
            <c:spPr>
              <a:solidFill>
                <a:schemeClr val="bg2">
                  <a:lumMod val="10000"/>
                </a:schemeClr>
              </a:solidFill>
              <a:ln>
                <a:noFill/>
              </a:ln>
              <a:effectLst/>
            </c:spPr>
            <c:extLst>
              <c:ext xmlns:c16="http://schemas.microsoft.com/office/drawing/2014/chart" uri="{C3380CC4-5D6E-409C-BE32-E72D297353CC}">
                <c16:uniqueId val="{00000003-829F-4A83-9A86-5F92C1E0BBFC}"/>
              </c:ext>
            </c:extLst>
          </c:dPt>
          <c:dPt>
            <c:idx val="2"/>
            <c:invertIfNegative val="0"/>
            <c:bubble3D val="0"/>
            <c:spPr>
              <a:solidFill>
                <a:schemeClr val="tx1">
                  <a:lumMod val="85000"/>
                  <a:lumOff val="15000"/>
                </a:schemeClr>
              </a:solidFill>
              <a:ln>
                <a:noFill/>
              </a:ln>
              <a:effectLst/>
            </c:spPr>
            <c:extLst>
              <c:ext xmlns:c16="http://schemas.microsoft.com/office/drawing/2014/chart" uri="{C3380CC4-5D6E-409C-BE32-E72D297353CC}">
                <c16:uniqueId val="{00000005-829F-4A83-9A86-5F92C1E0BBFC}"/>
              </c:ext>
            </c:extLst>
          </c:dPt>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'CCC enrollments of degree seekr'!$P$35:$Y$35</c:f>
              <c:strCache>
                <c:ptCount val="10"/>
                <c:pt idx="0">
                  <c:v>Asian</c:v>
                </c:pt>
                <c:pt idx="1">
                  <c:v>Hispanic</c:v>
                </c:pt>
                <c:pt idx="2">
                  <c:v>Filipino</c:v>
                </c:pt>
                <c:pt idx="3">
                  <c:v>American Indian</c:v>
                </c:pt>
                <c:pt idx="4">
                  <c:v>White</c:v>
                </c:pt>
                <c:pt idx="5">
                  <c:v>Hawaiian/P.I.</c:v>
                </c:pt>
                <c:pt idx="6">
                  <c:v>African American</c:v>
                </c:pt>
                <c:pt idx="7">
                  <c:v>Multiple</c:v>
                </c:pt>
                <c:pt idx="8">
                  <c:v>Unknown</c:v>
                </c:pt>
                <c:pt idx="9">
                  <c:v>Overall</c:v>
                </c:pt>
              </c:strCache>
            </c:strRef>
          </c:cat>
          <c:val>
            <c:numRef>
              <c:f>'CCC enrollments of degree seekr'!$P$36:$Y$36</c:f>
              <c:numCache>
                <c:formatCode>0%</c:formatCode>
                <c:ptCount val="10"/>
                <c:pt idx="0">
                  <c:v>2.3221706370347821</c:v>
                </c:pt>
                <c:pt idx="1">
                  <c:v>2.1543191866597842</c:v>
                </c:pt>
                <c:pt idx="2">
                  <c:v>1.9724999999999999</c:v>
                </c:pt>
                <c:pt idx="3">
                  <c:v>1.7225413991213248</c:v>
                </c:pt>
                <c:pt idx="4">
                  <c:v>1.6437687388893312</c:v>
                </c:pt>
                <c:pt idx="5">
                  <c:v>1.5684766938971648</c:v>
                </c:pt>
                <c:pt idx="6">
                  <c:v>1.5254903244818441</c:v>
                </c:pt>
                <c:pt idx="7">
                  <c:v>1.1617535903250189</c:v>
                </c:pt>
                <c:pt idx="8">
                  <c:v>1.0913613749434645</c:v>
                </c:pt>
                <c:pt idx="9">
                  <c:v>1.9391020928294858</c:v>
                </c:pt>
              </c:numCache>
            </c:numRef>
          </c:val>
          <c:extLst>
            <c:ext xmlns:c16="http://schemas.microsoft.com/office/drawing/2014/chart" uri="{C3380CC4-5D6E-409C-BE32-E72D297353CC}">
              <c16:uniqueId val="{00000006-829F-4A83-9A86-5F92C1E0BBFC}"/>
            </c:ext>
          </c:extLst>
        </c:ser>
        <c:dLbls>
          <c:showLegendKey val="0"/>
          <c:showVal val="0"/>
          <c:showCatName val="0"/>
          <c:showSerName val="0"/>
          <c:showPercent val="0"/>
          <c:showBubbleSize val="0"/>
        </c:dLbls>
        <c:gapWidth val="150"/>
        <c:axId val="598536608"/>
        <c:axId val="598540544"/>
      </c:barChart>
      <c:catAx>
        <c:axId val="598536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98540544"/>
        <c:crosses val="autoZero"/>
        <c:auto val="1"/>
        <c:lblAlgn val="ctr"/>
        <c:lblOffset val="100"/>
        <c:noMultiLvlLbl val="0"/>
      </c:catAx>
      <c:valAx>
        <c:axId val="598540544"/>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98536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sz="1800" dirty="0">
                <a:effectLst/>
              </a:rPr>
              <a:t>Proportion</a:t>
            </a:r>
            <a:r>
              <a:rPr lang="en-US" sz="1800" baseline="0" dirty="0">
                <a:effectLst/>
              </a:rPr>
              <a:t> of Ethnicity in CCC Four Years Prior Relative to Proportion of Ethnicity among CSU Transfers</a:t>
            </a:r>
            <a:endParaRPr lang="en-US" dirty="0">
              <a:effectLst/>
            </a:endParaRP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'CCC enrollments of degree seekr'!$Y$51</c:f>
              <c:strCache>
                <c:ptCount val="1"/>
                <c:pt idx="0">
                  <c:v>PI - F17 CSU Transfers</c:v>
                </c:pt>
              </c:strCache>
            </c:strRef>
          </c:tx>
          <c:spPr>
            <a:solidFill>
              <a:schemeClr val="tx1"/>
            </a:solidFill>
            <a:ln>
              <a:noFill/>
            </a:ln>
            <a:effectLst/>
          </c:spPr>
          <c:invertIfNegative val="0"/>
          <c:dLbls>
            <c:numFmt formatCode="#,##0.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'CCC enrollments of degree seekr'!$Z$50:$AF$50</c:f>
              <c:strCache>
                <c:ptCount val="4"/>
                <c:pt idx="0">
                  <c:v>Asian</c:v>
                </c:pt>
                <c:pt idx="1">
                  <c:v>Black or African American</c:v>
                </c:pt>
                <c:pt idx="2">
                  <c:v>Hispanic</c:v>
                </c:pt>
                <c:pt idx="3">
                  <c:v>White</c:v>
                </c:pt>
              </c:strCache>
              <c:extLst/>
            </c:strRef>
          </c:cat>
          <c:val>
            <c:numRef>
              <c:f>'CCC enrollments of degree seekr'!$Z$51:$AF$51</c:f>
              <c:numCache>
                <c:formatCode>General</c:formatCode>
                <c:ptCount val="4"/>
                <c:pt idx="0">
                  <c:v>1.5369590782855063</c:v>
                </c:pt>
                <c:pt idx="1">
                  <c:v>0.36766326993447246</c:v>
                </c:pt>
                <c:pt idx="2">
                  <c:v>0.89081165902471204</c:v>
                </c:pt>
                <c:pt idx="3">
                  <c:v>0.893268083138681</c:v>
                </c:pt>
              </c:numCache>
              <c:extLst/>
            </c:numRef>
          </c:val>
          <c:extLst>
            <c:ext xmlns:c16="http://schemas.microsoft.com/office/drawing/2014/chart" uri="{C3380CC4-5D6E-409C-BE32-E72D297353CC}">
              <c16:uniqueId val="{00000000-74AF-4C8C-B2CA-04FD165BA739}"/>
            </c:ext>
          </c:extLst>
        </c:ser>
        <c:ser>
          <c:idx val="1"/>
          <c:order val="1"/>
          <c:tx>
            <c:strRef>
              <c:f>'CCC enrollments of degree seekr'!$Y$52</c:f>
              <c:strCache>
                <c:ptCount val="1"/>
                <c:pt idx="0">
                  <c:v>PI - F18 CSU Transfers</c:v>
                </c:pt>
              </c:strCache>
            </c:strRef>
          </c:tx>
          <c:spPr>
            <a:solidFill>
              <a:srgbClr val="C00000"/>
            </a:solidFill>
            <a:ln>
              <a:noFill/>
            </a:ln>
            <a:effectLst/>
          </c:spPr>
          <c:invertIfNegative val="0"/>
          <c:dLbls>
            <c:numFmt formatCode="#,##0.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'CCC enrollments of degree seekr'!$Z$50:$AF$50</c:f>
              <c:strCache>
                <c:ptCount val="4"/>
                <c:pt idx="0">
                  <c:v>Asian</c:v>
                </c:pt>
                <c:pt idx="1">
                  <c:v>Black or African American</c:v>
                </c:pt>
                <c:pt idx="2">
                  <c:v>Hispanic</c:v>
                </c:pt>
                <c:pt idx="3">
                  <c:v>White</c:v>
                </c:pt>
              </c:strCache>
              <c:extLst/>
            </c:strRef>
          </c:cat>
          <c:val>
            <c:numRef>
              <c:f>'CCC enrollments of degree seekr'!$Z$52:$AF$52</c:f>
              <c:numCache>
                <c:formatCode>General</c:formatCode>
                <c:ptCount val="4"/>
                <c:pt idx="0">
                  <c:v>1.4051626957935412</c:v>
                </c:pt>
                <c:pt idx="1">
                  <c:v>0.37243645379669249</c:v>
                </c:pt>
                <c:pt idx="2">
                  <c:v>0.92096166831960191</c:v>
                </c:pt>
                <c:pt idx="3">
                  <c:v>0.93430813252959088</c:v>
                </c:pt>
              </c:numCache>
              <c:extLst/>
            </c:numRef>
          </c:val>
          <c:extLst>
            <c:ext xmlns:c16="http://schemas.microsoft.com/office/drawing/2014/chart" uri="{C3380CC4-5D6E-409C-BE32-E72D297353CC}">
              <c16:uniqueId val="{00000001-74AF-4C8C-B2CA-04FD165BA739}"/>
            </c:ext>
          </c:extLst>
        </c:ser>
        <c:ser>
          <c:idx val="2"/>
          <c:order val="2"/>
          <c:tx>
            <c:strRef>
              <c:f>'CCC enrollments of degree seekr'!$Y$53</c:f>
              <c:strCache>
                <c:ptCount val="1"/>
                <c:pt idx="0">
                  <c:v>PI - F19 CSU Transfers</c:v>
                </c:pt>
              </c:strCache>
            </c:strRef>
          </c:tx>
          <c:spPr>
            <a:solidFill>
              <a:schemeClr val="accent3"/>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'CCC enrollments of degree seekr'!$Z$50:$AF$50</c:f>
              <c:strCache>
                <c:ptCount val="4"/>
                <c:pt idx="0">
                  <c:v>Asian</c:v>
                </c:pt>
                <c:pt idx="1">
                  <c:v>Black or African American</c:v>
                </c:pt>
                <c:pt idx="2">
                  <c:v>Hispanic</c:v>
                </c:pt>
                <c:pt idx="3">
                  <c:v>White</c:v>
                </c:pt>
              </c:strCache>
              <c:extLst/>
            </c:strRef>
          </c:cat>
          <c:val>
            <c:numRef>
              <c:f>'CCC enrollments of degree seekr'!$Z$53:$AF$53</c:f>
              <c:numCache>
                <c:formatCode>General</c:formatCode>
                <c:ptCount val="4"/>
                <c:pt idx="0">
                  <c:v>1.2607838306030759</c:v>
                </c:pt>
                <c:pt idx="1">
                  <c:v>0.42583209278833906</c:v>
                </c:pt>
                <c:pt idx="2">
                  <c:v>0.91764838519857228</c:v>
                </c:pt>
                <c:pt idx="3">
                  <c:v>0.95073396452771264</c:v>
                </c:pt>
              </c:numCache>
              <c:extLst/>
            </c:numRef>
          </c:val>
          <c:extLst>
            <c:ext xmlns:c16="http://schemas.microsoft.com/office/drawing/2014/chart" uri="{C3380CC4-5D6E-409C-BE32-E72D297353CC}">
              <c16:uniqueId val="{00000002-74AF-4C8C-B2CA-04FD165BA739}"/>
            </c:ext>
          </c:extLst>
        </c:ser>
        <c:dLbls>
          <c:showLegendKey val="0"/>
          <c:showVal val="0"/>
          <c:showCatName val="0"/>
          <c:showSerName val="0"/>
          <c:showPercent val="0"/>
          <c:showBubbleSize val="0"/>
        </c:dLbls>
        <c:gapWidth val="219"/>
        <c:overlap val="-27"/>
        <c:axId val="488472528"/>
        <c:axId val="488472200"/>
      </c:barChart>
      <c:catAx>
        <c:axId val="488472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88472200"/>
        <c:crosses val="autoZero"/>
        <c:auto val="1"/>
        <c:lblAlgn val="ctr"/>
        <c:lblOffset val="100"/>
        <c:noMultiLvlLbl val="0"/>
      </c:catAx>
      <c:valAx>
        <c:axId val="4884722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884725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2F2416-B0D5-4067-94D4-9773693E9CC5}" type="doc">
      <dgm:prSet loTypeId="urn:microsoft.com/office/officeart/2005/8/layout/hList1" loCatId="list" qsTypeId="urn:microsoft.com/office/officeart/2005/8/quickstyle/simple1" qsCatId="simple" csTypeId="urn:microsoft.com/office/officeart/2005/8/colors/accent3_1" csCatId="accent3" phldr="1"/>
      <dgm:spPr/>
      <dgm:t>
        <a:bodyPr/>
        <a:lstStyle/>
        <a:p>
          <a:endParaRPr lang="en-US"/>
        </a:p>
      </dgm:t>
    </dgm:pt>
    <dgm:pt modelId="{8BCC0100-22ED-4236-A25F-1CE68163A502}">
      <dgm:prSet phldrT="[Text]" custT="1"/>
      <dgm:spPr>
        <a:solidFill>
          <a:srgbClr val="A32B30"/>
        </a:solidFill>
      </dgm:spPr>
      <dgm:t>
        <a:bodyPr/>
        <a:lstStyle/>
        <a:p>
          <a:r>
            <a:rPr lang="en-US" sz="2800" b="1" dirty="0">
              <a:solidFill>
                <a:schemeClr val="bg1"/>
              </a:solidFill>
              <a:latin typeface="+mj-lt"/>
            </a:rPr>
            <a:t>Standard I.B: Assuring Academic Quality &amp; Institutional Effectiveness</a:t>
          </a:r>
          <a:endParaRPr lang="en-US" sz="2800" b="1" dirty="0">
            <a:solidFill>
              <a:schemeClr val="bg1"/>
            </a:solidFill>
          </a:endParaRPr>
        </a:p>
      </dgm:t>
    </dgm:pt>
    <dgm:pt modelId="{972A4E7D-D5C7-4193-A832-BA1DFC980AC4}" type="parTrans" cxnId="{6B762B6C-F924-45BF-8380-D6383AE0F7D6}">
      <dgm:prSet/>
      <dgm:spPr/>
      <dgm:t>
        <a:bodyPr/>
        <a:lstStyle/>
        <a:p>
          <a:endParaRPr lang="en-US"/>
        </a:p>
      </dgm:t>
    </dgm:pt>
    <dgm:pt modelId="{39C69242-1B77-41E7-B5A2-49245417099E}" type="sibTrans" cxnId="{6B762B6C-F924-45BF-8380-D6383AE0F7D6}">
      <dgm:prSet/>
      <dgm:spPr/>
      <dgm:t>
        <a:bodyPr/>
        <a:lstStyle/>
        <a:p>
          <a:endParaRPr lang="en-US"/>
        </a:p>
      </dgm:t>
    </dgm:pt>
    <dgm:pt modelId="{6180F5BE-0D11-4EA1-9C1A-F6E4BD114878}">
      <dgm:prSet phldrT="[Text]" custT="1"/>
      <dgm:spPr/>
      <dgm:t>
        <a:bodyPr/>
        <a:lstStyle/>
        <a:p>
          <a:r>
            <a:rPr lang="en-US" sz="2400" b="1" dirty="0">
              <a:latin typeface="+mj-lt"/>
            </a:rPr>
            <a:t>I.B.1: </a:t>
          </a:r>
          <a:r>
            <a:rPr lang="en-US" sz="2400" dirty="0">
              <a:latin typeface="+mj-lt"/>
            </a:rPr>
            <a:t>Sustained dialogue</a:t>
          </a:r>
        </a:p>
      </dgm:t>
    </dgm:pt>
    <dgm:pt modelId="{73CAED11-7749-4B74-8D51-2FB603F7B440}" type="parTrans" cxnId="{03851C75-CBF4-4180-A91F-7D56918F4825}">
      <dgm:prSet/>
      <dgm:spPr/>
      <dgm:t>
        <a:bodyPr/>
        <a:lstStyle/>
        <a:p>
          <a:endParaRPr lang="en-US"/>
        </a:p>
      </dgm:t>
    </dgm:pt>
    <dgm:pt modelId="{857F1769-2C59-41D8-B410-D1D2F40985D8}" type="sibTrans" cxnId="{03851C75-CBF4-4180-A91F-7D56918F4825}">
      <dgm:prSet/>
      <dgm:spPr/>
      <dgm:t>
        <a:bodyPr/>
        <a:lstStyle/>
        <a:p>
          <a:endParaRPr lang="en-US"/>
        </a:p>
      </dgm:t>
    </dgm:pt>
    <dgm:pt modelId="{E9C30AF3-81A1-4F7B-B087-7C1EDEC60DF6}">
      <dgm:prSet phldrT="[Text]" custT="1"/>
      <dgm:spPr>
        <a:solidFill>
          <a:srgbClr val="A32B30"/>
        </a:solidFill>
      </dgm:spPr>
      <dgm:t>
        <a:bodyPr/>
        <a:lstStyle/>
        <a:p>
          <a:r>
            <a:rPr lang="en-US" sz="3200" b="1" dirty="0">
              <a:solidFill>
                <a:schemeClr val="bg1"/>
              </a:solidFill>
              <a:latin typeface="+mj-lt"/>
            </a:rPr>
            <a:t>Standard IV.A: Decision-Making Roles &amp; Processes</a:t>
          </a:r>
          <a:endParaRPr lang="en-US" sz="3200" b="1" dirty="0">
            <a:solidFill>
              <a:schemeClr val="bg1"/>
            </a:solidFill>
          </a:endParaRPr>
        </a:p>
      </dgm:t>
    </dgm:pt>
    <dgm:pt modelId="{93DCF2C6-94A8-409F-998E-9222CD2661E1}" type="parTrans" cxnId="{F67E2DE3-4BD0-435E-A074-32490792E5E3}">
      <dgm:prSet/>
      <dgm:spPr/>
      <dgm:t>
        <a:bodyPr/>
        <a:lstStyle/>
        <a:p>
          <a:endParaRPr lang="en-US"/>
        </a:p>
      </dgm:t>
    </dgm:pt>
    <dgm:pt modelId="{B7E0489A-41BD-4616-AED0-FE895E03C575}" type="sibTrans" cxnId="{F67E2DE3-4BD0-435E-A074-32490792E5E3}">
      <dgm:prSet/>
      <dgm:spPr/>
      <dgm:t>
        <a:bodyPr/>
        <a:lstStyle/>
        <a:p>
          <a:endParaRPr lang="en-US"/>
        </a:p>
      </dgm:t>
    </dgm:pt>
    <dgm:pt modelId="{08AF712C-20C4-4107-8D39-7801E3A987AA}">
      <dgm:prSet phldrT="[Text]" custT="1"/>
      <dgm:spPr/>
      <dgm:t>
        <a:bodyPr/>
        <a:lstStyle/>
        <a:p>
          <a:r>
            <a:rPr lang="en-US" sz="2800" b="1" dirty="0">
              <a:latin typeface="+mj-lt"/>
            </a:rPr>
            <a:t>IV.A.1: </a:t>
          </a:r>
          <a:r>
            <a:rPr lang="en-US" sz="2800" dirty="0">
              <a:latin typeface="+mj-lt"/>
            </a:rPr>
            <a:t>Innovation leads to institutional excellence</a:t>
          </a:r>
        </a:p>
      </dgm:t>
    </dgm:pt>
    <dgm:pt modelId="{199677A5-606B-41DE-B953-09610BBA4F5B}" type="parTrans" cxnId="{64E06DDC-4CFE-4D9A-B3B7-2EBD81625106}">
      <dgm:prSet/>
      <dgm:spPr/>
      <dgm:t>
        <a:bodyPr/>
        <a:lstStyle/>
        <a:p>
          <a:endParaRPr lang="en-US"/>
        </a:p>
      </dgm:t>
    </dgm:pt>
    <dgm:pt modelId="{6C3EC786-5E67-4DA9-BD3A-BD8F5C427964}" type="sibTrans" cxnId="{64E06DDC-4CFE-4D9A-B3B7-2EBD81625106}">
      <dgm:prSet/>
      <dgm:spPr/>
      <dgm:t>
        <a:bodyPr/>
        <a:lstStyle/>
        <a:p>
          <a:endParaRPr lang="en-US"/>
        </a:p>
      </dgm:t>
    </dgm:pt>
    <dgm:pt modelId="{796CDB53-B8F4-4EA8-94FF-7AFE2C55794C}">
      <dgm:prSet custT="1"/>
      <dgm:spPr/>
      <dgm:t>
        <a:bodyPr/>
        <a:lstStyle/>
        <a:p>
          <a:r>
            <a:rPr lang="en-US" sz="2800" b="1" dirty="0">
              <a:latin typeface="+mj-lt"/>
            </a:rPr>
            <a:t>IV.A.5: </a:t>
          </a:r>
          <a:r>
            <a:rPr lang="en-US" sz="2800" dirty="0">
              <a:latin typeface="+mj-lt"/>
            </a:rPr>
            <a:t>Decision-making aligned with expertise</a:t>
          </a:r>
        </a:p>
      </dgm:t>
    </dgm:pt>
    <dgm:pt modelId="{3AFA4583-F50F-4215-BEAA-95778E364D8E}" type="parTrans" cxnId="{C1CB2D37-0414-41CA-83D7-1FC0C66C830A}">
      <dgm:prSet/>
      <dgm:spPr/>
      <dgm:t>
        <a:bodyPr/>
        <a:lstStyle/>
        <a:p>
          <a:endParaRPr lang="en-US"/>
        </a:p>
      </dgm:t>
    </dgm:pt>
    <dgm:pt modelId="{968C64E5-9FC4-4E73-9386-3EC117188618}" type="sibTrans" cxnId="{C1CB2D37-0414-41CA-83D7-1FC0C66C830A}">
      <dgm:prSet/>
      <dgm:spPr/>
      <dgm:t>
        <a:bodyPr/>
        <a:lstStyle/>
        <a:p>
          <a:endParaRPr lang="en-US"/>
        </a:p>
      </dgm:t>
    </dgm:pt>
    <dgm:pt modelId="{52BE9D45-004F-427C-9AD6-E0EE5BA46383}">
      <dgm:prSet phldrT="[Text]" custT="1"/>
      <dgm:spPr/>
      <dgm:t>
        <a:bodyPr/>
        <a:lstStyle/>
        <a:p>
          <a:r>
            <a:rPr lang="en-US" sz="2400" b="1" dirty="0">
              <a:latin typeface="+mj-lt"/>
            </a:rPr>
            <a:t>I.B.9: </a:t>
          </a:r>
          <a:r>
            <a:rPr lang="en-US" sz="2400" dirty="0">
              <a:latin typeface="+mj-lt"/>
            </a:rPr>
            <a:t>Resources &amp; Structure advance mission</a:t>
          </a:r>
        </a:p>
      </dgm:t>
    </dgm:pt>
    <dgm:pt modelId="{D935CD3D-FF57-417F-8A89-AE12659260C0}" type="parTrans" cxnId="{7224D307-29D1-4A70-99AA-26318191B11F}">
      <dgm:prSet/>
      <dgm:spPr/>
      <dgm:t>
        <a:bodyPr/>
        <a:lstStyle/>
        <a:p>
          <a:endParaRPr lang="en-US"/>
        </a:p>
      </dgm:t>
    </dgm:pt>
    <dgm:pt modelId="{AC0B371F-8E9D-417C-8F06-FC60EC43D9E7}" type="sibTrans" cxnId="{7224D307-29D1-4A70-99AA-26318191B11F}">
      <dgm:prSet/>
      <dgm:spPr/>
      <dgm:t>
        <a:bodyPr/>
        <a:lstStyle/>
        <a:p>
          <a:endParaRPr lang="en-US"/>
        </a:p>
      </dgm:t>
    </dgm:pt>
    <dgm:pt modelId="{CB486787-D3EC-4694-831E-64DF3432A0B7}">
      <dgm:prSet phldrT="[Text]" custT="1"/>
      <dgm:spPr/>
      <dgm:t>
        <a:bodyPr/>
        <a:lstStyle/>
        <a:p>
          <a:r>
            <a:rPr lang="en-US" sz="2400" b="1" dirty="0">
              <a:latin typeface="+mj-lt"/>
            </a:rPr>
            <a:t>I.B.3: </a:t>
          </a:r>
          <a:r>
            <a:rPr lang="en-US" sz="2400" dirty="0">
              <a:latin typeface="+mj-lt"/>
            </a:rPr>
            <a:t>ISS</a:t>
          </a:r>
        </a:p>
      </dgm:t>
    </dgm:pt>
    <dgm:pt modelId="{0A19E7FD-1AD1-4061-AF72-ED7290BCE0AE}" type="parTrans" cxnId="{B27C7FA3-3344-4CF5-B3B6-E7315F420499}">
      <dgm:prSet/>
      <dgm:spPr/>
      <dgm:t>
        <a:bodyPr/>
        <a:lstStyle/>
        <a:p>
          <a:endParaRPr lang="en-US"/>
        </a:p>
      </dgm:t>
    </dgm:pt>
    <dgm:pt modelId="{C85EB204-77A3-4040-ABAC-7555A1062650}" type="sibTrans" cxnId="{B27C7FA3-3344-4CF5-B3B6-E7315F420499}">
      <dgm:prSet/>
      <dgm:spPr/>
      <dgm:t>
        <a:bodyPr/>
        <a:lstStyle/>
        <a:p>
          <a:endParaRPr lang="en-US"/>
        </a:p>
      </dgm:t>
    </dgm:pt>
    <dgm:pt modelId="{C1CEC590-FEA2-4B0A-85EE-C13C3EB5384E}">
      <dgm:prSet phldrT="[Text]" custT="1"/>
      <dgm:spPr/>
      <dgm:t>
        <a:bodyPr/>
        <a:lstStyle/>
        <a:p>
          <a:r>
            <a:rPr lang="en-US" sz="2400" b="1" dirty="0">
              <a:latin typeface="+mj-lt"/>
            </a:rPr>
            <a:t>I.B.5: </a:t>
          </a:r>
          <a:r>
            <a:rPr lang="en-US" sz="2400" dirty="0">
              <a:latin typeface="+mj-lt"/>
            </a:rPr>
            <a:t>Disaggregated data</a:t>
          </a:r>
        </a:p>
      </dgm:t>
    </dgm:pt>
    <dgm:pt modelId="{45D7AFD4-5E74-4C55-B3F2-D8D584D0927C}" type="parTrans" cxnId="{C3EFA256-623F-4B33-8AF2-8D8F526882E3}">
      <dgm:prSet/>
      <dgm:spPr/>
      <dgm:t>
        <a:bodyPr/>
        <a:lstStyle/>
        <a:p>
          <a:endParaRPr lang="en-US"/>
        </a:p>
      </dgm:t>
    </dgm:pt>
    <dgm:pt modelId="{950EEE1B-093D-4ECC-82CE-FE061FB0F872}" type="sibTrans" cxnId="{C3EFA256-623F-4B33-8AF2-8D8F526882E3}">
      <dgm:prSet/>
      <dgm:spPr/>
      <dgm:t>
        <a:bodyPr/>
        <a:lstStyle/>
        <a:p>
          <a:endParaRPr lang="en-US"/>
        </a:p>
      </dgm:t>
    </dgm:pt>
    <dgm:pt modelId="{9DD03975-8DBE-4053-A293-1B3D77661625}" type="pres">
      <dgm:prSet presAssocID="{672F2416-B0D5-4067-94D4-9773693E9CC5}" presName="Name0" presStyleCnt="0">
        <dgm:presLayoutVars>
          <dgm:dir/>
          <dgm:animLvl val="lvl"/>
          <dgm:resizeHandles val="exact"/>
        </dgm:presLayoutVars>
      </dgm:prSet>
      <dgm:spPr/>
    </dgm:pt>
    <dgm:pt modelId="{4217BAE3-B2F0-4ED9-B1ED-165FD96F9E71}" type="pres">
      <dgm:prSet presAssocID="{8BCC0100-22ED-4236-A25F-1CE68163A502}" presName="composite" presStyleCnt="0"/>
      <dgm:spPr/>
    </dgm:pt>
    <dgm:pt modelId="{6FE8173E-3452-468C-BB0C-DBC9EFDE4C27}" type="pres">
      <dgm:prSet presAssocID="{8BCC0100-22ED-4236-A25F-1CE68163A502}" presName="parTx" presStyleLbl="alignNode1" presStyleIdx="0" presStyleCnt="2">
        <dgm:presLayoutVars>
          <dgm:chMax val="0"/>
          <dgm:chPref val="0"/>
          <dgm:bulletEnabled val="1"/>
        </dgm:presLayoutVars>
      </dgm:prSet>
      <dgm:spPr/>
    </dgm:pt>
    <dgm:pt modelId="{EAACBE6A-7E3D-46CD-8AD0-05365C044750}" type="pres">
      <dgm:prSet presAssocID="{8BCC0100-22ED-4236-A25F-1CE68163A502}" presName="desTx" presStyleLbl="alignAccFollowNode1" presStyleIdx="0" presStyleCnt="2">
        <dgm:presLayoutVars>
          <dgm:bulletEnabled val="1"/>
        </dgm:presLayoutVars>
      </dgm:prSet>
      <dgm:spPr/>
    </dgm:pt>
    <dgm:pt modelId="{758A390F-D97D-4AAA-A229-E76FF188F564}" type="pres">
      <dgm:prSet presAssocID="{39C69242-1B77-41E7-B5A2-49245417099E}" presName="space" presStyleCnt="0"/>
      <dgm:spPr/>
    </dgm:pt>
    <dgm:pt modelId="{5545C688-4978-41A3-B301-19F2C9FE076B}" type="pres">
      <dgm:prSet presAssocID="{E9C30AF3-81A1-4F7B-B087-7C1EDEC60DF6}" presName="composite" presStyleCnt="0"/>
      <dgm:spPr/>
    </dgm:pt>
    <dgm:pt modelId="{1BB4415C-4447-4454-97CF-F25AEDD24EAC}" type="pres">
      <dgm:prSet presAssocID="{E9C30AF3-81A1-4F7B-B087-7C1EDEC60DF6}" presName="parTx" presStyleLbl="alignNode1" presStyleIdx="1" presStyleCnt="2">
        <dgm:presLayoutVars>
          <dgm:chMax val="0"/>
          <dgm:chPref val="0"/>
          <dgm:bulletEnabled val="1"/>
        </dgm:presLayoutVars>
      </dgm:prSet>
      <dgm:spPr/>
    </dgm:pt>
    <dgm:pt modelId="{47789B41-FC3F-462E-97EE-591324FEFE60}" type="pres">
      <dgm:prSet presAssocID="{E9C30AF3-81A1-4F7B-B087-7C1EDEC60DF6}" presName="desTx" presStyleLbl="alignAccFollowNode1" presStyleIdx="1" presStyleCnt="2">
        <dgm:presLayoutVars>
          <dgm:bulletEnabled val="1"/>
        </dgm:presLayoutVars>
      </dgm:prSet>
      <dgm:spPr/>
    </dgm:pt>
  </dgm:ptLst>
  <dgm:cxnLst>
    <dgm:cxn modelId="{37AFCC04-8321-461C-B8C5-9ADD70D7C9B0}" type="presOf" srcId="{CB486787-D3EC-4694-831E-64DF3432A0B7}" destId="{EAACBE6A-7E3D-46CD-8AD0-05365C044750}" srcOrd="0" destOrd="1" presId="urn:microsoft.com/office/officeart/2005/8/layout/hList1"/>
    <dgm:cxn modelId="{7224D307-29D1-4A70-99AA-26318191B11F}" srcId="{8BCC0100-22ED-4236-A25F-1CE68163A502}" destId="{52BE9D45-004F-427C-9AD6-E0EE5BA46383}" srcOrd="3" destOrd="0" parTransId="{D935CD3D-FF57-417F-8A89-AE12659260C0}" sibTransId="{AC0B371F-8E9D-417C-8F06-FC60EC43D9E7}"/>
    <dgm:cxn modelId="{9D7F981C-2077-42C3-8D43-302DC40A9D5B}" type="presOf" srcId="{08AF712C-20C4-4107-8D39-7801E3A987AA}" destId="{47789B41-FC3F-462E-97EE-591324FEFE60}" srcOrd="0" destOrd="0" presId="urn:microsoft.com/office/officeart/2005/8/layout/hList1"/>
    <dgm:cxn modelId="{C1CB2D37-0414-41CA-83D7-1FC0C66C830A}" srcId="{E9C30AF3-81A1-4F7B-B087-7C1EDEC60DF6}" destId="{796CDB53-B8F4-4EA8-94FF-7AFE2C55794C}" srcOrd="1" destOrd="0" parTransId="{3AFA4583-F50F-4215-BEAA-95778E364D8E}" sibTransId="{968C64E5-9FC4-4E73-9386-3EC117188618}"/>
    <dgm:cxn modelId="{CAB6B260-E3E3-4904-915D-DC84D57F4801}" type="presOf" srcId="{C1CEC590-FEA2-4B0A-85EE-C13C3EB5384E}" destId="{EAACBE6A-7E3D-46CD-8AD0-05365C044750}" srcOrd="0" destOrd="2" presId="urn:microsoft.com/office/officeart/2005/8/layout/hList1"/>
    <dgm:cxn modelId="{59C33843-E324-41A3-A8EC-39AED2EAB3F6}" type="presOf" srcId="{672F2416-B0D5-4067-94D4-9773693E9CC5}" destId="{9DD03975-8DBE-4053-A293-1B3D77661625}" srcOrd="0" destOrd="0" presId="urn:microsoft.com/office/officeart/2005/8/layout/hList1"/>
    <dgm:cxn modelId="{6B762B6C-F924-45BF-8380-D6383AE0F7D6}" srcId="{672F2416-B0D5-4067-94D4-9773693E9CC5}" destId="{8BCC0100-22ED-4236-A25F-1CE68163A502}" srcOrd="0" destOrd="0" parTransId="{972A4E7D-D5C7-4193-A832-BA1DFC980AC4}" sibTransId="{39C69242-1B77-41E7-B5A2-49245417099E}"/>
    <dgm:cxn modelId="{03851C75-CBF4-4180-A91F-7D56918F4825}" srcId="{8BCC0100-22ED-4236-A25F-1CE68163A502}" destId="{6180F5BE-0D11-4EA1-9C1A-F6E4BD114878}" srcOrd="0" destOrd="0" parTransId="{73CAED11-7749-4B74-8D51-2FB603F7B440}" sibTransId="{857F1769-2C59-41D8-B410-D1D2F40985D8}"/>
    <dgm:cxn modelId="{2956CE55-3C5F-46F4-A292-0DCDD9BC89ED}" type="presOf" srcId="{E9C30AF3-81A1-4F7B-B087-7C1EDEC60DF6}" destId="{1BB4415C-4447-4454-97CF-F25AEDD24EAC}" srcOrd="0" destOrd="0" presId="urn:microsoft.com/office/officeart/2005/8/layout/hList1"/>
    <dgm:cxn modelId="{C3EFA256-623F-4B33-8AF2-8D8F526882E3}" srcId="{8BCC0100-22ED-4236-A25F-1CE68163A502}" destId="{C1CEC590-FEA2-4B0A-85EE-C13C3EB5384E}" srcOrd="2" destOrd="0" parTransId="{45D7AFD4-5E74-4C55-B3F2-D8D584D0927C}" sibTransId="{950EEE1B-093D-4ECC-82CE-FE061FB0F872}"/>
    <dgm:cxn modelId="{01D98A86-E3BB-46C2-A5AA-37ACB5196285}" type="presOf" srcId="{8BCC0100-22ED-4236-A25F-1CE68163A502}" destId="{6FE8173E-3452-468C-BB0C-DBC9EFDE4C27}" srcOrd="0" destOrd="0" presId="urn:microsoft.com/office/officeart/2005/8/layout/hList1"/>
    <dgm:cxn modelId="{7F13E19B-F9BA-47FD-BC42-5F9D24E2D3A3}" type="presOf" srcId="{52BE9D45-004F-427C-9AD6-E0EE5BA46383}" destId="{EAACBE6A-7E3D-46CD-8AD0-05365C044750}" srcOrd="0" destOrd="3" presId="urn:microsoft.com/office/officeart/2005/8/layout/hList1"/>
    <dgm:cxn modelId="{B27C7FA3-3344-4CF5-B3B6-E7315F420499}" srcId="{8BCC0100-22ED-4236-A25F-1CE68163A502}" destId="{CB486787-D3EC-4694-831E-64DF3432A0B7}" srcOrd="1" destOrd="0" parTransId="{0A19E7FD-1AD1-4061-AF72-ED7290BCE0AE}" sibTransId="{C85EB204-77A3-4040-ABAC-7555A1062650}"/>
    <dgm:cxn modelId="{A73959A5-1D5B-4F7E-BA90-645E2B852E3A}" type="presOf" srcId="{6180F5BE-0D11-4EA1-9C1A-F6E4BD114878}" destId="{EAACBE6A-7E3D-46CD-8AD0-05365C044750}" srcOrd="0" destOrd="0" presId="urn:microsoft.com/office/officeart/2005/8/layout/hList1"/>
    <dgm:cxn modelId="{5231F7A9-4AD2-4967-99F7-40FFA9E8A33A}" type="presOf" srcId="{796CDB53-B8F4-4EA8-94FF-7AFE2C55794C}" destId="{47789B41-FC3F-462E-97EE-591324FEFE60}" srcOrd="0" destOrd="1" presId="urn:microsoft.com/office/officeart/2005/8/layout/hList1"/>
    <dgm:cxn modelId="{64E06DDC-4CFE-4D9A-B3B7-2EBD81625106}" srcId="{E9C30AF3-81A1-4F7B-B087-7C1EDEC60DF6}" destId="{08AF712C-20C4-4107-8D39-7801E3A987AA}" srcOrd="0" destOrd="0" parTransId="{199677A5-606B-41DE-B953-09610BBA4F5B}" sibTransId="{6C3EC786-5E67-4DA9-BD3A-BD8F5C427964}"/>
    <dgm:cxn modelId="{F67E2DE3-4BD0-435E-A074-32490792E5E3}" srcId="{672F2416-B0D5-4067-94D4-9773693E9CC5}" destId="{E9C30AF3-81A1-4F7B-B087-7C1EDEC60DF6}" srcOrd="1" destOrd="0" parTransId="{93DCF2C6-94A8-409F-998E-9222CD2661E1}" sibTransId="{B7E0489A-41BD-4616-AED0-FE895E03C575}"/>
    <dgm:cxn modelId="{1731D8F1-E42A-4562-B2D2-9AC165D4FC3B}" type="presParOf" srcId="{9DD03975-8DBE-4053-A293-1B3D77661625}" destId="{4217BAE3-B2F0-4ED9-B1ED-165FD96F9E71}" srcOrd="0" destOrd="0" presId="urn:microsoft.com/office/officeart/2005/8/layout/hList1"/>
    <dgm:cxn modelId="{61E80D33-3861-4974-AA98-55AEDDE8E3D2}" type="presParOf" srcId="{4217BAE3-B2F0-4ED9-B1ED-165FD96F9E71}" destId="{6FE8173E-3452-468C-BB0C-DBC9EFDE4C27}" srcOrd="0" destOrd="0" presId="urn:microsoft.com/office/officeart/2005/8/layout/hList1"/>
    <dgm:cxn modelId="{C41BBDAD-402E-4CF9-9532-A111FB8656A5}" type="presParOf" srcId="{4217BAE3-B2F0-4ED9-B1ED-165FD96F9E71}" destId="{EAACBE6A-7E3D-46CD-8AD0-05365C044750}" srcOrd="1" destOrd="0" presId="urn:microsoft.com/office/officeart/2005/8/layout/hList1"/>
    <dgm:cxn modelId="{F5B6685E-46D0-4CA4-AB04-A2471B137705}" type="presParOf" srcId="{9DD03975-8DBE-4053-A293-1B3D77661625}" destId="{758A390F-D97D-4AAA-A229-E76FF188F564}" srcOrd="1" destOrd="0" presId="urn:microsoft.com/office/officeart/2005/8/layout/hList1"/>
    <dgm:cxn modelId="{B3F55F93-1DD2-4316-A1A4-7E9D71C8963B}" type="presParOf" srcId="{9DD03975-8DBE-4053-A293-1B3D77661625}" destId="{5545C688-4978-41A3-B301-19F2C9FE076B}" srcOrd="2" destOrd="0" presId="urn:microsoft.com/office/officeart/2005/8/layout/hList1"/>
    <dgm:cxn modelId="{384D9522-AAB6-489F-B737-7FD977641AA2}" type="presParOf" srcId="{5545C688-4978-41A3-B301-19F2C9FE076B}" destId="{1BB4415C-4447-4454-97CF-F25AEDD24EAC}" srcOrd="0" destOrd="0" presId="urn:microsoft.com/office/officeart/2005/8/layout/hList1"/>
    <dgm:cxn modelId="{04B5988A-490D-44BA-8490-E06501296D59}" type="presParOf" srcId="{5545C688-4978-41A3-B301-19F2C9FE076B}" destId="{47789B41-FC3F-462E-97EE-591324FEFE6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55E69F-F235-49E9-8402-7917FEC37400}" type="doc">
      <dgm:prSet loTypeId="urn:microsoft.com/office/officeart/2008/layout/VerticalCurvedList" loCatId="list" qsTypeId="urn:microsoft.com/office/officeart/2005/8/quickstyle/simple1" qsCatId="simple" csTypeId="urn:microsoft.com/office/officeart/2005/8/colors/accent3_1" csCatId="accent3" phldr="1"/>
      <dgm:spPr/>
      <dgm:t>
        <a:bodyPr/>
        <a:lstStyle/>
        <a:p>
          <a:endParaRPr lang="en-US"/>
        </a:p>
      </dgm:t>
    </dgm:pt>
    <dgm:pt modelId="{91691976-3DE3-4559-BE14-588DE130F4CF}">
      <dgm:prSet phldrT="[Text]"/>
      <dgm:spPr>
        <a:solidFill>
          <a:srgbClr val="A32B30"/>
        </a:solidFill>
      </dgm:spPr>
      <dgm:t>
        <a:bodyPr/>
        <a:lstStyle/>
        <a:p>
          <a:r>
            <a:rPr lang="en-US" dirty="0">
              <a:solidFill>
                <a:schemeClr val="bg1"/>
              </a:solidFill>
            </a:rPr>
            <a:t>Accreditation – Being Bold. Being Clear</a:t>
          </a:r>
        </a:p>
      </dgm:t>
    </dgm:pt>
    <dgm:pt modelId="{62D6829D-2609-4A15-818E-1A261A41384D}" type="parTrans" cxnId="{6588EA08-9DDE-4C9E-8704-CC6E3A0D3009}">
      <dgm:prSet/>
      <dgm:spPr/>
      <dgm:t>
        <a:bodyPr/>
        <a:lstStyle/>
        <a:p>
          <a:endParaRPr lang="en-US"/>
        </a:p>
      </dgm:t>
    </dgm:pt>
    <dgm:pt modelId="{62C21741-CF2C-4F2B-8EC8-50FCFB8A7D7E}" type="sibTrans" cxnId="{6588EA08-9DDE-4C9E-8704-CC6E3A0D3009}">
      <dgm:prSet/>
      <dgm:spPr/>
      <dgm:t>
        <a:bodyPr/>
        <a:lstStyle/>
        <a:p>
          <a:endParaRPr lang="en-US"/>
        </a:p>
      </dgm:t>
    </dgm:pt>
    <dgm:pt modelId="{C71EB654-5A21-47FE-81E2-05FDE6D38540}" type="pres">
      <dgm:prSet presAssocID="{F555E69F-F235-49E9-8402-7917FEC37400}" presName="Name0" presStyleCnt="0">
        <dgm:presLayoutVars>
          <dgm:chMax val="7"/>
          <dgm:chPref val="7"/>
          <dgm:dir/>
        </dgm:presLayoutVars>
      </dgm:prSet>
      <dgm:spPr/>
    </dgm:pt>
    <dgm:pt modelId="{A8DE93C0-1BF2-4826-BD0D-D791A2A9F6D8}" type="pres">
      <dgm:prSet presAssocID="{F555E69F-F235-49E9-8402-7917FEC37400}" presName="Name1" presStyleCnt="0"/>
      <dgm:spPr/>
    </dgm:pt>
    <dgm:pt modelId="{ECCECFE5-F4BB-404D-8375-36D3924FFA4F}" type="pres">
      <dgm:prSet presAssocID="{F555E69F-F235-49E9-8402-7917FEC37400}" presName="cycle" presStyleCnt="0"/>
      <dgm:spPr/>
    </dgm:pt>
    <dgm:pt modelId="{439A926B-FBB3-4EA8-B0D6-35C16DF8E80F}" type="pres">
      <dgm:prSet presAssocID="{F555E69F-F235-49E9-8402-7917FEC37400}" presName="srcNode" presStyleLbl="node1" presStyleIdx="0" presStyleCnt="1"/>
      <dgm:spPr/>
    </dgm:pt>
    <dgm:pt modelId="{B9D42C81-61C7-465E-B7DD-EC2E419B4153}" type="pres">
      <dgm:prSet presAssocID="{F555E69F-F235-49E9-8402-7917FEC37400}" presName="conn" presStyleLbl="parChTrans1D2" presStyleIdx="0" presStyleCnt="1"/>
      <dgm:spPr/>
    </dgm:pt>
    <dgm:pt modelId="{0EF4E791-BB6A-43C0-A377-A936F22D1D0A}" type="pres">
      <dgm:prSet presAssocID="{F555E69F-F235-49E9-8402-7917FEC37400}" presName="extraNode" presStyleLbl="node1" presStyleIdx="0" presStyleCnt="1"/>
      <dgm:spPr/>
    </dgm:pt>
    <dgm:pt modelId="{D1A1F418-0178-416C-AD7B-E1974BE984B6}" type="pres">
      <dgm:prSet presAssocID="{F555E69F-F235-49E9-8402-7917FEC37400}" presName="dstNode" presStyleLbl="node1" presStyleIdx="0" presStyleCnt="1"/>
      <dgm:spPr/>
    </dgm:pt>
    <dgm:pt modelId="{FF7A0DD3-D2F1-447E-A307-2AFD09F1C019}" type="pres">
      <dgm:prSet presAssocID="{91691976-3DE3-4559-BE14-588DE130F4CF}" presName="text_1" presStyleLbl="node1" presStyleIdx="0" presStyleCnt="1">
        <dgm:presLayoutVars>
          <dgm:bulletEnabled val="1"/>
        </dgm:presLayoutVars>
      </dgm:prSet>
      <dgm:spPr/>
    </dgm:pt>
    <dgm:pt modelId="{48466F9B-BD54-4C11-A63D-8B6491B86069}" type="pres">
      <dgm:prSet presAssocID="{91691976-3DE3-4559-BE14-588DE130F4CF}" presName="accent_1" presStyleCnt="0"/>
      <dgm:spPr/>
    </dgm:pt>
    <dgm:pt modelId="{9BED3B9B-5CA5-4033-B962-47BB8933C2D4}" type="pres">
      <dgm:prSet presAssocID="{91691976-3DE3-4559-BE14-588DE130F4CF}" presName="accentRepeatNode" presStyleLbl="solidFgAcc1" presStyleIdx="0" presStyleCnt="1"/>
      <dgm:spPr/>
    </dgm:pt>
  </dgm:ptLst>
  <dgm:cxnLst>
    <dgm:cxn modelId="{6588EA08-9DDE-4C9E-8704-CC6E3A0D3009}" srcId="{F555E69F-F235-49E9-8402-7917FEC37400}" destId="{91691976-3DE3-4559-BE14-588DE130F4CF}" srcOrd="0" destOrd="0" parTransId="{62D6829D-2609-4A15-818E-1A261A41384D}" sibTransId="{62C21741-CF2C-4F2B-8EC8-50FCFB8A7D7E}"/>
    <dgm:cxn modelId="{66FAA34A-CC57-41AA-9139-A0465140007B}" type="presOf" srcId="{91691976-3DE3-4559-BE14-588DE130F4CF}" destId="{FF7A0DD3-D2F1-447E-A307-2AFD09F1C019}" srcOrd="0" destOrd="0" presId="urn:microsoft.com/office/officeart/2008/layout/VerticalCurvedList"/>
    <dgm:cxn modelId="{F1AA0ED2-EB7B-465D-BD56-286C8D3BF260}" type="presOf" srcId="{62C21741-CF2C-4F2B-8EC8-50FCFB8A7D7E}" destId="{B9D42C81-61C7-465E-B7DD-EC2E419B4153}" srcOrd="0" destOrd="0" presId="urn:microsoft.com/office/officeart/2008/layout/VerticalCurvedList"/>
    <dgm:cxn modelId="{7809CAF2-CEB9-40BB-B633-D8FB64D815AF}" type="presOf" srcId="{F555E69F-F235-49E9-8402-7917FEC37400}" destId="{C71EB654-5A21-47FE-81E2-05FDE6D38540}" srcOrd="0" destOrd="0" presId="urn:microsoft.com/office/officeart/2008/layout/VerticalCurvedList"/>
    <dgm:cxn modelId="{051516B2-F797-4A56-966E-F261996E3C24}" type="presParOf" srcId="{C71EB654-5A21-47FE-81E2-05FDE6D38540}" destId="{A8DE93C0-1BF2-4826-BD0D-D791A2A9F6D8}" srcOrd="0" destOrd="0" presId="urn:microsoft.com/office/officeart/2008/layout/VerticalCurvedList"/>
    <dgm:cxn modelId="{4034AFF4-813D-46FB-9A63-ED1FD3F61F67}" type="presParOf" srcId="{A8DE93C0-1BF2-4826-BD0D-D791A2A9F6D8}" destId="{ECCECFE5-F4BB-404D-8375-36D3924FFA4F}" srcOrd="0" destOrd="0" presId="urn:microsoft.com/office/officeart/2008/layout/VerticalCurvedList"/>
    <dgm:cxn modelId="{6AB3DFEF-CB22-4055-A357-A84245B98DBA}" type="presParOf" srcId="{ECCECFE5-F4BB-404D-8375-36D3924FFA4F}" destId="{439A926B-FBB3-4EA8-B0D6-35C16DF8E80F}" srcOrd="0" destOrd="0" presId="urn:microsoft.com/office/officeart/2008/layout/VerticalCurvedList"/>
    <dgm:cxn modelId="{F85FB1D6-9B97-453C-955C-DEFF47B08765}" type="presParOf" srcId="{ECCECFE5-F4BB-404D-8375-36D3924FFA4F}" destId="{B9D42C81-61C7-465E-B7DD-EC2E419B4153}" srcOrd="1" destOrd="0" presId="urn:microsoft.com/office/officeart/2008/layout/VerticalCurvedList"/>
    <dgm:cxn modelId="{7135D546-47BF-4EE5-BB6B-F79455CA609C}" type="presParOf" srcId="{ECCECFE5-F4BB-404D-8375-36D3924FFA4F}" destId="{0EF4E791-BB6A-43C0-A377-A936F22D1D0A}" srcOrd="2" destOrd="0" presId="urn:microsoft.com/office/officeart/2008/layout/VerticalCurvedList"/>
    <dgm:cxn modelId="{8B2F2029-3AA6-4932-92A4-9D3690D6C22F}" type="presParOf" srcId="{ECCECFE5-F4BB-404D-8375-36D3924FFA4F}" destId="{D1A1F418-0178-416C-AD7B-E1974BE984B6}" srcOrd="3" destOrd="0" presId="urn:microsoft.com/office/officeart/2008/layout/VerticalCurvedList"/>
    <dgm:cxn modelId="{EA109B36-32D9-47C7-B6FA-E411CCA01675}" type="presParOf" srcId="{A8DE93C0-1BF2-4826-BD0D-D791A2A9F6D8}" destId="{FF7A0DD3-D2F1-447E-A307-2AFD09F1C019}" srcOrd="1" destOrd="0" presId="urn:microsoft.com/office/officeart/2008/layout/VerticalCurvedList"/>
    <dgm:cxn modelId="{74BC748F-0B12-4B8C-B008-DA20CEC796DC}" type="presParOf" srcId="{A8DE93C0-1BF2-4826-BD0D-D791A2A9F6D8}" destId="{48466F9B-BD54-4C11-A63D-8B6491B86069}" srcOrd="2" destOrd="0" presId="urn:microsoft.com/office/officeart/2008/layout/VerticalCurvedList"/>
    <dgm:cxn modelId="{44098A14-75BE-4948-920D-78B77BF8D1DC}" type="presParOf" srcId="{48466F9B-BD54-4C11-A63D-8B6491B86069}" destId="{9BED3B9B-5CA5-4033-B962-47BB8933C2D4}"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555E69F-F235-49E9-8402-7917FEC37400}" type="doc">
      <dgm:prSet loTypeId="urn:microsoft.com/office/officeart/2008/layout/VerticalCurvedList" loCatId="list" qsTypeId="urn:microsoft.com/office/officeart/2005/8/quickstyle/simple1" qsCatId="simple" csTypeId="urn:microsoft.com/office/officeart/2005/8/colors/accent3_1" csCatId="accent3" phldr="1"/>
      <dgm:spPr/>
      <dgm:t>
        <a:bodyPr/>
        <a:lstStyle/>
        <a:p>
          <a:endParaRPr lang="en-US"/>
        </a:p>
      </dgm:t>
    </dgm:pt>
    <dgm:pt modelId="{91691976-3DE3-4559-BE14-588DE130F4CF}">
      <dgm:prSet phldrT="[Text]"/>
      <dgm:spPr>
        <a:solidFill>
          <a:srgbClr val="A32B30"/>
        </a:solidFill>
      </dgm:spPr>
      <dgm:t>
        <a:bodyPr/>
        <a:lstStyle/>
        <a:p>
          <a:r>
            <a:rPr lang="en-US" dirty="0">
              <a:solidFill>
                <a:schemeClr val="bg1"/>
              </a:solidFill>
            </a:rPr>
            <a:t>The State (CA) – Being Bold. Being Clear.</a:t>
          </a:r>
        </a:p>
      </dgm:t>
    </dgm:pt>
    <dgm:pt modelId="{62D6829D-2609-4A15-818E-1A261A41384D}" type="parTrans" cxnId="{6588EA08-9DDE-4C9E-8704-CC6E3A0D3009}">
      <dgm:prSet/>
      <dgm:spPr/>
      <dgm:t>
        <a:bodyPr/>
        <a:lstStyle/>
        <a:p>
          <a:endParaRPr lang="en-US"/>
        </a:p>
      </dgm:t>
    </dgm:pt>
    <dgm:pt modelId="{62C21741-CF2C-4F2B-8EC8-50FCFB8A7D7E}" type="sibTrans" cxnId="{6588EA08-9DDE-4C9E-8704-CC6E3A0D3009}">
      <dgm:prSet/>
      <dgm:spPr/>
      <dgm:t>
        <a:bodyPr/>
        <a:lstStyle/>
        <a:p>
          <a:endParaRPr lang="en-US"/>
        </a:p>
      </dgm:t>
    </dgm:pt>
    <dgm:pt modelId="{C71EB654-5A21-47FE-81E2-05FDE6D38540}" type="pres">
      <dgm:prSet presAssocID="{F555E69F-F235-49E9-8402-7917FEC37400}" presName="Name0" presStyleCnt="0">
        <dgm:presLayoutVars>
          <dgm:chMax val="7"/>
          <dgm:chPref val="7"/>
          <dgm:dir/>
        </dgm:presLayoutVars>
      </dgm:prSet>
      <dgm:spPr/>
    </dgm:pt>
    <dgm:pt modelId="{A8DE93C0-1BF2-4826-BD0D-D791A2A9F6D8}" type="pres">
      <dgm:prSet presAssocID="{F555E69F-F235-49E9-8402-7917FEC37400}" presName="Name1" presStyleCnt="0"/>
      <dgm:spPr/>
    </dgm:pt>
    <dgm:pt modelId="{ECCECFE5-F4BB-404D-8375-36D3924FFA4F}" type="pres">
      <dgm:prSet presAssocID="{F555E69F-F235-49E9-8402-7917FEC37400}" presName="cycle" presStyleCnt="0"/>
      <dgm:spPr/>
    </dgm:pt>
    <dgm:pt modelId="{439A926B-FBB3-4EA8-B0D6-35C16DF8E80F}" type="pres">
      <dgm:prSet presAssocID="{F555E69F-F235-49E9-8402-7917FEC37400}" presName="srcNode" presStyleLbl="node1" presStyleIdx="0" presStyleCnt="1"/>
      <dgm:spPr/>
    </dgm:pt>
    <dgm:pt modelId="{B9D42C81-61C7-465E-B7DD-EC2E419B4153}" type="pres">
      <dgm:prSet presAssocID="{F555E69F-F235-49E9-8402-7917FEC37400}" presName="conn" presStyleLbl="parChTrans1D2" presStyleIdx="0" presStyleCnt="1"/>
      <dgm:spPr/>
    </dgm:pt>
    <dgm:pt modelId="{0EF4E791-BB6A-43C0-A377-A936F22D1D0A}" type="pres">
      <dgm:prSet presAssocID="{F555E69F-F235-49E9-8402-7917FEC37400}" presName="extraNode" presStyleLbl="node1" presStyleIdx="0" presStyleCnt="1"/>
      <dgm:spPr/>
    </dgm:pt>
    <dgm:pt modelId="{D1A1F418-0178-416C-AD7B-E1974BE984B6}" type="pres">
      <dgm:prSet presAssocID="{F555E69F-F235-49E9-8402-7917FEC37400}" presName="dstNode" presStyleLbl="node1" presStyleIdx="0" presStyleCnt="1"/>
      <dgm:spPr/>
    </dgm:pt>
    <dgm:pt modelId="{FF7A0DD3-D2F1-447E-A307-2AFD09F1C019}" type="pres">
      <dgm:prSet presAssocID="{91691976-3DE3-4559-BE14-588DE130F4CF}" presName="text_1" presStyleLbl="node1" presStyleIdx="0" presStyleCnt="1">
        <dgm:presLayoutVars>
          <dgm:bulletEnabled val="1"/>
        </dgm:presLayoutVars>
      </dgm:prSet>
      <dgm:spPr/>
    </dgm:pt>
    <dgm:pt modelId="{48466F9B-BD54-4C11-A63D-8B6491B86069}" type="pres">
      <dgm:prSet presAssocID="{91691976-3DE3-4559-BE14-588DE130F4CF}" presName="accent_1" presStyleCnt="0"/>
      <dgm:spPr/>
    </dgm:pt>
    <dgm:pt modelId="{9BED3B9B-5CA5-4033-B962-47BB8933C2D4}" type="pres">
      <dgm:prSet presAssocID="{91691976-3DE3-4559-BE14-588DE130F4CF}" presName="accentRepeatNode" presStyleLbl="solidFgAcc1" presStyleIdx="0" presStyleCnt="1"/>
      <dgm:spPr/>
    </dgm:pt>
  </dgm:ptLst>
  <dgm:cxnLst>
    <dgm:cxn modelId="{6588EA08-9DDE-4C9E-8704-CC6E3A0D3009}" srcId="{F555E69F-F235-49E9-8402-7917FEC37400}" destId="{91691976-3DE3-4559-BE14-588DE130F4CF}" srcOrd="0" destOrd="0" parTransId="{62D6829D-2609-4A15-818E-1A261A41384D}" sibTransId="{62C21741-CF2C-4F2B-8EC8-50FCFB8A7D7E}"/>
    <dgm:cxn modelId="{66FAA34A-CC57-41AA-9139-A0465140007B}" type="presOf" srcId="{91691976-3DE3-4559-BE14-588DE130F4CF}" destId="{FF7A0DD3-D2F1-447E-A307-2AFD09F1C019}" srcOrd="0" destOrd="0" presId="urn:microsoft.com/office/officeart/2008/layout/VerticalCurvedList"/>
    <dgm:cxn modelId="{F1AA0ED2-EB7B-465D-BD56-286C8D3BF260}" type="presOf" srcId="{62C21741-CF2C-4F2B-8EC8-50FCFB8A7D7E}" destId="{B9D42C81-61C7-465E-B7DD-EC2E419B4153}" srcOrd="0" destOrd="0" presId="urn:microsoft.com/office/officeart/2008/layout/VerticalCurvedList"/>
    <dgm:cxn modelId="{7809CAF2-CEB9-40BB-B633-D8FB64D815AF}" type="presOf" srcId="{F555E69F-F235-49E9-8402-7917FEC37400}" destId="{C71EB654-5A21-47FE-81E2-05FDE6D38540}" srcOrd="0" destOrd="0" presId="urn:microsoft.com/office/officeart/2008/layout/VerticalCurvedList"/>
    <dgm:cxn modelId="{051516B2-F797-4A56-966E-F261996E3C24}" type="presParOf" srcId="{C71EB654-5A21-47FE-81E2-05FDE6D38540}" destId="{A8DE93C0-1BF2-4826-BD0D-D791A2A9F6D8}" srcOrd="0" destOrd="0" presId="urn:microsoft.com/office/officeart/2008/layout/VerticalCurvedList"/>
    <dgm:cxn modelId="{4034AFF4-813D-46FB-9A63-ED1FD3F61F67}" type="presParOf" srcId="{A8DE93C0-1BF2-4826-BD0D-D791A2A9F6D8}" destId="{ECCECFE5-F4BB-404D-8375-36D3924FFA4F}" srcOrd="0" destOrd="0" presId="urn:microsoft.com/office/officeart/2008/layout/VerticalCurvedList"/>
    <dgm:cxn modelId="{6AB3DFEF-CB22-4055-A357-A84245B98DBA}" type="presParOf" srcId="{ECCECFE5-F4BB-404D-8375-36D3924FFA4F}" destId="{439A926B-FBB3-4EA8-B0D6-35C16DF8E80F}" srcOrd="0" destOrd="0" presId="urn:microsoft.com/office/officeart/2008/layout/VerticalCurvedList"/>
    <dgm:cxn modelId="{F85FB1D6-9B97-453C-955C-DEFF47B08765}" type="presParOf" srcId="{ECCECFE5-F4BB-404D-8375-36D3924FFA4F}" destId="{B9D42C81-61C7-465E-B7DD-EC2E419B4153}" srcOrd="1" destOrd="0" presId="urn:microsoft.com/office/officeart/2008/layout/VerticalCurvedList"/>
    <dgm:cxn modelId="{7135D546-47BF-4EE5-BB6B-F79455CA609C}" type="presParOf" srcId="{ECCECFE5-F4BB-404D-8375-36D3924FFA4F}" destId="{0EF4E791-BB6A-43C0-A377-A936F22D1D0A}" srcOrd="2" destOrd="0" presId="urn:microsoft.com/office/officeart/2008/layout/VerticalCurvedList"/>
    <dgm:cxn modelId="{8B2F2029-3AA6-4932-92A4-9D3690D6C22F}" type="presParOf" srcId="{ECCECFE5-F4BB-404D-8375-36D3924FFA4F}" destId="{D1A1F418-0178-416C-AD7B-E1974BE984B6}" srcOrd="3" destOrd="0" presId="urn:microsoft.com/office/officeart/2008/layout/VerticalCurvedList"/>
    <dgm:cxn modelId="{EA109B36-32D9-47C7-B6FA-E411CCA01675}" type="presParOf" srcId="{A8DE93C0-1BF2-4826-BD0D-D791A2A9F6D8}" destId="{FF7A0DD3-D2F1-447E-A307-2AFD09F1C019}" srcOrd="1" destOrd="0" presId="urn:microsoft.com/office/officeart/2008/layout/VerticalCurvedList"/>
    <dgm:cxn modelId="{74BC748F-0B12-4B8C-B008-DA20CEC796DC}" type="presParOf" srcId="{A8DE93C0-1BF2-4826-BD0D-D791A2A9F6D8}" destId="{48466F9B-BD54-4C11-A63D-8B6491B86069}" srcOrd="2" destOrd="0" presId="urn:microsoft.com/office/officeart/2008/layout/VerticalCurvedList"/>
    <dgm:cxn modelId="{44098A14-75BE-4948-920D-78B77BF8D1DC}" type="presParOf" srcId="{48466F9B-BD54-4C11-A63D-8B6491B86069}" destId="{9BED3B9B-5CA5-4033-B962-47BB8933C2D4}"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555E69F-F235-49E9-8402-7917FEC37400}" type="doc">
      <dgm:prSet loTypeId="urn:microsoft.com/office/officeart/2008/layout/VerticalCurvedList" loCatId="list" qsTypeId="urn:microsoft.com/office/officeart/2005/8/quickstyle/simple1" qsCatId="simple" csTypeId="urn:microsoft.com/office/officeart/2005/8/colors/accent3_1" csCatId="accent3" phldr="1"/>
      <dgm:spPr/>
      <dgm:t>
        <a:bodyPr/>
        <a:lstStyle/>
        <a:p>
          <a:endParaRPr lang="en-US"/>
        </a:p>
      </dgm:t>
    </dgm:pt>
    <dgm:pt modelId="{91691976-3DE3-4559-BE14-588DE130F4CF}">
      <dgm:prSet phldrT="[Text]"/>
      <dgm:spPr>
        <a:solidFill>
          <a:srgbClr val="A32B30"/>
        </a:solidFill>
      </dgm:spPr>
      <dgm:t>
        <a:bodyPr/>
        <a:lstStyle/>
        <a:p>
          <a:r>
            <a:rPr lang="en-US" dirty="0">
              <a:solidFill>
                <a:schemeClr val="bg1"/>
              </a:solidFill>
            </a:rPr>
            <a:t>CACCs – Being Bold. Being Clear.</a:t>
          </a:r>
        </a:p>
      </dgm:t>
    </dgm:pt>
    <dgm:pt modelId="{62D6829D-2609-4A15-818E-1A261A41384D}" type="parTrans" cxnId="{6588EA08-9DDE-4C9E-8704-CC6E3A0D3009}">
      <dgm:prSet/>
      <dgm:spPr/>
      <dgm:t>
        <a:bodyPr/>
        <a:lstStyle/>
        <a:p>
          <a:endParaRPr lang="en-US"/>
        </a:p>
      </dgm:t>
    </dgm:pt>
    <dgm:pt modelId="{62C21741-CF2C-4F2B-8EC8-50FCFB8A7D7E}" type="sibTrans" cxnId="{6588EA08-9DDE-4C9E-8704-CC6E3A0D3009}">
      <dgm:prSet/>
      <dgm:spPr/>
      <dgm:t>
        <a:bodyPr/>
        <a:lstStyle/>
        <a:p>
          <a:endParaRPr lang="en-US"/>
        </a:p>
      </dgm:t>
    </dgm:pt>
    <dgm:pt modelId="{C71EB654-5A21-47FE-81E2-05FDE6D38540}" type="pres">
      <dgm:prSet presAssocID="{F555E69F-F235-49E9-8402-7917FEC37400}" presName="Name0" presStyleCnt="0">
        <dgm:presLayoutVars>
          <dgm:chMax val="7"/>
          <dgm:chPref val="7"/>
          <dgm:dir/>
        </dgm:presLayoutVars>
      </dgm:prSet>
      <dgm:spPr/>
    </dgm:pt>
    <dgm:pt modelId="{A8DE93C0-1BF2-4826-BD0D-D791A2A9F6D8}" type="pres">
      <dgm:prSet presAssocID="{F555E69F-F235-49E9-8402-7917FEC37400}" presName="Name1" presStyleCnt="0"/>
      <dgm:spPr/>
    </dgm:pt>
    <dgm:pt modelId="{ECCECFE5-F4BB-404D-8375-36D3924FFA4F}" type="pres">
      <dgm:prSet presAssocID="{F555E69F-F235-49E9-8402-7917FEC37400}" presName="cycle" presStyleCnt="0"/>
      <dgm:spPr/>
    </dgm:pt>
    <dgm:pt modelId="{439A926B-FBB3-4EA8-B0D6-35C16DF8E80F}" type="pres">
      <dgm:prSet presAssocID="{F555E69F-F235-49E9-8402-7917FEC37400}" presName="srcNode" presStyleLbl="node1" presStyleIdx="0" presStyleCnt="1"/>
      <dgm:spPr/>
    </dgm:pt>
    <dgm:pt modelId="{B9D42C81-61C7-465E-B7DD-EC2E419B4153}" type="pres">
      <dgm:prSet presAssocID="{F555E69F-F235-49E9-8402-7917FEC37400}" presName="conn" presStyleLbl="parChTrans1D2" presStyleIdx="0" presStyleCnt="1"/>
      <dgm:spPr/>
    </dgm:pt>
    <dgm:pt modelId="{0EF4E791-BB6A-43C0-A377-A936F22D1D0A}" type="pres">
      <dgm:prSet presAssocID="{F555E69F-F235-49E9-8402-7917FEC37400}" presName="extraNode" presStyleLbl="node1" presStyleIdx="0" presStyleCnt="1"/>
      <dgm:spPr/>
    </dgm:pt>
    <dgm:pt modelId="{D1A1F418-0178-416C-AD7B-E1974BE984B6}" type="pres">
      <dgm:prSet presAssocID="{F555E69F-F235-49E9-8402-7917FEC37400}" presName="dstNode" presStyleLbl="node1" presStyleIdx="0" presStyleCnt="1"/>
      <dgm:spPr/>
    </dgm:pt>
    <dgm:pt modelId="{FF7A0DD3-D2F1-447E-A307-2AFD09F1C019}" type="pres">
      <dgm:prSet presAssocID="{91691976-3DE3-4559-BE14-588DE130F4CF}" presName="text_1" presStyleLbl="node1" presStyleIdx="0" presStyleCnt="1">
        <dgm:presLayoutVars>
          <dgm:bulletEnabled val="1"/>
        </dgm:presLayoutVars>
      </dgm:prSet>
      <dgm:spPr/>
    </dgm:pt>
    <dgm:pt modelId="{48466F9B-BD54-4C11-A63D-8B6491B86069}" type="pres">
      <dgm:prSet presAssocID="{91691976-3DE3-4559-BE14-588DE130F4CF}" presName="accent_1" presStyleCnt="0"/>
      <dgm:spPr/>
    </dgm:pt>
    <dgm:pt modelId="{9BED3B9B-5CA5-4033-B962-47BB8933C2D4}" type="pres">
      <dgm:prSet presAssocID="{91691976-3DE3-4559-BE14-588DE130F4CF}" presName="accentRepeatNode" presStyleLbl="solidFgAcc1" presStyleIdx="0" presStyleCnt="1"/>
      <dgm:spPr/>
    </dgm:pt>
  </dgm:ptLst>
  <dgm:cxnLst>
    <dgm:cxn modelId="{6588EA08-9DDE-4C9E-8704-CC6E3A0D3009}" srcId="{F555E69F-F235-49E9-8402-7917FEC37400}" destId="{91691976-3DE3-4559-BE14-588DE130F4CF}" srcOrd="0" destOrd="0" parTransId="{62D6829D-2609-4A15-818E-1A261A41384D}" sibTransId="{62C21741-CF2C-4F2B-8EC8-50FCFB8A7D7E}"/>
    <dgm:cxn modelId="{66FAA34A-CC57-41AA-9139-A0465140007B}" type="presOf" srcId="{91691976-3DE3-4559-BE14-588DE130F4CF}" destId="{FF7A0DD3-D2F1-447E-A307-2AFD09F1C019}" srcOrd="0" destOrd="0" presId="urn:microsoft.com/office/officeart/2008/layout/VerticalCurvedList"/>
    <dgm:cxn modelId="{F1AA0ED2-EB7B-465D-BD56-286C8D3BF260}" type="presOf" srcId="{62C21741-CF2C-4F2B-8EC8-50FCFB8A7D7E}" destId="{B9D42C81-61C7-465E-B7DD-EC2E419B4153}" srcOrd="0" destOrd="0" presId="urn:microsoft.com/office/officeart/2008/layout/VerticalCurvedList"/>
    <dgm:cxn modelId="{7809CAF2-CEB9-40BB-B633-D8FB64D815AF}" type="presOf" srcId="{F555E69F-F235-49E9-8402-7917FEC37400}" destId="{C71EB654-5A21-47FE-81E2-05FDE6D38540}" srcOrd="0" destOrd="0" presId="urn:microsoft.com/office/officeart/2008/layout/VerticalCurvedList"/>
    <dgm:cxn modelId="{051516B2-F797-4A56-966E-F261996E3C24}" type="presParOf" srcId="{C71EB654-5A21-47FE-81E2-05FDE6D38540}" destId="{A8DE93C0-1BF2-4826-BD0D-D791A2A9F6D8}" srcOrd="0" destOrd="0" presId="urn:microsoft.com/office/officeart/2008/layout/VerticalCurvedList"/>
    <dgm:cxn modelId="{4034AFF4-813D-46FB-9A63-ED1FD3F61F67}" type="presParOf" srcId="{A8DE93C0-1BF2-4826-BD0D-D791A2A9F6D8}" destId="{ECCECFE5-F4BB-404D-8375-36D3924FFA4F}" srcOrd="0" destOrd="0" presId="urn:microsoft.com/office/officeart/2008/layout/VerticalCurvedList"/>
    <dgm:cxn modelId="{6AB3DFEF-CB22-4055-A357-A84245B98DBA}" type="presParOf" srcId="{ECCECFE5-F4BB-404D-8375-36D3924FFA4F}" destId="{439A926B-FBB3-4EA8-B0D6-35C16DF8E80F}" srcOrd="0" destOrd="0" presId="urn:microsoft.com/office/officeart/2008/layout/VerticalCurvedList"/>
    <dgm:cxn modelId="{F85FB1D6-9B97-453C-955C-DEFF47B08765}" type="presParOf" srcId="{ECCECFE5-F4BB-404D-8375-36D3924FFA4F}" destId="{B9D42C81-61C7-465E-B7DD-EC2E419B4153}" srcOrd="1" destOrd="0" presId="urn:microsoft.com/office/officeart/2008/layout/VerticalCurvedList"/>
    <dgm:cxn modelId="{7135D546-47BF-4EE5-BB6B-F79455CA609C}" type="presParOf" srcId="{ECCECFE5-F4BB-404D-8375-36D3924FFA4F}" destId="{0EF4E791-BB6A-43C0-A377-A936F22D1D0A}" srcOrd="2" destOrd="0" presId="urn:microsoft.com/office/officeart/2008/layout/VerticalCurvedList"/>
    <dgm:cxn modelId="{8B2F2029-3AA6-4932-92A4-9D3690D6C22F}" type="presParOf" srcId="{ECCECFE5-F4BB-404D-8375-36D3924FFA4F}" destId="{D1A1F418-0178-416C-AD7B-E1974BE984B6}" srcOrd="3" destOrd="0" presId="urn:microsoft.com/office/officeart/2008/layout/VerticalCurvedList"/>
    <dgm:cxn modelId="{EA109B36-32D9-47C7-B6FA-E411CCA01675}" type="presParOf" srcId="{A8DE93C0-1BF2-4826-BD0D-D791A2A9F6D8}" destId="{FF7A0DD3-D2F1-447E-A307-2AFD09F1C019}" srcOrd="1" destOrd="0" presId="urn:microsoft.com/office/officeart/2008/layout/VerticalCurvedList"/>
    <dgm:cxn modelId="{74BC748F-0B12-4B8C-B008-DA20CEC796DC}" type="presParOf" srcId="{A8DE93C0-1BF2-4826-BD0D-D791A2A9F6D8}" destId="{48466F9B-BD54-4C11-A63D-8B6491B86069}" srcOrd="2" destOrd="0" presId="urn:microsoft.com/office/officeart/2008/layout/VerticalCurvedList"/>
    <dgm:cxn modelId="{44098A14-75BE-4948-920D-78B77BF8D1DC}" type="presParOf" srcId="{48466F9B-BD54-4C11-A63D-8B6491B86069}" destId="{9BED3B9B-5CA5-4033-B962-47BB8933C2D4}"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555E69F-F235-49E9-8402-7917FEC37400}" type="doc">
      <dgm:prSet loTypeId="urn:microsoft.com/office/officeart/2008/layout/VerticalCurvedList" loCatId="list" qsTypeId="urn:microsoft.com/office/officeart/2005/8/quickstyle/simple1" qsCatId="simple" csTypeId="urn:microsoft.com/office/officeart/2005/8/colors/accent3_1" csCatId="accent3" phldr="1"/>
      <dgm:spPr/>
      <dgm:t>
        <a:bodyPr/>
        <a:lstStyle/>
        <a:p>
          <a:endParaRPr lang="en-US"/>
        </a:p>
      </dgm:t>
    </dgm:pt>
    <dgm:pt modelId="{91691976-3DE3-4559-BE14-588DE130F4CF}">
      <dgm:prSet phldrT="[Text]"/>
      <dgm:spPr>
        <a:solidFill>
          <a:srgbClr val="A32B30"/>
        </a:solidFill>
      </dgm:spPr>
      <dgm:t>
        <a:bodyPr/>
        <a:lstStyle/>
        <a:p>
          <a:r>
            <a:rPr lang="en-US" dirty="0">
              <a:solidFill>
                <a:schemeClr val="bg1"/>
              </a:solidFill>
            </a:rPr>
            <a:t>CACCs – Being Bold. Being Clear.</a:t>
          </a:r>
        </a:p>
      </dgm:t>
    </dgm:pt>
    <dgm:pt modelId="{62D6829D-2609-4A15-818E-1A261A41384D}" type="parTrans" cxnId="{6588EA08-9DDE-4C9E-8704-CC6E3A0D3009}">
      <dgm:prSet/>
      <dgm:spPr/>
      <dgm:t>
        <a:bodyPr/>
        <a:lstStyle/>
        <a:p>
          <a:endParaRPr lang="en-US"/>
        </a:p>
      </dgm:t>
    </dgm:pt>
    <dgm:pt modelId="{62C21741-CF2C-4F2B-8EC8-50FCFB8A7D7E}" type="sibTrans" cxnId="{6588EA08-9DDE-4C9E-8704-CC6E3A0D3009}">
      <dgm:prSet/>
      <dgm:spPr/>
      <dgm:t>
        <a:bodyPr/>
        <a:lstStyle/>
        <a:p>
          <a:endParaRPr lang="en-US"/>
        </a:p>
      </dgm:t>
    </dgm:pt>
    <dgm:pt modelId="{C71EB654-5A21-47FE-81E2-05FDE6D38540}" type="pres">
      <dgm:prSet presAssocID="{F555E69F-F235-49E9-8402-7917FEC37400}" presName="Name0" presStyleCnt="0">
        <dgm:presLayoutVars>
          <dgm:chMax val="7"/>
          <dgm:chPref val="7"/>
          <dgm:dir/>
        </dgm:presLayoutVars>
      </dgm:prSet>
      <dgm:spPr/>
    </dgm:pt>
    <dgm:pt modelId="{A8DE93C0-1BF2-4826-BD0D-D791A2A9F6D8}" type="pres">
      <dgm:prSet presAssocID="{F555E69F-F235-49E9-8402-7917FEC37400}" presName="Name1" presStyleCnt="0"/>
      <dgm:spPr/>
    </dgm:pt>
    <dgm:pt modelId="{ECCECFE5-F4BB-404D-8375-36D3924FFA4F}" type="pres">
      <dgm:prSet presAssocID="{F555E69F-F235-49E9-8402-7917FEC37400}" presName="cycle" presStyleCnt="0"/>
      <dgm:spPr/>
    </dgm:pt>
    <dgm:pt modelId="{439A926B-FBB3-4EA8-B0D6-35C16DF8E80F}" type="pres">
      <dgm:prSet presAssocID="{F555E69F-F235-49E9-8402-7917FEC37400}" presName="srcNode" presStyleLbl="node1" presStyleIdx="0" presStyleCnt="1"/>
      <dgm:spPr/>
    </dgm:pt>
    <dgm:pt modelId="{B9D42C81-61C7-465E-B7DD-EC2E419B4153}" type="pres">
      <dgm:prSet presAssocID="{F555E69F-F235-49E9-8402-7917FEC37400}" presName="conn" presStyleLbl="parChTrans1D2" presStyleIdx="0" presStyleCnt="1"/>
      <dgm:spPr/>
    </dgm:pt>
    <dgm:pt modelId="{0EF4E791-BB6A-43C0-A377-A936F22D1D0A}" type="pres">
      <dgm:prSet presAssocID="{F555E69F-F235-49E9-8402-7917FEC37400}" presName="extraNode" presStyleLbl="node1" presStyleIdx="0" presStyleCnt="1"/>
      <dgm:spPr/>
    </dgm:pt>
    <dgm:pt modelId="{D1A1F418-0178-416C-AD7B-E1974BE984B6}" type="pres">
      <dgm:prSet presAssocID="{F555E69F-F235-49E9-8402-7917FEC37400}" presName="dstNode" presStyleLbl="node1" presStyleIdx="0" presStyleCnt="1"/>
      <dgm:spPr/>
    </dgm:pt>
    <dgm:pt modelId="{FF7A0DD3-D2F1-447E-A307-2AFD09F1C019}" type="pres">
      <dgm:prSet presAssocID="{91691976-3DE3-4559-BE14-588DE130F4CF}" presName="text_1" presStyleLbl="node1" presStyleIdx="0" presStyleCnt="1">
        <dgm:presLayoutVars>
          <dgm:bulletEnabled val="1"/>
        </dgm:presLayoutVars>
      </dgm:prSet>
      <dgm:spPr/>
    </dgm:pt>
    <dgm:pt modelId="{48466F9B-BD54-4C11-A63D-8B6491B86069}" type="pres">
      <dgm:prSet presAssocID="{91691976-3DE3-4559-BE14-588DE130F4CF}" presName="accent_1" presStyleCnt="0"/>
      <dgm:spPr/>
    </dgm:pt>
    <dgm:pt modelId="{9BED3B9B-5CA5-4033-B962-47BB8933C2D4}" type="pres">
      <dgm:prSet presAssocID="{91691976-3DE3-4559-BE14-588DE130F4CF}" presName="accentRepeatNode" presStyleLbl="solidFgAcc1" presStyleIdx="0" presStyleCnt="1"/>
      <dgm:spPr/>
    </dgm:pt>
  </dgm:ptLst>
  <dgm:cxnLst>
    <dgm:cxn modelId="{6588EA08-9DDE-4C9E-8704-CC6E3A0D3009}" srcId="{F555E69F-F235-49E9-8402-7917FEC37400}" destId="{91691976-3DE3-4559-BE14-588DE130F4CF}" srcOrd="0" destOrd="0" parTransId="{62D6829D-2609-4A15-818E-1A261A41384D}" sibTransId="{62C21741-CF2C-4F2B-8EC8-50FCFB8A7D7E}"/>
    <dgm:cxn modelId="{66FAA34A-CC57-41AA-9139-A0465140007B}" type="presOf" srcId="{91691976-3DE3-4559-BE14-588DE130F4CF}" destId="{FF7A0DD3-D2F1-447E-A307-2AFD09F1C019}" srcOrd="0" destOrd="0" presId="urn:microsoft.com/office/officeart/2008/layout/VerticalCurvedList"/>
    <dgm:cxn modelId="{F1AA0ED2-EB7B-465D-BD56-286C8D3BF260}" type="presOf" srcId="{62C21741-CF2C-4F2B-8EC8-50FCFB8A7D7E}" destId="{B9D42C81-61C7-465E-B7DD-EC2E419B4153}" srcOrd="0" destOrd="0" presId="urn:microsoft.com/office/officeart/2008/layout/VerticalCurvedList"/>
    <dgm:cxn modelId="{7809CAF2-CEB9-40BB-B633-D8FB64D815AF}" type="presOf" srcId="{F555E69F-F235-49E9-8402-7917FEC37400}" destId="{C71EB654-5A21-47FE-81E2-05FDE6D38540}" srcOrd="0" destOrd="0" presId="urn:microsoft.com/office/officeart/2008/layout/VerticalCurvedList"/>
    <dgm:cxn modelId="{051516B2-F797-4A56-966E-F261996E3C24}" type="presParOf" srcId="{C71EB654-5A21-47FE-81E2-05FDE6D38540}" destId="{A8DE93C0-1BF2-4826-BD0D-D791A2A9F6D8}" srcOrd="0" destOrd="0" presId="urn:microsoft.com/office/officeart/2008/layout/VerticalCurvedList"/>
    <dgm:cxn modelId="{4034AFF4-813D-46FB-9A63-ED1FD3F61F67}" type="presParOf" srcId="{A8DE93C0-1BF2-4826-BD0D-D791A2A9F6D8}" destId="{ECCECFE5-F4BB-404D-8375-36D3924FFA4F}" srcOrd="0" destOrd="0" presId="urn:microsoft.com/office/officeart/2008/layout/VerticalCurvedList"/>
    <dgm:cxn modelId="{6AB3DFEF-CB22-4055-A357-A84245B98DBA}" type="presParOf" srcId="{ECCECFE5-F4BB-404D-8375-36D3924FFA4F}" destId="{439A926B-FBB3-4EA8-B0D6-35C16DF8E80F}" srcOrd="0" destOrd="0" presId="urn:microsoft.com/office/officeart/2008/layout/VerticalCurvedList"/>
    <dgm:cxn modelId="{F85FB1D6-9B97-453C-955C-DEFF47B08765}" type="presParOf" srcId="{ECCECFE5-F4BB-404D-8375-36D3924FFA4F}" destId="{B9D42C81-61C7-465E-B7DD-EC2E419B4153}" srcOrd="1" destOrd="0" presId="urn:microsoft.com/office/officeart/2008/layout/VerticalCurvedList"/>
    <dgm:cxn modelId="{7135D546-47BF-4EE5-BB6B-F79455CA609C}" type="presParOf" srcId="{ECCECFE5-F4BB-404D-8375-36D3924FFA4F}" destId="{0EF4E791-BB6A-43C0-A377-A936F22D1D0A}" srcOrd="2" destOrd="0" presId="urn:microsoft.com/office/officeart/2008/layout/VerticalCurvedList"/>
    <dgm:cxn modelId="{8B2F2029-3AA6-4932-92A4-9D3690D6C22F}" type="presParOf" srcId="{ECCECFE5-F4BB-404D-8375-36D3924FFA4F}" destId="{D1A1F418-0178-416C-AD7B-E1974BE984B6}" srcOrd="3" destOrd="0" presId="urn:microsoft.com/office/officeart/2008/layout/VerticalCurvedList"/>
    <dgm:cxn modelId="{EA109B36-32D9-47C7-B6FA-E411CCA01675}" type="presParOf" srcId="{A8DE93C0-1BF2-4826-BD0D-D791A2A9F6D8}" destId="{FF7A0DD3-D2F1-447E-A307-2AFD09F1C019}" srcOrd="1" destOrd="0" presId="urn:microsoft.com/office/officeart/2008/layout/VerticalCurvedList"/>
    <dgm:cxn modelId="{74BC748F-0B12-4B8C-B008-DA20CEC796DC}" type="presParOf" srcId="{A8DE93C0-1BF2-4826-BD0D-D791A2A9F6D8}" destId="{48466F9B-BD54-4C11-A63D-8B6491B86069}" srcOrd="2" destOrd="0" presId="urn:microsoft.com/office/officeart/2008/layout/VerticalCurvedList"/>
    <dgm:cxn modelId="{44098A14-75BE-4948-920D-78B77BF8D1DC}" type="presParOf" srcId="{48466F9B-BD54-4C11-A63D-8B6491B86069}" destId="{9BED3B9B-5CA5-4033-B962-47BB8933C2D4}"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555E69F-F235-49E9-8402-7917FEC37400}" type="doc">
      <dgm:prSet loTypeId="urn:microsoft.com/office/officeart/2008/layout/VerticalCurvedList" loCatId="list" qsTypeId="urn:microsoft.com/office/officeart/2005/8/quickstyle/simple1" qsCatId="simple" csTypeId="urn:microsoft.com/office/officeart/2005/8/colors/accent3_1" csCatId="accent3" phldr="1"/>
      <dgm:spPr/>
      <dgm:t>
        <a:bodyPr/>
        <a:lstStyle/>
        <a:p>
          <a:endParaRPr lang="en-US"/>
        </a:p>
      </dgm:t>
    </dgm:pt>
    <dgm:pt modelId="{91691976-3DE3-4559-BE14-588DE130F4CF}">
      <dgm:prSet phldrT="[Text]"/>
      <dgm:spPr>
        <a:solidFill>
          <a:srgbClr val="A32B30"/>
        </a:solidFill>
      </dgm:spPr>
      <dgm:t>
        <a:bodyPr/>
        <a:lstStyle/>
        <a:p>
          <a:r>
            <a:rPr lang="en-US" dirty="0">
              <a:solidFill>
                <a:schemeClr val="bg1"/>
              </a:solidFill>
            </a:rPr>
            <a:t>CACCs – Being Bold. Being Clear.</a:t>
          </a:r>
        </a:p>
      </dgm:t>
    </dgm:pt>
    <dgm:pt modelId="{62D6829D-2609-4A15-818E-1A261A41384D}" type="parTrans" cxnId="{6588EA08-9DDE-4C9E-8704-CC6E3A0D3009}">
      <dgm:prSet/>
      <dgm:spPr/>
      <dgm:t>
        <a:bodyPr/>
        <a:lstStyle/>
        <a:p>
          <a:endParaRPr lang="en-US"/>
        </a:p>
      </dgm:t>
    </dgm:pt>
    <dgm:pt modelId="{62C21741-CF2C-4F2B-8EC8-50FCFB8A7D7E}" type="sibTrans" cxnId="{6588EA08-9DDE-4C9E-8704-CC6E3A0D3009}">
      <dgm:prSet/>
      <dgm:spPr/>
      <dgm:t>
        <a:bodyPr/>
        <a:lstStyle/>
        <a:p>
          <a:endParaRPr lang="en-US"/>
        </a:p>
      </dgm:t>
    </dgm:pt>
    <dgm:pt modelId="{C71EB654-5A21-47FE-81E2-05FDE6D38540}" type="pres">
      <dgm:prSet presAssocID="{F555E69F-F235-49E9-8402-7917FEC37400}" presName="Name0" presStyleCnt="0">
        <dgm:presLayoutVars>
          <dgm:chMax val="7"/>
          <dgm:chPref val="7"/>
          <dgm:dir/>
        </dgm:presLayoutVars>
      </dgm:prSet>
      <dgm:spPr/>
    </dgm:pt>
    <dgm:pt modelId="{A8DE93C0-1BF2-4826-BD0D-D791A2A9F6D8}" type="pres">
      <dgm:prSet presAssocID="{F555E69F-F235-49E9-8402-7917FEC37400}" presName="Name1" presStyleCnt="0"/>
      <dgm:spPr/>
    </dgm:pt>
    <dgm:pt modelId="{ECCECFE5-F4BB-404D-8375-36D3924FFA4F}" type="pres">
      <dgm:prSet presAssocID="{F555E69F-F235-49E9-8402-7917FEC37400}" presName="cycle" presStyleCnt="0"/>
      <dgm:spPr/>
    </dgm:pt>
    <dgm:pt modelId="{439A926B-FBB3-4EA8-B0D6-35C16DF8E80F}" type="pres">
      <dgm:prSet presAssocID="{F555E69F-F235-49E9-8402-7917FEC37400}" presName="srcNode" presStyleLbl="node1" presStyleIdx="0" presStyleCnt="1"/>
      <dgm:spPr/>
    </dgm:pt>
    <dgm:pt modelId="{B9D42C81-61C7-465E-B7DD-EC2E419B4153}" type="pres">
      <dgm:prSet presAssocID="{F555E69F-F235-49E9-8402-7917FEC37400}" presName="conn" presStyleLbl="parChTrans1D2" presStyleIdx="0" presStyleCnt="1"/>
      <dgm:spPr/>
    </dgm:pt>
    <dgm:pt modelId="{0EF4E791-BB6A-43C0-A377-A936F22D1D0A}" type="pres">
      <dgm:prSet presAssocID="{F555E69F-F235-49E9-8402-7917FEC37400}" presName="extraNode" presStyleLbl="node1" presStyleIdx="0" presStyleCnt="1"/>
      <dgm:spPr/>
    </dgm:pt>
    <dgm:pt modelId="{D1A1F418-0178-416C-AD7B-E1974BE984B6}" type="pres">
      <dgm:prSet presAssocID="{F555E69F-F235-49E9-8402-7917FEC37400}" presName="dstNode" presStyleLbl="node1" presStyleIdx="0" presStyleCnt="1"/>
      <dgm:spPr/>
    </dgm:pt>
    <dgm:pt modelId="{FF7A0DD3-D2F1-447E-A307-2AFD09F1C019}" type="pres">
      <dgm:prSet presAssocID="{91691976-3DE3-4559-BE14-588DE130F4CF}" presName="text_1" presStyleLbl="node1" presStyleIdx="0" presStyleCnt="1" custLinFactNeighborX="0" custLinFactNeighborY="-3687">
        <dgm:presLayoutVars>
          <dgm:bulletEnabled val="1"/>
        </dgm:presLayoutVars>
      </dgm:prSet>
      <dgm:spPr/>
    </dgm:pt>
    <dgm:pt modelId="{48466F9B-BD54-4C11-A63D-8B6491B86069}" type="pres">
      <dgm:prSet presAssocID="{91691976-3DE3-4559-BE14-588DE130F4CF}" presName="accent_1" presStyleCnt="0"/>
      <dgm:spPr/>
    </dgm:pt>
    <dgm:pt modelId="{9BED3B9B-5CA5-4033-B962-47BB8933C2D4}" type="pres">
      <dgm:prSet presAssocID="{91691976-3DE3-4559-BE14-588DE130F4CF}" presName="accentRepeatNode" presStyleLbl="solidFgAcc1" presStyleIdx="0" presStyleCnt="1"/>
      <dgm:spPr/>
    </dgm:pt>
  </dgm:ptLst>
  <dgm:cxnLst>
    <dgm:cxn modelId="{6588EA08-9DDE-4C9E-8704-CC6E3A0D3009}" srcId="{F555E69F-F235-49E9-8402-7917FEC37400}" destId="{91691976-3DE3-4559-BE14-588DE130F4CF}" srcOrd="0" destOrd="0" parTransId="{62D6829D-2609-4A15-818E-1A261A41384D}" sibTransId="{62C21741-CF2C-4F2B-8EC8-50FCFB8A7D7E}"/>
    <dgm:cxn modelId="{66FAA34A-CC57-41AA-9139-A0465140007B}" type="presOf" srcId="{91691976-3DE3-4559-BE14-588DE130F4CF}" destId="{FF7A0DD3-D2F1-447E-A307-2AFD09F1C019}" srcOrd="0" destOrd="0" presId="urn:microsoft.com/office/officeart/2008/layout/VerticalCurvedList"/>
    <dgm:cxn modelId="{F1AA0ED2-EB7B-465D-BD56-286C8D3BF260}" type="presOf" srcId="{62C21741-CF2C-4F2B-8EC8-50FCFB8A7D7E}" destId="{B9D42C81-61C7-465E-B7DD-EC2E419B4153}" srcOrd="0" destOrd="0" presId="urn:microsoft.com/office/officeart/2008/layout/VerticalCurvedList"/>
    <dgm:cxn modelId="{7809CAF2-CEB9-40BB-B633-D8FB64D815AF}" type="presOf" srcId="{F555E69F-F235-49E9-8402-7917FEC37400}" destId="{C71EB654-5A21-47FE-81E2-05FDE6D38540}" srcOrd="0" destOrd="0" presId="urn:microsoft.com/office/officeart/2008/layout/VerticalCurvedList"/>
    <dgm:cxn modelId="{051516B2-F797-4A56-966E-F261996E3C24}" type="presParOf" srcId="{C71EB654-5A21-47FE-81E2-05FDE6D38540}" destId="{A8DE93C0-1BF2-4826-BD0D-D791A2A9F6D8}" srcOrd="0" destOrd="0" presId="urn:microsoft.com/office/officeart/2008/layout/VerticalCurvedList"/>
    <dgm:cxn modelId="{4034AFF4-813D-46FB-9A63-ED1FD3F61F67}" type="presParOf" srcId="{A8DE93C0-1BF2-4826-BD0D-D791A2A9F6D8}" destId="{ECCECFE5-F4BB-404D-8375-36D3924FFA4F}" srcOrd="0" destOrd="0" presId="urn:microsoft.com/office/officeart/2008/layout/VerticalCurvedList"/>
    <dgm:cxn modelId="{6AB3DFEF-CB22-4055-A357-A84245B98DBA}" type="presParOf" srcId="{ECCECFE5-F4BB-404D-8375-36D3924FFA4F}" destId="{439A926B-FBB3-4EA8-B0D6-35C16DF8E80F}" srcOrd="0" destOrd="0" presId="urn:microsoft.com/office/officeart/2008/layout/VerticalCurvedList"/>
    <dgm:cxn modelId="{F85FB1D6-9B97-453C-955C-DEFF47B08765}" type="presParOf" srcId="{ECCECFE5-F4BB-404D-8375-36D3924FFA4F}" destId="{B9D42C81-61C7-465E-B7DD-EC2E419B4153}" srcOrd="1" destOrd="0" presId="urn:microsoft.com/office/officeart/2008/layout/VerticalCurvedList"/>
    <dgm:cxn modelId="{7135D546-47BF-4EE5-BB6B-F79455CA609C}" type="presParOf" srcId="{ECCECFE5-F4BB-404D-8375-36D3924FFA4F}" destId="{0EF4E791-BB6A-43C0-A377-A936F22D1D0A}" srcOrd="2" destOrd="0" presId="urn:microsoft.com/office/officeart/2008/layout/VerticalCurvedList"/>
    <dgm:cxn modelId="{8B2F2029-3AA6-4932-92A4-9D3690D6C22F}" type="presParOf" srcId="{ECCECFE5-F4BB-404D-8375-36D3924FFA4F}" destId="{D1A1F418-0178-416C-AD7B-E1974BE984B6}" srcOrd="3" destOrd="0" presId="urn:microsoft.com/office/officeart/2008/layout/VerticalCurvedList"/>
    <dgm:cxn modelId="{EA109B36-32D9-47C7-B6FA-E411CCA01675}" type="presParOf" srcId="{A8DE93C0-1BF2-4826-BD0D-D791A2A9F6D8}" destId="{FF7A0DD3-D2F1-447E-A307-2AFD09F1C019}" srcOrd="1" destOrd="0" presId="urn:microsoft.com/office/officeart/2008/layout/VerticalCurvedList"/>
    <dgm:cxn modelId="{74BC748F-0B12-4B8C-B008-DA20CEC796DC}" type="presParOf" srcId="{A8DE93C0-1BF2-4826-BD0D-D791A2A9F6D8}" destId="{48466F9B-BD54-4C11-A63D-8B6491B86069}" srcOrd="2" destOrd="0" presId="urn:microsoft.com/office/officeart/2008/layout/VerticalCurvedList"/>
    <dgm:cxn modelId="{44098A14-75BE-4948-920D-78B77BF8D1DC}" type="presParOf" srcId="{48466F9B-BD54-4C11-A63D-8B6491B86069}" destId="{9BED3B9B-5CA5-4033-B962-47BB8933C2D4}"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1549BCD-09FC-46F6-8B59-109BD7CFB7FD}" type="doc">
      <dgm:prSet loTypeId="urn:microsoft.com/office/officeart/2005/8/layout/radial4" loCatId="relationship" qsTypeId="urn:microsoft.com/office/officeart/2005/8/quickstyle/simple1" qsCatId="simple" csTypeId="urn:microsoft.com/office/officeart/2005/8/colors/accent3_1" csCatId="accent3" phldr="1"/>
      <dgm:spPr/>
      <dgm:t>
        <a:bodyPr/>
        <a:lstStyle/>
        <a:p>
          <a:endParaRPr lang="en-US"/>
        </a:p>
      </dgm:t>
    </dgm:pt>
    <dgm:pt modelId="{31CDEB53-C8C7-46F6-9398-779B276AA3BE}">
      <dgm:prSet phldrT="[Text]" custT="1"/>
      <dgm:spPr>
        <a:solidFill>
          <a:schemeClr val="bg1">
            <a:lumMod val="95000"/>
          </a:schemeClr>
        </a:solidFill>
        <a:ln>
          <a:noFill/>
        </a:ln>
      </dgm:spPr>
      <dgm:t>
        <a:bodyPr/>
        <a:lstStyle/>
        <a:p>
          <a:r>
            <a:rPr lang="en-US" sz="4000" b="1" dirty="0">
              <a:latin typeface="+mj-lt"/>
            </a:rPr>
            <a:t>Early College</a:t>
          </a:r>
        </a:p>
      </dgm:t>
    </dgm:pt>
    <dgm:pt modelId="{5F965F59-6ACA-4ACE-A833-A1C5DB2631FC}" type="parTrans" cxnId="{A32E13CA-3600-4142-B259-574F6FCCE4EC}">
      <dgm:prSet/>
      <dgm:spPr/>
      <dgm:t>
        <a:bodyPr/>
        <a:lstStyle/>
        <a:p>
          <a:endParaRPr lang="en-US">
            <a:latin typeface="+mj-lt"/>
          </a:endParaRPr>
        </a:p>
      </dgm:t>
    </dgm:pt>
    <dgm:pt modelId="{B3CBF037-E6FF-456E-8DBB-BA0FACA6FD8D}" type="sibTrans" cxnId="{A32E13CA-3600-4142-B259-574F6FCCE4EC}">
      <dgm:prSet/>
      <dgm:spPr/>
      <dgm:t>
        <a:bodyPr/>
        <a:lstStyle/>
        <a:p>
          <a:endParaRPr lang="en-US">
            <a:latin typeface="+mj-lt"/>
          </a:endParaRPr>
        </a:p>
      </dgm:t>
    </dgm:pt>
    <dgm:pt modelId="{9CD49AD3-ECE3-4991-B95F-4C29C6543BFC}">
      <dgm:prSet phldrT="[Text]"/>
      <dgm:spPr>
        <a:solidFill>
          <a:schemeClr val="bg1">
            <a:lumMod val="95000"/>
          </a:schemeClr>
        </a:solidFill>
        <a:ln>
          <a:noFill/>
        </a:ln>
      </dgm:spPr>
      <dgm:t>
        <a:bodyPr/>
        <a:lstStyle/>
        <a:p>
          <a:r>
            <a:rPr lang="en-US" b="1" dirty="0">
              <a:latin typeface="+mj-lt"/>
            </a:rPr>
            <a:t>Guided Pathways</a:t>
          </a:r>
        </a:p>
      </dgm:t>
    </dgm:pt>
    <dgm:pt modelId="{5D6C4670-102C-40AF-8AB4-95EBCD12717C}" type="parTrans" cxnId="{62BC27E9-DC89-4A03-AF79-B7F5905B3667}">
      <dgm:prSet/>
      <dgm:spPr>
        <a:solidFill>
          <a:srgbClr val="C00000"/>
        </a:solidFill>
      </dgm:spPr>
      <dgm:t>
        <a:bodyPr/>
        <a:lstStyle/>
        <a:p>
          <a:endParaRPr lang="en-US">
            <a:latin typeface="+mj-lt"/>
          </a:endParaRPr>
        </a:p>
      </dgm:t>
    </dgm:pt>
    <dgm:pt modelId="{BA36B541-3F66-4834-9B34-87061D5A484C}" type="sibTrans" cxnId="{62BC27E9-DC89-4A03-AF79-B7F5905B3667}">
      <dgm:prSet/>
      <dgm:spPr/>
      <dgm:t>
        <a:bodyPr/>
        <a:lstStyle/>
        <a:p>
          <a:endParaRPr lang="en-US">
            <a:latin typeface="+mj-lt"/>
          </a:endParaRPr>
        </a:p>
      </dgm:t>
    </dgm:pt>
    <dgm:pt modelId="{6DAE8B45-342E-4CC5-A3B6-1C8AD603CF2B}">
      <dgm:prSet phldrT="[Text]"/>
      <dgm:spPr>
        <a:solidFill>
          <a:schemeClr val="bg1">
            <a:lumMod val="95000"/>
          </a:schemeClr>
        </a:solidFill>
        <a:ln>
          <a:noFill/>
        </a:ln>
      </dgm:spPr>
      <dgm:t>
        <a:bodyPr/>
        <a:lstStyle/>
        <a:p>
          <a:r>
            <a:rPr lang="en-US" b="1" dirty="0">
              <a:latin typeface="+mj-lt"/>
            </a:rPr>
            <a:t>Dual Enrollment</a:t>
          </a:r>
        </a:p>
      </dgm:t>
    </dgm:pt>
    <dgm:pt modelId="{49FC2E2B-E7EE-4EB2-BE4F-8508D95FF630}" type="parTrans" cxnId="{AB02C579-DB2D-4D83-9527-6D3871632A87}">
      <dgm:prSet/>
      <dgm:spPr>
        <a:solidFill>
          <a:srgbClr val="C00000"/>
        </a:solidFill>
      </dgm:spPr>
      <dgm:t>
        <a:bodyPr/>
        <a:lstStyle/>
        <a:p>
          <a:endParaRPr lang="en-US">
            <a:latin typeface="+mj-lt"/>
          </a:endParaRPr>
        </a:p>
      </dgm:t>
    </dgm:pt>
    <dgm:pt modelId="{F749E149-A70E-4547-815D-F68A9145FEEB}" type="sibTrans" cxnId="{AB02C579-DB2D-4D83-9527-6D3871632A87}">
      <dgm:prSet/>
      <dgm:spPr/>
      <dgm:t>
        <a:bodyPr/>
        <a:lstStyle/>
        <a:p>
          <a:endParaRPr lang="en-US">
            <a:latin typeface="+mj-lt"/>
          </a:endParaRPr>
        </a:p>
      </dgm:t>
    </dgm:pt>
    <dgm:pt modelId="{AA4B8255-7182-467A-8127-D4711A100A07}" type="pres">
      <dgm:prSet presAssocID="{91549BCD-09FC-46F6-8B59-109BD7CFB7FD}" presName="cycle" presStyleCnt="0">
        <dgm:presLayoutVars>
          <dgm:chMax val="1"/>
          <dgm:dir/>
          <dgm:animLvl val="ctr"/>
          <dgm:resizeHandles val="exact"/>
        </dgm:presLayoutVars>
      </dgm:prSet>
      <dgm:spPr/>
    </dgm:pt>
    <dgm:pt modelId="{7C82F06D-CC82-44CB-AE89-6260D7754C96}" type="pres">
      <dgm:prSet presAssocID="{31CDEB53-C8C7-46F6-9398-779B276AA3BE}" presName="centerShape" presStyleLbl="node0" presStyleIdx="0" presStyleCnt="1"/>
      <dgm:spPr/>
    </dgm:pt>
    <dgm:pt modelId="{C44B265E-1307-4D9D-95D0-8538E471AC67}" type="pres">
      <dgm:prSet presAssocID="{5D6C4670-102C-40AF-8AB4-95EBCD12717C}" presName="parTrans" presStyleLbl="bgSibTrans2D1" presStyleIdx="0" presStyleCnt="2"/>
      <dgm:spPr/>
    </dgm:pt>
    <dgm:pt modelId="{B2E59EFD-A598-400A-B89D-11A086BC1F27}" type="pres">
      <dgm:prSet presAssocID="{9CD49AD3-ECE3-4991-B95F-4C29C6543BFC}" presName="node" presStyleLbl="node1" presStyleIdx="0" presStyleCnt="2">
        <dgm:presLayoutVars>
          <dgm:bulletEnabled val="1"/>
        </dgm:presLayoutVars>
      </dgm:prSet>
      <dgm:spPr/>
    </dgm:pt>
    <dgm:pt modelId="{55B8ADD9-AC5B-4A07-BC33-5DE944613982}" type="pres">
      <dgm:prSet presAssocID="{49FC2E2B-E7EE-4EB2-BE4F-8508D95FF630}" presName="parTrans" presStyleLbl="bgSibTrans2D1" presStyleIdx="1" presStyleCnt="2"/>
      <dgm:spPr/>
    </dgm:pt>
    <dgm:pt modelId="{8BF90DBA-A86E-4889-98CB-47EC682E8592}" type="pres">
      <dgm:prSet presAssocID="{6DAE8B45-342E-4CC5-A3B6-1C8AD603CF2B}" presName="node" presStyleLbl="node1" presStyleIdx="1" presStyleCnt="2">
        <dgm:presLayoutVars>
          <dgm:bulletEnabled val="1"/>
        </dgm:presLayoutVars>
      </dgm:prSet>
      <dgm:spPr/>
    </dgm:pt>
  </dgm:ptLst>
  <dgm:cxnLst>
    <dgm:cxn modelId="{F1E6ED0D-8B5A-441F-AC61-FB9E8EF64EB4}" type="presOf" srcId="{31CDEB53-C8C7-46F6-9398-779B276AA3BE}" destId="{7C82F06D-CC82-44CB-AE89-6260D7754C96}" srcOrd="0" destOrd="0" presId="urn:microsoft.com/office/officeart/2005/8/layout/radial4"/>
    <dgm:cxn modelId="{EEA5DC1B-69A3-4893-A1FF-160D4D1E86A0}" type="presOf" srcId="{5D6C4670-102C-40AF-8AB4-95EBCD12717C}" destId="{C44B265E-1307-4D9D-95D0-8538E471AC67}" srcOrd="0" destOrd="0" presId="urn:microsoft.com/office/officeart/2005/8/layout/radial4"/>
    <dgm:cxn modelId="{26FE553B-4B7C-4ED7-B122-5948CE9B51DB}" type="presOf" srcId="{9CD49AD3-ECE3-4991-B95F-4C29C6543BFC}" destId="{B2E59EFD-A598-400A-B89D-11A086BC1F27}" srcOrd="0" destOrd="0" presId="urn:microsoft.com/office/officeart/2005/8/layout/radial4"/>
    <dgm:cxn modelId="{AB02C579-DB2D-4D83-9527-6D3871632A87}" srcId="{31CDEB53-C8C7-46F6-9398-779B276AA3BE}" destId="{6DAE8B45-342E-4CC5-A3B6-1C8AD603CF2B}" srcOrd="1" destOrd="0" parTransId="{49FC2E2B-E7EE-4EB2-BE4F-8508D95FF630}" sibTransId="{F749E149-A70E-4547-815D-F68A9145FEEB}"/>
    <dgm:cxn modelId="{A614F090-2026-47E6-A0CC-563F65F497C5}" type="presOf" srcId="{91549BCD-09FC-46F6-8B59-109BD7CFB7FD}" destId="{AA4B8255-7182-467A-8127-D4711A100A07}" srcOrd="0" destOrd="0" presId="urn:microsoft.com/office/officeart/2005/8/layout/radial4"/>
    <dgm:cxn modelId="{E7AF94B4-D54D-4AFA-950B-39A1B7AE0A14}" type="presOf" srcId="{6DAE8B45-342E-4CC5-A3B6-1C8AD603CF2B}" destId="{8BF90DBA-A86E-4889-98CB-47EC682E8592}" srcOrd="0" destOrd="0" presId="urn:microsoft.com/office/officeart/2005/8/layout/radial4"/>
    <dgm:cxn modelId="{A32E13CA-3600-4142-B259-574F6FCCE4EC}" srcId="{91549BCD-09FC-46F6-8B59-109BD7CFB7FD}" destId="{31CDEB53-C8C7-46F6-9398-779B276AA3BE}" srcOrd="0" destOrd="0" parTransId="{5F965F59-6ACA-4ACE-A833-A1C5DB2631FC}" sibTransId="{B3CBF037-E6FF-456E-8DBB-BA0FACA6FD8D}"/>
    <dgm:cxn modelId="{C1EFB7DD-583B-46C8-8A4E-8165CA75E8EE}" type="presOf" srcId="{49FC2E2B-E7EE-4EB2-BE4F-8508D95FF630}" destId="{55B8ADD9-AC5B-4A07-BC33-5DE944613982}" srcOrd="0" destOrd="0" presId="urn:microsoft.com/office/officeart/2005/8/layout/radial4"/>
    <dgm:cxn modelId="{62BC27E9-DC89-4A03-AF79-B7F5905B3667}" srcId="{31CDEB53-C8C7-46F6-9398-779B276AA3BE}" destId="{9CD49AD3-ECE3-4991-B95F-4C29C6543BFC}" srcOrd="0" destOrd="0" parTransId="{5D6C4670-102C-40AF-8AB4-95EBCD12717C}" sibTransId="{BA36B541-3F66-4834-9B34-87061D5A484C}"/>
    <dgm:cxn modelId="{36DA7197-A0B5-4D32-BC03-BC84C62BC0D1}" type="presParOf" srcId="{AA4B8255-7182-467A-8127-D4711A100A07}" destId="{7C82F06D-CC82-44CB-AE89-6260D7754C96}" srcOrd="0" destOrd="0" presId="urn:microsoft.com/office/officeart/2005/8/layout/radial4"/>
    <dgm:cxn modelId="{B3F1E2FC-5B4B-45FC-8EE2-EC2A0B45EF7F}" type="presParOf" srcId="{AA4B8255-7182-467A-8127-D4711A100A07}" destId="{C44B265E-1307-4D9D-95D0-8538E471AC67}" srcOrd="1" destOrd="0" presId="urn:microsoft.com/office/officeart/2005/8/layout/radial4"/>
    <dgm:cxn modelId="{FC63DC41-D82F-47F7-81AE-AA6BF9F07F85}" type="presParOf" srcId="{AA4B8255-7182-467A-8127-D4711A100A07}" destId="{B2E59EFD-A598-400A-B89D-11A086BC1F27}" srcOrd="2" destOrd="0" presId="urn:microsoft.com/office/officeart/2005/8/layout/radial4"/>
    <dgm:cxn modelId="{DDED80F6-79EA-42A2-A40B-3EFEAFDD25EA}" type="presParOf" srcId="{AA4B8255-7182-467A-8127-D4711A100A07}" destId="{55B8ADD9-AC5B-4A07-BC33-5DE944613982}" srcOrd="3" destOrd="0" presId="urn:microsoft.com/office/officeart/2005/8/layout/radial4"/>
    <dgm:cxn modelId="{15EA64F4-CE34-450D-B216-EF08B85A3931}" type="presParOf" srcId="{AA4B8255-7182-467A-8127-D4711A100A07}" destId="{8BF90DBA-A86E-4889-98CB-47EC682E8592}" srcOrd="4"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E8173E-3452-468C-BB0C-DBC9EFDE4C27}">
      <dsp:nvSpPr>
        <dsp:cNvPr id="0" name=""/>
        <dsp:cNvSpPr/>
      </dsp:nvSpPr>
      <dsp:spPr>
        <a:xfrm>
          <a:off x="7347" y="0"/>
          <a:ext cx="3493347" cy="1398705"/>
        </a:xfrm>
        <a:prstGeom prst="rect">
          <a:avLst/>
        </a:prstGeom>
        <a:solidFill>
          <a:srgbClr val="A32B30"/>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bg1"/>
              </a:solidFill>
              <a:latin typeface="+mj-lt"/>
            </a:rPr>
            <a:t>Standard I.B: Assuring Academic Quality &amp; Institutional Effectiveness</a:t>
          </a:r>
          <a:endParaRPr lang="en-US" sz="2800" b="1" kern="1200" dirty="0">
            <a:solidFill>
              <a:schemeClr val="bg1"/>
            </a:solidFill>
          </a:endParaRPr>
        </a:p>
      </dsp:txBody>
      <dsp:txXfrm>
        <a:off x="7347" y="0"/>
        <a:ext cx="3493347" cy="1398705"/>
      </dsp:txXfrm>
    </dsp:sp>
    <dsp:sp modelId="{EAACBE6A-7E3D-46CD-8AD0-05365C044750}">
      <dsp:nvSpPr>
        <dsp:cNvPr id="0" name=""/>
        <dsp:cNvSpPr/>
      </dsp:nvSpPr>
      <dsp:spPr>
        <a:xfrm>
          <a:off x="7347" y="1398705"/>
          <a:ext cx="3493347" cy="1573094"/>
        </a:xfrm>
        <a:prstGeom prst="rect">
          <a:avLst/>
        </a:prstGeom>
        <a:solidFill>
          <a:schemeClr val="lt1">
            <a:alpha val="90000"/>
            <a:tint val="40000"/>
            <a:hueOff val="0"/>
            <a:satOff val="0"/>
            <a:lumOff val="0"/>
            <a:alphaOff val="0"/>
          </a:schemeClr>
        </a:solidFill>
        <a:ln w="12700" cap="flat" cmpd="sng" algn="ctr">
          <a:solidFill>
            <a:schemeClr val="accent3">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b="1" kern="1200" dirty="0">
              <a:latin typeface="+mj-lt"/>
            </a:rPr>
            <a:t>I.B.1: </a:t>
          </a:r>
          <a:r>
            <a:rPr lang="en-US" sz="2400" kern="1200" dirty="0">
              <a:latin typeface="+mj-lt"/>
            </a:rPr>
            <a:t>Sustained dialogue</a:t>
          </a:r>
        </a:p>
        <a:p>
          <a:pPr marL="228600" lvl="1" indent="-228600" algn="l" defTabSz="1066800">
            <a:lnSpc>
              <a:spcPct val="90000"/>
            </a:lnSpc>
            <a:spcBef>
              <a:spcPct val="0"/>
            </a:spcBef>
            <a:spcAft>
              <a:spcPct val="15000"/>
            </a:spcAft>
            <a:buChar char="•"/>
          </a:pPr>
          <a:r>
            <a:rPr lang="en-US" sz="2400" b="1" kern="1200" dirty="0">
              <a:latin typeface="+mj-lt"/>
            </a:rPr>
            <a:t>I.B.3: </a:t>
          </a:r>
          <a:r>
            <a:rPr lang="en-US" sz="2400" kern="1200" dirty="0">
              <a:latin typeface="+mj-lt"/>
            </a:rPr>
            <a:t>ISS</a:t>
          </a:r>
        </a:p>
        <a:p>
          <a:pPr marL="228600" lvl="1" indent="-228600" algn="l" defTabSz="1066800">
            <a:lnSpc>
              <a:spcPct val="90000"/>
            </a:lnSpc>
            <a:spcBef>
              <a:spcPct val="0"/>
            </a:spcBef>
            <a:spcAft>
              <a:spcPct val="15000"/>
            </a:spcAft>
            <a:buChar char="•"/>
          </a:pPr>
          <a:r>
            <a:rPr lang="en-US" sz="2400" b="1" kern="1200" dirty="0">
              <a:latin typeface="+mj-lt"/>
            </a:rPr>
            <a:t>I.B.5: </a:t>
          </a:r>
          <a:r>
            <a:rPr lang="en-US" sz="2400" kern="1200" dirty="0">
              <a:latin typeface="+mj-lt"/>
            </a:rPr>
            <a:t>Disaggregated data</a:t>
          </a:r>
        </a:p>
        <a:p>
          <a:pPr marL="228600" lvl="1" indent="-228600" algn="l" defTabSz="1066800">
            <a:lnSpc>
              <a:spcPct val="90000"/>
            </a:lnSpc>
            <a:spcBef>
              <a:spcPct val="0"/>
            </a:spcBef>
            <a:spcAft>
              <a:spcPct val="15000"/>
            </a:spcAft>
            <a:buChar char="•"/>
          </a:pPr>
          <a:r>
            <a:rPr lang="en-US" sz="2400" b="1" kern="1200" dirty="0">
              <a:latin typeface="+mj-lt"/>
            </a:rPr>
            <a:t>I.B.9: </a:t>
          </a:r>
          <a:r>
            <a:rPr lang="en-US" sz="2400" kern="1200" dirty="0">
              <a:latin typeface="+mj-lt"/>
            </a:rPr>
            <a:t>Resources &amp; Structure advance mission</a:t>
          </a:r>
        </a:p>
      </dsp:txBody>
      <dsp:txXfrm>
        <a:off x="7347" y="1398705"/>
        <a:ext cx="3493347" cy="1573094"/>
      </dsp:txXfrm>
    </dsp:sp>
    <dsp:sp modelId="{1BB4415C-4447-4454-97CF-F25AEDD24EAC}">
      <dsp:nvSpPr>
        <dsp:cNvPr id="0" name=""/>
        <dsp:cNvSpPr/>
      </dsp:nvSpPr>
      <dsp:spPr>
        <a:xfrm>
          <a:off x="3989764" y="0"/>
          <a:ext cx="3493347" cy="1398705"/>
        </a:xfrm>
        <a:prstGeom prst="rect">
          <a:avLst/>
        </a:prstGeom>
        <a:solidFill>
          <a:srgbClr val="A32B30"/>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bg1"/>
              </a:solidFill>
              <a:latin typeface="+mj-lt"/>
            </a:rPr>
            <a:t>Standard IV.A: Decision-Making Roles &amp; Processes</a:t>
          </a:r>
          <a:endParaRPr lang="en-US" sz="3200" b="1" kern="1200" dirty="0">
            <a:solidFill>
              <a:schemeClr val="bg1"/>
            </a:solidFill>
          </a:endParaRPr>
        </a:p>
      </dsp:txBody>
      <dsp:txXfrm>
        <a:off x="3989764" y="0"/>
        <a:ext cx="3493347" cy="1398705"/>
      </dsp:txXfrm>
    </dsp:sp>
    <dsp:sp modelId="{47789B41-FC3F-462E-97EE-591324FEFE60}">
      <dsp:nvSpPr>
        <dsp:cNvPr id="0" name=""/>
        <dsp:cNvSpPr/>
      </dsp:nvSpPr>
      <dsp:spPr>
        <a:xfrm>
          <a:off x="3989764" y="1398705"/>
          <a:ext cx="3493347" cy="1573094"/>
        </a:xfrm>
        <a:prstGeom prst="rect">
          <a:avLst/>
        </a:prstGeom>
        <a:solidFill>
          <a:schemeClr val="lt1">
            <a:alpha val="90000"/>
            <a:tint val="40000"/>
            <a:hueOff val="0"/>
            <a:satOff val="0"/>
            <a:lumOff val="0"/>
            <a:alphaOff val="0"/>
          </a:schemeClr>
        </a:solidFill>
        <a:ln w="12700" cap="flat" cmpd="sng" algn="ctr">
          <a:solidFill>
            <a:schemeClr val="accent3">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US" sz="2800" b="1" kern="1200" dirty="0">
              <a:latin typeface="+mj-lt"/>
            </a:rPr>
            <a:t>IV.A.1: </a:t>
          </a:r>
          <a:r>
            <a:rPr lang="en-US" sz="2800" kern="1200" dirty="0">
              <a:latin typeface="+mj-lt"/>
            </a:rPr>
            <a:t>Innovation leads to institutional excellence</a:t>
          </a:r>
        </a:p>
        <a:p>
          <a:pPr marL="285750" lvl="1" indent="-285750" algn="l" defTabSz="1244600">
            <a:lnSpc>
              <a:spcPct val="90000"/>
            </a:lnSpc>
            <a:spcBef>
              <a:spcPct val="0"/>
            </a:spcBef>
            <a:spcAft>
              <a:spcPct val="15000"/>
            </a:spcAft>
            <a:buChar char="•"/>
          </a:pPr>
          <a:r>
            <a:rPr lang="en-US" sz="2800" b="1" kern="1200" dirty="0">
              <a:latin typeface="+mj-lt"/>
            </a:rPr>
            <a:t>IV.A.5: </a:t>
          </a:r>
          <a:r>
            <a:rPr lang="en-US" sz="2800" kern="1200" dirty="0">
              <a:latin typeface="+mj-lt"/>
            </a:rPr>
            <a:t>Decision-making aligned with expertise</a:t>
          </a:r>
        </a:p>
      </dsp:txBody>
      <dsp:txXfrm>
        <a:off x="3989764" y="1398705"/>
        <a:ext cx="3493347" cy="15730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D42C81-61C7-465E-B7DD-EC2E419B4153}">
      <dsp:nvSpPr>
        <dsp:cNvPr id="0" name=""/>
        <dsp:cNvSpPr/>
      </dsp:nvSpPr>
      <dsp:spPr>
        <a:xfrm>
          <a:off x="-1482820" y="-251800"/>
          <a:ext cx="1936160" cy="1936160"/>
        </a:xfrm>
        <a:prstGeom prst="blockArc">
          <a:avLst>
            <a:gd name="adj1" fmla="val 18900000"/>
            <a:gd name="adj2" fmla="val 2700000"/>
            <a:gd name="adj3" fmla="val 1116"/>
          </a:avLst>
        </a:pr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F7A0DD3-D2F1-447E-A307-2AFD09F1C019}">
      <dsp:nvSpPr>
        <dsp:cNvPr id="0" name=""/>
        <dsp:cNvSpPr/>
      </dsp:nvSpPr>
      <dsp:spPr>
        <a:xfrm>
          <a:off x="441641" y="362966"/>
          <a:ext cx="8702358" cy="706626"/>
        </a:xfrm>
        <a:prstGeom prst="rect">
          <a:avLst/>
        </a:prstGeom>
        <a:solidFill>
          <a:srgbClr val="A32B30"/>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8547" tIns="93980" rIns="93980" bIns="93980" numCol="1" spcCol="1270" anchor="ctr" anchorCtr="0">
          <a:noAutofit/>
        </a:bodyPr>
        <a:lstStyle/>
        <a:p>
          <a:pPr marL="0" lvl="0" indent="0" algn="l" defTabSz="1644650">
            <a:lnSpc>
              <a:spcPct val="90000"/>
            </a:lnSpc>
            <a:spcBef>
              <a:spcPct val="0"/>
            </a:spcBef>
            <a:spcAft>
              <a:spcPct val="35000"/>
            </a:spcAft>
            <a:buNone/>
          </a:pPr>
          <a:r>
            <a:rPr lang="en-US" sz="3700" kern="1200" dirty="0">
              <a:solidFill>
                <a:schemeClr val="bg1"/>
              </a:solidFill>
            </a:rPr>
            <a:t>Accreditation – Being Bold. Being Clear</a:t>
          </a:r>
        </a:p>
      </dsp:txBody>
      <dsp:txXfrm>
        <a:off x="441641" y="362966"/>
        <a:ext cx="8702358" cy="706626"/>
      </dsp:txXfrm>
    </dsp:sp>
    <dsp:sp modelId="{9BED3B9B-5CA5-4033-B962-47BB8933C2D4}">
      <dsp:nvSpPr>
        <dsp:cNvPr id="0" name=""/>
        <dsp:cNvSpPr/>
      </dsp:nvSpPr>
      <dsp:spPr>
        <a:xfrm>
          <a:off x="0" y="274638"/>
          <a:ext cx="883283" cy="883283"/>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D42C81-61C7-465E-B7DD-EC2E419B4153}">
      <dsp:nvSpPr>
        <dsp:cNvPr id="0" name=""/>
        <dsp:cNvSpPr/>
      </dsp:nvSpPr>
      <dsp:spPr>
        <a:xfrm>
          <a:off x="-1482820" y="-251800"/>
          <a:ext cx="1936160" cy="1936160"/>
        </a:xfrm>
        <a:prstGeom prst="blockArc">
          <a:avLst>
            <a:gd name="adj1" fmla="val 18900000"/>
            <a:gd name="adj2" fmla="val 2700000"/>
            <a:gd name="adj3" fmla="val 1116"/>
          </a:avLst>
        </a:pr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F7A0DD3-D2F1-447E-A307-2AFD09F1C019}">
      <dsp:nvSpPr>
        <dsp:cNvPr id="0" name=""/>
        <dsp:cNvSpPr/>
      </dsp:nvSpPr>
      <dsp:spPr>
        <a:xfrm>
          <a:off x="441641" y="362966"/>
          <a:ext cx="8702358" cy="706626"/>
        </a:xfrm>
        <a:prstGeom prst="rect">
          <a:avLst/>
        </a:prstGeom>
        <a:solidFill>
          <a:srgbClr val="A32B30"/>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8547" tIns="93980" rIns="93980" bIns="93980" numCol="1" spcCol="1270" anchor="ctr" anchorCtr="0">
          <a:noAutofit/>
        </a:bodyPr>
        <a:lstStyle/>
        <a:p>
          <a:pPr marL="0" lvl="0" indent="0" algn="l" defTabSz="1644650">
            <a:lnSpc>
              <a:spcPct val="90000"/>
            </a:lnSpc>
            <a:spcBef>
              <a:spcPct val="0"/>
            </a:spcBef>
            <a:spcAft>
              <a:spcPct val="35000"/>
            </a:spcAft>
            <a:buNone/>
          </a:pPr>
          <a:r>
            <a:rPr lang="en-US" sz="3700" kern="1200" dirty="0">
              <a:solidFill>
                <a:schemeClr val="bg1"/>
              </a:solidFill>
            </a:rPr>
            <a:t>The State (CA) – Being Bold. Being Clear.</a:t>
          </a:r>
        </a:p>
      </dsp:txBody>
      <dsp:txXfrm>
        <a:off x="441641" y="362966"/>
        <a:ext cx="8702358" cy="706626"/>
      </dsp:txXfrm>
    </dsp:sp>
    <dsp:sp modelId="{9BED3B9B-5CA5-4033-B962-47BB8933C2D4}">
      <dsp:nvSpPr>
        <dsp:cNvPr id="0" name=""/>
        <dsp:cNvSpPr/>
      </dsp:nvSpPr>
      <dsp:spPr>
        <a:xfrm>
          <a:off x="0" y="274638"/>
          <a:ext cx="883283" cy="883283"/>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D42C81-61C7-465E-B7DD-EC2E419B4153}">
      <dsp:nvSpPr>
        <dsp:cNvPr id="0" name=""/>
        <dsp:cNvSpPr/>
      </dsp:nvSpPr>
      <dsp:spPr>
        <a:xfrm>
          <a:off x="-1482820" y="-251800"/>
          <a:ext cx="1936160" cy="1936160"/>
        </a:xfrm>
        <a:prstGeom prst="blockArc">
          <a:avLst>
            <a:gd name="adj1" fmla="val 18900000"/>
            <a:gd name="adj2" fmla="val 2700000"/>
            <a:gd name="adj3" fmla="val 1116"/>
          </a:avLst>
        </a:pr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F7A0DD3-D2F1-447E-A307-2AFD09F1C019}">
      <dsp:nvSpPr>
        <dsp:cNvPr id="0" name=""/>
        <dsp:cNvSpPr/>
      </dsp:nvSpPr>
      <dsp:spPr>
        <a:xfrm>
          <a:off x="441641" y="362966"/>
          <a:ext cx="8702358" cy="706626"/>
        </a:xfrm>
        <a:prstGeom prst="rect">
          <a:avLst/>
        </a:prstGeom>
        <a:solidFill>
          <a:srgbClr val="A32B30"/>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8547" tIns="93980" rIns="93980" bIns="93980" numCol="1" spcCol="1270" anchor="ctr" anchorCtr="0">
          <a:noAutofit/>
        </a:bodyPr>
        <a:lstStyle/>
        <a:p>
          <a:pPr marL="0" lvl="0" indent="0" algn="l" defTabSz="1644650">
            <a:lnSpc>
              <a:spcPct val="90000"/>
            </a:lnSpc>
            <a:spcBef>
              <a:spcPct val="0"/>
            </a:spcBef>
            <a:spcAft>
              <a:spcPct val="35000"/>
            </a:spcAft>
            <a:buNone/>
          </a:pPr>
          <a:r>
            <a:rPr lang="en-US" sz="3700" kern="1200" dirty="0">
              <a:solidFill>
                <a:schemeClr val="bg1"/>
              </a:solidFill>
            </a:rPr>
            <a:t>CACCs – Being Bold. Being Clear.</a:t>
          </a:r>
        </a:p>
      </dsp:txBody>
      <dsp:txXfrm>
        <a:off x="441641" y="362966"/>
        <a:ext cx="8702358" cy="706626"/>
      </dsp:txXfrm>
    </dsp:sp>
    <dsp:sp modelId="{9BED3B9B-5CA5-4033-B962-47BB8933C2D4}">
      <dsp:nvSpPr>
        <dsp:cNvPr id="0" name=""/>
        <dsp:cNvSpPr/>
      </dsp:nvSpPr>
      <dsp:spPr>
        <a:xfrm>
          <a:off x="0" y="274638"/>
          <a:ext cx="883283" cy="883283"/>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D42C81-61C7-465E-B7DD-EC2E419B4153}">
      <dsp:nvSpPr>
        <dsp:cNvPr id="0" name=""/>
        <dsp:cNvSpPr/>
      </dsp:nvSpPr>
      <dsp:spPr>
        <a:xfrm>
          <a:off x="-1482820" y="-251800"/>
          <a:ext cx="1936160" cy="1936160"/>
        </a:xfrm>
        <a:prstGeom prst="blockArc">
          <a:avLst>
            <a:gd name="adj1" fmla="val 18900000"/>
            <a:gd name="adj2" fmla="val 2700000"/>
            <a:gd name="adj3" fmla="val 1116"/>
          </a:avLst>
        </a:pr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F7A0DD3-D2F1-447E-A307-2AFD09F1C019}">
      <dsp:nvSpPr>
        <dsp:cNvPr id="0" name=""/>
        <dsp:cNvSpPr/>
      </dsp:nvSpPr>
      <dsp:spPr>
        <a:xfrm>
          <a:off x="441641" y="362966"/>
          <a:ext cx="8702358" cy="706626"/>
        </a:xfrm>
        <a:prstGeom prst="rect">
          <a:avLst/>
        </a:prstGeom>
        <a:solidFill>
          <a:srgbClr val="A32B30"/>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8547" tIns="93980" rIns="93980" bIns="93980" numCol="1" spcCol="1270" anchor="ctr" anchorCtr="0">
          <a:noAutofit/>
        </a:bodyPr>
        <a:lstStyle/>
        <a:p>
          <a:pPr marL="0" lvl="0" indent="0" algn="l" defTabSz="1644650">
            <a:lnSpc>
              <a:spcPct val="90000"/>
            </a:lnSpc>
            <a:spcBef>
              <a:spcPct val="0"/>
            </a:spcBef>
            <a:spcAft>
              <a:spcPct val="35000"/>
            </a:spcAft>
            <a:buNone/>
          </a:pPr>
          <a:r>
            <a:rPr lang="en-US" sz="3700" kern="1200" dirty="0">
              <a:solidFill>
                <a:schemeClr val="bg1"/>
              </a:solidFill>
            </a:rPr>
            <a:t>CACCs – Being Bold. Being Clear.</a:t>
          </a:r>
        </a:p>
      </dsp:txBody>
      <dsp:txXfrm>
        <a:off x="441641" y="362966"/>
        <a:ext cx="8702358" cy="706626"/>
      </dsp:txXfrm>
    </dsp:sp>
    <dsp:sp modelId="{9BED3B9B-5CA5-4033-B962-47BB8933C2D4}">
      <dsp:nvSpPr>
        <dsp:cNvPr id="0" name=""/>
        <dsp:cNvSpPr/>
      </dsp:nvSpPr>
      <dsp:spPr>
        <a:xfrm>
          <a:off x="0" y="274638"/>
          <a:ext cx="883283" cy="883283"/>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D42C81-61C7-465E-B7DD-EC2E419B4153}">
      <dsp:nvSpPr>
        <dsp:cNvPr id="0" name=""/>
        <dsp:cNvSpPr/>
      </dsp:nvSpPr>
      <dsp:spPr>
        <a:xfrm>
          <a:off x="-1482820" y="-251800"/>
          <a:ext cx="1936160" cy="1936160"/>
        </a:xfrm>
        <a:prstGeom prst="blockArc">
          <a:avLst>
            <a:gd name="adj1" fmla="val 18900000"/>
            <a:gd name="adj2" fmla="val 2700000"/>
            <a:gd name="adj3" fmla="val 1116"/>
          </a:avLst>
        </a:pr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F7A0DD3-D2F1-447E-A307-2AFD09F1C019}">
      <dsp:nvSpPr>
        <dsp:cNvPr id="0" name=""/>
        <dsp:cNvSpPr/>
      </dsp:nvSpPr>
      <dsp:spPr>
        <a:xfrm>
          <a:off x="441641" y="336913"/>
          <a:ext cx="8702358" cy="706626"/>
        </a:xfrm>
        <a:prstGeom prst="rect">
          <a:avLst/>
        </a:prstGeom>
        <a:solidFill>
          <a:srgbClr val="A32B30"/>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8547" tIns="93980" rIns="93980" bIns="93980" numCol="1" spcCol="1270" anchor="ctr" anchorCtr="0">
          <a:noAutofit/>
        </a:bodyPr>
        <a:lstStyle/>
        <a:p>
          <a:pPr marL="0" lvl="0" indent="0" algn="l" defTabSz="1644650">
            <a:lnSpc>
              <a:spcPct val="90000"/>
            </a:lnSpc>
            <a:spcBef>
              <a:spcPct val="0"/>
            </a:spcBef>
            <a:spcAft>
              <a:spcPct val="35000"/>
            </a:spcAft>
            <a:buNone/>
          </a:pPr>
          <a:r>
            <a:rPr lang="en-US" sz="3700" kern="1200" dirty="0">
              <a:solidFill>
                <a:schemeClr val="bg1"/>
              </a:solidFill>
            </a:rPr>
            <a:t>CACCs – Being Bold. Being Clear.</a:t>
          </a:r>
        </a:p>
      </dsp:txBody>
      <dsp:txXfrm>
        <a:off x="441641" y="336913"/>
        <a:ext cx="8702358" cy="706626"/>
      </dsp:txXfrm>
    </dsp:sp>
    <dsp:sp modelId="{9BED3B9B-5CA5-4033-B962-47BB8933C2D4}">
      <dsp:nvSpPr>
        <dsp:cNvPr id="0" name=""/>
        <dsp:cNvSpPr/>
      </dsp:nvSpPr>
      <dsp:spPr>
        <a:xfrm>
          <a:off x="0" y="274638"/>
          <a:ext cx="883283" cy="883283"/>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82F06D-CC82-44CB-AE89-6260D7754C96}">
      <dsp:nvSpPr>
        <dsp:cNvPr id="0" name=""/>
        <dsp:cNvSpPr/>
      </dsp:nvSpPr>
      <dsp:spPr>
        <a:xfrm>
          <a:off x="1932134" y="1492434"/>
          <a:ext cx="1782151" cy="1782151"/>
        </a:xfrm>
        <a:prstGeom prst="ellipse">
          <a:avLst/>
        </a:prstGeom>
        <a:solidFill>
          <a:schemeClr val="bg1">
            <a:lumMod val="9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n-US" sz="4000" b="1" kern="1200" dirty="0">
              <a:latin typeface="+mj-lt"/>
            </a:rPr>
            <a:t>Early College</a:t>
          </a:r>
        </a:p>
      </dsp:txBody>
      <dsp:txXfrm>
        <a:off x="2193124" y="1753424"/>
        <a:ext cx="1260171" cy="1260171"/>
      </dsp:txXfrm>
    </dsp:sp>
    <dsp:sp modelId="{C44B265E-1307-4D9D-95D0-8538E471AC67}">
      <dsp:nvSpPr>
        <dsp:cNvPr id="0" name=""/>
        <dsp:cNvSpPr/>
      </dsp:nvSpPr>
      <dsp:spPr>
        <a:xfrm rot="12900000">
          <a:off x="718823" y="1158738"/>
          <a:ext cx="1435840" cy="507913"/>
        </a:xfrm>
        <a:prstGeom prst="leftArrow">
          <a:avLst>
            <a:gd name="adj1" fmla="val 60000"/>
            <a:gd name="adj2" fmla="val 50000"/>
          </a:avLst>
        </a:prstGeom>
        <a:solidFill>
          <a:srgbClr val="C00000"/>
        </a:solidFill>
        <a:ln>
          <a:noFill/>
        </a:ln>
        <a:effectLst/>
      </dsp:spPr>
      <dsp:style>
        <a:lnRef idx="0">
          <a:scrgbClr r="0" g="0" b="0"/>
        </a:lnRef>
        <a:fillRef idx="1">
          <a:scrgbClr r="0" g="0" b="0"/>
        </a:fillRef>
        <a:effectRef idx="0">
          <a:scrgbClr r="0" g="0" b="0"/>
        </a:effectRef>
        <a:fontRef idx="minor">
          <a:schemeClr val="lt1"/>
        </a:fontRef>
      </dsp:style>
    </dsp:sp>
    <dsp:sp modelId="{B2E59EFD-A598-400A-B89D-11A086BC1F27}">
      <dsp:nvSpPr>
        <dsp:cNvPr id="0" name=""/>
        <dsp:cNvSpPr/>
      </dsp:nvSpPr>
      <dsp:spPr>
        <a:xfrm>
          <a:off x="2135" y="323695"/>
          <a:ext cx="1693043" cy="1354434"/>
        </a:xfrm>
        <a:prstGeom prst="roundRect">
          <a:avLst>
            <a:gd name="adj" fmla="val 10000"/>
          </a:avLst>
        </a:prstGeom>
        <a:solidFill>
          <a:schemeClr val="bg1">
            <a:lumMod val="9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51435" rIns="51435" bIns="51435" numCol="1" spcCol="1270" anchor="ctr" anchorCtr="0">
          <a:noAutofit/>
        </a:bodyPr>
        <a:lstStyle/>
        <a:p>
          <a:pPr marL="0" lvl="0" indent="0" algn="ctr" defTabSz="1200150">
            <a:lnSpc>
              <a:spcPct val="90000"/>
            </a:lnSpc>
            <a:spcBef>
              <a:spcPct val="0"/>
            </a:spcBef>
            <a:spcAft>
              <a:spcPct val="35000"/>
            </a:spcAft>
            <a:buNone/>
          </a:pPr>
          <a:r>
            <a:rPr lang="en-US" sz="2700" b="1" kern="1200" dirty="0">
              <a:latin typeface="+mj-lt"/>
            </a:rPr>
            <a:t>Guided Pathways</a:t>
          </a:r>
        </a:p>
      </dsp:txBody>
      <dsp:txXfrm>
        <a:off x="41805" y="363365"/>
        <a:ext cx="1613703" cy="1275094"/>
      </dsp:txXfrm>
    </dsp:sp>
    <dsp:sp modelId="{55B8ADD9-AC5B-4A07-BC33-5DE944613982}">
      <dsp:nvSpPr>
        <dsp:cNvPr id="0" name=""/>
        <dsp:cNvSpPr/>
      </dsp:nvSpPr>
      <dsp:spPr>
        <a:xfrm rot="19500000">
          <a:off x="3491756" y="1158738"/>
          <a:ext cx="1435840" cy="507913"/>
        </a:xfrm>
        <a:prstGeom prst="leftArrow">
          <a:avLst>
            <a:gd name="adj1" fmla="val 60000"/>
            <a:gd name="adj2" fmla="val 50000"/>
          </a:avLst>
        </a:prstGeom>
        <a:solidFill>
          <a:srgbClr val="C00000"/>
        </a:solidFill>
        <a:ln>
          <a:noFill/>
        </a:ln>
        <a:effectLst/>
      </dsp:spPr>
      <dsp:style>
        <a:lnRef idx="0">
          <a:scrgbClr r="0" g="0" b="0"/>
        </a:lnRef>
        <a:fillRef idx="1">
          <a:scrgbClr r="0" g="0" b="0"/>
        </a:fillRef>
        <a:effectRef idx="0">
          <a:scrgbClr r="0" g="0" b="0"/>
        </a:effectRef>
        <a:fontRef idx="minor">
          <a:schemeClr val="lt1"/>
        </a:fontRef>
      </dsp:style>
    </dsp:sp>
    <dsp:sp modelId="{8BF90DBA-A86E-4889-98CB-47EC682E8592}">
      <dsp:nvSpPr>
        <dsp:cNvPr id="0" name=""/>
        <dsp:cNvSpPr/>
      </dsp:nvSpPr>
      <dsp:spPr>
        <a:xfrm>
          <a:off x="3951240" y="323695"/>
          <a:ext cx="1693043" cy="1354434"/>
        </a:xfrm>
        <a:prstGeom prst="roundRect">
          <a:avLst>
            <a:gd name="adj" fmla="val 10000"/>
          </a:avLst>
        </a:prstGeom>
        <a:solidFill>
          <a:schemeClr val="bg1">
            <a:lumMod val="9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51435" rIns="51435" bIns="51435" numCol="1" spcCol="1270" anchor="ctr" anchorCtr="0">
          <a:noAutofit/>
        </a:bodyPr>
        <a:lstStyle/>
        <a:p>
          <a:pPr marL="0" lvl="0" indent="0" algn="ctr" defTabSz="1200150">
            <a:lnSpc>
              <a:spcPct val="90000"/>
            </a:lnSpc>
            <a:spcBef>
              <a:spcPct val="0"/>
            </a:spcBef>
            <a:spcAft>
              <a:spcPct val="35000"/>
            </a:spcAft>
            <a:buNone/>
          </a:pPr>
          <a:r>
            <a:rPr lang="en-US" sz="2700" b="1" kern="1200" dirty="0">
              <a:latin typeface="+mj-lt"/>
            </a:rPr>
            <a:t>Dual Enrollment</a:t>
          </a:r>
        </a:p>
      </dsp:txBody>
      <dsp:txXfrm>
        <a:off x="3990910" y="363365"/>
        <a:ext cx="1613703" cy="1275094"/>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0.12019</cdr:x>
      <cdr:y>0.26171</cdr:y>
    </cdr:from>
    <cdr:to>
      <cdr:x>0.92284</cdr:x>
      <cdr:y>0.26852</cdr:y>
    </cdr:to>
    <cdr:cxnSp macro="">
      <cdr:nvCxnSpPr>
        <cdr:cNvPr id="3" name="Straight Connector 2">
          <a:extLst xmlns:a="http://schemas.openxmlformats.org/drawingml/2006/main">
            <a:ext uri="{FF2B5EF4-FFF2-40B4-BE49-F238E27FC236}">
              <a16:creationId xmlns:a16="http://schemas.microsoft.com/office/drawing/2014/main" id="{148F9D3D-2FEE-45EB-BB54-8C10D024078F}"/>
            </a:ext>
          </a:extLst>
        </cdr:cNvPr>
        <cdr:cNvCxnSpPr/>
      </cdr:nvCxnSpPr>
      <cdr:spPr>
        <a:xfrm xmlns:a="http://schemas.openxmlformats.org/drawingml/2006/main" flipH="1">
          <a:off x="1263905" y="1138797"/>
          <a:ext cx="8440346" cy="29633"/>
        </a:xfrm>
        <a:prstGeom xmlns:a="http://schemas.openxmlformats.org/drawingml/2006/main" prst="line">
          <a:avLst/>
        </a:prstGeom>
        <a:ln xmlns:a="http://schemas.openxmlformats.org/drawingml/2006/main" w="12700"/>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0.91304</cdr:x>
      <cdr:y>0.59851</cdr:y>
    </cdr:from>
    <cdr:to>
      <cdr:x>1</cdr:x>
      <cdr:y>0.69029</cdr:y>
    </cdr:to>
    <cdr:sp macro="" textlink="">
      <cdr:nvSpPr>
        <cdr:cNvPr id="2" name="TextBox 1"/>
        <cdr:cNvSpPr txBox="1"/>
      </cdr:nvSpPr>
      <cdr:spPr>
        <a:xfrm xmlns:a="http://schemas.openxmlformats.org/drawingml/2006/main">
          <a:off x="9809884" y="2523352"/>
          <a:ext cx="934316" cy="38695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100" dirty="0">
              <a:latin typeface="Cambria" panose="02040503050406030204" pitchFamily="18" charset="0"/>
            </a:rPr>
            <a:t>67.4%</a:t>
          </a:r>
        </a:p>
      </cdr:txBody>
    </cdr:sp>
  </cdr:relSizeAnchor>
  <cdr:relSizeAnchor xmlns:cdr="http://schemas.openxmlformats.org/drawingml/2006/chartDrawing">
    <cdr:from>
      <cdr:x>0.67816</cdr:x>
      <cdr:y>0.68872</cdr:y>
    </cdr:from>
    <cdr:to>
      <cdr:x>0.76512</cdr:x>
      <cdr:y>0.78051</cdr:y>
    </cdr:to>
    <cdr:sp macro="" textlink="">
      <cdr:nvSpPr>
        <cdr:cNvPr id="3" name="TextBox 1"/>
        <cdr:cNvSpPr txBox="1"/>
      </cdr:nvSpPr>
      <cdr:spPr>
        <a:xfrm xmlns:a="http://schemas.openxmlformats.org/drawingml/2006/main">
          <a:off x="7131269" y="2996872"/>
          <a:ext cx="914400" cy="39939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100" dirty="0">
              <a:latin typeface="Cambria" panose="02040503050406030204" pitchFamily="18" charset="0"/>
            </a:rPr>
            <a:t>64.7%%</a:t>
          </a:r>
        </a:p>
      </cdr:txBody>
    </cdr:sp>
  </cdr:relSizeAnchor>
  <cdr:relSizeAnchor xmlns:cdr="http://schemas.openxmlformats.org/drawingml/2006/chartDrawing">
    <cdr:from>
      <cdr:x>0.43911</cdr:x>
      <cdr:y>0.72938</cdr:y>
    </cdr:from>
    <cdr:to>
      <cdr:x>0.52607</cdr:x>
      <cdr:y>0.82117</cdr:y>
    </cdr:to>
    <cdr:sp macro="" textlink="">
      <cdr:nvSpPr>
        <cdr:cNvPr id="4" name="TextBox 1"/>
        <cdr:cNvSpPr txBox="1"/>
      </cdr:nvSpPr>
      <cdr:spPr>
        <a:xfrm xmlns:a="http://schemas.openxmlformats.org/drawingml/2006/main">
          <a:off x="4617545" y="3173796"/>
          <a:ext cx="914400" cy="39939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100" dirty="0">
              <a:latin typeface="Cambria" panose="02040503050406030204" pitchFamily="18" charset="0"/>
            </a:rPr>
            <a:t>61.7%%</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369C9EC-5296-D44A-A7E3-9D50F2CBDD28}" type="datetimeFigureOut">
              <a:rPr lang="en-US" smtClean="0"/>
              <a:t>2/20/2020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AE1346-2993-0F4D-AEB3-7C0F53CDDF6D}" type="slidenum">
              <a:rPr lang="en-US" smtClean="0"/>
              <a:t>‹#›</a:t>
            </a:fld>
            <a:endParaRPr lang="en-US"/>
          </a:p>
        </p:txBody>
      </p:sp>
    </p:spTree>
    <p:extLst>
      <p:ext uri="{BB962C8B-B14F-4D97-AF65-F5344CB8AC3E}">
        <p14:creationId xmlns:p14="http://schemas.microsoft.com/office/powerpoint/2010/main" val="10939764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8C79D6-1503-7C47-8D3D-9B8B046E9A19}" type="datetimeFigureOut">
              <a:rPr lang="en-US" smtClean="0"/>
              <a:t>2/20/2020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98C551-7708-9B49-90E3-D153F408E572}" type="slidenum">
              <a:rPr lang="en-US" smtClean="0"/>
              <a:t>‹#›</a:t>
            </a:fld>
            <a:endParaRPr lang="en-US"/>
          </a:p>
        </p:txBody>
      </p:sp>
    </p:spTree>
    <p:extLst>
      <p:ext uri="{BB962C8B-B14F-4D97-AF65-F5344CB8AC3E}">
        <p14:creationId xmlns:p14="http://schemas.microsoft.com/office/powerpoint/2010/main" val="58809623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98C551-7708-9B49-90E3-D153F408E572}" type="slidenum">
              <a:rPr lang="en-US" smtClean="0"/>
              <a:t>1</a:t>
            </a:fld>
            <a:endParaRPr lang="en-US"/>
          </a:p>
        </p:txBody>
      </p:sp>
    </p:spTree>
    <p:extLst>
      <p:ext uri="{BB962C8B-B14F-4D97-AF65-F5344CB8AC3E}">
        <p14:creationId xmlns:p14="http://schemas.microsoft.com/office/powerpoint/2010/main" val="5771750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PI value of 1.0 indicates an absence of disproportionate impact. These results show that Hispanic and White populations have low levels of disproportionate impact (generally PI must be 0.80 or less to be considered substantive). There is strong PI for Black students, although the situation appears to be improving somewhat in the latest data from Fall 2019.</a:t>
            </a:r>
          </a:p>
          <a:p>
            <a:endParaRPr lang="en-US" dirty="0"/>
          </a:p>
          <a:p>
            <a:pPr marL="0" marR="0" lvl="0" indent="0" algn="l" defTabSz="1219170" rtl="0" eaLnBrk="1" fontAlgn="auto" latinLnBrk="0" hangingPunct="1">
              <a:lnSpc>
                <a:spcPct val="100000"/>
              </a:lnSpc>
              <a:spcBef>
                <a:spcPts val="0"/>
              </a:spcBef>
              <a:spcAft>
                <a:spcPts val="0"/>
              </a:spcAft>
              <a:buClrTx/>
              <a:buSzTx/>
              <a:buFontTx/>
              <a:buNone/>
              <a:tabLst/>
              <a:defRPr/>
            </a:pPr>
            <a:r>
              <a:rPr lang="en-US" dirty="0"/>
              <a:t>Proportion</a:t>
            </a:r>
            <a:r>
              <a:rPr lang="en-US" baseline="0" dirty="0"/>
              <a:t> of Ethnicity in CCC Four Years Prior Relative to Proportion of Ethnicity among CSU Transfers</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C2D14F-A8A3-424E-AF16-C8FA91C9AB6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74675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2017-18, 67.8%</a:t>
            </a:r>
            <a:r>
              <a:rPr lang="en-US" baseline="0" dirty="0"/>
              <a:t> of all ADT awardees were </a:t>
            </a:r>
            <a:r>
              <a:rPr lang="en-US" baseline="0" dirty="0" err="1"/>
              <a:t>Latinx</a:t>
            </a:r>
            <a:r>
              <a:rPr lang="en-US" baseline="0" dirty="0"/>
              <a:t> which exactly mirrors our enrollment</a:t>
            </a:r>
          </a:p>
          <a:p>
            <a:r>
              <a:rPr lang="en-US" baseline="0" dirty="0"/>
              <a:t>No gap!</a:t>
            </a:r>
          </a:p>
          <a:p>
            <a:endParaRPr lang="en-US" baseline="0" dirty="0"/>
          </a:p>
          <a:p>
            <a:r>
              <a:rPr lang="en-US" baseline="0" dirty="0"/>
              <a:t>Grew from 61% to 67.8%</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C2D14F-A8A3-424E-AF16-C8FA91C9AB6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40923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C3A13A-06CD-4707-809E-E3E997789B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37518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5FCD0B-113A-43FD-A28B-055643196A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35348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So a statistical treatment of disaggregating data to tell the story misses the point.  Rather, understanding that the “learning” is “socially agreed upon” in the years that kids as they grown up spend with their families, creates a “learning divide” if approached in a traditional manner.  The academy, particularly the community colleges must “close this learning divide” by customizing the “social construction” within the classroom and outside the classroom to unleash the power of learning within each of our students.  A broad brush answer to this is to make the “socialization” relevant.  And the “relevancy” is done through internships, field trips, project-based learning.</a:t>
            </a:r>
            <a:endParaRPr lang="en-US" dirty="0"/>
          </a:p>
          <a:p>
            <a:r>
              <a:rPr lang="en-US" sz="1300" dirty="0"/>
              <a:t>When these changes are universal it will become the “universal design for disabilities.”  When there are curb cuts for wheelchair users we don’t question it.  It is the same with learning.</a:t>
            </a:r>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E5CDF5-DAC4-F945-B2B8-E5B30F38D97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07804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E5CDF5-DAC4-F945-B2B8-E5B30F38D97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8137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E5CDF5-DAC4-F945-B2B8-E5B30F38D97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546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E5CDF5-DAC4-F945-B2B8-E5B30F38D97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94764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Section V: Let’s take back learning</a:t>
            </a:r>
          </a:p>
          <a:p>
            <a:pPr lvl="0"/>
            <a:r>
              <a:rPr lang="en-US" sz="1200" kern="1200" dirty="0">
                <a:solidFill>
                  <a:schemeClr val="tx1"/>
                </a:solidFill>
                <a:effectLst/>
                <a:latin typeface="+mn-lt"/>
                <a:ea typeface="+mn-ea"/>
                <a:cs typeface="+mn-cs"/>
              </a:rPr>
              <a:t>Faculty leadership in the development of </a:t>
            </a:r>
            <a:r>
              <a:rPr lang="en-US" sz="1200" kern="1200" dirty="0" err="1">
                <a:solidFill>
                  <a:schemeClr val="tx1"/>
                </a:solidFill>
                <a:effectLst/>
                <a:latin typeface="+mn-lt"/>
                <a:ea typeface="+mn-ea"/>
                <a:cs typeface="+mn-cs"/>
              </a:rPr>
              <a:t>microcredentials</a:t>
            </a:r>
            <a:r>
              <a:rPr lang="en-US" sz="1200" kern="1200" dirty="0">
                <a:solidFill>
                  <a:schemeClr val="tx1"/>
                </a:solidFill>
                <a:effectLst/>
                <a:latin typeface="+mn-lt"/>
                <a:ea typeface="+mn-ea"/>
                <a:cs typeface="+mn-cs"/>
              </a:rPr>
              <a:t> supports a continuity from the curriculum, to classroom practice, to assessment, and connects it with the student’s future.</a:t>
            </a:r>
          </a:p>
          <a:p>
            <a:pPr lvl="0"/>
            <a:r>
              <a:rPr lang="en-US" sz="1200" kern="1200" dirty="0">
                <a:solidFill>
                  <a:schemeClr val="tx1"/>
                </a:solidFill>
                <a:effectLst/>
                <a:latin typeface="+mn-lt"/>
                <a:ea typeface="+mn-ea"/>
                <a:cs typeface="+mn-cs"/>
              </a:rPr>
              <a:t>The development of </a:t>
            </a:r>
            <a:r>
              <a:rPr lang="en-US" sz="1200" kern="1200" dirty="0" err="1">
                <a:solidFill>
                  <a:schemeClr val="tx1"/>
                </a:solidFill>
                <a:effectLst/>
                <a:latin typeface="+mn-lt"/>
                <a:ea typeface="+mn-ea"/>
                <a:cs typeface="+mn-cs"/>
              </a:rPr>
              <a:t>microcredentials</a:t>
            </a:r>
            <a:r>
              <a:rPr lang="en-US" sz="1200" kern="1200" dirty="0">
                <a:solidFill>
                  <a:schemeClr val="tx1"/>
                </a:solidFill>
                <a:effectLst/>
                <a:latin typeface="+mn-lt"/>
                <a:ea typeface="+mn-ea"/>
                <a:cs typeface="+mn-cs"/>
              </a:rPr>
              <a:t> around our SLOs gives the SLOs relevance and connection to the students and to the outside world.  The “what we know” and the “how we know it” is embedded in each badge, which means assessment is part of the DNA.</a:t>
            </a:r>
          </a:p>
          <a:p>
            <a:pPr lvl="0"/>
            <a:r>
              <a:rPr lang="en-US" sz="1200" kern="1200" dirty="0">
                <a:solidFill>
                  <a:schemeClr val="tx1"/>
                </a:solidFill>
                <a:effectLst/>
                <a:latin typeface="+mn-lt"/>
                <a:ea typeface="+mn-ea"/>
                <a:cs typeface="+mn-cs"/>
              </a:rPr>
              <a:t>This continuity and connection helps us move from “assessment and instruction” to “assessment-driven instruction”, where the subject matter, the teaching methods, and the assessment of learning are coordinated to ensure that students have mastery of key concepts and skills.</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E5CDF5-DAC4-F945-B2B8-E5B30F38D97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94932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29DC40-A9F2-FC40-9622-8C47DB0475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94893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29DC40-A9F2-FC40-9622-8C47DB0475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34068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E5CDF5-DAC4-F945-B2B8-E5B30F38D97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11803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Pretty flat numbers for African American and Asian students, declining numbers for white students and large increases for Hispanic students.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C2D14F-A8A3-424E-AF16-C8FA91C9AB6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14411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Pretty flat numbers for African American and Asian students, declining numbers for white students and large increases for Hispanic students.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C2D14F-A8A3-424E-AF16-C8FA91C9AB6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8087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Master" Target="../slideMasters/slideMaster2.xml"/><Relationship Id="rId4" Type="http://schemas.openxmlformats.org/officeDocument/2006/relationships/chart" Target="../charts/chart3.xml"/></Relationships>
</file>

<file path=ppt/slideLayouts/_rels/slideLayout2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8A432C8-69A7-458B-9684-2BFA64B31948}" type="datetime2">
              <a:rPr lang="en-US" smtClean="0"/>
              <a:t>Thursday, February 20, 2020</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C057FC-95B6-4D89-AFDA-ABA33EE921E5}" type="datetime2">
              <a:rPr lang="en-US" smtClean="0"/>
              <a:t>Thursday, February 20, 2020</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4549AC-EB31-477F-92A9-B1988E232878}" type="datetime2">
              <a:rPr lang="en-US" smtClean="0"/>
              <a:t>Thursday, February 20, 2020</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7976ECE-CCC7-1844-A829-C72D48FAB8D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3290207" cy="6872876"/>
          </a:xfrm>
          <a:prstGeom prst="rect">
            <a:avLst/>
          </a:prstGeom>
        </p:spPr>
      </p:pic>
      <p:sp>
        <p:nvSpPr>
          <p:cNvPr id="2" name="Title 1">
            <a:extLst>
              <a:ext uri="{FF2B5EF4-FFF2-40B4-BE49-F238E27FC236}">
                <a16:creationId xmlns:a16="http://schemas.microsoft.com/office/drawing/2014/main" id="{F16EB5D9-2E3D-4049-8FFF-68DC5349666F}"/>
              </a:ext>
            </a:extLst>
          </p:cNvPr>
          <p:cNvSpPr>
            <a:spLocks noGrp="1"/>
          </p:cNvSpPr>
          <p:nvPr>
            <p:ph type="title"/>
          </p:nvPr>
        </p:nvSpPr>
        <p:spPr>
          <a:xfrm>
            <a:off x="3729994" y="365126"/>
            <a:ext cx="4952172" cy="1325563"/>
          </a:xfrm>
        </p:spPr>
        <p:txBody>
          <a:bodyPr/>
          <a:lstStyle>
            <a:lvl1pPr algn="l">
              <a:defRPr/>
            </a:lvl1pPr>
          </a:lstStyle>
          <a:p>
            <a:r>
              <a:rPr lang="en-US" dirty="0"/>
              <a:t>Click to edit Master title style</a:t>
            </a:r>
          </a:p>
        </p:txBody>
      </p:sp>
      <p:sp>
        <p:nvSpPr>
          <p:cNvPr id="4" name="Slide Number Placeholder 3">
            <a:extLst>
              <a:ext uri="{FF2B5EF4-FFF2-40B4-BE49-F238E27FC236}">
                <a16:creationId xmlns:a16="http://schemas.microsoft.com/office/drawing/2014/main" id="{35852B12-9A2C-4645-939B-D024F16522F1}"/>
              </a:ext>
            </a:extLst>
          </p:cNvPr>
          <p:cNvSpPr>
            <a:spLocks noGrp="1"/>
          </p:cNvSpPr>
          <p:nvPr>
            <p:ph type="sldNum" sz="quarter" idx="11"/>
          </p:nvPr>
        </p:nvSpPr>
        <p:spPr/>
        <p:txBody>
          <a:bodyPr/>
          <a:lstStyle/>
          <a:p>
            <a:fld id="{EE701E68-D2BE-9242-A29A-9CA10C8DC3BD}" type="slidenum">
              <a:rPr lang="en-US" smtClean="0"/>
              <a:pPr/>
              <a:t>‹#›</a:t>
            </a:fld>
            <a:endParaRPr lang="en-US"/>
          </a:p>
        </p:txBody>
      </p:sp>
      <p:sp>
        <p:nvSpPr>
          <p:cNvPr id="5" name="Footer Placeholder 4">
            <a:extLst>
              <a:ext uri="{FF2B5EF4-FFF2-40B4-BE49-F238E27FC236}">
                <a16:creationId xmlns:a16="http://schemas.microsoft.com/office/drawing/2014/main" id="{E9817A1F-A8F2-2A4C-92A5-A05CAC4755F4}"/>
              </a:ext>
            </a:extLst>
          </p:cNvPr>
          <p:cNvSpPr>
            <a:spLocks noGrp="1"/>
          </p:cNvSpPr>
          <p:nvPr>
            <p:ph type="ftr" sz="quarter" idx="12"/>
          </p:nvPr>
        </p:nvSpPr>
        <p:spPr/>
        <p:txBody>
          <a:bodyPr/>
          <a:lstStyle/>
          <a:p>
            <a:endParaRPr lang="en-US"/>
          </a:p>
        </p:txBody>
      </p:sp>
      <p:sp>
        <p:nvSpPr>
          <p:cNvPr id="10" name="Picture Placeholder 9">
            <a:extLst>
              <a:ext uri="{FF2B5EF4-FFF2-40B4-BE49-F238E27FC236}">
                <a16:creationId xmlns:a16="http://schemas.microsoft.com/office/drawing/2014/main" id="{70629546-5AB2-224B-9A2F-D6021834085F}"/>
              </a:ext>
            </a:extLst>
          </p:cNvPr>
          <p:cNvSpPr>
            <a:spLocks noGrp="1" noChangeAspect="1"/>
          </p:cNvSpPr>
          <p:nvPr>
            <p:ph type="pic" sz="quarter" idx="13" hasCustomPrompt="1"/>
          </p:nvPr>
        </p:nvSpPr>
        <p:spPr>
          <a:xfrm>
            <a:off x="820652" y="1736497"/>
            <a:ext cx="2606040" cy="3474720"/>
          </a:xfrm>
          <a:prstGeom prst="ellipse">
            <a:avLst/>
          </a:prstGeom>
          <a:pattFill prst="pct50">
            <a:fgClr>
              <a:schemeClr val="accent1"/>
            </a:fgClr>
            <a:bgClr>
              <a:schemeClr val="bg1"/>
            </a:bgClr>
          </a:pattFill>
          <a:ln>
            <a:noFill/>
          </a:ln>
        </p:spPr>
        <p:txBody>
          <a:bodyPr anchor="ctr"/>
          <a:lstStyle>
            <a:lvl1pPr marL="0" indent="0" algn="ctr">
              <a:buNone/>
              <a:defRPr/>
            </a:lvl1pPr>
          </a:lstStyle>
          <a:p>
            <a:r>
              <a:rPr lang="en-US" dirty="0"/>
              <a:t>Profile Photo</a:t>
            </a:r>
          </a:p>
        </p:txBody>
      </p:sp>
      <p:sp>
        <p:nvSpPr>
          <p:cNvPr id="13" name="Text Placeholder 29">
            <a:extLst>
              <a:ext uri="{FF2B5EF4-FFF2-40B4-BE49-F238E27FC236}">
                <a16:creationId xmlns:a16="http://schemas.microsoft.com/office/drawing/2014/main" id="{3EC6EEF0-BC4A-7E48-801D-9E84CBF19D42}"/>
              </a:ext>
            </a:extLst>
          </p:cNvPr>
          <p:cNvSpPr>
            <a:spLocks noGrp="1"/>
          </p:cNvSpPr>
          <p:nvPr>
            <p:ph type="body" sz="quarter" idx="17" hasCustomPrompt="1"/>
          </p:nvPr>
        </p:nvSpPr>
        <p:spPr>
          <a:xfrm>
            <a:off x="3729994" y="3873567"/>
            <a:ext cx="1765697" cy="292388"/>
          </a:xfrm>
        </p:spPr>
        <p:txBody>
          <a:bodyPr>
            <a:normAutofit/>
          </a:bodyPr>
          <a:lstStyle>
            <a:lvl1pPr marL="0" indent="0" algn="l">
              <a:buNone/>
              <a:defRPr sz="1800" b="1">
                <a:solidFill>
                  <a:schemeClr val="bg2">
                    <a:lumMod val="25000"/>
                  </a:schemeClr>
                </a:solidFill>
              </a:defRPr>
            </a:lvl1pPr>
          </a:lstStyle>
          <a:p>
            <a:pPr lvl="0"/>
            <a:r>
              <a:rPr lang="en-US" dirty="0"/>
              <a:t>Name</a:t>
            </a:r>
          </a:p>
        </p:txBody>
      </p:sp>
      <p:sp>
        <p:nvSpPr>
          <p:cNvPr id="14" name="Text Placeholder 29">
            <a:extLst>
              <a:ext uri="{FF2B5EF4-FFF2-40B4-BE49-F238E27FC236}">
                <a16:creationId xmlns:a16="http://schemas.microsoft.com/office/drawing/2014/main" id="{992CB720-2605-A546-9C60-9F95BBDECC7D}"/>
              </a:ext>
            </a:extLst>
          </p:cNvPr>
          <p:cNvSpPr>
            <a:spLocks noGrp="1"/>
          </p:cNvSpPr>
          <p:nvPr>
            <p:ph type="body" sz="quarter" idx="18" hasCustomPrompt="1"/>
          </p:nvPr>
        </p:nvSpPr>
        <p:spPr>
          <a:xfrm>
            <a:off x="3729994" y="4184663"/>
            <a:ext cx="1765697" cy="292388"/>
          </a:xfrm>
        </p:spPr>
        <p:txBody>
          <a:bodyPr>
            <a:noAutofit/>
          </a:bodyPr>
          <a:lstStyle>
            <a:lvl1pPr marL="0" indent="0" algn="l">
              <a:buNone/>
              <a:defRPr sz="1800" b="0" i="1">
                <a:solidFill>
                  <a:schemeClr val="bg2">
                    <a:lumMod val="50000"/>
                  </a:schemeClr>
                </a:solidFill>
              </a:defRPr>
            </a:lvl1pPr>
          </a:lstStyle>
          <a:p>
            <a:pPr lvl="0"/>
            <a:r>
              <a:rPr lang="en-US" dirty="0"/>
              <a:t>Title</a:t>
            </a:r>
          </a:p>
        </p:txBody>
      </p:sp>
    </p:spTree>
    <p:extLst>
      <p:ext uri="{BB962C8B-B14F-4D97-AF65-F5344CB8AC3E}">
        <p14:creationId xmlns:p14="http://schemas.microsoft.com/office/powerpoint/2010/main" val="36489715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EB5D9-2E3D-4049-8FFF-68DC5349666F}"/>
              </a:ext>
            </a:extLst>
          </p:cNvPr>
          <p:cNvSpPr>
            <a:spLocks noGrp="1"/>
          </p:cNvSpPr>
          <p:nvPr>
            <p:ph type="title"/>
          </p:nvPr>
        </p:nvSpPr>
        <p:spPr>
          <a:xfrm>
            <a:off x="2333501" y="365126"/>
            <a:ext cx="6348665" cy="1325563"/>
          </a:xfrm>
        </p:spPr>
        <p:txBody>
          <a:bodyPr>
            <a:normAutofit/>
          </a:bodyPr>
          <a:lstStyle>
            <a:lvl1pPr algn="l">
              <a:defRPr sz="2700" b="0"/>
            </a:lvl1pPr>
          </a:lstStyle>
          <a:p>
            <a:r>
              <a:rPr lang="en-US" dirty="0"/>
              <a:t>Click to edit Master title style</a:t>
            </a:r>
          </a:p>
        </p:txBody>
      </p:sp>
      <p:pic>
        <p:nvPicPr>
          <p:cNvPr id="9" name="Picture 8">
            <a:extLst>
              <a:ext uri="{FF2B5EF4-FFF2-40B4-BE49-F238E27FC236}">
                <a16:creationId xmlns:a16="http://schemas.microsoft.com/office/drawing/2014/main" id="{CE5926CB-3610-7147-BF52-0955FBA92CF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47" r="4157"/>
          <a:stretch/>
        </p:blipFill>
        <p:spPr>
          <a:xfrm flipH="1">
            <a:off x="0" y="1304366"/>
            <a:ext cx="9144000" cy="4225574"/>
          </a:xfrm>
          <a:prstGeom prst="rect">
            <a:avLst/>
          </a:prstGeom>
        </p:spPr>
      </p:pic>
      <p:sp>
        <p:nvSpPr>
          <p:cNvPr id="21" name="Picture Placeholder 9">
            <a:extLst>
              <a:ext uri="{FF2B5EF4-FFF2-40B4-BE49-F238E27FC236}">
                <a16:creationId xmlns:a16="http://schemas.microsoft.com/office/drawing/2014/main" id="{DAA921E0-62EA-584F-A293-DAFB9D0BDF81}"/>
              </a:ext>
            </a:extLst>
          </p:cNvPr>
          <p:cNvSpPr>
            <a:spLocks noGrp="1" noChangeAspect="1"/>
          </p:cNvSpPr>
          <p:nvPr>
            <p:ph type="pic" sz="quarter" idx="13" hasCustomPrompt="1"/>
          </p:nvPr>
        </p:nvSpPr>
        <p:spPr>
          <a:xfrm>
            <a:off x="762903" y="2228265"/>
            <a:ext cx="1097280" cy="1463040"/>
          </a:xfrm>
          <a:prstGeom prst="ellipse">
            <a:avLst/>
          </a:prstGeom>
          <a:pattFill prst="pct50">
            <a:fgClr>
              <a:schemeClr val="accent1"/>
            </a:fgClr>
            <a:bgClr>
              <a:schemeClr val="bg1"/>
            </a:bgClr>
          </a:pattFill>
          <a:ln>
            <a:noFill/>
          </a:ln>
        </p:spPr>
        <p:txBody>
          <a:bodyPr anchor="ctr">
            <a:noAutofit/>
          </a:bodyPr>
          <a:lstStyle>
            <a:lvl1pPr marL="0" indent="0" algn="ctr">
              <a:buNone/>
              <a:defRPr sz="1350"/>
            </a:lvl1pPr>
          </a:lstStyle>
          <a:p>
            <a:r>
              <a:rPr lang="en-US" dirty="0"/>
              <a:t>Profile Photo</a:t>
            </a:r>
          </a:p>
        </p:txBody>
      </p:sp>
      <p:sp>
        <p:nvSpPr>
          <p:cNvPr id="22" name="Picture Placeholder 9">
            <a:extLst>
              <a:ext uri="{FF2B5EF4-FFF2-40B4-BE49-F238E27FC236}">
                <a16:creationId xmlns:a16="http://schemas.microsoft.com/office/drawing/2014/main" id="{03503F6F-3C28-ED4A-A51B-B5E800702FCE}"/>
              </a:ext>
            </a:extLst>
          </p:cNvPr>
          <p:cNvSpPr>
            <a:spLocks noGrp="1" noChangeAspect="1"/>
          </p:cNvSpPr>
          <p:nvPr>
            <p:ph type="pic" sz="quarter" idx="14" hasCustomPrompt="1"/>
          </p:nvPr>
        </p:nvSpPr>
        <p:spPr>
          <a:xfrm>
            <a:off x="3571452" y="2228265"/>
            <a:ext cx="1097280" cy="1463040"/>
          </a:xfrm>
          <a:prstGeom prst="ellipse">
            <a:avLst/>
          </a:prstGeom>
          <a:pattFill prst="pct50">
            <a:fgClr>
              <a:schemeClr val="accent1"/>
            </a:fgClr>
            <a:bgClr>
              <a:schemeClr val="bg1"/>
            </a:bgClr>
          </a:pattFill>
          <a:ln>
            <a:noFill/>
          </a:ln>
        </p:spPr>
        <p:txBody>
          <a:bodyPr anchor="ctr">
            <a:noAutofit/>
          </a:bodyPr>
          <a:lstStyle>
            <a:lvl1pPr marL="0" indent="0" algn="ctr">
              <a:buNone/>
              <a:defRPr sz="1350"/>
            </a:lvl1pPr>
          </a:lstStyle>
          <a:p>
            <a:r>
              <a:rPr lang="en-US" dirty="0"/>
              <a:t>Profile Photo</a:t>
            </a:r>
          </a:p>
        </p:txBody>
      </p:sp>
      <p:sp>
        <p:nvSpPr>
          <p:cNvPr id="23" name="Picture Placeholder 9">
            <a:extLst>
              <a:ext uri="{FF2B5EF4-FFF2-40B4-BE49-F238E27FC236}">
                <a16:creationId xmlns:a16="http://schemas.microsoft.com/office/drawing/2014/main" id="{4F8193AD-D907-3C47-B8EB-88C1D5D64766}"/>
              </a:ext>
            </a:extLst>
          </p:cNvPr>
          <p:cNvSpPr>
            <a:spLocks noGrp="1" noChangeAspect="1"/>
          </p:cNvSpPr>
          <p:nvPr>
            <p:ph type="pic" sz="quarter" idx="15" hasCustomPrompt="1"/>
          </p:nvPr>
        </p:nvSpPr>
        <p:spPr>
          <a:xfrm>
            <a:off x="5411065" y="2228265"/>
            <a:ext cx="1097280" cy="1463040"/>
          </a:xfrm>
          <a:prstGeom prst="ellipse">
            <a:avLst/>
          </a:prstGeom>
          <a:pattFill prst="pct50">
            <a:fgClr>
              <a:schemeClr val="accent1"/>
            </a:fgClr>
            <a:bgClr>
              <a:schemeClr val="bg1"/>
            </a:bgClr>
          </a:pattFill>
          <a:ln>
            <a:noFill/>
          </a:ln>
        </p:spPr>
        <p:txBody>
          <a:bodyPr anchor="ctr">
            <a:noAutofit/>
          </a:bodyPr>
          <a:lstStyle>
            <a:lvl1pPr marL="0" indent="0" algn="ctr">
              <a:buNone/>
              <a:defRPr sz="1350"/>
            </a:lvl1pPr>
          </a:lstStyle>
          <a:p>
            <a:r>
              <a:rPr lang="en-US" dirty="0"/>
              <a:t>Profile Photo</a:t>
            </a:r>
          </a:p>
        </p:txBody>
      </p:sp>
      <p:sp>
        <p:nvSpPr>
          <p:cNvPr id="24" name="Picture Placeholder 9">
            <a:extLst>
              <a:ext uri="{FF2B5EF4-FFF2-40B4-BE49-F238E27FC236}">
                <a16:creationId xmlns:a16="http://schemas.microsoft.com/office/drawing/2014/main" id="{263E0975-B642-674F-8652-AF2A1408FAF3}"/>
              </a:ext>
            </a:extLst>
          </p:cNvPr>
          <p:cNvSpPr>
            <a:spLocks noGrp="1" noChangeAspect="1"/>
          </p:cNvSpPr>
          <p:nvPr>
            <p:ph type="pic" sz="quarter" idx="16" hasCustomPrompt="1"/>
          </p:nvPr>
        </p:nvSpPr>
        <p:spPr>
          <a:xfrm>
            <a:off x="7250677" y="2228265"/>
            <a:ext cx="1097280" cy="1463040"/>
          </a:xfrm>
          <a:prstGeom prst="ellipse">
            <a:avLst/>
          </a:prstGeom>
          <a:pattFill prst="pct50">
            <a:fgClr>
              <a:schemeClr val="accent1"/>
            </a:fgClr>
            <a:bgClr>
              <a:schemeClr val="bg1"/>
            </a:bgClr>
          </a:pattFill>
          <a:ln>
            <a:noFill/>
          </a:ln>
        </p:spPr>
        <p:txBody>
          <a:bodyPr anchor="ctr">
            <a:noAutofit/>
          </a:bodyPr>
          <a:lstStyle>
            <a:lvl1pPr marL="0" indent="0" algn="ctr">
              <a:buNone/>
              <a:defRPr sz="1350"/>
            </a:lvl1pPr>
          </a:lstStyle>
          <a:p>
            <a:r>
              <a:rPr lang="en-US" dirty="0"/>
              <a:t>Profile Photo</a:t>
            </a:r>
          </a:p>
        </p:txBody>
      </p:sp>
      <p:sp>
        <p:nvSpPr>
          <p:cNvPr id="4" name="Slide Number Placeholder 3">
            <a:extLst>
              <a:ext uri="{FF2B5EF4-FFF2-40B4-BE49-F238E27FC236}">
                <a16:creationId xmlns:a16="http://schemas.microsoft.com/office/drawing/2014/main" id="{35852B12-9A2C-4645-939B-D024F16522F1}"/>
              </a:ext>
            </a:extLst>
          </p:cNvPr>
          <p:cNvSpPr>
            <a:spLocks noGrp="1"/>
          </p:cNvSpPr>
          <p:nvPr>
            <p:ph type="sldNum" sz="quarter" idx="11"/>
          </p:nvPr>
        </p:nvSpPr>
        <p:spPr/>
        <p:txBody>
          <a:bodyPr/>
          <a:lstStyle/>
          <a:p>
            <a:fld id="{EE701E68-D2BE-9242-A29A-9CA10C8DC3BD}" type="slidenum">
              <a:rPr lang="en-US" smtClean="0"/>
              <a:pPr/>
              <a:t>‹#›</a:t>
            </a:fld>
            <a:endParaRPr lang="en-US"/>
          </a:p>
        </p:txBody>
      </p:sp>
      <p:sp>
        <p:nvSpPr>
          <p:cNvPr id="5" name="Footer Placeholder 4">
            <a:extLst>
              <a:ext uri="{FF2B5EF4-FFF2-40B4-BE49-F238E27FC236}">
                <a16:creationId xmlns:a16="http://schemas.microsoft.com/office/drawing/2014/main" id="{E9817A1F-A8F2-2A4C-92A5-A05CAC4755F4}"/>
              </a:ext>
            </a:extLst>
          </p:cNvPr>
          <p:cNvSpPr>
            <a:spLocks noGrp="1"/>
          </p:cNvSpPr>
          <p:nvPr>
            <p:ph type="ftr" sz="quarter" idx="12"/>
          </p:nvPr>
        </p:nvSpPr>
        <p:spPr/>
        <p:txBody>
          <a:bodyPr/>
          <a:lstStyle/>
          <a:p>
            <a:endParaRPr lang="en-US"/>
          </a:p>
        </p:txBody>
      </p:sp>
      <p:sp>
        <p:nvSpPr>
          <p:cNvPr id="30" name="Text Placeholder 29">
            <a:extLst>
              <a:ext uri="{FF2B5EF4-FFF2-40B4-BE49-F238E27FC236}">
                <a16:creationId xmlns:a16="http://schemas.microsoft.com/office/drawing/2014/main" id="{0250A539-9E21-034E-8378-42E1D365BAFB}"/>
              </a:ext>
            </a:extLst>
          </p:cNvPr>
          <p:cNvSpPr>
            <a:spLocks noGrp="1"/>
          </p:cNvSpPr>
          <p:nvPr>
            <p:ph type="body" sz="quarter" idx="17" hasCustomPrompt="1"/>
          </p:nvPr>
        </p:nvSpPr>
        <p:spPr>
          <a:xfrm>
            <a:off x="420085" y="3905090"/>
            <a:ext cx="1765697" cy="292388"/>
          </a:xfrm>
        </p:spPr>
        <p:txBody>
          <a:bodyPr>
            <a:normAutofit/>
          </a:bodyPr>
          <a:lstStyle>
            <a:lvl1pPr marL="0" indent="0" algn="ctr">
              <a:buNone/>
              <a:defRPr sz="1200" b="1">
                <a:solidFill>
                  <a:schemeClr val="bg1"/>
                </a:solidFill>
              </a:defRPr>
            </a:lvl1pPr>
          </a:lstStyle>
          <a:p>
            <a:pPr lvl="0"/>
            <a:r>
              <a:rPr lang="en-US" dirty="0"/>
              <a:t>Name</a:t>
            </a:r>
          </a:p>
        </p:txBody>
      </p:sp>
      <p:sp>
        <p:nvSpPr>
          <p:cNvPr id="31" name="Text Placeholder 29">
            <a:extLst>
              <a:ext uri="{FF2B5EF4-FFF2-40B4-BE49-F238E27FC236}">
                <a16:creationId xmlns:a16="http://schemas.microsoft.com/office/drawing/2014/main" id="{F20A7632-F520-664D-B9E6-D51C2FDD2AA0}"/>
              </a:ext>
            </a:extLst>
          </p:cNvPr>
          <p:cNvSpPr>
            <a:spLocks noGrp="1"/>
          </p:cNvSpPr>
          <p:nvPr>
            <p:ph type="body" sz="quarter" idx="18" hasCustomPrompt="1"/>
          </p:nvPr>
        </p:nvSpPr>
        <p:spPr>
          <a:xfrm>
            <a:off x="420085" y="4216186"/>
            <a:ext cx="1765697" cy="292388"/>
          </a:xfrm>
        </p:spPr>
        <p:txBody>
          <a:bodyPr>
            <a:normAutofit/>
          </a:bodyPr>
          <a:lstStyle>
            <a:lvl1pPr marL="0" indent="0" algn="ctr">
              <a:buNone/>
              <a:defRPr sz="1200" b="0" i="1">
                <a:solidFill>
                  <a:schemeClr val="bg1"/>
                </a:solidFill>
              </a:defRPr>
            </a:lvl1pPr>
          </a:lstStyle>
          <a:p>
            <a:pPr lvl="0"/>
            <a:r>
              <a:rPr lang="en-US" dirty="0"/>
              <a:t>Title</a:t>
            </a:r>
          </a:p>
        </p:txBody>
      </p:sp>
      <p:sp>
        <p:nvSpPr>
          <p:cNvPr id="32" name="Text Placeholder 29">
            <a:extLst>
              <a:ext uri="{FF2B5EF4-FFF2-40B4-BE49-F238E27FC236}">
                <a16:creationId xmlns:a16="http://schemas.microsoft.com/office/drawing/2014/main" id="{F4A6CDAD-4101-7944-BB48-350DEA75FB34}"/>
              </a:ext>
            </a:extLst>
          </p:cNvPr>
          <p:cNvSpPr>
            <a:spLocks noGrp="1"/>
          </p:cNvSpPr>
          <p:nvPr>
            <p:ph type="body" sz="quarter" idx="19" hasCustomPrompt="1"/>
          </p:nvPr>
        </p:nvSpPr>
        <p:spPr>
          <a:xfrm>
            <a:off x="3237244" y="3905090"/>
            <a:ext cx="1765697" cy="292388"/>
          </a:xfrm>
        </p:spPr>
        <p:txBody>
          <a:bodyPr>
            <a:normAutofit/>
          </a:bodyPr>
          <a:lstStyle>
            <a:lvl1pPr marL="0" indent="0" algn="ctr">
              <a:buNone/>
              <a:defRPr sz="1200" b="1">
                <a:solidFill>
                  <a:schemeClr val="bg1"/>
                </a:solidFill>
              </a:defRPr>
            </a:lvl1pPr>
          </a:lstStyle>
          <a:p>
            <a:pPr lvl="0"/>
            <a:r>
              <a:rPr lang="en-US" dirty="0"/>
              <a:t>Name</a:t>
            </a:r>
          </a:p>
        </p:txBody>
      </p:sp>
      <p:sp>
        <p:nvSpPr>
          <p:cNvPr id="33" name="Text Placeholder 29">
            <a:extLst>
              <a:ext uri="{FF2B5EF4-FFF2-40B4-BE49-F238E27FC236}">
                <a16:creationId xmlns:a16="http://schemas.microsoft.com/office/drawing/2014/main" id="{013883A0-F780-6647-86AB-2C696EA8405D}"/>
              </a:ext>
            </a:extLst>
          </p:cNvPr>
          <p:cNvSpPr>
            <a:spLocks noGrp="1"/>
          </p:cNvSpPr>
          <p:nvPr>
            <p:ph type="body" sz="quarter" idx="20" hasCustomPrompt="1"/>
          </p:nvPr>
        </p:nvSpPr>
        <p:spPr>
          <a:xfrm>
            <a:off x="3237243" y="4216186"/>
            <a:ext cx="1765697" cy="292388"/>
          </a:xfrm>
        </p:spPr>
        <p:txBody>
          <a:bodyPr>
            <a:normAutofit/>
          </a:bodyPr>
          <a:lstStyle>
            <a:lvl1pPr marL="0" indent="0" algn="ctr">
              <a:buNone/>
              <a:defRPr sz="1200" b="0" i="1">
                <a:solidFill>
                  <a:schemeClr val="bg1"/>
                </a:solidFill>
              </a:defRPr>
            </a:lvl1pPr>
          </a:lstStyle>
          <a:p>
            <a:pPr lvl="0"/>
            <a:r>
              <a:rPr lang="en-US" dirty="0"/>
              <a:t>Title</a:t>
            </a:r>
          </a:p>
        </p:txBody>
      </p:sp>
      <p:sp>
        <p:nvSpPr>
          <p:cNvPr id="34" name="Text Placeholder 29">
            <a:extLst>
              <a:ext uri="{FF2B5EF4-FFF2-40B4-BE49-F238E27FC236}">
                <a16:creationId xmlns:a16="http://schemas.microsoft.com/office/drawing/2014/main" id="{216DB53D-6A0B-B745-ABF1-BA5C9145AA50}"/>
              </a:ext>
            </a:extLst>
          </p:cNvPr>
          <p:cNvSpPr>
            <a:spLocks noGrp="1"/>
          </p:cNvSpPr>
          <p:nvPr>
            <p:ph type="body" sz="quarter" idx="21" hasCustomPrompt="1"/>
          </p:nvPr>
        </p:nvSpPr>
        <p:spPr>
          <a:xfrm>
            <a:off x="5076856" y="3905090"/>
            <a:ext cx="1765697" cy="292388"/>
          </a:xfrm>
        </p:spPr>
        <p:txBody>
          <a:bodyPr>
            <a:normAutofit/>
          </a:bodyPr>
          <a:lstStyle>
            <a:lvl1pPr marL="0" indent="0" algn="ctr">
              <a:buNone/>
              <a:defRPr sz="1200" b="1">
                <a:solidFill>
                  <a:schemeClr val="bg1"/>
                </a:solidFill>
              </a:defRPr>
            </a:lvl1pPr>
          </a:lstStyle>
          <a:p>
            <a:pPr lvl="0"/>
            <a:r>
              <a:rPr lang="en-US" dirty="0"/>
              <a:t>Name</a:t>
            </a:r>
          </a:p>
        </p:txBody>
      </p:sp>
      <p:sp>
        <p:nvSpPr>
          <p:cNvPr id="35" name="Text Placeholder 29">
            <a:extLst>
              <a:ext uri="{FF2B5EF4-FFF2-40B4-BE49-F238E27FC236}">
                <a16:creationId xmlns:a16="http://schemas.microsoft.com/office/drawing/2014/main" id="{4447616E-8A76-4241-92A5-195E2CA99921}"/>
              </a:ext>
            </a:extLst>
          </p:cNvPr>
          <p:cNvSpPr>
            <a:spLocks noGrp="1"/>
          </p:cNvSpPr>
          <p:nvPr>
            <p:ph type="body" sz="quarter" idx="22" hasCustomPrompt="1"/>
          </p:nvPr>
        </p:nvSpPr>
        <p:spPr>
          <a:xfrm>
            <a:off x="5076856" y="4216186"/>
            <a:ext cx="1765697" cy="292388"/>
          </a:xfrm>
        </p:spPr>
        <p:txBody>
          <a:bodyPr>
            <a:normAutofit/>
          </a:bodyPr>
          <a:lstStyle>
            <a:lvl1pPr marL="0" indent="0" algn="ctr">
              <a:buNone/>
              <a:defRPr sz="1200" b="0" i="1">
                <a:solidFill>
                  <a:schemeClr val="bg1"/>
                </a:solidFill>
              </a:defRPr>
            </a:lvl1pPr>
          </a:lstStyle>
          <a:p>
            <a:pPr lvl="0"/>
            <a:r>
              <a:rPr lang="en-US" dirty="0"/>
              <a:t>Title</a:t>
            </a:r>
          </a:p>
        </p:txBody>
      </p:sp>
      <p:sp>
        <p:nvSpPr>
          <p:cNvPr id="36" name="Text Placeholder 29">
            <a:extLst>
              <a:ext uri="{FF2B5EF4-FFF2-40B4-BE49-F238E27FC236}">
                <a16:creationId xmlns:a16="http://schemas.microsoft.com/office/drawing/2014/main" id="{F946C6B5-BC21-0143-81C9-8623E128DBD5}"/>
              </a:ext>
            </a:extLst>
          </p:cNvPr>
          <p:cNvSpPr>
            <a:spLocks noGrp="1"/>
          </p:cNvSpPr>
          <p:nvPr>
            <p:ph type="body" sz="quarter" idx="23" hasCustomPrompt="1"/>
          </p:nvPr>
        </p:nvSpPr>
        <p:spPr>
          <a:xfrm>
            <a:off x="6916469" y="3905090"/>
            <a:ext cx="1765697" cy="292388"/>
          </a:xfrm>
        </p:spPr>
        <p:txBody>
          <a:bodyPr>
            <a:normAutofit/>
          </a:bodyPr>
          <a:lstStyle>
            <a:lvl1pPr marL="0" indent="0" algn="ctr">
              <a:buNone/>
              <a:defRPr sz="1200" b="1">
                <a:solidFill>
                  <a:schemeClr val="bg1"/>
                </a:solidFill>
              </a:defRPr>
            </a:lvl1pPr>
          </a:lstStyle>
          <a:p>
            <a:pPr lvl="0"/>
            <a:r>
              <a:rPr lang="en-US" dirty="0"/>
              <a:t>Name</a:t>
            </a:r>
          </a:p>
        </p:txBody>
      </p:sp>
      <p:sp>
        <p:nvSpPr>
          <p:cNvPr id="37" name="Text Placeholder 29">
            <a:extLst>
              <a:ext uri="{FF2B5EF4-FFF2-40B4-BE49-F238E27FC236}">
                <a16:creationId xmlns:a16="http://schemas.microsoft.com/office/drawing/2014/main" id="{C34C7760-F66E-6742-BB5B-0C0E9E84F281}"/>
              </a:ext>
            </a:extLst>
          </p:cNvPr>
          <p:cNvSpPr>
            <a:spLocks noGrp="1"/>
          </p:cNvSpPr>
          <p:nvPr>
            <p:ph type="body" sz="quarter" idx="24" hasCustomPrompt="1"/>
          </p:nvPr>
        </p:nvSpPr>
        <p:spPr>
          <a:xfrm>
            <a:off x="6916469" y="4216186"/>
            <a:ext cx="1765697" cy="292388"/>
          </a:xfrm>
        </p:spPr>
        <p:txBody>
          <a:bodyPr>
            <a:normAutofit/>
          </a:bodyPr>
          <a:lstStyle>
            <a:lvl1pPr marL="0" indent="0" algn="ctr">
              <a:buNone/>
              <a:defRPr sz="1200" b="0" i="1">
                <a:solidFill>
                  <a:schemeClr val="bg1"/>
                </a:solidFill>
              </a:defRPr>
            </a:lvl1pPr>
          </a:lstStyle>
          <a:p>
            <a:pPr lvl="0"/>
            <a:r>
              <a:rPr lang="en-US" dirty="0"/>
              <a:t>Title</a:t>
            </a:r>
          </a:p>
        </p:txBody>
      </p:sp>
    </p:spTree>
    <p:extLst>
      <p:ext uri="{BB962C8B-B14F-4D97-AF65-F5344CB8AC3E}">
        <p14:creationId xmlns:p14="http://schemas.microsoft.com/office/powerpoint/2010/main" val="23859759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2ACDF61C-1A0D-7A44-A65D-270F037F94F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47" r="4157"/>
          <a:stretch/>
        </p:blipFill>
        <p:spPr>
          <a:xfrm flipH="1">
            <a:off x="0" y="1304366"/>
            <a:ext cx="9144000" cy="4225574"/>
          </a:xfrm>
          <a:prstGeom prst="rect">
            <a:avLst/>
          </a:prstGeom>
        </p:spPr>
      </p:pic>
      <p:sp>
        <p:nvSpPr>
          <p:cNvPr id="2" name="Title 1">
            <a:extLst>
              <a:ext uri="{FF2B5EF4-FFF2-40B4-BE49-F238E27FC236}">
                <a16:creationId xmlns:a16="http://schemas.microsoft.com/office/drawing/2014/main" id="{F16EB5D9-2E3D-4049-8FFF-68DC5349666F}"/>
              </a:ext>
            </a:extLst>
          </p:cNvPr>
          <p:cNvSpPr>
            <a:spLocks noGrp="1"/>
          </p:cNvSpPr>
          <p:nvPr>
            <p:ph type="title"/>
          </p:nvPr>
        </p:nvSpPr>
        <p:spPr>
          <a:xfrm>
            <a:off x="2333501" y="365126"/>
            <a:ext cx="6348665" cy="1325563"/>
          </a:xfrm>
        </p:spPr>
        <p:txBody>
          <a:bodyPr>
            <a:normAutofit/>
          </a:bodyPr>
          <a:lstStyle>
            <a:lvl1pPr algn="l">
              <a:defRPr sz="2700" b="0"/>
            </a:lvl1pPr>
          </a:lstStyle>
          <a:p>
            <a:r>
              <a:rPr lang="en-US" dirty="0"/>
              <a:t>Click to edit Master title style</a:t>
            </a:r>
          </a:p>
        </p:txBody>
      </p:sp>
      <p:sp>
        <p:nvSpPr>
          <p:cNvPr id="21" name="Picture Placeholder 9">
            <a:extLst>
              <a:ext uri="{FF2B5EF4-FFF2-40B4-BE49-F238E27FC236}">
                <a16:creationId xmlns:a16="http://schemas.microsoft.com/office/drawing/2014/main" id="{DAA921E0-62EA-584F-A293-DAFB9D0BDF81}"/>
              </a:ext>
            </a:extLst>
          </p:cNvPr>
          <p:cNvSpPr>
            <a:spLocks noGrp="1" noChangeAspect="1"/>
          </p:cNvSpPr>
          <p:nvPr>
            <p:ph type="pic" sz="quarter" idx="13" hasCustomPrompt="1"/>
          </p:nvPr>
        </p:nvSpPr>
        <p:spPr>
          <a:xfrm>
            <a:off x="762903" y="2228265"/>
            <a:ext cx="1097280" cy="1463040"/>
          </a:xfrm>
          <a:prstGeom prst="ellipse">
            <a:avLst/>
          </a:prstGeom>
          <a:pattFill prst="pct50">
            <a:fgClr>
              <a:schemeClr val="accent1"/>
            </a:fgClr>
            <a:bgClr>
              <a:schemeClr val="bg1"/>
            </a:bgClr>
          </a:pattFill>
          <a:ln>
            <a:noFill/>
          </a:ln>
        </p:spPr>
        <p:txBody>
          <a:bodyPr anchor="ctr">
            <a:noAutofit/>
          </a:bodyPr>
          <a:lstStyle>
            <a:lvl1pPr marL="0" indent="0" algn="ctr">
              <a:buNone/>
              <a:defRPr sz="1350"/>
            </a:lvl1pPr>
          </a:lstStyle>
          <a:p>
            <a:r>
              <a:rPr lang="en-US" dirty="0"/>
              <a:t>Profile Photo</a:t>
            </a:r>
          </a:p>
        </p:txBody>
      </p:sp>
      <p:sp>
        <p:nvSpPr>
          <p:cNvPr id="22" name="Picture Placeholder 9">
            <a:extLst>
              <a:ext uri="{FF2B5EF4-FFF2-40B4-BE49-F238E27FC236}">
                <a16:creationId xmlns:a16="http://schemas.microsoft.com/office/drawing/2014/main" id="{03503F6F-3C28-ED4A-A51B-B5E800702FCE}"/>
              </a:ext>
            </a:extLst>
          </p:cNvPr>
          <p:cNvSpPr>
            <a:spLocks noGrp="1" noChangeAspect="1"/>
          </p:cNvSpPr>
          <p:nvPr>
            <p:ph type="pic" sz="quarter" idx="14" hasCustomPrompt="1"/>
          </p:nvPr>
        </p:nvSpPr>
        <p:spPr>
          <a:xfrm>
            <a:off x="3413428" y="2228265"/>
            <a:ext cx="1097280" cy="1463040"/>
          </a:xfrm>
          <a:prstGeom prst="ellipse">
            <a:avLst/>
          </a:prstGeom>
          <a:pattFill prst="pct50">
            <a:fgClr>
              <a:schemeClr val="accent1"/>
            </a:fgClr>
            <a:bgClr>
              <a:schemeClr val="bg1"/>
            </a:bgClr>
          </a:pattFill>
          <a:ln>
            <a:noFill/>
          </a:ln>
        </p:spPr>
        <p:txBody>
          <a:bodyPr anchor="ctr">
            <a:noAutofit/>
          </a:bodyPr>
          <a:lstStyle>
            <a:lvl1pPr marL="0" indent="0" algn="ctr">
              <a:buNone/>
              <a:defRPr sz="1350"/>
            </a:lvl1pPr>
          </a:lstStyle>
          <a:p>
            <a:r>
              <a:rPr lang="en-US" dirty="0"/>
              <a:t>Profile Photo</a:t>
            </a:r>
          </a:p>
        </p:txBody>
      </p:sp>
      <p:sp>
        <p:nvSpPr>
          <p:cNvPr id="24" name="Picture Placeholder 9">
            <a:extLst>
              <a:ext uri="{FF2B5EF4-FFF2-40B4-BE49-F238E27FC236}">
                <a16:creationId xmlns:a16="http://schemas.microsoft.com/office/drawing/2014/main" id="{263E0975-B642-674F-8652-AF2A1408FAF3}"/>
              </a:ext>
            </a:extLst>
          </p:cNvPr>
          <p:cNvSpPr>
            <a:spLocks noGrp="1" noChangeAspect="1"/>
          </p:cNvSpPr>
          <p:nvPr>
            <p:ph type="pic" sz="quarter" idx="16" hasCustomPrompt="1"/>
          </p:nvPr>
        </p:nvSpPr>
        <p:spPr>
          <a:xfrm>
            <a:off x="7762751" y="2228265"/>
            <a:ext cx="1097280" cy="1463040"/>
          </a:xfrm>
          <a:prstGeom prst="ellipse">
            <a:avLst/>
          </a:prstGeom>
          <a:pattFill prst="pct50">
            <a:fgClr>
              <a:schemeClr val="accent1"/>
            </a:fgClr>
            <a:bgClr>
              <a:schemeClr val="bg1"/>
            </a:bgClr>
          </a:pattFill>
          <a:ln>
            <a:noFill/>
          </a:ln>
        </p:spPr>
        <p:txBody>
          <a:bodyPr anchor="ctr">
            <a:noAutofit/>
          </a:bodyPr>
          <a:lstStyle>
            <a:lvl1pPr marL="0" indent="0" algn="ctr">
              <a:buNone/>
              <a:defRPr sz="1350"/>
            </a:lvl1pPr>
          </a:lstStyle>
          <a:p>
            <a:r>
              <a:rPr lang="en-US" dirty="0"/>
              <a:t>Profile Photo</a:t>
            </a:r>
          </a:p>
        </p:txBody>
      </p:sp>
      <p:sp>
        <p:nvSpPr>
          <p:cNvPr id="4" name="Slide Number Placeholder 3">
            <a:extLst>
              <a:ext uri="{FF2B5EF4-FFF2-40B4-BE49-F238E27FC236}">
                <a16:creationId xmlns:a16="http://schemas.microsoft.com/office/drawing/2014/main" id="{35852B12-9A2C-4645-939B-D024F16522F1}"/>
              </a:ext>
            </a:extLst>
          </p:cNvPr>
          <p:cNvSpPr>
            <a:spLocks noGrp="1"/>
          </p:cNvSpPr>
          <p:nvPr>
            <p:ph type="sldNum" sz="quarter" idx="11"/>
          </p:nvPr>
        </p:nvSpPr>
        <p:spPr/>
        <p:txBody>
          <a:bodyPr/>
          <a:lstStyle/>
          <a:p>
            <a:fld id="{EE701E68-D2BE-9242-A29A-9CA10C8DC3BD}" type="slidenum">
              <a:rPr lang="en-US" smtClean="0"/>
              <a:pPr/>
              <a:t>‹#›</a:t>
            </a:fld>
            <a:endParaRPr lang="en-US"/>
          </a:p>
        </p:txBody>
      </p:sp>
      <p:sp>
        <p:nvSpPr>
          <p:cNvPr id="5" name="Footer Placeholder 4">
            <a:extLst>
              <a:ext uri="{FF2B5EF4-FFF2-40B4-BE49-F238E27FC236}">
                <a16:creationId xmlns:a16="http://schemas.microsoft.com/office/drawing/2014/main" id="{E9817A1F-A8F2-2A4C-92A5-A05CAC4755F4}"/>
              </a:ext>
            </a:extLst>
          </p:cNvPr>
          <p:cNvSpPr>
            <a:spLocks noGrp="1"/>
          </p:cNvSpPr>
          <p:nvPr>
            <p:ph type="ftr" sz="quarter" idx="12"/>
          </p:nvPr>
        </p:nvSpPr>
        <p:spPr/>
        <p:txBody>
          <a:bodyPr/>
          <a:lstStyle/>
          <a:p>
            <a:endParaRPr lang="en-US"/>
          </a:p>
        </p:txBody>
      </p:sp>
      <p:sp>
        <p:nvSpPr>
          <p:cNvPr id="30" name="Text Placeholder 29">
            <a:extLst>
              <a:ext uri="{FF2B5EF4-FFF2-40B4-BE49-F238E27FC236}">
                <a16:creationId xmlns:a16="http://schemas.microsoft.com/office/drawing/2014/main" id="{0250A539-9E21-034E-8378-42E1D365BAFB}"/>
              </a:ext>
            </a:extLst>
          </p:cNvPr>
          <p:cNvSpPr>
            <a:spLocks noGrp="1"/>
          </p:cNvSpPr>
          <p:nvPr>
            <p:ph type="body" sz="quarter" idx="17" hasCustomPrompt="1"/>
          </p:nvPr>
        </p:nvSpPr>
        <p:spPr>
          <a:xfrm>
            <a:off x="420085" y="3905090"/>
            <a:ext cx="1765697" cy="292388"/>
          </a:xfrm>
        </p:spPr>
        <p:txBody>
          <a:bodyPr>
            <a:normAutofit/>
          </a:bodyPr>
          <a:lstStyle>
            <a:lvl1pPr marL="0" indent="0" algn="ctr">
              <a:buNone/>
              <a:defRPr sz="1200" b="1">
                <a:solidFill>
                  <a:schemeClr val="bg1"/>
                </a:solidFill>
              </a:defRPr>
            </a:lvl1pPr>
          </a:lstStyle>
          <a:p>
            <a:pPr lvl="0"/>
            <a:r>
              <a:rPr lang="en-US" dirty="0"/>
              <a:t>Name</a:t>
            </a:r>
          </a:p>
        </p:txBody>
      </p:sp>
      <p:sp>
        <p:nvSpPr>
          <p:cNvPr id="31" name="Text Placeholder 29">
            <a:extLst>
              <a:ext uri="{FF2B5EF4-FFF2-40B4-BE49-F238E27FC236}">
                <a16:creationId xmlns:a16="http://schemas.microsoft.com/office/drawing/2014/main" id="{F20A7632-F520-664D-B9E6-D51C2FDD2AA0}"/>
              </a:ext>
            </a:extLst>
          </p:cNvPr>
          <p:cNvSpPr>
            <a:spLocks noGrp="1"/>
          </p:cNvSpPr>
          <p:nvPr>
            <p:ph type="body" sz="quarter" idx="18" hasCustomPrompt="1"/>
          </p:nvPr>
        </p:nvSpPr>
        <p:spPr>
          <a:xfrm>
            <a:off x="420085" y="4216186"/>
            <a:ext cx="1765697" cy="292388"/>
          </a:xfrm>
        </p:spPr>
        <p:txBody>
          <a:bodyPr>
            <a:normAutofit/>
          </a:bodyPr>
          <a:lstStyle>
            <a:lvl1pPr marL="0" indent="0" algn="ctr">
              <a:buNone/>
              <a:defRPr sz="1200" b="0" i="1">
                <a:solidFill>
                  <a:schemeClr val="bg1"/>
                </a:solidFill>
              </a:defRPr>
            </a:lvl1pPr>
          </a:lstStyle>
          <a:p>
            <a:pPr lvl="0"/>
            <a:r>
              <a:rPr lang="en-US" dirty="0"/>
              <a:t>Title</a:t>
            </a:r>
          </a:p>
        </p:txBody>
      </p:sp>
      <p:sp>
        <p:nvSpPr>
          <p:cNvPr id="32" name="Text Placeholder 29">
            <a:extLst>
              <a:ext uri="{FF2B5EF4-FFF2-40B4-BE49-F238E27FC236}">
                <a16:creationId xmlns:a16="http://schemas.microsoft.com/office/drawing/2014/main" id="{F4A6CDAD-4101-7944-BB48-350DEA75FB34}"/>
              </a:ext>
            </a:extLst>
          </p:cNvPr>
          <p:cNvSpPr>
            <a:spLocks noGrp="1"/>
          </p:cNvSpPr>
          <p:nvPr>
            <p:ph type="body" sz="quarter" idx="19" hasCustomPrompt="1"/>
          </p:nvPr>
        </p:nvSpPr>
        <p:spPr>
          <a:xfrm>
            <a:off x="3297320" y="3905090"/>
            <a:ext cx="1329496" cy="292388"/>
          </a:xfrm>
        </p:spPr>
        <p:txBody>
          <a:bodyPr>
            <a:normAutofit/>
          </a:bodyPr>
          <a:lstStyle>
            <a:lvl1pPr marL="0" indent="0" algn="ctr">
              <a:buNone/>
              <a:defRPr sz="1200" b="1">
                <a:solidFill>
                  <a:schemeClr val="bg1"/>
                </a:solidFill>
              </a:defRPr>
            </a:lvl1pPr>
          </a:lstStyle>
          <a:p>
            <a:pPr lvl="0"/>
            <a:r>
              <a:rPr lang="en-US" dirty="0"/>
              <a:t>Name</a:t>
            </a:r>
          </a:p>
        </p:txBody>
      </p:sp>
      <p:sp>
        <p:nvSpPr>
          <p:cNvPr id="33" name="Text Placeholder 29">
            <a:extLst>
              <a:ext uri="{FF2B5EF4-FFF2-40B4-BE49-F238E27FC236}">
                <a16:creationId xmlns:a16="http://schemas.microsoft.com/office/drawing/2014/main" id="{013883A0-F780-6647-86AB-2C696EA8405D}"/>
              </a:ext>
            </a:extLst>
          </p:cNvPr>
          <p:cNvSpPr>
            <a:spLocks noGrp="1"/>
          </p:cNvSpPr>
          <p:nvPr>
            <p:ph type="body" sz="quarter" idx="20" hasCustomPrompt="1"/>
          </p:nvPr>
        </p:nvSpPr>
        <p:spPr>
          <a:xfrm>
            <a:off x="3297320" y="4216186"/>
            <a:ext cx="1329496" cy="292388"/>
          </a:xfrm>
        </p:spPr>
        <p:txBody>
          <a:bodyPr>
            <a:normAutofit/>
          </a:bodyPr>
          <a:lstStyle>
            <a:lvl1pPr marL="0" indent="0" algn="ctr">
              <a:buNone/>
              <a:defRPr sz="1200" b="0" i="1">
                <a:solidFill>
                  <a:schemeClr val="bg1"/>
                </a:solidFill>
              </a:defRPr>
            </a:lvl1pPr>
          </a:lstStyle>
          <a:p>
            <a:pPr lvl="0"/>
            <a:r>
              <a:rPr lang="en-US" dirty="0"/>
              <a:t>Title</a:t>
            </a:r>
          </a:p>
        </p:txBody>
      </p:sp>
      <p:sp>
        <p:nvSpPr>
          <p:cNvPr id="27" name="Text Placeholder 29">
            <a:extLst>
              <a:ext uri="{FF2B5EF4-FFF2-40B4-BE49-F238E27FC236}">
                <a16:creationId xmlns:a16="http://schemas.microsoft.com/office/drawing/2014/main" id="{626D1F0A-5EDD-3642-9653-A7C1F3ECA91C}"/>
              </a:ext>
            </a:extLst>
          </p:cNvPr>
          <p:cNvSpPr>
            <a:spLocks noGrp="1"/>
          </p:cNvSpPr>
          <p:nvPr>
            <p:ph type="body" sz="quarter" idx="23" hasCustomPrompt="1"/>
          </p:nvPr>
        </p:nvSpPr>
        <p:spPr>
          <a:xfrm>
            <a:off x="4766891" y="3905090"/>
            <a:ext cx="1329496" cy="292388"/>
          </a:xfrm>
        </p:spPr>
        <p:txBody>
          <a:bodyPr>
            <a:normAutofit/>
          </a:bodyPr>
          <a:lstStyle>
            <a:lvl1pPr marL="0" indent="0" algn="ctr">
              <a:buNone/>
              <a:defRPr sz="1200" b="1">
                <a:solidFill>
                  <a:schemeClr val="bg1"/>
                </a:solidFill>
              </a:defRPr>
            </a:lvl1pPr>
          </a:lstStyle>
          <a:p>
            <a:pPr lvl="0"/>
            <a:r>
              <a:rPr lang="en-US" dirty="0"/>
              <a:t>Name</a:t>
            </a:r>
          </a:p>
        </p:txBody>
      </p:sp>
      <p:sp>
        <p:nvSpPr>
          <p:cNvPr id="26" name="Picture Placeholder 9">
            <a:extLst>
              <a:ext uri="{FF2B5EF4-FFF2-40B4-BE49-F238E27FC236}">
                <a16:creationId xmlns:a16="http://schemas.microsoft.com/office/drawing/2014/main" id="{3831E4AF-22C0-C04E-AD8F-641D44E2A1F6}"/>
              </a:ext>
            </a:extLst>
          </p:cNvPr>
          <p:cNvSpPr>
            <a:spLocks noGrp="1" noChangeAspect="1"/>
          </p:cNvSpPr>
          <p:nvPr>
            <p:ph type="pic" sz="quarter" idx="22" hasCustomPrompt="1"/>
          </p:nvPr>
        </p:nvSpPr>
        <p:spPr>
          <a:xfrm>
            <a:off x="4882999" y="2228265"/>
            <a:ext cx="1097280" cy="1463040"/>
          </a:xfrm>
          <a:prstGeom prst="ellipse">
            <a:avLst/>
          </a:prstGeom>
          <a:pattFill prst="pct50">
            <a:fgClr>
              <a:schemeClr val="accent1"/>
            </a:fgClr>
            <a:bgClr>
              <a:schemeClr val="bg1"/>
            </a:bgClr>
          </a:pattFill>
          <a:ln>
            <a:noFill/>
          </a:ln>
        </p:spPr>
        <p:txBody>
          <a:bodyPr anchor="ctr">
            <a:noAutofit/>
          </a:bodyPr>
          <a:lstStyle>
            <a:lvl1pPr marL="0" indent="0" algn="ctr">
              <a:buNone/>
              <a:defRPr sz="1350"/>
            </a:lvl1pPr>
          </a:lstStyle>
          <a:p>
            <a:r>
              <a:rPr lang="en-US" dirty="0"/>
              <a:t>Profile Photo</a:t>
            </a:r>
          </a:p>
        </p:txBody>
      </p:sp>
      <p:sp>
        <p:nvSpPr>
          <p:cNvPr id="28" name="Text Placeholder 29">
            <a:extLst>
              <a:ext uri="{FF2B5EF4-FFF2-40B4-BE49-F238E27FC236}">
                <a16:creationId xmlns:a16="http://schemas.microsoft.com/office/drawing/2014/main" id="{D4A031CE-946E-6F45-9814-DCBBCC2FAE36}"/>
              </a:ext>
            </a:extLst>
          </p:cNvPr>
          <p:cNvSpPr>
            <a:spLocks noGrp="1"/>
          </p:cNvSpPr>
          <p:nvPr>
            <p:ph type="body" sz="quarter" idx="24" hasCustomPrompt="1"/>
          </p:nvPr>
        </p:nvSpPr>
        <p:spPr>
          <a:xfrm>
            <a:off x="4766891" y="4216186"/>
            <a:ext cx="1329496" cy="292388"/>
          </a:xfrm>
        </p:spPr>
        <p:txBody>
          <a:bodyPr>
            <a:normAutofit/>
          </a:bodyPr>
          <a:lstStyle>
            <a:lvl1pPr marL="0" indent="0" algn="ctr">
              <a:buNone/>
              <a:defRPr sz="1200" b="0" i="1">
                <a:solidFill>
                  <a:schemeClr val="bg1"/>
                </a:solidFill>
              </a:defRPr>
            </a:lvl1pPr>
          </a:lstStyle>
          <a:p>
            <a:pPr lvl="0"/>
            <a:r>
              <a:rPr lang="en-US" dirty="0"/>
              <a:t>Title</a:t>
            </a:r>
          </a:p>
        </p:txBody>
      </p:sp>
      <p:sp>
        <p:nvSpPr>
          <p:cNvPr id="29" name="Picture Placeholder 9">
            <a:extLst>
              <a:ext uri="{FF2B5EF4-FFF2-40B4-BE49-F238E27FC236}">
                <a16:creationId xmlns:a16="http://schemas.microsoft.com/office/drawing/2014/main" id="{82D57FA3-D0A3-4D4C-B4CA-A5A53309C96F}"/>
              </a:ext>
            </a:extLst>
          </p:cNvPr>
          <p:cNvSpPr>
            <a:spLocks noGrp="1" noChangeAspect="1"/>
          </p:cNvSpPr>
          <p:nvPr>
            <p:ph type="pic" sz="quarter" idx="25" hasCustomPrompt="1"/>
          </p:nvPr>
        </p:nvSpPr>
        <p:spPr>
          <a:xfrm>
            <a:off x="6326270" y="2228265"/>
            <a:ext cx="1097280" cy="1463040"/>
          </a:xfrm>
          <a:prstGeom prst="ellipse">
            <a:avLst/>
          </a:prstGeom>
          <a:pattFill prst="pct50">
            <a:fgClr>
              <a:schemeClr val="accent1"/>
            </a:fgClr>
            <a:bgClr>
              <a:schemeClr val="bg1"/>
            </a:bgClr>
          </a:pattFill>
          <a:ln>
            <a:noFill/>
          </a:ln>
        </p:spPr>
        <p:txBody>
          <a:bodyPr anchor="ctr">
            <a:noAutofit/>
          </a:bodyPr>
          <a:lstStyle>
            <a:lvl1pPr marL="0" indent="0" algn="ctr">
              <a:buNone/>
              <a:defRPr sz="1350"/>
            </a:lvl1pPr>
          </a:lstStyle>
          <a:p>
            <a:r>
              <a:rPr lang="en-US" dirty="0"/>
              <a:t>Profile Photo</a:t>
            </a:r>
          </a:p>
        </p:txBody>
      </p:sp>
      <p:sp>
        <p:nvSpPr>
          <p:cNvPr id="38" name="Text Placeholder 29">
            <a:extLst>
              <a:ext uri="{FF2B5EF4-FFF2-40B4-BE49-F238E27FC236}">
                <a16:creationId xmlns:a16="http://schemas.microsoft.com/office/drawing/2014/main" id="{D8173C67-C701-DD4E-9AC6-CECB532A7881}"/>
              </a:ext>
            </a:extLst>
          </p:cNvPr>
          <p:cNvSpPr>
            <a:spLocks noGrp="1"/>
          </p:cNvSpPr>
          <p:nvPr>
            <p:ph type="body" sz="quarter" idx="26" hasCustomPrompt="1"/>
          </p:nvPr>
        </p:nvSpPr>
        <p:spPr>
          <a:xfrm>
            <a:off x="6210162" y="3905090"/>
            <a:ext cx="1329496" cy="292388"/>
          </a:xfrm>
        </p:spPr>
        <p:txBody>
          <a:bodyPr>
            <a:normAutofit/>
          </a:bodyPr>
          <a:lstStyle>
            <a:lvl1pPr marL="0" indent="0" algn="ctr">
              <a:buNone/>
              <a:defRPr sz="1200" b="1">
                <a:solidFill>
                  <a:schemeClr val="bg1"/>
                </a:solidFill>
              </a:defRPr>
            </a:lvl1pPr>
          </a:lstStyle>
          <a:p>
            <a:pPr lvl="0"/>
            <a:r>
              <a:rPr lang="en-US" dirty="0"/>
              <a:t>Name</a:t>
            </a:r>
          </a:p>
        </p:txBody>
      </p:sp>
      <p:sp>
        <p:nvSpPr>
          <p:cNvPr id="39" name="Text Placeholder 29">
            <a:extLst>
              <a:ext uri="{FF2B5EF4-FFF2-40B4-BE49-F238E27FC236}">
                <a16:creationId xmlns:a16="http://schemas.microsoft.com/office/drawing/2014/main" id="{27E92ABC-95DD-B741-9B2F-7B82D67170A3}"/>
              </a:ext>
            </a:extLst>
          </p:cNvPr>
          <p:cNvSpPr>
            <a:spLocks noGrp="1"/>
          </p:cNvSpPr>
          <p:nvPr>
            <p:ph type="body" sz="quarter" idx="27" hasCustomPrompt="1"/>
          </p:nvPr>
        </p:nvSpPr>
        <p:spPr>
          <a:xfrm>
            <a:off x="6210162" y="4216186"/>
            <a:ext cx="1329496" cy="292388"/>
          </a:xfrm>
        </p:spPr>
        <p:txBody>
          <a:bodyPr>
            <a:normAutofit/>
          </a:bodyPr>
          <a:lstStyle>
            <a:lvl1pPr marL="0" indent="0" algn="ctr">
              <a:buNone/>
              <a:defRPr sz="1200" b="0" i="1">
                <a:solidFill>
                  <a:schemeClr val="bg1"/>
                </a:solidFill>
              </a:defRPr>
            </a:lvl1pPr>
          </a:lstStyle>
          <a:p>
            <a:pPr lvl="0"/>
            <a:r>
              <a:rPr lang="en-US" dirty="0"/>
              <a:t>Title</a:t>
            </a:r>
          </a:p>
        </p:txBody>
      </p:sp>
      <p:sp>
        <p:nvSpPr>
          <p:cNvPr id="41" name="Text Placeholder 29">
            <a:extLst>
              <a:ext uri="{FF2B5EF4-FFF2-40B4-BE49-F238E27FC236}">
                <a16:creationId xmlns:a16="http://schemas.microsoft.com/office/drawing/2014/main" id="{8723F98A-E8A6-7749-899B-DE01FAB29311}"/>
              </a:ext>
            </a:extLst>
          </p:cNvPr>
          <p:cNvSpPr>
            <a:spLocks noGrp="1"/>
          </p:cNvSpPr>
          <p:nvPr>
            <p:ph type="body" sz="quarter" idx="29" hasCustomPrompt="1"/>
          </p:nvPr>
        </p:nvSpPr>
        <p:spPr>
          <a:xfrm>
            <a:off x="7630815" y="3905090"/>
            <a:ext cx="1329496" cy="292388"/>
          </a:xfrm>
        </p:spPr>
        <p:txBody>
          <a:bodyPr>
            <a:normAutofit/>
          </a:bodyPr>
          <a:lstStyle>
            <a:lvl1pPr marL="0" indent="0" algn="ctr">
              <a:buNone/>
              <a:defRPr sz="1200" b="1">
                <a:solidFill>
                  <a:schemeClr val="bg1"/>
                </a:solidFill>
              </a:defRPr>
            </a:lvl1pPr>
          </a:lstStyle>
          <a:p>
            <a:pPr lvl="0"/>
            <a:r>
              <a:rPr lang="en-US" dirty="0"/>
              <a:t>Name</a:t>
            </a:r>
          </a:p>
        </p:txBody>
      </p:sp>
      <p:sp>
        <p:nvSpPr>
          <p:cNvPr id="42" name="Text Placeholder 29">
            <a:extLst>
              <a:ext uri="{FF2B5EF4-FFF2-40B4-BE49-F238E27FC236}">
                <a16:creationId xmlns:a16="http://schemas.microsoft.com/office/drawing/2014/main" id="{34A99DD8-61AA-4644-A2E8-935DF3B4E1BE}"/>
              </a:ext>
            </a:extLst>
          </p:cNvPr>
          <p:cNvSpPr>
            <a:spLocks noGrp="1"/>
          </p:cNvSpPr>
          <p:nvPr>
            <p:ph type="body" sz="quarter" idx="30" hasCustomPrompt="1"/>
          </p:nvPr>
        </p:nvSpPr>
        <p:spPr>
          <a:xfrm>
            <a:off x="7630815" y="4216186"/>
            <a:ext cx="1329496" cy="292388"/>
          </a:xfrm>
        </p:spPr>
        <p:txBody>
          <a:bodyPr>
            <a:normAutofit/>
          </a:bodyPr>
          <a:lstStyle>
            <a:lvl1pPr marL="0" indent="0" algn="ctr">
              <a:buNone/>
              <a:defRPr sz="1200" b="0" i="1">
                <a:solidFill>
                  <a:schemeClr val="bg1"/>
                </a:solidFill>
              </a:defRPr>
            </a:lvl1pPr>
          </a:lstStyle>
          <a:p>
            <a:pPr lvl="0"/>
            <a:r>
              <a:rPr lang="en-US" dirty="0"/>
              <a:t>Title</a:t>
            </a:r>
          </a:p>
        </p:txBody>
      </p:sp>
    </p:spTree>
    <p:extLst>
      <p:ext uri="{BB962C8B-B14F-4D97-AF65-F5344CB8AC3E}">
        <p14:creationId xmlns:p14="http://schemas.microsoft.com/office/powerpoint/2010/main" val="2782931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7976ECE-CCC7-1844-A829-C72D48FAB8D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3290207" cy="6872876"/>
          </a:xfrm>
          <a:prstGeom prst="rect">
            <a:avLst/>
          </a:prstGeom>
        </p:spPr>
      </p:pic>
      <p:sp>
        <p:nvSpPr>
          <p:cNvPr id="2" name="Title 1">
            <a:extLst>
              <a:ext uri="{FF2B5EF4-FFF2-40B4-BE49-F238E27FC236}">
                <a16:creationId xmlns:a16="http://schemas.microsoft.com/office/drawing/2014/main" id="{F16EB5D9-2E3D-4049-8FFF-68DC5349666F}"/>
              </a:ext>
            </a:extLst>
          </p:cNvPr>
          <p:cNvSpPr>
            <a:spLocks noGrp="1"/>
          </p:cNvSpPr>
          <p:nvPr>
            <p:ph type="title"/>
          </p:nvPr>
        </p:nvSpPr>
        <p:spPr>
          <a:xfrm>
            <a:off x="3729994" y="365126"/>
            <a:ext cx="4952172" cy="1325563"/>
          </a:xfrm>
        </p:spPr>
        <p:txBody>
          <a:bodyPr>
            <a:normAutofit/>
          </a:bodyPr>
          <a:lstStyle>
            <a:lvl1pPr algn="l">
              <a:defRPr sz="3000"/>
            </a:lvl1pPr>
          </a:lstStyle>
          <a:p>
            <a:r>
              <a:rPr lang="en-US" dirty="0"/>
              <a:t>Click to edit Master title style</a:t>
            </a:r>
          </a:p>
        </p:txBody>
      </p:sp>
      <p:sp>
        <p:nvSpPr>
          <p:cNvPr id="4" name="Slide Number Placeholder 3">
            <a:extLst>
              <a:ext uri="{FF2B5EF4-FFF2-40B4-BE49-F238E27FC236}">
                <a16:creationId xmlns:a16="http://schemas.microsoft.com/office/drawing/2014/main" id="{35852B12-9A2C-4645-939B-D024F16522F1}"/>
              </a:ext>
            </a:extLst>
          </p:cNvPr>
          <p:cNvSpPr>
            <a:spLocks noGrp="1"/>
          </p:cNvSpPr>
          <p:nvPr>
            <p:ph type="sldNum" sz="quarter" idx="11"/>
          </p:nvPr>
        </p:nvSpPr>
        <p:spPr/>
        <p:txBody>
          <a:bodyPr/>
          <a:lstStyle/>
          <a:p>
            <a:fld id="{EE701E68-D2BE-9242-A29A-9CA10C8DC3BD}" type="slidenum">
              <a:rPr lang="en-US" smtClean="0"/>
              <a:pPr/>
              <a:t>‹#›</a:t>
            </a:fld>
            <a:endParaRPr lang="en-US"/>
          </a:p>
        </p:txBody>
      </p:sp>
      <p:sp>
        <p:nvSpPr>
          <p:cNvPr id="5" name="Footer Placeholder 4">
            <a:extLst>
              <a:ext uri="{FF2B5EF4-FFF2-40B4-BE49-F238E27FC236}">
                <a16:creationId xmlns:a16="http://schemas.microsoft.com/office/drawing/2014/main" id="{E9817A1F-A8F2-2A4C-92A5-A05CAC4755F4}"/>
              </a:ext>
            </a:extLst>
          </p:cNvPr>
          <p:cNvSpPr>
            <a:spLocks noGrp="1"/>
          </p:cNvSpPr>
          <p:nvPr>
            <p:ph type="ftr" sz="quarter" idx="12"/>
          </p:nvPr>
        </p:nvSpPr>
        <p:spPr/>
        <p:txBody>
          <a:bodyPr/>
          <a:lstStyle/>
          <a:p>
            <a:endParaRPr lang="en-US"/>
          </a:p>
        </p:txBody>
      </p:sp>
      <p:sp>
        <p:nvSpPr>
          <p:cNvPr id="10" name="Picture Placeholder 9">
            <a:extLst>
              <a:ext uri="{FF2B5EF4-FFF2-40B4-BE49-F238E27FC236}">
                <a16:creationId xmlns:a16="http://schemas.microsoft.com/office/drawing/2014/main" id="{70629546-5AB2-224B-9A2F-D6021834085F}"/>
              </a:ext>
            </a:extLst>
          </p:cNvPr>
          <p:cNvSpPr>
            <a:spLocks noGrp="1" noChangeAspect="1"/>
          </p:cNvSpPr>
          <p:nvPr>
            <p:ph type="pic" sz="quarter" idx="13" hasCustomPrompt="1"/>
          </p:nvPr>
        </p:nvSpPr>
        <p:spPr>
          <a:xfrm>
            <a:off x="95083" y="1546491"/>
            <a:ext cx="3195124" cy="4260165"/>
          </a:xfrm>
          <a:prstGeom prst="ellipse">
            <a:avLst/>
          </a:prstGeom>
          <a:pattFill prst="pct50">
            <a:fgClr>
              <a:schemeClr val="accent1"/>
            </a:fgClr>
            <a:bgClr>
              <a:schemeClr val="bg1"/>
            </a:bgClr>
          </a:pattFill>
          <a:ln>
            <a:noFill/>
          </a:ln>
        </p:spPr>
        <p:txBody>
          <a:bodyPr anchor="ctr"/>
          <a:lstStyle>
            <a:lvl1pPr marL="0" indent="0" algn="ctr">
              <a:buNone/>
              <a:defRPr/>
            </a:lvl1pPr>
          </a:lstStyle>
          <a:p>
            <a:r>
              <a:rPr lang="en-US" dirty="0"/>
              <a:t>Picture</a:t>
            </a:r>
          </a:p>
        </p:txBody>
      </p:sp>
      <p:sp>
        <p:nvSpPr>
          <p:cNvPr id="11" name="Picture Placeholder 9">
            <a:extLst>
              <a:ext uri="{FF2B5EF4-FFF2-40B4-BE49-F238E27FC236}">
                <a16:creationId xmlns:a16="http://schemas.microsoft.com/office/drawing/2014/main" id="{118422CE-64B9-4C48-84B8-F5C4D563645C}"/>
              </a:ext>
            </a:extLst>
          </p:cNvPr>
          <p:cNvSpPr>
            <a:spLocks noGrp="1" noChangeAspect="1"/>
          </p:cNvSpPr>
          <p:nvPr>
            <p:ph type="pic" sz="quarter" idx="14" hasCustomPrompt="1"/>
          </p:nvPr>
        </p:nvSpPr>
        <p:spPr>
          <a:xfrm>
            <a:off x="4048348" y="3327973"/>
            <a:ext cx="2157732" cy="2876976"/>
          </a:xfrm>
          <a:prstGeom prst="ellipse">
            <a:avLst/>
          </a:prstGeom>
          <a:pattFill prst="pct50">
            <a:fgClr>
              <a:schemeClr val="accent1"/>
            </a:fgClr>
            <a:bgClr>
              <a:schemeClr val="bg1"/>
            </a:bgClr>
          </a:pattFill>
          <a:ln>
            <a:noFill/>
          </a:ln>
        </p:spPr>
        <p:txBody>
          <a:bodyPr anchor="ctr"/>
          <a:lstStyle>
            <a:lvl1pPr marL="0" indent="0" algn="ctr">
              <a:buNone/>
              <a:defRPr/>
            </a:lvl1pPr>
          </a:lstStyle>
          <a:p>
            <a:r>
              <a:rPr lang="en-US" dirty="0"/>
              <a:t>Picture</a:t>
            </a:r>
          </a:p>
        </p:txBody>
      </p:sp>
      <p:sp>
        <p:nvSpPr>
          <p:cNvPr id="12" name="Picture Placeholder 9">
            <a:extLst>
              <a:ext uri="{FF2B5EF4-FFF2-40B4-BE49-F238E27FC236}">
                <a16:creationId xmlns:a16="http://schemas.microsoft.com/office/drawing/2014/main" id="{594A006B-74E8-FE44-AFFD-909E75173BB5}"/>
              </a:ext>
            </a:extLst>
          </p:cNvPr>
          <p:cNvSpPr>
            <a:spLocks noGrp="1" noChangeAspect="1"/>
          </p:cNvSpPr>
          <p:nvPr>
            <p:ph type="pic" sz="quarter" idx="15" hasCustomPrompt="1"/>
          </p:nvPr>
        </p:nvSpPr>
        <p:spPr>
          <a:xfrm>
            <a:off x="7038900" y="3109796"/>
            <a:ext cx="1643266" cy="2191021"/>
          </a:xfrm>
          <a:prstGeom prst="ellipse">
            <a:avLst/>
          </a:prstGeom>
          <a:pattFill prst="pct50">
            <a:fgClr>
              <a:schemeClr val="accent1"/>
            </a:fgClr>
            <a:bgClr>
              <a:schemeClr val="bg1"/>
            </a:bgClr>
          </a:pattFill>
          <a:ln>
            <a:noFill/>
          </a:ln>
        </p:spPr>
        <p:txBody>
          <a:bodyPr anchor="ctr"/>
          <a:lstStyle>
            <a:lvl1pPr marL="0" indent="0" algn="ctr">
              <a:buNone/>
              <a:defRPr/>
            </a:lvl1pPr>
          </a:lstStyle>
          <a:p>
            <a:r>
              <a:rPr lang="en-US" dirty="0"/>
              <a:t>Picture</a:t>
            </a:r>
          </a:p>
        </p:txBody>
      </p:sp>
      <p:sp>
        <p:nvSpPr>
          <p:cNvPr id="8" name="Text Placeholder 7">
            <a:extLst>
              <a:ext uri="{FF2B5EF4-FFF2-40B4-BE49-F238E27FC236}">
                <a16:creationId xmlns:a16="http://schemas.microsoft.com/office/drawing/2014/main" id="{F0EF546D-A0BD-9941-85B7-16668CF5110A}"/>
              </a:ext>
            </a:extLst>
          </p:cNvPr>
          <p:cNvSpPr>
            <a:spLocks noGrp="1"/>
          </p:cNvSpPr>
          <p:nvPr>
            <p:ph type="body" sz="quarter" idx="16" hasCustomPrompt="1"/>
          </p:nvPr>
        </p:nvSpPr>
        <p:spPr>
          <a:xfrm>
            <a:off x="3730229" y="1900239"/>
            <a:ext cx="4951809" cy="973137"/>
          </a:xfr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lang="en-US" sz="1350" smtClean="0">
                <a:effectLst/>
                <a:latin typeface="+mn-lt"/>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err="1"/>
              <a:t>Evendis</a:t>
            </a:r>
            <a:r>
              <a:rPr lang="en-US" dirty="0"/>
              <a:t> </a:t>
            </a:r>
            <a:r>
              <a:rPr lang="en-US" dirty="0" err="1"/>
              <a:t>voluptis</a:t>
            </a:r>
            <a:r>
              <a:rPr lang="en-US" dirty="0"/>
              <a:t> </a:t>
            </a:r>
            <a:r>
              <a:rPr lang="en-US" dirty="0" err="1"/>
              <a:t>exeratur</a:t>
            </a:r>
            <a:r>
              <a:rPr lang="en-US" dirty="0"/>
              <a:t>, </a:t>
            </a:r>
            <a:r>
              <a:rPr lang="en-US" dirty="0" err="1"/>
              <a:t>unt</a:t>
            </a:r>
            <a:r>
              <a:rPr lang="en-US" dirty="0"/>
              <a:t> </a:t>
            </a:r>
            <a:r>
              <a:rPr lang="en-US" dirty="0" err="1"/>
              <a:t>audia</a:t>
            </a:r>
            <a:r>
              <a:rPr lang="en-US" dirty="0"/>
              <a:t> </a:t>
            </a:r>
            <a:r>
              <a:rPr lang="en-US" dirty="0" err="1"/>
              <a:t>doluptatum</a:t>
            </a:r>
            <a:r>
              <a:rPr lang="en-US" dirty="0"/>
              <a:t> </a:t>
            </a:r>
            <a:r>
              <a:rPr lang="en-US" dirty="0" err="1"/>
              <a:t>autem</a:t>
            </a:r>
            <a:r>
              <a:rPr lang="en-US" dirty="0"/>
              <a:t> </a:t>
            </a:r>
            <a:r>
              <a:rPr lang="en-US" dirty="0" err="1"/>
              <a:t>ut</a:t>
            </a:r>
            <a:r>
              <a:rPr lang="en-US" dirty="0"/>
              <a:t> </a:t>
            </a:r>
            <a:r>
              <a:rPr lang="en-US" dirty="0" err="1"/>
              <a:t>quia</a:t>
            </a:r>
            <a:r>
              <a:rPr lang="en-US" dirty="0"/>
              <a:t> </a:t>
            </a:r>
            <a:r>
              <a:rPr lang="en-US" dirty="0" err="1"/>
              <a:t>cus</a:t>
            </a:r>
            <a:r>
              <a:rPr lang="en-US" dirty="0"/>
              <a:t>, </a:t>
            </a:r>
            <a:r>
              <a:rPr lang="en-US" dirty="0" err="1"/>
              <a:t>cuptate</a:t>
            </a:r>
            <a:r>
              <a:rPr lang="en-US" dirty="0"/>
              <a:t> </a:t>
            </a:r>
            <a:r>
              <a:rPr lang="en-US" dirty="0" err="1"/>
              <a:t>cuptate</a:t>
            </a:r>
            <a:r>
              <a:rPr lang="en-US" dirty="0"/>
              <a:t> nobis </a:t>
            </a:r>
            <a:r>
              <a:rPr lang="en-US" dirty="0" err="1"/>
              <a:t>eumqui</a:t>
            </a:r>
            <a:r>
              <a:rPr lang="en-US" dirty="0"/>
              <a:t> </a:t>
            </a:r>
            <a:r>
              <a:rPr lang="en-US" dirty="0" err="1"/>
              <a:t>anditaq</a:t>
            </a:r>
            <a:r>
              <a:rPr lang="en-US" dirty="0"/>
              <a:t> </a:t>
            </a:r>
            <a:r>
              <a:rPr lang="en-US" dirty="0" err="1"/>
              <a:t>uiducitia</a:t>
            </a:r>
            <a:r>
              <a:rPr lang="en-US" dirty="0"/>
              <a:t> </a:t>
            </a:r>
            <a:r>
              <a:rPr lang="en-US" dirty="0" err="1"/>
              <a:t>aut</a:t>
            </a:r>
            <a:r>
              <a:rPr lang="en-US" dirty="0"/>
              <a:t> </a:t>
            </a:r>
            <a:r>
              <a:rPr lang="en-US" dirty="0" err="1"/>
              <a:t>maximillis</a:t>
            </a:r>
            <a:r>
              <a:rPr lang="en-US" dirty="0"/>
              <a:t> as </a:t>
            </a:r>
            <a:r>
              <a:rPr lang="en-US" dirty="0" err="1"/>
              <a:t>digenimilles</a:t>
            </a:r>
            <a:r>
              <a:rPr lang="en-US" dirty="0"/>
              <a:t> </a:t>
            </a:r>
            <a:r>
              <a:rPr lang="en-US" dirty="0" err="1"/>
              <a:t>nos</a:t>
            </a:r>
            <a:r>
              <a:rPr lang="en-US" dirty="0"/>
              <a:t> </a:t>
            </a:r>
            <a:r>
              <a:rPr lang="en-US" dirty="0" err="1"/>
              <a:t>quatia</a:t>
            </a:r>
            <a:r>
              <a:rPr lang="en-US" dirty="0"/>
              <a:t> net </a:t>
            </a:r>
            <a:r>
              <a:rPr lang="en-US" dirty="0" err="1"/>
              <a:t>optiis</a:t>
            </a:r>
            <a:r>
              <a:rPr lang="en-US" dirty="0"/>
              <a:t> del is as </a:t>
            </a:r>
            <a:r>
              <a:rPr lang="en-US" dirty="0" err="1"/>
              <a:t>niendellant</a:t>
            </a:r>
            <a:r>
              <a:rPr lang="en-US" dirty="0"/>
              <a:t> </a:t>
            </a:r>
            <a:r>
              <a:rPr lang="en-US" dirty="0" err="1"/>
              <a:t>parum</a:t>
            </a:r>
            <a:r>
              <a:rPr lang="en-US" dirty="0"/>
              <a:t> </a:t>
            </a:r>
            <a:r>
              <a:rPr lang="en-US" dirty="0" err="1"/>
              <a:t>ut.</a:t>
            </a:r>
            <a:endParaRPr lang="en-US" dirty="0"/>
          </a:p>
        </p:txBody>
      </p:sp>
    </p:spTree>
    <p:extLst>
      <p:ext uri="{BB962C8B-B14F-4D97-AF65-F5344CB8AC3E}">
        <p14:creationId xmlns:p14="http://schemas.microsoft.com/office/powerpoint/2010/main" val="33792613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5852B12-9A2C-4645-939B-D024F16522F1}"/>
              </a:ext>
            </a:extLst>
          </p:cNvPr>
          <p:cNvSpPr>
            <a:spLocks noGrp="1"/>
          </p:cNvSpPr>
          <p:nvPr>
            <p:ph type="sldNum" sz="quarter" idx="11"/>
          </p:nvPr>
        </p:nvSpPr>
        <p:spPr/>
        <p:txBody>
          <a:bodyPr/>
          <a:lstStyle/>
          <a:p>
            <a:fld id="{EE701E68-D2BE-9242-A29A-9CA10C8DC3BD}" type="slidenum">
              <a:rPr lang="en-US" smtClean="0"/>
              <a:pPr/>
              <a:t>‹#›</a:t>
            </a:fld>
            <a:endParaRPr lang="en-US"/>
          </a:p>
        </p:txBody>
      </p:sp>
      <p:pic>
        <p:nvPicPr>
          <p:cNvPr id="15" name="Picture 14">
            <a:extLst>
              <a:ext uri="{FF2B5EF4-FFF2-40B4-BE49-F238E27FC236}">
                <a16:creationId xmlns:a16="http://schemas.microsoft.com/office/drawing/2014/main" id="{2A422371-E769-FA43-9085-59C75978014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974"/>
          <a:stretch/>
        </p:blipFill>
        <p:spPr>
          <a:xfrm>
            <a:off x="0" y="0"/>
            <a:ext cx="4607972" cy="6868700"/>
          </a:xfrm>
          <a:prstGeom prst="rect">
            <a:avLst/>
          </a:prstGeom>
        </p:spPr>
      </p:pic>
      <p:sp>
        <p:nvSpPr>
          <p:cNvPr id="5" name="Footer Placeholder 4">
            <a:extLst>
              <a:ext uri="{FF2B5EF4-FFF2-40B4-BE49-F238E27FC236}">
                <a16:creationId xmlns:a16="http://schemas.microsoft.com/office/drawing/2014/main" id="{E9817A1F-A8F2-2A4C-92A5-A05CAC4755F4}"/>
              </a:ext>
            </a:extLst>
          </p:cNvPr>
          <p:cNvSpPr>
            <a:spLocks noGrp="1"/>
          </p:cNvSpPr>
          <p:nvPr>
            <p:ph type="ftr" sz="quarter" idx="12"/>
          </p:nvPr>
        </p:nvSpPr>
        <p:spPr/>
        <p:txBody>
          <a:bodyPr/>
          <a:lstStyle/>
          <a:p>
            <a:endParaRPr lang="en-US"/>
          </a:p>
        </p:txBody>
      </p:sp>
      <p:sp>
        <p:nvSpPr>
          <p:cNvPr id="19" name="Text Placeholder 7">
            <a:extLst>
              <a:ext uri="{FF2B5EF4-FFF2-40B4-BE49-F238E27FC236}">
                <a16:creationId xmlns:a16="http://schemas.microsoft.com/office/drawing/2014/main" id="{C5116636-C5D3-F342-A8F2-601E2EA3F712}"/>
              </a:ext>
            </a:extLst>
          </p:cNvPr>
          <p:cNvSpPr>
            <a:spLocks noGrp="1"/>
          </p:cNvSpPr>
          <p:nvPr>
            <p:ph type="body" sz="quarter" idx="16" hasCustomPrompt="1"/>
          </p:nvPr>
        </p:nvSpPr>
        <p:spPr>
          <a:xfrm>
            <a:off x="4752493" y="3290237"/>
            <a:ext cx="3600050" cy="1370001"/>
          </a:xfrm>
        </p:spPr>
        <p:txBody>
          <a:bodyPr>
            <a:no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lang="en-US" sz="1500">
                <a:effectLst/>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err="1"/>
              <a:t>Evendis</a:t>
            </a:r>
            <a:r>
              <a:rPr lang="en-US" dirty="0"/>
              <a:t> </a:t>
            </a:r>
            <a:r>
              <a:rPr lang="en-US" dirty="0" err="1"/>
              <a:t>voluptis</a:t>
            </a:r>
            <a:r>
              <a:rPr lang="en-US" dirty="0"/>
              <a:t> </a:t>
            </a:r>
            <a:r>
              <a:rPr lang="en-US" dirty="0" err="1"/>
              <a:t>exeratur</a:t>
            </a:r>
            <a:r>
              <a:rPr lang="en-US" dirty="0"/>
              <a:t>, </a:t>
            </a:r>
            <a:r>
              <a:rPr lang="en-US" dirty="0" err="1"/>
              <a:t>unt</a:t>
            </a:r>
            <a:r>
              <a:rPr lang="en-US" dirty="0"/>
              <a:t> </a:t>
            </a:r>
            <a:r>
              <a:rPr lang="en-US" dirty="0" err="1"/>
              <a:t>audia</a:t>
            </a:r>
            <a:r>
              <a:rPr lang="en-US" dirty="0"/>
              <a:t> </a:t>
            </a:r>
            <a:r>
              <a:rPr lang="en-US" dirty="0" err="1"/>
              <a:t>doluptatum</a:t>
            </a:r>
            <a:r>
              <a:rPr lang="en-US" dirty="0"/>
              <a:t> </a:t>
            </a:r>
            <a:r>
              <a:rPr lang="en-US" dirty="0" err="1"/>
              <a:t>autem</a:t>
            </a:r>
            <a:r>
              <a:rPr lang="en-US" dirty="0"/>
              <a:t> </a:t>
            </a:r>
            <a:r>
              <a:rPr lang="en-US" dirty="0" err="1"/>
              <a:t>ut</a:t>
            </a:r>
            <a:r>
              <a:rPr lang="en-US" dirty="0"/>
              <a:t> </a:t>
            </a:r>
            <a:r>
              <a:rPr lang="en-US" dirty="0" err="1"/>
              <a:t>quia</a:t>
            </a:r>
            <a:r>
              <a:rPr lang="en-US" dirty="0"/>
              <a:t> </a:t>
            </a:r>
            <a:r>
              <a:rPr lang="en-US" dirty="0" err="1"/>
              <a:t>cus</a:t>
            </a:r>
            <a:r>
              <a:rPr lang="en-US" dirty="0"/>
              <a:t>, </a:t>
            </a:r>
            <a:r>
              <a:rPr lang="en-US" dirty="0" err="1"/>
              <a:t>cuptate</a:t>
            </a:r>
            <a:r>
              <a:rPr lang="en-US" dirty="0"/>
              <a:t> </a:t>
            </a:r>
            <a:r>
              <a:rPr lang="en-US" dirty="0" err="1"/>
              <a:t>cuptate</a:t>
            </a:r>
            <a:r>
              <a:rPr lang="en-US" dirty="0"/>
              <a:t> nobis </a:t>
            </a:r>
            <a:r>
              <a:rPr lang="en-US" dirty="0" err="1"/>
              <a:t>eumqui</a:t>
            </a:r>
            <a:r>
              <a:rPr lang="en-US" dirty="0"/>
              <a:t> </a:t>
            </a:r>
            <a:r>
              <a:rPr lang="en-US" dirty="0" err="1"/>
              <a:t>anditaq</a:t>
            </a:r>
            <a:r>
              <a:rPr lang="en-US" dirty="0"/>
              <a:t> </a:t>
            </a:r>
            <a:r>
              <a:rPr lang="en-US" dirty="0" err="1"/>
              <a:t>uiducitia</a:t>
            </a:r>
            <a:r>
              <a:rPr lang="en-US" dirty="0"/>
              <a:t> </a:t>
            </a:r>
            <a:r>
              <a:rPr lang="en-US" dirty="0" err="1"/>
              <a:t>aut</a:t>
            </a:r>
            <a:r>
              <a:rPr lang="en-US" dirty="0"/>
              <a:t> </a:t>
            </a:r>
            <a:r>
              <a:rPr lang="en-US" dirty="0" err="1"/>
              <a:t>maximillis</a:t>
            </a:r>
            <a:r>
              <a:rPr lang="en-US" dirty="0"/>
              <a:t> as </a:t>
            </a:r>
            <a:r>
              <a:rPr lang="en-US" dirty="0" err="1"/>
              <a:t>digenimilles</a:t>
            </a:r>
            <a:r>
              <a:rPr lang="en-US" dirty="0"/>
              <a:t> </a:t>
            </a:r>
            <a:r>
              <a:rPr lang="en-US" dirty="0" err="1"/>
              <a:t>nos</a:t>
            </a:r>
            <a:r>
              <a:rPr lang="en-US" dirty="0"/>
              <a:t> </a:t>
            </a:r>
            <a:r>
              <a:rPr lang="en-US" dirty="0" err="1"/>
              <a:t>quatia</a:t>
            </a:r>
            <a:r>
              <a:rPr lang="en-US" dirty="0"/>
              <a:t> net </a:t>
            </a:r>
            <a:r>
              <a:rPr lang="en-US" dirty="0" err="1"/>
              <a:t>optiis</a:t>
            </a:r>
            <a:r>
              <a:rPr lang="en-US" dirty="0"/>
              <a:t> del is as </a:t>
            </a:r>
            <a:r>
              <a:rPr lang="en-US" dirty="0" err="1"/>
              <a:t>niendellant</a:t>
            </a:r>
            <a:r>
              <a:rPr lang="en-US" dirty="0"/>
              <a:t> </a:t>
            </a:r>
            <a:r>
              <a:rPr lang="en-US" dirty="0" err="1"/>
              <a:t>parum</a:t>
            </a:r>
            <a:r>
              <a:rPr lang="en-US" dirty="0"/>
              <a:t>.</a:t>
            </a:r>
          </a:p>
        </p:txBody>
      </p:sp>
      <p:sp>
        <p:nvSpPr>
          <p:cNvPr id="20" name="Text Placeholder 7">
            <a:extLst>
              <a:ext uri="{FF2B5EF4-FFF2-40B4-BE49-F238E27FC236}">
                <a16:creationId xmlns:a16="http://schemas.microsoft.com/office/drawing/2014/main" id="{791DA5DB-A55E-8744-90E7-DB03F83A3106}"/>
              </a:ext>
            </a:extLst>
          </p:cNvPr>
          <p:cNvSpPr>
            <a:spLocks noGrp="1"/>
          </p:cNvSpPr>
          <p:nvPr>
            <p:ph type="body" sz="quarter" idx="17" hasCustomPrompt="1"/>
          </p:nvPr>
        </p:nvSpPr>
        <p:spPr>
          <a:xfrm>
            <a:off x="483299" y="2368621"/>
            <a:ext cx="2447680" cy="2628748"/>
          </a:xfrm>
        </p:spPr>
        <p:txBody>
          <a:bodyPr>
            <a:no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lang="en-US" sz="1800">
                <a:solidFill>
                  <a:schemeClr val="bg1"/>
                </a:solidFill>
                <a:effectLst/>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err="1"/>
              <a:t>Evendis</a:t>
            </a:r>
            <a:r>
              <a:rPr lang="en-US" dirty="0"/>
              <a:t> </a:t>
            </a:r>
            <a:r>
              <a:rPr lang="en-US" dirty="0" err="1"/>
              <a:t>voluptis</a:t>
            </a:r>
            <a:r>
              <a:rPr lang="en-US" dirty="0"/>
              <a:t> </a:t>
            </a:r>
            <a:r>
              <a:rPr lang="en-US" dirty="0" err="1"/>
              <a:t>exeratur</a:t>
            </a:r>
            <a:r>
              <a:rPr lang="en-US" dirty="0"/>
              <a:t>, </a:t>
            </a:r>
            <a:r>
              <a:rPr lang="en-US" dirty="0" err="1"/>
              <a:t>unt</a:t>
            </a:r>
            <a:r>
              <a:rPr lang="en-US" dirty="0"/>
              <a:t> </a:t>
            </a:r>
            <a:r>
              <a:rPr lang="en-US" dirty="0" err="1"/>
              <a:t>audia</a:t>
            </a:r>
            <a:r>
              <a:rPr lang="en-US" dirty="0"/>
              <a:t> </a:t>
            </a:r>
            <a:r>
              <a:rPr lang="en-US" dirty="0" err="1"/>
              <a:t>doluptatum</a:t>
            </a:r>
            <a:r>
              <a:rPr lang="en-US" dirty="0"/>
              <a:t> </a:t>
            </a:r>
            <a:r>
              <a:rPr lang="en-US" dirty="0" err="1"/>
              <a:t>autem</a:t>
            </a:r>
            <a:r>
              <a:rPr lang="en-US" dirty="0"/>
              <a:t> </a:t>
            </a:r>
            <a:r>
              <a:rPr lang="en-US" dirty="0" err="1"/>
              <a:t>ut</a:t>
            </a:r>
            <a:r>
              <a:rPr lang="en-US" dirty="0"/>
              <a:t> </a:t>
            </a:r>
            <a:r>
              <a:rPr lang="en-US" dirty="0" err="1"/>
              <a:t>quia</a:t>
            </a:r>
            <a:r>
              <a:rPr lang="en-US" dirty="0"/>
              <a:t> </a:t>
            </a:r>
            <a:r>
              <a:rPr lang="en-US" dirty="0" err="1"/>
              <a:t>cus</a:t>
            </a:r>
            <a:r>
              <a:rPr lang="en-US" dirty="0"/>
              <a:t>, </a:t>
            </a:r>
            <a:r>
              <a:rPr lang="en-US" dirty="0" err="1"/>
              <a:t>cuptate</a:t>
            </a:r>
            <a:r>
              <a:rPr lang="en-US" dirty="0"/>
              <a:t> </a:t>
            </a:r>
            <a:r>
              <a:rPr lang="en-US" dirty="0" err="1"/>
              <a:t>cuptate</a:t>
            </a:r>
            <a:r>
              <a:rPr lang="en-US" dirty="0"/>
              <a:t> nobis </a:t>
            </a:r>
            <a:r>
              <a:rPr lang="en-US" dirty="0" err="1"/>
              <a:t>eumqui</a:t>
            </a:r>
            <a:r>
              <a:rPr lang="en-US" dirty="0"/>
              <a:t> </a:t>
            </a:r>
            <a:r>
              <a:rPr lang="en-US" dirty="0" err="1"/>
              <a:t>digenimilles</a:t>
            </a:r>
            <a:r>
              <a:rPr lang="en-US" dirty="0"/>
              <a:t> </a:t>
            </a:r>
            <a:r>
              <a:rPr lang="en-US" dirty="0" err="1"/>
              <a:t>nos</a:t>
            </a:r>
            <a:r>
              <a:rPr lang="en-US" dirty="0"/>
              <a:t> </a:t>
            </a:r>
            <a:r>
              <a:rPr lang="en-US" dirty="0" err="1"/>
              <a:t>quatia</a:t>
            </a:r>
            <a:r>
              <a:rPr lang="en-US" dirty="0"/>
              <a:t> net </a:t>
            </a:r>
            <a:r>
              <a:rPr lang="en-US" dirty="0" err="1"/>
              <a:t>optiis</a:t>
            </a:r>
            <a:r>
              <a:rPr lang="en-US" dirty="0"/>
              <a:t> del is as </a:t>
            </a:r>
            <a:r>
              <a:rPr lang="en-US" dirty="0" err="1"/>
              <a:t>niendellant</a:t>
            </a:r>
            <a:r>
              <a:rPr lang="en-US" dirty="0"/>
              <a:t> </a:t>
            </a:r>
            <a:r>
              <a:rPr lang="en-US" dirty="0" err="1"/>
              <a:t>parum</a:t>
            </a:r>
            <a:r>
              <a:rPr lang="en-US" dirty="0"/>
              <a:t> </a:t>
            </a:r>
            <a:r>
              <a:rPr lang="en-US" dirty="0" err="1"/>
              <a:t>ut.</a:t>
            </a:r>
            <a:endParaRPr lang="en-US" dirty="0"/>
          </a:p>
        </p:txBody>
      </p:sp>
      <p:sp>
        <p:nvSpPr>
          <p:cNvPr id="21" name="Text Placeholder 7">
            <a:extLst>
              <a:ext uri="{FF2B5EF4-FFF2-40B4-BE49-F238E27FC236}">
                <a16:creationId xmlns:a16="http://schemas.microsoft.com/office/drawing/2014/main" id="{9E82E474-9881-CB43-BD14-BD6CE04DE0A6}"/>
              </a:ext>
            </a:extLst>
          </p:cNvPr>
          <p:cNvSpPr>
            <a:spLocks noGrp="1"/>
          </p:cNvSpPr>
          <p:nvPr>
            <p:ph type="body" sz="quarter" idx="18" hasCustomPrompt="1"/>
          </p:nvPr>
        </p:nvSpPr>
        <p:spPr>
          <a:xfrm>
            <a:off x="483298" y="1657855"/>
            <a:ext cx="2447680" cy="710766"/>
          </a:xfrm>
        </p:spPr>
        <p:txBody>
          <a:bodyPr>
            <a:no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lang="en-US" sz="8625" b="1" smtClean="0">
                <a:solidFill>
                  <a:schemeClr val="bg1"/>
                </a:solidFill>
                <a:effectLst/>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latin typeface="+mn-lt"/>
              </a:rPr>
              <a:t>“</a:t>
            </a:r>
            <a:endParaRPr lang="en-US" dirty="0"/>
          </a:p>
        </p:txBody>
      </p:sp>
      <p:sp>
        <p:nvSpPr>
          <p:cNvPr id="12" name="Title 1">
            <a:extLst>
              <a:ext uri="{FF2B5EF4-FFF2-40B4-BE49-F238E27FC236}">
                <a16:creationId xmlns:a16="http://schemas.microsoft.com/office/drawing/2014/main" id="{0EAC6E59-D691-5C4C-AB92-57BE7D75BCAE}"/>
              </a:ext>
            </a:extLst>
          </p:cNvPr>
          <p:cNvSpPr>
            <a:spLocks noGrp="1"/>
          </p:cNvSpPr>
          <p:nvPr>
            <p:ph type="title"/>
          </p:nvPr>
        </p:nvSpPr>
        <p:spPr>
          <a:xfrm>
            <a:off x="4752493" y="1189831"/>
            <a:ext cx="3600050" cy="1325563"/>
          </a:xfrm>
        </p:spPr>
        <p:txBody>
          <a:bodyPr>
            <a:normAutofit/>
          </a:bodyPr>
          <a:lstStyle>
            <a:lvl1pPr algn="l">
              <a:defRPr sz="3000"/>
            </a:lvl1pPr>
          </a:lstStyle>
          <a:p>
            <a:r>
              <a:rPr lang="en-US" dirty="0"/>
              <a:t>Click to edit Master title style</a:t>
            </a:r>
          </a:p>
        </p:txBody>
      </p:sp>
    </p:spTree>
    <p:extLst>
      <p:ext uri="{BB962C8B-B14F-4D97-AF65-F5344CB8AC3E}">
        <p14:creationId xmlns:p14="http://schemas.microsoft.com/office/powerpoint/2010/main" val="2609784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7976ECE-CCC7-1844-A829-C72D48FAB8D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3290207" cy="6872876"/>
          </a:xfrm>
          <a:prstGeom prst="rect">
            <a:avLst/>
          </a:prstGeom>
        </p:spPr>
      </p:pic>
      <p:sp>
        <p:nvSpPr>
          <p:cNvPr id="2" name="Title 1">
            <a:extLst>
              <a:ext uri="{FF2B5EF4-FFF2-40B4-BE49-F238E27FC236}">
                <a16:creationId xmlns:a16="http://schemas.microsoft.com/office/drawing/2014/main" id="{F16EB5D9-2E3D-4049-8FFF-68DC5349666F}"/>
              </a:ext>
            </a:extLst>
          </p:cNvPr>
          <p:cNvSpPr>
            <a:spLocks noGrp="1"/>
          </p:cNvSpPr>
          <p:nvPr>
            <p:ph type="title"/>
          </p:nvPr>
        </p:nvSpPr>
        <p:spPr>
          <a:xfrm>
            <a:off x="3729994" y="365126"/>
            <a:ext cx="4952172" cy="1325563"/>
          </a:xfrm>
        </p:spPr>
        <p:txBody>
          <a:bodyPr/>
          <a:lstStyle>
            <a:lvl1pPr algn="l">
              <a:defRPr/>
            </a:lvl1pPr>
          </a:lstStyle>
          <a:p>
            <a:r>
              <a:rPr lang="en-US" dirty="0"/>
              <a:t>Click to edit Master title style</a:t>
            </a:r>
          </a:p>
        </p:txBody>
      </p:sp>
      <p:sp>
        <p:nvSpPr>
          <p:cNvPr id="4" name="Slide Number Placeholder 3">
            <a:extLst>
              <a:ext uri="{FF2B5EF4-FFF2-40B4-BE49-F238E27FC236}">
                <a16:creationId xmlns:a16="http://schemas.microsoft.com/office/drawing/2014/main" id="{35852B12-9A2C-4645-939B-D024F16522F1}"/>
              </a:ext>
            </a:extLst>
          </p:cNvPr>
          <p:cNvSpPr>
            <a:spLocks noGrp="1"/>
          </p:cNvSpPr>
          <p:nvPr>
            <p:ph type="sldNum" sz="quarter" idx="11"/>
          </p:nvPr>
        </p:nvSpPr>
        <p:spPr/>
        <p:txBody>
          <a:bodyPr/>
          <a:lstStyle/>
          <a:p>
            <a:fld id="{EE701E68-D2BE-9242-A29A-9CA10C8DC3BD}" type="slidenum">
              <a:rPr lang="en-US" smtClean="0"/>
              <a:pPr/>
              <a:t>‹#›</a:t>
            </a:fld>
            <a:endParaRPr lang="en-US"/>
          </a:p>
        </p:txBody>
      </p:sp>
      <p:sp>
        <p:nvSpPr>
          <p:cNvPr id="5" name="Footer Placeholder 4">
            <a:extLst>
              <a:ext uri="{FF2B5EF4-FFF2-40B4-BE49-F238E27FC236}">
                <a16:creationId xmlns:a16="http://schemas.microsoft.com/office/drawing/2014/main" id="{E9817A1F-A8F2-2A4C-92A5-A05CAC4755F4}"/>
              </a:ext>
            </a:extLst>
          </p:cNvPr>
          <p:cNvSpPr>
            <a:spLocks noGrp="1"/>
          </p:cNvSpPr>
          <p:nvPr>
            <p:ph type="ftr" sz="quarter" idx="12"/>
          </p:nvPr>
        </p:nvSpPr>
        <p:spPr/>
        <p:txBody>
          <a:bodyPr/>
          <a:lstStyle/>
          <a:p>
            <a:endParaRPr lang="en-US"/>
          </a:p>
        </p:txBody>
      </p:sp>
      <p:sp>
        <p:nvSpPr>
          <p:cNvPr id="3" name="Oval 2">
            <a:extLst>
              <a:ext uri="{FF2B5EF4-FFF2-40B4-BE49-F238E27FC236}">
                <a16:creationId xmlns:a16="http://schemas.microsoft.com/office/drawing/2014/main" id="{A714BB62-8006-0F48-B1A6-E6C6EE8AE57D}"/>
              </a:ext>
            </a:extLst>
          </p:cNvPr>
          <p:cNvSpPr>
            <a:spLocks noChangeAspect="1"/>
          </p:cNvSpPr>
          <p:nvPr userDrawn="1"/>
        </p:nvSpPr>
        <p:spPr>
          <a:xfrm>
            <a:off x="2781300" y="2113282"/>
            <a:ext cx="342900" cy="455083"/>
          </a:xfrm>
          <a:prstGeom prst="ellipse">
            <a:avLst/>
          </a:prstGeom>
          <a:solidFill>
            <a:srgbClr val="3234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Text Placeholder 7">
            <a:extLst>
              <a:ext uri="{FF2B5EF4-FFF2-40B4-BE49-F238E27FC236}">
                <a16:creationId xmlns:a16="http://schemas.microsoft.com/office/drawing/2014/main" id="{2ED14BAA-D34E-8246-89C8-F862F618826B}"/>
              </a:ext>
            </a:extLst>
          </p:cNvPr>
          <p:cNvSpPr>
            <a:spLocks noGrp="1"/>
          </p:cNvSpPr>
          <p:nvPr>
            <p:ph type="body" sz="quarter" idx="16" hasCustomPrompt="1"/>
          </p:nvPr>
        </p:nvSpPr>
        <p:spPr>
          <a:xfrm>
            <a:off x="3290207" y="2158260"/>
            <a:ext cx="5391959" cy="365125"/>
          </a:xfrm>
        </p:spPr>
        <p:txBody>
          <a:bodyPr>
            <a:no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lang="en-US" sz="1800">
                <a:effectLst/>
                <a:latin typeface="+mn-lt"/>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err="1"/>
              <a:t>Evendis</a:t>
            </a:r>
            <a:r>
              <a:rPr lang="en-US" dirty="0"/>
              <a:t> </a:t>
            </a:r>
            <a:r>
              <a:rPr lang="en-US" dirty="0" err="1"/>
              <a:t>voluptis</a:t>
            </a:r>
            <a:r>
              <a:rPr lang="en-US" dirty="0"/>
              <a:t> </a:t>
            </a:r>
            <a:r>
              <a:rPr lang="en-US" dirty="0" err="1"/>
              <a:t>exeratur</a:t>
            </a:r>
            <a:r>
              <a:rPr lang="en-US" dirty="0"/>
              <a:t>, </a:t>
            </a:r>
            <a:r>
              <a:rPr lang="en-US" dirty="0" err="1"/>
              <a:t>unt</a:t>
            </a:r>
            <a:r>
              <a:rPr lang="en-US" dirty="0"/>
              <a:t> </a:t>
            </a:r>
            <a:r>
              <a:rPr lang="en-US" dirty="0" err="1"/>
              <a:t>audia</a:t>
            </a:r>
            <a:r>
              <a:rPr lang="en-US" dirty="0"/>
              <a:t> </a:t>
            </a:r>
            <a:r>
              <a:rPr lang="en-US" dirty="0" err="1"/>
              <a:t>doluptatum</a:t>
            </a:r>
            <a:r>
              <a:rPr lang="en-US" dirty="0"/>
              <a:t>.</a:t>
            </a:r>
          </a:p>
        </p:txBody>
      </p:sp>
      <p:sp>
        <p:nvSpPr>
          <p:cNvPr id="12" name="Oval 11">
            <a:extLst>
              <a:ext uri="{FF2B5EF4-FFF2-40B4-BE49-F238E27FC236}">
                <a16:creationId xmlns:a16="http://schemas.microsoft.com/office/drawing/2014/main" id="{CA88EE49-B375-B24F-BB21-D2EF7A334D34}"/>
              </a:ext>
            </a:extLst>
          </p:cNvPr>
          <p:cNvSpPr>
            <a:spLocks noChangeAspect="1"/>
          </p:cNvSpPr>
          <p:nvPr userDrawn="1"/>
        </p:nvSpPr>
        <p:spPr>
          <a:xfrm>
            <a:off x="2430780" y="3020909"/>
            <a:ext cx="342900" cy="455083"/>
          </a:xfrm>
          <a:prstGeom prst="ellipse">
            <a:avLst/>
          </a:prstGeom>
          <a:solidFill>
            <a:srgbClr val="3234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 name="Text Placeholder 7">
            <a:extLst>
              <a:ext uri="{FF2B5EF4-FFF2-40B4-BE49-F238E27FC236}">
                <a16:creationId xmlns:a16="http://schemas.microsoft.com/office/drawing/2014/main" id="{6C622521-F3C0-9949-814B-9F94585423C0}"/>
              </a:ext>
            </a:extLst>
          </p:cNvPr>
          <p:cNvSpPr>
            <a:spLocks noGrp="1"/>
          </p:cNvSpPr>
          <p:nvPr>
            <p:ph type="body" sz="quarter" idx="17" hasCustomPrompt="1"/>
          </p:nvPr>
        </p:nvSpPr>
        <p:spPr>
          <a:xfrm>
            <a:off x="2952751" y="3063876"/>
            <a:ext cx="5391959" cy="365125"/>
          </a:xfrm>
        </p:spPr>
        <p:txBody>
          <a:bodyPr>
            <a:no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lang="en-US" sz="1800">
                <a:effectLst/>
                <a:latin typeface="+mn-lt"/>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err="1"/>
              <a:t>Evendis</a:t>
            </a:r>
            <a:r>
              <a:rPr lang="en-US" dirty="0"/>
              <a:t> </a:t>
            </a:r>
            <a:r>
              <a:rPr lang="en-US" dirty="0" err="1"/>
              <a:t>voluptis</a:t>
            </a:r>
            <a:r>
              <a:rPr lang="en-US" dirty="0"/>
              <a:t> </a:t>
            </a:r>
            <a:r>
              <a:rPr lang="en-US" dirty="0" err="1"/>
              <a:t>exeratur</a:t>
            </a:r>
            <a:r>
              <a:rPr lang="en-US" dirty="0"/>
              <a:t>, </a:t>
            </a:r>
            <a:r>
              <a:rPr lang="en-US" dirty="0" err="1"/>
              <a:t>unt</a:t>
            </a:r>
            <a:r>
              <a:rPr lang="en-US" dirty="0"/>
              <a:t> </a:t>
            </a:r>
            <a:r>
              <a:rPr lang="en-US" dirty="0" err="1"/>
              <a:t>audia</a:t>
            </a:r>
            <a:r>
              <a:rPr lang="en-US" dirty="0"/>
              <a:t> </a:t>
            </a:r>
            <a:r>
              <a:rPr lang="en-US" dirty="0" err="1"/>
              <a:t>doluptatum</a:t>
            </a:r>
            <a:r>
              <a:rPr lang="en-US" dirty="0"/>
              <a:t>.</a:t>
            </a:r>
          </a:p>
        </p:txBody>
      </p:sp>
      <p:sp>
        <p:nvSpPr>
          <p:cNvPr id="16" name="Oval 15">
            <a:extLst>
              <a:ext uri="{FF2B5EF4-FFF2-40B4-BE49-F238E27FC236}">
                <a16:creationId xmlns:a16="http://schemas.microsoft.com/office/drawing/2014/main" id="{8628CE18-55A3-204D-9CC8-71CEF24CE1F5}"/>
              </a:ext>
            </a:extLst>
          </p:cNvPr>
          <p:cNvSpPr>
            <a:spLocks noChangeAspect="1"/>
          </p:cNvSpPr>
          <p:nvPr userDrawn="1"/>
        </p:nvSpPr>
        <p:spPr>
          <a:xfrm>
            <a:off x="2194560" y="3928536"/>
            <a:ext cx="342900" cy="455083"/>
          </a:xfrm>
          <a:prstGeom prst="ellipse">
            <a:avLst/>
          </a:prstGeom>
          <a:solidFill>
            <a:srgbClr val="3234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7" name="Text Placeholder 7">
            <a:extLst>
              <a:ext uri="{FF2B5EF4-FFF2-40B4-BE49-F238E27FC236}">
                <a16:creationId xmlns:a16="http://schemas.microsoft.com/office/drawing/2014/main" id="{45190D82-A26C-6540-9855-2F742887C800}"/>
              </a:ext>
            </a:extLst>
          </p:cNvPr>
          <p:cNvSpPr>
            <a:spLocks noGrp="1"/>
          </p:cNvSpPr>
          <p:nvPr>
            <p:ph type="body" sz="quarter" idx="18" hasCustomPrompt="1"/>
          </p:nvPr>
        </p:nvSpPr>
        <p:spPr>
          <a:xfrm>
            <a:off x="2703467" y="3969491"/>
            <a:ext cx="5391959" cy="365125"/>
          </a:xfrm>
        </p:spPr>
        <p:txBody>
          <a:bodyPr>
            <a:no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lang="en-US" sz="1800">
                <a:effectLst/>
                <a:latin typeface="+mn-lt"/>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err="1"/>
              <a:t>Evendis</a:t>
            </a:r>
            <a:r>
              <a:rPr lang="en-US" dirty="0"/>
              <a:t> </a:t>
            </a:r>
            <a:r>
              <a:rPr lang="en-US" dirty="0" err="1"/>
              <a:t>voluptis</a:t>
            </a:r>
            <a:r>
              <a:rPr lang="en-US" dirty="0"/>
              <a:t> </a:t>
            </a:r>
            <a:r>
              <a:rPr lang="en-US" dirty="0" err="1"/>
              <a:t>exeratur</a:t>
            </a:r>
            <a:r>
              <a:rPr lang="en-US" dirty="0"/>
              <a:t>, </a:t>
            </a:r>
            <a:r>
              <a:rPr lang="en-US" dirty="0" err="1"/>
              <a:t>unt</a:t>
            </a:r>
            <a:r>
              <a:rPr lang="en-US" dirty="0"/>
              <a:t> </a:t>
            </a:r>
            <a:r>
              <a:rPr lang="en-US" dirty="0" err="1"/>
              <a:t>audia</a:t>
            </a:r>
            <a:r>
              <a:rPr lang="en-US" dirty="0"/>
              <a:t> </a:t>
            </a:r>
            <a:r>
              <a:rPr lang="en-US" dirty="0" err="1"/>
              <a:t>doluptatum</a:t>
            </a:r>
            <a:r>
              <a:rPr lang="en-US" dirty="0"/>
              <a:t>.</a:t>
            </a:r>
          </a:p>
        </p:txBody>
      </p:sp>
      <p:sp>
        <p:nvSpPr>
          <p:cNvPr id="18" name="Oval 17">
            <a:extLst>
              <a:ext uri="{FF2B5EF4-FFF2-40B4-BE49-F238E27FC236}">
                <a16:creationId xmlns:a16="http://schemas.microsoft.com/office/drawing/2014/main" id="{39B9DE94-C86F-B541-B300-2E564FA712BD}"/>
              </a:ext>
            </a:extLst>
          </p:cNvPr>
          <p:cNvSpPr>
            <a:spLocks noChangeAspect="1"/>
          </p:cNvSpPr>
          <p:nvPr userDrawn="1"/>
        </p:nvSpPr>
        <p:spPr>
          <a:xfrm>
            <a:off x="1889760" y="4836162"/>
            <a:ext cx="342900" cy="455083"/>
          </a:xfrm>
          <a:prstGeom prst="ellipse">
            <a:avLst/>
          </a:prstGeom>
          <a:solidFill>
            <a:srgbClr val="3234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9" name="Text Placeholder 7">
            <a:extLst>
              <a:ext uri="{FF2B5EF4-FFF2-40B4-BE49-F238E27FC236}">
                <a16:creationId xmlns:a16="http://schemas.microsoft.com/office/drawing/2014/main" id="{3AA51DE8-6BB2-CE4D-A8CE-C803BB71E081}"/>
              </a:ext>
            </a:extLst>
          </p:cNvPr>
          <p:cNvSpPr>
            <a:spLocks noGrp="1"/>
          </p:cNvSpPr>
          <p:nvPr>
            <p:ph type="body" sz="quarter" idx="19" hasCustomPrompt="1"/>
          </p:nvPr>
        </p:nvSpPr>
        <p:spPr>
          <a:xfrm>
            <a:off x="2430781" y="4881140"/>
            <a:ext cx="5391959" cy="365125"/>
          </a:xfrm>
        </p:spPr>
        <p:txBody>
          <a:bodyPr>
            <a:no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lang="en-US" sz="1800">
                <a:effectLst/>
                <a:latin typeface="+mn-lt"/>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err="1"/>
              <a:t>Evendis</a:t>
            </a:r>
            <a:r>
              <a:rPr lang="en-US" dirty="0"/>
              <a:t> </a:t>
            </a:r>
            <a:r>
              <a:rPr lang="en-US" dirty="0" err="1"/>
              <a:t>voluptis</a:t>
            </a:r>
            <a:r>
              <a:rPr lang="en-US" dirty="0"/>
              <a:t> </a:t>
            </a:r>
            <a:r>
              <a:rPr lang="en-US" dirty="0" err="1"/>
              <a:t>exeratur</a:t>
            </a:r>
            <a:r>
              <a:rPr lang="en-US" dirty="0"/>
              <a:t>, </a:t>
            </a:r>
            <a:r>
              <a:rPr lang="en-US" dirty="0" err="1"/>
              <a:t>unt</a:t>
            </a:r>
            <a:r>
              <a:rPr lang="en-US" dirty="0"/>
              <a:t> </a:t>
            </a:r>
            <a:r>
              <a:rPr lang="en-US" dirty="0" err="1"/>
              <a:t>audia</a:t>
            </a:r>
            <a:r>
              <a:rPr lang="en-US" dirty="0"/>
              <a:t> </a:t>
            </a:r>
            <a:r>
              <a:rPr lang="en-US" dirty="0" err="1"/>
              <a:t>doluptatum</a:t>
            </a:r>
            <a:r>
              <a:rPr lang="en-US" dirty="0"/>
              <a:t>.</a:t>
            </a:r>
          </a:p>
        </p:txBody>
      </p:sp>
    </p:spTree>
    <p:extLst>
      <p:ext uri="{BB962C8B-B14F-4D97-AF65-F5344CB8AC3E}">
        <p14:creationId xmlns:p14="http://schemas.microsoft.com/office/powerpoint/2010/main" val="12244746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5852B12-9A2C-4645-939B-D024F16522F1}"/>
              </a:ext>
            </a:extLst>
          </p:cNvPr>
          <p:cNvSpPr>
            <a:spLocks noGrp="1"/>
          </p:cNvSpPr>
          <p:nvPr>
            <p:ph type="sldNum" sz="quarter" idx="11"/>
          </p:nvPr>
        </p:nvSpPr>
        <p:spPr/>
        <p:txBody>
          <a:bodyPr/>
          <a:lstStyle/>
          <a:p>
            <a:fld id="{EE701E68-D2BE-9242-A29A-9CA10C8DC3BD}" type="slidenum">
              <a:rPr lang="en-US" smtClean="0"/>
              <a:pPr/>
              <a:t>‹#›</a:t>
            </a:fld>
            <a:endParaRPr lang="en-US"/>
          </a:p>
        </p:txBody>
      </p:sp>
      <p:sp>
        <p:nvSpPr>
          <p:cNvPr id="5" name="Footer Placeholder 4">
            <a:extLst>
              <a:ext uri="{FF2B5EF4-FFF2-40B4-BE49-F238E27FC236}">
                <a16:creationId xmlns:a16="http://schemas.microsoft.com/office/drawing/2014/main" id="{E9817A1F-A8F2-2A4C-92A5-A05CAC4755F4}"/>
              </a:ext>
            </a:extLst>
          </p:cNvPr>
          <p:cNvSpPr>
            <a:spLocks noGrp="1"/>
          </p:cNvSpPr>
          <p:nvPr>
            <p:ph type="ftr" sz="quarter" idx="12"/>
          </p:nvPr>
        </p:nvSpPr>
        <p:spPr/>
        <p:txBody>
          <a:bodyPr/>
          <a:lstStyle/>
          <a:p>
            <a:endParaRPr lang="en-US"/>
          </a:p>
        </p:txBody>
      </p:sp>
      <p:sp>
        <p:nvSpPr>
          <p:cNvPr id="19" name="Text Placeholder 7">
            <a:extLst>
              <a:ext uri="{FF2B5EF4-FFF2-40B4-BE49-F238E27FC236}">
                <a16:creationId xmlns:a16="http://schemas.microsoft.com/office/drawing/2014/main" id="{C5116636-C5D3-F342-A8F2-601E2EA3F712}"/>
              </a:ext>
            </a:extLst>
          </p:cNvPr>
          <p:cNvSpPr>
            <a:spLocks noGrp="1"/>
          </p:cNvSpPr>
          <p:nvPr>
            <p:ph type="body" sz="quarter" idx="16" hasCustomPrompt="1"/>
          </p:nvPr>
        </p:nvSpPr>
        <p:spPr>
          <a:xfrm>
            <a:off x="628650" y="2743999"/>
            <a:ext cx="4276122" cy="1608082"/>
          </a:xfrm>
        </p:spPr>
        <p:txBody>
          <a:bodyPr>
            <a:no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lang="en-US" sz="1500">
                <a:effectLst/>
                <a:latin typeface="+mn-lt"/>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err="1"/>
              <a:t>Evendis</a:t>
            </a:r>
            <a:r>
              <a:rPr lang="en-US" dirty="0"/>
              <a:t> </a:t>
            </a:r>
            <a:r>
              <a:rPr lang="en-US" dirty="0" err="1"/>
              <a:t>voluptis</a:t>
            </a:r>
            <a:r>
              <a:rPr lang="en-US" dirty="0"/>
              <a:t> </a:t>
            </a:r>
            <a:r>
              <a:rPr lang="en-US" dirty="0" err="1"/>
              <a:t>exeratur</a:t>
            </a:r>
            <a:r>
              <a:rPr lang="en-US" dirty="0"/>
              <a:t>, </a:t>
            </a:r>
            <a:r>
              <a:rPr lang="en-US" dirty="0" err="1"/>
              <a:t>unt</a:t>
            </a:r>
            <a:r>
              <a:rPr lang="en-US" dirty="0"/>
              <a:t> </a:t>
            </a:r>
            <a:r>
              <a:rPr lang="en-US" dirty="0" err="1"/>
              <a:t>audia</a:t>
            </a:r>
            <a:r>
              <a:rPr lang="en-US" dirty="0"/>
              <a:t> </a:t>
            </a:r>
            <a:r>
              <a:rPr lang="en-US" dirty="0" err="1"/>
              <a:t>doluptatum</a:t>
            </a:r>
            <a:r>
              <a:rPr lang="en-US" dirty="0"/>
              <a:t> </a:t>
            </a:r>
            <a:r>
              <a:rPr lang="en-US" dirty="0" err="1"/>
              <a:t>autem</a:t>
            </a:r>
            <a:r>
              <a:rPr lang="en-US" dirty="0"/>
              <a:t> </a:t>
            </a:r>
            <a:r>
              <a:rPr lang="en-US" dirty="0" err="1"/>
              <a:t>ut</a:t>
            </a:r>
            <a:r>
              <a:rPr lang="en-US" dirty="0"/>
              <a:t> </a:t>
            </a:r>
            <a:r>
              <a:rPr lang="en-US" dirty="0" err="1"/>
              <a:t>quia</a:t>
            </a:r>
            <a:r>
              <a:rPr lang="en-US" dirty="0"/>
              <a:t> </a:t>
            </a:r>
            <a:r>
              <a:rPr lang="en-US" dirty="0" err="1"/>
              <a:t>cus</a:t>
            </a:r>
            <a:r>
              <a:rPr lang="en-US" dirty="0"/>
              <a:t>, </a:t>
            </a:r>
            <a:r>
              <a:rPr lang="en-US" dirty="0" err="1"/>
              <a:t>cuptate</a:t>
            </a:r>
            <a:r>
              <a:rPr lang="en-US" dirty="0"/>
              <a:t> </a:t>
            </a:r>
            <a:r>
              <a:rPr lang="en-US" dirty="0" err="1"/>
              <a:t>cuptate</a:t>
            </a:r>
            <a:r>
              <a:rPr lang="en-US" dirty="0"/>
              <a:t> nobis </a:t>
            </a:r>
            <a:r>
              <a:rPr lang="en-US" dirty="0" err="1"/>
              <a:t>eumqui</a:t>
            </a:r>
            <a:r>
              <a:rPr lang="en-US" dirty="0"/>
              <a:t> </a:t>
            </a:r>
            <a:r>
              <a:rPr lang="en-US" dirty="0" err="1"/>
              <a:t>anditaq</a:t>
            </a:r>
            <a:r>
              <a:rPr lang="en-US" dirty="0"/>
              <a:t> </a:t>
            </a:r>
            <a:r>
              <a:rPr lang="en-US" dirty="0" err="1"/>
              <a:t>uiducitia</a:t>
            </a:r>
            <a:r>
              <a:rPr lang="en-US" dirty="0"/>
              <a:t> </a:t>
            </a:r>
            <a:r>
              <a:rPr lang="en-US" dirty="0" err="1"/>
              <a:t>aut</a:t>
            </a:r>
            <a:r>
              <a:rPr lang="en-US" dirty="0"/>
              <a:t> </a:t>
            </a:r>
            <a:r>
              <a:rPr lang="en-US" dirty="0" err="1"/>
              <a:t>maximillis</a:t>
            </a:r>
            <a:r>
              <a:rPr lang="en-US" dirty="0"/>
              <a:t> as </a:t>
            </a:r>
            <a:r>
              <a:rPr lang="en-US" dirty="0" err="1"/>
              <a:t>digenimilles</a:t>
            </a:r>
            <a:r>
              <a:rPr lang="en-US" dirty="0"/>
              <a:t> </a:t>
            </a:r>
            <a:r>
              <a:rPr lang="en-US" dirty="0" err="1"/>
              <a:t>nos</a:t>
            </a:r>
            <a:r>
              <a:rPr lang="en-US" dirty="0"/>
              <a:t> </a:t>
            </a:r>
            <a:r>
              <a:rPr lang="en-US" dirty="0" err="1"/>
              <a:t>quatia</a:t>
            </a:r>
            <a:r>
              <a:rPr lang="en-US" dirty="0"/>
              <a:t> net </a:t>
            </a:r>
            <a:r>
              <a:rPr lang="en-US" dirty="0" err="1"/>
              <a:t>optiis</a:t>
            </a:r>
            <a:r>
              <a:rPr lang="en-US" dirty="0"/>
              <a:t> del is as </a:t>
            </a:r>
            <a:r>
              <a:rPr lang="en-US" dirty="0" err="1"/>
              <a:t>niendellant</a:t>
            </a:r>
            <a:r>
              <a:rPr lang="en-US" dirty="0"/>
              <a:t> </a:t>
            </a:r>
            <a:r>
              <a:rPr lang="en-US" dirty="0" err="1"/>
              <a:t>paru</a:t>
            </a:r>
            <a:r>
              <a:rPr lang="en-US" dirty="0"/>
              <a:t>.</a:t>
            </a:r>
          </a:p>
        </p:txBody>
      </p:sp>
      <p:pic>
        <p:nvPicPr>
          <p:cNvPr id="2" name="Picture 1">
            <a:extLst>
              <a:ext uri="{FF2B5EF4-FFF2-40B4-BE49-F238E27FC236}">
                <a16:creationId xmlns:a16="http://schemas.microsoft.com/office/drawing/2014/main" id="{F9209189-A07C-3B45-85AA-13F3A5A7582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0156" r="10650"/>
          <a:stretch/>
        </p:blipFill>
        <p:spPr>
          <a:xfrm>
            <a:off x="5247673" y="1"/>
            <a:ext cx="3896328" cy="6876961"/>
          </a:xfrm>
          <a:prstGeom prst="rect">
            <a:avLst/>
          </a:prstGeom>
        </p:spPr>
      </p:pic>
      <p:pic>
        <p:nvPicPr>
          <p:cNvPr id="11" name="Picture 10">
            <a:extLst>
              <a:ext uri="{FF2B5EF4-FFF2-40B4-BE49-F238E27FC236}">
                <a16:creationId xmlns:a16="http://schemas.microsoft.com/office/drawing/2014/main" id="{92D5497D-2D7B-0443-A188-741EB7F88B56}"/>
              </a:ext>
            </a:extLst>
          </p:cNvPr>
          <p:cNvPicPr>
            <a:picLocks noChangeAspect="1"/>
          </p:cNvPicPr>
          <p:nvPr userDrawn="1"/>
        </p:nvPicPr>
        <p:blipFill>
          <a:blip r:embed="rId3"/>
          <a:stretch>
            <a:fillRect/>
          </a:stretch>
        </p:blipFill>
        <p:spPr>
          <a:xfrm>
            <a:off x="7515650" y="6176963"/>
            <a:ext cx="1001268" cy="458292"/>
          </a:xfrm>
          <a:prstGeom prst="rect">
            <a:avLst/>
          </a:prstGeom>
        </p:spPr>
      </p:pic>
      <p:sp>
        <p:nvSpPr>
          <p:cNvPr id="12" name="Title 1">
            <a:extLst>
              <a:ext uri="{FF2B5EF4-FFF2-40B4-BE49-F238E27FC236}">
                <a16:creationId xmlns:a16="http://schemas.microsoft.com/office/drawing/2014/main" id="{8E2B87F8-EB48-974A-A0E5-CF0E9493C5C5}"/>
              </a:ext>
            </a:extLst>
          </p:cNvPr>
          <p:cNvSpPr>
            <a:spLocks noGrp="1"/>
          </p:cNvSpPr>
          <p:nvPr>
            <p:ph type="title"/>
          </p:nvPr>
        </p:nvSpPr>
        <p:spPr>
          <a:xfrm>
            <a:off x="628650" y="790510"/>
            <a:ext cx="4952172" cy="1325563"/>
          </a:xfrm>
        </p:spPr>
        <p:txBody>
          <a:bodyPr>
            <a:normAutofit/>
          </a:bodyPr>
          <a:lstStyle>
            <a:lvl1pPr algn="l">
              <a:defRPr sz="3000"/>
            </a:lvl1pPr>
          </a:lstStyle>
          <a:p>
            <a:r>
              <a:rPr lang="en-US" dirty="0"/>
              <a:t>Click to edit Master title style</a:t>
            </a:r>
          </a:p>
        </p:txBody>
      </p:sp>
      <p:sp>
        <p:nvSpPr>
          <p:cNvPr id="13" name="Text Placeholder 7">
            <a:extLst>
              <a:ext uri="{FF2B5EF4-FFF2-40B4-BE49-F238E27FC236}">
                <a16:creationId xmlns:a16="http://schemas.microsoft.com/office/drawing/2014/main" id="{27F4EF6B-1418-C34A-97FC-ECC630DD22DF}"/>
              </a:ext>
            </a:extLst>
          </p:cNvPr>
          <p:cNvSpPr>
            <a:spLocks noGrp="1"/>
          </p:cNvSpPr>
          <p:nvPr>
            <p:ph type="body" sz="quarter" idx="17" hasCustomPrompt="1"/>
          </p:nvPr>
        </p:nvSpPr>
        <p:spPr>
          <a:xfrm>
            <a:off x="7063451" y="683972"/>
            <a:ext cx="1678329" cy="855460"/>
          </a:xfrm>
        </p:spPr>
        <p:txBody>
          <a:bodyPr>
            <a:noAutofit/>
          </a:bodyP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lang="en-US" sz="5400" b="1" smtClean="0">
                <a:solidFill>
                  <a:schemeClr val="bg1"/>
                </a:solidFill>
                <a:effectLst/>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85%</a:t>
            </a:r>
          </a:p>
        </p:txBody>
      </p:sp>
      <p:sp>
        <p:nvSpPr>
          <p:cNvPr id="16" name="Text Placeholder 7">
            <a:extLst>
              <a:ext uri="{FF2B5EF4-FFF2-40B4-BE49-F238E27FC236}">
                <a16:creationId xmlns:a16="http://schemas.microsoft.com/office/drawing/2014/main" id="{651A5D1D-4C43-0245-B50B-C9F11EBB2A0C}"/>
              </a:ext>
            </a:extLst>
          </p:cNvPr>
          <p:cNvSpPr>
            <a:spLocks noGrp="1"/>
          </p:cNvSpPr>
          <p:nvPr>
            <p:ph type="body" sz="quarter" idx="18" hasCustomPrompt="1"/>
          </p:nvPr>
        </p:nvSpPr>
        <p:spPr>
          <a:xfrm>
            <a:off x="7063451" y="1539433"/>
            <a:ext cx="1678329" cy="370391"/>
          </a:xfrm>
        </p:spPr>
        <p:txBody>
          <a:bodyPr>
            <a:noAutofit/>
          </a:bodyP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lang="en-US" sz="1800" b="1" smtClean="0">
                <a:solidFill>
                  <a:schemeClr val="bg1"/>
                </a:solidFill>
                <a:effectLst/>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err="1"/>
              <a:t>voluptis</a:t>
            </a:r>
            <a:endParaRPr lang="en-US" dirty="0"/>
          </a:p>
        </p:txBody>
      </p:sp>
      <p:sp>
        <p:nvSpPr>
          <p:cNvPr id="18" name="Text Placeholder 7">
            <a:extLst>
              <a:ext uri="{FF2B5EF4-FFF2-40B4-BE49-F238E27FC236}">
                <a16:creationId xmlns:a16="http://schemas.microsoft.com/office/drawing/2014/main" id="{F1411C11-B966-884E-87A0-920E1D57ED29}"/>
              </a:ext>
            </a:extLst>
          </p:cNvPr>
          <p:cNvSpPr>
            <a:spLocks noGrp="1"/>
          </p:cNvSpPr>
          <p:nvPr>
            <p:ph type="body" sz="quarter" idx="19" hasCustomPrompt="1"/>
          </p:nvPr>
        </p:nvSpPr>
        <p:spPr>
          <a:xfrm>
            <a:off x="7063451" y="2454898"/>
            <a:ext cx="1678329" cy="855460"/>
          </a:xfrm>
        </p:spPr>
        <p:txBody>
          <a:bodyPr>
            <a:noAutofit/>
          </a:bodyP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lang="en-US" sz="5400" b="1" smtClean="0">
                <a:solidFill>
                  <a:schemeClr val="bg1"/>
                </a:solidFill>
                <a:effectLst/>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85%</a:t>
            </a:r>
          </a:p>
        </p:txBody>
      </p:sp>
      <p:sp>
        <p:nvSpPr>
          <p:cNvPr id="22" name="Text Placeholder 7">
            <a:extLst>
              <a:ext uri="{FF2B5EF4-FFF2-40B4-BE49-F238E27FC236}">
                <a16:creationId xmlns:a16="http://schemas.microsoft.com/office/drawing/2014/main" id="{CD5A88AB-4B5F-6F4A-A26B-E1CEBC1FE5B3}"/>
              </a:ext>
            </a:extLst>
          </p:cNvPr>
          <p:cNvSpPr>
            <a:spLocks noGrp="1"/>
          </p:cNvSpPr>
          <p:nvPr>
            <p:ph type="body" sz="quarter" idx="20" hasCustomPrompt="1"/>
          </p:nvPr>
        </p:nvSpPr>
        <p:spPr>
          <a:xfrm>
            <a:off x="7063451" y="3310359"/>
            <a:ext cx="1678329" cy="370391"/>
          </a:xfrm>
        </p:spPr>
        <p:txBody>
          <a:bodyPr>
            <a:noAutofit/>
          </a:bodyP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lang="en-US" sz="1800" b="1" smtClean="0">
                <a:solidFill>
                  <a:schemeClr val="bg1"/>
                </a:solidFill>
                <a:effectLst/>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err="1"/>
              <a:t>voluptis</a:t>
            </a:r>
            <a:endParaRPr lang="en-US" dirty="0"/>
          </a:p>
        </p:txBody>
      </p:sp>
      <p:sp>
        <p:nvSpPr>
          <p:cNvPr id="23" name="Text Placeholder 7">
            <a:extLst>
              <a:ext uri="{FF2B5EF4-FFF2-40B4-BE49-F238E27FC236}">
                <a16:creationId xmlns:a16="http://schemas.microsoft.com/office/drawing/2014/main" id="{9F15CCC5-27BF-5645-AE6F-9C1B26E7F98D}"/>
              </a:ext>
            </a:extLst>
          </p:cNvPr>
          <p:cNvSpPr>
            <a:spLocks noGrp="1"/>
          </p:cNvSpPr>
          <p:nvPr>
            <p:ph type="body" sz="quarter" idx="21" hasCustomPrompt="1"/>
          </p:nvPr>
        </p:nvSpPr>
        <p:spPr>
          <a:xfrm>
            <a:off x="7063451" y="4098503"/>
            <a:ext cx="1678329" cy="855460"/>
          </a:xfrm>
        </p:spPr>
        <p:txBody>
          <a:bodyPr>
            <a:noAutofit/>
          </a:bodyP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lang="en-US" sz="5400" b="1" smtClean="0">
                <a:solidFill>
                  <a:schemeClr val="bg1"/>
                </a:solidFill>
                <a:effectLst/>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85%</a:t>
            </a:r>
          </a:p>
        </p:txBody>
      </p:sp>
      <p:sp>
        <p:nvSpPr>
          <p:cNvPr id="24" name="Text Placeholder 7">
            <a:extLst>
              <a:ext uri="{FF2B5EF4-FFF2-40B4-BE49-F238E27FC236}">
                <a16:creationId xmlns:a16="http://schemas.microsoft.com/office/drawing/2014/main" id="{E427828E-0E95-3A49-9D7F-A4C58083DAC9}"/>
              </a:ext>
            </a:extLst>
          </p:cNvPr>
          <p:cNvSpPr>
            <a:spLocks noGrp="1"/>
          </p:cNvSpPr>
          <p:nvPr>
            <p:ph type="body" sz="quarter" idx="22" hasCustomPrompt="1"/>
          </p:nvPr>
        </p:nvSpPr>
        <p:spPr>
          <a:xfrm>
            <a:off x="7063451" y="4953964"/>
            <a:ext cx="1678329" cy="370391"/>
          </a:xfrm>
        </p:spPr>
        <p:txBody>
          <a:bodyPr>
            <a:noAutofit/>
          </a:bodyP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lang="en-US" sz="1800" b="1" smtClean="0">
                <a:solidFill>
                  <a:schemeClr val="bg1"/>
                </a:solidFill>
                <a:effectLst/>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err="1"/>
              <a:t>voluptis</a:t>
            </a:r>
            <a:endParaRPr lang="en-US" dirty="0"/>
          </a:p>
        </p:txBody>
      </p:sp>
    </p:spTree>
    <p:extLst>
      <p:ext uri="{BB962C8B-B14F-4D97-AF65-F5344CB8AC3E}">
        <p14:creationId xmlns:p14="http://schemas.microsoft.com/office/powerpoint/2010/main" val="31548779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875A940-317F-0543-8343-65A20A305783}"/>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31F0AEB-9D48-5B4E-A3D8-0A8D784A3F27}"/>
              </a:ext>
            </a:extLst>
          </p:cNvPr>
          <p:cNvSpPr>
            <a:spLocks noGrp="1"/>
          </p:cNvSpPr>
          <p:nvPr>
            <p:ph type="sldNum" sz="quarter" idx="12"/>
          </p:nvPr>
        </p:nvSpPr>
        <p:spPr/>
        <p:txBody>
          <a:bodyPr/>
          <a:lstStyle/>
          <a:p>
            <a:fld id="{EE701E68-D2BE-9242-A29A-9CA10C8DC3BD}" type="slidenum">
              <a:rPr lang="en-US" smtClean="0"/>
              <a:t>‹#›</a:t>
            </a:fld>
            <a:endParaRPr lang="en-US"/>
          </a:p>
        </p:txBody>
      </p:sp>
      <p:sp>
        <p:nvSpPr>
          <p:cNvPr id="7" name="Title 6">
            <a:extLst>
              <a:ext uri="{FF2B5EF4-FFF2-40B4-BE49-F238E27FC236}">
                <a16:creationId xmlns:a16="http://schemas.microsoft.com/office/drawing/2014/main" id="{3C26F060-F2D2-794B-A043-FB51BD523F25}"/>
              </a:ext>
            </a:extLst>
          </p:cNvPr>
          <p:cNvSpPr>
            <a:spLocks noGrp="1"/>
          </p:cNvSpPr>
          <p:nvPr>
            <p:ph type="title"/>
          </p:nvPr>
        </p:nvSpPr>
        <p:spPr>
          <a:xfrm>
            <a:off x="628650" y="365126"/>
            <a:ext cx="7886700" cy="1325563"/>
          </a:xfrm>
          <a:prstGeom prst="rect">
            <a:avLst/>
          </a:prstGeom>
        </p:spPr>
        <p:txBody>
          <a:bodyPr>
            <a:normAutofit/>
          </a:bodyPr>
          <a:lstStyle>
            <a:lvl1pPr>
              <a:defRPr sz="3000"/>
            </a:lvl1pPr>
          </a:lstStyle>
          <a:p>
            <a:r>
              <a:rPr lang="en-US" dirty="0"/>
              <a:t>Click to edit Master title style</a:t>
            </a:r>
          </a:p>
        </p:txBody>
      </p:sp>
      <p:sp>
        <p:nvSpPr>
          <p:cNvPr id="2" name="Rectangle 1">
            <a:extLst>
              <a:ext uri="{FF2B5EF4-FFF2-40B4-BE49-F238E27FC236}">
                <a16:creationId xmlns:a16="http://schemas.microsoft.com/office/drawing/2014/main" id="{9C91C6E0-C6E2-0C44-B42F-BC49AC196FE0}"/>
              </a:ext>
            </a:extLst>
          </p:cNvPr>
          <p:cNvSpPr/>
          <p:nvPr userDrawn="1"/>
        </p:nvSpPr>
        <p:spPr>
          <a:xfrm>
            <a:off x="0" y="2835797"/>
            <a:ext cx="2283714" cy="2696902"/>
          </a:xfrm>
          <a:prstGeom prst="rect">
            <a:avLst/>
          </a:prstGeom>
          <a:solidFill>
            <a:srgbClr val="3234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Rectangle 7">
            <a:extLst>
              <a:ext uri="{FF2B5EF4-FFF2-40B4-BE49-F238E27FC236}">
                <a16:creationId xmlns:a16="http://schemas.microsoft.com/office/drawing/2014/main" id="{CF36BCA7-DF62-5C4C-A014-BB30AE0BC5EB}"/>
              </a:ext>
            </a:extLst>
          </p:cNvPr>
          <p:cNvSpPr/>
          <p:nvPr userDrawn="1"/>
        </p:nvSpPr>
        <p:spPr>
          <a:xfrm>
            <a:off x="2279070" y="2835797"/>
            <a:ext cx="2283714" cy="269690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Rectangle 8">
            <a:extLst>
              <a:ext uri="{FF2B5EF4-FFF2-40B4-BE49-F238E27FC236}">
                <a16:creationId xmlns:a16="http://schemas.microsoft.com/office/drawing/2014/main" id="{243F805F-01C4-9447-B074-9CFF56735112}"/>
              </a:ext>
            </a:extLst>
          </p:cNvPr>
          <p:cNvSpPr/>
          <p:nvPr userDrawn="1"/>
        </p:nvSpPr>
        <p:spPr>
          <a:xfrm>
            <a:off x="4560462" y="2835797"/>
            <a:ext cx="2283714" cy="269690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Rectangle 9">
            <a:extLst>
              <a:ext uri="{FF2B5EF4-FFF2-40B4-BE49-F238E27FC236}">
                <a16:creationId xmlns:a16="http://schemas.microsoft.com/office/drawing/2014/main" id="{2F291DD9-8591-6D49-B489-8347B60AB5A3}"/>
              </a:ext>
            </a:extLst>
          </p:cNvPr>
          <p:cNvSpPr/>
          <p:nvPr userDrawn="1"/>
        </p:nvSpPr>
        <p:spPr>
          <a:xfrm>
            <a:off x="6837210" y="2835797"/>
            <a:ext cx="2283714" cy="2696902"/>
          </a:xfrm>
          <a:prstGeom prst="rect">
            <a:avLst/>
          </a:prstGeom>
          <a:solidFill>
            <a:srgbClr val="B529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Picture Placeholder 9">
            <a:extLst>
              <a:ext uri="{FF2B5EF4-FFF2-40B4-BE49-F238E27FC236}">
                <a16:creationId xmlns:a16="http://schemas.microsoft.com/office/drawing/2014/main" id="{66E6E1C3-C7FD-1742-86E3-3E0261B34834}"/>
              </a:ext>
            </a:extLst>
          </p:cNvPr>
          <p:cNvSpPr>
            <a:spLocks noGrp="1" noChangeAspect="1"/>
          </p:cNvSpPr>
          <p:nvPr>
            <p:ph type="pic" sz="quarter" idx="14" hasCustomPrompt="1"/>
          </p:nvPr>
        </p:nvSpPr>
        <p:spPr>
          <a:xfrm>
            <a:off x="789763" y="2369434"/>
            <a:ext cx="699545" cy="932727"/>
          </a:xfrm>
          <a:prstGeom prst="ellipse">
            <a:avLst/>
          </a:prstGeom>
          <a:pattFill prst="pct50">
            <a:fgClr>
              <a:schemeClr val="accent1"/>
            </a:fgClr>
            <a:bgClr>
              <a:schemeClr val="bg1"/>
            </a:bgClr>
          </a:pattFill>
          <a:ln>
            <a:noFill/>
          </a:ln>
        </p:spPr>
        <p:txBody>
          <a:bodyPr anchor="ctr">
            <a:normAutofit/>
          </a:bodyPr>
          <a:lstStyle>
            <a:lvl1pPr marL="0" indent="0" algn="ctr">
              <a:buNone/>
              <a:defRPr sz="900"/>
            </a:lvl1pPr>
          </a:lstStyle>
          <a:p>
            <a:r>
              <a:rPr lang="en-US" dirty="0"/>
              <a:t>ICON</a:t>
            </a:r>
          </a:p>
        </p:txBody>
      </p:sp>
      <p:sp>
        <p:nvSpPr>
          <p:cNvPr id="13" name="Picture Placeholder 9">
            <a:extLst>
              <a:ext uri="{FF2B5EF4-FFF2-40B4-BE49-F238E27FC236}">
                <a16:creationId xmlns:a16="http://schemas.microsoft.com/office/drawing/2014/main" id="{C1ACB4F1-36F2-8D43-9E84-64A6EB95F312}"/>
              </a:ext>
            </a:extLst>
          </p:cNvPr>
          <p:cNvSpPr>
            <a:spLocks noGrp="1" noChangeAspect="1"/>
          </p:cNvSpPr>
          <p:nvPr>
            <p:ph type="pic" sz="quarter" idx="15" hasCustomPrompt="1"/>
          </p:nvPr>
        </p:nvSpPr>
        <p:spPr>
          <a:xfrm>
            <a:off x="3073477" y="2372067"/>
            <a:ext cx="699545" cy="932727"/>
          </a:xfrm>
          <a:prstGeom prst="ellipse">
            <a:avLst/>
          </a:prstGeom>
          <a:pattFill prst="pct50">
            <a:fgClr>
              <a:schemeClr val="accent1"/>
            </a:fgClr>
            <a:bgClr>
              <a:schemeClr val="bg1"/>
            </a:bgClr>
          </a:pattFill>
          <a:ln>
            <a:noFill/>
          </a:ln>
        </p:spPr>
        <p:txBody>
          <a:bodyPr anchor="ctr">
            <a:normAutofit/>
          </a:bodyPr>
          <a:lstStyle>
            <a:lvl1pPr marL="0" indent="0" algn="ctr">
              <a:buNone/>
              <a:defRPr sz="900"/>
            </a:lvl1pPr>
          </a:lstStyle>
          <a:p>
            <a:r>
              <a:rPr lang="en-US" dirty="0"/>
              <a:t>ICON</a:t>
            </a:r>
          </a:p>
        </p:txBody>
      </p:sp>
      <p:sp>
        <p:nvSpPr>
          <p:cNvPr id="14" name="Picture Placeholder 9">
            <a:extLst>
              <a:ext uri="{FF2B5EF4-FFF2-40B4-BE49-F238E27FC236}">
                <a16:creationId xmlns:a16="http://schemas.microsoft.com/office/drawing/2014/main" id="{19602ACF-6BD9-F241-9B30-0ACF91D0F83A}"/>
              </a:ext>
            </a:extLst>
          </p:cNvPr>
          <p:cNvSpPr>
            <a:spLocks noGrp="1" noChangeAspect="1"/>
          </p:cNvSpPr>
          <p:nvPr>
            <p:ph type="pic" sz="quarter" idx="16" hasCustomPrompt="1"/>
          </p:nvPr>
        </p:nvSpPr>
        <p:spPr>
          <a:xfrm>
            <a:off x="5352547" y="2369434"/>
            <a:ext cx="699545" cy="932727"/>
          </a:xfrm>
          <a:prstGeom prst="ellipse">
            <a:avLst/>
          </a:prstGeom>
          <a:pattFill prst="pct50">
            <a:fgClr>
              <a:schemeClr val="accent1"/>
            </a:fgClr>
            <a:bgClr>
              <a:schemeClr val="bg1"/>
            </a:bgClr>
          </a:pattFill>
          <a:ln>
            <a:noFill/>
          </a:ln>
        </p:spPr>
        <p:txBody>
          <a:bodyPr anchor="ctr">
            <a:normAutofit/>
          </a:bodyPr>
          <a:lstStyle>
            <a:lvl1pPr marL="0" indent="0" algn="ctr">
              <a:buNone/>
              <a:defRPr sz="900"/>
            </a:lvl1pPr>
          </a:lstStyle>
          <a:p>
            <a:r>
              <a:rPr lang="en-US" dirty="0"/>
              <a:t>ICON</a:t>
            </a:r>
          </a:p>
        </p:txBody>
      </p:sp>
      <p:sp>
        <p:nvSpPr>
          <p:cNvPr id="15" name="Picture Placeholder 9">
            <a:extLst>
              <a:ext uri="{FF2B5EF4-FFF2-40B4-BE49-F238E27FC236}">
                <a16:creationId xmlns:a16="http://schemas.microsoft.com/office/drawing/2014/main" id="{8D183AD6-B84F-B641-BF00-0387412E8323}"/>
              </a:ext>
            </a:extLst>
          </p:cNvPr>
          <p:cNvSpPr>
            <a:spLocks noGrp="1" noChangeAspect="1"/>
          </p:cNvSpPr>
          <p:nvPr>
            <p:ph type="pic" sz="quarter" idx="17" hasCustomPrompt="1"/>
          </p:nvPr>
        </p:nvSpPr>
        <p:spPr>
          <a:xfrm>
            <a:off x="7631617" y="2369434"/>
            <a:ext cx="699545" cy="932727"/>
          </a:xfrm>
          <a:prstGeom prst="ellipse">
            <a:avLst/>
          </a:prstGeom>
          <a:pattFill prst="pct50">
            <a:fgClr>
              <a:schemeClr val="accent1"/>
            </a:fgClr>
            <a:bgClr>
              <a:schemeClr val="bg1"/>
            </a:bgClr>
          </a:pattFill>
          <a:ln>
            <a:noFill/>
          </a:ln>
        </p:spPr>
        <p:txBody>
          <a:bodyPr anchor="ctr">
            <a:normAutofit/>
          </a:bodyPr>
          <a:lstStyle>
            <a:lvl1pPr marL="0" indent="0" algn="ctr">
              <a:buNone/>
              <a:defRPr sz="900"/>
            </a:lvl1pPr>
          </a:lstStyle>
          <a:p>
            <a:r>
              <a:rPr lang="en-US" dirty="0"/>
              <a:t>ICON</a:t>
            </a:r>
          </a:p>
        </p:txBody>
      </p:sp>
      <p:sp>
        <p:nvSpPr>
          <p:cNvPr id="16" name="Text Placeholder 7">
            <a:extLst>
              <a:ext uri="{FF2B5EF4-FFF2-40B4-BE49-F238E27FC236}">
                <a16:creationId xmlns:a16="http://schemas.microsoft.com/office/drawing/2014/main" id="{C27EEF69-E895-8347-AB1F-1915C726A122}"/>
              </a:ext>
            </a:extLst>
          </p:cNvPr>
          <p:cNvSpPr>
            <a:spLocks noGrp="1"/>
          </p:cNvSpPr>
          <p:nvPr>
            <p:ph type="body" sz="quarter" idx="18" hasCustomPrompt="1"/>
          </p:nvPr>
        </p:nvSpPr>
        <p:spPr>
          <a:xfrm>
            <a:off x="240041" y="3550536"/>
            <a:ext cx="1798988" cy="1733789"/>
          </a:xfrm>
        </p:spPr>
        <p:txBody>
          <a:bodyPr>
            <a:noAutofit/>
          </a:bodyP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lang="en-US" sz="1350">
                <a:solidFill>
                  <a:schemeClr val="bg1"/>
                </a:solidFill>
                <a:effectLst/>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err="1"/>
              <a:t>Evendis</a:t>
            </a:r>
            <a:r>
              <a:rPr lang="en-US" dirty="0"/>
              <a:t> </a:t>
            </a:r>
            <a:r>
              <a:rPr lang="en-US" dirty="0" err="1"/>
              <a:t>voluptis</a:t>
            </a:r>
            <a:r>
              <a:rPr lang="en-US" dirty="0"/>
              <a:t> </a:t>
            </a:r>
            <a:r>
              <a:rPr lang="en-US" dirty="0" err="1"/>
              <a:t>exeratur</a:t>
            </a:r>
            <a:r>
              <a:rPr lang="en-US" dirty="0"/>
              <a:t>, </a:t>
            </a:r>
            <a:r>
              <a:rPr lang="en-US" dirty="0" err="1"/>
              <a:t>unt</a:t>
            </a:r>
            <a:r>
              <a:rPr lang="en-US" dirty="0"/>
              <a:t> </a:t>
            </a:r>
            <a:r>
              <a:rPr lang="en-US" dirty="0" err="1"/>
              <a:t>audia</a:t>
            </a:r>
            <a:r>
              <a:rPr lang="en-US" dirty="0"/>
              <a:t> </a:t>
            </a:r>
            <a:r>
              <a:rPr lang="en-US" dirty="0" err="1"/>
              <a:t>doluptatum</a:t>
            </a:r>
            <a:r>
              <a:rPr lang="en-US" dirty="0"/>
              <a:t> </a:t>
            </a:r>
            <a:r>
              <a:rPr lang="en-US" dirty="0" err="1"/>
              <a:t>autem</a:t>
            </a:r>
            <a:r>
              <a:rPr lang="en-US" dirty="0"/>
              <a:t> </a:t>
            </a:r>
            <a:r>
              <a:rPr lang="en-US" dirty="0" err="1"/>
              <a:t>ut</a:t>
            </a:r>
            <a:r>
              <a:rPr lang="en-US" dirty="0"/>
              <a:t> </a:t>
            </a:r>
            <a:r>
              <a:rPr lang="en-US" dirty="0" err="1"/>
              <a:t>quia</a:t>
            </a:r>
            <a:r>
              <a:rPr lang="en-US" dirty="0"/>
              <a:t> </a:t>
            </a:r>
            <a:r>
              <a:rPr lang="en-US" dirty="0" err="1"/>
              <a:t>cus</a:t>
            </a:r>
            <a:r>
              <a:rPr lang="en-US" dirty="0"/>
              <a:t>, </a:t>
            </a:r>
            <a:r>
              <a:rPr lang="en-US" dirty="0" err="1"/>
              <a:t>cuptate</a:t>
            </a:r>
            <a:r>
              <a:rPr lang="en-US" dirty="0"/>
              <a:t> </a:t>
            </a:r>
            <a:r>
              <a:rPr lang="en-US" dirty="0" err="1"/>
              <a:t>cuptate</a:t>
            </a:r>
            <a:r>
              <a:rPr lang="en-US" dirty="0"/>
              <a:t> nobis </a:t>
            </a:r>
            <a:r>
              <a:rPr lang="en-US" dirty="0" err="1"/>
              <a:t>eumqui</a:t>
            </a:r>
            <a:r>
              <a:rPr lang="en-US" dirty="0"/>
              <a:t> </a:t>
            </a:r>
            <a:r>
              <a:rPr lang="en-US" dirty="0" err="1"/>
              <a:t>anditaq</a:t>
            </a:r>
            <a:r>
              <a:rPr lang="en-US" dirty="0"/>
              <a:t> </a:t>
            </a:r>
            <a:r>
              <a:rPr lang="en-US" dirty="0" err="1"/>
              <a:t>uiducitia</a:t>
            </a:r>
            <a:r>
              <a:rPr lang="en-US" dirty="0"/>
              <a:t>.</a:t>
            </a:r>
          </a:p>
        </p:txBody>
      </p:sp>
      <p:sp>
        <p:nvSpPr>
          <p:cNvPr id="17" name="Text Placeholder 7">
            <a:extLst>
              <a:ext uri="{FF2B5EF4-FFF2-40B4-BE49-F238E27FC236}">
                <a16:creationId xmlns:a16="http://schemas.microsoft.com/office/drawing/2014/main" id="{94A8DADB-379D-A24C-96FB-4E8F085110AF}"/>
              </a:ext>
            </a:extLst>
          </p:cNvPr>
          <p:cNvSpPr>
            <a:spLocks noGrp="1"/>
          </p:cNvSpPr>
          <p:nvPr>
            <p:ph type="body" sz="quarter" idx="19" hasCustomPrompt="1"/>
          </p:nvPr>
        </p:nvSpPr>
        <p:spPr>
          <a:xfrm>
            <a:off x="2523755" y="3550536"/>
            <a:ext cx="1798988" cy="1733789"/>
          </a:xfrm>
        </p:spPr>
        <p:txBody>
          <a:bodyPr>
            <a:noAutofit/>
          </a:bodyP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lang="en-US" sz="1350">
                <a:solidFill>
                  <a:schemeClr val="bg1"/>
                </a:solidFill>
                <a:effectLst/>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err="1"/>
              <a:t>Evendis</a:t>
            </a:r>
            <a:r>
              <a:rPr lang="en-US" dirty="0"/>
              <a:t> </a:t>
            </a:r>
            <a:r>
              <a:rPr lang="en-US" dirty="0" err="1"/>
              <a:t>voluptis</a:t>
            </a:r>
            <a:r>
              <a:rPr lang="en-US" dirty="0"/>
              <a:t> </a:t>
            </a:r>
            <a:r>
              <a:rPr lang="en-US" dirty="0" err="1"/>
              <a:t>exeratur</a:t>
            </a:r>
            <a:r>
              <a:rPr lang="en-US" dirty="0"/>
              <a:t>, </a:t>
            </a:r>
            <a:r>
              <a:rPr lang="en-US" dirty="0" err="1"/>
              <a:t>unt</a:t>
            </a:r>
            <a:r>
              <a:rPr lang="en-US" dirty="0"/>
              <a:t> </a:t>
            </a:r>
            <a:r>
              <a:rPr lang="en-US" dirty="0" err="1"/>
              <a:t>audia</a:t>
            </a:r>
            <a:r>
              <a:rPr lang="en-US" dirty="0"/>
              <a:t> </a:t>
            </a:r>
            <a:r>
              <a:rPr lang="en-US" dirty="0" err="1"/>
              <a:t>doluptatum</a:t>
            </a:r>
            <a:r>
              <a:rPr lang="en-US" dirty="0"/>
              <a:t> </a:t>
            </a:r>
            <a:r>
              <a:rPr lang="en-US" dirty="0" err="1"/>
              <a:t>autem</a:t>
            </a:r>
            <a:r>
              <a:rPr lang="en-US" dirty="0"/>
              <a:t> </a:t>
            </a:r>
            <a:r>
              <a:rPr lang="en-US" dirty="0" err="1"/>
              <a:t>ut</a:t>
            </a:r>
            <a:r>
              <a:rPr lang="en-US" dirty="0"/>
              <a:t> </a:t>
            </a:r>
            <a:r>
              <a:rPr lang="en-US" dirty="0" err="1"/>
              <a:t>quia</a:t>
            </a:r>
            <a:r>
              <a:rPr lang="en-US" dirty="0"/>
              <a:t> </a:t>
            </a:r>
            <a:r>
              <a:rPr lang="en-US" dirty="0" err="1"/>
              <a:t>cus</a:t>
            </a:r>
            <a:r>
              <a:rPr lang="en-US" dirty="0"/>
              <a:t>, </a:t>
            </a:r>
            <a:r>
              <a:rPr lang="en-US" dirty="0" err="1"/>
              <a:t>cuptate</a:t>
            </a:r>
            <a:r>
              <a:rPr lang="en-US" dirty="0"/>
              <a:t> </a:t>
            </a:r>
            <a:r>
              <a:rPr lang="en-US" dirty="0" err="1"/>
              <a:t>cuptate</a:t>
            </a:r>
            <a:r>
              <a:rPr lang="en-US" dirty="0"/>
              <a:t> nobis </a:t>
            </a:r>
            <a:r>
              <a:rPr lang="en-US" dirty="0" err="1"/>
              <a:t>eumqui</a:t>
            </a:r>
            <a:r>
              <a:rPr lang="en-US" dirty="0"/>
              <a:t> </a:t>
            </a:r>
            <a:r>
              <a:rPr lang="en-US" dirty="0" err="1"/>
              <a:t>anditaq</a:t>
            </a:r>
            <a:r>
              <a:rPr lang="en-US" dirty="0"/>
              <a:t> </a:t>
            </a:r>
            <a:r>
              <a:rPr lang="en-US" dirty="0" err="1"/>
              <a:t>uiducitia</a:t>
            </a:r>
            <a:r>
              <a:rPr lang="en-US" dirty="0"/>
              <a:t>.</a:t>
            </a:r>
          </a:p>
        </p:txBody>
      </p:sp>
      <p:sp>
        <p:nvSpPr>
          <p:cNvPr id="18" name="Text Placeholder 7">
            <a:extLst>
              <a:ext uri="{FF2B5EF4-FFF2-40B4-BE49-F238E27FC236}">
                <a16:creationId xmlns:a16="http://schemas.microsoft.com/office/drawing/2014/main" id="{78C8738B-A11B-3347-84B0-312C1C66A699}"/>
              </a:ext>
            </a:extLst>
          </p:cNvPr>
          <p:cNvSpPr>
            <a:spLocks noGrp="1"/>
          </p:cNvSpPr>
          <p:nvPr>
            <p:ph type="body" sz="quarter" idx="20" hasCustomPrompt="1"/>
          </p:nvPr>
        </p:nvSpPr>
        <p:spPr>
          <a:xfrm>
            <a:off x="4802825" y="3550536"/>
            <a:ext cx="1798988" cy="1733789"/>
          </a:xfrm>
        </p:spPr>
        <p:txBody>
          <a:bodyPr>
            <a:noAutofit/>
          </a:bodyP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lang="en-US" sz="1350">
                <a:solidFill>
                  <a:schemeClr val="bg1"/>
                </a:solidFill>
                <a:effectLst/>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err="1"/>
              <a:t>Evendis</a:t>
            </a:r>
            <a:r>
              <a:rPr lang="en-US" dirty="0"/>
              <a:t> </a:t>
            </a:r>
            <a:r>
              <a:rPr lang="en-US" dirty="0" err="1"/>
              <a:t>voluptis</a:t>
            </a:r>
            <a:r>
              <a:rPr lang="en-US" dirty="0"/>
              <a:t> </a:t>
            </a:r>
            <a:r>
              <a:rPr lang="en-US" dirty="0" err="1"/>
              <a:t>exeratur</a:t>
            </a:r>
            <a:r>
              <a:rPr lang="en-US" dirty="0"/>
              <a:t>, </a:t>
            </a:r>
            <a:r>
              <a:rPr lang="en-US" dirty="0" err="1"/>
              <a:t>unt</a:t>
            </a:r>
            <a:r>
              <a:rPr lang="en-US" dirty="0"/>
              <a:t> </a:t>
            </a:r>
            <a:r>
              <a:rPr lang="en-US" dirty="0" err="1"/>
              <a:t>audia</a:t>
            </a:r>
            <a:r>
              <a:rPr lang="en-US" dirty="0"/>
              <a:t> </a:t>
            </a:r>
            <a:r>
              <a:rPr lang="en-US" dirty="0" err="1"/>
              <a:t>doluptatum</a:t>
            </a:r>
            <a:r>
              <a:rPr lang="en-US" dirty="0"/>
              <a:t> </a:t>
            </a:r>
            <a:r>
              <a:rPr lang="en-US" dirty="0" err="1"/>
              <a:t>autem</a:t>
            </a:r>
            <a:r>
              <a:rPr lang="en-US" dirty="0"/>
              <a:t> </a:t>
            </a:r>
            <a:r>
              <a:rPr lang="en-US" dirty="0" err="1"/>
              <a:t>ut</a:t>
            </a:r>
            <a:r>
              <a:rPr lang="en-US" dirty="0"/>
              <a:t> </a:t>
            </a:r>
            <a:r>
              <a:rPr lang="en-US" dirty="0" err="1"/>
              <a:t>quia</a:t>
            </a:r>
            <a:r>
              <a:rPr lang="en-US" dirty="0"/>
              <a:t> </a:t>
            </a:r>
            <a:r>
              <a:rPr lang="en-US" dirty="0" err="1"/>
              <a:t>cus</a:t>
            </a:r>
            <a:r>
              <a:rPr lang="en-US" dirty="0"/>
              <a:t>, </a:t>
            </a:r>
            <a:r>
              <a:rPr lang="en-US" dirty="0" err="1"/>
              <a:t>cuptate</a:t>
            </a:r>
            <a:r>
              <a:rPr lang="en-US" dirty="0"/>
              <a:t> </a:t>
            </a:r>
            <a:r>
              <a:rPr lang="en-US" dirty="0" err="1"/>
              <a:t>cuptate</a:t>
            </a:r>
            <a:r>
              <a:rPr lang="en-US" dirty="0"/>
              <a:t> nobis </a:t>
            </a:r>
            <a:r>
              <a:rPr lang="en-US" dirty="0" err="1"/>
              <a:t>eumqui</a:t>
            </a:r>
            <a:r>
              <a:rPr lang="en-US" dirty="0"/>
              <a:t> </a:t>
            </a:r>
            <a:r>
              <a:rPr lang="en-US" dirty="0" err="1"/>
              <a:t>anditaq</a:t>
            </a:r>
            <a:r>
              <a:rPr lang="en-US" dirty="0"/>
              <a:t> </a:t>
            </a:r>
            <a:r>
              <a:rPr lang="en-US" dirty="0" err="1"/>
              <a:t>uiducitia</a:t>
            </a:r>
            <a:r>
              <a:rPr lang="en-US" dirty="0"/>
              <a:t>.</a:t>
            </a:r>
          </a:p>
        </p:txBody>
      </p:sp>
      <p:sp>
        <p:nvSpPr>
          <p:cNvPr id="19" name="Text Placeholder 7">
            <a:extLst>
              <a:ext uri="{FF2B5EF4-FFF2-40B4-BE49-F238E27FC236}">
                <a16:creationId xmlns:a16="http://schemas.microsoft.com/office/drawing/2014/main" id="{F5B29A80-610C-D942-8845-8C38B2468CC4}"/>
              </a:ext>
            </a:extLst>
          </p:cNvPr>
          <p:cNvSpPr>
            <a:spLocks noGrp="1"/>
          </p:cNvSpPr>
          <p:nvPr>
            <p:ph type="body" sz="quarter" idx="21" hasCustomPrompt="1"/>
          </p:nvPr>
        </p:nvSpPr>
        <p:spPr>
          <a:xfrm>
            <a:off x="7081894" y="3550536"/>
            <a:ext cx="1798988" cy="1733789"/>
          </a:xfrm>
        </p:spPr>
        <p:txBody>
          <a:bodyPr>
            <a:noAutofit/>
          </a:bodyP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lang="en-US" sz="1350">
                <a:solidFill>
                  <a:schemeClr val="bg1"/>
                </a:solidFill>
                <a:effectLst/>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err="1"/>
              <a:t>Evendis</a:t>
            </a:r>
            <a:r>
              <a:rPr lang="en-US" dirty="0"/>
              <a:t> </a:t>
            </a:r>
            <a:r>
              <a:rPr lang="en-US" dirty="0" err="1"/>
              <a:t>voluptis</a:t>
            </a:r>
            <a:r>
              <a:rPr lang="en-US" dirty="0"/>
              <a:t> </a:t>
            </a:r>
            <a:r>
              <a:rPr lang="en-US" dirty="0" err="1"/>
              <a:t>exeratur</a:t>
            </a:r>
            <a:r>
              <a:rPr lang="en-US" dirty="0"/>
              <a:t>, </a:t>
            </a:r>
            <a:r>
              <a:rPr lang="en-US" dirty="0" err="1"/>
              <a:t>unt</a:t>
            </a:r>
            <a:r>
              <a:rPr lang="en-US" dirty="0"/>
              <a:t> </a:t>
            </a:r>
            <a:r>
              <a:rPr lang="en-US" dirty="0" err="1"/>
              <a:t>audia</a:t>
            </a:r>
            <a:r>
              <a:rPr lang="en-US" dirty="0"/>
              <a:t> </a:t>
            </a:r>
            <a:r>
              <a:rPr lang="en-US" dirty="0" err="1"/>
              <a:t>doluptatum</a:t>
            </a:r>
            <a:r>
              <a:rPr lang="en-US" dirty="0"/>
              <a:t> </a:t>
            </a:r>
            <a:r>
              <a:rPr lang="en-US" dirty="0" err="1"/>
              <a:t>autem</a:t>
            </a:r>
            <a:r>
              <a:rPr lang="en-US" dirty="0"/>
              <a:t> </a:t>
            </a:r>
            <a:r>
              <a:rPr lang="en-US" dirty="0" err="1"/>
              <a:t>ut</a:t>
            </a:r>
            <a:r>
              <a:rPr lang="en-US" dirty="0"/>
              <a:t> </a:t>
            </a:r>
            <a:r>
              <a:rPr lang="en-US" dirty="0" err="1"/>
              <a:t>quia</a:t>
            </a:r>
            <a:r>
              <a:rPr lang="en-US" dirty="0"/>
              <a:t> </a:t>
            </a:r>
            <a:r>
              <a:rPr lang="en-US" dirty="0" err="1"/>
              <a:t>cus</a:t>
            </a:r>
            <a:r>
              <a:rPr lang="en-US" dirty="0"/>
              <a:t>, </a:t>
            </a:r>
            <a:r>
              <a:rPr lang="en-US" dirty="0" err="1"/>
              <a:t>cuptate</a:t>
            </a:r>
            <a:r>
              <a:rPr lang="en-US" dirty="0"/>
              <a:t> </a:t>
            </a:r>
            <a:r>
              <a:rPr lang="en-US" dirty="0" err="1"/>
              <a:t>cuptate</a:t>
            </a:r>
            <a:r>
              <a:rPr lang="en-US" dirty="0"/>
              <a:t> nobis </a:t>
            </a:r>
            <a:r>
              <a:rPr lang="en-US" dirty="0" err="1"/>
              <a:t>eumqui</a:t>
            </a:r>
            <a:r>
              <a:rPr lang="en-US" dirty="0"/>
              <a:t> </a:t>
            </a:r>
            <a:r>
              <a:rPr lang="en-US" dirty="0" err="1"/>
              <a:t>anditaq</a:t>
            </a:r>
            <a:r>
              <a:rPr lang="en-US" dirty="0"/>
              <a:t> </a:t>
            </a:r>
            <a:r>
              <a:rPr lang="en-US" dirty="0" err="1"/>
              <a:t>uiducitia</a:t>
            </a:r>
            <a:r>
              <a:rPr lang="en-US" dirty="0"/>
              <a:t>.</a:t>
            </a:r>
          </a:p>
        </p:txBody>
      </p:sp>
    </p:spTree>
    <p:extLst>
      <p:ext uri="{BB962C8B-B14F-4D97-AF65-F5344CB8AC3E}">
        <p14:creationId xmlns:p14="http://schemas.microsoft.com/office/powerpoint/2010/main" val="21455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96A3A3-94A6-4E5B-AF39-173ACA3E61CC}" type="datetime2">
              <a:rPr lang="en-US" smtClean="0"/>
              <a:t>Thursday, February 20, 2020</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875A940-317F-0543-8343-65A20A305783}"/>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31F0AEB-9D48-5B4E-A3D8-0A8D784A3F27}"/>
              </a:ext>
            </a:extLst>
          </p:cNvPr>
          <p:cNvSpPr>
            <a:spLocks noGrp="1"/>
          </p:cNvSpPr>
          <p:nvPr>
            <p:ph type="sldNum" sz="quarter" idx="12"/>
          </p:nvPr>
        </p:nvSpPr>
        <p:spPr/>
        <p:txBody>
          <a:bodyPr/>
          <a:lstStyle/>
          <a:p>
            <a:fld id="{EE701E68-D2BE-9242-A29A-9CA10C8DC3BD}" type="slidenum">
              <a:rPr lang="en-US" smtClean="0"/>
              <a:t>‹#›</a:t>
            </a:fld>
            <a:endParaRPr lang="en-US"/>
          </a:p>
        </p:txBody>
      </p:sp>
      <p:sp>
        <p:nvSpPr>
          <p:cNvPr id="7" name="Title 6">
            <a:extLst>
              <a:ext uri="{FF2B5EF4-FFF2-40B4-BE49-F238E27FC236}">
                <a16:creationId xmlns:a16="http://schemas.microsoft.com/office/drawing/2014/main" id="{3C26F060-F2D2-794B-A043-FB51BD523F25}"/>
              </a:ext>
            </a:extLst>
          </p:cNvPr>
          <p:cNvSpPr>
            <a:spLocks noGrp="1"/>
          </p:cNvSpPr>
          <p:nvPr>
            <p:ph type="title"/>
          </p:nvPr>
        </p:nvSpPr>
        <p:spPr>
          <a:xfrm>
            <a:off x="628650" y="365126"/>
            <a:ext cx="7886700" cy="1325563"/>
          </a:xfrm>
          <a:prstGeom prst="rect">
            <a:avLst/>
          </a:prstGeom>
        </p:spPr>
        <p:txBody>
          <a:bodyPr>
            <a:normAutofit/>
          </a:bodyPr>
          <a:lstStyle>
            <a:lvl1pPr>
              <a:defRPr sz="3000"/>
            </a:lvl1pPr>
          </a:lstStyle>
          <a:p>
            <a:r>
              <a:rPr lang="en-US" dirty="0"/>
              <a:t>Click to edit Master title style</a:t>
            </a:r>
          </a:p>
        </p:txBody>
      </p:sp>
      <p:sp>
        <p:nvSpPr>
          <p:cNvPr id="2" name="Rectangle 1">
            <a:extLst>
              <a:ext uri="{FF2B5EF4-FFF2-40B4-BE49-F238E27FC236}">
                <a16:creationId xmlns:a16="http://schemas.microsoft.com/office/drawing/2014/main" id="{9C91C6E0-C6E2-0C44-B42F-BC49AC196FE0}"/>
              </a:ext>
            </a:extLst>
          </p:cNvPr>
          <p:cNvSpPr/>
          <p:nvPr userDrawn="1"/>
        </p:nvSpPr>
        <p:spPr>
          <a:xfrm>
            <a:off x="561847" y="3584045"/>
            <a:ext cx="2057400" cy="593203"/>
          </a:xfrm>
          <a:prstGeom prst="rect">
            <a:avLst/>
          </a:prstGeom>
          <a:solidFill>
            <a:srgbClr val="3234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Rectangle 7">
            <a:extLst>
              <a:ext uri="{FF2B5EF4-FFF2-40B4-BE49-F238E27FC236}">
                <a16:creationId xmlns:a16="http://schemas.microsoft.com/office/drawing/2014/main" id="{CF36BCA7-DF62-5C4C-A014-BB30AE0BC5EB}"/>
              </a:ext>
            </a:extLst>
          </p:cNvPr>
          <p:cNvSpPr/>
          <p:nvPr userDrawn="1"/>
        </p:nvSpPr>
        <p:spPr>
          <a:xfrm>
            <a:off x="2614603" y="3584045"/>
            <a:ext cx="2057400" cy="59320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Rectangle 8">
            <a:extLst>
              <a:ext uri="{FF2B5EF4-FFF2-40B4-BE49-F238E27FC236}">
                <a16:creationId xmlns:a16="http://schemas.microsoft.com/office/drawing/2014/main" id="{243F805F-01C4-9447-B074-9CFF56735112}"/>
              </a:ext>
            </a:extLst>
          </p:cNvPr>
          <p:cNvSpPr/>
          <p:nvPr userDrawn="1"/>
        </p:nvSpPr>
        <p:spPr>
          <a:xfrm>
            <a:off x="4672724" y="3584045"/>
            <a:ext cx="2057400" cy="59320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Rectangle 9">
            <a:extLst>
              <a:ext uri="{FF2B5EF4-FFF2-40B4-BE49-F238E27FC236}">
                <a16:creationId xmlns:a16="http://schemas.microsoft.com/office/drawing/2014/main" id="{2F291DD9-8591-6D49-B489-8347B60AB5A3}"/>
              </a:ext>
            </a:extLst>
          </p:cNvPr>
          <p:cNvSpPr/>
          <p:nvPr userDrawn="1"/>
        </p:nvSpPr>
        <p:spPr>
          <a:xfrm>
            <a:off x="6730124" y="3578740"/>
            <a:ext cx="2057400" cy="593203"/>
          </a:xfrm>
          <a:prstGeom prst="rect">
            <a:avLst/>
          </a:prstGeom>
          <a:solidFill>
            <a:srgbClr val="B529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Picture Placeholder 9">
            <a:extLst>
              <a:ext uri="{FF2B5EF4-FFF2-40B4-BE49-F238E27FC236}">
                <a16:creationId xmlns:a16="http://schemas.microsoft.com/office/drawing/2014/main" id="{66E6E1C3-C7FD-1742-86E3-3E0261B34834}"/>
              </a:ext>
            </a:extLst>
          </p:cNvPr>
          <p:cNvSpPr>
            <a:spLocks noGrp="1" noChangeAspect="1"/>
          </p:cNvSpPr>
          <p:nvPr>
            <p:ph type="pic" sz="quarter" idx="14" hasCustomPrompt="1"/>
          </p:nvPr>
        </p:nvSpPr>
        <p:spPr>
          <a:xfrm>
            <a:off x="376035" y="3558206"/>
            <a:ext cx="460303" cy="613737"/>
          </a:xfrm>
          <a:prstGeom prst="ellipse">
            <a:avLst/>
          </a:prstGeom>
          <a:pattFill prst="pct50">
            <a:fgClr>
              <a:schemeClr val="accent1"/>
            </a:fgClr>
            <a:bgClr>
              <a:schemeClr val="bg1"/>
            </a:bgClr>
          </a:pattFill>
          <a:ln>
            <a:noFill/>
          </a:ln>
        </p:spPr>
        <p:txBody>
          <a:bodyPr anchor="ctr">
            <a:normAutofit/>
          </a:bodyPr>
          <a:lstStyle>
            <a:lvl1pPr marL="0" indent="0" algn="ctr">
              <a:buNone/>
              <a:defRPr sz="675"/>
            </a:lvl1pPr>
          </a:lstStyle>
          <a:p>
            <a:r>
              <a:rPr lang="en-US" dirty="0"/>
              <a:t>ICON</a:t>
            </a:r>
          </a:p>
        </p:txBody>
      </p:sp>
      <p:sp>
        <p:nvSpPr>
          <p:cNvPr id="16" name="Text Placeholder 7">
            <a:extLst>
              <a:ext uri="{FF2B5EF4-FFF2-40B4-BE49-F238E27FC236}">
                <a16:creationId xmlns:a16="http://schemas.microsoft.com/office/drawing/2014/main" id="{C27EEF69-E895-8347-AB1F-1915C726A122}"/>
              </a:ext>
            </a:extLst>
          </p:cNvPr>
          <p:cNvSpPr>
            <a:spLocks noGrp="1"/>
          </p:cNvSpPr>
          <p:nvPr>
            <p:ph type="body" sz="quarter" idx="18" hasCustomPrompt="1"/>
          </p:nvPr>
        </p:nvSpPr>
        <p:spPr>
          <a:xfrm>
            <a:off x="732823" y="4378925"/>
            <a:ext cx="1798988" cy="882569"/>
          </a:xfrm>
        </p:spPr>
        <p:txBody>
          <a:bodyPr>
            <a:no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lang="en-US" sz="1350">
                <a:solidFill>
                  <a:schemeClr val="bg2">
                    <a:lumMod val="25000"/>
                  </a:schemeClr>
                </a:solidFill>
                <a:effectLst/>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err="1"/>
              <a:t>Evendis</a:t>
            </a:r>
            <a:r>
              <a:rPr lang="en-US" dirty="0"/>
              <a:t> </a:t>
            </a:r>
            <a:r>
              <a:rPr lang="en-US" dirty="0" err="1"/>
              <a:t>voluptis</a:t>
            </a:r>
            <a:r>
              <a:rPr lang="en-US" dirty="0"/>
              <a:t> </a:t>
            </a:r>
            <a:r>
              <a:rPr lang="en-US" dirty="0" err="1"/>
              <a:t>exeratur</a:t>
            </a:r>
            <a:r>
              <a:rPr lang="en-US" dirty="0"/>
              <a:t>, </a:t>
            </a:r>
            <a:r>
              <a:rPr lang="en-US" dirty="0" err="1"/>
              <a:t>unt</a:t>
            </a:r>
            <a:r>
              <a:rPr lang="en-US" dirty="0"/>
              <a:t> </a:t>
            </a:r>
            <a:r>
              <a:rPr lang="en-US" dirty="0" err="1"/>
              <a:t>audia</a:t>
            </a:r>
            <a:r>
              <a:rPr lang="en-US" dirty="0"/>
              <a:t> </a:t>
            </a:r>
            <a:r>
              <a:rPr lang="en-US" dirty="0" err="1"/>
              <a:t>doluptatum</a:t>
            </a:r>
            <a:r>
              <a:rPr lang="en-US" dirty="0"/>
              <a:t> </a:t>
            </a:r>
            <a:r>
              <a:rPr lang="en-US" dirty="0" err="1"/>
              <a:t>autem</a:t>
            </a:r>
            <a:r>
              <a:rPr lang="en-US" dirty="0"/>
              <a:t> </a:t>
            </a:r>
            <a:r>
              <a:rPr lang="en-US" dirty="0" err="1"/>
              <a:t>ut</a:t>
            </a:r>
            <a:r>
              <a:rPr lang="en-US" dirty="0"/>
              <a:t> </a:t>
            </a:r>
            <a:r>
              <a:rPr lang="en-US" dirty="0" err="1"/>
              <a:t>quia</a:t>
            </a:r>
            <a:r>
              <a:rPr lang="en-US" dirty="0"/>
              <a:t> </a:t>
            </a:r>
            <a:r>
              <a:rPr lang="en-US" dirty="0" err="1"/>
              <a:t>cus</a:t>
            </a:r>
            <a:r>
              <a:rPr lang="en-US" dirty="0"/>
              <a:t>.</a:t>
            </a:r>
          </a:p>
        </p:txBody>
      </p:sp>
      <p:sp>
        <p:nvSpPr>
          <p:cNvPr id="20" name="Picture Placeholder 9">
            <a:extLst>
              <a:ext uri="{FF2B5EF4-FFF2-40B4-BE49-F238E27FC236}">
                <a16:creationId xmlns:a16="http://schemas.microsoft.com/office/drawing/2014/main" id="{32AE554C-F025-FA4C-A7C7-57864527206C}"/>
              </a:ext>
            </a:extLst>
          </p:cNvPr>
          <p:cNvSpPr>
            <a:spLocks noGrp="1" noChangeAspect="1"/>
          </p:cNvSpPr>
          <p:nvPr>
            <p:ph type="pic" sz="quarter" idx="22" hasCustomPrompt="1"/>
          </p:nvPr>
        </p:nvSpPr>
        <p:spPr>
          <a:xfrm>
            <a:off x="2381349" y="3558206"/>
            <a:ext cx="460303" cy="613737"/>
          </a:xfrm>
          <a:prstGeom prst="ellipse">
            <a:avLst/>
          </a:prstGeom>
          <a:pattFill prst="pct50">
            <a:fgClr>
              <a:schemeClr val="accent1"/>
            </a:fgClr>
            <a:bgClr>
              <a:schemeClr val="bg1"/>
            </a:bgClr>
          </a:pattFill>
          <a:ln>
            <a:noFill/>
          </a:ln>
        </p:spPr>
        <p:txBody>
          <a:bodyPr anchor="ctr">
            <a:normAutofit/>
          </a:bodyPr>
          <a:lstStyle>
            <a:lvl1pPr marL="0" indent="0" algn="ctr">
              <a:buNone/>
              <a:defRPr sz="675"/>
            </a:lvl1pPr>
          </a:lstStyle>
          <a:p>
            <a:r>
              <a:rPr lang="en-US" dirty="0"/>
              <a:t>ICON</a:t>
            </a:r>
          </a:p>
        </p:txBody>
      </p:sp>
      <p:sp>
        <p:nvSpPr>
          <p:cNvPr id="21" name="Picture Placeholder 9">
            <a:extLst>
              <a:ext uri="{FF2B5EF4-FFF2-40B4-BE49-F238E27FC236}">
                <a16:creationId xmlns:a16="http://schemas.microsoft.com/office/drawing/2014/main" id="{9A312206-CB62-5742-9484-0A54A209B2B0}"/>
              </a:ext>
            </a:extLst>
          </p:cNvPr>
          <p:cNvSpPr>
            <a:spLocks noGrp="1" noChangeAspect="1"/>
          </p:cNvSpPr>
          <p:nvPr>
            <p:ph type="pic" sz="quarter" idx="23" hasCustomPrompt="1"/>
          </p:nvPr>
        </p:nvSpPr>
        <p:spPr>
          <a:xfrm>
            <a:off x="4438749" y="3558206"/>
            <a:ext cx="460303" cy="613737"/>
          </a:xfrm>
          <a:prstGeom prst="ellipse">
            <a:avLst/>
          </a:prstGeom>
          <a:pattFill prst="pct50">
            <a:fgClr>
              <a:schemeClr val="accent1"/>
            </a:fgClr>
            <a:bgClr>
              <a:schemeClr val="bg1"/>
            </a:bgClr>
          </a:pattFill>
          <a:ln>
            <a:noFill/>
          </a:ln>
        </p:spPr>
        <p:txBody>
          <a:bodyPr anchor="ctr">
            <a:normAutofit/>
          </a:bodyPr>
          <a:lstStyle>
            <a:lvl1pPr marL="0" indent="0" algn="ctr">
              <a:buNone/>
              <a:defRPr sz="675"/>
            </a:lvl1pPr>
          </a:lstStyle>
          <a:p>
            <a:r>
              <a:rPr lang="en-US" dirty="0"/>
              <a:t>ICON</a:t>
            </a:r>
          </a:p>
        </p:txBody>
      </p:sp>
      <p:sp>
        <p:nvSpPr>
          <p:cNvPr id="22" name="Picture Placeholder 9">
            <a:extLst>
              <a:ext uri="{FF2B5EF4-FFF2-40B4-BE49-F238E27FC236}">
                <a16:creationId xmlns:a16="http://schemas.microsoft.com/office/drawing/2014/main" id="{10DD65EA-DA22-2340-9CC3-33D31840B9CD}"/>
              </a:ext>
            </a:extLst>
          </p:cNvPr>
          <p:cNvSpPr>
            <a:spLocks noGrp="1" noChangeAspect="1"/>
          </p:cNvSpPr>
          <p:nvPr>
            <p:ph type="pic" sz="quarter" idx="24" hasCustomPrompt="1"/>
          </p:nvPr>
        </p:nvSpPr>
        <p:spPr>
          <a:xfrm>
            <a:off x="6496149" y="3558206"/>
            <a:ext cx="460303" cy="613737"/>
          </a:xfrm>
          <a:prstGeom prst="ellipse">
            <a:avLst/>
          </a:prstGeom>
          <a:pattFill prst="pct50">
            <a:fgClr>
              <a:schemeClr val="accent1"/>
            </a:fgClr>
            <a:bgClr>
              <a:schemeClr val="bg1"/>
            </a:bgClr>
          </a:pattFill>
          <a:ln>
            <a:noFill/>
          </a:ln>
        </p:spPr>
        <p:txBody>
          <a:bodyPr anchor="ctr">
            <a:normAutofit/>
          </a:bodyPr>
          <a:lstStyle>
            <a:lvl1pPr marL="0" indent="0" algn="ctr">
              <a:buNone/>
              <a:defRPr sz="675"/>
            </a:lvl1pPr>
          </a:lstStyle>
          <a:p>
            <a:r>
              <a:rPr lang="en-US" dirty="0"/>
              <a:t>ICON</a:t>
            </a:r>
          </a:p>
        </p:txBody>
      </p:sp>
      <p:sp>
        <p:nvSpPr>
          <p:cNvPr id="23" name="Text Placeholder 7">
            <a:extLst>
              <a:ext uri="{FF2B5EF4-FFF2-40B4-BE49-F238E27FC236}">
                <a16:creationId xmlns:a16="http://schemas.microsoft.com/office/drawing/2014/main" id="{5C4AD9DA-8010-2749-8C1D-99D14A9CFDCE}"/>
              </a:ext>
            </a:extLst>
          </p:cNvPr>
          <p:cNvSpPr>
            <a:spLocks noGrp="1"/>
          </p:cNvSpPr>
          <p:nvPr>
            <p:ph type="body" sz="quarter" idx="25" hasCustomPrompt="1"/>
          </p:nvPr>
        </p:nvSpPr>
        <p:spPr>
          <a:xfrm>
            <a:off x="2746817" y="2457528"/>
            <a:ext cx="1798988" cy="882569"/>
          </a:xfrm>
        </p:spPr>
        <p:txBody>
          <a:bodyPr>
            <a:no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lang="en-US" sz="1350">
                <a:solidFill>
                  <a:schemeClr val="bg2">
                    <a:lumMod val="25000"/>
                  </a:schemeClr>
                </a:solidFill>
                <a:effectLst/>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err="1"/>
              <a:t>Evendis</a:t>
            </a:r>
            <a:r>
              <a:rPr lang="en-US" dirty="0"/>
              <a:t> </a:t>
            </a:r>
            <a:r>
              <a:rPr lang="en-US" dirty="0" err="1"/>
              <a:t>voluptis</a:t>
            </a:r>
            <a:r>
              <a:rPr lang="en-US" dirty="0"/>
              <a:t> </a:t>
            </a:r>
            <a:r>
              <a:rPr lang="en-US" dirty="0" err="1"/>
              <a:t>exeratur</a:t>
            </a:r>
            <a:r>
              <a:rPr lang="en-US" dirty="0"/>
              <a:t>, </a:t>
            </a:r>
            <a:r>
              <a:rPr lang="en-US" dirty="0" err="1"/>
              <a:t>unt</a:t>
            </a:r>
            <a:r>
              <a:rPr lang="en-US" dirty="0"/>
              <a:t> </a:t>
            </a:r>
            <a:r>
              <a:rPr lang="en-US" dirty="0" err="1"/>
              <a:t>audia</a:t>
            </a:r>
            <a:r>
              <a:rPr lang="en-US" dirty="0"/>
              <a:t> </a:t>
            </a:r>
            <a:r>
              <a:rPr lang="en-US" dirty="0" err="1"/>
              <a:t>doluptatum</a:t>
            </a:r>
            <a:r>
              <a:rPr lang="en-US" dirty="0"/>
              <a:t> </a:t>
            </a:r>
            <a:r>
              <a:rPr lang="en-US" dirty="0" err="1"/>
              <a:t>autem</a:t>
            </a:r>
            <a:r>
              <a:rPr lang="en-US" dirty="0"/>
              <a:t> </a:t>
            </a:r>
            <a:r>
              <a:rPr lang="en-US" dirty="0" err="1"/>
              <a:t>ut</a:t>
            </a:r>
            <a:r>
              <a:rPr lang="en-US" dirty="0"/>
              <a:t> </a:t>
            </a:r>
            <a:r>
              <a:rPr lang="en-US" dirty="0" err="1"/>
              <a:t>quia</a:t>
            </a:r>
            <a:r>
              <a:rPr lang="en-US" dirty="0"/>
              <a:t> </a:t>
            </a:r>
            <a:r>
              <a:rPr lang="en-US" dirty="0" err="1"/>
              <a:t>cus</a:t>
            </a:r>
            <a:r>
              <a:rPr lang="en-US" dirty="0"/>
              <a:t>.</a:t>
            </a:r>
          </a:p>
        </p:txBody>
      </p:sp>
      <p:sp>
        <p:nvSpPr>
          <p:cNvPr id="24" name="Text Placeholder 7">
            <a:extLst>
              <a:ext uri="{FF2B5EF4-FFF2-40B4-BE49-F238E27FC236}">
                <a16:creationId xmlns:a16="http://schemas.microsoft.com/office/drawing/2014/main" id="{E48A8A60-3C47-9044-8AB5-7D8CDF9664F1}"/>
              </a:ext>
            </a:extLst>
          </p:cNvPr>
          <p:cNvSpPr>
            <a:spLocks noGrp="1"/>
          </p:cNvSpPr>
          <p:nvPr>
            <p:ph type="body" sz="quarter" idx="26" hasCustomPrompt="1"/>
          </p:nvPr>
        </p:nvSpPr>
        <p:spPr>
          <a:xfrm>
            <a:off x="4838941" y="4355777"/>
            <a:ext cx="1798988" cy="882569"/>
          </a:xfrm>
        </p:spPr>
        <p:txBody>
          <a:bodyPr>
            <a:no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lang="en-US" sz="1350">
                <a:solidFill>
                  <a:schemeClr val="bg2">
                    <a:lumMod val="25000"/>
                  </a:schemeClr>
                </a:solidFill>
                <a:effectLst/>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err="1"/>
              <a:t>Evendis</a:t>
            </a:r>
            <a:r>
              <a:rPr lang="en-US" dirty="0"/>
              <a:t> </a:t>
            </a:r>
            <a:r>
              <a:rPr lang="en-US" dirty="0" err="1"/>
              <a:t>voluptis</a:t>
            </a:r>
            <a:r>
              <a:rPr lang="en-US" dirty="0"/>
              <a:t> </a:t>
            </a:r>
            <a:r>
              <a:rPr lang="en-US" dirty="0" err="1"/>
              <a:t>exeratur</a:t>
            </a:r>
            <a:r>
              <a:rPr lang="en-US" dirty="0"/>
              <a:t>, </a:t>
            </a:r>
            <a:r>
              <a:rPr lang="en-US" dirty="0" err="1"/>
              <a:t>unt</a:t>
            </a:r>
            <a:r>
              <a:rPr lang="en-US" dirty="0"/>
              <a:t> </a:t>
            </a:r>
            <a:r>
              <a:rPr lang="en-US" dirty="0" err="1"/>
              <a:t>audia</a:t>
            </a:r>
            <a:r>
              <a:rPr lang="en-US" dirty="0"/>
              <a:t> </a:t>
            </a:r>
            <a:r>
              <a:rPr lang="en-US" dirty="0" err="1"/>
              <a:t>doluptatum</a:t>
            </a:r>
            <a:r>
              <a:rPr lang="en-US" dirty="0"/>
              <a:t> </a:t>
            </a:r>
            <a:r>
              <a:rPr lang="en-US" dirty="0" err="1"/>
              <a:t>autem</a:t>
            </a:r>
            <a:r>
              <a:rPr lang="en-US" dirty="0"/>
              <a:t> </a:t>
            </a:r>
            <a:r>
              <a:rPr lang="en-US" dirty="0" err="1"/>
              <a:t>ut</a:t>
            </a:r>
            <a:r>
              <a:rPr lang="en-US" dirty="0"/>
              <a:t> </a:t>
            </a:r>
            <a:r>
              <a:rPr lang="en-US" dirty="0" err="1"/>
              <a:t>quia</a:t>
            </a:r>
            <a:r>
              <a:rPr lang="en-US" dirty="0"/>
              <a:t> </a:t>
            </a:r>
            <a:r>
              <a:rPr lang="en-US" dirty="0" err="1"/>
              <a:t>cus</a:t>
            </a:r>
            <a:r>
              <a:rPr lang="en-US" dirty="0"/>
              <a:t>.</a:t>
            </a:r>
          </a:p>
        </p:txBody>
      </p:sp>
      <p:sp>
        <p:nvSpPr>
          <p:cNvPr id="25" name="Text Placeholder 7">
            <a:extLst>
              <a:ext uri="{FF2B5EF4-FFF2-40B4-BE49-F238E27FC236}">
                <a16:creationId xmlns:a16="http://schemas.microsoft.com/office/drawing/2014/main" id="{9854E4B6-BB49-C941-8D28-0857D11608E5}"/>
              </a:ext>
            </a:extLst>
          </p:cNvPr>
          <p:cNvSpPr>
            <a:spLocks noGrp="1"/>
          </p:cNvSpPr>
          <p:nvPr>
            <p:ph type="body" sz="quarter" idx="27" hasCustomPrompt="1"/>
          </p:nvPr>
        </p:nvSpPr>
        <p:spPr>
          <a:xfrm>
            <a:off x="6818212" y="2538551"/>
            <a:ext cx="1798988" cy="882569"/>
          </a:xfrm>
        </p:spPr>
        <p:txBody>
          <a:bodyPr>
            <a:no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lang="en-US" sz="1350">
                <a:solidFill>
                  <a:schemeClr val="bg2">
                    <a:lumMod val="25000"/>
                  </a:schemeClr>
                </a:solidFill>
                <a:effectLst/>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err="1"/>
              <a:t>Evendis</a:t>
            </a:r>
            <a:r>
              <a:rPr lang="en-US" dirty="0"/>
              <a:t> </a:t>
            </a:r>
            <a:r>
              <a:rPr lang="en-US" dirty="0" err="1"/>
              <a:t>voluptis</a:t>
            </a:r>
            <a:r>
              <a:rPr lang="en-US" dirty="0"/>
              <a:t> </a:t>
            </a:r>
            <a:r>
              <a:rPr lang="en-US" dirty="0" err="1"/>
              <a:t>exeratur</a:t>
            </a:r>
            <a:r>
              <a:rPr lang="en-US" dirty="0"/>
              <a:t>, </a:t>
            </a:r>
            <a:r>
              <a:rPr lang="en-US" dirty="0" err="1"/>
              <a:t>unt</a:t>
            </a:r>
            <a:r>
              <a:rPr lang="en-US" dirty="0"/>
              <a:t> </a:t>
            </a:r>
            <a:r>
              <a:rPr lang="en-US" dirty="0" err="1"/>
              <a:t>audia</a:t>
            </a:r>
            <a:r>
              <a:rPr lang="en-US" dirty="0"/>
              <a:t> </a:t>
            </a:r>
            <a:r>
              <a:rPr lang="en-US" dirty="0" err="1"/>
              <a:t>doluptatum</a:t>
            </a:r>
            <a:r>
              <a:rPr lang="en-US" dirty="0"/>
              <a:t> </a:t>
            </a:r>
            <a:r>
              <a:rPr lang="en-US" dirty="0" err="1"/>
              <a:t>autem</a:t>
            </a:r>
            <a:r>
              <a:rPr lang="en-US" dirty="0"/>
              <a:t> </a:t>
            </a:r>
            <a:r>
              <a:rPr lang="en-US" dirty="0" err="1"/>
              <a:t>ut</a:t>
            </a:r>
            <a:r>
              <a:rPr lang="en-US" dirty="0"/>
              <a:t> </a:t>
            </a:r>
            <a:r>
              <a:rPr lang="en-US" dirty="0" err="1"/>
              <a:t>quia</a:t>
            </a:r>
            <a:r>
              <a:rPr lang="en-US" dirty="0"/>
              <a:t> </a:t>
            </a:r>
            <a:r>
              <a:rPr lang="en-US" dirty="0" err="1"/>
              <a:t>cus</a:t>
            </a:r>
            <a:r>
              <a:rPr lang="en-US" dirty="0"/>
              <a:t>.</a:t>
            </a:r>
          </a:p>
        </p:txBody>
      </p:sp>
      <p:sp>
        <p:nvSpPr>
          <p:cNvPr id="26" name="Text Placeholder 7">
            <a:extLst>
              <a:ext uri="{FF2B5EF4-FFF2-40B4-BE49-F238E27FC236}">
                <a16:creationId xmlns:a16="http://schemas.microsoft.com/office/drawing/2014/main" id="{5FA75D00-DE37-9944-A0B8-F391B6FB5BB8}"/>
              </a:ext>
            </a:extLst>
          </p:cNvPr>
          <p:cNvSpPr>
            <a:spLocks noGrp="1"/>
          </p:cNvSpPr>
          <p:nvPr>
            <p:ph type="body" sz="quarter" idx="28" hasCustomPrompt="1"/>
          </p:nvPr>
        </p:nvSpPr>
        <p:spPr>
          <a:xfrm>
            <a:off x="922226" y="3703524"/>
            <a:ext cx="1039113" cy="343632"/>
          </a:xfrm>
        </p:spPr>
        <p:txBody>
          <a:bodyPr>
            <a:no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lang="en-US" sz="1500" b="1">
                <a:solidFill>
                  <a:schemeClr val="bg1"/>
                </a:solidFill>
                <a:effectLst/>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STEP 1</a:t>
            </a:r>
          </a:p>
        </p:txBody>
      </p:sp>
      <p:sp>
        <p:nvSpPr>
          <p:cNvPr id="27" name="Text Placeholder 7">
            <a:extLst>
              <a:ext uri="{FF2B5EF4-FFF2-40B4-BE49-F238E27FC236}">
                <a16:creationId xmlns:a16="http://schemas.microsoft.com/office/drawing/2014/main" id="{6872AB68-6EC6-8249-9774-6C74ADBCF70C}"/>
              </a:ext>
            </a:extLst>
          </p:cNvPr>
          <p:cNvSpPr>
            <a:spLocks noGrp="1"/>
          </p:cNvSpPr>
          <p:nvPr>
            <p:ph type="body" sz="quarter" idx="29" hasCustomPrompt="1"/>
          </p:nvPr>
        </p:nvSpPr>
        <p:spPr>
          <a:xfrm>
            <a:off x="2939314" y="3714724"/>
            <a:ext cx="1039113" cy="343632"/>
          </a:xfrm>
        </p:spPr>
        <p:txBody>
          <a:bodyPr>
            <a:no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lang="en-US" sz="1500" b="1">
                <a:solidFill>
                  <a:schemeClr val="bg1"/>
                </a:solidFill>
                <a:effectLst/>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STEP 2</a:t>
            </a:r>
          </a:p>
        </p:txBody>
      </p:sp>
      <p:sp>
        <p:nvSpPr>
          <p:cNvPr id="28" name="Text Placeholder 7">
            <a:extLst>
              <a:ext uri="{FF2B5EF4-FFF2-40B4-BE49-F238E27FC236}">
                <a16:creationId xmlns:a16="http://schemas.microsoft.com/office/drawing/2014/main" id="{2D1280E4-5024-804D-B446-B250FCA6EDEF}"/>
              </a:ext>
            </a:extLst>
          </p:cNvPr>
          <p:cNvSpPr>
            <a:spLocks noGrp="1"/>
          </p:cNvSpPr>
          <p:nvPr>
            <p:ph type="body" sz="quarter" idx="30" hasCustomPrompt="1"/>
          </p:nvPr>
        </p:nvSpPr>
        <p:spPr>
          <a:xfrm>
            <a:off x="5004910" y="3714724"/>
            <a:ext cx="1039113" cy="343632"/>
          </a:xfrm>
        </p:spPr>
        <p:txBody>
          <a:bodyPr>
            <a:no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lang="en-US" sz="1500" b="1">
                <a:solidFill>
                  <a:schemeClr val="bg1"/>
                </a:solidFill>
                <a:effectLst/>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STEP 3</a:t>
            </a:r>
          </a:p>
        </p:txBody>
      </p:sp>
      <p:sp>
        <p:nvSpPr>
          <p:cNvPr id="29" name="Text Placeholder 7">
            <a:extLst>
              <a:ext uri="{FF2B5EF4-FFF2-40B4-BE49-F238E27FC236}">
                <a16:creationId xmlns:a16="http://schemas.microsoft.com/office/drawing/2014/main" id="{77259517-0E47-FE44-ABBC-B62EE97A2454}"/>
              </a:ext>
            </a:extLst>
          </p:cNvPr>
          <p:cNvSpPr>
            <a:spLocks noGrp="1"/>
          </p:cNvSpPr>
          <p:nvPr>
            <p:ph type="body" sz="quarter" idx="31" hasCustomPrompt="1"/>
          </p:nvPr>
        </p:nvSpPr>
        <p:spPr>
          <a:xfrm>
            <a:off x="7071325" y="3714724"/>
            <a:ext cx="1039113" cy="343632"/>
          </a:xfrm>
        </p:spPr>
        <p:txBody>
          <a:bodyPr>
            <a:no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lang="en-US" sz="1500" b="1">
                <a:solidFill>
                  <a:schemeClr val="bg1"/>
                </a:solidFill>
                <a:effectLst/>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STEP 4</a:t>
            </a:r>
          </a:p>
        </p:txBody>
      </p:sp>
    </p:spTree>
    <p:extLst>
      <p:ext uri="{BB962C8B-B14F-4D97-AF65-F5344CB8AC3E}">
        <p14:creationId xmlns:p14="http://schemas.microsoft.com/office/powerpoint/2010/main" val="19695944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875A940-317F-0543-8343-65A20A305783}"/>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31F0AEB-9D48-5B4E-A3D8-0A8D784A3F27}"/>
              </a:ext>
            </a:extLst>
          </p:cNvPr>
          <p:cNvSpPr>
            <a:spLocks noGrp="1"/>
          </p:cNvSpPr>
          <p:nvPr>
            <p:ph type="sldNum" sz="quarter" idx="12"/>
          </p:nvPr>
        </p:nvSpPr>
        <p:spPr/>
        <p:txBody>
          <a:bodyPr/>
          <a:lstStyle/>
          <a:p>
            <a:fld id="{EE701E68-D2BE-9242-A29A-9CA10C8DC3BD}" type="slidenum">
              <a:rPr lang="en-US" smtClean="0"/>
              <a:t>‹#›</a:t>
            </a:fld>
            <a:endParaRPr lang="en-US"/>
          </a:p>
        </p:txBody>
      </p:sp>
      <p:sp>
        <p:nvSpPr>
          <p:cNvPr id="7" name="Title 6">
            <a:extLst>
              <a:ext uri="{FF2B5EF4-FFF2-40B4-BE49-F238E27FC236}">
                <a16:creationId xmlns:a16="http://schemas.microsoft.com/office/drawing/2014/main" id="{3C26F060-F2D2-794B-A043-FB51BD523F25}"/>
              </a:ext>
            </a:extLst>
          </p:cNvPr>
          <p:cNvSpPr>
            <a:spLocks noGrp="1"/>
          </p:cNvSpPr>
          <p:nvPr>
            <p:ph type="title"/>
          </p:nvPr>
        </p:nvSpPr>
        <p:spPr>
          <a:xfrm>
            <a:off x="628650" y="365126"/>
            <a:ext cx="7886700" cy="1325563"/>
          </a:xfrm>
          <a:prstGeom prst="rect">
            <a:avLst/>
          </a:prstGeom>
        </p:spPr>
        <p:txBody>
          <a:bodyPr>
            <a:normAutofit/>
          </a:bodyPr>
          <a:lstStyle>
            <a:lvl1pPr>
              <a:defRPr sz="3000"/>
            </a:lvl1pPr>
          </a:lstStyle>
          <a:p>
            <a:r>
              <a:rPr lang="en-US" dirty="0"/>
              <a:t>Click to edit Master title style</a:t>
            </a:r>
          </a:p>
        </p:txBody>
      </p:sp>
      <p:graphicFrame>
        <p:nvGraphicFramePr>
          <p:cNvPr id="8" name="Content Placeholder 6">
            <a:extLst>
              <a:ext uri="{FF2B5EF4-FFF2-40B4-BE49-F238E27FC236}">
                <a16:creationId xmlns:a16="http://schemas.microsoft.com/office/drawing/2014/main" id="{6262C123-06DF-164E-A7B6-491ACDEFCFFB}"/>
              </a:ext>
            </a:extLst>
          </p:cNvPr>
          <p:cNvGraphicFramePr>
            <a:graphicFrameLocks/>
          </p:cNvGraphicFramePr>
          <p:nvPr userDrawn="1">
            <p:extLst/>
          </p:nvPr>
        </p:nvGraphicFramePr>
        <p:xfrm>
          <a:off x="864337" y="1852229"/>
          <a:ext cx="2498834" cy="43513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ontent Placeholder 6">
            <a:extLst>
              <a:ext uri="{FF2B5EF4-FFF2-40B4-BE49-F238E27FC236}">
                <a16:creationId xmlns:a16="http://schemas.microsoft.com/office/drawing/2014/main" id="{A1632CA5-48A5-BC4A-8450-C16D15B76891}"/>
              </a:ext>
            </a:extLst>
          </p:cNvPr>
          <p:cNvGraphicFramePr>
            <a:graphicFrameLocks/>
          </p:cNvGraphicFramePr>
          <p:nvPr userDrawn="1">
            <p:extLst/>
          </p:nvPr>
        </p:nvGraphicFramePr>
        <p:xfrm>
          <a:off x="3363172" y="1843471"/>
          <a:ext cx="2417657" cy="43513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ontent Placeholder 6">
            <a:extLst>
              <a:ext uri="{FF2B5EF4-FFF2-40B4-BE49-F238E27FC236}">
                <a16:creationId xmlns:a16="http://schemas.microsoft.com/office/drawing/2014/main" id="{FDFD91E2-48B4-FD4B-ACAA-9D136A50BE89}"/>
              </a:ext>
            </a:extLst>
          </p:cNvPr>
          <p:cNvGraphicFramePr>
            <a:graphicFrameLocks/>
          </p:cNvGraphicFramePr>
          <p:nvPr userDrawn="1">
            <p:extLst/>
          </p:nvPr>
        </p:nvGraphicFramePr>
        <p:xfrm>
          <a:off x="5780828" y="1843471"/>
          <a:ext cx="2409168" cy="435133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745411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875A940-317F-0543-8343-65A20A305783}"/>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31F0AEB-9D48-5B4E-A3D8-0A8D784A3F27}"/>
              </a:ext>
            </a:extLst>
          </p:cNvPr>
          <p:cNvSpPr>
            <a:spLocks noGrp="1"/>
          </p:cNvSpPr>
          <p:nvPr>
            <p:ph type="sldNum" sz="quarter" idx="12"/>
          </p:nvPr>
        </p:nvSpPr>
        <p:spPr/>
        <p:txBody>
          <a:bodyPr/>
          <a:lstStyle/>
          <a:p>
            <a:fld id="{EE701E68-D2BE-9242-A29A-9CA10C8DC3BD}" type="slidenum">
              <a:rPr lang="en-US" smtClean="0"/>
              <a:t>‹#›</a:t>
            </a:fld>
            <a:endParaRPr lang="en-US"/>
          </a:p>
        </p:txBody>
      </p:sp>
      <p:sp>
        <p:nvSpPr>
          <p:cNvPr id="7" name="Title 6">
            <a:extLst>
              <a:ext uri="{FF2B5EF4-FFF2-40B4-BE49-F238E27FC236}">
                <a16:creationId xmlns:a16="http://schemas.microsoft.com/office/drawing/2014/main" id="{3C26F060-F2D2-794B-A043-FB51BD523F25}"/>
              </a:ext>
            </a:extLst>
          </p:cNvPr>
          <p:cNvSpPr>
            <a:spLocks noGrp="1"/>
          </p:cNvSpPr>
          <p:nvPr>
            <p:ph type="title"/>
          </p:nvPr>
        </p:nvSpPr>
        <p:spPr>
          <a:xfrm>
            <a:off x="628650" y="365126"/>
            <a:ext cx="3303849" cy="1325563"/>
          </a:xfrm>
          <a:prstGeom prst="rect">
            <a:avLst/>
          </a:prstGeom>
        </p:spPr>
        <p:txBody>
          <a:bodyPr>
            <a:normAutofit/>
          </a:bodyPr>
          <a:lstStyle>
            <a:lvl1pPr>
              <a:defRPr sz="3000"/>
            </a:lvl1pPr>
          </a:lstStyle>
          <a:p>
            <a:r>
              <a:rPr lang="en-US" dirty="0"/>
              <a:t>Click to edit Master title style</a:t>
            </a:r>
          </a:p>
        </p:txBody>
      </p:sp>
      <p:sp>
        <p:nvSpPr>
          <p:cNvPr id="9" name="Text Placeholder 7">
            <a:extLst>
              <a:ext uri="{FF2B5EF4-FFF2-40B4-BE49-F238E27FC236}">
                <a16:creationId xmlns:a16="http://schemas.microsoft.com/office/drawing/2014/main" id="{50284E6E-D509-C24F-8238-01614D488572}"/>
              </a:ext>
            </a:extLst>
          </p:cNvPr>
          <p:cNvSpPr>
            <a:spLocks noGrp="1"/>
          </p:cNvSpPr>
          <p:nvPr>
            <p:ph type="body" sz="quarter" idx="18" hasCustomPrompt="1"/>
          </p:nvPr>
        </p:nvSpPr>
        <p:spPr>
          <a:xfrm>
            <a:off x="758865" y="3140950"/>
            <a:ext cx="3173634" cy="2102383"/>
          </a:xfrm>
        </p:spPr>
        <p:txBody>
          <a:bodyPr>
            <a:noAutofit/>
          </a:bodyPr>
          <a:lstStyle>
            <a:lvl1pPr marL="214313" marR="0" indent="-214313"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lang="en-US" sz="1500">
                <a:solidFill>
                  <a:schemeClr val="bg2">
                    <a:lumMod val="25000"/>
                  </a:schemeClr>
                </a:solidFill>
                <a:effectLst/>
              </a:defRPr>
            </a:lvl1pPr>
          </a:lstStyle>
          <a:p>
            <a:pPr marL="214313" marR="0" lvl="0" indent="-214313" algn="l" defTabSz="685800" rtl="0" eaLnBrk="1" fontAlgn="auto" latinLnBrk="0" hangingPunct="1">
              <a:lnSpc>
                <a:spcPct val="90000"/>
              </a:lnSpc>
              <a:spcBef>
                <a:spcPts val="750"/>
              </a:spcBef>
              <a:spcAft>
                <a:spcPts val="0"/>
              </a:spcAft>
              <a:buClrTx/>
              <a:buSzTx/>
              <a:tabLst/>
              <a:defRPr/>
            </a:pPr>
            <a:r>
              <a:rPr lang="en-US" dirty="0" err="1"/>
              <a:t>unt</a:t>
            </a:r>
            <a:r>
              <a:rPr lang="en-US" dirty="0"/>
              <a:t> </a:t>
            </a:r>
            <a:r>
              <a:rPr lang="en-US" dirty="0" err="1"/>
              <a:t>audia</a:t>
            </a:r>
            <a:r>
              <a:rPr lang="en-US" dirty="0"/>
              <a:t> </a:t>
            </a:r>
            <a:r>
              <a:rPr lang="en-US" dirty="0" err="1"/>
              <a:t>doluptatum</a:t>
            </a:r>
            <a:endParaRPr lang="en-US" dirty="0"/>
          </a:p>
          <a:p>
            <a:pPr marL="214313" marR="0" lvl="0" indent="-214313"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dirty="0" err="1"/>
              <a:t>unt</a:t>
            </a:r>
            <a:r>
              <a:rPr lang="en-US" dirty="0"/>
              <a:t> </a:t>
            </a:r>
            <a:r>
              <a:rPr lang="en-US" dirty="0" err="1"/>
              <a:t>audia</a:t>
            </a:r>
            <a:r>
              <a:rPr lang="en-US" dirty="0"/>
              <a:t> </a:t>
            </a:r>
            <a:r>
              <a:rPr lang="en-US" dirty="0" err="1"/>
              <a:t>doluptatum</a:t>
            </a:r>
            <a:endParaRPr lang="en-US" dirty="0"/>
          </a:p>
          <a:p>
            <a:pPr marL="214313" marR="0" lvl="0" indent="-214313"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dirty="0" err="1"/>
              <a:t>unt</a:t>
            </a:r>
            <a:r>
              <a:rPr lang="en-US" dirty="0"/>
              <a:t> </a:t>
            </a:r>
            <a:r>
              <a:rPr lang="en-US" dirty="0" err="1"/>
              <a:t>audia</a:t>
            </a:r>
            <a:r>
              <a:rPr lang="en-US" dirty="0"/>
              <a:t> </a:t>
            </a:r>
            <a:r>
              <a:rPr lang="en-US" dirty="0" err="1"/>
              <a:t>doluptatum</a:t>
            </a:r>
            <a:endParaRPr lang="en-US" dirty="0"/>
          </a:p>
          <a:p>
            <a:pPr marL="214313" marR="0" lvl="0" indent="-214313"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dirty="0" err="1"/>
              <a:t>unt</a:t>
            </a:r>
            <a:r>
              <a:rPr lang="en-US" dirty="0"/>
              <a:t> </a:t>
            </a:r>
            <a:r>
              <a:rPr lang="en-US" dirty="0" err="1"/>
              <a:t>audia</a:t>
            </a:r>
            <a:r>
              <a:rPr lang="en-US" dirty="0"/>
              <a:t> </a:t>
            </a:r>
            <a:r>
              <a:rPr lang="en-US" dirty="0" err="1"/>
              <a:t>doluptatum</a:t>
            </a:r>
            <a:endParaRPr lang="en-US" dirty="0"/>
          </a:p>
          <a:p>
            <a:pPr marL="214313" marR="0" lvl="0" indent="-214313" algn="l" defTabSz="685800" rtl="0" eaLnBrk="1" fontAlgn="auto" latinLnBrk="0" hangingPunct="1">
              <a:lnSpc>
                <a:spcPct val="90000"/>
              </a:lnSpc>
              <a:spcBef>
                <a:spcPts val="750"/>
              </a:spcBef>
              <a:spcAft>
                <a:spcPts val="0"/>
              </a:spcAft>
              <a:buClrTx/>
              <a:buSzTx/>
              <a:tabLst/>
              <a:defRPr/>
            </a:pPr>
            <a:endParaRPr lang="en-US" dirty="0"/>
          </a:p>
        </p:txBody>
      </p:sp>
      <p:graphicFrame>
        <p:nvGraphicFramePr>
          <p:cNvPr id="15" name="Chart 14">
            <a:extLst>
              <a:ext uri="{FF2B5EF4-FFF2-40B4-BE49-F238E27FC236}">
                <a16:creationId xmlns:a16="http://schemas.microsoft.com/office/drawing/2014/main" id="{8A5EDF90-3058-914E-809F-89A85356B09F}"/>
              </a:ext>
            </a:extLst>
          </p:cNvPr>
          <p:cNvGraphicFramePr>
            <a:graphicFrameLocks/>
          </p:cNvGraphicFramePr>
          <p:nvPr userDrawn="1">
            <p:extLst/>
          </p:nvPr>
        </p:nvGraphicFramePr>
        <p:xfrm>
          <a:off x="4572000" y="798654"/>
          <a:ext cx="4004840" cy="488451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088920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875A940-317F-0543-8343-65A20A305783}"/>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31F0AEB-9D48-5B4E-A3D8-0A8D784A3F27}"/>
              </a:ext>
            </a:extLst>
          </p:cNvPr>
          <p:cNvSpPr>
            <a:spLocks noGrp="1"/>
          </p:cNvSpPr>
          <p:nvPr>
            <p:ph type="sldNum" sz="quarter" idx="12"/>
          </p:nvPr>
        </p:nvSpPr>
        <p:spPr/>
        <p:txBody>
          <a:bodyPr/>
          <a:lstStyle/>
          <a:p>
            <a:fld id="{EE701E68-D2BE-9242-A29A-9CA10C8DC3BD}" type="slidenum">
              <a:rPr lang="en-US" smtClean="0"/>
              <a:t>‹#›</a:t>
            </a:fld>
            <a:endParaRPr lang="en-US"/>
          </a:p>
        </p:txBody>
      </p:sp>
      <p:sp>
        <p:nvSpPr>
          <p:cNvPr id="7" name="Title 6">
            <a:extLst>
              <a:ext uri="{FF2B5EF4-FFF2-40B4-BE49-F238E27FC236}">
                <a16:creationId xmlns:a16="http://schemas.microsoft.com/office/drawing/2014/main" id="{3C26F060-F2D2-794B-A043-FB51BD523F25}"/>
              </a:ext>
            </a:extLst>
          </p:cNvPr>
          <p:cNvSpPr>
            <a:spLocks noGrp="1"/>
          </p:cNvSpPr>
          <p:nvPr>
            <p:ph type="title"/>
          </p:nvPr>
        </p:nvSpPr>
        <p:spPr>
          <a:xfrm>
            <a:off x="628650" y="365126"/>
            <a:ext cx="7886700" cy="1325563"/>
          </a:xfrm>
          <a:prstGeom prst="rect">
            <a:avLst/>
          </a:prstGeom>
        </p:spPr>
        <p:txBody>
          <a:bodyPr>
            <a:normAutofit/>
          </a:bodyPr>
          <a:lstStyle>
            <a:lvl1pPr>
              <a:defRPr sz="3000"/>
            </a:lvl1pPr>
          </a:lstStyle>
          <a:p>
            <a:r>
              <a:rPr lang="en-US" dirty="0"/>
              <a:t>Click to edit Master title style</a:t>
            </a:r>
          </a:p>
        </p:txBody>
      </p:sp>
    </p:spTree>
    <p:extLst>
      <p:ext uri="{BB962C8B-B14F-4D97-AF65-F5344CB8AC3E}">
        <p14:creationId xmlns:p14="http://schemas.microsoft.com/office/powerpoint/2010/main" val="1395643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D937444-A55D-124C-8609-85C8D7055350}"/>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Footer Placeholder 4">
            <a:extLst>
              <a:ext uri="{FF2B5EF4-FFF2-40B4-BE49-F238E27FC236}">
                <a16:creationId xmlns:a16="http://schemas.microsoft.com/office/drawing/2014/main" id="{1875A940-317F-0543-8343-65A20A305783}"/>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31F0AEB-9D48-5B4E-A3D8-0A8D784A3F27}"/>
              </a:ext>
            </a:extLst>
          </p:cNvPr>
          <p:cNvSpPr>
            <a:spLocks noGrp="1"/>
          </p:cNvSpPr>
          <p:nvPr>
            <p:ph type="sldNum" sz="quarter" idx="12"/>
          </p:nvPr>
        </p:nvSpPr>
        <p:spPr/>
        <p:txBody>
          <a:bodyPr/>
          <a:lstStyle/>
          <a:p>
            <a:fld id="{EE701E68-D2BE-9242-A29A-9CA10C8DC3BD}" type="slidenum">
              <a:rPr lang="en-US" smtClean="0"/>
              <a:t>‹#›</a:t>
            </a:fld>
            <a:endParaRPr lang="en-US"/>
          </a:p>
        </p:txBody>
      </p:sp>
      <p:sp>
        <p:nvSpPr>
          <p:cNvPr id="7" name="Title 6">
            <a:extLst>
              <a:ext uri="{FF2B5EF4-FFF2-40B4-BE49-F238E27FC236}">
                <a16:creationId xmlns:a16="http://schemas.microsoft.com/office/drawing/2014/main" id="{3C26F060-F2D2-794B-A043-FB51BD523F25}"/>
              </a:ext>
            </a:extLst>
          </p:cNvPr>
          <p:cNvSpPr>
            <a:spLocks noGrp="1"/>
          </p:cNvSpPr>
          <p:nvPr>
            <p:ph type="title"/>
          </p:nvPr>
        </p:nvSpPr>
        <p:spPr>
          <a:xfrm>
            <a:off x="628650" y="365126"/>
            <a:ext cx="7886700" cy="1325563"/>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2509227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EA64A-3D61-134A-8565-7835BF7A9438}"/>
              </a:ext>
            </a:extLst>
          </p:cNvPr>
          <p:cNvSpPr>
            <a:spLocks noGrp="1"/>
          </p:cNvSpPr>
          <p:nvPr>
            <p:ph type="title"/>
          </p:nvPr>
        </p:nvSpPr>
        <p:spPr>
          <a:xfrm>
            <a:off x="628650" y="365126"/>
            <a:ext cx="78867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3797432-8EAF-6F44-B114-59A38B399F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BFE2A30-7944-B74C-9294-3BA4740EBDEA}"/>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305CE2B-F28B-6940-9667-62DBB6E2F82F}"/>
              </a:ext>
            </a:extLst>
          </p:cNvPr>
          <p:cNvSpPr>
            <a:spLocks noGrp="1"/>
          </p:cNvSpPr>
          <p:nvPr>
            <p:ph type="sldNum" sz="quarter" idx="12"/>
          </p:nvPr>
        </p:nvSpPr>
        <p:spPr/>
        <p:txBody>
          <a:bodyPr/>
          <a:lstStyle/>
          <a:p>
            <a:fld id="{EE701E68-D2BE-9242-A29A-9CA10C8DC3BD}" type="slidenum">
              <a:rPr lang="en-US" smtClean="0"/>
              <a:t>‹#›</a:t>
            </a:fld>
            <a:endParaRPr lang="en-US"/>
          </a:p>
        </p:txBody>
      </p:sp>
    </p:spTree>
    <p:extLst>
      <p:ext uri="{BB962C8B-B14F-4D97-AF65-F5344CB8AC3E}">
        <p14:creationId xmlns:p14="http://schemas.microsoft.com/office/powerpoint/2010/main" val="23392546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C97AC-B344-2A42-B8A4-D6C8134DCADF}"/>
              </a:ext>
            </a:extLst>
          </p:cNvPr>
          <p:cNvSpPr>
            <a:spLocks noGrp="1"/>
          </p:cNvSpPr>
          <p:nvPr>
            <p:ph type="title"/>
          </p:nvPr>
        </p:nvSpPr>
        <p:spPr>
          <a:xfrm>
            <a:off x="623888" y="1709739"/>
            <a:ext cx="7886700" cy="2852737"/>
          </a:xfrm>
          <a:prstGeom prst="rect">
            <a:avLst/>
          </a:prstGeo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D4947025-81B0-C245-B0DF-BF9FDE351EDA}"/>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5098D53C-D7E7-0547-B602-D82FCD6B8B9C}"/>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418AC44-3564-904B-B716-1F16EAE34C9B}"/>
              </a:ext>
            </a:extLst>
          </p:cNvPr>
          <p:cNvSpPr>
            <a:spLocks noGrp="1"/>
          </p:cNvSpPr>
          <p:nvPr>
            <p:ph type="sldNum" sz="quarter" idx="12"/>
          </p:nvPr>
        </p:nvSpPr>
        <p:spPr/>
        <p:txBody>
          <a:bodyPr/>
          <a:lstStyle/>
          <a:p>
            <a:fld id="{EE701E68-D2BE-9242-A29A-9CA10C8DC3BD}" type="slidenum">
              <a:rPr lang="en-US" smtClean="0"/>
              <a:t>‹#›</a:t>
            </a:fld>
            <a:endParaRPr lang="en-US"/>
          </a:p>
        </p:txBody>
      </p:sp>
    </p:spTree>
    <p:extLst>
      <p:ext uri="{BB962C8B-B14F-4D97-AF65-F5344CB8AC3E}">
        <p14:creationId xmlns:p14="http://schemas.microsoft.com/office/powerpoint/2010/main" val="38692862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11AE6-C8F7-F44F-9EAA-FCF81B5DE8B6}"/>
              </a:ext>
            </a:extLst>
          </p:cNvPr>
          <p:cNvSpPr>
            <a:spLocks noGrp="1"/>
          </p:cNvSpPr>
          <p:nvPr>
            <p:ph type="title"/>
          </p:nvPr>
        </p:nvSpPr>
        <p:spPr>
          <a:xfrm>
            <a:off x="628650" y="365126"/>
            <a:ext cx="78867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5D198B21-14A5-B040-9A73-B8E253EB0494}"/>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8FC1A2-615E-F74A-9227-D2AFEBF0A0F0}"/>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E9EB2C24-37B5-2543-8532-3E6AF8A84B1B}"/>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26B66F4-F72D-7246-90D1-F8F6B3B7443C}"/>
              </a:ext>
            </a:extLst>
          </p:cNvPr>
          <p:cNvSpPr>
            <a:spLocks noGrp="1"/>
          </p:cNvSpPr>
          <p:nvPr>
            <p:ph type="sldNum" sz="quarter" idx="12"/>
          </p:nvPr>
        </p:nvSpPr>
        <p:spPr/>
        <p:txBody>
          <a:bodyPr/>
          <a:lstStyle/>
          <a:p>
            <a:fld id="{EE701E68-D2BE-9242-A29A-9CA10C8DC3BD}" type="slidenum">
              <a:rPr lang="en-US" smtClean="0"/>
              <a:t>‹#›</a:t>
            </a:fld>
            <a:endParaRPr lang="en-US"/>
          </a:p>
        </p:txBody>
      </p:sp>
    </p:spTree>
    <p:extLst>
      <p:ext uri="{BB962C8B-B14F-4D97-AF65-F5344CB8AC3E}">
        <p14:creationId xmlns:p14="http://schemas.microsoft.com/office/powerpoint/2010/main" val="32848702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8A9F4-253D-294F-99F9-F7362F391032}"/>
              </a:ext>
            </a:extLst>
          </p:cNvPr>
          <p:cNvSpPr>
            <a:spLocks noGrp="1"/>
          </p:cNvSpPr>
          <p:nvPr>
            <p:ph type="title"/>
          </p:nvPr>
        </p:nvSpPr>
        <p:spPr>
          <a:xfrm>
            <a:off x="629841" y="365126"/>
            <a:ext cx="78867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B12DDE0-6519-7248-B97C-CB53FA8C0C3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8B096621-0710-F540-8EA6-435ED74233D7}"/>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84D4197-055F-AC4A-8211-CA89BCC1A952}"/>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5C0FBEAF-85EB-4845-90B3-6D267CBB1970}"/>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DBD7B5B7-EDDD-C74B-9AA8-08DB6BBF955F}"/>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2F36FD20-8461-F341-B542-3704A7DDB619}"/>
              </a:ext>
            </a:extLst>
          </p:cNvPr>
          <p:cNvSpPr>
            <a:spLocks noGrp="1"/>
          </p:cNvSpPr>
          <p:nvPr>
            <p:ph type="sldNum" sz="quarter" idx="12"/>
          </p:nvPr>
        </p:nvSpPr>
        <p:spPr/>
        <p:txBody>
          <a:bodyPr/>
          <a:lstStyle/>
          <a:p>
            <a:fld id="{EE701E68-D2BE-9242-A29A-9CA10C8DC3BD}" type="slidenum">
              <a:rPr lang="en-US" smtClean="0"/>
              <a:t>‹#›</a:t>
            </a:fld>
            <a:endParaRPr lang="en-US"/>
          </a:p>
        </p:txBody>
      </p:sp>
    </p:spTree>
    <p:extLst>
      <p:ext uri="{BB962C8B-B14F-4D97-AF65-F5344CB8AC3E}">
        <p14:creationId xmlns:p14="http://schemas.microsoft.com/office/powerpoint/2010/main" val="33701934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3BED8-F123-054F-A612-6C6BBF6D048E}"/>
              </a:ext>
            </a:extLst>
          </p:cNvPr>
          <p:cNvSpPr>
            <a:spLocks noGrp="1"/>
          </p:cNvSpPr>
          <p:nvPr>
            <p:ph type="title"/>
          </p:nvPr>
        </p:nvSpPr>
        <p:spPr>
          <a:xfrm>
            <a:off x="628650" y="365126"/>
            <a:ext cx="7886700" cy="1325563"/>
          </a:xfrm>
          <a:prstGeom prst="rect">
            <a:avLst/>
          </a:prstGeom>
        </p:spPr>
        <p:txBody>
          <a:bodyPr/>
          <a:lstStyle/>
          <a:p>
            <a:r>
              <a:rPr lang="en-US"/>
              <a:t>Click to edit Master title style</a:t>
            </a:r>
          </a:p>
        </p:txBody>
      </p:sp>
      <p:sp>
        <p:nvSpPr>
          <p:cNvPr id="4" name="Footer Placeholder 3">
            <a:extLst>
              <a:ext uri="{FF2B5EF4-FFF2-40B4-BE49-F238E27FC236}">
                <a16:creationId xmlns:a16="http://schemas.microsoft.com/office/drawing/2014/main" id="{76CBD98C-754F-924B-9026-0ADE6E6C20D6}"/>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FBE21019-79D8-3345-95FB-944B85D857EF}"/>
              </a:ext>
            </a:extLst>
          </p:cNvPr>
          <p:cNvSpPr>
            <a:spLocks noGrp="1"/>
          </p:cNvSpPr>
          <p:nvPr>
            <p:ph type="sldNum" sz="quarter" idx="12"/>
          </p:nvPr>
        </p:nvSpPr>
        <p:spPr/>
        <p:txBody>
          <a:bodyPr/>
          <a:lstStyle/>
          <a:p>
            <a:fld id="{EE701E68-D2BE-9242-A29A-9CA10C8DC3BD}" type="slidenum">
              <a:rPr lang="en-US" smtClean="0"/>
              <a:t>‹#›</a:t>
            </a:fld>
            <a:endParaRPr lang="en-US"/>
          </a:p>
        </p:txBody>
      </p:sp>
    </p:spTree>
    <p:extLst>
      <p:ext uri="{BB962C8B-B14F-4D97-AF65-F5344CB8AC3E}">
        <p14:creationId xmlns:p14="http://schemas.microsoft.com/office/powerpoint/2010/main" val="1636430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33D019-A32C-4EAD-B8E6-DBDA699692FD}" type="datetime2">
              <a:rPr lang="en-US" smtClean="0"/>
              <a:t>Thursday, February 20, 2020</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C6AE747-A182-4443-A1A3-EDA34B47F332}"/>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9CE5F290-442B-5E4A-900A-4CDFD446CFF3}"/>
              </a:ext>
            </a:extLst>
          </p:cNvPr>
          <p:cNvSpPr>
            <a:spLocks noGrp="1"/>
          </p:cNvSpPr>
          <p:nvPr>
            <p:ph type="sldNum" sz="quarter" idx="12"/>
          </p:nvPr>
        </p:nvSpPr>
        <p:spPr/>
        <p:txBody>
          <a:bodyPr/>
          <a:lstStyle/>
          <a:p>
            <a:fld id="{EE701E68-D2BE-9242-A29A-9CA10C8DC3BD}" type="slidenum">
              <a:rPr lang="en-US" smtClean="0"/>
              <a:t>‹#›</a:t>
            </a:fld>
            <a:endParaRPr lang="en-US"/>
          </a:p>
        </p:txBody>
      </p:sp>
    </p:spTree>
    <p:extLst>
      <p:ext uri="{BB962C8B-B14F-4D97-AF65-F5344CB8AC3E}">
        <p14:creationId xmlns:p14="http://schemas.microsoft.com/office/powerpoint/2010/main" val="1956981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17809-4321-3B4D-88EC-0C7AE62A37C9}"/>
              </a:ext>
            </a:extLst>
          </p:cNvPr>
          <p:cNvSpPr>
            <a:spLocks noGrp="1"/>
          </p:cNvSpPr>
          <p:nvPr>
            <p:ph type="title"/>
          </p:nvPr>
        </p:nvSpPr>
        <p:spPr>
          <a:xfrm>
            <a:off x="629841" y="457200"/>
            <a:ext cx="2949178" cy="1600200"/>
          </a:xfrm>
          <a:prstGeom prst="rect">
            <a:avLst/>
          </a:prstGeo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2F985C4E-E1E3-4F4B-B103-C96247B471BC}"/>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C475642-9EC5-5847-AF1D-C275F8F7D80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6" name="Footer Placeholder 5">
            <a:extLst>
              <a:ext uri="{FF2B5EF4-FFF2-40B4-BE49-F238E27FC236}">
                <a16:creationId xmlns:a16="http://schemas.microsoft.com/office/drawing/2014/main" id="{6FD6A55C-728C-D643-ADA0-1B4F60AB4AA5}"/>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C75F845-E417-2A4E-9C8A-F9896268F0C1}"/>
              </a:ext>
            </a:extLst>
          </p:cNvPr>
          <p:cNvSpPr>
            <a:spLocks noGrp="1"/>
          </p:cNvSpPr>
          <p:nvPr>
            <p:ph type="sldNum" sz="quarter" idx="12"/>
          </p:nvPr>
        </p:nvSpPr>
        <p:spPr/>
        <p:txBody>
          <a:bodyPr/>
          <a:lstStyle/>
          <a:p>
            <a:fld id="{EE701E68-D2BE-9242-A29A-9CA10C8DC3BD}" type="slidenum">
              <a:rPr lang="en-US" smtClean="0"/>
              <a:t>‹#›</a:t>
            </a:fld>
            <a:endParaRPr lang="en-US"/>
          </a:p>
        </p:txBody>
      </p:sp>
    </p:spTree>
    <p:extLst>
      <p:ext uri="{BB962C8B-B14F-4D97-AF65-F5344CB8AC3E}">
        <p14:creationId xmlns:p14="http://schemas.microsoft.com/office/powerpoint/2010/main" val="13453084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602E1-6E33-BE42-9FF6-9B9B203995BB}"/>
              </a:ext>
            </a:extLst>
          </p:cNvPr>
          <p:cNvSpPr>
            <a:spLocks noGrp="1"/>
          </p:cNvSpPr>
          <p:nvPr>
            <p:ph type="title"/>
          </p:nvPr>
        </p:nvSpPr>
        <p:spPr>
          <a:xfrm>
            <a:off x="629841" y="457200"/>
            <a:ext cx="2949178" cy="1600200"/>
          </a:xfrm>
          <a:prstGeom prst="rect">
            <a:avLst/>
          </a:prstGeo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33AECDBA-F7BD-8543-9313-7F5FA883B5FD}"/>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7D4F2147-F17E-CC4A-915E-0D10B29F0C0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6" name="Footer Placeholder 5">
            <a:extLst>
              <a:ext uri="{FF2B5EF4-FFF2-40B4-BE49-F238E27FC236}">
                <a16:creationId xmlns:a16="http://schemas.microsoft.com/office/drawing/2014/main" id="{1281CF4C-BD5C-2745-818E-11196EA7A50A}"/>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BDDD11A-0466-7C4C-863C-BB2945768EB2}"/>
              </a:ext>
            </a:extLst>
          </p:cNvPr>
          <p:cNvSpPr>
            <a:spLocks noGrp="1"/>
          </p:cNvSpPr>
          <p:nvPr>
            <p:ph type="sldNum" sz="quarter" idx="12"/>
          </p:nvPr>
        </p:nvSpPr>
        <p:spPr/>
        <p:txBody>
          <a:bodyPr/>
          <a:lstStyle/>
          <a:p>
            <a:fld id="{EE701E68-D2BE-9242-A29A-9CA10C8DC3BD}" type="slidenum">
              <a:rPr lang="en-US" smtClean="0"/>
              <a:t>‹#›</a:t>
            </a:fld>
            <a:endParaRPr lang="en-US"/>
          </a:p>
        </p:txBody>
      </p:sp>
    </p:spTree>
    <p:extLst>
      <p:ext uri="{BB962C8B-B14F-4D97-AF65-F5344CB8AC3E}">
        <p14:creationId xmlns:p14="http://schemas.microsoft.com/office/powerpoint/2010/main" val="22261635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F8B47-5D6E-FF4F-B5F9-F831EFB7BD70}"/>
              </a:ext>
            </a:extLst>
          </p:cNvPr>
          <p:cNvSpPr>
            <a:spLocks noGrp="1"/>
          </p:cNvSpPr>
          <p:nvPr>
            <p:ph type="title"/>
          </p:nvPr>
        </p:nvSpPr>
        <p:spPr>
          <a:xfrm>
            <a:off x="628650" y="365126"/>
            <a:ext cx="78867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0933205-2A01-5445-BAA0-6B47C02786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37C187E9-5BE9-FB4F-B769-9314A88621E2}"/>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B6FC385-6241-B04A-95C7-1039BB8665AD}"/>
              </a:ext>
            </a:extLst>
          </p:cNvPr>
          <p:cNvSpPr>
            <a:spLocks noGrp="1"/>
          </p:cNvSpPr>
          <p:nvPr>
            <p:ph type="sldNum" sz="quarter" idx="12"/>
          </p:nvPr>
        </p:nvSpPr>
        <p:spPr/>
        <p:txBody>
          <a:bodyPr/>
          <a:lstStyle/>
          <a:p>
            <a:fld id="{EE701E68-D2BE-9242-A29A-9CA10C8DC3BD}" type="slidenum">
              <a:rPr lang="en-US" smtClean="0"/>
              <a:t>‹#›</a:t>
            </a:fld>
            <a:endParaRPr lang="en-US"/>
          </a:p>
        </p:txBody>
      </p:sp>
    </p:spTree>
    <p:extLst>
      <p:ext uri="{BB962C8B-B14F-4D97-AF65-F5344CB8AC3E}">
        <p14:creationId xmlns:p14="http://schemas.microsoft.com/office/powerpoint/2010/main" val="38755767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691183-7AB8-9B4E-BA62-5ED280818AB8}"/>
              </a:ext>
            </a:extLst>
          </p:cNvPr>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5CE12C4-91AC-E843-A289-0756687F99E3}"/>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EBD3573D-7666-434C-A04B-8AE585838AEC}"/>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545DAA3-14CB-4D4B-B56D-0A05641A8D7A}"/>
              </a:ext>
            </a:extLst>
          </p:cNvPr>
          <p:cNvSpPr>
            <a:spLocks noGrp="1"/>
          </p:cNvSpPr>
          <p:nvPr>
            <p:ph type="sldNum" sz="quarter" idx="12"/>
          </p:nvPr>
        </p:nvSpPr>
        <p:spPr/>
        <p:txBody>
          <a:bodyPr/>
          <a:lstStyle/>
          <a:p>
            <a:fld id="{EE701E68-D2BE-9242-A29A-9CA10C8DC3BD}" type="slidenum">
              <a:rPr lang="en-US" smtClean="0"/>
              <a:t>‹#›</a:t>
            </a:fld>
            <a:endParaRPr lang="en-US"/>
          </a:p>
        </p:txBody>
      </p:sp>
    </p:spTree>
    <p:extLst>
      <p:ext uri="{BB962C8B-B14F-4D97-AF65-F5344CB8AC3E}">
        <p14:creationId xmlns:p14="http://schemas.microsoft.com/office/powerpoint/2010/main" val="371419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CEBA98F-560C-4997-81C4-81D4D9187EAB}" type="datetime2">
              <a:rPr lang="en-US" smtClean="0"/>
              <a:t>Thursday, February 20, 2020</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50972B2-CA5C-437D-87D0-8081271A9E4B}" type="datetime2">
              <a:rPr lang="en-US" smtClean="0"/>
              <a:t>Thursday, February 20, 2020</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9CD4847-11EF-4466-A8AD-85CDB7B49118}" type="datetime2">
              <a:rPr lang="en-US" smtClean="0"/>
              <a:t>Thursday, February 20, 2020</a:t>
            </a:fld>
            <a:endParaRPr lang="en-US"/>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t>Thursday, February 20, 2020</a:t>
            </a:fld>
            <a:endParaRPr lang="en-US"/>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E976D3-5B7F-4300-ABED-C91F1B2AE209}" type="datetime2">
              <a:rPr lang="en-US" smtClean="0"/>
              <a:t>Thursday, February 20, 2020</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DC1E59-17DD-41CE-97CA-624A472382D4}" type="datetime2">
              <a:rPr lang="en-US" smtClean="0"/>
              <a:t>Thursday, February 20, 2020</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image" Target="../media/image3.emf"/><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image" Target="../media/image2.jpeg"/><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theme" Target="../theme/theme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80CB818-7379-467D-8E76-EF9D9074A26C}" type="datetime2">
              <a:rPr lang="en-US" smtClean="0"/>
              <a:t>Thursday, February 20, 2020</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a16="http://schemas.microsoft.com/office/drawing/2014/main" id="{CCCE9274-FB85-BD4B-AE7E-D57321C6D176}"/>
              </a:ext>
            </a:extLst>
          </p:cNvPr>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flipH="1" flipV="1">
            <a:off x="4763" y="0"/>
            <a:ext cx="9134475" cy="6858000"/>
          </a:xfrm>
          <a:prstGeom prst="rect">
            <a:avLst/>
          </a:prstGeom>
        </p:spPr>
      </p:pic>
      <p:sp>
        <p:nvSpPr>
          <p:cNvPr id="3" name="Text Placeholder 2">
            <a:extLst>
              <a:ext uri="{FF2B5EF4-FFF2-40B4-BE49-F238E27FC236}">
                <a16:creationId xmlns:a16="http://schemas.microsoft.com/office/drawing/2014/main" id="{02FEBB28-D473-274A-BFF6-9E2DB85547F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C0758B61-6DFE-5C4E-806A-85BB4F79CC9D}"/>
              </a:ext>
            </a:extLst>
          </p:cNvPr>
          <p:cNvSpPr>
            <a:spLocks noGrp="1"/>
          </p:cNvSpPr>
          <p:nvPr>
            <p:ph type="sldNum" sz="quarter" idx="4"/>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E701E68-D2BE-9242-A29A-9CA10C8DC3BD}" type="slidenum">
              <a:rPr lang="en-US" smtClean="0"/>
              <a:pPr/>
              <a:t>‹#›</a:t>
            </a:fld>
            <a:endParaRPr lang="en-US"/>
          </a:p>
        </p:txBody>
      </p:sp>
      <p:sp>
        <p:nvSpPr>
          <p:cNvPr id="7" name="Title Placeholder 6">
            <a:extLst>
              <a:ext uri="{FF2B5EF4-FFF2-40B4-BE49-F238E27FC236}">
                <a16:creationId xmlns:a16="http://schemas.microsoft.com/office/drawing/2014/main" id="{A561208F-B069-1B43-B4CC-08408C1044D6}"/>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9" name="Footer Placeholder 8">
            <a:extLst>
              <a:ext uri="{FF2B5EF4-FFF2-40B4-BE49-F238E27FC236}">
                <a16:creationId xmlns:a16="http://schemas.microsoft.com/office/drawing/2014/main" id="{7EE34797-B603-3247-BB64-9D7765621EC8}"/>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pic>
        <p:nvPicPr>
          <p:cNvPr id="12" name="Picture 11">
            <a:extLst>
              <a:ext uri="{FF2B5EF4-FFF2-40B4-BE49-F238E27FC236}">
                <a16:creationId xmlns:a16="http://schemas.microsoft.com/office/drawing/2014/main" id="{1C794DDD-3BE3-2241-89A1-4E095D976CCF}"/>
              </a:ext>
            </a:extLst>
          </p:cNvPr>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7500366" y="6226236"/>
            <a:ext cx="1014984" cy="457300"/>
          </a:xfrm>
          <a:prstGeom prst="rect">
            <a:avLst/>
          </a:prstGeom>
        </p:spPr>
      </p:pic>
    </p:spTree>
    <p:extLst>
      <p:ext uri="{BB962C8B-B14F-4D97-AF65-F5344CB8AC3E}">
        <p14:creationId xmlns:p14="http://schemas.microsoft.com/office/powerpoint/2010/main" val="907382687"/>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 id="2147483984" r:id="rId12"/>
    <p:sldLayoutId id="2147483985" r:id="rId13"/>
    <p:sldLayoutId id="2147483986" r:id="rId14"/>
    <p:sldLayoutId id="2147483987" r:id="rId15"/>
    <p:sldLayoutId id="2147483988" r:id="rId16"/>
    <p:sldLayoutId id="2147483989" r:id="rId17"/>
    <p:sldLayoutId id="2147483990" r:id="rId18"/>
    <p:sldLayoutId id="2147483991" r:id="rId19"/>
    <p:sldLayoutId id="2147483992" r:id="rId20"/>
    <p:sldLayoutId id="2147483993" r:id="rId21"/>
    <p:sldLayoutId id="2147483994" r:id="rId22"/>
    <p:sldLayoutId id="2147483995" r:id="rId23"/>
  </p:sldLayoutIdLst>
  <p:txStyles>
    <p:titleStyle>
      <a:lvl1pPr algn="ctr" defTabSz="685800" rtl="0" eaLnBrk="1" latinLnBrk="0" hangingPunct="1">
        <a:lnSpc>
          <a:spcPct val="90000"/>
        </a:lnSpc>
        <a:spcBef>
          <a:spcPct val="0"/>
        </a:spcBef>
        <a:buNone/>
        <a:defRPr sz="3300" kern="1200">
          <a:solidFill>
            <a:schemeClr val="tx1">
              <a:lumMod val="85000"/>
              <a:lumOff val="15000"/>
            </a:schemeClr>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2">
              <a:lumMod val="2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2">
              <a:lumMod val="25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2">
              <a:lumMod val="25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25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2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5.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diagramLayout" Target="../diagrams/layout2.xml"/><Relationship Id="rId7" Type="http://schemas.openxmlformats.org/officeDocument/2006/relationships/image" Target="../media/image29.emf"/><Relationship Id="rId2" Type="http://schemas.openxmlformats.org/officeDocument/2006/relationships/diagramData" Target="../diagrams/data2.xml"/><Relationship Id="rId1" Type="http://schemas.openxmlformats.org/officeDocument/2006/relationships/slideLayout" Target="../slideLayouts/slideLayout25.xml"/><Relationship Id="rId6" Type="http://schemas.microsoft.com/office/2007/relationships/diagramDrawing" Target="../diagrams/drawing2.xml"/><Relationship Id="rId11" Type="http://schemas.openxmlformats.org/officeDocument/2006/relationships/image" Target="../media/image33.jpeg"/><Relationship Id="rId5" Type="http://schemas.openxmlformats.org/officeDocument/2006/relationships/diagramColors" Target="../diagrams/colors2.xml"/><Relationship Id="rId10" Type="http://schemas.openxmlformats.org/officeDocument/2006/relationships/image" Target="../media/image32.png"/><Relationship Id="rId4" Type="http://schemas.openxmlformats.org/officeDocument/2006/relationships/diagramQuickStyle" Target="../diagrams/quickStyle2.xml"/><Relationship Id="rId9" Type="http://schemas.openxmlformats.org/officeDocument/2006/relationships/image" Target="../media/image31.jpeg"/></Relationships>
</file>

<file path=ppt/slides/_rels/slide18.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8" Type="http://schemas.openxmlformats.org/officeDocument/2006/relationships/image" Target="../media/image34.jpeg"/><Relationship Id="rId13" Type="http://schemas.openxmlformats.org/officeDocument/2006/relationships/image" Target="../media/image39.png"/><Relationship Id="rId3" Type="http://schemas.openxmlformats.org/officeDocument/2006/relationships/diagramLayout" Target="../diagrams/layout3.xml"/><Relationship Id="rId7" Type="http://schemas.openxmlformats.org/officeDocument/2006/relationships/image" Target="../media/image29.emf"/><Relationship Id="rId12" Type="http://schemas.openxmlformats.org/officeDocument/2006/relationships/image" Target="../media/image38.png"/><Relationship Id="rId2" Type="http://schemas.openxmlformats.org/officeDocument/2006/relationships/diagramData" Target="../diagrams/data3.xml"/><Relationship Id="rId1" Type="http://schemas.openxmlformats.org/officeDocument/2006/relationships/slideLayout" Target="../slideLayouts/slideLayout25.xml"/><Relationship Id="rId6" Type="http://schemas.microsoft.com/office/2007/relationships/diagramDrawing" Target="../diagrams/drawing3.xml"/><Relationship Id="rId11" Type="http://schemas.openxmlformats.org/officeDocument/2006/relationships/image" Target="../media/image37.png"/><Relationship Id="rId5" Type="http://schemas.openxmlformats.org/officeDocument/2006/relationships/diagramColors" Target="../diagrams/colors3.xml"/><Relationship Id="rId10" Type="http://schemas.openxmlformats.org/officeDocument/2006/relationships/image" Target="../media/image36.png"/><Relationship Id="rId4" Type="http://schemas.openxmlformats.org/officeDocument/2006/relationships/diagramQuickStyle" Target="../diagrams/quickStyle3.xml"/><Relationship Id="rId9" Type="http://schemas.openxmlformats.org/officeDocument/2006/relationships/image" Target="../media/image3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diagramLayout" Target="../diagrams/layout4.xml"/><Relationship Id="rId7" Type="http://schemas.openxmlformats.org/officeDocument/2006/relationships/image" Target="../media/image29.emf"/><Relationship Id="rId2" Type="http://schemas.openxmlformats.org/officeDocument/2006/relationships/diagramData" Target="../diagrams/data4.xml"/><Relationship Id="rId1" Type="http://schemas.openxmlformats.org/officeDocument/2006/relationships/slideLayout" Target="../slideLayouts/slideLayout25.xml"/><Relationship Id="rId6" Type="http://schemas.microsoft.com/office/2007/relationships/diagramDrawing" Target="../diagrams/drawing4.xml"/><Relationship Id="rId5" Type="http://schemas.openxmlformats.org/officeDocument/2006/relationships/diagramColors" Target="../diagrams/colors4.xml"/><Relationship Id="rId10" Type="http://schemas.openxmlformats.org/officeDocument/2006/relationships/image" Target="../media/image42.jpeg"/><Relationship Id="rId4" Type="http://schemas.openxmlformats.org/officeDocument/2006/relationships/diagramQuickStyle" Target="../diagrams/quickStyle4.xml"/><Relationship Id="rId9" Type="http://schemas.openxmlformats.org/officeDocument/2006/relationships/image" Target="../media/image41.jpeg"/></Relationships>
</file>

<file path=ppt/slides/_rels/slide21.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diagramLayout" Target="../diagrams/layout5.xml"/><Relationship Id="rId7" Type="http://schemas.openxmlformats.org/officeDocument/2006/relationships/image" Target="../media/image29.emf"/><Relationship Id="rId2" Type="http://schemas.openxmlformats.org/officeDocument/2006/relationships/diagramData" Target="../diagrams/data5.xml"/><Relationship Id="rId1" Type="http://schemas.openxmlformats.org/officeDocument/2006/relationships/slideLayout" Target="../slideLayouts/slideLayout2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43.png"/><Relationship Id="rId1" Type="http://schemas.openxmlformats.org/officeDocument/2006/relationships/slideLayout" Target="../slideLayouts/slideLayout2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xml"/><Relationship Id="rId1" Type="http://schemas.openxmlformats.org/officeDocument/2006/relationships/slideLayout" Target="../slideLayouts/slideLayout25.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6.xml"/><Relationship Id="rId1" Type="http://schemas.openxmlformats.org/officeDocument/2006/relationships/slideLayout" Target="../slideLayouts/slideLayout25.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microsoft.com/office/2007/relationships/hdphoto" Target="../media/hdphoto1.wdp"/><Relationship Id="rId5" Type="http://schemas.openxmlformats.org/officeDocument/2006/relationships/image" Target="../media/image52.png"/><Relationship Id="rId4" Type="http://schemas.openxmlformats.org/officeDocument/2006/relationships/image" Target="../media/image51.jpeg"/></Relationships>
</file>

<file path=ppt/slides/_rels/slide2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2.xml"/><Relationship Id="rId1" Type="http://schemas.openxmlformats.org/officeDocument/2006/relationships/slideLayout" Target="../slideLayouts/slideLayout25.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4.xml"/><Relationship Id="rId1" Type="http://schemas.openxmlformats.org/officeDocument/2006/relationships/slideLayout" Target="../slideLayouts/slideLayout25.xml"/><Relationship Id="rId5" Type="http://schemas.openxmlformats.org/officeDocument/2006/relationships/image" Target="../media/image29.emf"/><Relationship Id="rId4" Type="http://schemas.openxmlformats.org/officeDocument/2006/relationships/image" Target="../media/image54.jpeg"/></Relationships>
</file>

<file path=ppt/slides/_rels/slide37.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5.xml"/><Relationship Id="rId1" Type="http://schemas.openxmlformats.org/officeDocument/2006/relationships/slideLayout" Target="../slideLayouts/slideLayout24.xml"/><Relationship Id="rId4" Type="http://schemas.openxmlformats.org/officeDocument/2006/relationships/image" Target="../media/image29.e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jfi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2143125"/>
          </a:xfrm>
        </p:spPr>
        <p:txBody>
          <a:bodyPr/>
          <a:lstStyle/>
          <a:p>
            <a:r>
              <a:rPr lang="en-US" sz="36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Equity, Guided Pathways and Accreditation: A Partnership for Student Success</a:t>
            </a:r>
            <a:endParaRPr lang="en-US" sz="3600" cap="none" dirty="0">
              <a:latin typeface="Times New Roman"/>
              <a:cs typeface="Times New Roman"/>
            </a:endParaRPr>
          </a:p>
        </p:txBody>
      </p:sp>
      <p:sp>
        <p:nvSpPr>
          <p:cNvPr id="3" name="Subtitle 2"/>
          <p:cNvSpPr>
            <a:spLocks noGrp="1"/>
          </p:cNvSpPr>
          <p:nvPr>
            <p:ph type="subTitle" idx="1"/>
          </p:nvPr>
        </p:nvSpPr>
        <p:spPr>
          <a:xfrm>
            <a:off x="196645" y="3857626"/>
            <a:ext cx="8485239" cy="1733550"/>
          </a:xfrm>
        </p:spPr>
        <p:txBody>
          <a:bodyPr>
            <a:normAutofit/>
          </a:bodyPr>
          <a:lstStyle/>
          <a:p>
            <a:pPr>
              <a:spcBef>
                <a:spcPts val="0"/>
              </a:spcBef>
            </a:pPr>
            <a:r>
              <a:rPr lang="en-US" sz="20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Sonya Christian, President, Bakersfield College </a:t>
            </a:r>
          </a:p>
          <a:p>
            <a:pPr>
              <a:spcBef>
                <a:spcPts val="0"/>
              </a:spcBef>
            </a:pPr>
            <a:r>
              <a:rPr lang="en-US" sz="20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Stephanie Curry, ASCCC North Representative, Accreditation Committee Chair</a:t>
            </a:r>
          </a:p>
          <a:p>
            <a:pPr>
              <a:spcBef>
                <a:spcPts val="0"/>
              </a:spcBef>
            </a:pPr>
            <a:r>
              <a:rPr lang="en-US" sz="20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Stephanie Droker, ACCJC President </a:t>
            </a:r>
          </a:p>
          <a:p>
            <a:pPr>
              <a:spcBef>
                <a:spcPts val="0"/>
              </a:spcBef>
            </a:pPr>
            <a:endParaRPr lang="en-US" b="1"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ASCCC_Logo"/>
          <p:cNvPicPr/>
          <p:nvPr/>
        </p:nvPicPr>
        <p:blipFill>
          <a:blip r:embed="rId3"/>
          <a:srcRect/>
          <a:stretch>
            <a:fillRect/>
          </a:stretch>
        </p:blipFill>
        <p:spPr bwMode="auto">
          <a:xfrm>
            <a:off x="2249507" y="400050"/>
            <a:ext cx="4231670" cy="786470"/>
          </a:xfrm>
          <a:prstGeom prst="rect">
            <a:avLst/>
          </a:prstGeom>
          <a:noFill/>
          <a:ln w="9525">
            <a:noFill/>
            <a:miter lim="800000"/>
            <a:headEnd/>
            <a:tailEnd/>
          </a:ln>
        </p:spPr>
      </p:pic>
    </p:spTree>
    <p:extLst>
      <p:ext uri="{BB962C8B-B14F-4D97-AF65-F5344CB8AC3E}">
        <p14:creationId xmlns:p14="http://schemas.microsoft.com/office/powerpoint/2010/main" val="25713850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CB705-1647-45F1-AC2E-77E3C5E968B9}"/>
              </a:ext>
            </a:extLst>
          </p:cNvPr>
          <p:cNvSpPr>
            <a:spLocks noGrp="1"/>
          </p:cNvSpPr>
          <p:nvPr>
            <p:ph type="title"/>
          </p:nvPr>
        </p:nvSpPr>
        <p:spPr/>
        <p:txBody>
          <a:bodyPr>
            <a:normAutofit/>
          </a:bodyPr>
          <a:lstStyle/>
          <a:p>
            <a:pPr algn="ctr"/>
            <a:r>
              <a:rPr lang="en-US" dirty="0"/>
              <a:t>ACCJC’s Strategic Plan 2020 - 2025</a:t>
            </a:r>
          </a:p>
        </p:txBody>
      </p:sp>
      <p:sp>
        <p:nvSpPr>
          <p:cNvPr id="3" name="Content Placeholder 2">
            <a:extLst>
              <a:ext uri="{FF2B5EF4-FFF2-40B4-BE49-F238E27FC236}">
                <a16:creationId xmlns:a16="http://schemas.microsoft.com/office/drawing/2014/main" id="{47F14918-F3B5-436A-81E1-3DDA79955169}"/>
              </a:ext>
            </a:extLst>
          </p:cNvPr>
          <p:cNvSpPr>
            <a:spLocks noGrp="1"/>
          </p:cNvSpPr>
          <p:nvPr>
            <p:ph idx="1"/>
          </p:nvPr>
        </p:nvSpPr>
        <p:spPr/>
        <p:txBody>
          <a:bodyPr>
            <a:normAutofit/>
          </a:bodyPr>
          <a:lstStyle/>
          <a:p>
            <a:pPr lvl="1"/>
            <a:r>
              <a:rPr lang="en-US" sz="2400" dirty="0"/>
              <a:t>Goals</a:t>
            </a:r>
          </a:p>
          <a:p>
            <a:pPr lvl="2"/>
            <a:r>
              <a:rPr lang="en-US" sz="2400" dirty="0"/>
              <a:t>Foster innovation</a:t>
            </a:r>
          </a:p>
          <a:p>
            <a:pPr lvl="2"/>
            <a:r>
              <a:rPr lang="en-US" sz="2400" dirty="0"/>
              <a:t>Lead advocacy efforts on accreditation</a:t>
            </a:r>
          </a:p>
          <a:p>
            <a:pPr lvl="2"/>
            <a:r>
              <a:rPr lang="en-US" sz="2400" dirty="0"/>
              <a:t>Collaborate and communicate to improve educational quality</a:t>
            </a:r>
          </a:p>
          <a:p>
            <a:pPr lvl="1"/>
            <a:r>
              <a:rPr lang="en-US" sz="2400" dirty="0"/>
              <a:t>Meeting our Goals</a:t>
            </a:r>
          </a:p>
          <a:p>
            <a:pPr lvl="2"/>
            <a:r>
              <a:rPr lang="en-US" sz="2400" dirty="0"/>
              <a:t>Restructure the comp review process (Fall 2022)</a:t>
            </a:r>
          </a:p>
          <a:p>
            <a:pPr lvl="2"/>
            <a:r>
              <a:rPr lang="en-US" sz="2400" dirty="0"/>
              <a:t>Develop a new standards framework (launch 2021) </a:t>
            </a:r>
          </a:p>
          <a:p>
            <a:pPr lvl="2"/>
            <a:r>
              <a:rPr lang="en-US" sz="2400" dirty="0"/>
              <a:t>Build internal capacity of our agency</a:t>
            </a:r>
          </a:p>
          <a:p>
            <a:pPr lvl="2"/>
            <a:r>
              <a:rPr lang="en-US" sz="2400" dirty="0"/>
              <a:t>Nurture ongoing collaborations and partnerships</a:t>
            </a:r>
          </a:p>
          <a:p>
            <a:pPr lvl="2"/>
            <a:r>
              <a:rPr lang="en-US" sz="2400" dirty="0"/>
              <a:t>Increase two-way communication opportunities</a:t>
            </a:r>
          </a:p>
          <a:p>
            <a:pPr marL="0" indent="0">
              <a:buNone/>
            </a:pPr>
            <a:endParaRPr lang="en-US" dirty="0"/>
          </a:p>
        </p:txBody>
      </p:sp>
    </p:spTree>
    <p:extLst>
      <p:ext uri="{BB962C8B-B14F-4D97-AF65-F5344CB8AC3E}">
        <p14:creationId xmlns:p14="http://schemas.microsoft.com/office/powerpoint/2010/main" val="23555431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FBF50-EC87-0F49-817B-EEF86265728E}"/>
              </a:ext>
            </a:extLst>
          </p:cNvPr>
          <p:cNvSpPr>
            <a:spLocks noGrp="1"/>
          </p:cNvSpPr>
          <p:nvPr>
            <p:ph type="ctrTitle"/>
          </p:nvPr>
        </p:nvSpPr>
        <p:spPr>
          <a:xfrm>
            <a:off x="449833" y="1028523"/>
            <a:ext cx="8504444" cy="759250"/>
          </a:xfrm>
        </p:spPr>
        <p:txBody>
          <a:bodyPr>
            <a:normAutofit fontScale="90000"/>
          </a:bodyPr>
          <a:lstStyle/>
          <a:p>
            <a:pPr algn="r"/>
            <a:r>
              <a:rPr lang="en-US" sz="2700" b="1" dirty="0">
                <a:solidFill>
                  <a:srgbClr val="A32B30"/>
                </a:solidFill>
                <a:latin typeface="+mn-lt"/>
              </a:rPr>
              <a:t>Equity, Guided Pathways and Accreditation: </a:t>
            </a:r>
            <a:br>
              <a:rPr lang="en-US" sz="2700" b="1" dirty="0">
                <a:solidFill>
                  <a:srgbClr val="A32B30"/>
                </a:solidFill>
                <a:latin typeface="+mn-lt"/>
              </a:rPr>
            </a:br>
            <a:r>
              <a:rPr lang="en-US" sz="2700" b="1" dirty="0">
                <a:solidFill>
                  <a:srgbClr val="A32B30"/>
                </a:solidFill>
                <a:latin typeface="+mn-lt"/>
              </a:rPr>
              <a:t>A Partnership for Student Success</a:t>
            </a:r>
            <a:endParaRPr lang="en-US" sz="2700" dirty="0">
              <a:solidFill>
                <a:srgbClr val="A32B30"/>
              </a:solidFill>
              <a:latin typeface="+mn-lt"/>
            </a:endParaRPr>
          </a:p>
        </p:txBody>
      </p:sp>
      <p:sp>
        <p:nvSpPr>
          <p:cNvPr id="3" name="Subtitle 2">
            <a:extLst>
              <a:ext uri="{FF2B5EF4-FFF2-40B4-BE49-F238E27FC236}">
                <a16:creationId xmlns:a16="http://schemas.microsoft.com/office/drawing/2014/main" id="{199607B4-48B4-624C-8272-59F48B5EC280}"/>
              </a:ext>
            </a:extLst>
          </p:cNvPr>
          <p:cNvSpPr>
            <a:spLocks noGrp="1"/>
          </p:cNvSpPr>
          <p:nvPr>
            <p:ph type="subTitle" idx="1"/>
          </p:nvPr>
        </p:nvSpPr>
        <p:spPr>
          <a:xfrm>
            <a:off x="890614" y="5077467"/>
            <a:ext cx="4815068" cy="815599"/>
          </a:xfrm>
        </p:spPr>
        <p:txBody>
          <a:bodyPr>
            <a:normAutofit/>
          </a:bodyPr>
          <a:lstStyle/>
          <a:p>
            <a:pPr algn="l"/>
            <a:r>
              <a:rPr lang="en-US" sz="1725" b="1" dirty="0">
                <a:latin typeface="+mj-lt"/>
                <a:cs typeface="Times New Roman" panose="02020603050405020304" pitchFamily="18" charset="0"/>
              </a:rPr>
              <a:t>Sonya Christian</a:t>
            </a:r>
            <a:br>
              <a:rPr lang="en-US" sz="1725" b="1" dirty="0">
                <a:latin typeface="+mj-lt"/>
                <a:cs typeface="Times New Roman" panose="02020603050405020304" pitchFamily="18" charset="0"/>
              </a:rPr>
            </a:br>
            <a:r>
              <a:rPr lang="en-US" sz="1725" dirty="0">
                <a:latin typeface="+mj-lt"/>
                <a:cs typeface="Times New Roman" panose="02020603050405020304" pitchFamily="18" charset="0"/>
              </a:rPr>
              <a:t>President, Bakersfield College</a:t>
            </a:r>
          </a:p>
          <a:p>
            <a:pPr algn="l"/>
            <a:endParaRPr lang="en-US" sz="1725" dirty="0">
              <a:latin typeface="+mj-lt"/>
              <a:cs typeface="Times New Roman" panose="02020603050405020304" pitchFamily="18" charset="0"/>
            </a:endParaRPr>
          </a:p>
        </p:txBody>
      </p:sp>
      <p:sp>
        <p:nvSpPr>
          <p:cNvPr id="8" name="Rectangle 7">
            <a:extLst>
              <a:ext uri="{FF2B5EF4-FFF2-40B4-BE49-F238E27FC236}">
                <a16:creationId xmlns:a16="http://schemas.microsoft.com/office/drawing/2014/main" id="{B8B3F112-862B-4186-8AF8-F6482481BD4A}"/>
              </a:ext>
            </a:extLst>
          </p:cNvPr>
          <p:cNvSpPr/>
          <p:nvPr/>
        </p:nvSpPr>
        <p:spPr>
          <a:xfrm>
            <a:off x="5896658" y="4237434"/>
            <a:ext cx="2135787" cy="288541"/>
          </a:xfrm>
          <a:prstGeom prst="rect">
            <a:avLst/>
          </a:prstGeom>
        </p:spPr>
        <p:txBody>
          <a:bodyPr wrap="square">
            <a:spAutoFit/>
          </a:bodyPr>
          <a:lstStyle/>
          <a:p>
            <a:pPr defTabSz="685800"/>
            <a:r>
              <a:rPr lang="en-US" sz="1275" dirty="0" err="1">
                <a:solidFill>
                  <a:prstClr val="black"/>
                </a:solidFill>
                <a:latin typeface="Calibri Light" panose="020F0302020204030204"/>
                <a:ea typeface="Cambria" charset="0"/>
                <a:cs typeface="Cambria" charset="0"/>
              </a:rPr>
              <a:t>sonyachristianblog.com</a:t>
            </a:r>
            <a:endParaRPr lang="en-US" sz="1275" dirty="0">
              <a:solidFill>
                <a:prstClr val="black"/>
              </a:solidFill>
              <a:latin typeface="Calibri Light" panose="020F0302020204030204"/>
              <a:ea typeface="Cambria" charset="0"/>
              <a:cs typeface="Cambria" charset="0"/>
            </a:endParaRPr>
          </a:p>
        </p:txBody>
      </p:sp>
      <p:sp>
        <p:nvSpPr>
          <p:cNvPr id="9" name="Rectangle 8">
            <a:extLst>
              <a:ext uri="{FF2B5EF4-FFF2-40B4-BE49-F238E27FC236}">
                <a16:creationId xmlns:a16="http://schemas.microsoft.com/office/drawing/2014/main" id="{864BC43B-0F83-4207-8B40-3B372F2431AC}"/>
              </a:ext>
            </a:extLst>
          </p:cNvPr>
          <p:cNvSpPr/>
          <p:nvPr/>
        </p:nvSpPr>
        <p:spPr>
          <a:xfrm>
            <a:off x="5913767" y="4652631"/>
            <a:ext cx="1722029" cy="288541"/>
          </a:xfrm>
          <a:prstGeom prst="rect">
            <a:avLst/>
          </a:prstGeom>
        </p:spPr>
        <p:txBody>
          <a:bodyPr wrap="square">
            <a:spAutoFit/>
          </a:bodyPr>
          <a:lstStyle/>
          <a:p>
            <a:pPr defTabSz="685800"/>
            <a:r>
              <a:rPr lang="en-US" sz="1275" dirty="0">
                <a:solidFill>
                  <a:prstClr val="black"/>
                </a:solidFill>
                <a:latin typeface="Calibri Light" panose="020F0302020204030204"/>
                <a:ea typeface="Cambria" charset="0"/>
                <a:cs typeface="Cambria" charset="0"/>
              </a:rPr>
              <a:t>sonya.christian.96</a:t>
            </a:r>
          </a:p>
        </p:txBody>
      </p:sp>
      <p:sp>
        <p:nvSpPr>
          <p:cNvPr id="10" name="Rectangle 9">
            <a:extLst>
              <a:ext uri="{FF2B5EF4-FFF2-40B4-BE49-F238E27FC236}">
                <a16:creationId xmlns:a16="http://schemas.microsoft.com/office/drawing/2014/main" id="{65376854-F532-44AE-A844-DCE99C42AA2A}"/>
              </a:ext>
            </a:extLst>
          </p:cNvPr>
          <p:cNvSpPr/>
          <p:nvPr/>
        </p:nvSpPr>
        <p:spPr>
          <a:xfrm>
            <a:off x="3929275" y="4648936"/>
            <a:ext cx="1559526" cy="288541"/>
          </a:xfrm>
          <a:prstGeom prst="rect">
            <a:avLst/>
          </a:prstGeom>
        </p:spPr>
        <p:txBody>
          <a:bodyPr wrap="square">
            <a:spAutoFit/>
          </a:bodyPr>
          <a:lstStyle/>
          <a:p>
            <a:pPr defTabSz="685800"/>
            <a:r>
              <a:rPr lang="en-US" sz="1275" dirty="0">
                <a:solidFill>
                  <a:prstClr val="black"/>
                </a:solidFill>
                <a:latin typeface="Calibri Light" panose="020F0302020204030204"/>
                <a:ea typeface="Cambria" charset="0"/>
                <a:cs typeface="Cambria" charset="0"/>
              </a:rPr>
              <a:t>@</a:t>
            </a:r>
            <a:r>
              <a:rPr lang="en-US" sz="1275" dirty="0" err="1">
                <a:solidFill>
                  <a:prstClr val="black"/>
                </a:solidFill>
                <a:latin typeface="Calibri Light" panose="020F0302020204030204"/>
                <a:ea typeface="Cambria" charset="0"/>
                <a:cs typeface="Cambria" charset="0"/>
              </a:rPr>
              <a:t>sonyachristian</a:t>
            </a:r>
            <a:endParaRPr lang="en-US" sz="1275" dirty="0">
              <a:solidFill>
                <a:prstClr val="black"/>
              </a:solidFill>
              <a:latin typeface="Calibri Light" panose="020F0302020204030204"/>
              <a:ea typeface="Cambria" charset="0"/>
              <a:cs typeface="Cambria" charset="0"/>
            </a:endParaRPr>
          </a:p>
        </p:txBody>
      </p:sp>
      <p:pic>
        <p:nvPicPr>
          <p:cNvPr id="11" name="Picture 10">
            <a:extLst>
              <a:ext uri="{FF2B5EF4-FFF2-40B4-BE49-F238E27FC236}">
                <a16:creationId xmlns:a16="http://schemas.microsoft.com/office/drawing/2014/main" id="{18E7CB50-DB4B-41B8-A4FE-C318A15AF92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47194" y="4259400"/>
            <a:ext cx="274320" cy="274320"/>
          </a:xfrm>
          <a:prstGeom prst="rect">
            <a:avLst/>
          </a:prstGeom>
        </p:spPr>
      </p:pic>
      <p:pic>
        <p:nvPicPr>
          <p:cNvPr id="12" name="Picture 11">
            <a:extLst>
              <a:ext uri="{FF2B5EF4-FFF2-40B4-BE49-F238E27FC236}">
                <a16:creationId xmlns:a16="http://schemas.microsoft.com/office/drawing/2014/main" id="{16C9D98D-4814-4640-9E2A-B25689E3F6D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47194" y="4643768"/>
            <a:ext cx="274320" cy="274320"/>
          </a:xfrm>
          <a:prstGeom prst="rect">
            <a:avLst/>
          </a:prstGeom>
        </p:spPr>
      </p:pic>
      <p:pic>
        <p:nvPicPr>
          <p:cNvPr id="13" name="Picture 12">
            <a:extLst>
              <a:ext uri="{FF2B5EF4-FFF2-40B4-BE49-F238E27FC236}">
                <a16:creationId xmlns:a16="http://schemas.microsoft.com/office/drawing/2014/main" id="{11F6A076-141E-4ADF-B653-FDAD7B99CF0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632759" y="4679815"/>
            <a:ext cx="274320" cy="274320"/>
          </a:xfrm>
          <a:prstGeom prst="rect">
            <a:avLst/>
          </a:prstGeom>
        </p:spPr>
      </p:pic>
      <p:sp>
        <p:nvSpPr>
          <p:cNvPr id="14" name="Rectangle 13">
            <a:extLst>
              <a:ext uri="{FF2B5EF4-FFF2-40B4-BE49-F238E27FC236}">
                <a16:creationId xmlns:a16="http://schemas.microsoft.com/office/drawing/2014/main" id="{790E4337-F0DF-4643-9175-F5C6DB0A835F}"/>
              </a:ext>
            </a:extLst>
          </p:cNvPr>
          <p:cNvSpPr/>
          <p:nvPr/>
        </p:nvSpPr>
        <p:spPr>
          <a:xfrm>
            <a:off x="3924188" y="4207977"/>
            <a:ext cx="2288639" cy="288541"/>
          </a:xfrm>
          <a:prstGeom prst="rect">
            <a:avLst/>
          </a:prstGeom>
        </p:spPr>
        <p:txBody>
          <a:bodyPr wrap="square">
            <a:spAutoFit/>
          </a:bodyPr>
          <a:lstStyle/>
          <a:p>
            <a:pPr defTabSz="685800"/>
            <a:r>
              <a:rPr lang="en-US" sz="1275" dirty="0">
                <a:solidFill>
                  <a:prstClr val="black"/>
                </a:solidFill>
                <a:latin typeface="Calibri Light" panose="020F0302020204030204"/>
                <a:ea typeface="Cambria" charset="0"/>
                <a:cs typeface="Cambria" charset="0"/>
              </a:rPr>
              <a:t>bakersfieldcollege.edu</a:t>
            </a:r>
          </a:p>
        </p:txBody>
      </p:sp>
      <p:pic>
        <p:nvPicPr>
          <p:cNvPr id="15" name="Picture 14">
            <a:extLst>
              <a:ext uri="{FF2B5EF4-FFF2-40B4-BE49-F238E27FC236}">
                <a16:creationId xmlns:a16="http://schemas.microsoft.com/office/drawing/2014/main" id="{576508EF-3A44-4B45-A8B7-A6082D2D3DC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632759" y="4241535"/>
            <a:ext cx="274320" cy="274320"/>
          </a:xfrm>
          <a:prstGeom prst="rect">
            <a:avLst/>
          </a:prstGeom>
        </p:spPr>
      </p:pic>
      <p:sp>
        <p:nvSpPr>
          <p:cNvPr id="16" name="Subtitle 2">
            <a:extLst>
              <a:ext uri="{FF2B5EF4-FFF2-40B4-BE49-F238E27FC236}">
                <a16:creationId xmlns:a16="http://schemas.microsoft.com/office/drawing/2014/main" id="{9E2A310B-A0E8-4367-A1F6-0131C246CCDE}"/>
              </a:ext>
            </a:extLst>
          </p:cNvPr>
          <p:cNvSpPr txBox="1">
            <a:spLocks/>
          </p:cNvSpPr>
          <p:nvPr/>
        </p:nvSpPr>
        <p:spPr>
          <a:xfrm>
            <a:off x="1359279" y="1732546"/>
            <a:ext cx="7497073" cy="370814"/>
          </a:xfrm>
          <a:prstGeom prst="rect">
            <a:avLst/>
          </a:prstGeom>
        </p:spPr>
        <p:txBody>
          <a:bodyPr vert="horz" lIns="68580" tIns="34290" rIns="68580" bIns="3429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defTabSz="685800"/>
            <a:r>
              <a:rPr lang="en-US" sz="1500" dirty="0">
                <a:solidFill>
                  <a:prstClr val="black"/>
                </a:solidFill>
                <a:latin typeface="Calibri" panose="020F0502020204030204"/>
              </a:rPr>
              <a:t>February 21, 2020 | ASCCC Accreditation Institute</a:t>
            </a:r>
          </a:p>
          <a:p>
            <a:pPr algn="r" defTabSz="685800"/>
            <a:endParaRPr lang="en-US" sz="1350" i="1" dirty="0">
              <a:solidFill>
                <a:prstClr val="black"/>
              </a:solidFill>
              <a:latin typeface="Calibri" panose="020F0502020204030204"/>
            </a:endParaRPr>
          </a:p>
        </p:txBody>
      </p:sp>
      <p:pic>
        <p:nvPicPr>
          <p:cNvPr id="1026" name="Picture 2" descr="Home">
            <a:extLst>
              <a:ext uri="{FF2B5EF4-FFF2-40B4-BE49-F238E27FC236}">
                <a16:creationId xmlns:a16="http://schemas.microsoft.com/office/drawing/2014/main" id="{74843573-9D34-46BD-BBAD-8F5979DDBCE3}"/>
              </a:ext>
            </a:extLst>
          </p:cNvPr>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247134" y="823803"/>
            <a:ext cx="2657475" cy="817174"/>
          </a:xfrm>
          <a:prstGeom prst="rect">
            <a:avLst/>
          </a:prstGeom>
          <a:noFill/>
          <a:extLst>
            <a:ext uri="{909E8E84-426E-40DD-AFC4-6F175D3DCCD1}">
              <a14:hiddenFill xmlns:a14="http://schemas.microsoft.com/office/drawing/2010/main">
                <a:solidFill>
                  <a:srgbClr val="FFFFFF"/>
                </a:solidFill>
              </a14:hiddenFill>
            </a:ext>
          </a:extLst>
        </p:spPr>
      </p:pic>
      <p:sp>
        <p:nvSpPr>
          <p:cNvPr id="17" name="Title 1">
            <a:extLst>
              <a:ext uri="{FF2B5EF4-FFF2-40B4-BE49-F238E27FC236}">
                <a16:creationId xmlns:a16="http://schemas.microsoft.com/office/drawing/2014/main" id="{735FBF50-EC87-0F49-817B-EEF86265728E}"/>
              </a:ext>
            </a:extLst>
          </p:cNvPr>
          <p:cNvSpPr txBox="1">
            <a:spLocks/>
          </p:cNvSpPr>
          <p:nvPr/>
        </p:nvSpPr>
        <p:spPr>
          <a:xfrm>
            <a:off x="284215" y="2619966"/>
            <a:ext cx="8504444" cy="759250"/>
          </a:xfrm>
          <a:prstGeom prst="rect">
            <a:avLst/>
          </a:prstGeom>
        </p:spPr>
        <p:txBody>
          <a:bodyPr vert="horz" lIns="68580" tIns="34290" rIns="68580" bIns="34290" rtlCol="0" anchor="ctr">
            <a:normAutofit fontScale="97500" lnSpcReduction="10000"/>
          </a:bodyPr>
          <a:lstStyle>
            <a:lvl1pPr algn="ctr" defTabSz="914400" rtl="0" eaLnBrk="1" latinLnBrk="0" hangingPunct="1">
              <a:lnSpc>
                <a:spcPct val="90000"/>
              </a:lnSpc>
              <a:spcBef>
                <a:spcPct val="0"/>
              </a:spcBef>
              <a:buNone/>
              <a:defRPr sz="4400" kern="1200">
                <a:solidFill>
                  <a:schemeClr val="tx1">
                    <a:lumMod val="85000"/>
                    <a:lumOff val="15000"/>
                  </a:schemeClr>
                </a:solidFill>
                <a:latin typeface="+mj-lt"/>
                <a:ea typeface="+mj-ea"/>
                <a:cs typeface="+mj-cs"/>
              </a:defRPr>
            </a:lvl1pPr>
          </a:lstStyle>
          <a:p>
            <a:pPr algn="r" defTabSz="685800"/>
            <a:r>
              <a:rPr lang="en-US" sz="2700" b="1" dirty="0">
                <a:solidFill>
                  <a:srgbClr val="A32B30"/>
                </a:solidFill>
                <a:latin typeface="Calibri" panose="020F0502020204030204"/>
              </a:rPr>
              <a:t>@</a:t>
            </a:r>
            <a:r>
              <a:rPr lang="en-US" sz="2700" b="1" dirty="0" err="1">
                <a:solidFill>
                  <a:srgbClr val="A32B30"/>
                </a:solidFill>
                <a:latin typeface="Calibri" panose="020F0502020204030204"/>
              </a:rPr>
              <a:t>CalCommColleges</a:t>
            </a:r>
            <a:r>
              <a:rPr lang="en-US" sz="2700" b="1" dirty="0">
                <a:solidFill>
                  <a:srgbClr val="A32B30"/>
                </a:solidFill>
                <a:latin typeface="Calibri" panose="020F0502020204030204"/>
              </a:rPr>
              <a:t> </a:t>
            </a:r>
            <a:br>
              <a:rPr lang="en-US" sz="2700" b="1" dirty="0">
                <a:solidFill>
                  <a:srgbClr val="A32B30"/>
                </a:solidFill>
                <a:latin typeface="Calibri" panose="020F0502020204030204"/>
              </a:rPr>
            </a:br>
            <a:r>
              <a:rPr lang="en-US" sz="2700" b="1" dirty="0">
                <a:solidFill>
                  <a:srgbClr val="A32B30"/>
                </a:solidFill>
                <a:latin typeface="Calibri" panose="020F0502020204030204"/>
              </a:rPr>
              <a:t>#</a:t>
            </a:r>
            <a:r>
              <a:rPr lang="en-US" sz="2700" b="1" dirty="0" err="1">
                <a:solidFill>
                  <a:srgbClr val="A32B30"/>
                </a:solidFill>
                <a:latin typeface="Calibri" panose="020F0502020204030204"/>
              </a:rPr>
              <a:t>BeingClear</a:t>
            </a:r>
            <a:r>
              <a:rPr lang="en-US" sz="2700" b="1" dirty="0">
                <a:solidFill>
                  <a:srgbClr val="A32B30"/>
                </a:solidFill>
                <a:latin typeface="Calibri" panose="020F0502020204030204"/>
              </a:rPr>
              <a:t> #</a:t>
            </a:r>
            <a:r>
              <a:rPr lang="en-US" sz="2700" b="1" dirty="0" err="1">
                <a:solidFill>
                  <a:srgbClr val="A32B30"/>
                </a:solidFill>
                <a:latin typeface="Calibri" panose="020F0502020204030204"/>
              </a:rPr>
              <a:t>BeingBold</a:t>
            </a:r>
            <a:endParaRPr lang="en-US" sz="2700" dirty="0">
              <a:solidFill>
                <a:srgbClr val="A32B30"/>
              </a:solidFill>
              <a:latin typeface="Calibri" panose="020F0502020204030204"/>
            </a:endParaRPr>
          </a:p>
        </p:txBody>
      </p:sp>
      <p:pic>
        <p:nvPicPr>
          <p:cNvPr id="5" name="Picture 2" descr="Image result for sonya christian"/>
          <p:cNvPicPr>
            <a:picLocks noChangeAspect="1" noChangeArrowheads="1"/>
          </p:cNvPicPr>
          <p:nvPr/>
        </p:nvPicPr>
        <p:blipFill rotWithShape="1">
          <a:blip r:embed="rId8" cstate="email">
            <a:extLst>
              <a:ext uri="{28A0092B-C50C-407E-A947-70E740481C1C}">
                <a14:useLocalDpi xmlns:a14="http://schemas.microsoft.com/office/drawing/2010/main" val="0"/>
              </a:ext>
            </a:extLst>
          </a:blip>
          <a:srcRect l="9094" r="7584"/>
          <a:stretch/>
        </p:blipFill>
        <p:spPr bwMode="auto">
          <a:xfrm>
            <a:off x="933402" y="2103359"/>
            <a:ext cx="2589245" cy="2957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70222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6B0B6-BAD6-44EE-9F25-210EA948EE66}"/>
              </a:ext>
            </a:extLst>
          </p:cNvPr>
          <p:cNvSpPr>
            <a:spLocks noGrp="1"/>
          </p:cNvSpPr>
          <p:nvPr>
            <p:ph type="title"/>
          </p:nvPr>
        </p:nvSpPr>
        <p:spPr/>
        <p:txBody>
          <a:bodyPr/>
          <a:lstStyle/>
          <a:p>
            <a:r>
              <a:rPr lang="en-US" b="1" dirty="0"/>
              <a:t>I could talk about…</a:t>
            </a:r>
          </a:p>
        </p:txBody>
      </p:sp>
      <p:sp>
        <p:nvSpPr>
          <p:cNvPr id="4" name="Rectangle 3">
            <a:extLst>
              <a:ext uri="{FF2B5EF4-FFF2-40B4-BE49-F238E27FC236}">
                <a16:creationId xmlns:a16="http://schemas.microsoft.com/office/drawing/2014/main" id="{44AFDA6F-32E3-46C6-92F9-CD6103BF9CDB}"/>
              </a:ext>
            </a:extLst>
          </p:cNvPr>
          <p:cNvSpPr/>
          <p:nvPr/>
        </p:nvSpPr>
        <p:spPr>
          <a:xfrm>
            <a:off x="854488" y="4522617"/>
            <a:ext cx="6825343" cy="461665"/>
          </a:xfrm>
          <a:prstGeom prst="rect">
            <a:avLst/>
          </a:prstGeom>
        </p:spPr>
        <p:txBody>
          <a:bodyPr wrap="square">
            <a:spAutoFit/>
          </a:bodyPr>
          <a:lstStyle/>
          <a:p>
            <a:pPr defTabSz="685800"/>
            <a:r>
              <a:rPr lang="en-US" sz="2400" b="1" dirty="0">
                <a:solidFill>
                  <a:prstClr val="black"/>
                </a:solidFill>
                <a:latin typeface="Calibri" panose="020F0502020204030204"/>
              </a:rPr>
              <a:t>California Guided Pathways Advisory Committee</a:t>
            </a:r>
          </a:p>
        </p:txBody>
      </p:sp>
      <p:sp>
        <p:nvSpPr>
          <p:cNvPr id="5" name="Rectangle 4">
            <a:extLst>
              <a:ext uri="{FF2B5EF4-FFF2-40B4-BE49-F238E27FC236}">
                <a16:creationId xmlns:a16="http://schemas.microsoft.com/office/drawing/2014/main" id="{529DB7D8-B625-4B7F-82FC-22BB8261D53E}"/>
              </a:ext>
            </a:extLst>
          </p:cNvPr>
          <p:cNvSpPr/>
          <p:nvPr/>
        </p:nvSpPr>
        <p:spPr>
          <a:xfrm>
            <a:off x="1944810" y="3573753"/>
            <a:ext cx="6923314" cy="461665"/>
          </a:xfrm>
          <a:prstGeom prst="rect">
            <a:avLst/>
          </a:prstGeom>
        </p:spPr>
        <p:txBody>
          <a:bodyPr wrap="square">
            <a:spAutoFit/>
          </a:bodyPr>
          <a:lstStyle/>
          <a:p>
            <a:pPr defTabSz="685800"/>
            <a:r>
              <a:rPr lang="en-US" sz="2400" b="1" dirty="0">
                <a:solidFill>
                  <a:prstClr val="black"/>
                </a:solidFill>
                <a:latin typeface="Calibri" panose="020F0502020204030204"/>
              </a:rPr>
              <a:t>California Guided Pathways Demonstration Project</a:t>
            </a:r>
          </a:p>
        </p:txBody>
      </p:sp>
      <p:sp>
        <p:nvSpPr>
          <p:cNvPr id="7" name="Rectangle 6">
            <a:extLst>
              <a:ext uri="{FF2B5EF4-FFF2-40B4-BE49-F238E27FC236}">
                <a16:creationId xmlns:a16="http://schemas.microsoft.com/office/drawing/2014/main" id="{871D3CF4-F617-4E62-BBC0-5E409B4F173B}"/>
              </a:ext>
            </a:extLst>
          </p:cNvPr>
          <p:cNvSpPr/>
          <p:nvPr/>
        </p:nvSpPr>
        <p:spPr>
          <a:xfrm>
            <a:off x="560183" y="2458726"/>
            <a:ext cx="5135336" cy="507831"/>
          </a:xfrm>
          <a:prstGeom prst="rect">
            <a:avLst/>
          </a:prstGeom>
        </p:spPr>
        <p:txBody>
          <a:bodyPr wrap="square">
            <a:spAutoFit/>
          </a:bodyPr>
          <a:lstStyle/>
          <a:p>
            <a:pPr defTabSz="685800"/>
            <a:r>
              <a:rPr lang="en-US" sz="2700" b="1" dirty="0">
                <a:solidFill>
                  <a:prstClr val="black"/>
                </a:solidFill>
                <a:latin typeface="Calibri" panose="020F0502020204030204"/>
              </a:rPr>
              <a:t>$150 million in legislated funding</a:t>
            </a:r>
          </a:p>
        </p:txBody>
      </p:sp>
      <p:sp>
        <p:nvSpPr>
          <p:cNvPr id="8" name="Rectangle 7">
            <a:extLst>
              <a:ext uri="{FF2B5EF4-FFF2-40B4-BE49-F238E27FC236}">
                <a16:creationId xmlns:a16="http://schemas.microsoft.com/office/drawing/2014/main" id="{DB3AAB5B-E257-4AA9-9809-5E1DDF642D08}"/>
              </a:ext>
            </a:extLst>
          </p:cNvPr>
          <p:cNvSpPr/>
          <p:nvPr/>
        </p:nvSpPr>
        <p:spPr>
          <a:xfrm>
            <a:off x="5695519" y="4021906"/>
            <a:ext cx="2671693" cy="507831"/>
          </a:xfrm>
          <a:prstGeom prst="rect">
            <a:avLst/>
          </a:prstGeom>
        </p:spPr>
        <p:txBody>
          <a:bodyPr wrap="none">
            <a:spAutoFit/>
          </a:bodyPr>
          <a:lstStyle/>
          <a:p>
            <a:pPr defTabSz="685800"/>
            <a:r>
              <a:rPr lang="en-US" sz="2700" dirty="0">
                <a:solidFill>
                  <a:prstClr val="black"/>
                </a:solidFill>
                <a:latin typeface="Calibri" panose="020F0502020204030204"/>
              </a:rPr>
              <a:t>Vision for Success</a:t>
            </a:r>
          </a:p>
        </p:txBody>
      </p:sp>
      <p:sp>
        <p:nvSpPr>
          <p:cNvPr id="9" name="Rectangle 8">
            <a:extLst>
              <a:ext uri="{FF2B5EF4-FFF2-40B4-BE49-F238E27FC236}">
                <a16:creationId xmlns:a16="http://schemas.microsoft.com/office/drawing/2014/main" id="{39545BDA-FD72-41B2-AE60-651040AD2B97}"/>
              </a:ext>
            </a:extLst>
          </p:cNvPr>
          <p:cNvSpPr/>
          <p:nvPr/>
        </p:nvSpPr>
        <p:spPr>
          <a:xfrm>
            <a:off x="1859476" y="5100594"/>
            <a:ext cx="4583562" cy="461665"/>
          </a:xfrm>
          <a:prstGeom prst="rect">
            <a:avLst/>
          </a:prstGeom>
        </p:spPr>
        <p:txBody>
          <a:bodyPr wrap="none">
            <a:spAutoFit/>
          </a:bodyPr>
          <a:lstStyle/>
          <a:p>
            <a:pPr defTabSz="685800"/>
            <a:r>
              <a:rPr lang="en-US" sz="2400" dirty="0">
                <a:solidFill>
                  <a:prstClr val="black"/>
                </a:solidFill>
                <a:latin typeface="Calibri" panose="020F0502020204030204"/>
              </a:rPr>
              <a:t>Student-Centered Funding Formula</a:t>
            </a:r>
          </a:p>
        </p:txBody>
      </p:sp>
      <p:sp>
        <p:nvSpPr>
          <p:cNvPr id="10" name="Rectangle 9">
            <a:extLst>
              <a:ext uri="{FF2B5EF4-FFF2-40B4-BE49-F238E27FC236}">
                <a16:creationId xmlns:a16="http://schemas.microsoft.com/office/drawing/2014/main" id="{4DD9BE09-A87F-4F57-AAC4-C7EBB5ECE0CC}"/>
              </a:ext>
            </a:extLst>
          </p:cNvPr>
          <p:cNvSpPr/>
          <p:nvPr/>
        </p:nvSpPr>
        <p:spPr>
          <a:xfrm>
            <a:off x="3619933" y="2988290"/>
            <a:ext cx="4511748" cy="507831"/>
          </a:xfrm>
          <a:prstGeom prst="rect">
            <a:avLst/>
          </a:prstGeom>
        </p:spPr>
        <p:txBody>
          <a:bodyPr wrap="none">
            <a:spAutoFit/>
          </a:bodyPr>
          <a:lstStyle/>
          <a:p>
            <a:pPr defTabSz="685800"/>
            <a:r>
              <a:rPr lang="en-US" sz="2700" dirty="0">
                <a:solidFill>
                  <a:prstClr val="black"/>
                </a:solidFill>
                <a:latin typeface="Calibri" panose="020F0502020204030204"/>
              </a:rPr>
              <a:t>AACC Guided Pathways Project</a:t>
            </a:r>
          </a:p>
        </p:txBody>
      </p:sp>
      <p:sp>
        <p:nvSpPr>
          <p:cNvPr id="11" name="Rectangle 10">
            <a:extLst>
              <a:ext uri="{FF2B5EF4-FFF2-40B4-BE49-F238E27FC236}">
                <a16:creationId xmlns:a16="http://schemas.microsoft.com/office/drawing/2014/main" id="{7C74892A-52B5-4979-A6EA-9251F31BD168}"/>
              </a:ext>
            </a:extLst>
          </p:cNvPr>
          <p:cNvSpPr/>
          <p:nvPr/>
        </p:nvSpPr>
        <p:spPr>
          <a:xfrm>
            <a:off x="7438202" y="2461249"/>
            <a:ext cx="1154318" cy="507831"/>
          </a:xfrm>
          <a:prstGeom prst="rect">
            <a:avLst/>
          </a:prstGeom>
        </p:spPr>
        <p:txBody>
          <a:bodyPr wrap="square">
            <a:spAutoFit/>
          </a:bodyPr>
          <a:lstStyle/>
          <a:p>
            <a:pPr defTabSz="685800"/>
            <a:r>
              <a:rPr lang="en-US" sz="2700" dirty="0">
                <a:solidFill>
                  <a:prstClr val="black"/>
                </a:solidFill>
                <a:latin typeface="Calibri" panose="020F0502020204030204"/>
              </a:rPr>
              <a:t>AB705</a:t>
            </a:r>
          </a:p>
        </p:txBody>
      </p:sp>
      <p:sp>
        <p:nvSpPr>
          <p:cNvPr id="12" name="Rectangle 11">
            <a:extLst>
              <a:ext uri="{FF2B5EF4-FFF2-40B4-BE49-F238E27FC236}">
                <a16:creationId xmlns:a16="http://schemas.microsoft.com/office/drawing/2014/main" id="{AF0ED3D9-214F-4FB7-9DF0-FDC2EB7A6AED}"/>
              </a:ext>
            </a:extLst>
          </p:cNvPr>
          <p:cNvSpPr/>
          <p:nvPr/>
        </p:nvSpPr>
        <p:spPr>
          <a:xfrm>
            <a:off x="1269856" y="3984259"/>
            <a:ext cx="1464209" cy="507831"/>
          </a:xfrm>
          <a:prstGeom prst="rect">
            <a:avLst/>
          </a:prstGeom>
        </p:spPr>
        <p:txBody>
          <a:bodyPr wrap="square">
            <a:spAutoFit/>
          </a:bodyPr>
          <a:lstStyle/>
          <a:p>
            <a:pPr defTabSz="685800"/>
            <a:r>
              <a:rPr lang="en-US" sz="2700" dirty="0">
                <a:solidFill>
                  <a:prstClr val="black"/>
                </a:solidFill>
                <a:latin typeface="Calibri" panose="020F0502020204030204"/>
              </a:rPr>
              <a:t>SB1440</a:t>
            </a:r>
          </a:p>
        </p:txBody>
      </p:sp>
      <p:sp>
        <p:nvSpPr>
          <p:cNvPr id="13" name="Rectangle 12">
            <a:extLst>
              <a:ext uri="{FF2B5EF4-FFF2-40B4-BE49-F238E27FC236}">
                <a16:creationId xmlns:a16="http://schemas.microsoft.com/office/drawing/2014/main" id="{65E42F97-F0B8-493B-8DCB-B400218E5A73}"/>
              </a:ext>
            </a:extLst>
          </p:cNvPr>
          <p:cNvSpPr/>
          <p:nvPr/>
        </p:nvSpPr>
        <p:spPr>
          <a:xfrm>
            <a:off x="2846432" y="5375316"/>
            <a:ext cx="3487237" cy="461665"/>
          </a:xfrm>
          <a:prstGeom prst="rect">
            <a:avLst/>
          </a:prstGeom>
        </p:spPr>
        <p:txBody>
          <a:bodyPr wrap="none">
            <a:spAutoFit/>
          </a:bodyPr>
          <a:lstStyle/>
          <a:p>
            <a:pPr defTabSz="685800"/>
            <a:r>
              <a:rPr lang="en-US" sz="2400" dirty="0">
                <a:solidFill>
                  <a:prstClr val="black"/>
                </a:solidFill>
                <a:latin typeface="Calibri" panose="020F0502020204030204"/>
              </a:rPr>
              <a:t>Guided Pathways Summits</a:t>
            </a:r>
          </a:p>
        </p:txBody>
      </p:sp>
    </p:spTree>
    <p:extLst>
      <p:ext uri="{BB962C8B-B14F-4D97-AF65-F5344CB8AC3E}">
        <p14:creationId xmlns:p14="http://schemas.microsoft.com/office/powerpoint/2010/main" val="1472346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100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3" fill="hold" grpId="0" nodeType="afterEffect">
                                  <p:stCondLst>
                                    <p:cond delay="100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1+#ppt_w/2"/>
                                          </p:val>
                                        </p:tav>
                                        <p:tav tm="100000">
                                          <p:val>
                                            <p:strVal val="#ppt_x"/>
                                          </p:val>
                                        </p:tav>
                                      </p:tavLst>
                                    </p:anim>
                                    <p:anim calcmode="lin" valueType="num">
                                      <p:cBhvr additive="base">
                                        <p:cTn id="18" dur="500" fill="hold"/>
                                        <p:tgtEl>
                                          <p:spTgt spid="5"/>
                                        </p:tgtEl>
                                        <p:attrNameLst>
                                          <p:attrName>ppt_y</p:attrName>
                                        </p:attrNameLst>
                                      </p:cBhvr>
                                      <p:tavLst>
                                        <p:tav tm="0">
                                          <p:val>
                                            <p:strVal val="0-#ppt_h/2"/>
                                          </p:val>
                                        </p:tav>
                                        <p:tav tm="100000">
                                          <p:val>
                                            <p:strVal val="#ppt_y"/>
                                          </p:val>
                                        </p:tav>
                                      </p:tavLst>
                                    </p:anim>
                                  </p:childTnLst>
                                </p:cTn>
                              </p:par>
                            </p:childTnLst>
                          </p:cTn>
                        </p:par>
                        <p:par>
                          <p:cTn id="19" fill="hold">
                            <p:stCondLst>
                              <p:cond delay="3500"/>
                            </p:stCondLst>
                            <p:childTnLst>
                              <p:par>
                                <p:cTn id="20" presetID="2" presetClass="entr" presetSubtype="8" fill="hold" grpId="0" nodeType="afterEffect">
                                  <p:stCondLst>
                                    <p:cond delay="100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0-#ppt_w/2"/>
                                          </p:val>
                                        </p:tav>
                                        <p:tav tm="100000">
                                          <p:val>
                                            <p:strVal val="#ppt_x"/>
                                          </p:val>
                                        </p:tav>
                                      </p:tavLst>
                                    </p:anim>
                                    <p:anim calcmode="lin" valueType="num">
                                      <p:cBhvr additive="base">
                                        <p:cTn id="23" dur="500" fill="hold"/>
                                        <p:tgtEl>
                                          <p:spTgt spid="8"/>
                                        </p:tgtEl>
                                        <p:attrNameLst>
                                          <p:attrName>ppt_y</p:attrName>
                                        </p:attrNameLst>
                                      </p:cBhvr>
                                      <p:tavLst>
                                        <p:tav tm="0">
                                          <p:val>
                                            <p:strVal val="#ppt_y"/>
                                          </p:val>
                                        </p:tav>
                                        <p:tav tm="100000">
                                          <p:val>
                                            <p:strVal val="#ppt_y"/>
                                          </p:val>
                                        </p:tav>
                                      </p:tavLst>
                                    </p:anim>
                                  </p:childTnLst>
                                </p:cTn>
                              </p:par>
                            </p:childTnLst>
                          </p:cTn>
                        </p:par>
                        <p:par>
                          <p:cTn id="24" fill="hold">
                            <p:stCondLst>
                              <p:cond delay="5000"/>
                            </p:stCondLst>
                            <p:childTnLst>
                              <p:par>
                                <p:cTn id="25" presetID="2" presetClass="entr" presetSubtype="4" fill="hold" grpId="0" nodeType="afterEffect">
                                  <p:stCondLst>
                                    <p:cond delay="100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childTnLst>
                          </p:cTn>
                        </p:par>
                        <p:par>
                          <p:cTn id="29" fill="hold">
                            <p:stCondLst>
                              <p:cond delay="6500"/>
                            </p:stCondLst>
                            <p:childTnLst>
                              <p:par>
                                <p:cTn id="30" presetID="2" presetClass="entr" presetSubtype="1" fill="hold" grpId="0" nodeType="afterEffect">
                                  <p:stCondLst>
                                    <p:cond delay="100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ppt_x"/>
                                          </p:val>
                                        </p:tav>
                                        <p:tav tm="100000">
                                          <p:val>
                                            <p:strVal val="#ppt_x"/>
                                          </p:val>
                                        </p:tav>
                                      </p:tavLst>
                                    </p:anim>
                                    <p:anim calcmode="lin" valueType="num">
                                      <p:cBhvr additive="base">
                                        <p:cTn id="33" dur="500" fill="hold"/>
                                        <p:tgtEl>
                                          <p:spTgt spid="12"/>
                                        </p:tgtEl>
                                        <p:attrNameLst>
                                          <p:attrName>ppt_y</p:attrName>
                                        </p:attrNameLst>
                                      </p:cBhvr>
                                      <p:tavLst>
                                        <p:tav tm="0">
                                          <p:val>
                                            <p:strVal val="0-#ppt_h/2"/>
                                          </p:val>
                                        </p:tav>
                                        <p:tav tm="100000">
                                          <p:val>
                                            <p:strVal val="#ppt_y"/>
                                          </p:val>
                                        </p:tav>
                                      </p:tavLst>
                                    </p:anim>
                                  </p:childTnLst>
                                </p:cTn>
                              </p:par>
                            </p:childTnLst>
                          </p:cTn>
                        </p:par>
                        <p:par>
                          <p:cTn id="34" fill="hold">
                            <p:stCondLst>
                              <p:cond delay="8000"/>
                            </p:stCondLst>
                            <p:childTnLst>
                              <p:par>
                                <p:cTn id="35" presetID="2" presetClass="entr" presetSubtype="9" fill="hold" grpId="0" nodeType="afterEffect">
                                  <p:stCondLst>
                                    <p:cond delay="100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0-#ppt_w/2"/>
                                          </p:val>
                                        </p:tav>
                                        <p:tav tm="100000">
                                          <p:val>
                                            <p:strVal val="#ppt_x"/>
                                          </p:val>
                                        </p:tav>
                                      </p:tavLst>
                                    </p:anim>
                                    <p:anim calcmode="lin" valueType="num">
                                      <p:cBhvr additive="base">
                                        <p:cTn id="38" dur="500" fill="hold"/>
                                        <p:tgtEl>
                                          <p:spTgt spid="4"/>
                                        </p:tgtEl>
                                        <p:attrNameLst>
                                          <p:attrName>ppt_y</p:attrName>
                                        </p:attrNameLst>
                                      </p:cBhvr>
                                      <p:tavLst>
                                        <p:tav tm="0">
                                          <p:val>
                                            <p:strVal val="0-#ppt_h/2"/>
                                          </p:val>
                                        </p:tav>
                                        <p:tav tm="100000">
                                          <p:val>
                                            <p:strVal val="#ppt_y"/>
                                          </p:val>
                                        </p:tav>
                                      </p:tavLst>
                                    </p:anim>
                                  </p:childTnLst>
                                </p:cTn>
                              </p:par>
                            </p:childTnLst>
                          </p:cTn>
                        </p:par>
                        <p:par>
                          <p:cTn id="39" fill="hold">
                            <p:stCondLst>
                              <p:cond delay="9500"/>
                            </p:stCondLst>
                            <p:childTnLst>
                              <p:par>
                                <p:cTn id="40" presetID="2" presetClass="entr" presetSubtype="3" fill="hold" grpId="0" nodeType="afterEffect">
                                  <p:stCondLst>
                                    <p:cond delay="100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500" fill="hold"/>
                                        <p:tgtEl>
                                          <p:spTgt spid="9"/>
                                        </p:tgtEl>
                                        <p:attrNameLst>
                                          <p:attrName>ppt_x</p:attrName>
                                        </p:attrNameLst>
                                      </p:cBhvr>
                                      <p:tavLst>
                                        <p:tav tm="0">
                                          <p:val>
                                            <p:strVal val="1+#ppt_w/2"/>
                                          </p:val>
                                        </p:tav>
                                        <p:tav tm="100000">
                                          <p:val>
                                            <p:strVal val="#ppt_x"/>
                                          </p:val>
                                        </p:tav>
                                      </p:tavLst>
                                    </p:anim>
                                    <p:anim calcmode="lin" valueType="num">
                                      <p:cBhvr additive="base">
                                        <p:cTn id="43" dur="500" fill="hold"/>
                                        <p:tgtEl>
                                          <p:spTgt spid="9"/>
                                        </p:tgtEl>
                                        <p:attrNameLst>
                                          <p:attrName>ppt_y</p:attrName>
                                        </p:attrNameLst>
                                      </p:cBhvr>
                                      <p:tavLst>
                                        <p:tav tm="0">
                                          <p:val>
                                            <p:strVal val="0-#ppt_h/2"/>
                                          </p:val>
                                        </p:tav>
                                        <p:tav tm="100000">
                                          <p:val>
                                            <p:strVal val="#ppt_y"/>
                                          </p:val>
                                        </p:tav>
                                      </p:tavLst>
                                    </p:anim>
                                  </p:childTnLst>
                                </p:cTn>
                              </p:par>
                            </p:childTnLst>
                          </p:cTn>
                        </p:par>
                        <p:par>
                          <p:cTn id="44" fill="hold">
                            <p:stCondLst>
                              <p:cond delay="11000"/>
                            </p:stCondLst>
                            <p:childTnLst>
                              <p:par>
                                <p:cTn id="45" presetID="2" presetClass="entr" presetSubtype="3" fill="hold" grpId="0" nodeType="afterEffect">
                                  <p:stCondLst>
                                    <p:cond delay="100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9" grpId="0"/>
      <p:bldP spid="10" grpId="0"/>
      <p:bldP spid="11" grpId="0"/>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BFD91-6506-4AE6-909C-6B77D9784CCF}"/>
              </a:ext>
            </a:extLst>
          </p:cNvPr>
          <p:cNvSpPr>
            <a:spLocks noGrp="1"/>
          </p:cNvSpPr>
          <p:nvPr>
            <p:ph type="title"/>
          </p:nvPr>
        </p:nvSpPr>
        <p:spPr/>
        <p:txBody>
          <a:bodyPr>
            <a:normAutofit/>
          </a:bodyPr>
          <a:lstStyle/>
          <a:p>
            <a:r>
              <a:rPr lang="en-US" sz="3000" b="1" dirty="0"/>
              <a:t>I could talk about</a:t>
            </a:r>
            <a:br>
              <a:rPr lang="en-US" sz="3000" b="1" dirty="0"/>
            </a:br>
            <a:r>
              <a:rPr lang="en-US" sz="3000" b="1" dirty="0"/>
              <a:t> </a:t>
            </a:r>
            <a:r>
              <a:rPr lang="en-US" sz="3000" dirty="0"/>
              <a:t>It’s All About Student Learning &amp; Achievement</a:t>
            </a:r>
          </a:p>
        </p:txBody>
      </p:sp>
      <p:graphicFrame>
        <p:nvGraphicFramePr>
          <p:cNvPr id="4" name="Diagram 3">
            <a:extLst>
              <a:ext uri="{FF2B5EF4-FFF2-40B4-BE49-F238E27FC236}">
                <a16:creationId xmlns:a16="http://schemas.microsoft.com/office/drawing/2014/main" id="{8F2AF99C-4FEF-4AD8-9D52-29BA41952A34}"/>
              </a:ext>
            </a:extLst>
          </p:cNvPr>
          <p:cNvGraphicFramePr/>
          <p:nvPr>
            <p:extLst>
              <p:ext uri="{D42A27DB-BD31-4B8C-83A1-F6EECF244321}">
                <p14:modId xmlns:p14="http://schemas.microsoft.com/office/powerpoint/2010/main" val="4094841021"/>
              </p:ext>
            </p:extLst>
          </p:nvPr>
        </p:nvGraphicFramePr>
        <p:xfrm>
          <a:off x="861060" y="2366011"/>
          <a:ext cx="7490460" cy="2971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451945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Image result for sonya christian accjc">
            <a:extLst>
              <a:ext uri="{FF2B5EF4-FFF2-40B4-BE49-F238E27FC236}">
                <a16:creationId xmlns:a16="http://schemas.microsoft.com/office/drawing/2014/main" id="{A0232F05-B72B-4FDB-9263-3FD6B5B5168A}"/>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46619" y="1733381"/>
            <a:ext cx="3762095" cy="326350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mage result for sonya christian accjc">
            <a:extLst>
              <a:ext uri="{FF2B5EF4-FFF2-40B4-BE49-F238E27FC236}">
                <a16:creationId xmlns:a16="http://schemas.microsoft.com/office/drawing/2014/main" id="{C88846CD-3884-4A68-81D8-EC0CA6D30223}"/>
              </a:ext>
            </a:extLst>
          </p:cNvPr>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l="854" t="1557" r="5765" b="28335"/>
          <a:stretch/>
        </p:blipFill>
        <p:spPr bwMode="auto">
          <a:xfrm>
            <a:off x="4499341" y="1733380"/>
            <a:ext cx="3981560" cy="3263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00044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D243C1B-E07A-4124-8525-B006C074C685}"/>
              </a:ext>
            </a:extLst>
          </p:cNvPr>
          <p:cNvGrpSpPr/>
          <p:nvPr/>
        </p:nvGrpSpPr>
        <p:grpSpPr>
          <a:xfrm>
            <a:off x="1893668" y="1043158"/>
            <a:ext cx="5356665" cy="4771685"/>
            <a:chOff x="2220446" y="1459569"/>
            <a:chExt cx="4703109" cy="4469415"/>
          </a:xfrm>
        </p:grpSpPr>
        <p:pic>
          <p:nvPicPr>
            <p:cNvPr id="4" name="Picture 3">
              <a:extLst>
                <a:ext uri="{FF2B5EF4-FFF2-40B4-BE49-F238E27FC236}">
                  <a16:creationId xmlns:a16="http://schemas.microsoft.com/office/drawing/2014/main" id="{E20E2735-7BAE-4AE8-BC0A-ACA7CBC20FE6}"/>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220446" y="1459569"/>
              <a:ext cx="4703109" cy="4469415"/>
            </a:xfrm>
            <a:prstGeom prst="rect">
              <a:avLst/>
            </a:prstGeom>
          </p:spPr>
        </p:pic>
        <p:pic>
          <p:nvPicPr>
            <p:cNvPr id="5" name="Picture 4">
              <a:extLst>
                <a:ext uri="{FF2B5EF4-FFF2-40B4-BE49-F238E27FC236}">
                  <a16:creationId xmlns:a16="http://schemas.microsoft.com/office/drawing/2014/main" id="{F3BD6A4E-7B80-4027-A363-D58DF2A40EA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571750" y="2420874"/>
              <a:ext cx="726948" cy="3017937"/>
            </a:xfrm>
            <a:prstGeom prst="rect">
              <a:avLst/>
            </a:prstGeom>
          </p:spPr>
        </p:pic>
        <p:pic>
          <p:nvPicPr>
            <p:cNvPr id="6" name="Picture 5">
              <a:extLst>
                <a:ext uri="{FF2B5EF4-FFF2-40B4-BE49-F238E27FC236}">
                  <a16:creationId xmlns:a16="http://schemas.microsoft.com/office/drawing/2014/main" id="{4AC27ABD-2255-48F7-A58F-17B18A1B9A70}"/>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676650" y="2420877"/>
              <a:ext cx="726948" cy="3017934"/>
            </a:xfrm>
            <a:prstGeom prst="rect">
              <a:avLst/>
            </a:prstGeom>
          </p:spPr>
        </p:pic>
        <p:pic>
          <p:nvPicPr>
            <p:cNvPr id="7" name="Picture 6">
              <a:extLst>
                <a:ext uri="{FF2B5EF4-FFF2-40B4-BE49-F238E27FC236}">
                  <a16:creationId xmlns:a16="http://schemas.microsoft.com/office/drawing/2014/main" id="{E7C1FAA6-20F0-4D17-9874-0B8A6922B110}"/>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781550" y="2420877"/>
              <a:ext cx="726948" cy="3017934"/>
            </a:xfrm>
            <a:prstGeom prst="rect">
              <a:avLst/>
            </a:prstGeom>
          </p:spPr>
        </p:pic>
        <p:pic>
          <p:nvPicPr>
            <p:cNvPr id="8" name="Picture 7">
              <a:extLst>
                <a:ext uri="{FF2B5EF4-FFF2-40B4-BE49-F238E27FC236}">
                  <a16:creationId xmlns:a16="http://schemas.microsoft.com/office/drawing/2014/main" id="{28299ACF-4851-4361-9C81-D505EFAD1C20}"/>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5886450" y="2420874"/>
              <a:ext cx="726948" cy="3017934"/>
            </a:xfrm>
            <a:prstGeom prst="rect">
              <a:avLst/>
            </a:prstGeom>
          </p:spPr>
        </p:pic>
      </p:grpSp>
      <p:grpSp>
        <p:nvGrpSpPr>
          <p:cNvPr id="12" name="Group 11">
            <a:extLst>
              <a:ext uri="{FF2B5EF4-FFF2-40B4-BE49-F238E27FC236}">
                <a16:creationId xmlns:a16="http://schemas.microsoft.com/office/drawing/2014/main" id="{C3F80AF5-E68F-4DD3-906F-0690155B88E7}"/>
              </a:ext>
            </a:extLst>
          </p:cNvPr>
          <p:cNvGrpSpPr/>
          <p:nvPr/>
        </p:nvGrpSpPr>
        <p:grpSpPr>
          <a:xfrm>
            <a:off x="1841965" y="4330670"/>
            <a:ext cx="767239" cy="767239"/>
            <a:chOff x="2037342" y="268890"/>
            <a:chExt cx="1022985" cy="1022985"/>
          </a:xfrm>
        </p:grpSpPr>
        <p:sp>
          <p:nvSpPr>
            <p:cNvPr id="13" name="Oval 12">
              <a:extLst>
                <a:ext uri="{FF2B5EF4-FFF2-40B4-BE49-F238E27FC236}">
                  <a16:creationId xmlns:a16="http://schemas.microsoft.com/office/drawing/2014/main" id="{38249FCF-4C2D-4C86-B8DC-92FED2D5B02F}"/>
                </a:ext>
              </a:extLst>
            </p:cNvPr>
            <p:cNvSpPr/>
            <p:nvPr/>
          </p:nvSpPr>
          <p:spPr>
            <a:xfrm>
              <a:off x="2037342" y="268890"/>
              <a:ext cx="1022985" cy="1022985"/>
            </a:xfrm>
            <a:prstGeom prst="ellipse">
              <a:avLst/>
            </a:prstGeom>
            <a:solidFill>
              <a:srgbClr val="A32B30"/>
            </a:solidFill>
            <a:ln>
              <a:noFill/>
            </a:ln>
          </p:spPr>
          <p:style>
            <a:lnRef idx="2">
              <a:schemeClr val="accent3">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4" name="Oval 4">
              <a:extLst>
                <a:ext uri="{FF2B5EF4-FFF2-40B4-BE49-F238E27FC236}">
                  <a16:creationId xmlns:a16="http://schemas.microsoft.com/office/drawing/2014/main" id="{90675B71-F842-4AB9-81A8-EE0DADC26D72}"/>
                </a:ext>
              </a:extLst>
            </p:cNvPr>
            <p:cNvSpPr txBox="1"/>
            <p:nvPr/>
          </p:nvSpPr>
          <p:spPr>
            <a:xfrm>
              <a:off x="2187155" y="418703"/>
              <a:ext cx="723359" cy="723359"/>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algn="ctr" defTabSz="666750">
                <a:lnSpc>
                  <a:spcPct val="90000"/>
                </a:lnSpc>
                <a:spcBef>
                  <a:spcPct val="0"/>
                </a:spcBef>
                <a:spcAft>
                  <a:spcPct val="35000"/>
                </a:spcAft>
              </a:pPr>
              <a:r>
                <a:rPr lang="en-US" sz="1500" b="1" dirty="0">
                  <a:solidFill>
                    <a:prstClr val="white"/>
                  </a:solidFill>
                  <a:latin typeface="Calibri Light" panose="020F0302020204030204" pitchFamily="34" charset="0"/>
                  <a:cs typeface="Calibri Light" panose="020F0302020204030204" pitchFamily="34" charset="0"/>
                </a:rPr>
                <a:t>II.A</a:t>
              </a:r>
              <a:endParaRPr lang="en-US" sz="1500" dirty="0">
                <a:solidFill>
                  <a:prstClr val="white"/>
                </a:solidFill>
                <a:latin typeface="Calibri" panose="020F0502020204030204"/>
              </a:endParaRPr>
            </a:p>
          </p:txBody>
        </p:sp>
      </p:grpSp>
      <p:grpSp>
        <p:nvGrpSpPr>
          <p:cNvPr id="21" name="Group 20">
            <a:extLst>
              <a:ext uri="{FF2B5EF4-FFF2-40B4-BE49-F238E27FC236}">
                <a16:creationId xmlns:a16="http://schemas.microsoft.com/office/drawing/2014/main" id="{E16D5AB2-E66D-4076-884C-58E8394E57CE}"/>
              </a:ext>
            </a:extLst>
          </p:cNvPr>
          <p:cNvGrpSpPr/>
          <p:nvPr/>
        </p:nvGrpSpPr>
        <p:grpSpPr>
          <a:xfrm>
            <a:off x="1841965" y="3504741"/>
            <a:ext cx="767239" cy="767239"/>
            <a:chOff x="2037342" y="268890"/>
            <a:chExt cx="1022985" cy="1022985"/>
          </a:xfrm>
        </p:grpSpPr>
        <p:sp>
          <p:nvSpPr>
            <p:cNvPr id="22" name="Oval 21">
              <a:extLst>
                <a:ext uri="{FF2B5EF4-FFF2-40B4-BE49-F238E27FC236}">
                  <a16:creationId xmlns:a16="http://schemas.microsoft.com/office/drawing/2014/main" id="{69DCDE15-3E3E-4F82-9DBB-CD9C45C3ADF1}"/>
                </a:ext>
              </a:extLst>
            </p:cNvPr>
            <p:cNvSpPr/>
            <p:nvPr/>
          </p:nvSpPr>
          <p:spPr>
            <a:xfrm>
              <a:off x="2037342" y="268890"/>
              <a:ext cx="1022985" cy="1022985"/>
            </a:xfrm>
            <a:prstGeom prst="ellipse">
              <a:avLst/>
            </a:prstGeom>
            <a:solidFill>
              <a:srgbClr val="A32B30"/>
            </a:solidFill>
            <a:ln>
              <a:noFill/>
            </a:ln>
          </p:spPr>
          <p:style>
            <a:lnRef idx="2">
              <a:schemeClr val="accent3">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23" name="Oval 4">
              <a:extLst>
                <a:ext uri="{FF2B5EF4-FFF2-40B4-BE49-F238E27FC236}">
                  <a16:creationId xmlns:a16="http://schemas.microsoft.com/office/drawing/2014/main" id="{A40ABA9A-B98D-4A42-ABA2-6E6BC51E3C53}"/>
                </a:ext>
              </a:extLst>
            </p:cNvPr>
            <p:cNvSpPr txBox="1"/>
            <p:nvPr/>
          </p:nvSpPr>
          <p:spPr>
            <a:xfrm>
              <a:off x="2187155" y="418703"/>
              <a:ext cx="723359" cy="723359"/>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algn="ctr" defTabSz="666750">
                <a:lnSpc>
                  <a:spcPct val="90000"/>
                </a:lnSpc>
                <a:spcBef>
                  <a:spcPct val="0"/>
                </a:spcBef>
                <a:spcAft>
                  <a:spcPct val="35000"/>
                </a:spcAft>
              </a:pPr>
              <a:r>
                <a:rPr lang="en-US" sz="1500" b="1" dirty="0">
                  <a:solidFill>
                    <a:prstClr val="white"/>
                  </a:solidFill>
                  <a:latin typeface="Calibri Light" panose="020F0302020204030204" pitchFamily="34" charset="0"/>
                  <a:cs typeface="Calibri Light" panose="020F0302020204030204" pitchFamily="34" charset="0"/>
                </a:rPr>
                <a:t>I.C</a:t>
              </a:r>
              <a:endParaRPr lang="en-US" sz="1500" dirty="0">
                <a:solidFill>
                  <a:prstClr val="white"/>
                </a:solidFill>
                <a:latin typeface="Calibri" panose="020F0502020204030204"/>
              </a:endParaRPr>
            </a:p>
          </p:txBody>
        </p:sp>
      </p:grpSp>
      <p:grpSp>
        <p:nvGrpSpPr>
          <p:cNvPr id="24" name="Group 23">
            <a:extLst>
              <a:ext uri="{FF2B5EF4-FFF2-40B4-BE49-F238E27FC236}">
                <a16:creationId xmlns:a16="http://schemas.microsoft.com/office/drawing/2014/main" id="{4BD22865-09C8-4A9D-9DB1-2CF1065122E8}"/>
              </a:ext>
            </a:extLst>
          </p:cNvPr>
          <p:cNvGrpSpPr/>
          <p:nvPr/>
        </p:nvGrpSpPr>
        <p:grpSpPr>
          <a:xfrm>
            <a:off x="1841058" y="2681322"/>
            <a:ext cx="767239" cy="767239"/>
            <a:chOff x="2037342" y="268890"/>
            <a:chExt cx="1022985" cy="1022985"/>
          </a:xfrm>
        </p:grpSpPr>
        <p:sp>
          <p:nvSpPr>
            <p:cNvPr id="25" name="Oval 24">
              <a:extLst>
                <a:ext uri="{FF2B5EF4-FFF2-40B4-BE49-F238E27FC236}">
                  <a16:creationId xmlns:a16="http://schemas.microsoft.com/office/drawing/2014/main" id="{4C36A789-6F92-4292-8DF9-986DA7AC1C47}"/>
                </a:ext>
              </a:extLst>
            </p:cNvPr>
            <p:cNvSpPr/>
            <p:nvPr/>
          </p:nvSpPr>
          <p:spPr>
            <a:xfrm>
              <a:off x="2037342" y="268890"/>
              <a:ext cx="1022985" cy="1022985"/>
            </a:xfrm>
            <a:prstGeom prst="ellipse">
              <a:avLst/>
            </a:prstGeom>
            <a:solidFill>
              <a:srgbClr val="A32B30"/>
            </a:solidFill>
            <a:ln>
              <a:noFill/>
            </a:ln>
          </p:spPr>
          <p:style>
            <a:lnRef idx="2">
              <a:schemeClr val="accent3">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26" name="Oval 4">
              <a:extLst>
                <a:ext uri="{FF2B5EF4-FFF2-40B4-BE49-F238E27FC236}">
                  <a16:creationId xmlns:a16="http://schemas.microsoft.com/office/drawing/2014/main" id="{4D612CFC-B5DB-4F20-BA85-330AD322C095}"/>
                </a:ext>
              </a:extLst>
            </p:cNvPr>
            <p:cNvSpPr txBox="1"/>
            <p:nvPr/>
          </p:nvSpPr>
          <p:spPr>
            <a:xfrm>
              <a:off x="2187155" y="418703"/>
              <a:ext cx="723359" cy="723359"/>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algn="ctr" defTabSz="666750">
                <a:lnSpc>
                  <a:spcPct val="90000"/>
                </a:lnSpc>
                <a:spcBef>
                  <a:spcPct val="0"/>
                </a:spcBef>
                <a:spcAft>
                  <a:spcPct val="35000"/>
                </a:spcAft>
              </a:pPr>
              <a:r>
                <a:rPr lang="en-US" sz="1500" b="1" dirty="0">
                  <a:solidFill>
                    <a:prstClr val="white"/>
                  </a:solidFill>
                  <a:latin typeface="Calibri Light" panose="020F0302020204030204" pitchFamily="34" charset="0"/>
                  <a:cs typeface="Calibri Light" panose="020F0302020204030204" pitchFamily="34" charset="0"/>
                </a:rPr>
                <a:t>I.A</a:t>
              </a:r>
              <a:endParaRPr lang="en-US" sz="1500" dirty="0">
                <a:solidFill>
                  <a:prstClr val="white"/>
                </a:solidFill>
                <a:latin typeface="Calibri" panose="020F0502020204030204"/>
              </a:endParaRPr>
            </a:p>
          </p:txBody>
        </p:sp>
      </p:grpSp>
      <p:grpSp>
        <p:nvGrpSpPr>
          <p:cNvPr id="30" name="Group 29">
            <a:extLst>
              <a:ext uri="{FF2B5EF4-FFF2-40B4-BE49-F238E27FC236}">
                <a16:creationId xmlns:a16="http://schemas.microsoft.com/office/drawing/2014/main" id="{FE07B911-EE0E-4C70-883D-AF4E57C67694}"/>
              </a:ext>
            </a:extLst>
          </p:cNvPr>
          <p:cNvGrpSpPr/>
          <p:nvPr/>
        </p:nvGrpSpPr>
        <p:grpSpPr>
          <a:xfrm>
            <a:off x="3061029" y="3890300"/>
            <a:ext cx="767239" cy="767239"/>
            <a:chOff x="2037342" y="268890"/>
            <a:chExt cx="1022985" cy="1022985"/>
          </a:xfrm>
        </p:grpSpPr>
        <p:sp>
          <p:nvSpPr>
            <p:cNvPr id="31" name="Oval 30">
              <a:extLst>
                <a:ext uri="{FF2B5EF4-FFF2-40B4-BE49-F238E27FC236}">
                  <a16:creationId xmlns:a16="http://schemas.microsoft.com/office/drawing/2014/main" id="{61F1B264-DD71-431B-B23D-5DCE4BB60F8B}"/>
                </a:ext>
              </a:extLst>
            </p:cNvPr>
            <p:cNvSpPr/>
            <p:nvPr/>
          </p:nvSpPr>
          <p:spPr>
            <a:xfrm>
              <a:off x="2037342" y="268890"/>
              <a:ext cx="1022985" cy="1022985"/>
            </a:xfrm>
            <a:prstGeom prst="ellipse">
              <a:avLst/>
            </a:prstGeom>
            <a:solidFill>
              <a:srgbClr val="A32B30"/>
            </a:solidFill>
            <a:ln>
              <a:noFill/>
            </a:ln>
          </p:spPr>
          <p:style>
            <a:lnRef idx="2">
              <a:schemeClr val="accent3">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32" name="Oval 4">
              <a:extLst>
                <a:ext uri="{FF2B5EF4-FFF2-40B4-BE49-F238E27FC236}">
                  <a16:creationId xmlns:a16="http://schemas.microsoft.com/office/drawing/2014/main" id="{EDE79F7B-994A-4DB7-B877-4E7004A655BE}"/>
                </a:ext>
              </a:extLst>
            </p:cNvPr>
            <p:cNvSpPr txBox="1"/>
            <p:nvPr/>
          </p:nvSpPr>
          <p:spPr>
            <a:xfrm>
              <a:off x="2187155" y="418703"/>
              <a:ext cx="723359" cy="723359"/>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algn="ctr" defTabSz="666750">
                <a:lnSpc>
                  <a:spcPct val="90000"/>
                </a:lnSpc>
                <a:spcBef>
                  <a:spcPct val="0"/>
                </a:spcBef>
                <a:spcAft>
                  <a:spcPct val="35000"/>
                </a:spcAft>
              </a:pPr>
              <a:r>
                <a:rPr lang="en-US" sz="1500" b="1" dirty="0">
                  <a:solidFill>
                    <a:prstClr val="white"/>
                  </a:solidFill>
                  <a:latin typeface="Calibri Light" panose="020F0302020204030204" pitchFamily="34" charset="0"/>
                  <a:cs typeface="Calibri Light" panose="020F0302020204030204" pitchFamily="34" charset="0"/>
                </a:rPr>
                <a:t>II.C</a:t>
              </a:r>
              <a:endParaRPr lang="en-US" sz="1500" dirty="0">
                <a:solidFill>
                  <a:prstClr val="white"/>
                </a:solidFill>
                <a:latin typeface="Calibri" panose="020F0502020204030204"/>
              </a:endParaRPr>
            </a:p>
          </p:txBody>
        </p:sp>
      </p:grpSp>
      <p:grpSp>
        <p:nvGrpSpPr>
          <p:cNvPr id="33" name="Group 32">
            <a:extLst>
              <a:ext uri="{FF2B5EF4-FFF2-40B4-BE49-F238E27FC236}">
                <a16:creationId xmlns:a16="http://schemas.microsoft.com/office/drawing/2014/main" id="{926F3B0A-5D43-4388-ACAE-294DAE84DE8C}"/>
              </a:ext>
            </a:extLst>
          </p:cNvPr>
          <p:cNvGrpSpPr/>
          <p:nvPr/>
        </p:nvGrpSpPr>
        <p:grpSpPr>
          <a:xfrm>
            <a:off x="3060121" y="3066881"/>
            <a:ext cx="767239" cy="767239"/>
            <a:chOff x="2037342" y="268890"/>
            <a:chExt cx="1022985" cy="1022985"/>
          </a:xfrm>
        </p:grpSpPr>
        <p:sp>
          <p:nvSpPr>
            <p:cNvPr id="34" name="Oval 33">
              <a:extLst>
                <a:ext uri="{FF2B5EF4-FFF2-40B4-BE49-F238E27FC236}">
                  <a16:creationId xmlns:a16="http://schemas.microsoft.com/office/drawing/2014/main" id="{655F12AE-AAB5-4FAE-AE8F-25601EA7507B}"/>
                </a:ext>
              </a:extLst>
            </p:cNvPr>
            <p:cNvSpPr/>
            <p:nvPr/>
          </p:nvSpPr>
          <p:spPr>
            <a:xfrm>
              <a:off x="2037342" y="268890"/>
              <a:ext cx="1022985" cy="1022985"/>
            </a:xfrm>
            <a:prstGeom prst="ellipse">
              <a:avLst/>
            </a:prstGeom>
            <a:solidFill>
              <a:srgbClr val="A32B30"/>
            </a:solidFill>
            <a:ln>
              <a:noFill/>
            </a:ln>
          </p:spPr>
          <p:style>
            <a:lnRef idx="2">
              <a:schemeClr val="accent3">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35" name="Oval 4">
              <a:extLst>
                <a:ext uri="{FF2B5EF4-FFF2-40B4-BE49-F238E27FC236}">
                  <a16:creationId xmlns:a16="http://schemas.microsoft.com/office/drawing/2014/main" id="{B6B31EC7-58CB-4113-B971-FE544A4B939B}"/>
                </a:ext>
              </a:extLst>
            </p:cNvPr>
            <p:cNvSpPr txBox="1"/>
            <p:nvPr/>
          </p:nvSpPr>
          <p:spPr>
            <a:xfrm>
              <a:off x="2187155" y="418703"/>
              <a:ext cx="723359" cy="723359"/>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algn="ctr" defTabSz="666750">
                <a:lnSpc>
                  <a:spcPct val="90000"/>
                </a:lnSpc>
                <a:spcBef>
                  <a:spcPct val="0"/>
                </a:spcBef>
                <a:spcAft>
                  <a:spcPct val="35000"/>
                </a:spcAft>
              </a:pPr>
              <a:r>
                <a:rPr lang="en-US" sz="1500" b="1" dirty="0">
                  <a:solidFill>
                    <a:prstClr val="white"/>
                  </a:solidFill>
                  <a:latin typeface="Calibri Light" panose="020F0302020204030204" pitchFamily="34" charset="0"/>
                  <a:cs typeface="Calibri Light" panose="020F0302020204030204" pitchFamily="34" charset="0"/>
                </a:rPr>
                <a:t>II.A</a:t>
              </a:r>
              <a:endParaRPr lang="en-US" sz="1500" dirty="0">
                <a:solidFill>
                  <a:prstClr val="white"/>
                </a:solidFill>
                <a:latin typeface="Calibri" panose="020F0502020204030204"/>
              </a:endParaRPr>
            </a:p>
          </p:txBody>
        </p:sp>
      </p:grpSp>
      <p:grpSp>
        <p:nvGrpSpPr>
          <p:cNvPr id="36" name="Group 35">
            <a:extLst>
              <a:ext uri="{FF2B5EF4-FFF2-40B4-BE49-F238E27FC236}">
                <a16:creationId xmlns:a16="http://schemas.microsoft.com/office/drawing/2014/main" id="{C5C79563-A701-4B25-8A5A-33DB16647C3B}"/>
              </a:ext>
            </a:extLst>
          </p:cNvPr>
          <p:cNvGrpSpPr/>
          <p:nvPr/>
        </p:nvGrpSpPr>
        <p:grpSpPr>
          <a:xfrm>
            <a:off x="4333332" y="4332610"/>
            <a:ext cx="767239" cy="767239"/>
            <a:chOff x="2037342" y="268890"/>
            <a:chExt cx="1022985" cy="1022985"/>
          </a:xfrm>
        </p:grpSpPr>
        <p:sp>
          <p:nvSpPr>
            <p:cNvPr id="37" name="Oval 36">
              <a:extLst>
                <a:ext uri="{FF2B5EF4-FFF2-40B4-BE49-F238E27FC236}">
                  <a16:creationId xmlns:a16="http://schemas.microsoft.com/office/drawing/2014/main" id="{2BC72C0E-3CA1-474C-BB6C-D742C3BF1C5F}"/>
                </a:ext>
              </a:extLst>
            </p:cNvPr>
            <p:cNvSpPr/>
            <p:nvPr/>
          </p:nvSpPr>
          <p:spPr>
            <a:xfrm>
              <a:off x="2037342" y="268890"/>
              <a:ext cx="1022985" cy="1022985"/>
            </a:xfrm>
            <a:prstGeom prst="ellipse">
              <a:avLst/>
            </a:prstGeom>
            <a:solidFill>
              <a:srgbClr val="A32B30"/>
            </a:solidFill>
            <a:ln>
              <a:noFill/>
            </a:ln>
          </p:spPr>
          <p:style>
            <a:lnRef idx="2">
              <a:schemeClr val="accent3">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38" name="Oval 4">
              <a:extLst>
                <a:ext uri="{FF2B5EF4-FFF2-40B4-BE49-F238E27FC236}">
                  <a16:creationId xmlns:a16="http://schemas.microsoft.com/office/drawing/2014/main" id="{30FB0A6E-B750-4AF9-BA25-9F7BE81AD893}"/>
                </a:ext>
              </a:extLst>
            </p:cNvPr>
            <p:cNvSpPr txBox="1"/>
            <p:nvPr/>
          </p:nvSpPr>
          <p:spPr>
            <a:xfrm>
              <a:off x="2187155" y="418703"/>
              <a:ext cx="723359" cy="723359"/>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algn="ctr" defTabSz="666750">
                <a:lnSpc>
                  <a:spcPct val="90000"/>
                </a:lnSpc>
                <a:spcBef>
                  <a:spcPct val="0"/>
                </a:spcBef>
                <a:spcAft>
                  <a:spcPct val="35000"/>
                </a:spcAft>
              </a:pPr>
              <a:r>
                <a:rPr lang="en-US" sz="1500" b="1" dirty="0">
                  <a:solidFill>
                    <a:prstClr val="white"/>
                  </a:solidFill>
                  <a:latin typeface="Calibri Light" panose="020F0302020204030204" pitchFamily="34" charset="0"/>
                  <a:cs typeface="Calibri Light" panose="020F0302020204030204" pitchFamily="34" charset="0"/>
                </a:rPr>
                <a:t>II.B</a:t>
              </a:r>
              <a:endParaRPr lang="en-US" sz="1500" dirty="0">
                <a:solidFill>
                  <a:prstClr val="white"/>
                </a:solidFill>
                <a:latin typeface="Calibri" panose="020F0502020204030204"/>
              </a:endParaRPr>
            </a:p>
          </p:txBody>
        </p:sp>
      </p:grpSp>
      <p:grpSp>
        <p:nvGrpSpPr>
          <p:cNvPr id="39" name="Group 38">
            <a:extLst>
              <a:ext uri="{FF2B5EF4-FFF2-40B4-BE49-F238E27FC236}">
                <a16:creationId xmlns:a16="http://schemas.microsoft.com/office/drawing/2014/main" id="{248D204C-C2B0-44CD-A76D-9CB303056747}"/>
              </a:ext>
            </a:extLst>
          </p:cNvPr>
          <p:cNvGrpSpPr/>
          <p:nvPr/>
        </p:nvGrpSpPr>
        <p:grpSpPr>
          <a:xfrm>
            <a:off x="4333332" y="3506681"/>
            <a:ext cx="767239" cy="767239"/>
            <a:chOff x="2037342" y="268890"/>
            <a:chExt cx="1022985" cy="1022985"/>
          </a:xfrm>
        </p:grpSpPr>
        <p:sp>
          <p:nvSpPr>
            <p:cNvPr id="40" name="Oval 39">
              <a:extLst>
                <a:ext uri="{FF2B5EF4-FFF2-40B4-BE49-F238E27FC236}">
                  <a16:creationId xmlns:a16="http://schemas.microsoft.com/office/drawing/2014/main" id="{FDC83B91-2B8B-4E33-99CC-BD78D46BC6A4}"/>
                </a:ext>
              </a:extLst>
            </p:cNvPr>
            <p:cNvSpPr/>
            <p:nvPr/>
          </p:nvSpPr>
          <p:spPr>
            <a:xfrm>
              <a:off x="2037342" y="268890"/>
              <a:ext cx="1022985" cy="1022985"/>
            </a:xfrm>
            <a:prstGeom prst="ellipse">
              <a:avLst/>
            </a:prstGeom>
            <a:solidFill>
              <a:srgbClr val="A32B30"/>
            </a:solidFill>
            <a:ln>
              <a:noFill/>
            </a:ln>
          </p:spPr>
          <p:style>
            <a:lnRef idx="2">
              <a:schemeClr val="accent3">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41" name="Oval 4">
              <a:extLst>
                <a:ext uri="{FF2B5EF4-FFF2-40B4-BE49-F238E27FC236}">
                  <a16:creationId xmlns:a16="http://schemas.microsoft.com/office/drawing/2014/main" id="{CBC22529-7BD5-4BC1-8F9B-C0B2D4B07A99}"/>
                </a:ext>
              </a:extLst>
            </p:cNvPr>
            <p:cNvSpPr txBox="1"/>
            <p:nvPr/>
          </p:nvSpPr>
          <p:spPr>
            <a:xfrm>
              <a:off x="2187155" y="418703"/>
              <a:ext cx="723359" cy="723359"/>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algn="ctr" defTabSz="666750">
                <a:lnSpc>
                  <a:spcPct val="90000"/>
                </a:lnSpc>
                <a:spcBef>
                  <a:spcPct val="0"/>
                </a:spcBef>
                <a:spcAft>
                  <a:spcPct val="35000"/>
                </a:spcAft>
              </a:pPr>
              <a:r>
                <a:rPr lang="en-US" sz="1500" b="1" dirty="0">
                  <a:solidFill>
                    <a:prstClr val="white"/>
                  </a:solidFill>
                  <a:latin typeface="Calibri Light" panose="020F0302020204030204" pitchFamily="34" charset="0"/>
                  <a:cs typeface="Calibri Light" panose="020F0302020204030204" pitchFamily="34" charset="0"/>
                </a:rPr>
                <a:t>II.A</a:t>
              </a:r>
              <a:endParaRPr lang="en-US" sz="1500" dirty="0">
                <a:solidFill>
                  <a:prstClr val="white"/>
                </a:solidFill>
                <a:latin typeface="Calibri" panose="020F0502020204030204"/>
              </a:endParaRPr>
            </a:p>
          </p:txBody>
        </p:sp>
      </p:grpSp>
      <p:grpSp>
        <p:nvGrpSpPr>
          <p:cNvPr id="42" name="Group 41">
            <a:extLst>
              <a:ext uri="{FF2B5EF4-FFF2-40B4-BE49-F238E27FC236}">
                <a16:creationId xmlns:a16="http://schemas.microsoft.com/office/drawing/2014/main" id="{8642CB52-5782-463B-9837-D455730160BF}"/>
              </a:ext>
            </a:extLst>
          </p:cNvPr>
          <p:cNvGrpSpPr/>
          <p:nvPr/>
        </p:nvGrpSpPr>
        <p:grpSpPr>
          <a:xfrm>
            <a:off x="4332425" y="2683262"/>
            <a:ext cx="767239" cy="767239"/>
            <a:chOff x="2037342" y="268890"/>
            <a:chExt cx="1022985" cy="1022985"/>
          </a:xfrm>
        </p:grpSpPr>
        <p:sp>
          <p:nvSpPr>
            <p:cNvPr id="43" name="Oval 42">
              <a:extLst>
                <a:ext uri="{FF2B5EF4-FFF2-40B4-BE49-F238E27FC236}">
                  <a16:creationId xmlns:a16="http://schemas.microsoft.com/office/drawing/2014/main" id="{ADE3E42B-53AA-4EBE-9583-83DC6697C5DD}"/>
                </a:ext>
              </a:extLst>
            </p:cNvPr>
            <p:cNvSpPr/>
            <p:nvPr/>
          </p:nvSpPr>
          <p:spPr>
            <a:xfrm>
              <a:off x="2037342" y="268890"/>
              <a:ext cx="1022985" cy="1022985"/>
            </a:xfrm>
            <a:prstGeom prst="ellipse">
              <a:avLst/>
            </a:prstGeom>
            <a:solidFill>
              <a:srgbClr val="A32B30"/>
            </a:solidFill>
            <a:ln>
              <a:noFill/>
            </a:ln>
          </p:spPr>
          <p:style>
            <a:lnRef idx="2">
              <a:schemeClr val="accent3">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44" name="Oval 4">
              <a:extLst>
                <a:ext uri="{FF2B5EF4-FFF2-40B4-BE49-F238E27FC236}">
                  <a16:creationId xmlns:a16="http://schemas.microsoft.com/office/drawing/2014/main" id="{61126C3A-ADC2-4BEB-A875-DF2355B2F195}"/>
                </a:ext>
              </a:extLst>
            </p:cNvPr>
            <p:cNvSpPr txBox="1"/>
            <p:nvPr/>
          </p:nvSpPr>
          <p:spPr>
            <a:xfrm>
              <a:off x="2187155" y="418703"/>
              <a:ext cx="723359" cy="723359"/>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algn="ctr" defTabSz="666750">
                <a:lnSpc>
                  <a:spcPct val="90000"/>
                </a:lnSpc>
                <a:spcBef>
                  <a:spcPct val="0"/>
                </a:spcBef>
                <a:spcAft>
                  <a:spcPct val="35000"/>
                </a:spcAft>
              </a:pPr>
              <a:r>
                <a:rPr lang="en-US" sz="1500" b="1" dirty="0">
                  <a:solidFill>
                    <a:prstClr val="white"/>
                  </a:solidFill>
                  <a:latin typeface="Calibri Light" panose="020F0302020204030204" pitchFamily="34" charset="0"/>
                  <a:cs typeface="Calibri Light" panose="020F0302020204030204" pitchFamily="34" charset="0"/>
                </a:rPr>
                <a:t>I.B</a:t>
              </a:r>
              <a:endParaRPr lang="en-US" sz="1500" dirty="0">
                <a:solidFill>
                  <a:prstClr val="white"/>
                </a:solidFill>
                <a:latin typeface="Calibri" panose="020F0502020204030204"/>
              </a:endParaRPr>
            </a:p>
          </p:txBody>
        </p:sp>
      </p:grpSp>
      <p:grpSp>
        <p:nvGrpSpPr>
          <p:cNvPr id="45" name="Group 44">
            <a:extLst>
              <a:ext uri="{FF2B5EF4-FFF2-40B4-BE49-F238E27FC236}">
                <a16:creationId xmlns:a16="http://schemas.microsoft.com/office/drawing/2014/main" id="{64419C01-4ED1-47F5-AEEF-20D685215794}"/>
              </a:ext>
            </a:extLst>
          </p:cNvPr>
          <p:cNvGrpSpPr/>
          <p:nvPr/>
        </p:nvGrpSpPr>
        <p:grpSpPr>
          <a:xfrm>
            <a:off x="5638635" y="4273920"/>
            <a:ext cx="767239" cy="767239"/>
            <a:chOff x="2037342" y="268890"/>
            <a:chExt cx="1022985" cy="1022985"/>
          </a:xfrm>
        </p:grpSpPr>
        <p:sp>
          <p:nvSpPr>
            <p:cNvPr id="46" name="Oval 45">
              <a:extLst>
                <a:ext uri="{FF2B5EF4-FFF2-40B4-BE49-F238E27FC236}">
                  <a16:creationId xmlns:a16="http://schemas.microsoft.com/office/drawing/2014/main" id="{B09781AE-F07F-4107-9DFF-407EA2CD3E61}"/>
                </a:ext>
              </a:extLst>
            </p:cNvPr>
            <p:cNvSpPr/>
            <p:nvPr/>
          </p:nvSpPr>
          <p:spPr>
            <a:xfrm>
              <a:off x="2037342" y="268890"/>
              <a:ext cx="1022985" cy="1022985"/>
            </a:xfrm>
            <a:prstGeom prst="ellipse">
              <a:avLst/>
            </a:prstGeom>
            <a:solidFill>
              <a:srgbClr val="A32B30"/>
            </a:solidFill>
            <a:ln>
              <a:noFill/>
            </a:ln>
          </p:spPr>
          <p:style>
            <a:lnRef idx="2">
              <a:schemeClr val="accent3">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47" name="Oval 4">
              <a:extLst>
                <a:ext uri="{FF2B5EF4-FFF2-40B4-BE49-F238E27FC236}">
                  <a16:creationId xmlns:a16="http://schemas.microsoft.com/office/drawing/2014/main" id="{863D9501-F1A2-457C-AD4C-837791CA5F23}"/>
                </a:ext>
              </a:extLst>
            </p:cNvPr>
            <p:cNvSpPr txBox="1"/>
            <p:nvPr/>
          </p:nvSpPr>
          <p:spPr>
            <a:xfrm>
              <a:off x="2187155" y="418703"/>
              <a:ext cx="723359" cy="723359"/>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algn="ctr" defTabSz="666750">
                <a:lnSpc>
                  <a:spcPct val="90000"/>
                </a:lnSpc>
                <a:spcBef>
                  <a:spcPct val="0"/>
                </a:spcBef>
                <a:spcAft>
                  <a:spcPct val="35000"/>
                </a:spcAft>
              </a:pPr>
              <a:r>
                <a:rPr lang="en-US" sz="1500" b="1" dirty="0">
                  <a:solidFill>
                    <a:prstClr val="white"/>
                  </a:solidFill>
                  <a:latin typeface="Calibri Light" panose="020F0302020204030204" pitchFamily="34" charset="0"/>
                  <a:cs typeface="Calibri Light" panose="020F0302020204030204" pitchFamily="34" charset="0"/>
                </a:rPr>
                <a:t>II.C</a:t>
              </a:r>
              <a:endParaRPr lang="en-US" sz="1500" dirty="0">
                <a:solidFill>
                  <a:prstClr val="white"/>
                </a:solidFill>
                <a:latin typeface="Calibri" panose="020F0502020204030204"/>
              </a:endParaRPr>
            </a:p>
          </p:txBody>
        </p:sp>
      </p:grpSp>
      <p:grpSp>
        <p:nvGrpSpPr>
          <p:cNvPr id="48" name="Group 47">
            <a:extLst>
              <a:ext uri="{FF2B5EF4-FFF2-40B4-BE49-F238E27FC236}">
                <a16:creationId xmlns:a16="http://schemas.microsoft.com/office/drawing/2014/main" id="{9DFC5296-9565-4178-8B8A-553B22005A1B}"/>
              </a:ext>
            </a:extLst>
          </p:cNvPr>
          <p:cNvGrpSpPr/>
          <p:nvPr/>
        </p:nvGrpSpPr>
        <p:grpSpPr>
          <a:xfrm>
            <a:off x="5638635" y="3447990"/>
            <a:ext cx="767239" cy="767239"/>
            <a:chOff x="2037342" y="268890"/>
            <a:chExt cx="1022985" cy="1022985"/>
          </a:xfrm>
        </p:grpSpPr>
        <p:sp>
          <p:nvSpPr>
            <p:cNvPr id="49" name="Oval 48">
              <a:extLst>
                <a:ext uri="{FF2B5EF4-FFF2-40B4-BE49-F238E27FC236}">
                  <a16:creationId xmlns:a16="http://schemas.microsoft.com/office/drawing/2014/main" id="{0040154E-E4EC-4B9B-9D30-6A07D69939C8}"/>
                </a:ext>
              </a:extLst>
            </p:cNvPr>
            <p:cNvSpPr/>
            <p:nvPr/>
          </p:nvSpPr>
          <p:spPr>
            <a:xfrm>
              <a:off x="2037342" y="268890"/>
              <a:ext cx="1022985" cy="1022985"/>
            </a:xfrm>
            <a:prstGeom prst="ellipse">
              <a:avLst/>
            </a:prstGeom>
            <a:solidFill>
              <a:srgbClr val="A32B30"/>
            </a:solidFill>
            <a:ln>
              <a:noFill/>
            </a:ln>
          </p:spPr>
          <p:style>
            <a:lnRef idx="2">
              <a:schemeClr val="accent3">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50" name="Oval 4">
              <a:extLst>
                <a:ext uri="{FF2B5EF4-FFF2-40B4-BE49-F238E27FC236}">
                  <a16:creationId xmlns:a16="http://schemas.microsoft.com/office/drawing/2014/main" id="{D73CF524-1902-432A-A8E2-C9ED2456DB8C}"/>
                </a:ext>
              </a:extLst>
            </p:cNvPr>
            <p:cNvSpPr txBox="1"/>
            <p:nvPr/>
          </p:nvSpPr>
          <p:spPr>
            <a:xfrm>
              <a:off x="2187155" y="418703"/>
              <a:ext cx="723359" cy="723359"/>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algn="ctr" defTabSz="666750">
                <a:lnSpc>
                  <a:spcPct val="90000"/>
                </a:lnSpc>
                <a:spcBef>
                  <a:spcPct val="0"/>
                </a:spcBef>
                <a:spcAft>
                  <a:spcPct val="35000"/>
                </a:spcAft>
              </a:pPr>
              <a:r>
                <a:rPr lang="en-US" sz="1500" b="1" dirty="0">
                  <a:solidFill>
                    <a:prstClr val="white"/>
                  </a:solidFill>
                  <a:latin typeface="Calibri Light" panose="020F0302020204030204" pitchFamily="34" charset="0"/>
                  <a:cs typeface="Calibri Light" panose="020F0302020204030204" pitchFamily="34" charset="0"/>
                </a:rPr>
                <a:t>II.B</a:t>
              </a:r>
              <a:endParaRPr lang="en-US" sz="1500" dirty="0">
                <a:solidFill>
                  <a:prstClr val="white"/>
                </a:solidFill>
                <a:latin typeface="Calibri" panose="020F0502020204030204"/>
              </a:endParaRPr>
            </a:p>
          </p:txBody>
        </p:sp>
      </p:grpSp>
      <p:grpSp>
        <p:nvGrpSpPr>
          <p:cNvPr id="51" name="Group 50">
            <a:extLst>
              <a:ext uri="{FF2B5EF4-FFF2-40B4-BE49-F238E27FC236}">
                <a16:creationId xmlns:a16="http://schemas.microsoft.com/office/drawing/2014/main" id="{7F694605-0C87-41B9-91E9-69C1B4285D17}"/>
              </a:ext>
            </a:extLst>
          </p:cNvPr>
          <p:cNvGrpSpPr/>
          <p:nvPr/>
        </p:nvGrpSpPr>
        <p:grpSpPr>
          <a:xfrm>
            <a:off x="5637728" y="2624571"/>
            <a:ext cx="767239" cy="767239"/>
            <a:chOff x="2037342" y="268890"/>
            <a:chExt cx="1022985" cy="1022985"/>
          </a:xfrm>
        </p:grpSpPr>
        <p:sp>
          <p:nvSpPr>
            <p:cNvPr id="52" name="Oval 51">
              <a:extLst>
                <a:ext uri="{FF2B5EF4-FFF2-40B4-BE49-F238E27FC236}">
                  <a16:creationId xmlns:a16="http://schemas.microsoft.com/office/drawing/2014/main" id="{F3331A9D-C352-40DA-BA7A-DA432095B314}"/>
                </a:ext>
              </a:extLst>
            </p:cNvPr>
            <p:cNvSpPr/>
            <p:nvPr/>
          </p:nvSpPr>
          <p:spPr>
            <a:xfrm>
              <a:off x="2037342" y="268890"/>
              <a:ext cx="1022985" cy="1022985"/>
            </a:xfrm>
            <a:prstGeom prst="ellipse">
              <a:avLst/>
            </a:prstGeom>
            <a:solidFill>
              <a:srgbClr val="A32B30"/>
            </a:solidFill>
            <a:ln>
              <a:noFill/>
            </a:ln>
          </p:spPr>
          <p:style>
            <a:lnRef idx="2">
              <a:schemeClr val="accent3">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53" name="Oval 4">
              <a:extLst>
                <a:ext uri="{FF2B5EF4-FFF2-40B4-BE49-F238E27FC236}">
                  <a16:creationId xmlns:a16="http://schemas.microsoft.com/office/drawing/2014/main" id="{F9383D63-438A-4323-A365-533E421E9CDB}"/>
                </a:ext>
              </a:extLst>
            </p:cNvPr>
            <p:cNvSpPr txBox="1"/>
            <p:nvPr/>
          </p:nvSpPr>
          <p:spPr>
            <a:xfrm>
              <a:off x="2187155" y="418703"/>
              <a:ext cx="723359" cy="723359"/>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algn="ctr" defTabSz="666750">
                <a:lnSpc>
                  <a:spcPct val="90000"/>
                </a:lnSpc>
                <a:spcBef>
                  <a:spcPct val="0"/>
                </a:spcBef>
                <a:spcAft>
                  <a:spcPct val="35000"/>
                </a:spcAft>
              </a:pPr>
              <a:r>
                <a:rPr lang="en-US" sz="1500" b="1" dirty="0">
                  <a:solidFill>
                    <a:prstClr val="white"/>
                  </a:solidFill>
                  <a:latin typeface="Calibri Light" panose="020F0302020204030204" pitchFamily="34" charset="0"/>
                  <a:cs typeface="Calibri Light" panose="020F0302020204030204" pitchFamily="34" charset="0"/>
                </a:rPr>
                <a:t>II.A</a:t>
              </a:r>
              <a:endParaRPr lang="en-US" sz="1500" dirty="0">
                <a:solidFill>
                  <a:prstClr val="white"/>
                </a:solidFill>
                <a:latin typeface="Calibri" panose="020F0502020204030204"/>
              </a:endParaRPr>
            </a:p>
          </p:txBody>
        </p:sp>
      </p:grpSp>
      <p:grpSp>
        <p:nvGrpSpPr>
          <p:cNvPr id="54" name="Group 53">
            <a:extLst>
              <a:ext uri="{FF2B5EF4-FFF2-40B4-BE49-F238E27FC236}">
                <a16:creationId xmlns:a16="http://schemas.microsoft.com/office/drawing/2014/main" id="{D7654615-AFF5-466F-B780-BF3F77CA2DA6}"/>
              </a:ext>
            </a:extLst>
          </p:cNvPr>
          <p:cNvGrpSpPr/>
          <p:nvPr/>
        </p:nvGrpSpPr>
        <p:grpSpPr>
          <a:xfrm>
            <a:off x="2972020" y="5401933"/>
            <a:ext cx="3192016" cy="383619"/>
            <a:chOff x="2037342" y="268890"/>
            <a:chExt cx="1022985" cy="1022985"/>
          </a:xfrm>
        </p:grpSpPr>
        <p:sp>
          <p:nvSpPr>
            <p:cNvPr id="55" name="Oval 54">
              <a:extLst>
                <a:ext uri="{FF2B5EF4-FFF2-40B4-BE49-F238E27FC236}">
                  <a16:creationId xmlns:a16="http://schemas.microsoft.com/office/drawing/2014/main" id="{CCCC4C6F-6531-4ADF-915F-FD49B9FEDE8A}"/>
                </a:ext>
              </a:extLst>
            </p:cNvPr>
            <p:cNvSpPr/>
            <p:nvPr/>
          </p:nvSpPr>
          <p:spPr>
            <a:xfrm>
              <a:off x="2037342" y="268890"/>
              <a:ext cx="1022985" cy="1022985"/>
            </a:xfrm>
            <a:prstGeom prst="ellipse">
              <a:avLst/>
            </a:prstGeom>
            <a:solidFill>
              <a:srgbClr val="A32B30"/>
            </a:solidFill>
            <a:ln>
              <a:noFill/>
            </a:ln>
          </p:spPr>
          <p:style>
            <a:lnRef idx="2">
              <a:schemeClr val="accent3">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56" name="Oval 4">
              <a:extLst>
                <a:ext uri="{FF2B5EF4-FFF2-40B4-BE49-F238E27FC236}">
                  <a16:creationId xmlns:a16="http://schemas.microsoft.com/office/drawing/2014/main" id="{F285386E-A020-4562-81A9-01CB33A4DDBB}"/>
                </a:ext>
              </a:extLst>
            </p:cNvPr>
            <p:cNvSpPr txBox="1"/>
            <p:nvPr/>
          </p:nvSpPr>
          <p:spPr>
            <a:xfrm>
              <a:off x="2187155" y="418703"/>
              <a:ext cx="723359" cy="723359"/>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algn="ctr" defTabSz="666750">
                <a:lnSpc>
                  <a:spcPct val="90000"/>
                </a:lnSpc>
                <a:spcBef>
                  <a:spcPct val="0"/>
                </a:spcBef>
                <a:spcAft>
                  <a:spcPct val="35000"/>
                </a:spcAft>
              </a:pPr>
              <a:r>
                <a:rPr lang="en-US" sz="1500" b="1" dirty="0">
                  <a:solidFill>
                    <a:prstClr val="white"/>
                  </a:solidFill>
                  <a:latin typeface="Calibri Light" panose="020F0302020204030204" pitchFamily="34" charset="0"/>
                  <a:cs typeface="Calibri Light" panose="020F0302020204030204" pitchFamily="34" charset="0"/>
                </a:rPr>
                <a:t>Standards III &amp; IV</a:t>
              </a:r>
              <a:endParaRPr lang="en-US" sz="1500" dirty="0">
                <a:solidFill>
                  <a:prstClr val="white"/>
                </a:solidFill>
                <a:latin typeface="Calibri" panose="020F0502020204030204"/>
              </a:endParaRPr>
            </a:p>
          </p:txBody>
        </p:sp>
      </p:grpSp>
      <p:sp>
        <p:nvSpPr>
          <p:cNvPr id="57" name="Title 1">
            <a:extLst>
              <a:ext uri="{FF2B5EF4-FFF2-40B4-BE49-F238E27FC236}">
                <a16:creationId xmlns:a16="http://schemas.microsoft.com/office/drawing/2014/main" id="{F236B0B6-BAD6-44EE-9F25-210EA948EE66}"/>
              </a:ext>
            </a:extLst>
          </p:cNvPr>
          <p:cNvSpPr>
            <a:spLocks noGrp="1"/>
          </p:cNvSpPr>
          <p:nvPr>
            <p:ph type="title"/>
          </p:nvPr>
        </p:nvSpPr>
        <p:spPr>
          <a:xfrm>
            <a:off x="685800" y="810347"/>
            <a:ext cx="7886700" cy="994172"/>
          </a:xfrm>
        </p:spPr>
        <p:txBody>
          <a:bodyPr/>
          <a:lstStyle/>
          <a:p>
            <a:r>
              <a:rPr lang="en-US" b="1" dirty="0"/>
              <a:t>I could talk about…</a:t>
            </a:r>
          </a:p>
        </p:txBody>
      </p:sp>
    </p:spTree>
    <p:extLst>
      <p:ext uri="{BB962C8B-B14F-4D97-AF65-F5344CB8AC3E}">
        <p14:creationId xmlns:p14="http://schemas.microsoft.com/office/powerpoint/2010/main" val="4108097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500"/>
                                        <p:tgtEl>
                                          <p:spTgt spid="33"/>
                                        </p:tgtEl>
                                      </p:cBhvr>
                                    </p:animEffect>
                                  </p:childTnLst>
                                </p:cTn>
                              </p:par>
                              <p:par>
                                <p:cTn id="19" presetID="10" presetClass="entr" presetSubtype="0"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500"/>
                                        <p:tgtEl>
                                          <p:spTgt spid="3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500"/>
                                        <p:tgtEl>
                                          <p:spTgt spid="42"/>
                                        </p:tgtEl>
                                      </p:cBhvr>
                                    </p:animEffect>
                                  </p:childTnLst>
                                </p:cTn>
                              </p:par>
                              <p:par>
                                <p:cTn id="27" presetID="10" presetClass="entr" presetSubtype="0" fill="hold"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500"/>
                                        <p:tgtEl>
                                          <p:spTgt spid="39"/>
                                        </p:tgtEl>
                                      </p:cBhvr>
                                    </p:animEffect>
                                  </p:childTnLst>
                                </p:cTn>
                              </p:par>
                              <p:par>
                                <p:cTn id="30" presetID="10" presetClass="entr" presetSubtype="0"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fade">
                                      <p:cBhvr>
                                        <p:cTn id="32" dur="500"/>
                                        <p:tgtEl>
                                          <p:spTgt spid="3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fade">
                                      <p:cBhvr>
                                        <p:cTn id="37" dur="500"/>
                                        <p:tgtEl>
                                          <p:spTgt spid="51"/>
                                        </p:tgtEl>
                                      </p:cBhvr>
                                    </p:animEffect>
                                  </p:childTnLst>
                                </p:cTn>
                              </p:par>
                              <p:par>
                                <p:cTn id="38" presetID="10" presetClass="entr" presetSubtype="0"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Effect transition="in" filter="fade">
                                      <p:cBhvr>
                                        <p:cTn id="40" dur="500"/>
                                        <p:tgtEl>
                                          <p:spTgt spid="48"/>
                                        </p:tgtEl>
                                      </p:cBhvr>
                                    </p:animEffect>
                                  </p:childTnLst>
                                </p:cTn>
                              </p:par>
                              <p:par>
                                <p:cTn id="41" presetID="10" presetClass="entr" presetSubtype="0" fill="hold"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500"/>
                                        <p:tgtEl>
                                          <p:spTgt spid="4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54"/>
                                        </p:tgtEl>
                                        <p:attrNameLst>
                                          <p:attrName>style.visibility</p:attrName>
                                        </p:attrNameLst>
                                      </p:cBhvr>
                                      <p:to>
                                        <p:strVal val="visible"/>
                                      </p:to>
                                    </p:set>
                                    <p:animEffect transition="in" filter="fade">
                                      <p:cBhvr>
                                        <p:cTn id="4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2667" y="1026125"/>
            <a:ext cx="7886700" cy="712869"/>
          </a:xfrm>
        </p:spPr>
        <p:txBody>
          <a:bodyPr>
            <a:normAutofit/>
          </a:bodyPr>
          <a:lstStyle/>
          <a:p>
            <a:r>
              <a:rPr lang="en-US" sz="3600" b="1" dirty="0"/>
              <a:t>Interdependence</a:t>
            </a:r>
          </a:p>
        </p:txBody>
      </p:sp>
      <p:sp>
        <p:nvSpPr>
          <p:cNvPr id="9" name="Rectangle: Rounded Corners 8">
            <a:extLst>
              <a:ext uri="{FF2B5EF4-FFF2-40B4-BE49-F238E27FC236}">
                <a16:creationId xmlns:a16="http://schemas.microsoft.com/office/drawing/2014/main" id="{36EDD1CC-163B-416C-BAE4-B7D76FDC24E7}"/>
              </a:ext>
            </a:extLst>
          </p:cNvPr>
          <p:cNvSpPr/>
          <p:nvPr/>
        </p:nvSpPr>
        <p:spPr>
          <a:xfrm>
            <a:off x="1151165" y="2151686"/>
            <a:ext cx="2438789" cy="1197818"/>
          </a:xfrm>
          <a:prstGeom prst="roundRect">
            <a:avLst/>
          </a:prstGeom>
          <a:solidFill>
            <a:srgbClr val="A32B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700" b="1" dirty="0">
                <a:solidFill>
                  <a:prstClr val="white"/>
                </a:solidFill>
                <a:latin typeface="Calibri Light" panose="020F0302020204030204"/>
              </a:rPr>
              <a:t>Accreditation</a:t>
            </a:r>
          </a:p>
        </p:txBody>
      </p:sp>
      <p:sp>
        <p:nvSpPr>
          <p:cNvPr id="10" name="Rectangle: Rounded Corners 9">
            <a:extLst>
              <a:ext uri="{FF2B5EF4-FFF2-40B4-BE49-F238E27FC236}">
                <a16:creationId xmlns:a16="http://schemas.microsoft.com/office/drawing/2014/main" id="{8D6AC98F-16EB-46C5-9EA6-24AD4A47E9E7}"/>
              </a:ext>
            </a:extLst>
          </p:cNvPr>
          <p:cNvSpPr/>
          <p:nvPr/>
        </p:nvSpPr>
        <p:spPr>
          <a:xfrm>
            <a:off x="5485234" y="2120524"/>
            <a:ext cx="2438789" cy="1197818"/>
          </a:xfrm>
          <a:prstGeom prst="roundRect">
            <a:avLst/>
          </a:prstGeom>
          <a:solidFill>
            <a:srgbClr val="A32B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700" b="1" dirty="0">
                <a:solidFill>
                  <a:prstClr val="white"/>
                </a:solidFill>
                <a:latin typeface="Calibri Light" panose="020F0302020204030204"/>
              </a:rPr>
              <a:t>State</a:t>
            </a:r>
          </a:p>
        </p:txBody>
      </p:sp>
      <p:sp>
        <p:nvSpPr>
          <p:cNvPr id="11" name="Rectangle: Rounded Corners 10">
            <a:extLst>
              <a:ext uri="{FF2B5EF4-FFF2-40B4-BE49-F238E27FC236}">
                <a16:creationId xmlns:a16="http://schemas.microsoft.com/office/drawing/2014/main" id="{23C917AF-00BD-4326-9F92-D2BE6C84E924}"/>
              </a:ext>
            </a:extLst>
          </p:cNvPr>
          <p:cNvSpPr/>
          <p:nvPr/>
        </p:nvSpPr>
        <p:spPr>
          <a:xfrm>
            <a:off x="3296623" y="4161024"/>
            <a:ext cx="2438789" cy="1197818"/>
          </a:xfrm>
          <a:prstGeom prst="roundRect">
            <a:avLst/>
          </a:prstGeom>
          <a:solidFill>
            <a:srgbClr val="A32B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700" b="1" dirty="0">
                <a:solidFill>
                  <a:prstClr val="white"/>
                </a:solidFill>
                <a:latin typeface="Calibri Light" panose="020F0302020204030204"/>
              </a:rPr>
              <a:t>College</a:t>
            </a:r>
          </a:p>
        </p:txBody>
      </p:sp>
      <p:sp>
        <p:nvSpPr>
          <p:cNvPr id="19" name="Title 1">
            <a:extLst>
              <a:ext uri="{FF2B5EF4-FFF2-40B4-BE49-F238E27FC236}">
                <a16:creationId xmlns:a16="http://schemas.microsoft.com/office/drawing/2014/main" id="{B13BA82E-E78A-4AC1-A21C-C87533F3ACBF}"/>
              </a:ext>
            </a:extLst>
          </p:cNvPr>
          <p:cNvSpPr txBox="1">
            <a:spLocks/>
          </p:cNvSpPr>
          <p:nvPr/>
        </p:nvSpPr>
        <p:spPr>
          <a:xfrm>
            <a:off x="3729622" y="2835097"/>
            <a:ext cx="1519724" cy="994172"/>
          </a:xfrm>
          <a:prstGeom prst="rect">
            <a:avLst/>
          </a:prstGeom>
        </p:spPr>
        <p:txBody>
          <a:bodyPr vert="horz" lIns="68580" tIns="34290" rIns="68580" bIns="34290" rtlCol="0" anchor="ctr">
            <a:normAutofit/>
          </a:bodyPr>
          <a:lstStyle>
            <a:lvl1pPr algn="ctr" defTabSz="914400" rtl="0" eaLnBrk="1" latinLnBrk="0" hangingPunct="1">
              <a:lnSpc>
                <a:spcPct val="90000"/>
              </a:lnSpc>
              <a:spcBef>
                <a:spcPct val="0"/>
              </a:spcBef>
              <a:buNone/>
              <a:defRPr sz="4400" kern="1200">
                <a:solidFill>
                  <a:schemeClr val="tx1">
                    <a:lumMod val="85000"/>
                    <a:lumOff val="15000"/>
                  </a:schemeClr>
                </a:solidFill>
                <a:latin typeface="+mj-lt"/>
                <a:ea typeface="+mj-ea"/>
                <a:cs typeface="+mj-cs"/>
              </a:defRPr>
            </a:lvl1pPr>
          </a:lstStyle>
          <a:p>
            <a:pPr defTabSz="685800"/>
            <a:r>
              <a:rPr lang="en-US" sz="2100" dirty="0">
                <a:solidFill>
                  <a:prstClr val="black">
                    <a:lumMod val="85000"/>
                    <a:lumOff val="15000"/>
                  </a:prstClr>
                </a:solidFill>
                <a:latin typeface="Calibri Light" panose="020F0302020204030204"/>
              </a:rPr>
              <a:t>#</a:t>
            </a:r>
            <a:r>
              <a:rPr lang="en-US" sz="2100" dirty="0" err="1">
                <a:solidFill>
                  <a:prstClr val="black">
                    <a:lumMod val="85000"/>
                    <a:lumOff val="15000"/>
                  </a:prstClr>
                </a:solidFill>
                <a:latin typeface="Calibri Light" panose="020F0302020204030204"/>
              </a:rPr>
              <a:t>BeingBold</a:t>
            </a:r>
            <a:endParaRPr lang="en-US" sz="2100" dirty="0">
              <a:solidFill>
                <a:prstClr val="black">
                  <a:lumMod val="85000"/>
                  <a:lumOff val="15000"/>
                </a:prstClr>
              </a:solidFill>
              <a:latin typeface="Calibri Light" panose="020F0302020204030204"/>
            </a:endParaRPr>
          </a:p>
          <a:p>
            <a:pPr defTabSz="685800"/>
            <a:r>
              <a:rPr lang="en-US" sz="2100" dirty="0">
                <a:solidFill>
                  <a:prstClr val="black">
                    <a:lumMod val="85000"/>
                    <a:lumOff val="15000"/>
                  </a:prstClr>
                </a:solidFill>
                <a:latin typeface="Calibri Light" panose="020F0302020204030204"/>
              </a:rPr>
              <a:t>#</a:t>
            </a:r>
            <a:r>
              <a:rPr lang="en-US" sz="2100" dirty="0" err="1">
                <a:solidFill>
                  <a:prstClr val="black">
                    <a:lumMod val="85000"/>
                    <a:lumOff val="15000"/>
                  </a:prstClr>
                </a:solidFill>
                <a:latin typeface="Calibri Light" panose="020F0302020204030204"/>
              </a:rPr>
              <a:t>BeingClear</a:t>
            </a:r>
            <a:endParaRPr lang="en-US" sz="2100" dirty="0">
              <a:solidFill>
                <a:prstClr val="black">
                  <a:lumMod val="85000"/>
                  <a:lumOff val="15000"/>
                </a:prstClr>
              </a:solidFill>
              <a:latin typeface="Calibri Light" panose="020F0302020204030204"/>
            </a:endParaRPr>
          </a:p>
        </p:txBody>
      </p:sp>
      <p:grpSp>
        <p:nvGrpSpPr>
          <p:cNvPr id="5" name="Group 4"/>
          <p:cNvGrpSpPr/>
          <p:nvPr/>
        </p:nvGrpSpPr>
        <p:grpSpPr>
          <a:xfrm>
            <a:off x="2370559" y="2719432"/>
            <a:ext cx="4242513" cy="1533245"/>
            <a:chOff x="3160745" y="2482910"/>
            <a:chExt cx="5656684" cy="2044326"/>
          </a:xfrm>
        </p:grpSpPr>
        <p:cxnSp>
          <p:nvCxnSpPr>
            <p:cNvPr id="13" name="Straight Arrow Connector 12">
              <a:extLst>
                <a:ext uri="{FF2B5EF4-FFF2-40B4-BE49-F238E27FC236}">
                  <a16:creationId xmlns:a16="http://schemas.microsoft.com/office/drawing/2014/main" id="{7F319115-7510-4685-9E8C-5C4CC8A68556}"/>
                </a:ext>
              </a:extLst>
            </p:cNvPr>
            <p:cNvCxnSpPr>
              <a:cxnSpLocks/>
            </p:cNvCxnSpPr>
            <p:nvPr/>
          </p:nvCxnSpPr>
          <p:spPr>
            <a:xfrm>
              <a:off x="3160745" y="3451647"/>
              <a:ext cx="1234751" cy="1075589"/>
            </a:xfrm>
            <a:prstGeom prst="straightConnector1">
              <a:avLst/>
            </a:prstGeom>
            <a:ln w="76200">
              <a:solidFill>
                <a:srgbClr val="32343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177CBE6F-3AB1-4909-8B6B-2AA4B601E78C}"/>
                </a:ext>
              </a:extLst>
            </p:cNvPr>
            <p:cNvCxnSpPr>
              <a:cxnSpLocks/>
            </p:cNvCxnSpPr>
            <p:nvPr/>
          </p:nvCxnSpPr>
          <p:spPr>
            <a:xfrm flipH="1">
              <a:off x="7576460" y="3381395"/>
              <a:ext cx="1240969" cy="1082027"/>
            </a:xfrm>
            <a:prstGeom prst="straightConnector1">
              <a:avLst/>
            </a:prstGeom>
            <a:ln w="76200">
              <a:solidFill>
                <a:srgbClr val="32343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177CBE6F-3AB1-4909-8B6B-2AA4B601E78C}"/>
                </a:ext>
              </a:extLst>
            </p:cNvPr>
            <p:cNvCxnSpPr>
              <a:cxnSpLocks/>
            </p:cNvCxnSpPr>
            <p:nvPr/>
          </p:nvCxnSpPr>
          <p:spPr>
            <a:xfrm flipH="1">
              <a:off x="5172464" y="2482910"/>
              <a:ext cx="1697782" cy="0"/>
            </a:xfrm>
            <a:prstGeom prst="straightConnector1">
              <a:avLst/>
            </a:prstGeom>
            <a:ln w="76200">
              <a:solidFill>
                <a:srgbClr val="323432"/>
              </a:solidFill>
              <a:headEnd type="triangle"/>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95994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0-#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2FC41AB9-5B3B-43CB-9C6F-41E2DB6CF2D9}"/>
              </a:ext>
            </a:extLst>
          </p:cNvPr>
          <p:cNvGraphicFramePr>
            <a:graphicFrameLocks/>
          </p:cNvGraphicFramePr>
          <p:nvPr>
            <p:extLst/>
          </p:nvPr>
        </p:nvGraphicFramePr>
        <p:xfrm>
          <a:off x="110030" y="864973"/>
          <a:ext cx="9144000" cy="1432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a:extLst>
              <a:ext uri="{FF2B5EF4-FFF2-40B4-BE49-F238E27FC236}">
                <a16:creationId xmlns:a16="http://schemas.microsoft.com/office/drawing/2014/main" id="{1DF242D6-DAB4-4266-ACCB-A4849F13C2F6}"/>
              </a:ext>
            </a:extLst>
          </p:cNvPr>
          <p:cNvSpPr>
            <a:spLocks noGrp="1"/>
          </p:cNvSpPr>
          <p:nvPr>
            <p:ph type="title"/>
          </p:nvPr>
        </p:nvSpPr>
        <p:spPr>
          <a:xfrm>
            <a:off x="446387" y="5480945"/>
            <a:ext cx="2855051" cy="457070"/>
          </a:xfrm>
        </p:spPr>
        <p:txBody>
          <a:bodyPr/>
          <a:lstStyle/>
          <a:p>
            <a:r>
              <a:rPr lang="en-US" sz="2100" dirty="0"/>
              <a:t>#</a:t>
            </a:r>
            <a:r>
              <a:rPr lang="en-US" sz="2100" dirty="0" err="1"/>
              <a:t>BeingClear</a:t>
            </a:r>
            <a:r>
              <a:rPr lang="en-US" sz="2100" dirty="0"/>
              <a:t> #</a:t>
            </a:r>
            <a:r>
              <a:rPr lang="en-US" sz="2100" dirty="0" err="1"/>
              <a:t>BeingBold</a:t>
            </a:r>
            <a:endParaRPr lang="en-US" dirty="0"/>
          </a:p>
        </p:txBody>
      </p:sp>
      <p:pic>
        <p:nvPicPr>
          <p:cNvPr id="6" name="Picture 5">
            <a:extLst>
              <a:ext uri="{FF2B5EF4-FFF2-40B4-BE49-F238E27FC236}">
                <a16:creationId xmlns:a16="http://schemas.microsoft.com/office/drawing/2014/main" id="{293C4E8E-13E7-4566-A44E-3EED46C2786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10029" y="5528311"/>
            <a:ext cx="446231" cy="362339"/>
          </a:xfrm>
          <a:prstGeom prst="rect">
            <a:avLst/>
          </a:prstGeom>
        </p:spPr>
      </p:pic>
      <p:pic>
        <p:nvPicPr>
          <p:cNvPr id="2050" name="Picture 2" descr="Image result for Stephanie Droker"/>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572108" y="2592742"/>
            <a:ext cx="1428750" cy="1428750"/>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a:extLst>
              <a:ext uri="{FF2B5EF4-FFF2-40B4-BE49-F238E27FC236}">
                <a16:creationId xmlns:a16="http://schemas.microsoft.com/office/drawing/2014/main" id="{0444EA62-D068-4C4D-8A4B-D8655637A329}"/>
              </a:ext>
            </a:extLst>
          </p:cNvPr>
          <p:cNvSpPr txBox="1">
            <a:spLocks/>
          </p:cNvSpPr>
          <p:nvPr/>
        </p:nvSpPr>
        <p:spPr>
          <a:xfrm>
            <a:off x="147880" y="2189889"/>
            <a:ext cx="1975885" cy="418948"/>
          </a:xfrm>
          <a:prstGeom prst="rect">
            <a:avLst/>
          </a:prstGeom>
        </p:spPr>
        <p:txBody>
          <a:bodyPr vert="horz" lIns="68580" tIns="34290" rIns="68580" bIns="3429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2700" b="1" dirty="0">
                <a:solidFill>
                  <a:srgbClr val="E7E6E6">
                    <a:lumMod val="25000"/>
                  </a:srgbClr>
                </a:solidFill>
                <a:latin typeface="Calibri Light" panose="020F0302020204030204"/>
              </a:rPr>
              <a:t>	</a:t>
            </a:r>
            <a:r>
              <a:rPr lang="en-US" sz="10500" b="1" dirty="0">
                <a:solidFill>
                  <a:srgbClr val="E7E6E6">
                    <a:lumMod val="25000"/>
                  </a:srgbClr>
                </a:solidFill>
                <a:latin typeface="Calibri Light" panose="020F0302020204030204"/>
              </a:rPr>
              <a:t>ACCJC</a:t>
            </a:r>
            <a:endParaRPr lang="en-US" sz="10500" i="1" dirty="0">
              <a:solidFill>
                <a:srgbClr val="E7E6E6">
                  <a:lumMod val="25000"/>
                </a:srgbClr>
              </a:solidFill>
              <a:latin typeface="Calibri Light" panose="020F0302020204030204"/>
            </a:endParaRPr>
          </a:p>
          <a:p>
            <a:pPr marL="0" indent="0" defTabSz="685800">
              <a:spcBef>
                <a:spcPts val="750"/>
              </a:spcBef>
              <a:buNone/>
            </a:pPr>
            <a:r>
              <a:rPr lang="en-US" sz="2700" b="1" dirty="0">
                <a:solidFill>
                  <a:srgbClr val="E7E6E6">
                    <a:lumMod val="25000"/>
                  </a:srgbClr>
                </a:solidFill>
                <a:latin typeface="Calibri Light" panose="020F0302020204030204"/>
              </a:rPr>
              <a:t>		     		</a:t>
            </a:r>
            <a:r>
              <a:rPr lang="en-US" sz="2700" dirty="0">
                <a:solidFill>
                  <a:srgbClr val="E7E6E6">
                    <a:lumMod val="25000"/>
                  </a:srgbClr>
                </a:solidFill>
                <a:latin typeface="Calibri Light" panose="020F0302020204030204"/>
              </a:rPr>
              <a:t>		</a:t>
            </a:r>
            <a:r>
              <a:rPr lang="en-US" sz="2700" i="1" dirty="0">
                <a:solidFill>
                  <a:srgbClr val="E7E6E6">
                    <a:lumMod val="25000"/>
                  </a:srgbClr>
                </a:solidFill>
                <a:latin typeface="Calibri Light" panose="020F0302020204030204"/>
              </a:rPr>
              <a:t>			</a:t>
            </a:r>
          </a:p>
          <a:p>
            <a:pPr marL="0" indent="0" defTabSz="685800">
              <a:spcBef>
                <a:spcPts val="750"/>
              </a:spcBef>
              <a:buNone/>
            </a:pPr>
            <a:r>
              <a:rPr lang="en-US" sz="2700" b="1" i="1" dirty="0">
                <a:solidFill>
                  <a:srgbClr val="E7E6E6">
                    <a:lumMod val="25000"/>
                  </a:srgbClr>
                </a:solidFill>
                <a:latin typeface="Calibri Light" panose="020F0302020204030204"/>
              </a:rPr>
              <a:t>			</a:t>
            </a:r>
          </a:p>
          <a:p>
            <a:pPr marL="0" indent="0" defTabSz="685800">
              <a:spcBef>
                <a:spcPts val="750"/>
              </a:spcBef>
              <a:buNone/>
            </a:pPr>
            <a:r>
              <a:rPr lang="en-US" sz="2700" b="1" i="1" dirty="0">
                <a:solidFill>
                  <a:srgbClr val="E7E6E6">
                    <a:lumMod val="25000"/>
                  </a:srgbClr>
                </a:solidFill>
                <a:latin typeface="Calibri Light" panose="020F0302020204030204"/>
              </a:rPr>
              <a:t>							</a:t>
            </a:r>
            <a:r>
              <a:rPr lang="en-US" sz="2700" b="1" dirty="0">
                <a:solidFill>
                  <a:srgbClr val="E7E6E6">
                    <a:lumMod val="25000"/>
                  </a:srgbClr>
                </a:solidFill>
                <a:latin typeface="Calibri Light" panose="020F0302020204030204"/>
              </a:rPr>
              <a:t>			</a:t>
            </a:r>
            <a:endParaRPr lang="en-US" sz="2700" i="1" dirty="0">
              <a:solidFill>
                <a:srgbClr val="E7E6E6">
                  <a:lumMod val="25000"/>
                </a:srgbClr>
              </a:solidFill>
              <a:latin typeface="Calibri Light" panose="020F0302020204030204"/>
            </a:endParaRPr>
          </a:p>
        </p:txBody>
      </p:sp>
      <p:sp>
        <p:nvSpPr>
          <p:cNvPr id="11" name="Content Placeholder 2">
            <a:extLst>
              <a:ext uri="{FF2B5EF4-FFF2-40B4-BE49-F238E27FC236}">
                <a16:creationId xmlns:a16="http://schemas.microsoft.com/office/drawing/2014/main" id="{0444EA62-D068-4C4D-8A4B-D8655637A329}"/>
              </a:ext>
            </a:extLst>
          </p:cNvPr>
          <p:cNvSpPr txBox="1">
            <a:spLocks/>
          </p:cNvSpPr>
          <p:nvPr/>
        </p:nvSpPr>
        <p:spPr>
          <a:xfrm>
            <a:off x="2108710" y="2249068"/>
            <a:ext cx="2396380" cy="378042"/>
          </a:xfrm>
          <a:prstGeom prst="rect">
            <a:avLst/>
          </a:prstGeom>
        </p:spPr>
        <p:txBody>
          <a:bodyPr vert="horz" lIns="68580" tIns="34290" rIns="68580" bIns="3429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2700" b="1" dirty="0">
                <a:solidFill>
                  <a:srgbClr val="E7E6E6">
                    <a:lumMod val="25000"/>
                  </a:srgbClr>
                </a:solidFill>
                <a:latin typeface="Calibri Light" panose="020F0302020204030204"/>
              </a:rPr>
              <a:t>	</a:t>
            </a:r>
            <a:r>
              <a:rPr lang="en-US" sz="10500" b="1" dirty="0">
                <a:solidFill>
                  <a:srgbClr val="E7E6E6">
                    <a:lumMod val="25000"/>
                  </a:srgbClr>
                </a:solidFill>
                <a:latin typeface="Calibri Light" panose="020F0302020204030204"/>
              </a:rPr>
              <a:t>CHEA 2020</a:t>
            </a:r>
            <a:endParaRPr lang="en-US" sz="10500" i="1" dirty="0">
              <a:solidFill>
                <a:srgbClr val="E7E6E6">
                  <a:lumMod val="25000"/>
                </a:srgbClr>
              </a:solidFill>
              <a:latin typeface="Calibri Light" panose="020F0302020204030204"/>
            </a:endParaRPr>
          </a:p>
          <a:p>
            <a:pPr marL="0" indent="0" defTabSz="685800">
              <a:spcBef>
                <a:spcPts val="750"/>
              </a:spcBef>
              <a:buNone/>
            </a:pPr>
            <a:r>
              <a:rPr lang="en-US" sz="2700" b="1" dirty="0">
                <a:solidFill>
                  <a:srgbClr val="E7E6E6">
                    <a:lumMod val="25000"/>
                  </a:srgbClr>
                </a:solidFill>
                <a:latin typeface="Calibri Light" panose="020F0302020204030204"/>
              </a:rPr>
              <a:t>		     		</a:t>
            </a:r>
            <a:r>
              <a:rPr lang="en-US" sz="2700" dirty="0">
                <a:solidFill>
                  <a:srgbClr val="E7E6E6">
                    <a:lumMod val="25000"/>
                  </a:srgbClr>
                </a:solidFill>
                <a:latin typeface="Calibri Light" panose="020F0302020204030204"/>
              </a:rPr>
              <a:t>		</a:t>
            </a:r>
            <a:r>
              <a:rPr lang="en-US" sz="2700" i="1" dirty="0">
                <a:solidFill>
                  <a:srgbClr val="E7E6E6">
                    <a:lumMod val="25000"/>
                  </a:srgbClr>
                </a:solidFill>
                <a:latin typeface="Calibri Light" panose="020F0302020204030204"/>
              </a:rPr>
              <a:t>			</a:t>
            </a:r>
          </a:p>
          <a:p>
            <a:pPr marL="0" indent="0" defTabSz="685800">
              <a:spcBef>
                <a:spcPts val="750"/>
              </a:spcBef>
              <a:buNone/>
            </a:pPr>
            <a:r>
              <a:rPr lang="en-US" sz="2700" b="1" i="1" dirty="0">
                <a:solidFill>
                  <a:srgbClr val="E7E6E6">
                    <a:lumMod val="25000"/>
                  </a:srgbClr>
                </a:solidFill>
                <a:latin typeface="Calibri Light" panose="020F0302020204030204"/>
              </a:rPr>
              <a:t>			</a:t>
            </a:r>
          </a:p>
          <a:p>
            <a:pPr marL="0" indent="0" defTabSz="685800">
              <a:spcBef>
                <a:spcPts val="750"/>
              </a:spcBef>
              <a:buNone/>
            </a:pPr>
            <a:r>
              <a:rPr lang="en-US" sz="2700" b="1" i="1" dirty="0">
                <a:solidFill>
                  <a:srgbClr val="E7E6E6">
                    <a:lumMod val="25000"/>
                  </a:srgbClr>
                </a:solidFill>
                <a:latin typeface="Calibri Light" panose="020F0302020204030204"/>
              </a:rPr>
              <a:t>							</a:t>
            </a:r>
            <a:r>
              <a:rPr lang="en-US" sz="2700" b="1" dirty="0">
                <a:solidFill>
                  <a:srgbClr val="E7E6E6">
                    <a:lumMod val="25000"/>
                  </a:srgbClr>
                </a:solidFill>
                <a:latin typeface="Calibri Light" panose="020F0302020204030204"/>
              </a:rPr>
              <a:t>			</a:t>
            </a:r>
            <a:endParaRPr lang="en-US" sz="2700" i="1" dirty="0">
              <a:solidFill>
                <a:srgbClr val="E7E6E6">
                  <a:lumMod val="25000"/>
                </a:srgbClr>
              </a:solidFill>
              <a:latin typeface="Calibri Light" panose="020F0302020204030204"/>
            </a:endParaRPr>
          </a:p>
        </p:txBody>
      </p:sp>
      <p:sp>
        <p:nvSpPr>
          <p:cNvPr id="12" name="Content Placeholder 2">
            <a:extLst>
              <a:ext uri="{FF2B5EF4-FFF2-40B4-BE49-F238E27FC236}">
                <a16:creationId xmlns:a16="http://schemas.microsoft.com/office/drawing/2014/main" id="{0444EA62-D068-4C4D-8A4B-D8655637A329}"/>
              </a:ext>
            </a:extLst>
          </p:cNvPr>
          <p:cNvSpPr txBox="1">
            <a:spLocks/>
          </p:cNvSpPr>
          <p:nvPr/>
        </p:nvSpPr>
        <p:spPr>
          <a:xfrm>
            <a:off x="5898535" y="2284562"/>
            <a:ext cx="2396380" cy="378042"/>
          </a:xfrm>
          <a:prstGeom prst="rect">
            <a:avLst/>
          </a:prstGeom>
        </p:spPr>
        <p:txBody>
          <a:bodyPr vert="horz" lIns="68580" tIns="34290" rIns="68580" bIns="3429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2700" b="1" dirty="0">
                <a:solidFill>
                  <a:srgbClr val="E7E6E6">
                    <a:lumMod val="25000"/>
                  </a:srgbClr>
                </a:solidFill>
                <a:latin typeface="Calibri Light" panose="020F0302020204030204"/>
              </a:rPr>
              <a:t>	</a:t>
            </a:r>
            <a:r>
              <a:rPr lang="en-US" sz="10500" b="1" dirty="0">
                <a:solidFill>
                  <a:srgbClr val="E7E6E6">
                    <a:lumMod val="25000"/>
                  </a:srgbClr>
                </a:solidFill>
                <a:latin typeface="Calibri Light" panose="020F0302020204030204"/>
              </a:rPr>
              <a:t>CIQG 2020</a:t>
            </a:r>
            <a:endParaRPr lang="en-US" sz="10500" i="1" dirty="0">
              <a:solidFill>
                <a:srgbClr val="E7E6E6">
                  <a:lumMod val="25000"/>
                </a:srgbClr>
              </a:solidFill>
              <a:latin typeface="Calibri Light" panose="020F0302020204030204"/>
            </a:endParaRPr>
          </a:p>
          <a:p>
            <a:pPr marL="0" indent="0" defTabSz="685800">
              <a:spcBef>
                <a:spcPts val="750"/>
              </a:spcBef>
              <a:buNone/>
            </a:pPr>
            <a:r>
              <a:rPr lang="en-US" sz="2700" b="1" dirty="0">
                <a:solidFill>
                  <a:srgbClr val="E7E6E6">
                    <a:lumMod val="25000"/>
                  </a:srgbClr>
                </a:solidFill>
                <a:latin typeface="Calibri Light" panose="020F0302020204030204"/>
              </a:rPr>
              <a:t>		     		</a:t>
            </a:r>
            <a:r>
              <a:rPr lang="en-US" sz="2700" dirty="0">
                <a:solidFill>
                  <a:srgbClr val="E7E6E6">
                    <a:lumMod val="25000"/>
                  </a:srgbClr>
                </a:solidFill>
                <a:latin typeface="Calibri Light" panose="020F0302020204030204"/>
              </a:rPr>
              <a:t>		</a:t>
            </a:r>
            <a:r>
              <a:rPr lang="en-US" sz="2700" i="1" dirty="0">
                <a:solidFill>
                  <a:srgbClr val="E7E6E6">
                    <a:lumMod val="25000"/>
                  </a:srgbClr>
                </a:solidFill>
                <a:latin typeface="Calibri Light" panose="020F0302020204030204"/>
              </a:rPr>
              <a:t>			</a:t>
            </a:r>
          </a:p>
          <a:p>
            <a:pPr marL="0" indent="0" defTabSz="685800">
              <a:spcBef>
                <a:spcPts val="750"/>
              </a:spcBef>
              <a:buNone/>
            </a:pPr>
            <a:r>
              <a:rPr lang="en-US" sz="2700" b="1" i="1" dirty="0">
                <a:solidFill>
                  <a:srgbClr val="E7E6E6">
                    <a:lumMod val="25000"/>
                  </a:srgbClr>
                </a:solidFill>
                <a:latin typeface="Calibri Light" panose="020F0302020204030204"/>
              </a:rPr>
              <a:t>			</a:t>
            </a:r>
          </a:p>
          <a:p>
            <a:pPr marL="0" indent="0" defTabSz="685800">
              <a:spcBef>
                <a:spcPts val="750"/>
              </a:spcBef>
              <a:buNone/>
            </a:pPr>
            <a:r>
              <a:rPr lang="en-US" sz="2700" b="1" i="1" dirty="0">
                <a:solidFill>
                  <a:srgbClr val="E7E6E6">
                    <a:lumMod val="25000"/>
                  </a:srgbClr>
                </a:solidFill>
                <a:latin typeface="Calibri Light" panose="020F0302020204030204"/>
              </a:rPr>
              <a:t>							</a:t>
            </a:r>
            <a:r>
              <a:rPr lang="en-US" sz="2700" b="1" dirty="0">
                <a:solidFill>
                  <a:srgbClr val="E7E6E6">
                    <a:lumMod val="25000"/>
                  </a:srgbClr>
                </a:solidFill>
                <a:latin typeface="Calibri Light" panose="020F0302020204030204"/>
              </a:rPr>
              <a:t>			</a:t>
            </a:r>
            <a:endParaRPr lang="en-US" sz="2700" i="1" dirty="0">
              <a:solidFill>
                <a:srgbClr val="E7E6E6">
                  <a:lumMod val="25000"/>
                </a:srgbClr>
              </a:solidFill>
              <a:latin typeface="Calibri Light" panose="020F0302020204030204"/>
            </a:endParaRPr>
          </a:p>
        </p:txBody>
      </p:sp>
      <p:pic>
        <p:nvPicPr>
          <p:cNvPr id="2054" name="Picture 6" descr="Image result for Jamil Salmi"/>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6713424" y="2698099"/>
            <a:ext cx="1428750" cy="1428750"/>
          </a:xfrm>
          <a:prstGeom prst="rect">
            <a:avLst/>
          </a:prstGeom>
          <a:noFill/>
          <a:extLst>
            <a:ext uri="{909E8E84-426E-40DD-AFC4-6F175D3DCCD1}">
              <a14:hiddenFill xmlns:a14="http://schemas.microsoft.com/office/drawing/2010/main">
                <a:solidFill>
                  <a:srgbClr val="FFFFFF"/>
                </a:solidFill>
              </a14:hiddenFill>
            </a:ext>
          </a:extLst>
        </p:spPr>
      </p:pic>
      <p:sp>
        <p:nvSpPr>
          <p:cNvPr id="14" name="Content Placeholder 2">
            <a:extLst>
              <a:ext uri="{FF2B5EF4-FFF2-40B4-BE49-F238E27FC236}">
                <a16:creationId xmlns:a16="http://schemas.microsoft.com/office/drawing/2014/main" id="{0444EA62-D068-4C4D-8A4B-D8655637A329}"/>
              </a:ext>
            </a:extLst>
          </p:cNvPr>
          <p:cNvSpPr txBox="1">
            <a:spLocks/>
          </p:cNvSpPr>
          <p:nvPr/>
        </p:nvSpPr>
        <p:spPr>
          <a:xfrm>
            <a:off x="429893" y="4225125"/>
            <a:ext cx="1820453" cy="418948"/>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575" dirty="0">
                <a:solidFill>
                  <a:srgbClr val="E7E6E6">
                    <a:lumMod val="25000"/>
                  </a:srgbClr>
                </a:solidFill>
                <a:latin typeface="Calibri Light" panose="020F0302020204030204"/>
              </a:rPr>
              <a:t>Foster Innovation</a:t>
            </a:r>
          </a:p>
          <a:p>
            <a:pPr marL="0" indent="0" defTabSz="685800">
              <a:spcBef>
                <a:spcPts val="750"/>
              </a:spcBef>
              <a:buNone/>
            </a:pPr>
            <a:r>
              <a:rPr lang="en-US" sz="1575" dirty="0">
                <a:solidFill>
                  <a:srgbClr val="E7E6E6">
                    <a:lumMod val="25000"/>
                  </a:srgbClr>
                </a:solidFill>
                <a:latin typeface="Calibri Light" panose="020F0302020204030204"/>
              </a:rPr>
              <a:t>Improve Quality</a:t>
            </a:r>
          </a:p>
          <a:p>
            <a:pPr marL="0" indent="0" defTabSz="685800">
              <a:spcBef>
                <a:spcPts val="750"/>
              </a:spcBef>
              <a:buNone/>
            </a:pPr>
            <a:r>
              <a:rPr lang="en-US" sz="1575" dirty="0">
                <a:solidFill>
                  <a:srgbClr val="E7E6E6">
                    <a:lumMod val="25000"/>
                  </a:srgbClr>
                </a:solidFill>
                <a:latin typeface="Calibri Light" panose="020F0302020204030204"/>
              </a:rPr>
              <a:t>		     							</a:t>
            </a:r>
          </a:p>
          <a:p>
            <a:pPr marL="0" indent="0" defTabSz="685800">
              <a:spcBef>
                <a:spcPts val="750"/>
              </a:spcBef>
              <a:buNone/>
            </a:pPr>
            <a:r>
              <a:rPr lang="en-US" sz="1575" dirty="0">
                <a:solidFill>
                  <a:srgbClr val="E7E6E6">
                    <a:lumMod val="25000"/>
                  </a:srgbClr>
                </a:solidFill>
                <a:latin typeface="Calibri Light" panose="020F0302020204030204"/>
              </a:rPr>
              <a:t>			</a:t>
            </a:r>
          </a:p>
          <a:p>
            <a:pPr marL="0" indent="0" defTabSz="685800">
              <a:spcBef>
                <a:spcPts val="750"/>
              </a:spcBef>
              <a:buNone/>
            </a:pPr>
            <a:r>
              <a:rPr lang="en-US" sz="1575" dirty="0">
                <a:solidFill>
                  <a:srgbClr val="E7E6E6">
                    <a:lumMod val="25000"/>
                  </a:srgbClr>
                </a:solidFill>
                <a:latin typeface="Calibri Light" panose="020F0302020204030204"/>
              </a:rPr>
              <a:t>										</a:t>
            </a:r>
          </a:p>
        </p:txBody>
      </p:sp>
      <p:sp>
        <p:nvSpPr>
          <p:cNvPr id="15" name="Content Placeholder 2">
            <a:extLst>
              <a:ext uri="{FF2B5EF4-FFF2-40B4-BE49-F238E27FC236}">
                <a16:creationId xmlns:a16="http://schemas.microsoft.com/office/drawing/2014/main" id="{0444EA62-D068-4C4D-8A4B-D8655637A329}"/>
              </a:ext>
            </a:extLst>
          </p:cNvPr>
          <p:cNvSpPr txBox="1">
            <a:spLocks/>
          </p:cNvSpPr>
          <p:nvPr/>
        </p:nvSpPr>
        <p:spPr>
          <a:xfrm>
            <a:off x="6478355" y="4262552"/>
            <a:ext cx="2775675" cy="876918"/>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575" dirty="0">
                <a:solidFill>
                  <a:srgbClr val="E7E6E6">
                    <a:lumMod val="25000"/>
                  </a:srgbClr>
                </a:solidFill>
                <a:latin typeface="Calibri Light" panose="020F0302020204030204"/>
              </a:rPr>
              <a:t>Beyond Academic Excellence </a:t>
            </a:r>
          </a:p>
          <a:p>
            <a:pPr marL="0" indent="0" defTabSz="685800">
              <a:spcBef>
                <a:spcPts val="750"/>
              </a:spcBef>
              <a:buNone/>
            </a:pPr>
            <a:r>
              <a:rPr lang="en-US" sz="1575" dirty="0">
                <a:solidFill>
                  <a:srgbClr val="E7E6E6">
                    <a:lumMod val="25000"/>
                  </a:srgbClr>
                </a:solidFill>
                <a:latin typeface="Calibri Light" panose="020F0302020204030204"/>
              </a:rPr>
              <a:t>Societal Impact, Equity and the Pursuit of Truth</a:t>
            </a:r>
          </a:p>
          <a:p>
            <a:pPr marL="0" indent="0" defTabSz="685800">
              <a:spcBef>
                <a:spcPts val="750"/>
              </a:spcBef>
              <a:buNone/>
            </a:pPr>
            <a:r>
              <a:rPr lang="en-US" sz="1575" dirty="0">
                <a:solidFill>
                  <a:srgbClr val="E7E6E6">
                    <a:lumMod val="25000"/>
                  </a:srgbClr>
                </a:solidFill>
                <a:latin typeface="Calibri Light" panose="020F0302020204030204"/>
              </a:rPr>
              <a:t>		     							</a:t>
            </a:r>
          </a:p>
          <a:p>
            <a:pPr marL="0" indent="0" defTabSz="685800">
              <a:spcBef>
                <a:spcPts val="750"/>
              </a:spcBef>
              <a:buNone/>
            </a:pPr>
            <a:r>
              <a:rPr lang="en-US" sz="1575" dirty="0">
                <a:solidFill>
                  <a:srgbClr val="E7E6E6">
                    <a:lumMod val="25000"/>
                  </a:srgbClr>
                </a:solidFill>
                <a:latin typeface="Calibri Light" panose="020F0302020204030204"/>
              </a:rPr>
              <a:t>			</a:t>
            </a:r>
          </a:p>
          <a:p>
            <a:pPr marL="0" indent="0" defTabSz="685800">
              <a:spcBef>
                <a:spcPts val="750"/>
              </a:spcBef>
              <a:buNone/>
            </a:pPr>
            <a:r>
              <a:rPr lang="en-US" sz="1575" dirty="0">
                <a:solidFill>
                  <a:srgbClr val="E7E6E6">
                    <a:lumMod val="25000"/>
                  </a:srgbClr>
                </a:solidFill>
                <a:latin typeface="Calibri Light" panose="020F0302020204030204"/>
              </a:rPr>
              <a:t>										</a:t>
            </a:r>
          </a:p>
        </p:txBody>
      </p:sp>
      <p:pic>
        <p:nvPicPr>
          <p:cNvPr id="2056" name="Picture 8" descr="Image result for diane auer jones"/>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2955137" y="2662605"/>
            <a:ext cx="1178719" cy="1407319"/>
          </a:xfrm>
          <a:prstGeom prst="rect">
            <a:avLst/>
          </a:prstGeom>
          <a:noFill/>
          <a:extLst>
            <a:ext uri="{909E8E84-426E-40DD-AFC4-6F175D3DCCD1}">
              <a14:hiddenFill xmlns:a14="http://schemas.microsoft.com/office/drawing/2010/main">
                <a:solidFill>
                  <a:srgbClr val="FFFFFF"/>
                </a:solidFill>
              </a14:hiddenFill>
            </a:ext>
          </a:extLst>
        </p:spPr>
      </p:pic>
      <p:sp>
        <p:nvSpPr>
          <p:cNvPr id="17" name="Content Placeholder 2">
            <a:extLst>
              <a:ext uri="{FF2B5EF4-FFF2-40B4-BE49-F238E27FC236}">
                <a16:creationId xmlns:a16="http://schemas.microsoft.com/office/drawing/2014/main" id="{0444EA62-D068-4C4D-8A4B-D8655637A329}"/>
              </a:ext>
            </a:extLst>
          </p:cNvPr>
          <p:cNvSpPr txBox="1">
            <a:spLocks/>
          </p:cNvSpPr>
          <p:nvPr/>
        </p:nvSpPr>
        <p:spPr>
          <a:xfrm>
            <a:off x="2615079" y="4220166"/>
            <a:ext cx="1890011" cy="509682"/>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575" dirty="0">
                <a:solidFill>
                  <a:srgbClr val="E7E6E6">
                    <a:lumMod val="25000"/>
                  </a:srgbClr>
                </a:solidFill>
                <a:latin typeface="Calibri Light" panose="020F0302020204030204"/>
              </a:rPr>
              <a:t>Recognize Learning</a:t>
            </a:r>
          </a:p>
          <a:p>
            <a:pPr marL="0" indent="0" defTabSz="685800">
              <a:spcBef>
                <a:spcPts val="750"/>
              </a:spcBef>
              <a:buNone/>
            </a:pPr>
            <a:r>
              <a:rPr lang="en-US" sz="1575" dirty="0">
                <a:solidFill>
                  <a:srgbClr val="E7E6E6">
                    <a:lumMod val="25000"/>
                  </a:srgbClr>
                </a:solidFill>
                <a:latin typeface="Calibri Light" panose="020F0302020204030204"/>
              </a:rPr>
              <a:t>Innovation</a:t>
            </a:r>
          </a:p>
          <a:p>
            <a:pPr marL="0" indent="0" defTabSz="685800">
              <a:spcBef>
                <a:spcPts val="750"/>
              </a:spcBef>
              <a:buNone/>
            </a:pPr>
            <a:r>
              <a:rPr lang="en-US" sz="1575" dirty="0">
                <a:solidFill>
                  <a:srgbClr val="E7E6E6">
                    <a:lumMod val="25000"/>
                  </a:srgbClr>
                </a:solidFill>
                <a:latin typeface="Calibri Light" panose="020F0302020204030204"/>
              </a:rPr>
              <a:t>		     							</a:t>
            </a:r>
          </a:p>
          <a:p>
            <a:pPr marL="0" indent="0" defTabSz="685800">
              <a:spcBef>
                <a:spcPts val="750"/>
              </a:spcBef>
              <a:buNone/>
            </a:pPr>
            <a:r>
              <a:rPr lang="en-US" sz="1575" dirty="0">
                <a:solidFill>
                  <a:srgbClr val="E7E6E6">
                    <a:lumMod val="25000"/>
                  </a:srgbClr>
                </a:solidFill>
                <a:latin typeface="Calibri Light" panose="020F0302020204030204"/>
              </a:rPr>
              <a:t>			</a:t>
            </a:r>
          </a:p>
          <a:p>
            <a:pPr marL="0" indent="0" defTabSz="685800">
              <a:spcBef>
                <a:spcPts val="750"/>
              </a:spcBef>
              <a:buNone/>
            </a:pPr>
            <a:r>
              <a:rPr lang="en-US" sz="1575" dirty="0">
                <a:solidFill>
                  <a:srgbClr val="E7E6E6">
                    <a:lumMod val="25000"/>
                  </a:srgbClr>
                </a:solidFill>
                <a:latin typeface="Calibri Light" panose="020F0302020204030204"/>
              </a:rPr>
              <a:t>										</a:t>
            </a:r>
          </a:p>
        </p:txBody>
      </p:sp>
      <p:pic>
        <p:nvPicPr>
          <p:cNvPr id="2058" name="Picture 10" descr="Image result for UNESCO"/>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4653731" y="2515576"/>
            <a:ext cx="1611273" cy="1611273"/>
          </a:xfrm>
          <a:prstGeom prst="rect">
            <a:avLst/>
          </a:prstGeom>
          <a:noFill/>
          <a:extLst>
            <a:ext uri="{909E8E84-426E-40DD-AFC4-6F175D3DCCD1}">
              <a14:hiddenFill xmlns:a14="http://schemas.microsoft.com/office/drawing/2010/main">
                <a:solidFill>
                  <a:srgbClr val="FFFFFF"/>
                </a:solidFill>
              </a14:hiddenFill>
            </a:ext>
          </a:extLst>
        </p:spPr>
      </p:pic>
      <p:sp>
        <p:nvSpPr>
          <p:cNvPr id="19" name="Content Placeholder 2">
            <a:extLst>
              <a:ext uri="{FF2B5EF4-FFF2-40B4-BE49-F238E27FC236}">
                <a16:creationId xmlns:a16="http://schemas.microsoft.com/office/drawing/2014/main" id="{0444EA62-D068-4C4D-8A4B-D8655637A329}"/>
              </a:ext>
            </a:extLst>
          </p:cNvPr>
          <p:cNvSpPr txBox="1">
            <a:spLocks/>
          </p:cNvSpPr>
          <p:nvPr/>
        </p:nvSpPr>
        <p:spPr>
          <a:xfrm>
            <a:off x="4575936" y="4191329"/>
            <a:ext cx="1890011" cy="509682"/>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575" dirty="0">
                <a:solidFill>
                  <a:srgbClr val="E7E6E6">
                    <a:lumMod val="25000"/>
                  </a:srgbClr>
                </a:solidFill>
                <a:latin typeface="Calibri Light" panose="020F0302020204030204"/>
              </a:rPr>
              <a:t>Building peace in the minds of men and women</a:t>
            </a:r>
          </a:p>
          <a:p>
            <a:pPr marL="0" indent="0" defTabSz="685800">
              <a:spcBef>
                <a:spcPts val="750"/>
              </a:spcBef>
              <a:buNone/>
            </a:pPr>
            <a:r>
              <a:rPr lang="en-US" sz="1575" dirty="0">
                <a:solidFill>
                  <a:srgbClr val="E7E6E6">
                    <a:lumMod val="25000"/>
                  </a:srgbClr>
                </a:solidFill>
                <a:latin typeface="Calibri Light" panose="020F0302020204030204"/>
              </a:rPr>
              <a:t>		     							</a:t>
            </a:r>
          </a:p>
          <a:p>
            <a:pPr marL="0" indent="0" defTabSz="685800">
              <a:spcBef>
                <a:spcPts val="750"/>
              </a:spcBef>
              <a:buNone/>
            </a:pPr>
            <a:r>
              <a:rPr lang="en-US" sz="1575" dirty="0">
                <a:solidFill>
                  <a:srgbClr val="E7E6E6">
                    <a:lumMod val="25000"/>
                  </a:srgbClr>
                </a:solidFill>
                <a:latin typeface="Calibri Light" panose="020F0302020204030204"/>
              </a:rPr>
              <a:t>			</a:t>
            </a:r>
          </a:p>
          <a:p>
            <a:pPr marL="0" indent="0" defTabSz="685800">
              <a:spcBef>
                <a:spcPts val="750"/>
              </a:spcBef>
              <a:buNone/>
            </a:pPr>
            <a:r>
              <a:rPr lang="en-US" sz="1575" dirty="0">
                <a:solidFill>
                  <a:srgbClr val="E7E6E6">
                    <a:lumMod val="25000"/>
                  </a:srgbClr>
                </a:solidFill>
                <a:latin typeface="Calibri Light" panose="020F0302020204030204"/>
              </a:rPr>
              <a:t>										</a:t>
            </a:r>
          </a:p>
        </p:txBody>
      </p:sp>
    </p:spTree>
    <p:extLst>
      <p:ext uri="{BB962C8B-B14F-4D97-AF65-F5344CB8AC3E}">
        <p14:creationId xmlns:p14="http://schemas.microsoft.com/office/powerpoint/2010/main" val="23428654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B5292D"/>
                </a:solidFill>
                <a:cs typeface="Times New Roman" panose="02020603050405020304" pitchFamily="18" charset="0"/>
              </a:rPr>
              <a:t>#</a:t>
            </a:r>
            <a:r>
              <a:rPr lang="en-US" b="1" dirty="0" err="1">
                <a:solidFill>
                  <a:srgbClr val="B5292D"/>
                </a:solidFill>
                <a:cs typeface="Times New Roman" panose="02020603050405020304" pitchFamily="18" charset="0"/>
              </a:rPr>
              <a:t>BeingClear</a:t>
            </a:r>
            <a:r>
              <a:rPr lang="en-US" b="1" dirty="0">
                <a:solidFill>
                  <a:srgbClr val="B5292D"/>
                </a:solidFill>
                <a:cs typeface="Times New Roman" panose="02020603050405020304" pitchFamily="18" charset="0"/>
              </a:rPr>
              <a:t> #</a:t>
            </a:r>
            <a:r>
              <a:rPr lang="en-US" b="1" dirty="0" err="1">
                <a:solidFill>
                  <a:srgbClr val="B5292D"/>
                </a:solidFill>
                <a:cs typeface="Times New Roman" panose="02020603050405020304" pitchFamily="18" charset="0"/>
              </a:rPr>
              <a:t>BeingBold</a:t>
            </a:r>
            <a:endParaRPr lang="en-US" b="1" dirty="0">
              <a:solidFill>
                <a:srgbClr val="B5292D"/>
              </a:solidFill>
              <a:cs typeface="Times New Roman" panose="02020603050405020304" pitchFamily="18" charset="0"/>
            </a:endParaRPr>
          </a:p>
        </p:txBody>
      </p:sp>
      <p:sp>
        <p:nvSpPr>
          <p:cNvPr id="13" name="Content Placeholder 2">
            <a:extLst>
              <a:ext uri="{FF2B5EF4-FFF2-40B4-BE49-F238E27FC236}">
                <a16:creationId xmlns:a16="http://schemas.microsoft.com/office/drawing/2014/main" id="{209E0C76-CCCC-F141-BAE1-CB242D80A2B3}"/>
              </a:ext>
            </a:extLst>
          </p:cNvPr>
          <p:cNvSpPr>
            <a:spLocks noGrp="1"/>
          </p:cNvSpPr>
          <p:nvPr>
            <p:ph idx="1"/>
          </p:nvPr>
        </p:nvSpPr>
        <p:spPr>
          <a:xfrm>
            <a:off x="628651" y="2448256"/>
            <a:ext cx="7886699" cy="1732954"/>
          </a:xfrm>
        </p:spPr>
        <p:txBody>
          <a:bodyPr>
            <a:normAutofit/>
          </a:bodyPr>
          <a:lstStyle/>
          <a:p>
            <a:pPr marL="0" indent="0" algn="ctr">
              <a:lnSpc>
                <a:spcPct val="100000"/>
              </a:lnSpc>
              <a:buNone/>
            </a:pPr>
            <a:r>
              <a:rPr lang="en-US" sz="3000" b="1" dirty="0">
                <a:latin typeface="+mj-lt"/>
              </a:rPr>
              <a:t>One minute paper: </a:t>
            </a:r>
          </a:p>
          <a:p>
            <a:pPr marL="0" indent="0" algn="ctr">
              <a:lnSpc>
                <a:spcPct val="100000"/>
              </a:lnSpc>
              <a:buNone/>
            </a:pPr>
            <a:r>
              <a:rPr lang="en-US" sz="2400" dirty="0">
                <a:latin typeface="+mj-lt"/>
              </a:rPr>
              <a:t>What are one or two things that excited </a:t>
            </a:r>
            <a:br>
              <a:rPr lang="en-US" sz="2400" dirty="0">
                <a:latin typeface="+mj-lt"/>
              </a:rPr>
            </a:br>
            <a:r>
              <a:rPr lang="en-US" sz="2400" dirty="0">
                <a:latin typeface="+mj-lt"/>
              </a:rPr>
              <a:t>you about this presentation?</a:t>
            </a:r>
          </a:p>
        </p:txBody>
      </p:sp>
      <p:grpSp>
        <p:nvGrpSpPr>
          <p:cNvPr id="7" name="Group 6">
            <a:extLst>
              <a:ext uri="{FF2B5EF4-FFF2-40B4-BE49-F238E27FC236}">
                <a16:creationId xmlns:a16="http://schemas.microsoft.com/office/drawing/2014/main" id="{F204FA4B-A8AA-9940-B084-2240536A1B19}"/>
              </a:ext>
            </a:extLst>
          </p:cNvPr>
          <p:cNvGrpSpPr/>
          <p:nvPr/>
        </p:nvGrpSpPr>
        <p:grpSpPr>
          <a:xfrm>
            <a:off x="2242819" y="4386501"/>
            <a:ext cx="5513252" cy="830997"/>
            <a:chOff x="3365170" y="4406784"/>
            <a:chExt cx="6205100" cy="944285"/>
          </a:xfrm>
        </p:grpSpPr>
        <p:sp>
          <p:nvSpPr>
            <p:cNvPr id="8" name="Rectangle 7">
              <a:extLst>
                <a:ext uri="{FF2B5EF4-FFF2-40B4-BE49-F238E27FC236}">
                  <a16:creationId xmlns:a16="http://schemas.microsoft.com/office/drawing/2014/main" id="{EDB67D46-9477-6443-9875-569044571920}"/>
                </a:ext>
              </a:extLst>
            </p:cNvPr>
            <p:cNvSpPr/>
            <p:nvPr/>
          </p:nvSpPr>
          <p:spPr>
            <a:xfrm>
              <a:off x="4430518" y="4406784"/>
              <a:ext cx="5139752" cy="944285"/>
            </a:xfrm>
            <a:prstGeom prst="rect">
              <a:avLst/>
            </a:prstGeom>
          </p:spPr>
          <p:txBody>
            <a:bodyPr wrap="square">
              <a:spAutoFit/>
            </a:bodyPr>
            <a:lstStyle/>
            <a:p>
              <a:pPr defTabSz="685800"/>
              <a:r>
                <a:rPr lang="en-US" sz="2400" dirty="0">
                  <a:solidFill>
                    <a:srgbClr val="1DA1F2"/>
                  </a:solidFill>
                  <a:latin typeface="Cambria" panose="02040503050406030204" pitchFamily="18" charset="0"/>
                </a:rPr>
                <a:t>#</a:t>
              </a:r>
              <a:r>
                <a:rPr lang="en-US" sz="2400" dirty="0" err="1">
                  <a:solidFill>
                    <a:srgbClr val="1DA1F2"/>
                  </a:solidFill>
                  <a:latin typeface="Cambria" panose="02040503050406030204" pitchFamily="18" charset="0"/>
                </a:rPr>
                <a:t>BeingClear</a:t>
              </a:r>
              <a:r>
                <a:rPr lang="en-US" sz="2400" dirty="0">
                  <a:solidFill>
                    <a:srgbClr val="1DA1F2"/>
                  </a:solidFill>
                  <a:latin typeface="Cambria" panose="02040503050406030204" pitchFamily="18" charset="0"/>
                </a:rPr>
                <a:t> #</a:t>
              </a:r>
              <a:r>
                <a:rPr lang="en-US" sz="2400" dirty="0" err="1">
                  <a:solidFill>
                    <a:srgbClr val="1DA1F2"/>
                  </a:solidFill>
                  <a:latin typeface="Cambria" panose="02040503050406030204" pitchFamily="18" charset="0"/>
                </a:rPr>
                <a:t>BeingBold</a:t>
              </a:r>
              <a:endParaRPr lang="en-US" sz="2400" dirty="0">
                <a:solidFill>
                  <a:srgbClr val="1DA1F2"/>
                </a:solidFill>
                <a:latin typeface="Cambria" panose="02040503050406030204" pitchFamily="18" charset="0"/>
              </a:endParaRPr>
            </a:p>
            <a:p>
              <a:pPr defTabSz="685800"/>
              <a:r>
                <a:rPr lang="en-US" sz="2400" dirty="0">
                  <a:solidFill>
                    <a:srgbClr val="1DA1F2"/>
                  </a:solidFill>
                  <a:latin typeface="Cambria" panose="02040503050406030204" pitchFamily="18" charset="0"/>
                </a:rPr>
                <a:t>#ASCCC2020 #</a:t>
              </a:r>
              <a:r>
                <a:rPr lang="en-US" sz="2400" dirty="0" err="1">
                  <a:solidFill>
                    <a:srgbClr val="1DA1F2"/>
                  </a:solidFill>
                  <a:latin typeface="Cambria" panose="02040503050406030204" pitchFamily="18" charset="0"/>
                </a:rPr>
                <a:t>CACCsLearn</a:t>
              </a:r>
              <a:endParaRPr lang="en-US" sz="2400" dirty="0">
                <a:solidFill>
                  <a:srgbClr val="1DA1F2"/>
                </a:solidFill>
                <a:latin typeface="Cambria" panose="02040503050406030204" pitchFamily="18" charset="0"/>
              </a:endParaRPr>
            </a:p>
          </p:txBody>
        </p:sp>
        <p:pic>
          <p:nvPicPr>
            <p:cNvPr id="9" name="Picture 8">
              <a:extLst>
                <a:ext uri="{FF2B5EF4-FFF2-40B4-BE49-F238E27FC236}">
                  <a16:creationId xmlns:a16="http://schemas.microsoft.com/office/drawing/2014/main" id="{B1E121E5-32A5-E74E-91F2-9B50EA7988C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65170" y="4557420"/>
              <a:ext cx="955598" cy="775946"/>
            </a:xfrm>
            <a:prstGeom prst="rect">
              <a:avLst/>
            </a:prstGeom>
          </p:spPr>
        </p:pic>
      </p:grpSp>
    </p:spTree>
    <p:extLst>
      <p:ext uri="{BB962C8B-B14F-4D97-AF65-F5344CB8AC3E}">
        <p14:creationId xmlns:p14="http://schemas.microsoft.com/office/powerpoint/2010/main" val="33719680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2FC41AB9-5B3B-43CB-9C6F-41E2DB6CF2D9}"/>
              </a:ext>
            </a:extLst>
          </p:cNvPr>
          <p:cNvGraphicFramePr>
            <a:graphicFrameLocks/>
          </p:cNvGraphicFramePr>
          <p:nvPr>
            <p:extLst/>
          </p:nvPr>
        </p:nvGraphicFramePr>
        <p:xfrm>
          <a:off x="110030" y="864973"/>
          <a:ext cx="9144000" cy="1432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a:extLst>
              <a:ext uri="{FF2B5EF4-FFF2-40B4-BE49-F238E27FC236}">
                <a16:creationId xmlns:a16="http://schemas.microsoft.com/office/drawing/2014/main" id="{1DF242D6-DAB4-4266-ACCB-A4849F13C2F6}"/>
              </a:ext>
            </a:extLst>
          </p:cNvPr>
          <p:cNvSpPr>
            <a:spLocks noGrp="1"/>
          </p:cNvSpPr>
          <p:nvPr>
            <p:ph type="title"/>
          </p:nvPr>
        </p:nvSpPr>
        <p:spPr>
          <a:xfrm>
            <a:off x="446387" y="5480945"/>
            <a:ext cx="2855051" cy="457070"/>
          </a:xfrm>
        </p:spPr>
        <p:txBody>
          <a:bodyPr/>
          <a:lstStyle/>
          <a:p>
            <a:r>
              <a:rPr lang="en-US" sz="2100" dirty="0"/>
              <a:t>#</a:t>
            </a:r>
            <a:r>
              <a:rPr lang="en-US" sz="2100" dirty="0" err="1"/>
              <a:t>BeingClear</a:t>
            </a:r>
            <a:r>
              <a:rPr lang="en-US" sz="2100" dirty="0"/>
              <a:t> #</a:t>
            </a:r>
            <a:r>
              <a:rPr lang="en-US" sz="2100" dirty="0" err="1"/>
              <a:t>BeingBold</a:t>
            </a:r>
            <a:endParaRPr lang="en-US" dirty="0"/>
          </a:p>
        </p:txBody>
      </p:sp>
      <p:pic>
        <p:nvPicPr>
          <p:cNvPr id="6" name="Picture 5">
            <a:extLst>
              <a:ext uri="{FF2B5EF4-FFF2-40B4-BE49-F238E27FC236}">
                <a16:creationId xmlns:a16="http://schemas.microsoft.com/office/drawing/2014/main" id="{293C4E8E-13E7-4566-A44E-3EED46C2786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10029" y="5528311"/>
            <a:ext cx="446231" cy="362339"/>
          </a:xfrm>
          <a:prstGeom prst="rect">
            <a:avLst/>
          </a:prstGeom>
        </p:spPr>
      </p:pic>
      <p:sp>
        <p:nvSpPr>
          <p:cNvPr id="9" name="Content Placeholder 2">
            <a:extLst>
              <a:ext uri="{FF2B5EF4-FFF2-40B4-BE49-F238E27FC236}">
                <a16:creationId xmlns:a16="http://schemas.microsoft.com/office/drawing/2014/main" id="{0444EA62-D068-4C4D-8A4B-D8655637A329}"/>
              </a:ext>
            </a:extLst>
          </p:cNvPr>
          <p:cNvSpPr txBox="1">
            <a:spLocks/>
          </p:cNvSpPr>
          <p:nvPr/>
        </p:nvSpPr>
        <p:spPr>
          <a:xfrm>
            <a:off x="673125" y="2356834"/>
            <a:ext cx="1975885" cy="418948"/>
          </a:xfrm>
          <a:prstGeom prst="rect">
            <a:avLst/>
          </a:prstGeom>
        </p:spPr>
        <p:txBody>
          <a:bodyPr vert="horz" lIns="68580" tIns="34290" rIns="68580" bIns="3429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2700" b="1" dirty="0">
                <a:solidFill>
                  <a:srgbClr val="E7E6E6">
                    <a:lumMod val="25000"/>
                  </a:srgbClr>
                </a:solidFill>
                <a:latin typeface="Calibri Light" panose="020F0302020204030204"/>
              </a:rPr>
              <a:t>	</a:t>
            </a:r>
            <a:r>
              <a:rPr lang="en-US" sz="10500" b="1" dirty="0">
                <a:solidFill>
                  <a:srgbClr val="E7E6E6">
                    <a:lumMod val="25000"/>
                  </a:srgbClr>
                </a:solidFill>
                <a:latin typeface="Calibri Light" panose="020F0302020204030204"/>
              </a:rPr>
              <a:t>CACCs</a:t>
            </a:r>
            <a:endParaRPr lang="en-US" sz="10500" i="1" dirty="0">
              <a:solidFill>
                <a:srgbClr val="E7E6E6">
                  <a:lumMod val="25000"/>
                </a:srgbClr>
              </a:solidFill>
              <a:latin typeface="Calibri Light" panose="020F0302020204030204"/>
            </a:endParaRPr>
          </a:p>
          <a:p>
            <a:pPr marL="0" indent="0" defTabSz="685800">
              <a:spcBef>
                <a:spcPts val="750"/>
              </a:spcBef>
              <a:buNone/>
            </a:pPr>
            <a:r>
              <a:rPr lang="en-US" sz="2700" b="1" dirty="0">
                <a:solidFill>
                  <a:srgbClr val="E7E6E6">
                    <a:lumMod val="25000"/>
                  </a:srgbClr>
                </a:solidFill>
                <a:latin typeface="Calibri Light" panose="020F0302020204030204"/>
              </a:rPr>
              <a:t>		     		</a:t>
            </a:r>
            <a:r>
              <a:rPr lang="en-US" sz="2700" dirty="0">
                <a:solidFill>
                  <a:srgbClr val="E7E6E6">
                    <a:lumMod val="25000"/>
                  </a:srgbClr>
                </a:solidFill>
                <a:latin typeface="Calibri Light" panose="020F0302020204030204"/>
              </a:rPr>
              <a:t>		</a:t>
            </a:r>
            <a:r>
              <a:rPr lang="en-US" sz="2700" i="1" dirty="0">
                <a:solidFill>
                  <a:srgbClr val="E7E6E6">
                    <a:lumMod val="25000"/>
                  </a:srgbClr>
                </a:solidFill>
                <a:latin typeface="Calibri Light" panose="020F0302020204030204"/>
              </a:rPr>
              <a:t>			</a:t>
            </a:r>
          </a:p>
          <a:p>
            <a:pPr marL="0" indent="0" defTabSz="685800">
              <a:spcBef>
                <a:spcPts val="750"/>
              </a:spcBef>
              <a:buNone/>
            </a:pPr>
            <a:r>
              <a:rPr lang="en-US" sz="2700" b="1" i="1" dirty="0">
                <a:solidFill>
                  <a:srgbClr val="E7E6E6">
                    <a:lumMod val="25000"/>
                  </a:srgbClr>
                </a:solidFill>
                <a:latin typeface="Calibri Light" panose="020F0302020204030204"/>
              </a:rPr>
              <a:t>			</a:t>
            </a:r>
          </a:p>
          <a:p>
            <a:pPr marL="0" indent="0" defTabSz="685800">
              <a:spcBef>
                <a:spcPts val="750"/>
              </a:spcBef>
              <a:buNone/>
            </a:pPr>
            <a:r>
              <a:rPr lang="en-US" sz="2700" b="1" i="1" dirty="0">
                <a:solidFill>
                  <a:srgbClr val="E7E6E6">
                    <a:lumMod val="25000"/>
                  </a:srgbClr>
                </a:solidFill>
                <a:latin typeface="Calibri Light" panose="020F0302020204030204"/>
              </a:rPr>
              <a:t>							</a:t>
            </a:r>
            <a:r>
              <a:rPr lang="en-US" sz="2700" b="1" dirty="0">
                <a:solidFill>
                  <a:srgbClr val="E7E6E6">
                    <a:lumMod val="25000"/>
                  </a:srgbClr>
                </a:solidFill>
                <a:latin typeface="Calibri Light" panose="020F0302020204030204"/>
              </a:rPr>
              <a:t>			</a:t>
            </a:r>
            <a:endParaRPr lang="en-US" sz="2700" i="1" dirty="0">
              <a:solidFill>
                <a:srgbClr val="E7E6E6">
                  <a:lumMod val="25000"/>
                </a:srgbClr>
              </a:solidFill>
              <a:latin typeface="Calibri Light" panose="020F0302020204030204"/>
            </a:endParaRPr>
          </a:p>
        </p:txBody>
      </p:sp>
      <p:pic>
        <p:nvPicPr>
          <p:cNvPr id="3074" name="Picture 2" descr="Image result for Eloy Oakley"/>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1098816" y="2775781"/>
            <a:ext cx="1550194" cy="2077760"/>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a:extLst>
              <a:ext uri="{FF2B5EF4-FFF2-40B4-BE49-F238E27FC236}">
                <a16:creationId xmlns:a16="http://schemas.microsoft.com/office/drawing/2014/main" id="{DB3AAB5B-E257-4AA9-9809-5E1DDF642D08}"/>
              </a:ext>
            </a:extLst>
          </p:cNvPr>
          <p:cNvSpPr/>
          <p:nvPr/>
        </p:nvSpPr>
        <p:spPr>
          <a:xfrm>
            <a:off x="4512348" y="2002555"/>
            <a:ext cx="2671693" cy="507831"/>
          </a:xfrm>
          <a:prstGeom prst="rect">
            <a:avLst/>
          </a:prstGeom>
        </p:spPr>
        <p:txBody>
          <a:bodyPr wrap="none">
            <a:spAutoFit/>
          </a:bodyPr>
          <a:lstStyle/>
          <a:p>
            <a:pPr defTabSz="685800"/>
            <a:r>
              <a:rPr lang="en-US" sz="2700" dirty="0">
                <a:solidFill>
                  <a:prstClr val="black"/>
                </a:solidFill>
                <a:latin typeface="Calibri" panose="020F0502020204030204"/>
              </a:rPr>
              <a:t>Vision for Success</a:t>
            </a:r>
          </a:p>
        </p:txBody>
      </p:sp>
      <p:grpSp>
        <p:nvGrpSpPr>
          <p:cNvPr id="25" name="Group 24">
            <a:extLst>
              <a:ext uri="{FF2B5EF4-FFF2-40B4-BE49-F238E27FC236}">
                <a16:creationId xmlns:a16="http://schemas.microsoft.com/office/drawing/2014/main" id="{3D243C1B-E07A-4124-8525-B006C074C685}"/>
              </a:ext>
            </a:extLst>
          </p:cNvPr>
          <p:cNvGrpSpPr>
            <a:grpSpLocks noChangeAspect="1"/>
          </p:cNvGrpSpPr>
          <p:nvPr/>
        </p:nvGrpSpPr>
        <p:grpSpPr>
          <a:xfrm>
            <a:off x="3994219" y="2451773"/>
            <a:ext cx="3414874" cy="3041949"/>
            <a:chOff x="2320886" y="1462865"/>
            <a:chExt cx="4703109" cy="4469415"/>
          </a:xfrm>
        </p:grpSpPr>
        <p:pic>
          <p:nvPicPr>
            <p:cNvPr id="26" name="Picture 25">
              <a:extLst>
                <a:ext uri="{FF2B5EF4-FFF2-40B4-BE49-F238E27FC236}">
                  <a16:creationId xmlns:a16="http://schemas.microsoft.com/office/drawing/2014/main" id="{E20E2735-7BAE-4AE8-BC0A-ACA7CBC20FE6}"/>
                </a:ext>
              </a:extLst>
            </p:cNvPr>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2320886" y="1462865"/>
              <a:ext cx="4703109" cy="4469415"/>
            </a:xfrm>
            <a:prstGeom prst="rect">
              <a:avLst/>
            </a:prstGeom>
          </p:spPr>
        </p:pic>
        <p:pic>
          <p:nvPicPr>
            <p:cNvPr id="27" name="Picture 26">
              <a:extLst>
                <a:ext uri="{FF2B5EF4-FFF2-40B4-BE49-F238E27FC236}">
                  <a16:creationId xmlns:a16="http://schemas.microsoft.com/office/drawing/2014/main" id="{F3BD6A4E-7B80-4027-A363-D58DF2A40EAD}"/>
                </a:ext>
              </a:extLst>
            </p:cNvPr>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2571750" y="2424170"/>
              <a:ext cx="726948" cy="3017937"/>
            </a:xfrm>
            <a:prstGeom prst="rect">
              <a:avLst/>
            </a:prstGeom>
          </p:spPr>
        </p:pic>
        <p:pic>
          <p:nvPicPr>
            <p:cNvPr id="28" name="Picture 27">
              <a:extLst>
                <a:ext uri="{FF2B5EF4-FFF2-40B4-BE49-F238E27FC236}">
                  <a16:creationId xmlns:a16="http://schemas.microsoft.com/office/drawing/2014/main" id="{4AC27ABD-2255-48F7-A58F-17B18A1B9A70}"/>
                </a:ext>
              </a:extLst>
            </p:cNvPr>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3676650" y="2420877"/>
              <a:ext cx="726948" cy="3017934"/>
            </a:xfrm>
            <a:prstGeom prst="rect">
              <a:avLst/>
            </a:prstGeom>
          </p:spPr>
        </p:pic>
        <p:pic>
          <p:nvPicPr>
            <p:cNvPr id="29" name="Picture 28">
              <a:extLst>
                <a:ext uri="{FF2B5EF4-FFF2-40B4-BE49-F238E27FC236}">
                  <a16:creationId xmlns:a16="http://schemas.microsoft.com/office/drawing/2014/main" id="{E7C1FAA6-20F0-4D17-9874-0B8A6922B110}"/>
                </a:ext>
              </a:extLst>
            </p:cNvPr>
            <p:cNvPicPr>
              <a:picLocks noChangeAspect="1"/>
            </p:cNvPicPr>
            <p:nvPr/>
          </p:nvPicPr>
          <p:blipFill>
            <a:blip r:embed="rId12" cstate="email">
              <a:extLst>
                <a:ext uri="{28A0092B-C50C-407E-A947-70E740481C1C}">
                  <a14:useLocalDpi xmlns:a14="http://schemas.microsoft.com/office/drawing/2010/main" val="0"/>
                </a:ext>
              </a:extLst>
            </a:blip>
            <a:stretch>
              <a:fillRect/>
            </a:stretch>
          </p:blipFill>
          <p:spPr>
            <a:xfrm>
              <a:off x="4781550" y="2420877"/>
              <a:ext cx="726948" cy="3017934"/>
            </a:xfrm>
            <a:prstGeom prst="rect">
              <a:avLst/>
            </a:prstGeom>
          </p:spPr>
        </p:pic>
        <p:pic>
          <p:nvPicPr>
            <p:cNvPr id="30" name="Picture 29">
              <a:extLst>
                <a:ext uri="{FF2B5EF4-FFF2-40B4-BE49-F238E27FC236}">
                  <a16:creationId xmlns:a16="http://schemas.microsoft.com/office/drawing/2014/main" id="{28299ACF-4851-4361-9C81-D505EFAD1C20}"/>
                </a:ext>
              </a:extLst>
            </p:cNvPr>
            <p:cNvPicPr>
              <a:picLocks noChangeAspect="1"/>
            </p:cNvPicPr>
            <p:nvPr/>
          </p:nvPicPr>
          <p:blipFill>
            <a:blip r:embed="rId13" cstate="email">
              <a:extLst>
                <a:ext uri="{28A0092B-C50C-407E-A947-70E740481C1C}">
                  <a14:useLocalDpi xmlns:a14="http://schemas.microsoft.com/office/drawing/2010/main" val="0"/>
                </a:ext>
              </a:extLst>
            </a:blip>
            <a:stretch>
              <a:fillRect/>
            </a:stretch>
          </p:blipFill>
          <p:spPr>
            <a:xfrm>
              <a:off x="5886450" y="2420874"/>
              <a:ext cx="726948" cy="3017934"/>
            </a:xfrm>
            <a:prstGeom prst="rect">
              <a:avLst/>
            </a:prstGeom>
          </p:spPr>
        </p:pic>
      </p:grpSp>
    </p:spTree>
    <p:extLst>
      <p:ext uri="{BB962C8B-B14F-4D97-AF65-F5344CB8AC3E}">
        <p14:creationId xmlns:p14="http://schemas.microsoft.com/office/powerpoint/2010/main" val="2572278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a:cs typeface="Times New Roman"/>
              </a:rPr>
              <a:t>General Session Description </a:t>
            </a:r>
          </a:p>
        </p:txBody>
      </p:sp>
      <p:sp>
        <p:nvSpPr>
          <p:cNvPr id="3" name="Content Placeholder 2"/>
          <p:cNvSpPr>
            <a:spLocks noGrp="1"/>
          </p:cNvSpPr>
          <p:nvPr>
            <p:ph idx="1"/>
          </p:nvPr>
        </p:nvSpPr>
        <p:spPr>
          <a:xfrm>
            <a:off x="371475" y="1524000"/>
            <a:ext cx="8229600" cy="4876800"/>
          </a:xfrm>
        </p:spPr>
        <p:txBody>
          <a:bodyPr/>
          <a:lstStyle/>
          <a:p>
            <a:pPr marL="0" indent="0">
              <a:buNone/>
            </a:pPr>
            <a:r>
              <a:rPr lang="en-US" dirty="0"/>
              <a:t> Accreditation and Guided Pathways are both focused on the assessment and improvement of institutional systems. As each of our colleges reviews systems, processes and policies through the guided pathways framework we focus on how we can improve our institutions and make them student centered.   In this opening session, learn about the ACCJC recent changes to streamline processes and focus on innovation and excellence rather than compliance.  Learn how the important work being done in California Community Colleges in Guided Pathways and Equity provides evidence of meeting ACCJC Accreditation standards. </a:t>
            </a:r>
            <a:endParaRPr lang="en-US" dirty="0">
              <a:latin typeface="Times New Roman"/>
              <a:cs typeface="Times New Roman"/>
            </a:endParaRPr>
          </a:p>
        </p:txBody>
      </p:sp>
    </p:spTree>
    <p:extLst>
      <p:ext uri="{BB962C8B-B14F-4D97-AF65-F5344CB8AC3E}">
        <p14:creationId xmlns:p14="http://schemas.microsoft.com/office/powerpoint/2010/main" val="27624276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2FC41AB9-5B3B-43CB-9C6F-41E2DB6CF2D9}"/>
              </a:ext>
            </a:extLst>
          </p:cNvPr>
          <p:cNvGraphicFramePr>
            <a:graphicFrameLocks/>
          </p:cNvGraphicFramePr>
          <p:nvPr>
            <p:extLst/>
          </p:nvPr>
        </p:nvGraphicFramePr>
        <p:xfrm>
          <a:off x="110030" y="864973"/>
          <a:ext cx="9144000" cy="1432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a:extLst>
              <a:ext uri="{FF2B5EF4-FFF2-40B4-BE49-F238E27FC236}">
                <a16:creationId xmlns:a16="http://schemas.microsoft.com/office/drawing/2014/main" id="{1DF242D6-DAB4-4266-ACCB-A4849F13C2F6}"/>
              </a:ext>
            </a:extLst>
          </p:cNvPr>
          <p:cNvSpPr>
            <a:spLocks noGrp="1"/>
          </p:cNvSpPr>
          <p:nvPr>
            <p:ph type="title"/>
          </p:nvPr>
        </p:nvSpPr>
        <p:spPr>
          <a:xfrm>
            <a:off x="446387" y="5480945"/>
            <a:ext cx="2855051" cy="457070"/>
          </a:xfrm>
        </p:spPr>
        <p:txBody>
          <a:bodyPr/>
          <a:lstStyle/>
          <a:p>
            <a:r>
              <a:rPr lang="en-US" sz="2100" dirty="0"/>
              <a:t>#</a:t>
            </a:r>
            <a:r>
              <a:rPr lang="en-US" sz="2100" dirty="0" err="1"/>
              <a:t>BeingClear</a:t>
            </a:r>
            <a:r>
              <a:rPr lang="en-US" sz="2100" dirty="0"/>
              <a:t> #</a:t>
            </a:r>
            <a:r>
              <a:rPr lang="en-US" sz="2100" dirty="0" err="1"/>
              <a:t>BeingBold</a:t>
            </a:r>
            <a:endParaRPr lang="en-US" dirty="0"/>
          </a:p>
        </p:txBody>
      </p:sp>
      <p:pic>
        <p:nvPicPr>
          <p:cNvPr id="6" name="Picture 5">
            <a:extLst>
              <a:ext uri="{FF2B5EF4-FFF2-40B4-BE49-F238E27FC236}">
                <a16:creationId xmlns:a16="http://schemas.microsoft.com/office/drawing/2014/main" id="{293C4E8E-13E7-4566-A44E-3EED46C2786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10029" y="5528311"/>
            <a:ext cx="446231" cy="362339"/>
          </a:xfrm>
          <a:prstGeom prst="rect">
            <a:avLst/>
          </a:prstGeom>
        </p:spPr>
      </p:pic>
      <p:pic>
        <p:nvPicPr>
          <p:cNvPr id="14" name="Picture 2" descr="Photo of California Guided Pathways Advisory Committee">
            <a:extLst>
              <a:ext uri="{FF2B5EF4-FFF2-40B4-BE49-F238E27FC236}">
                <a16:creationId xmlns:a16="http://schemas.microsoft.com/office/drawing/2014/main" id="{CD5F6BD5-582C-43F3-9397-E6C57C1A95F8}"/>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1256567" y="2297533"/>
            <a:ext cx="7700010" cy="292846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A close up of a piece of paper&#10;&#10;Description automatically generated">
            <a:extLst>
              <a:ext uri="{FF2B5EF4-FFF2-40B4-BE49-F238E27FC236}">
                <a16:creationId xmlns:a16="http://schemas.microsoft.com/office/drawing/2014/main" id="{F2310698-A7A7-4042-B4E1-3BBBAEA571AA}"/>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b="-6033"/>
          <a:stretch/>
        </p:blipFill>
        <p:spPr>
          <a:xfrm>
            <a:off x="7968155" y="1079025"/>
            <a:ext cx="1285875" cy="1704315"/>
          </a:xfrm>
          <a:prstGeom prst="rect">
            <a:avLst/>
          </a:prstGeom>
        </p:spPr>
      </p:pic>
      <p:pic>
        <p:nvPicPr>
          <p:cNvPr id="16" name="Picture 6" descr="Sonya Christian and Davis Jenkins">
            <a:extLst>
              <a:ext uri="{FF2B5EF4-FFF2-40B4-BE49-F238E27FC236}">
                <a16:creationId xmlns:a16="http://schemas.microsoft.com/office/drawing/2014/main" id="{41AE25DC-302E-4493-9E1F-C8AF93E27155}"/>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r="-2"/>
          <a:stretch/>
        </p:blipFill>
        <p:spPr bwMode="auto">
          <a:xfrm>
            <a:off x="1" y="3712475"/>
            <a:ext cx="1650662" cy="1650629"/>
          </a:xfrm>
          <a:custGeom>
            <a:avLst/>
            <a:gdLst>
              <a:gd name="connsiteX0" fmla="*/ 1440180 w 2880360"/>
              <a:gd name="connsiteY0" fmla="*/ 0 h 2880360"/>
              <a:gd name="connsiteX1" fmla="*/ 2880360 w 2880360"/>
              <a:gd name="connsiteY1" fmla="*/ 1440180 h 2880360"/>
              <a:gd name="connsiteX2" fmla="*/ 1440180 w 2880360"/>
              <a:gd name="connsiteY2" fmla="*/ 2880360 h 2880360"/>
              <a:gd name="connsiteX3" fmla="*/ 0 w 2880360"/>
              <a:gd name="connsiteY3" fmla="*/ 1440180 h 2880360"/>
              <a:gd name="connsiteX4" fmla="*/ 1440180 w 2880360"/>
              <a:gd name="connsiteY4" fmla="*/ 0 h 2880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990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100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2" presetClass="entr" presetSubtype="4" fill="hold" nodeType="afterEffect">
                                  <p:stCondLst>
                                    <p:cond delay="100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par>
                          <p:cTn id="14" fill="hold">
                            <p:stCondLst>
                              <p:cond delay="3000"/>
                            </p:stCondLst>
                            <p:childTnLst>
                              <p:par>
                                <p:cTn id="15" presetID="2" presetClass="entr" presetSubtype="4" fill="hold" nodeType="afterEffect">
                                  <p:stCondLst>
                                    <p:cond delay="100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2FC41AB9-5B3B-43CB-9C6F-41E2DB6CF2D9}"/>
              </a:ext>
            </a:extLst>
          </p:cNvPr>
          <p:cNvGraphicFramePr>
            <a:graphicFrameLocks/>
          </p:cNvGraphicFramePr>
          <p:nvPr>
            <p:extLst/>
          </p:nvPr>
        </p:nvGraphicFramePr>
        <p:xfrm>
          <a:off x="110030" y="864973"/>
          <a:ext cx="9144000" cy="1432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a:extLst>
              <a:ext uri="{FF2B5EF4-FFF2-40B4-BE49-F238E27FC236}">
                <a16:creationId xmlns:a16="http://schemas.microsoft.com/office/drawing/2014/main" id="{1DF242D6-DAB4-4266-ACCB-A4849F13C2F6}"/>
              </a:ext>
            </a:extLst>
          </p:cNvPr>
          <p:cNvSpPr>
            <a:spLocks noGrp="1"/>
          </p:cNvSpPr>
          <p:nvPr>
            <p:ph type="title"/>
          </p:nvPr>
        </p:nvSpPr>
        <p:spPr>
          <a:xfrm>
            <a:off x="446387" y="5480945"/>
            <a:ext cx="2855051" cy="457070"/>
          </a:xfrm>
        </p:spPr>
        <p:txBody>
          <a:bodyPr/>
          <a:lstStyle/>
          <a:p>
            <a:r>
              <a:rPr lang="en-US" sz="2100" dirty="0"/>
              <a:t>#</a:t>
            </a:r>
            <a:r>
              <a:rPr lang="en-US" sz="2100" dirty="0" err="1"/>
              <a:t>BeingClear</a:t>
            </a:r>
            <a:r>
              <a:rPr lang="en-US" sz="2100" dirty="0"/>
              <a:t> #</a:t>
            </a:r>
            <a:r>
              <a:rPr lang="en-US" sz="2100" dirty="0" err="1"/>
              <a:t>BeingBold</a:t>
            </a:r>
            <a:endParaRPr lang="en-US" dirty="0"/>
          </a:p>
        </p:txBody>
      </p:sp>
      <p:pic>
        <p:nvPicPr>
          <p:cNvPr id="6" name="Picture 5">
            <a:extLst>
              <a:ext uri="{FF2B5EF4-FFF2-40B4-BE49-F238E27FC236}">
                <a16:creationId xmlns:a16="http://schemas.microsoft.com/office/drawing/2014/main" id="{293C4E8E-13E7-4566-A44E-3EED46C2786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10029" y="5528311"/>
            <a:ext cx="446231" cy="362339"/>
          </a:xfrm>
          <a:prstGeom prst="rect">
            <a:avLst/>
          </a:prstGeom>
        </p:spPr>
      </p:pic>
      <p:pic>
        <p:nvPicPr>
          <p:cNvPr id="8" name="Picture 7"/>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244489" y="2043624"/>
            <a:ext cx="6393766" cy="3268815"/>
          </a:xfrm>
          <a:prstGeom prst="rect">
            <a:avLst/>
          </a:prstGeom>
        </p:spPr>
      </p:pic>
    </p:spTree>
    <p:extLst>
      <p:ext uri="{BB962C8B-B14F-4D97-AF65-F5344CB8AC3E}">
        <p14:creationId xmlns:p14="http://schemas.microsoft.com/office/powerpoint/2010/main" val="27418653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375117" y="2125267"/>
            <a:ext cx="6393766" cy="3268815"/>
          </a:xfrm>
          <a:prstGeom prst="rect">
            <a:avLst/>
          </a:prstGeom>
        </p:spPr>
      </p:pic>
      <p:sp>
        <p:nvSpPr>
          <p:cNvPr id="5" name="Oval 4">
            <a:extLst>
              <a:ext uri="{FF2B5EF4-FFF2-40B4-BE49-F238E27FC236}">
                <a16:creationId xmlns:a16="http://schemas.microsoft.com/office/drawing/2014/main" id="{C2377FD4-CCAD-4E5C-A034-DEFFD124DA02}"/>
              </a:ext>
            </a:extLst>
          </p:cNvPr>
          <p:cNvSpPr/>
          <p:nvPr/>
        </p:nvSpPr>
        <p:spPr>
          <a:xfrm>
            <a:off x="1336303" y="3817858"/>
            <a:ext cx="998219" cy="994172"/>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6" name="TextBox 5">
            <a:extLst>
              <a:ext uri="{FF2B5EF4-FFF2-40B4-BE49-F238E27FC236}">
                <a16:creationId xmlns:a16="http://schemas.microsoft.com/office/drawing/2014/main" id="{92059268-5F3E-4F9F-8645-830B4CF61D5A}"/>
              </a:ext>
            </a:extLst>
          </p:cNvPr>
          <p:cNvSpPr txBox="1"/>
          <p:nvPr/>
        </p:nvSpPr>
        <p:spPr>
          <a:xfrm>
            <a:off x="1449572" y="5382095"/>
            <a:ext cx="1769899" cy="323165"/>
          </a:xfrm>
          <a:prstGeom prst="rect">
            <a:avLst/>
          </a:prstGeom>
          <a:noFill/>
        </p:spPr>
        <p:txBody>
          <a:bodyPr wrap="square" rtlCol="0">
            <a:spAutoFit/>
          </a:bodyPr>
          <a:lstStyle/>
          <a:p>
            <a:pPr defTabSz="685800"/>
            <a:r>
              <a:rPr lang="en-US" sz="1500" b="1" dirty="0">
                <a:solidFill>
                  <a:srgbClr val="C00000"/>
                </a:solidFill>
                <a:latin typeface="Calibri Light" panose="020F0302020204030204"/>
              </a:rPr>
              <a:t>=15 units</a:t>
            </a:r>
          </a:p>
        </p:txBody>
      </p:sp>
      <p:sp>
        <p:nvSpPr>
          <p:cNvPr id="7" name="TextBox 6">
            <a:extLst>
              <a:ext uri="{FF2B5EF4-FFF2-40B4-BE49-F238E27FC236}">
                <a16:creationId xmlns:a16="http://schemas.microsoft.com/office/drawing/2014/main" id="{EE7BF579-1300-4D35-BF63-5FB944C22327}"/>
              </a:ext>
            </a:extLst>
          </p:cNvPr>
          <p:cNvSpPr txBox="1"/>
          <p:nvPr/>
        </p:nvSpPr>
        <p:spPr>
          <a:xfrm>
            <a:off x="3080988" y="5387233"/>
            <a:ext cx="1769899" cy="323165"/>
          </a:xfrm>
          <a:prstGeom prst="rect">
            <a:avLst/>
          </a:prstGeom>
          <a:noFill/>
        </p:spPr>
        <p:txBody>
          <a:bodyPr wrap="square" rtlCol="0">
            <a:spAutoFit/>
          </a:bodyPr>
          <a:lstStyle/>
          <a:p>
            <a:pPr defTabSz="685800"/>
            <a:r>
              <a:rPr lang="en-US" sz="1500" b="1" dirty="0">
                <a:solidFill>
                  <a:srgbClr val="C00000"/>
                </a:solidFill>
                <a:latin typeface="Calibri Light" panose="020F0302020204030204"/>
              </a:rPr>
              <a:t>=15 units</a:t>
            </a:r>
          </a:p>
        </p:txBody>
      </p:sp>
      <p:sp>
        <p:nvSpPr>
          <p:cNvPr id="8" name="TextBox 7">
            <a:extLst>
              <a:ext uri="{FF2B5EF4-FFF2-40B4-BE49-F238E27FC236}">
                <a16:creationId xmlns:a16="http://schemas.microsoft.com/office/drawing/2014/main" id="{1B35A0E6-018F-4EF4-9008-CCC566744CBA}"/>
              </a:ext>
            </a:extLst>
          </p:cNvPr>
          <p:cNvSpPr txBox="1"/>
          <p:nvPr/>
        </p:nvSpPr>
        <p:spPr>
          <a:xfrm>
            <a:off x="4539985" y="5382095"/>
            <a:ext cx="1769899" cy="323165"/>
          </a:xfrm>
          <a:prstGeom prst="rect">
            <a:avLst/>
          </a:prstGeom>
          <a:noFill/>
        </p:spPr>
        <p:txBody>
          <a:bodyPr wrap="square" rtlCol="0">
            <a:spAutoFit/>
          </a:bodyPr>
          <a:lstStyle/>
          <a:p>
            <a:pPr defTabSz="685800"/>
            <a:r>
              <a:rPr lang="en-US" sz="1500" b="1" dirty="0">
                <a:solidFill>
                  <a:srgbClr val="C00000"/>
                </a:solidFill>
                <a:latin typeface="Calibri Light" panose="020F0302020204030204"/>
              </a:rPr>
              <a:t>=15 units</a:t>
            </a:r>
          </a:p>
        </p:txBody>
      </p:sp>
      <p:sp>
        <p:nvSpPr>
          <p:cNvPr id="9" name="TextBox 8">
            <a:extLst>
              <a:ext uri="{FF2B5EF4-FFF2-40B4-BE49-F238E27FC236}">
                <a16:creationId xmlns:a16="http://schemas.microsoft.com/office/drawing/2014/main" id="{AEACC062-5110-4878-B4D3-EBEE538BE3FE}"/>
              </a:ext>
            </a:extLst>
          </p:cNvPr>
          <p:cNvSpPr txBox="1"/>
          <p:nvPr/>
        </p:nvSpPr>
        <p:spPr>
          <a:xfrm>
            <a:off x="6154434" y="5382094"/>
            <a:ext cx="1769899" cy="323165"/>
          </a:xfrm>
          <a:prstGeom prst="rect">
            <a:avLst/>
          </a:prstGeom>
          <a:noFill/>
        </p:spPr>
        <p:txBody>
          <a:bodyPr wrap="square" rtlCol="0">
            <a:spAutoFit/>
          </a:bodyPr>
          <a:lstStyle/>
          <a:p>
            <a:pPr defTabSz="685800"/>
            <a:r>
              <a:rPr lang="en-US" sz="1500" b="1" dirty="0">
                <a:solidFill>
                  <a:srgbClr val="C00000"/>
                </a:solidFill>
                <a:latin typeface="Calibri Light" panose="020F0302020204030204"/>
              </a:rPr>
              <a:t>=15 units</a:t>
            </a:r>
          </a:p>
        </p:txBody>
      </p:sp>
      <p:graphicFrame>
        <p:nvGraphicFramePr>
          <p:cNvPr id="10" name="Content Placeholder 3">
            <a:extLst>
              <a:ext uri="{FF2B5EF4-FFF2-40B4-BE49-F238E27FC236}">
                <a16:creationId xmlns:a16="http://schemas.microsoft.com/office/drawing/2014/main" id="{2FC41AB9-5B3B-43CB-9C6F-41E2DB6CF2D9}"/>
              </a:ext>
            </a:extLst>
          </p:cNvPr>
          <p:cNvGraphicFramePr>
            <a:graphicFrameLocks/>
          </p:cNvGraphicFramePr>
          <p:nvPr>
            <p:extLst/>
          </p:nvPr>
        </p:nvGraphicFramePr>
        <p:xfrm>
          <a:off x="110030" y="864973"/>
          <a:ext cx="9144000" cy="1432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650691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BC1B51-C4B0-43B8-A23D-80C627D0F522}"/>
              </a:ext>
            </a:extLst>
          </p:cNvPr>
          <p:cNvSpPr>
            <a:spLocks noGrp="1"/>
          </p:cNvSpPr>
          <p:nvPr>
            <p:ph idx="1"/>
          </p:nvPr>
        </p:nvSpPr>
        <p:spPr>
          <a:xfrm>
            <a:off x="4418815" y="2125267"/>
            <a:ext cx="4096535" cy="3364706"/>
          </a:xfrm>
        </p:spPr>
        <p:txBody>
          <a:bodyPr>
            <a:normAutofit lnSpcReduction="10000"/>
          </a:bodyPr>
          <a:lstStyle/>
          <a:p>
            <a:pPr>
              <a:lnSpc>
                <a:spcPct val="150000"/>
              </a:lnSpc>
            </a:pPr>
            <a:r>
              <a:rPr lang="en-US" dirty="0"/>
              <a:t>Issuer Information</a:t>
            </a:r>
          </a:p>
          <a:p>
            <a:pPr>
              <a:lnSpc>
                <a:spcPct val="150000"/>
              </a:lnSpc>
            </a:pPr>
            <a:r>
              <a:rPr lang="en-US" dirty="0"/>
              <a:t>Criteria</a:t>
            </a:r>
          </a:p>
          <a:p>
            <a:pPr>
              <a:lnSpc>
                <a:spcPct val="150000"/>
              </a:lnSpc>
            </a:pPr>
            <a:r>
              <a:rPr lang="en-US" dirty="0"/>
              <a:t>Tags</a:t>
            </a:r>
          </a:p>
          <a:p>
            <a:pPr>
              <a:lnSpc>
                <a:spcPct val="150000"/>
              </a:lnSpc>
            </a:pPr>
            <a:r>
              <a:rPr lang="en-US" dirty="0"/>
              <a:t>Alignment with Standards</a:t>
            </a:r>
          </a:p>
          <a:p>
            <a:pPr>
              <a:lnSpc>
                <a:spcPct val="150000"/>
              </a:lnSpc>
            </a:pPr>
            <a:r>
              <a:rPr lang="en-US" dirty="0"/>
              <a:t>Date of Issuance</a:t>
            </a:r>
          </a:p>
          <a:p>
            <a:pPr>
              <a:lnSpc>
                <a:spcPct val="150000"/>
              </a:lnSpc>
            </a:pPr>
            <a:r>
              <a:rPr lang="en-US" dirty="0"/>
              <a:t>Expiration Date</a:t>
            </a:r>
          </a:p>
        </p:txBody>
      </p:sp>
      <p:pic>
        <p:nvPicPr>
          <p:cNvPr id="4" name="Picture 3">
            <a:extLst>
              <a:ext uri="{FF2B5EF4-FFF2-40B4-BE49-F238E27FC236}">
                <a16:creationId xmlns:a16="http://schemas.microsoft.com/office/drawing/2014/main" id="{F9AA771A-3FD4-4959-9D8F-B190D66E8F94}"/>
              </a:ext>
            </a:extLst>
          </p:cNvPr>
          <p:cNvPicPr>
            <a:picLocks noChangeAspect="1"/>
          </p:cNvPicPr>
          <p:nvPr/>
        </p:nvPicPr>
        <p:blipFill>
          <a:blip r:embed="rId3"/>
          <a:stretch>
            <a:fillRect/>
          </a:stretch>
        </p:blipFill>
        <p:spPr>
          <a:xfrm>
            <a:off x="1039305" y="2433080"/>
            <a:ext cx="2796324" cy="2723708"/>
          </a:xfrm>
          <a:prstGeom prst="rect">
            <a:avLst/>
          </a:prstGeom>
        </p:spPr>
      </p:pic>
      <p:grpSp>
        <p:nvGrpSpPr>
          <p:cNvPr id="28" name="Group 27">
            <a:extLst>
              <a:ext uri="{FF2B5EF4-FFF2-40B4-BE49-F238E27FC236}">
                <a16:creationId xmlns:a16="http://schemas.microsoft.com/office/drawing/2014/main" id="{67699267-3494-4819-9049-7541CAAC3901}"/>
              </a:ext>
            </a:extLst>
          </p:cNvPr>
          <p:cNvGrpSpPr/>
          <p:nvPr/>
        </p:nvGrpSpPr>
        <p:grpSpPr>
          <a:xfrm>
            <a:off x="3711803" y="2433080"/>
            <a:ext cx="770643" cy="2618541"/>
            <a:chOff x="4949070" y="2101106"/>
            <a:chExt cx="1027524" cy="3491388"/>
          </a:xfrm>
        </p:grpSpPr>
        <p:cxnSp>
          <p:nvCxnSpPr>
            <p:cNvPr id="6" name="Straight Arrow Connector 5">
              <a:extLst>
                <a:ext uri="{FF2B5EF4-FFF2-40B4-BE49-F238E27FC236}">
                  <a16:creationId xmlns:a16="http://schemas.microsoft.com/office/drawing/2014/main" id="{58E3F7B4-DE8D-4AA3-86B3-53AC360351FA}"/>
                </a:ext>
              </a:extLst>
            </p:cNvPr>
            <p:cNvCxnSpPr>
              <a:cxnSpLocks/>
            </p:cNvCxnSpPr>
            <p:nvPr/>
          </p:nvCxnSpPr>
          <p:spPr>
            <a:xfrm flipV="1">
              <a:off x="4958499" y="2101106"/>
              <a:ext cx="1018095" cy="1773310"/>
            </a:xfrm>
            <a:prstGeom prst="straightConnector1">
              <a:avLst/>
            </a:prstGeom>
            <a:ln w="57150">
              <a:solidFill>
                <a:srgbClr val="B5292D"/>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2C82EBBF-4ACC-4C50-B67A-8ADBA04694FB}"/>
                </a:ext>
              </a:extLst>
            </p:cNvPr>
            <p:cNvCxnSpPr>
              <a:cxnSpLocks/>
            </p:cNvCxnSpPr>
            <p:nvPr/>
          </p:nvCxnSpPr>
          <p:spPr>
            <a:xfrm flipV="1">
              <a:off x="4958499" y="2828042"/>
              <a:ext cx="1018095" cy="1046374"/>
            </a:xfrm>
            <a:prstGeom prst="straightConnector1">
              <a:avLst/>
            </a:prstGeom>
            <a:ln w="57150">
              <a:solidFill>
                <a:srgbClr val="B5292D"/>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51EFDE46-BF8C-4FC3-8659-4B13ED2BE327}"/>
                </a:ext>
              </a:extLst>
            </p:cNvPr>
            <p:cNvCxnSpPr>
              <a:cxnSpLocks/>
            </p:cNvCxnSpPr>
            <p:nvPr/>
          </p:nvCxnSpPr>
          <p:spPr>
            <a:xfrm flipV="1">
              <a:off x="4958499" y="3497344"/>
              <a:ext cx="1018095" cy="377072"/>
            </a:xfrm>
            <a:prstGeom prst="straightConnector1">
              <a:avLst/>
            </a:prstGeom>
            <a:ln w="57150">
              <a:solidFill>
                <a:srgbClr val="B5292D"/>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804E4DDD-88F6-4302-8D6A-C1DC665DB719}"/>
                </a:ext>
              </a:extLst>
            </p:cNvPr>
            <p:cNvCxnSpPr>
              <a:cxnSpLocks/>
            </p:cNvCxnSpPr>
            <p:nvPr/>
          </p:nvCxnSpPr>
          <p:spPr>
            <a:xfrm>
              <a:off x="4958499" y="3874416"/>
              <a:ext cx="1018095" cy="320512"/>
            </a:xfrm>
            <a:prstGeom prst="straightConnector1">
              <a:avLst/>
            </a:prstGeom>
            <a:ln w="57150">
              <a:solidFill>
                <a:srgbClr val="B5292D"/>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8FB87283-72D6-4479-A97D-2F041356CDAC}"/>
                </a:ext>
              </a:extLst>
            </p:cNvPr>
            <p:cNvCxnSpPr>
              <a:cxnSpLocks/>
            </p:cNvCxnSpPr>
            <p:nvPr/>
          </p:nvCxnSpPr>
          <p:spPr>
            <a:xfrm>
              <a:off x="4958499" y="3874416"/>
              <a:ext cx="1018095" cy="1027522"/>
            </a:xfrm>
            <a:prstGeom prst="straightConnector1">
              <a:avLst/>
            </a:prstGeom>
            <a:ln w="57150">
              <a:solidFill>
                <a:srgbClr val="B5292D"/>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42DC47F5-43C3-4009-B810-35F208E48939}"/>
                </a:ext>
              </a:extLst>
            </p:cNvPr>
            <p:cNvCxnSpPr>
              <a:cxnSpLocks/>
            </p:cNvCxnSpPr>
            <p:nvPr/>
          </p:nvCxnSpPr>
          <p:spPr>
            <a:xfrm>
              <a:off x="4949070" y="3887410"/>
              <a:ext cx="1027524" cy="1705084"/>
            </a:xfrm>
            <a:prstGeom prst="straightConnector1">
              <a:avLst/>
            </a:prstGeom>
            <a:ln w="57150">
              <a:solidFill>
                <a:srgbClr val="B5292D"/>
              </a:solidFill>
              <a:tailEnd type="triangle"/>
            </a:ln>
          </p:spPr>
          <p:style>
            <a:lnRef idx="1">
              <a:schemeClr val="accent1"/>
            </a:lnRef>
            <a:fillRef idx="0">
              <a:schemeClr val="accent1"/>
            </a:fillRef>
            <a:effectRef idx="0">
              <a:schemeClr val="accent1"/>
            </a:effectRef>
            <a:fontRef idx="minor">
              <a:schemeClr val="tx1"/>
            </a:fontRef>
          </p:style>
        </p:cxnSp>
      </p:grpSp>
      <p:sp>
        <p:nvSpPr>
          <p:cNvPr id="14" name="Title 1">
            <a:extLst>
              <a:ext uri="{FF2B5EF4-FFF2-40B4-BE49-F238E27FC236}">
                <a16:creationId xmlns:a16="http://schemas.microsoft.com/office/drawing/2014/main" id="{7111A7EE-AF26-4874-94B4-5731F4FF4C63}"/>
              </a:ext>
            </a:extLst>
          </p:cNvPr>
          <p:cNvSpPr txBox="1">
            <a:spLocks/>
          </p:cNvSpPr>
          <p:nvPr/>
        </p:nvSpPr>
        <p:spPr>
          <a:xfrm>
            <a:off x="628651" y="1131094"/>
            <a:ext cx="7886699" cy="1250156"/>
          </a:xfrm>
          <a:prstGeom prst="rect">
            <a:avLst/>
          </a:prstGeom>
        </p:spPr>
        <p:txBody>
          <a:bodyPr vert="horz" lIns="68580" tIns="34290" rIns="68580" bIns="34290" rtlCol="0" anchor="ctr">
            <a:normAutofit/>
          </a:bodyPr>
          <a:lstStyle>
            <a:lvl1pPr algn="ctr" defTabSz="914400" rtl="0" eaLnBrk="1" latinLnBrk="0" hangingPunct="1">
              <a:lnSpc>
                <a:spcPct val="90000"/>
              </a:lnSpc>
              <a:spcBef>
                <a:spcPct val="0"/>
              </a:spcBef>
              <a:buNone/>
              <a:defRPr sz="4400" kern="1200">
                <a:solidFill>
                  <a:schemeClr val="tx1">
                    <a:lumMod val="85000"/>
                    <a:lumOff val="15000"/>
                  </a:schemeClr>
                </a:solidFill>
                <a:latin typeface="+mj-lt"/>
                <a:ea typeface="+mj-ea"/>
                <a:cs typeface="+mj-cs"/>
              </a:defRPr>
            </a:lvl1pPr>
          </a:lstStyle>
          <a:p>
            <a:pPr defTabSz="685800"/>
            <a:r>
              <a:rPr lang="en-US" sz="3600" b="1" dirty="0">
                <a:solidFill>
                  <a:prstClr val="black">
                    <a:lumMod val="85000"/>
                    <a:lumOff val="15000"/>
                  </a:prstClr>
                </a:solidFill>
                <a:latin typeface="Calibri Light" panose="020F0302020204030204"/>
              </a:rPr>
              <a:t>Boldly Innovate</a:t>
            </a:r>
            <a:br>
              <a:rPr lang="en-US" sz="3300" dirty="0">
                <a:solidFill>
                  <a:prstClr val="black">
                    <a:lumMod val="85000"/>
                    <a:lumOff val="15000"/>
                  </a:prstClr>
                </a:solidFill>
                <a:latin typeface="Calibri Light" panose="020F0302020204030204"/>
              </a:rPr>
            </a:br>
            <a:r>
              <a:rPr lang="en-US" sz="2400" i="1" dirty="0">
                <a:solidFill>
                  <a:prstClr val="black">
                    <a:lumMod val="85000"/>
                    <a:lumOff val="15000"/>
                  </a:prstClr>
                </a:solidFill>
                <a:latin typeface="Calibri Light" panose="020F0302020204030204"/>
              </a:rPr>
              <a:t>How would you dismantle and rebuild existing structures to advance student learning and achievement?</a:t>
            </a:r>
            <a:endParaRPr lang="en-US" sz="3300" dirty="0">
              <a:solidFill>
                <a:prstClr val="black">
                  <a:lumMod val="85000"/>
                  <a:lumOff val="15000"/>
                </a:prstClr>
              </a:solidFill>
              <a:latin typeface="Calibri Light" panose="020F0302020204030204"/>
            </a:endParaRPr>
          </a:p>
        </p:txBody>
      </p:sp>
    </p:spTree>
    <p:extLst>
      <p:ext uri="{BB962C8B-B14F-4D97-AF65-F5344CB8AC3E}">
        <p14:creationId xmlns:p14="http://schemas.microsoft.com/office/powerpoint/2010/main" val="933945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109E7FC-FFA5-6846-8381-F59E90075E8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9447" y="3465065"/>
            <a:ext cx="1030245" cy="1030245"/>
          </a:xfrm>
          <a:prstGeom prst="rect">
            <a:avLst/>
          </a:prstGeom>
        </p:spPr>
      </p:pic>
      <p:pic>
        <p:nvPicPr>
          <p:cNvPr id="7" name="Picture 6" descr="A close up of a sign&#10;&#10;Description automatically generated">
            <a:extLst>
              <a:ext uri="{FF2B5EF4-FFF2-40B4-BE49-F238E27FC236}">
                <a16:creationId xmlns:a16="http://schemas.microsoft.com/office/drawing/2014/main" id="{EA3AF206-532C-E049-B6AF-AEB34C98682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69446" y="2292718"/>
            <a:ext cx="1030245" cy="1030245"/>
          </a:xfrm>
          <a:prstGeom prst="rect">
            <a:avLst/>
          </a:prstGeom>
        </p:spPr>
      </p:pic>
      <p:pic>
        <p:nvPicPr>
          <p:cNvPr id="9" name="Picture 8" descr="A close up of a logo&#10;&#10;Description automatically generated">
            <a:extLst>
              <a:ext uri="{FF2B5EF4-FFF2-40B4-BE49-F238E27FC236}">
                <a16:creationId xmlns:a16="http://schemas.microsoft.com/office/drawing/2014/main" id="{38A5E1FF-0F16-C548-93D5-08F5F05844D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69446" y="4637411"/>
            <a:ext cx="1030245" cy="1030245"/>
          </a:xfrm>
          <a:prstGeom prst="rect">
            <a:avLst/>
          </a:prstGeom>
        </p:spPr>
      </p:pic>
      <p:pic>
        <p:nvPicPr>
          <p:cNvPr id="11" name="Picture 10" descr="A close up of a sign&#10;&#10;Description automatically generated">
            <a:extLst>
              <a:ext uri="{FF2B5EF4-FFF2-40B4-BE49-F238E27FC236}">
                <a16:creationId xmlns:a16="http://schemas.microsoft.com/office/drawing/2014/main" id="{C950A613-E751-9746-868F-476394451AF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69446" y="1120372"/>
            <a:ext cx="1030245" cy="1030245"/>
          </a:xfrm>
          <a:prstGeom prst="rect">
            <a:avLst/>
          </a:prstGeom>
        </p:spPr>
      </p:pic>
      <p:sp>
        <p:nvSpPr>
          <p:cNvPr id="12" name="TextBox 11">
            <a:extLst>
              <a:ext uri="{FF2B5EF4-FFF2-40B4-BE49-F238E27FC236}">
                <a16:creationId xmlns:a16="http://schemas.microsoft.com/office/drawing/2014/main" id="{9FA32C39-A07F-4443-9F54-737CC22FFE06}"/>
              </a:ext>
            </a:extLst>
          </p:cNvPr>
          <p:cNvSpPr txBox="1"/>
          <p:nvPr/>
        </p:nvSpPr>
        <p:spPr>
          <a:xfrm>
            <a:off x="4572000" y="1229264"/>
            <a:ext cx="4309419" cy="923330"/>
          </a:xfrm>
          <a:prstGeom prst="rect">
            <a:avLst/>
          </a:prstGeom>
          <a:noFill/>
        </p:spPr>
        <p:txBody>
          <a:bodyPr wrap="square" rtlCol="0">
            <a:spAutoFit/>
          </a:bodyPr>
          <a:lstStyle/>
          <a:p>
            <a:pPr defTabSz="685800"/>
            <a:r>
              <a:rPr lang="en-US" sz="2700" dirty="0">
                <a:solidFill>
                  <a:prstClr val="black"/>
                </a:solidFill>
                <a:latin typeface="Calibri" panose="020F0502020204030204"/>
              </a:rPr>
              <a:t>SLO 1:  The student will upload to a server…</a:t>
            </a:r>
          </a:p>
        </p:txBody>
      </p:sp>
      <p:sp>
        <p:nvSpPr>
          <p:cNvPr id="13" name="TextBox 12">
            <a:extLst>
              <a:ext uri="{FF2B5EF4-FFF2-40B4-BE49-F238E27FC236}">
                <a16:creationId xmlns:a16="http://schemas.microsoft.com/office/drawing/2014/main" id="{163F4126-4727-7543-ABC7-B7A489AE761F}"/>
              </a:ext>
            </a:extLst>
          </p:cNvPr>
          <p:cNvSpPr txBox="1"/>
          <p:nvPr/>
        </p:nvSpPr>
        <p:spPr>
          <a:xfrm>
            <a:off x="4572000" y="2495187"/>
            <a:ext cx="6274143" cy="507831"/>
          </a:xfrm>
          <a:prstGeom prst="rect">
            <a:avLst/>
          </a:prstGeom>
          <a:noFill/>
        </p:spPr>
        <p:txBody>
          <a:bodyPr wrap="square" rtlCol="0">
            <a:spAutoFit/>
          </a:bodyPr>
          <a:lstStyle/>
          <a:p>
            <a:pPr defTabSz="685800"/>
            <a:r>
              <a:rPr lang="en-US" sz="2700" dirty="0">
                <a:solidFill>
                  <a:prstClr val="black"/>
                </a:solidFill>
                <a:latin typeface="Calibri" panose="020F0502020204030204"/>
              </a:rPr>
              <a:t>SLO 2:  The student will …</a:t>
            </a:r>
          </a:p>
        </p:txBody>
      </p:sp>
      <p:sp>
        <p:nvSpPr>
          <p:cNvPr id="14" name="TextBox 13">
            <a:extLst>
              <a:ext uri="{FF2B5EF4-FFF2-40B4-BE49-F238E27FC236}">
                <a16:creationId xmlns:a16="http://schemas.microsoft.com/office/drawing/2014/main" id="{A94A5284-A52C-D84F-8522-2523B6F5431B}"/>
              </a:ext>
            </a:extLst>
          </p:cNvPr>
          <p:cNvSpPr txBox="1"/>
          <p:nvPr/>
        </p:nvSpPr>
        <p:spPr>
          <a:xfrm>
            <a:off x="4572000" y="3738584"/>
            <a:ext cx="6274143" cy="507831"/>
          </a:xfrm>
          <a:prstGeom prst="rect">
            <a:avLst/>
          </a:prstGeom>
          <a:noFill/>
        </p:spPr>
        <p:txBody>
          <a:bodyPr wrap="square" rtlCol="0">
            <a:spAutoFit/>
          </a:bodyPr>
          <a:lstStyle/>
          <a:p>
            <a:pPr defTabSz="685800"/>
            <a:r>
              <a:rPr lang="en-US" sz="2700" dirty="0">
                <a:solidFill>
                  <a:prstClr val="black"/>
                </a:solidFill>
                <a:latin typeface="Calibri" panose="020F0502020204030204"/>
              </a:rPr>
              <a:t>SLO 3:  The student will …</a:t>
            </a:r>
          </a:p>
        </p:txBody>
      </p:sp>
      <p:sp>
        <p:nvSpPr>
          <p:cNvPr id="15" name="TextBox 14">
            <a:extLst>
              <a:ext uri="{FF2B5EF4-FFF2-40B4-BE49-F238E27FC236}">
                <a16:creationId xmlns:a16="http://schemas.microsoft.com/office/drawing/2014/main" id="{671AE29D-54CB-AC41-AAF7-4B18C25649EF}"/>
              </a:ext>
            </a:extLst>
          </p:cNvPr>
          <p:cNvSpPr txBox="1"/>
          <p:nvPr/>
        </p:nvSpPr>
        <p:spPr>
          <a:xfrm>
            <a:off x="4572000" y="4910930"/>
            <a:ext cx="6274143" cy="507831"/>
          </a:xfrm>
          <a:prstGeom prst="rect">
            <a:avLst/>
          </a:prstGeom>
          <a:noFill/>
        </p:spPr>
        <p:txBody>
          <a:bodyPr wrap="square" rtlCol="0">
            <a:spAutoFit/>
          </a:bodyPr>
          <a:lstStyle/>
          <a:p>
            <a:pPr defTabSz="685800"/>
            <a:r>
              <a:rPr lang="en-US" sz="2700" dirty="0">
                <a:solidFill>
                  <a:prstClr val="black"/>
                </a:solidFill>
                <a:latin typeface="Calibri" panose="020F0502020204030204"/>
              </a:rPr>
              <a:t>SLO 4:  The student will …</a:t>
            </a:r>
          </a:p>
        </p:txBody>
      </p:sp>
      <p:cxnSp>
        <p:nvCxnSpPr>
          <p:cNvPr id="17" name="Straight Arrow Connector 16">
            <a:extLst>
              <a:ext uri="{FF2B5EF4-FFF2-40B4-BE49-F238E27FC236}">
                <a16:creationId xmlns:a16="http://schemas.microsoft.com/office/drawing/2014/main" id="{90A6698C-FB80-C743-B06B-25321A1ABCE3}"/>
              </a:ext>
            </a:extLst>
          </p:cNvPr>
          <p:cNvCxnSpPr/>
          <p:nvPr/>
        </p:nvCxnSpPr>
        <p:spPr>
          <a:xfrm>
            <a:off x="1999695" y="1636265"/>
            <a:ext cx="2020330" cy="0"/>
          </a:xfrm>
          <a:prstGeom prst="straightConnector1">
            <a:avLst/>
          </a:prstGeom>
          <a:ln w="5080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E85ABEA8-1750-C94E-AA24-5D06C3F6A732}"/>
              </a:ext>
            </a:extLst>
          </p:cNvPr>
          <p:cNvCxnSpPr/>
          <p:nvPr/>
        </p:nvCxnSpPr>
        <p:spPr>
          <a:xfrm>
            <a:off x="1999694" y="2736789"/>
            <a:ext cx="2020330" cy="0"/>
          </a:xfrm>
          <a:prstGeom prst="straightConnector1">
            <a:avLst/>
          </a:prstGeom>
          <a:ln w="5080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77937246-79AC-E44B-B1A7-C0A12C17A0AB}"/>
              </a:ext>
            </a:extLst>
          </p:cNvPr>
          <p:cNvCxnSpPr/>
          <p:nvPr/>
        </p:nvCxnSpPr>
        <p:spPr>
          <a:xfrm>
            <a:off x="1999693" y="3980187"/>
            <a:ext cx="2020330" cy="0"/>
          </a:xfrm>
          <a:prstGeom prst="straightConnector1">
            <a:avLst/>
          </a:prstGeom>
          <a:ln w="5080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DE035395-420B-554A-BEA7-8D8CFB2E2E17}"/>
              </a:ext>
            </a:extLst>
          </p:cNvPr>
          <p:cNvCxnSpPr/>
          <p:nvPr/>
        </p:nvCxnSpPr>
        <p:spPr>
          <a:xfrm>
            <a:off x="1999692" y="5152532"/>
            <a:ext cx="2020330" cy="0"/>
          </a:xfrm>
          <a:prstGeom prst="straightConnector1">
            <a:avLst/>
          </a:prstGeom>
          <a:ln w="5080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49669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F0F5B0E-0389-344F-8C28-08E84431A65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80877" y="3535577"/>
            <a:ext cx="1030245" cy="1030245"/>
          </a:xfrm>
          <a:prstGeom prst="rect">
            <a:avLst/>
          </a:prstGeom>
        </p:spPr>
      </p:pic>
      <p:pic>
        <p:nvPicPr>
          <p:cNvPr id="5" name="Picture 4" descr="A close up of a sign&#10;&#10;Description automatically generated">
            <a:extLst>
              <a:ext uri="{FF2B5EF4-FFF2-40B4-BE49-F238E27FC236}">
                <a16:creationId xmlns:a16="http://schemas.microsoft.com/office/drawing/2014/main" id="{AF28D111-3430-9B47-86DD-FD69E9EDB41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80876" y="2363230"/>
            <a:ext cx="1030245" cy="1030245"/>
          </a:xfrm>
          <a:prstGeom prst="rect">
            <a:avLst/>
          </a:prstGeom>
        </p:spPr>
      </p:pic>
      <p:pic>
        <p:nvPicPr>
          <p:cNvPr id="6" name="Picture 5" descr="A close up of a logo&#10;&#10;Description automatically generated">
            <a:extLst>
              <a:ext uri="{FF2B5EF4-FFF2-40B4-BE49-F238E27FC236}">
                <a16:creationId xmlns:a16="http://schemas.microsoft.com/office/drawing/2014/main" id="{542837F2-CE7A-3041-B2A4-634A94A1AC0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80876" y="4707923"/>
            <a:ext cx="1030245" cy="1030245"/>
          </a:xfrm>
          <a:prstGeom prst="rect">
            <a:avLst/>
          </a:prstGeom>
        </p:spPr>
      </p:pic>
      <p:pic>
        <p:nvPicPr>
          <p:cNvPr id="7" name="Picture 6" descr="A close up of a sign&#10;&#10;Description automatically generated">
            <a:extLst>
              <a:ext uri="{FF2B5EF4-FFF2-40B4-BE49-F238E27FC236}">
                <a16:creationId xmlns:a16="http://schemas.microsoft.com/office/drawing/2014/main" id="{5F68C095-9151-AC43-B399-20DBB075AAA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380876" y="1190883"/>
            <a:ext cx="1030245" cy="1030245"/>
          </a:xfrm>
          <a:prstGeom prst="rect">
            <a:avLst/>
          </a:prstGeom>
        </p:spPr>
      </p:pic>
      <p:pic>
        <p:nvPicPr>
          <p:cNvPr id="9" name="Picture 8" descr="A close up of a sign&#10;&#10;Description automatically generated">
            <a:extLst>
              <a:ext uri="{FF2B5EF4-FFF2-40B4-BE49-F238E27FC236}">
                <a16:creationId xmlns:a16="http://schemas.microsoft.com/office/drawing/2014/main" id="{554E5091-453A-D540-8DDD-32F90950A91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534805" y="1788298"/>
            <a:ext cx="3480029" cy="3480029"/>
          </a:xfrm>
          <a:prstGeom prst="rect">
            <a:avLst/>
          </a:prstGeom>
        </p:spPr>
      </p:pic>
      <p:cxnSp>
        <p:nvCxnSpPr>
          <p:cNvPr id="23" name="Elbow Connector 22">
            <a:extLst>
              <a:ext uri="{FF2B5EF4-FFF2-40B4-BE49-F238E27FC236}">
                <a16:creationId xmlns:a16="http://schemas.microsoft.com/office/drawing/2014/main" id="{45A711C9-4604-A141-84E3-CE3F6C272673}"/>
              </a:ext>
            </a:extLst>
          </p:cNvPr>
          <p:cNvCxnSpPr>
            <a:stCxn id="7" idx="3"/>
            <a:endCxn id="9" idx="1"/>
          </p:cNvCxnSpPr>
          <p:nvPr/>
        </p:nvCxnSpPr>
        <p:spPr>
          <a:xfrm>
            <a:off x="2411122" y="1706005"/>
            <a:ext cx="2123684" cy="1822307"/>
          </a:xfrm>
          <a:prstGeom prst="bentConnector3">
            <a:avLst/>
          </a:prstGeom>
          <a:ln w="31750">
            <a:solidFill>
              <a:schemeClr val="bg2">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25" name="Elbow Connector 24">
            <a:extLst>
              <a:ext uri="{FF2B5EF4-FFF2-40B4-BE49-F238E27FC236}">
                <a16:creationId xmlns:a16="http://schemas.microsoft.com/office/drawing/2014/main" id="{156F52B8-2C30-F143-9EA9-1941D3293B9F}"/>
              </a:ext>
            </a:extLst>
          </p:cNvPr>
          <p:cNvCxnSpPr>
            <a:stCxn id="5" idx="3"/>
            <a:endCxn id="9" idx="1"/>
          </p:cNvCxnSpPr>
          <p:nvPr/>
        </p:nvCxnSpPr>
        <p:spPr>
          <a:xfrm>
            <a:off x="2411122" y="2878353"/>
            <a:ext cx="2123684" cy="649960"/>
          </a:xfrm>
          <a:prstGeom prst="bentConnector3">
            <a:avLst/>
          </a:prstGeom>
          <a:ln w="31750">
            <a:solidFill>
              <a:schemeClr val="bg2">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27" name="Elbow Connector 26">
            <a:extLst>
              <a:ext uri="{FF2B5EF4-FFF2-40B4-BE49-F238E27FC236}">
                <a16:creationId xmlns:a16="http://schemas.microsoft.com/office/drawing/2014/main" id="{88EF5080-F636-0B4D-9352-C30EF9435102}"/>
              </a:ext>
            </a:extLst>
          </p:cNvPr>
          <p:cNvCxnSpPr>
            <a:stCxn id="4" idx="3"/>
            <a:endCxn id="9" idx="1"/>
          </p:cNvCxnSpPr>
          <p:nvPr/>
        </p:nvCxnSpPr>
        <p:spPr>
          <a:xfrm flipV="1">
            <a:off x="2411122" y="3528312"/>
            <a:ext cx="2123684" cy="522387"/>
          </a:xfrm>
          <a:prstGeom prst="bentConnector3">
            <a:avLst/>
          </a:prstGeom>
          <a:ln w="31750">
            <a:solidFill>
              <a:schemeClr val="bg2">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29" name="Elbow Connector 28">
            <a:extLst>
              <a:ext uri="{FF2B5EF4-FFF2-40B4-BE49-F238E27FC236}">
                <a16:creationId xmlns:a16="http://schemas.microsoft.com/office/drawing/2014/main" id="{D10BF46D-1B0B-BB43-B8B7-33830C461EFF}"/>
              </a:ext>
            </a:extLst>
          </p:cNvPr>
          <p:cNvCxnSpPr>
            <a:stCxn id="6" idx="3"/>
            <a:endCxn id="9" idx="1"/>
          </p:cNvCxnSpPr>
          <p:nvPr/>
        </p:nvCxnSpPr>
        <p:spPr>
          <a:xfrm flipV="1">
            <a:off x="2411122" y="3528312"/>
            <a:ext cx="2123684" cy="1694733"/>
          </a:xfrm>
          <a:prstGeom prst="bentConnector3">
            <a:avLst/>
          </a:prstGeom>
          <a:ln w="31750">
            <a:solidFill>
              <a:schemeClr val="bg2">
                <a:lumMod val="50000"/>
              </a:schemeClr>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331223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25845-4FA2-4DC7-886E-B18D1E2E6C12}"/>
              </a:ext>
            </a:extLst>
          </p:cNvPr>
          <p:cNvSpPr>
            <a:spLocks noGrp="1"/>
          </p:cNvSpPr>
          <p:nvPr>
            <p:ph type="title"/>
          </p:nvPr>
        </p:nvSpPr>
        <p:spPr>
          <a:xfrm>
            <a:off x="628650" y="1075933"/>
            <a:ext cx="7886700" cy="630403"/>
          </a:xfrm>
        </p:spPr>
        <p:txBody>
          <a:bodyPr>
            <a:normAutofit/>
          </a:bodyPr>
          <a:lstStyle/>
          <a:p>
            <a:r>
              <a:rPr lang="en-US" sz="2700" i="1" dirty="0"/>
              <a:t>Who do we serve?</a:t>
            </a:r>
            <a:endParaRPr lang="en-US" sz="4050" i="1" dirty="0"/>
          </a:p>
        </p:txBody>
      </p:sp>
      <p:pic>
        <p:nvPicPr>
          <p:cNvPr id="6" name="Picture 5" descr="A person wearing a suit and tie&#10;&#10;Description automatically generated">
            <a:extLst>
              <a:ext uri="{FF2B5EF4-FFF2-40B4-BE49-F238E27FC236}">
                <a16:creationId xmlns:a16="http://schemas.microsoft.com/office/drawing/2014/main" id="{5979B322-42C8-A94C-AFCA-6345BDB5738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239835" y="2217471"/>
            <a:ext cx="1457426" cy="2057400"/>
          </a:xfrm>
          <a:prstGeom prst="rect">
            <a:avLst/>
          </a:prstGeom>
        </p:spPr>
      </p:pic>
      <p:pic>
        <p:nvPicPr>
          <p:cNvPr id="7" name="Picture 6" descr="A person wearing a suit and tie&#10;&#10;Description automatically generated">
            <a:extLst>
              <a:ext uri="{FF2B5EF4-FFF2-40B4-BE49-F238E27FC236}">
                <a16:creationId xmlns:a16="http://schemas.microsoft.com/office/drawing/2014/main" id="{DE8B1156-8062-3949-B370-0EA45A47FFB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19600" y="2217471"/>
            <a:ext cx="1457426" cy="1951348"/>
          </a:xfrm>
          <a:prstGeom prst="rect">
            <a:avLst/>
          </a:prstGeom>
        </p:spPr>
      </p:pic>
      <p:sp>
        <p:nvSpPr>
          <p:cNvPr id="8" name="Rectangle 7">
            <a:extLst>
              <a:ext uri="{FF2B5EF4-FFF2-40B4-BE49-F238E27FC236}">
                <a16:creationId xmlns:a16="http://schemas.microsoft.com/office/drawing/2014/main" id="{E01FDA7A-D0C8-2247-81E6-5B4EE85D93C3}"/>
              </a:ext>
            </a:extLst>
          </p:cNvPr>
          <p:cNvSpPr/>
          <p:nvPr/>
        </p:nvSpPr>
        <p:spPr>
          <a:xfrm>
            <a:off x="7215733" y="4293541"/>
            <a:ext cx="1593385" cy="507831"/>
          </a:xfrm>
          <a:prstGeom prst="rect">
            <a:avLst/>
          </a:prstGeom>
        </p:spPr>
        <p:txBody>
          <a:bodyPr wrap="none">
            <a:spAutoFit/>
          </a:bodyPr>
          <a:lstStyle/>
          <a:p>
            <a:pPr algn="ctr" defTabSz="685800"/>
            <a:r>
              <a:rPr lang="en-US" sz="1350" dirty="0">
                <a:solidFill>
                  <a:prstClr val="black"/>
                </a:solidFill>
                <a:latin typeface="Calibri" panose="020F0502020204030204"/>
              </a:rPr>
              <a:t>Theodore Roosevelt</a:t>
            </a:r>
          </a:p>
          <a:p>
            <a:pPr algn="ctr" defTabSz="685800"/>
            <a:r>
              <a:rPr lang="en-US" sz="1350" dirty="0">
                <a:solidFill>
                  <a:prstClr val="black"/>
                </a:solidFill>
                <a:latin typeface="Calibri" panose="020F0502020204030204"/>
              </a:rPr>
              <a:t>1858-1919</a:t>
            </a:r>
          </a:p>
        </p:txBody>
      </p:sp>
      <p:sp>
        <p:nvSpPr>
          <p:cNvPr id="9" name="Rectangle 8">
            <a:extLst>
              <a:ext uri="{FF2B5EF4-FFF2-40B4-BE49-F238E27FC236}">
                <a16:creationId xmlns:a16="http://schemas.microsoft.com/office/drawing/2014/main" id="{322F4607-0AF3-9148-ADCB-A061BDA0BBA0}"/>
              </a:ext>
            </a:extLst>
          </p:cNvPr>
          <p:cNvSpPr/>
          <p:nvPr/>
        </p:nvSpPr>
        <p:spPr>
          <a:xfrm>
            <a:off x="471844" y="4215770"/>
            <a:ext cx="1579856" cy="507831"/>
          </a:xfrm>
          <a:prstGeom prst="rect">
            <a:avLst/>
          </a:prstGeom>
        </p:spPr>
        <p:txBody>
          <a:bodyPr wrap="none">
            <a:spAutoFit/>
          </a:bodyPr>
          <a:lstStyle/>
          <a:p>
            <a:pPr algn="ctr" defTabSz="685800"/>
            <a:r>
              <a:rPr lang="en-US" sz="1350" dirty="0">
                <a:solidFill>
                  <a:prstClr val="black"/>
                </a:solidFill>
                <a:latin typeface="Calibri" panose="020F0502020204030204"/>
              </a:rPr>
              <a:t>Alexander Hamilton</a:t>
            </a:r>
          </a:p>
          <a:p>
            <a:pPr algn="ctr" defTabSz="685800"/>
            <a:r>
              <a:rPr lang="en-US" sz="1350" dirty="0">
                <a:solidFill>
                  <a:prstClr val="black"/>
                </a:solidFill>
                <a:latin typeface="Calibri" panose="020F0502020204030204"/>
              </a:rPr>
              <a:t>1755-1804</a:t>
            </a:r>
          </a:p>
        </p:txBody>
      </p:sp>
      <p:pic>
        <p:nvPicPr>
          <p:cNvPr id="1026" name="Picture 2" descr="PR-0623.jpg">
            <a:extLst>
              <a:ext uri="{FF2B5EF4-FFF2-40B4-BE49-F238E27FC236}">
                <a16:creationId xmlns:a16="http://schemas.microsoft.com/office/drawing/2014/main" id="{D6E20719-98F3-469B-8FF4-A08BF3198EB6}"/>
              </a:ext>
            </a:extLst>
          </p:cNvPr>
          <p:cNvPicPr>
            <a:picLocks noChangeAspect="1" noChangeArrowheads="1"/>
          </p:cNvPicPr>
          <p:nvPr/>
        </p:nvPicPr>
        <p:blipFill rotWithShape="1">
          <a:blip r:embed="rId5" cstate="screen">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a:ext>
            </a:extLst>
          </a:blip>
          <a:srcRect/>
          <a:stretch/>
        </p:blipFill>
        <p:spPr bwMode="auto">
          <a:xfrm>
            <a:off x="2237268" y="2217471"/>
            <a:ext cx="4728839" cy="2791794"/>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E5CD2825-B22A-406A-81AA-740A0F3370EA}"/>
              </a:ext>
            </a:extLst>
          </p:cNvPr>
          <p:cNvSpPr/>
          <p:nvPr/>
        </p:nvSpPr>
        <p:spPr>
          <a:xfrm>
            <a:off x="3275019" y="5013290"/>
            <a:ext cx="2666820" cy="300082"/>
          </a:xfrm>
          <a:prstGeom prst="rect">
            <a:avLst/>
          </a:prstGeom>
        </p:spPr>
        <p:txBody>
          <a:bodyPr wrap="none">
            <a:spAutoFit/>
          </a:bodyPr>
          <a:lstStyle/>
          <a:p>
            <a:pPr algn="ctr" defTabSz="685800"/>
            <a:r>
              <a:rPr lang="en-US" sz="1350" dirty="0">
                <a:solidFill>
                  <a:prstClr val="black"/>
                </a:solidFill>
                <a:latin typeface="Calibri" panose="020F0502020204030204"/>
              </a:rPr>
              <a:t>Bakersfield College Graduates 2019</a:t>
            </a:r>
          </a:p>
        </p:txBody>
      </p:sp>
    </p:spTree>
    <p:extLst>
      <p:ext uri="{BB962C8B-B14F-4D97-AF65-F5344CB8AC3E}">
        <p14:creationId xmlns:p14="http://schemas.microsoft.com/office/powerpoint/2010/main" val="37737306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5AE69-55D9-4AD6-8B8B-ED5E603D1CC2}"/>
              </a:ext>
            </a:extLst>
          </p:cNvPr>
          <p:cNvSpPr>
            <a:spLocks noGrp="1"/>
          </p:cNvSpPr>
          <p:nvPr>
            <p:ph type="title"/>
          </p:nvPr>
        </p:nvSpPr>
        <p:spPr/>
        <p:txBody>
          <a:bodyPr/>
          <a:lstStyle/>
          <a:p>
            <a:r>
              <a:rPr lang="en-US" b="1" dirty="0"/>
              <a:t>New Student Enrollment Growth Since 14-15</a:t>
            </a:r>
          </a:p>
        </p:txBody>
      </p:sp>
      <p:sp>
        <p:nvSpPr>
          <p:cNvPr id="4" name="Slide Number Placeholder 3">
            <a:extLst>
              <a:ext uri="{FF2B5EF4-FFF2-40B4-BE49-F238E27FC236}">
                <a16:creationId xmlns:a16="http://schemas.microsoft.com/office/drawing/2014/main" id="{5BE11EB4-AD21-4A74-A1DF-F3DF0DF25C0C}"/>
              </a:ext>
            </a:extLst>
          </p:cNvPr>
          <p:cNvSpPr>
            <a:spLocks noGrp="1"/>
          </p:cNvSpPr>
          <p:nvPr>
            <p:ph type="sldNum" sz="quarter" idx="12"/>
          </p:nvPr>
        </p:nvSpPr>
        <p:spPr/>
        <p:txBody>
          <a:bodyPr/>
          <a:lstStyle/>
          <a:p>
            <a:pPr defTabSz="685800"/>
            <a:fld id="{48F63A3B-78C7-47BE-AE5E-E10140E04643}" type="slidenum">
              <a:rPr lang="en-US">
                <a:solidFill>
                  <a:prstClr val="black">
                    <a:tint val="75000"/>
                  </a:prstClr>
                </a:solidFill>
                <a:latin typeface="Calibri" panose="020F0502020204030204"/>
              </a:rPr>
              <a:pPr defTabSz="685800"/>
              <a:t>27</a:t>
            </a:fld>
            <a:endParaRPr lang="en-US" dirty="0">
              <a:solidFill>
                <a:prstClr val="black">
                  <a:tint val="75000"/>
                </a:prstClr>
              </a:solidFill>
              <a:latin typeface="Calibri" panose="020F0502020204030204"/>
            </a:endParaRPr>
          </a:p>
        </p:txBody>
      </p:sp>
      <p:graphicFrame>
        <p:nvGraphicFramePr>
          <p:cNvPr id="5" name="Content Placeholder 4">
            <a:extLst>
              <a:ext uri="{FF2B5EF4-FFF2-40B4-BE49-F238E27FC236}">
                <a16:creationId xmlns:a16="http://schemas.microsoft.com/office/drawing/2014/main" id="{FC34693D-F08F-4735-A007-41255E6C9B28}"/>
              </a:ext>
            </a:extLst>
          </p:cNvPr>
          <p:cNvGraphicFramePr>
            <a:graphicFrameLocks noGrp="1"/>
          </p:cNvGraphicFramePr>
          <p:nvPr>
            <p:ph idx="1"/>
            <p:extLst/>
          </p:nvPr>
        </p:nvGraphicFramePr>
        <p:xfrm>
          <a:off x="628650" y="2226469"/>
          <a:ext cx="7886700" cy="32635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40445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0E4B288-A1D3-4EAE-8389-B73831030164}"/>
              </a:ext>
            </a:extLst>
          </p:cNvPr>
          <p:cNvSpPr>
            <a:spLocks noGrp="1"/>
          </p:cNvSpPr>
          <p:nvPr>
            <p:ph type="sldNum" sz="quarter" idx="12"/>
          </p:nvPr>
        </p:nvSpPr>
        <p:spPr/>
        <p:txBody>
          <a:bodyPr/>
          <a:lstStyle/>
          <a:p>
            <a:pPr defTabSz="685800"/>
            <a:fld id="{48F63A3B-78C7-47BE-AE5E-E10140E04643}" type="slidenum">
              <a:rPr lang="en-US">
                <a:solidFill>
                  <a:prstClr val="black">
                    <a:tint val="75000"/>
                  </a:prstClr>
                </a:solidFill>
                <a:latin typeface="Calibri" panose="020F0502020204030204"/>
              </a:rPr>
              <a:pPr defTabSz="685800"/>
              <a:t>28</a:t>
            </a:fld>
            <a:endParaRPr lang="en-US" dirty="0">
              <a:solidFill>
                <a:prstClr val="black">
                  <a:tint val="75000"/>
                </a:prstClr>
              </a:solidFill>
              <a:latin typeface="Calibri" panose="020F0502020204030204"/>
            </a:endParaRPr>
          </a:p>
        </p:txBody>
      </p:sp>
      <p:graphicFrame>
        <p:nvGraphicFramePr>
          <p:cNvPr id="7" name="Content Placeholder 6">
            <a:extLst>
              <a:ext uri="{FF2B5EF4-FFF2-40B4-BE49-F238E27FC236}">
                <a16:creationId xmlns:a16="http://schemas.microsoft.com/office/drawing/2014/main" id="{ACA72622-BEC6-4E67-BE4F-E579764E0C34}"/>
              </a:ext>
            </a:extLst>
          </p:cNvPr>
          <p:cNvGraphicFramePr>
            <a:graphicFrameLocks noGrp="1"/>
          </p:cNvGraphicFramePr>
          <p:nvPr>
            <p:ph idx="1"/>
            <p:extLst/>
          </p:nvPr>
        </p:nvGraphicFramePr>
        <p:xfrm>
          <a:off x="1036864" y="2326822"/>
          <a:ext cx="7307036" cy="3163150"/>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a:extLst>
              <a:ext uri="{FF2B5EF4-FFF2-40B4-BE49-F238E27FC236}">
                <a16:creationId xmlns:a16="http://schemas.microsoft.com/office/drawing/2014/main" id="{48A17E4A-D147-4909-A784-82EB20194C84}"/>
              </a:ext>
            </a:extLst>
          </p:cNvPr>
          <p:cNvSpPr txBox="1">
            <a:spLocks/>
          </p:cNvSpPr>
          <p:nvPr/>
        </p:nvSpPr>
        <p:spPr>
          <a:xfrm>
            <a:off x="742950" y="1167493"/>
            <a:ext cx="7886700" cy="1072073"/>
          </a:xfrm>
          <a:prstGeom prst="rect">
            <a:avLst/>
          </a:prstGeom>
        </p:spPr>
        <p:txBody>
          <a:bodyPr vert="horz" lIns="68580" tIns="34290" rIns="68580" bIns="34290" rtlCol="0" anchor="ctr">
            <a:normAutofit/>
          </a:bodyPr>
          <a:lstStyle>
            <a:lvl1pPr algn="ctr" defTabSz="914400" rtl="0" eaLnBrk="1" latinLnBrk="0" hangingPunct="1">
              <a:lnSpc>
                <a:spcPct val="90000"/>
              </a:lnSpc>
              <a:spcBef>
                <a:spcPct val="0"/>
              </a:spcBef>
              <a:buNone/>
              <a:defRPr sz="4400" kern="1200">
                <a:solidFill>
                  <a:schemeClr val="tx1">
                    <a:lumMod val="85000"/>
                    <a:lumOff val="15000"/>
                  </a:schemeClr>
                </a:solidFill>
                <a:latin typeface="+mj-lt"/>
                <a:ea typeface="+mj-ea"/>
                <a:cs typeface="+mj-cs"/>
              </a:defRPr>
            </a:lvl1pPr>
          </a:lstStyle>
          <a:p>
            <a:pPr defTabSz="685800"/>
            <a:r>
              <a:rPr lang="en-US" sz="3300" b="1" dirty="0">
                <a:solidFill>
                  <a:prstClr val="black">
                    <a:lumMod val="85000"/>
                    <a:lumOff val="15000"/>
                  </a:prstClr>
                </a:solidFill>
                <a:latin typeface="Calibri Light" panose="020F0302020204030204"/>
              </a:rPr>
              <a:t>Boldness Leads to Excellence in Outcomes</a:t>
            </a:r>
            <a:br>
              <a:rPr lang="en-US" sz="4050" b="1" dirty="0">
                <a:solidFill>
                  <a:prstClr val="black">
                    <a:lumMod val="85000"/>
                    <a:lumOff val="15000"/>
                  </a:prstClr>
                </a:solidFill>
                <a:latin typeface="Calibri Light" panose="020F0302020204030204"/>
              </a:rPr>
            </a:br>
            <a:r>
              <a:rPr lang="en-US" sz="2400" dirty="0">
                <a:solidFill>
                  <a:prstClr val="black">
                    <a:lumMod val="85000"/>
                    <a:lumOff val="15000"/>
                  </a:prstClr>
                </a:solidFill>
                <a:latin typeface="Calibri Light" panose="020F0302020204030204"/>
              </a:rPr>
              <a:t>Increased Number of Latinx Students Transferring to CSU</a:t>
            </a:r>
            <a:endParaRPr lang="en-US" sz="3300" dirty="0">
              <a:solidFill>
                <a:prstClr val="black">
                  <a:lumMod val="85000"/>
                  <a:lumOff val="15000"/>
                </a:prstClr>
              </a:solidFill>
              <a:latin typeface="Calibri Light" panose="020F0302020204030204"/>
            </a:endParaRPr>
          </a:p>
        </p:txBody>
      </p:sp>
    </p:spTree>
    <p:extLst>
      <p:ext uri="{BB962C8B-B14F-4D97-AF65-F5344CB8AC3E}">
        <p14:creationId xmlns:p14="http://schemas.microsoft.com/office/powerpoint/2010/main" val="2565334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0E4B288-A1D3-4EAE-8389-B73831030164}"/>
              </a:ext>
            </a:extLst>
          </p:cNvPr>
          <p:cNvSpPr>
            <a:spLocks noGrp="1"/>
          </p:cNvSpPr>
          <p:nvPr>
            <p:ph type="sldNum" sz="quarter" idx="12"/>
          </p:nvPr>
        </p:nvSpPr>
        <p:spPr/>
        <p:txBody>
          <a:bodyPr/>
          <a:lstStyle/>
          <a:p>
            <a:pPr defTabSz="685800"/>
            <a:fld id="{48F63A3B-78C7-47BE-AE5E-E10140E04643}" type="slidenum">
              <a:rPr lang="en-US">
                <a:solidFill>
                  <a:prstClr val="black">
                    <a:tint val="75000"/>
                  </a:prstClr>
                </a:solidFill>
                <a:latin typeface="Calibri" panose="020F0502020204030204"/>
              </a:rPr>
              <a:pPr defTabSz="685800"/>
              <a:t>29</a:t>
            </a:fld>
            <a:endParaRPr lang="en-US" dirty="0">
              <a:solidFill>
                <a:prstClr val="black">
                  <a:tint val="75000"/>
                </a:prstClr>
              </a:solidFill>
              <a:latin typeface="Calibri" panose="020F0502020204030204"/>
            </a:endParaRPr>
          </a:p>
        </p:txBody>
      </p:sp>
      <p:graphicFrame>
        <p:nvGraphicFramePr>
          <p:cNvPr id="8" name="Content Placeholder 7">
            <a:extLst>
              <a:ext uri="{FF2B5EF4-FFF2-40B4-BE49-F238E27FC236}">
                <a16:creationId xmlns:a16="http://schemas.microsoft.com/office/drawing/2014/main" id="{184D1C70-74D0-4C90-8BF2-7F919E7D032E}"/>
              </a:ext>
            </a:extLst>
          </p:cNvPr>
          <p:cNvGraphicFramePr>
            <a:graphicFrameLocks noGrp="1"/>
          </p:cNvGraphicFramePr>
          <p:nvPr>
            <p:ph idx="1"/>
            <p:extLst/>
          </p:nvPr>
        </p:nvGraphicFramePr>
        <p:xfrm>
          <a:off x="1224642" y="2294164"/>
          <a:ext cx="7029451" cy="3195808"/>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a:extLst>
              <a:ext uri="{FF2B5EF4-FFF2-40B4-BE49-F238E27FC236}">
                <a16:creationId xmlns:a16="http://schemas.microsoft.com/office/drawing/2014/main" id="{6745F5DC-C359-4D90-9F1B-F5148FBAB00F}"/>
              </a:ext>
            </a:extLst>
          </p:cNvPr>
          <p:cNvSpPr txBox="1">
            <a:spLocks/>
          </p:cNvSpPr>
          <p:nvPr/>
        </p:nvSpPr>
        <p:spPr>
          <a:xfrm>
            <a:off x="742950" y="1167493"/>
            <a:ext cx="7886700" cy="1058976"/>
          </a:xfrm>
          <a:prstGeom prst="rect">
            <a:avLst/>
          </a:prstGeom>
        </p:spPr>
        <p:txBody>
          <a:bodyPr vert="horz" lIns="68580" tIns="34290" rIns="68580" bIns="34290" rtlCol="0" anchor="ctr">
            <a:normAutofit/>
          </a:bodyPr>
          <a:lstStyle>
            <a:lvl1pPr algn="ctr" defTabSz="914400" rtl="0" eaLnBrk="1" latinLnBrk="0" hangingPunct="1">
              <a:lnSpc>
                <a:spcPct val="90000"/>
              </a:lnSpc>
              <a:spcBef>
                <a:spcPct val="0"/>
              </a:spcBef>
              <a:buNone/>
              <a:defRPr sz="4400" kern="1200">
                <a:solidFill>
                  <a:schemeClr val="tx1">
                    <a:lumMod val="85000"/>
                    <a:lumOff val="15000"/>
                  </a:schemeClr>
                </a:solidFill>
                <a:latin typeface="+mj-lt"/>
                <a:ea typeface="+mj-ea"/>
                <a:cs typeface="+mj-cs"/>
              </a:defRPr>
            </a:lvl1pPr>
          </a:lstStyle>
          <a:p>
            <a:pPr defTabSz="685800"/>
            <a:r>
              <a:rPr lang="en-US" sz="3300" b="1" dirty="0">
                <a:solidFill>
                  <a:prstClr val="black">
                    <a:lumMod val="85000"/>
                    <a:lumOff val="15000"/>
                  </a:prstClr>
                </a:solidFill>
                <a:latin typeface="Calibri Light" panose="020F0302020204030204"/>
              </a:rPr>
              <a:t>Boldness Leads to Excellence in Outcomes</a:t>
            </a:r>
            <a:br>
              <a:rPr lang="en-US" sz="4050" b="1" dirty="0">
                <a:solidFill>
                  <a:prstClr val="black">
                    <a:lumMod val="85000"/>
                    <a:lumOff val="15000"/>
                  </a:prstClr>
                </a:solidFill>
                <a:latin typeface="Calibri Light" panose="020F0302020204030204"/>
              </a:rPr>
            </a:br>
            <a:r>
              <a:rPr lang="en-US" sz="2400" dirty="0">
                <a:solidFill>
                  <a:prstClr val="black">
                    <a:lumMod val="85000"/>
                    <a:lumOff val="15000"/>
                  </a:prstClr>
                </a:solidFill>
                <a:latin typeface="Calibri Light" panose="020F0302020204030204"/>
              </a:rPr>
              <a:t>Increased Number of Latinx Students Transferring to UC</a:t>
            </a:r>
            <a:endParaRPr lang="en-US" sz="3300" dirty="0">
              <a:solidFill>
                <a:prstClr val="black">
                  <a:lumMod val="85000"/>
                  <a:lumOff val="15000"/>
                </a:prstClr>
              </a:solidFill>
              <a:latin typeface="Calibri Light" panose="020F0302020204030204"/>
            </a:endParaRPr>
          </a:p>
        </p:txBody>
      </p:sp>
    </p:spTree>
    <p:extLst>
      <p:ext uri="{BB962C8B-B14F-4D97-AF65-F5344CB8AC3E}">
        <p14:creationId xmlns:p14="http://schemas.microsoft.com/office/powerpoint/2010/main" val="310973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D0142-02A7-43D1-A5A8-2AB3CF050C8E}"/>
              </a:ext>
            </a:extLst>
          </p:cNvPr>
          <p:cNvSpPr>
            <a:spLocks noGrp="1"/>
          </p:cNvSpPr>
          <p:nvPr>
            <p:ph type="title"/>
          </p:nvPr>
        </p:nvSpPr>
        <p:spPr/>
        <p:txBody>
          <a:bodyPr/>
          <a:lstStyle/>
          <a:p>
            <a:r>
              <a:rPr lang="en-US" dirty="0"/>
              <a:t>WELCOME! </a:t>
            </a:r>
          </a:p>
        </p:txBody>
      </p:sp>
      <p:sp>
        <p:nvSpPr>
          <p:cNvPr id="3" name="Content Placeholder 2">
            <a:extLst>
              <a:ext uri="{FF2B5EF4-FFF2-40B4-BE49-F238E27FC236}">
                <a16:creationId xmlns:a16="http://schemas.microsoft.com/office/drawing/2014/main" id="{AFD8176B-B9AF-48DF-AF60-825B9E3E810A}"/>
              </a:ext>
            </a:extLst>
          </p:cNvPr>
          <p:cNvSpPr>
            <a:spLocks noGrp="1"/>
          </p:cNvSpPr>
          <p:nvPr>
            <p:ph idx="1"/>
          </p:nvPr>
        </p:nvSpPr>
        <p:spPr/>
        <p:txBody>
          <a:bodyPr/>
          <a:lstStyle/>
          <a:p>
            <a:r>
              <a:rPr lang="en-US" dirty="0"/>
              <a:t>Virginia “</a:t>
            </a:r>
            <a:r>
              <a:rPr lang="en-US" dirty="0" err="1"/>
              <a:t>Ginni</a:t>
            </a:r>
            <a:r>
              <a:rPr lang="en-US" dirty="0"/>
              <a:t>” May, ASCCC Treasurer </a:t>
            </a:r>
          </a:p>
          <a:p>
            <a:r>
              <a:rPr lang="en-US" dirty="0"/>
              <a:t>Ian Walton, ACCJC Commission Chair </a:t>
            </a:r>
          </a:p>
          <a:p>
            <a:endParaRPr lang="en-US" dirty="0"/>
          </a:p>
        </p:txBody>
      </p:sp>
      <p:pic>
        <p:nvPicPr>
          <p:cNvPr id="7" name="Picture 6">
            <a:extLst>
              <a:ext uri="{FF2B5EF4-FFF2-40B4-BE49-F238E27FC236}">
                <a16:creationId xmlns:a16="http://schemas.microsoft.com/office/drawing/2014/main" id="{090DA56B-0A8E-497B-8B16-4E65593EFF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16880" y="3124200"/>
            <a:ext cx="2753360" cy="2533091"/>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5" name="Picture 4">
            <a:extLst>
              <a:ext uri="{FF2B5EF4-FFF2-40B4-BE49-F238E27FC236}">
                <a16:creationId xmlns:a16="http://schemas.microsoft.com/office/drawing/2014/main" id="{2250B1CD-307A-4706-8406-A27E0FEB5C5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8350" y="3184245"/>
            <a:ext cx="3619500" cy="24130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41676498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3BF49-1E32-4B2D-A895-5CC39443DDF2}"/>
              </a:ext>
            </a:extLst>
          </p:cNvPr>
          <p:cNvSpPr>
            <a:spLocks noGrp="1"/>
          </p:cNvSpPr>
          <p:nvPr>
            <p:ph type="title"/>
          </p:nvPr>
        </p:nvSpPr>
        <p:spPr/>
        <p:txBody>
          <a:bodyPr/>
          <a:lstStyle/>
          <a:p>
            <a:r>
              <a:rPr lang="en-US" b="1" dirty="0"/>
              <a:t>Percent Enrollment Growth by Race </a:t>
            </a:r>
          </a:p>
        </p:txBody>
      </p:sp>
      <p:sp>
        <p:nvSpPr>
          <p:cNvPr id="4" name="Slide Number Placeholder 3">
            <a:extLst>
              <a:ext uri="{FF2B5EF4-FFF2-40B4-BE49-F238E27FC236}">
                <a16:creationId xmlns:a16="http://schemas.microsoft.com/office/drawing/2014/main" id="{CEBE9C2D-DE52-493C-976A-6239198F1FD0}"/>
              </a:ext>
            </a:extLst>
          </p:cNvPr>
          <p:cNvSpPr>
            <a:spLocks noGrp="1"/>
          </p:cNvSpPr>
          <p:nvPr>
            <p:ph type="sldNum" sz="quarter" idx="12"/>
          </p:nvPr>
        </p:nvSpPr>
        <p:spPr/>
        <p:txBody>
          <a:bodyPr/>
          <a:lstStyle/>
          <a:p>
            <a:pPr defTabSz="685800"/>
            <a:fld id="{48F63A3B-78C7-47BE-AE5E-E10140E04643}" type="slidenum">
              <a:rPr lang="en-US">
                <a:solidFill>
                  <a:prstClr val="black">
                    <a:tint val="75000"/>
                  </a:prstClr>
                </a:solidFill>
                <a:latin typeface="Calibri" panose="020F0502020204030204"/>
              </a:rPr>
              <a:pPr defTabSz="685800"/>
              <a:t>30</a:t>
            </a:fld>
            <a:endParaRPr lang="en-US" dirty="0">
              <a:solidFill>
                <a:prstClr val="black">
                  <a:tint val="75000"/>
                </a:prstClr>
              </a:solidFill>
              <a:latin typeface="Calibri" panose="020F0502020204030204"/>
            </a:endParaRPr>
          </a:p>
        </p:txBody>
      </p:sp>
      <p:graphicFrame>
        <p:nvGraphicFramePr>
          <p:cNvPr id="5" name="Content Placeholder 4">
            <a:extLst>
              <a:ext uri="{FF2B5EF4-FFF2-40B4-BE49-F238E27FC236}">
                <a16:creationId xmlns:a16="http://schemas.microsoft.com/office/drawing/2014/main" id="{910A4CD3-519E-49F2-9184-84E406160BCC}"/>
              </a:ext>
            </a:extLst>
          </p:cNvPr>
          <p:cNvGraphicFramePr>
            <a:graphicFrameLocks noGrp="1"/>
          </p:cNvGraphicFramePr>
          <p:nvPr>
            <p:ph idx="1"/>
            <p:extLst/>
          </p:nvPr>
        </p:nvGraphicFramePr>
        <p:xfrm>
          <a:off x="853440" y="2226469"/>
          <a:ext cx="7661910" cy="32635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7183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93782-71FD-4794-99A5-E1C5AD12B2DB}"/>
              </a:ext>
            </a:extLst>
          </p:cNvPr>
          <p:cNvSpPr>
            <a:spLocks noGrp="1"/>
          </p:cNvSpPr>
          <p:nvPr>
            <p:ph type="title"/>
          </p:nvPr>
        </p:nvSpPr>
        <p:spPr/>
        <p:txBody>
          <a:bodyPr/>
          <a:lstStyle/>
          <a:p>
            <a:r>
              <a:rPr lang="en-US" dirty="0"/>
              <a:t>Proportionality Index getting closer to One for Most Groups</a:t>
            </a:r>
          </a:p>
        </p:txBody>
      </p:sp>
      <p:sp>
        <p:nvSpPr>
          <p:cNvPr id="4" name="Slide Number Placeholder 3">
            <a:extLst>
              <a:ext uri="{FF2B5EF4-FFF2-40B4-BE49-F238E27FC236}">
                <a16:creationId xmlns:a16="http://schemas.microsoft.com/office/drawing/2014/main" id="{A34DAA31-AE46-4D00-8F4E-1CC98D36EC33}"/>
              </a:ext>
            </a:extLst>
          </p:cNvPr>
          <p:cNvSpPr>
            <a:spLocks noGrp="1"/>
          </p:cNvSpPr>
          <p:nvPr>
            <p:ph type="sldNum" sz="quarter" idx="12"/>
          </p:nvPr>
        </p:nvSpPr>
        <p:spPr/>
        <p:txBody>
          <a:bodyPr/>
          <a:lstStyle/>
          <a:p>
            <a:pPr defTabSz="685800"/>
            <a:fld id="{48F63A3B-78C7-47BE-AE5E-E10140E04643}" type="slidenum">
              <a:rPr lang="en-US">
                <a:solidFill>
                  <a:prstClr val="black">
                    <a:tint val="75000"/>
                  </a:prstClr>
                </a:solidFill>
                <a:latin typeface="Calibri" panose="020F0502020204030204"/>
              </a:rPr>
              <a:pPr defTabSz="685800"/>
              <a:t>31</a:t>
            </a:fld>
            <a:endParaRPr lang="en-US" dirty="0">
              <a:solidFill>
                <a:prstClr val="black">
                  <a:tint val="75000"/>
                </a:prstClr>
              </a:solidFill>
              <a:latin typeface="Calibri" panose="020F0502020204030204"/>
            </a:endParaRPr>
          </a:p>
        </p:txBody>
      </p:sp>
      <p:graphicFrame>
        <p:nvGraphicFramePr>
          <p:cNvPr id="10" name="Content Placeholder 9">
            <a:extLst>
              <a:ext uri="{FF2B5EF4-FFF2-40B4-BE49-F238E27FC236}">
                <a16:creationId xmlns:a16="http://schemas.microsoft.com/office/drawing/2014/main" id="{1087F875-EBF6-4DC3-8135-A0CCAC925DA4}"/>
              </a:ext>
            </a:extLst>
          </p:cNvPr>
          <p:cNvGraphicFramePr>
            <a:graphicFrameLocks noGrp="1"/>
          </p:cNvGraphicFramePr>
          <p:nvPr>
            <p:ph idx="1"/>
            <p:extLst/>
          </p:nvPr>
        </p:nvGraphicFramePr>
        <p:xfrm>
          <a:off x="628650" y="2226469"/>
          <a:ext cx="7886700" cy="326350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41276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31094"/>
            <a:ext cx="7886700" cy="994172"/>
          </a:xfrm>
        </p:spPr>
        <p:txBody>
          <a:bodyPr>
            <a:normAutofit/>
          </a:bodyPr>
          <a:lstStyle/>
          <a:p>
            <a:r>
              <a:rPr lang="en-US" b="1" dirty="0"/>
              <a:t>Boldness Leads to Excellence in Outcomes</a:t>
            </a:r>
            <a:br>
              <a:rPr lang="en-US" sz="4050" b="1" dirty="0"/>
            </a:br>
            <a:r>
              <a:rPr lang="en-US" sz="2400" dirty="0"/>
              <a:t>A</a:t>
            </a:r>
            <a:r>
              <a:rPr lang="en-US" sz="2400" i="1" dirty="0"/>
              <a:t>re we moving the only dial that matters?</a:t>
            </a:r>
            <a:endParaRPr lang="en-US" dirty="0"/>
          </a:p>
        </p:txBody>
      </p:sp>
      <p:graphicFrame>
        <p:nvGraphicFramePr>
          <p:cNvPr id="7" name="Content Placeholder 6"/>
          <p:cNvGraphicFramePr>
            <a:graphicFrameLocks noGrp="1"/>
          </p:cNvGraphicFramePr>
          <p:nvPr>
            <p:ph idx="1"/>
            <p:extLst/>
          </p:nvPr>
        </p:nvGraphicFramePr>
        <p:xfrm>
          <a:off x="628650" y="2058489"/>
          <a:ext cx="8058150" cy="3162062"/>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pPr defTabSz="685800"/>
            <a:fld id="{48F63A3B-78C7-47BE-AE5E-E10140E04643}" type="slidenum">
              <a:rPr lang="en-US">
                <a:solidFill>
                  <a:prstClr val="black">
                    <a:tint val="75000"/>
                  </a:prstClr>
                </a:solidFill>
                <a:latin typeface="Calibri" panose="020F0502020204030204"/>
              </a:rPr>
              <a:pPr defTabSz="685800"/>
              <a:t>32</a:t>
            </a:fld>
            <a:endParaRPr lang="en-US" dirty="0">
              <a:solidFill>
                <a:prstClr val="black">
                  <a:tint val="75000"/>
                </a:prstClr>
              </a:solidFill>
              <a:latin typeface="Calibri" panose="020F0502020204030204"/>
            </a:endParaRPr>
          </a:p>
        </p:txBody>
      </p:sp>
      <p:sp>
        <p:nvSpPr>
          <p:cNvPr id="5" name="TextBox 1"/>
          <p:cNvSpPr txBox="1"/>
          <p:nvPr/>
        </p:nvSpPr>
        <p:spPr>
          <a:xfrm>
            <a:off x="2305707" y="4635062"/>
            <a:ext cx="685800" cy="299545"/>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685800"/>
            <a:r>
              <a:rPr lang="en-US" sz="1575" dirty="0">
                <a:solidFill>
                  <a:prstClr val="black"/>
                </a:solidFill>
                <a:latin typeface="Cambria" panose="02040503050406030204" pitchFamily="18" charset="0"/>
              </a:rPr>
              <a:t>61.6%%</a:t>
            </a:r>
          </a:p>
        </p:txBody>
      </p:sp>
      <p:sp>
        <p:nvSpPr>
          <p:cNvPr id="3" name="TextBox 2"/>
          <p:cNvSpPr txBox="1"/>
          <p:nvPr/>
        </p:nvSpPr>
        <p:spPr>
          <a:xfrm>
            <a:off x="3613059" y="2791903"/>
            <a:ext cx="1963294" cy="427040"/>
          </a:xfrm>
          <a:prstGeom prst="rect">
            <a:avLst/>
          </a:prstGeom>
          <a:noFill/>
        </p:spPr>
        <p:txBody>
          <a:bodyPr wrap="none" rtlCol="0">
            <a:spAutoFit/>
          </a:bodyPr>
          <a:lstStyle/>
          <a:p>
            <a:pPr defTabSz="685800"/>
            <a:r>
              <a:rPr lang="en-US" sz="2175" b="1" dirty="0">
                <a:solidFill>
                  <a:srgbClr val="C00000"/>
                </a:solidFill>
                <a:latin typeface="Calibri" panose="020F0502020204030204"/>
              </a:rPr>
              <a:t>#</a:t>
            </a:r>
            <a:r>
              <a:rPr lang="en-US" sz="2175" b="1" dirty="0" err="1">
                <a:solidFill>
                  <a:srgbClr val="C00000"/>
                </a:solidFill>
                <a:latin typeface="Calibri" panose="020F0502020204030204"/>
              </a:rPr>
              <a:t>EquityMatters</a:t>
            </a:r>
            <a:endParaRPr lang="en-US" sz="2175" b="1" dirty="0">
              <a:solidFill>
                <a:srgbClr val="C00000"/>
              </a:solidFill>
              <a:latin typeface="Calibri" panose="020F0502020204030204"/>
            </a:endParaRPr>
          </a:p>
        </p:txBody>
      </p:sp>
    </p:spTree>
    <p:extLst>
      <p:ext uri="{BB962C8B-B14F-4D97-AF65-F5344CB8AC3E}">
        <p14:creationId xmlns:p14="http://schemas.microsoft.com/office/powerpoint/2010/main" val="1879569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nvPr>
        </p:nvGraphicFramePr>
        <p:xfrm>
          <a:off x="1623060" y="2205990"/>
          <a:ext cx="5646420" cy="35982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1"/>
          <p:cNvSpPr txBox="1">
            <a:spLocks/>
          </p:cNvSpPr>
          <p:nvPr/>
        </p:nvSpPr>
        <p:spPr>
          <a:xfrm>
            <a:off x="628650" y="1077310"/>
            <a:ext cx="7886700" cy="1128680"/>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Copperplate Gothic Bold" panose="020E0705020206020404" pitchFamily="34" charset="77"/>
                <a:ea typeface="+mj-ea"/>
                <a:cs typeface="+mj-cs"/>
              </a:defRPr>
            </a:lvl1pPr>
          </a:lstStyle>
          <a:p>
            <a:pPr algn="ctr" defTabSz="685800"/>
            <a:r>
              <a:rPr lang="en-US" sz="3900" b="1" dirty="0">
                <a:solidFill>
                  <a:prstClr val="black"/>
                </a:solidFill>
                <a:latin typeface="Calibri Light" panose="020F0302020204030204"/>
                <a:ea typeface="Copperplate Gothic Bold" charset="0"/>
                <a:cs typeface="Copperplate Gothic Bold" charset="0"/>
              </a:rPr>
              <a:t>Boldly Partnering Beyond Our College</a:t>
            </a:r>
            <a:br>
              <a:rPr lang="en-US" sz="3600" b="1" dirty="0">
                <a:solidFill>
                  <a:prstClr val="black"/>
                </a:solidFill>
                <a:latin typeface="Calibri Light" panose="020F0302020204030204"/>
                <a:ea typeface="Copperplate Gothic Bold" charset="0"/>
                <a:cs typeface="Copperplate Gothic Bold" charset="0"/>
              </a:rPr>
            </a:br>
            <a:r>
              <a:rPr lang="en-US" sz="2625" i="1" dirty="0">
                <a:solidFill>
                  <a:prstClr val="black"/>
                </a:solidFill>
                <a:latin typeface="Calibri Light" panose="020F0302020204030204"/>
                <a:ea typeface="Copperplate Gothic Bold" charset="0"/>
                <a:cs typeface="Copperplate Gothic Bold" charset="0"/>
              </a:rPr>
              <a:t>Have we engaged our partners in advancing our mission?</a:t>
            </a:r>
            <a:endParaRPr lang="en-US" sz="3600" i="1" dirty="0">
              <a:solidFill>
                <a:prstClr val="black"/>
              </a:solidFill>
              <a:latin typeface="Calibri Light" panose="020F0302020204030204"/>
              <a:ea typeface="Copperplate Gothic Bold" charset="0"/>
              <a:cs typeface="Copperplate Gothic Bold" charset="0"/>
            </a:endParaRPr>
          </a:p>
        </p:txBody>
      </p:sp>
    </p:spTree>
    <p:extLst>
      <p:ext uri="{BB962C8B-B14F-4D97-AF65-F5344CB8AC3E}">
        <p14:creationId xmlns:p14="http://schemas.microsoft.com/office/powerpoint/2010/main" val="36266644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5"/>
          <p:cNvGraphicFramePr>
            <a:graphicFrameLocks noGrp="1"/>
          </p:cNvGraphicFramePr>
          <p:nvPr>
            <p:ph idx="1"/>
            <p:extLst/>
          </p:nvPr>
        </p:nvGraphicFramePr>
        <p:xfrm>
          <a:off x="628650" y="2226469"/>
          <a:ext cx="7886700" cy="3263504"/>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flipH="1">
            <a:off x="1093769" y="4222055"/>
            <a:ext cx="790449" cy="276999"/>
          </a:xfrm>
          <a:prstGeom prst="rect">
            <a:avLst/>
          </a:prstGeom>
          <a:solidFill>
            <a:schemeClr val="bg1">
              <a:lumMod val="85000"/>
            </a:schemeClr>
          </a:solidFill>
        </p:spPr>
        <p:txBody>
          <a:bodyPr wrap="square" rtlCol="0">
            <a:spAutoFit/>
          </a:bodyPr>
          <a:lstStyle/>
          <a:p>
            <a:pPr defTabSz="685800"/>
            <a:r>
              <a:rPr lang="en-US" sz="1200" dirty="0">
                <a:solidFill>
                  <a:prstClr val="black">
                    <a:lumMod val="95000"/>
                    <a:lumOff val="5000"/>
                  </a:prstClr>
                </a:solidFill>
                <a:latin typeface="Calibri" panose="020F0502020204030204"/>
              </a:rPr>
              <a:t>52% avg.</a:t>
            </a:r>
          </a:p>
        </p:txBody>
      </p:sp>
      <p:cxnSp>
        <p:nvCxnSpPr>
          <p:cNvPr id="8" name="Straight Connector 7"/>
          <p:cNvCxnSpPr/>
          <p:nvPr/>
        </p:nvCxnSpPr>
        <p:spPr>
          <a:xfrm>
            <a:off x="1093769" y="4485179"/>
            <a:ext cx="7331774" cy="0"/>
          </a:xfrm>
          <a:prstGeom prst="line">
            <a:avLst/>
          </a:prstGeom>
          <a:ln w="38100">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0" name="TextBox 9"/>
          <p:cNvSpPr txBox="1"/>
          <p:nvPr/>
        </p:nvSpPr>
        <p:spPr>
          <a:xfrm flipH="1">
            <a:off x="1989733" y="3707777"/>
            <a:ext cx="788104" cy="276999"/>
          </a:xfrm>
          <a:prstGeom prst="rect">
            <a:avLst/>
          </a:prstGeom>
          <a:solidFill>
            <a:schemeClr val="bg1">
              <a:lumMod val="85000"/>
            </a:schemeClr>
          </a:solidFill>
        </p:spPr>
        <p:txBody>
          <a:bodyPr wrap="square" rtlCol="0">
            <a:spAutoFit/>
          </a:bodyPr>
          <a:lstStyle/>
          <a:p>
            <a:pPr defTabSz="685800"/>
            <a:r>
              <a:rPr lang="en-US" sz="1200" dirty="0">
                <a:solidFill>
                  <a:prstClr val="black">
                    <a:lumMod val="95000"/>
                    <a:lumOff val="5000"/>
                  </a:prstClr>
                </a:solidFill>
                <a:latin typeface="Calibri" panose="020F0502020204030204"/>
              </a:rPr>
              <a:t>67% avg.</a:t>
            </a:r>
          </a:p>
        </p:txBody>
      </p:sp>
      <p:cxnSp>
        <p:nvCxnSpPr>
          <p:cNvPr id="11" name="Straight Connector 10"/>
          <p:cNvCxnSpPr/>
          <p:nvPr/>
        </p:nvCxnSpPr>
        <p:spPr>
          <a:xfrm>
            <a:off x="1983676" y="3707777"/>
            <a:ext cx="6441867" cy="0"/>
          </a:xfrm>
          <a:prstGeom prst="line">
            <a:avLst/>
          </a:prstGeom>
          <a:ln w="38100">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Title 1">
            <a:extLst>
              <a:ext uri="{FF2B5EF4-FFF2-40B4-BE49-F238E27FC236}">
                <a16:creationId xmlns:a16="http://schemas.microsoft.com/office/drawing/2014/main" id="{5CD3D2C4-ECEA-4DAB-A813-7405F74D73BD}"/>
              </a:ext>
            </a:extLst>
          </p:cNvPr>
          <p:cNvSpPr txBox="1">
            <a:spLocks/>
          </p:cNvSpPr>
          <p:nvPr/>
        </p:nvSpPr>
        <p:spPr>
          <a:xfrm>
            <a:off x="742950" y="1245394"/>
            <a:ext cx="7886700" cy="994172"/>
          </a:xfrm>
          <a:prstGeom prst="rect">
            <a:avLst/>
          </a:prstGeom>
        </p:spPr>
        <p:txBody>
          <a:bodyPr vert="horz" lIns="68580" tIns="34290" rIns="68580" bIns="34290" rtlCol="0" anchor="ctr">
            <a:normAutofit/>
          </a:bodyPr>
          <a:lstStyle>
            <a:lvl1pPr algn="ctr" defTabSz="914400" rtl="0" eaLnBrk="1" latinLnBrk="0" hangingPunct="1">
              <a:lnSpc>
                <a:spcPct val="90000"/>
              </a:lnSpc>
              <a:spcBef>
                <a:spcPct val="0"/>
              </a:spcBef>
              <a:buNone/>
              <a:defRPr sz="4400" kern="1200">
                <a:solidFill>
                  <a:schemeClr val="tx1">
                    <a:lumMod val="85000"/>
                    <a:lumOff val="15000"/>
                  </a:schemeClr>
                </a:solidFill>
                <a:latin typeface="+mj-lt"/>
                <a:ea typeface="+mj-ea"/>
                <a:cs typeface="+mj-cs"/>
              </a:defRPr>
            </a:lvl1pPr>
          </a:lstStyle>
          <a:p>
            <a:pPr defTabSz="685800"/>
            <a:r>
              <a:rPr lang="en-US" sz="3300" b="1" dirty="0">
                <a:solidFill>
                  <a:prstClr val="black">
                    <a:lumMod val="85000"/>
                    <a:lumOff val="15000"/>
                  </a:prstClr>
                </a:solidFill>
                <a:latin typeface="Calibri Light" panose="020F0302020204030204"/>
              </a:rPr>
              <a:t>Boldness Leads to Excellence in Outcomes</a:t>
            </a:r>
            <a:br>
              <a:rPr lang="en-US" sz="4050" b="1" dirty="0">
                <a:solidFill>
                  <a:prstClr val="black">
                    <a:lumMod val="85000"/>
                    <a:lumOff val="15000"/>
                  </a:prstClr>
                </a:solidFill>
                <a:latin typeface="Calibri Light" panose="020F0302020204030204"/>
              </a:rPr>
            </a:br>
            <a:r>
              <a:rPr lang="en-US" sz="2400" dirty="0">
                <a:solidFill>
                  <a:prstClr val="black">
                    <a:lumMod val="85000"/>
                    <a:lumOff val="15000"/>
                  </a:prstClr>
                </a:solidFill>
                <a:latin typeface="Calibri Light" panose="020F0302020204030204"/>
              </a:rPr>
              <a:t>A</a:t>
            </a:r>
            <a:r>
              <a:rPr lang="en-US" sz="2400" i="1" dirty="0">
                <a:solidFill>
                  <a:prstClr val="black">
                    <a:lumMod val="85000"/>
                    <a:lumOff val="15000"/>
                  </a:prstClr>
                </a:solidFill>
                <a:latin typeface="Calibri Light" panose="020F0302020204030204"/>
              </a:rPr>
              <a:t>re we moving the only dial that matters?</a:t>
            </a:r>
            <a:endParaRPr lang="en-US" sz="3300" dirty="0">
              <a:solidFill>
                <a:prstClr val="black">
                  <a:lumMod val="85000"/>
                  <a:lumOff val="15000"/>
                </a:prstClr>
              </a:solidFill>
              <a:latin typeface="Calibri Light" panose="020F0302020204030204"/>
            </a:endParaRPr>
          </a:p>
        </p:txBody>
      </p:sp>
    </p:spTree>
    <p:extLst>
      <p:ext uri="{BB962C8B-B14F-4D97-AF65-F5344CB8AC3E}">
        <p14:creationId xmlns:p14="http://schemas.microsoft.com/office/powerpoint/2010/main" val="1380574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B5292D"/>
                </a:solidFill>
                <a:cs typeface="Times New Roman" panose="02020603050405020304" pitchFamily="18" charset="0"/>
              </a:rPr>
              <a:t>#</a:t>
            </a:r>
            <a:r>
              <a:rPr lang="en-US" b="1" dirty="0" err="1">
                <a:solidFill>
                  <a:srgbClr val="B5292D"/>
                </a:solidFill>
                <a:cs typeface="Times New Roman" panose="02020603050405020304" pitchFamily="18" charset="0"/>
              </a:rPr>
              <a:t>BeingClear</a:t>
            </a:r>
            <a:r>
              <a:rPr lang="en-US" b="1" dirty="0">
                <a:solidFill>
                  <a:srgbClr val="B5292D"/>
                </a:solidFill>
                <a:cs typeface="Times New Roman" panose="02020603050405020304" pitchFamily="18" charset="0"/>
              </a:rPr>
              <a:t> #</a:t>
            </a:r>
            <a:r>
              <a:rPr lang="en-US" b="1" dirty="0" err="1">
                <a:solidFill>
                  <a:srgbClr val="B5292D"/>
                </a:solidFill>
                <a:cs typeface="Times New Roman" panose="02020603050405020304" pitchFamily="18" charset="0"/>
              </a:rPr>
              <a:t>BeingBold</a:t>
            </a:r>
            <a:endParaRPr lang="en-US" b="1" dirty="0">
              <a:solidFill>
                <a:srgbClr val="B5292D"/>
              </a:solidFill>
              <a:cs typeface="Times New Roman" panose="02020603050405020304" pitchFamily="18" charset="0"/>
            </a:endParaRPr>
          </a:p>
        </p:txBody>
      </p:sp>
      <p:sp>
        <p:nvSpPr>
          <p:cNvPr id="13" name="Content Placeholder 2">
            <a:extLst>
              <a:ext uri="{FF2B5EF4-FFF2-40B4-BE49-F238E27FC236}">
                <a16:creationId xmlns:a16="http://schemas.microsoft.com/office/drawing/2014/main" id="{209E0C76-CCCC-F141-BAE1-CB242D80A2B3}"/>
              </a:ext>
            </a:extLst>
          </p:cNvPr>
          <p:cNvSpPr>
            <a:spLocks noGrp="1"/>
          </p:cNvSpPr>
          <p:nvPr>
            <p:ph idx="1"/>
          </p:nvPr>
        </p:nvSpPr>
        <p:spPr>
          <a:xfrm>
            <a:off x="628651" y="2448256"/>
            <a:ext cx="7886699" cy="1732954"/>
          </a:xfrm>
        </p:spPr>
        <p:txBody>
          <a:bodyPr>
            <a:normAutofit/>
          </a:bodyPr>
          <a:lstStyle/>
          <a:p>
            <a:pPr marL="0" indent="0" algn="ctr">
              <a:lnSpc>
                <a:spcPct val="100000"/>
              </a:lnSpc>
              <a:buNone/>
            </a:pPr>
            <a:r>
              <a:rPr lang="en-US" sz="3000" b="1" dirty="0">
                <a:latin typeface="+mj-lt"/>
              </a:rPr>
              <a:t>One minute paper: </a:t>
            </a:r>
          </a:p>
          <a:p>
            <a:pPr marL="0" indent="0" algn="ctr">
              <a:lnSpc>
                <a:spcPct val="100000"/>
              </a:lnSpc>
              <a:buNone/>
            </a:pPr>
            <a:r>
              <a:rPr lang="en-US" sz="2400" dirty="0">
                <a:latin typeface="+mj-lt"/>
              </a:rPr>
              <a:t>What are one or two things that excited </a:t>
            </a:r>
            <a:br>
              <a:rPr lang="en-US" sz="2400" dirty="0">
                <a:latin typeface="+mj-lt"/>
              </a:rPr>
            </a:br>
            <a:r>
              <a:rPr lang="en-US" sz="2400" dirty="0">
                <a:latin typeface="+mj-lt"/>
              </a:rPr>
              <a:t>you about this presentation?</a:t>
            </a:r>
          </a:p>
        </p:txBody>
      </p:sp>
      <p:grpSp>
        <p:nvGrpSpPr>
          <p:cNvPr id="7" name="Group 6">
            <a:extLst>
              <a:ext uri="{FF2B5EF4-FFF2-40B4-BE49-F238E27FC236}">
                <a16:creationId xmlns:a16="http://schemas.microsoft.com/office/drawing/2014/main" id="{F204FA4B-A8AA-9940-B084-2240536A1B19}"/>
              </a:ext>
            </a:extLst>
          </p:cNvPr>
          <p:cNvGrpSpPr/>
          <p:nvPr/>
        </p:nvGrpSpPr>
        <p:grpSpPr>
          <a:xfrm>
            <a:off x="2242819" y="4386501"/>
            <a:ext cx="5513252" cy="830997"/>
            <a:chOff x="3365170" y="4406784"/>
            <a:chExt cx="6205100" cy="944285"/>
          </a:xfrm>
        </p:grpSpPr>
        <p:sp>
          <p:nvSpPr>
            <p:cNvPr id="8" name="Rectangle 7">
              <a:extLst>
                <a:ext uri="{FF2B5EF4-FFF2-40B4-BE49-F238E27FC236}">
                  <a16:creationId xmlns:a16="http://schemas.microsoft.com/office/drawing/2014/main" id="{EDB67D46-9477-6443-9875-569044571920}"/>
                </a:ext>
              </a:extLst>
            </p:cNvPr>
            <p:cNvSpPr/>
            <p:nvPr/>
          </p:nvSpPr>
          <p:spPr>
            <a:xfrm>
              <a:off x="4430518" y="4406784"/>
              <a:ext cx="5139752" cy="944285"/>
            </a:xfrm>
            <a:prstGeom prst="rect">
              <a:avLst/>
            </a:prstGeom>
          </p:spPr>
          <p:txBody>
            <a:bodyPr wrap="square">
              <a:spAutoFit/>
            </a:bodyPr>
            <a:lstStyle/>
            <a:p>
              <a:pPr defTabSz="685800"/>
              <a:r>
                <a:rPr lang="en-US" sz="2400" dirty="0">
                  <a:solidFill>
                    <a:srgbClr val="1DA1F2"/>
                  </a:solidFill>
                  <a:latin typeface="Cambria" panose="02040503050406030204" pitchFamily="18" charset="0"/>
                </a:rPr>
                <a:t>#</a:t>
              </a:r>
              <a:r>
                <a:rPr lang="en-US" sz="2400" dirty="0" err="1">
                  <a:solidFill>
                    <a:srgbClr val="1DA1F2"/>
                  </a:solidFill>
                  <a:latin typeface="Cambria" panose="02040503050406030204" pitchFamily="18" charset="0"/>
                </a:rPr>
                <a:t>BeingClear</a:t>
              </a:r>
              <a:r>
                <a:rPr lang="en-US" sz="2400" dirty="0">
                  <a:solidFill>
                    <a:srgbClr val="1DA1F2"/>
                  </a:solidFill>
                  <a:latin typeface="Cambria" panose="02040503050406030204" pitchFamily="18" charset="0"/>
                </a:rPr>
                <a:t> #</a:t>
              </a:r>
              <a:r>
                <a:rPr lang="en-US" sz="2400" dirty="0" err="1">
                  <a:solidFill>
                    <a:srgbClr val="1DA1F2"/>
                  </a:solidFill>
                  <a:latin typeface="Cambria" panose="02040503050406030204" pitchFamily="18" charset="0"/>
                </a:rPr>
                <a:t>BeingBold</a:t>
              </a:r>
              <a:endParaRPr lang="en-US" sz="2400" dirty="0">
                <a:solidFill>
                  <a:srgbClr val="1DA1F2"/>
                </a:solidFill>
                <a:latin typeface="Cambria" panose="02040503050406030204" pitchFamily="18" charset="0"/>
              </a:endParaRPr>
            </a:p>
            <a:p>
              <a:pPr defTabSz="685800"/>
              <a:r>
                <a:rPr lang="en-US" sz="2400" dirty="0">
                  <a:solidFill>
                    <a:srgbClr val="1DA1F2"/>
                  </a:solidFill>
                  <a:latin typeface="Cambria" panose="02040503050406030204" pitchFamily="18" charset="0"/>
                </a:rPr>
                <a:t>#ASCCC2020 #</a:t>
              </a:r>
              <a:r>
                <a:rPr lang="en-US" sz="2400" dirty="0" err="1">
                  <a:solidFill>
                    <a:srgbClr val="1DA1F2"/>
                  </a:solidFill>
                  <a:latin typeface="Cambria" panose="02040503050406030204" pitchFamily="18" charset="0"/>
                </a:rPr>
                <a:t>CACCsLearn</a:t>
              </a:r>
              <a:endParaRPr lang="en-US" sz="2400" dirty="0">
                <a:solidFill>
                  <a:srgbClr val="1DA1F2"/>
                </a:solidFill>
                <a:latin typeface="Cambria" panose="02040503050406030204" pitchFamily="18" charset="0"/>
              </a:endParaRPr>
            </a:p>
          </p:txBody>
        </p:sp>
        <p:pic>
          <p:nvPicPr>
            <p:cNvPr id="9" name="Picture 8">
              <a:extLst>
                <a:ext uri="{FF2B5EF4-FFF2-40B4-BE49-F238E27FC236}">
                  <a16:creationId xmlns:a16="http://schemas.microsoft.com/office/drawing/2014/main" id="{B1E121E5-32A5-E74E-91F2-9B50EA7988C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65170" y="4557420"/>
              <a:ext cx="955598" cy="775946"/>
            </a:xfrm>
            <a:prstGeom prst="rect">
              <a:avLst/>
            </a:prstGeom>
          </p:spPr>
        </p:pic>
      </p:grpSp>
    </p:spTree>
    <p:extLst>
      <p:ext uri="{BB962C8B-B14F-4D97-AF65-F5344CB8AC3E}">
        <p14:creationId xmlns:p14="http://schemas.microsoft.com/office/powerpoint/2010/main" val="31490437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777A8-F288-4F05-9125-2C21BA2FD79F}"/>
              </a:ext>
            </a:extLst>
          </p:cNvPr>
          <p:cNvSpPr>
            <a:spLocks noGrp="1"/>
          </p:cNvSpPr>
          <p:nvPr>
            <p:ph type="title"/>
          </p:nvPr>
        </p:nvSpPr>
        <p:spPr>
          <a:xfrm>
            <a:off x="-631074" y="5331994"/>
            <a:ext cx="5220567" cy="636029"/>
          </a:xfrm>
        </p:spPr>
        <p:txBody>
          <a:bodyPr>
            <a:normAutofit/>
          </a:bodyPr>
          <a:lstStyle/>
          <a:p>
            <a:r>
              <a:rPr lang="en-US" sz="2700" b="1" dirty="0">
                <a:solidFill>
                  <a:srgbClr val="A32B30"/>
                </a:solidFill>
                <a:latin typeface="+mn-lt"/>
                <a:cs typeface="Calibri Light" panose="020F0302020204030204" pitchFamily="34" charset="0"/>
              </a:rPr>
              <a:t>#</a:t>
            </a:r>
            <a:r>
              <a:rPr lang="en-US" sz="2700" b="1" dirty="0" err="1">
                <a:solidFill>
                  <a:srgbClr val="A32B30"/>
                </a:solidFill>
                <a:latin typeface="+mn-lt"/>
                <a:cs typeface="Calibri Light" panose="020F0302020204030204" pitchFamily="34" charset="0"/>
              </a:rPr>
              <a:t>OccupyLearning</a:t>
            </a:r>
            <a:endParaRPr lang="en-US" sz="1800" dirty="0">
              <a:solidFill>
                <a:srgbClr val="A32B30"/>
              </a:solidFill>
              <a:latin typeface="+mn-lt"/>
            </a:endParaRPr>
          </a:p>
        </p:txBody>
      </p:sp>
      <p:sp>
        <p:nvSpPr>
          <p:cNvPr id="4" name="Text Placeholder 2">
            <a:extLst>
              <a:ext uri="{FF2B5EF4-FFF2-40B4-BE49-F238E27FC236}">
                <a16:creationId xmlns:a16="http://schemas.microsoft.com/office/drawing/2014/main" id="{756ECA91-731E-43BF-AB14-883548046911}"/>
              </a:ext>
            </a:extLst>
          </p:cNvPr>
          <p:cNvSpPr txBox="1">
            <a:spLocks/>
          </p:cNvSpPr>
          <p:nvPr/>
        </p:nvSpPr>
        <p:spPr>
          <a:xfrm>
            <a:off x="451228" y="1670323"/>
            <a:ext cx="5391959" cy="5040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2400" dirty="0">
                <a:solidFill>
                  <a:srgbClr val="E7E6E6">
                    <a:lumMod val="25000"/>
                  </a:srgbClr>
                </a:solidFill>
                <a:latin typeface="Calibri" panose="020F0502020204030204"/>
                <a:cs typeface="Calibri Light" panose="020F0302020204030204" pitchFamily="34" charset="0"/>
              </a:rPr>
              <a:t>1. </a:t>
            </a:r>
            <a:r>
              <a:rPr lang="en-US" sz="2400" dirty="0">
                <a:solidFill>
                  <a:srgbClr val="A32B30"/>
                </a:solidFill>
                <a:latin typeface="Calibri" panose="020F0502020204030204"/>
                <a:cs typeface="Calibri Light" panose="020F0302020204030204" pitchFamily="34" charset="0"/>
              </a:rPr>
              <a:t>Learning is Socially Constructed</a:t>
            </a:r>
            <a:br>
              <a:rPr lang="en-US" sz="2100" dirty="0">
                <a:solidFill>
                  <a:srgbClr val="E7E6E6">
                    <a:lumMod val="25000"/>
                  </a:srgbClr>
                </a:solidFill>
                <a:latin typeface="Calibri" panose="020F0502020204030204"/>
                <a:cs typeface="Calibri Light" panose="020F0302020204030204" pitchFamily="34" charset="0"/>
              </a:rPr>
            </a:br>
            <a:r>
              <a:rPr lang="en-US" sz="1350" i="1" dirty="0">
                <a:solidFill>
                  <a:srgbClr val="E7E6E6">
                    <a:lumMod val="25000"/>
                  </a:srgbClr>
                </a:solidFill>
                <a:latin typeface="Calibri" panose="020F0502020204030204"/>
                <a:cs typeface="Calibri Light" panose="020F0302020204030204" pitchFamily="34" charset="0"/>
              </a:rPr>
              <a:t>Degrees that Matter: Consensus</a:t>
            </a:r>
          </a:p>
          <a:p>
            <a:pPr marL="171450" indent="-171450" defTabSz="685800">
              <a:spcBef>
                <a:spcPts val="750"/>
              </a:spcBef>
            </a:pPr>
            <a:endParaRPr lang="en-US" sz="2100" dirty="0">
              <a:solidFill>
                <a:srgbClr val="E7E6E6">
                  <a:lumMod val="25000"/>
                </a:srgbClr>
              </a:solidFill>
              <a:latin typeface="Calibri" panose="020F0502020204030204"/>
              <a:cs typeface="Calibri Light" panose="020F0302020204030204" pitchFamily="34" charset="0"/>
            </a:endParaRPr>
          </a:p>
        </p:txBody>
      </p:sp>
      <p:sp>
        <p:nvSpPr>
          <p:cNvPr id="5" name="Text Placeholder 3">
            <a:extLst>
              <a:ext uri="{FF2B5EF4-FFF2-40B4-BE49-F238E27FC236}">
                <a16:creationId xmlns:a16="http://schemas.microsoft.com/office/drawing/2014/main" id="{1D581458-C8EF-4AEA-B46D-CE542F3F7A2D}"/>
              </a:ext>
            </a:extLst>
          </p:cNvPr>
          <p:cNvSpPr txBox="1">
            <a:spLocks/>
          </p:cNvSpPr>
          <p:nvPr/>
        </p:nvSpPr>
        <p:spPr>
          <a:xfrm>
            <a:off x="1389651" y="3048279"/>
            <a:ext cx="5135257" cy="5040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2400" dirty="0">
                <a:solidFill>
                  <a:srgbClr val="E7E6E6">
                    <a:lumMod val="25000"/>
                  </a:srgbClr>
                </a:solidFill>
                <a:latin typeface="Calibri" panose="020F0502020204030204"/>
                <a:cs typeface="Calibri Light" panose="020F0302020204030204" pitchFamily="34" charset="0"/>
              </a:rPr>
              <a:t>3. </a:t>
            </a:r>
            <a:r>
              <a:rPr lang="en-US" sz="2400" dirty="0">
                <a:solidFill>
                  <a:srgbClr val="A32B30"/>
                </a:solidFill>
                <a:latin typeface="Calibri" panose="020F0502020204030204"/>
                <a:cs typeface="Calibri Light" panose="020F0302020204030204" pitchFamily="34" charset="0"/>
              </a:rPr>
              <a:t>Take Teaching to the Learner</a:t>
            </a:r>
            <a:r>
              <a:rPr lang="en-US" sz="2400" dirty="0">
                <a:solidFill>
                  <a:srgbClr val="E7E6E6">
                    <a:lumMod val="25000"/>
                  </a:srgbClr>
                </a:solidFill>
                <a:latin typeface="Calibri" panose="020F0502020204030204"/>
                <a:cs typeface="Calibri Light" panose="020F0302020204030204" pitchFamily="34" charset="0"/>
              </a:rPr>
              <a:t> </a:t>
            </a:r>
            <a:br>
              <a:rPr lang="en-US" sz="2100" b="1" dirty="0">
                <a:solidFill>
                  <a:srgbClr val="E7E6E6">
                    <a:lumMod val="25000"/>
                  </a:srgbClr>
                </a:solidFill>
                <a:latin typeface="Calibri" panose="020F0502020204030204"/>
                <a:cs typeface="Calibri Light" panose="020F0302020204030204" pitchFamily="34" charset="0"/>
              </a:rPr>
            </a:br>
            <a:r>
              <a:rPr lang="en-US" sz="1350" i="1" dirty="0">
                <a:solidFill>
                  <a:srgbClr val="E7E6E6">
                    <a:lumMod val="25000"/>
                  </a:srgbClr>
                </a:solidFill>
                <a:latin typeface="Calibri" panose="020F0502020204030204"/>
                <a:cs typeface="Calibri Light" panose="020F0302020204030204" pitchFamily="34" charset="0"/>
              </a:rPr>
              <a:t>Degrees that Matter: Learner Centered; Pillar 4: Learning Facilitation</a:t>
            </a:r>
            <a:endParaRPr lang="en-US" sz="1200" i="1" dirty="0">
              <a:solidFill>
                <a:srgbClr val="E7E6E6">
                  <a:lumMod val="25000"/>
                </a:srgbClr>
              </a:solidFill>
              <a:latin typeface="Calibri" panose="020F0502020204030204"/>
              <a:cs typeface="Calibri Light" panose="020F0302020204030204" pitchFamily="34" charset="0"/>
            </a:endParaRPr>
          </a:p>
          <a:p>
            <a:pPr marL="171450" indent="-171450" defTabSz="685800">
              <a:spcBef>
                <a:spcPts val="750"/>
              </a:spcBef>
            </a:pPr>
            <a:endParaRPr lang="en-US" sz="2100" dirty="0">
              <a:solidFill>
                <a:srgbClr val="E7E6E6">
                  <a:lumMod val="25000"/>
                </a:srgbClr>
              </a:solidFill>
              <a:latin typeface="Calibri" panose="020F0502020204030204"/>
              <a:cs typeface="Calibri Light" panose="020F0302020204030204" pitchFamily="34" charset="0"/>
            </a:endParaRPr>
          </a:p>
        </p:txBody>
      </p:sp>
      <p:sp>
        <p:nvSpPr>
          <p:cNvPr id="6" name="Text Placeholder 4">
            <a:extLst>
              <a:ext uri="{FF2B5EF4-FFF2-40B4-BE49-F238E27FC236}">
                <a16:creationId xmlns:a16="http://schemas.microsoft.com/office/drawing/2014/main" id="{89B43C9E-5483-47F1-A6F1-9A20B48544CF}"/>
              </a:ext>
            </a:extLst>
          </p:cNvPr>
          <p:cNvSpPr txBox="1">
            <a:spLocks/>
          </p:cNvSpPr>
          <p:nvPr/>
        </p:nvSpPr>
        <p:spPr>
          <a:xfrm>
            <a:off x="2645252" y="3659449"/>
            <a:ext cx="5479924" cy="5040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725" dirty="0">
                <a:solidFill>
                  <a:srgbClr val="E7E6E6">
                    <a:lumMod val="25000"/>
                  </a:srgbClr>
                </a:solidFill>
                <a:latin typeface="Calibri" panose="020F0502020204030204"/>
                <a:cs typeface="Calibri Light" panose="020F0302020204030204" pitchFamily="34" charset="0"/>
              </a:rPr>
              <a:t>Equity-Mindedness Prioritizes Relevance</a:t>
            </a:r>
            <a:br>
              <a:rPr lang="en-US" sz="1725" dirty="0">
                <a:solidFill>
                  <a:srgbClr val="E7E6E6">
                    <a:lumMod val="25000"/>
                  </a:srgbClr>
                </a:solidFill>
                <a:latin typeface="Calibri" panose="020F0502020204030204"/>
                <a:cs typeface="Calibri Light" panose="020F0302020204030204" pitchFamily="34" charset="0"/>
              </a:rPr>
            </a:br>
            <a:r>
              <a:rPr lang="en-US" sz="1275" i="1" dirty="0">
                <a:solidFill>
                  <a:srgbClr val="E7E6E6">
                    <a:lumMod val="25000"/>
                  </a:srgbClr>
                </a:solidFill>
                <a:latin typeface="Calibri" panose="020F0502020204030204"/>
                <a:cs typeface="Calibri Light" panose="020F0302020204030204" pitchFamily="34" charset="0"/>
              </a:rPr>
              <a:t>Pillar 4: Internships, field trips, &amp; project-based learning.  AACU: HIP</a:t>
            </a:r>
          </a:p>
          <a:p>
            <a:pPr marL="171450" indent="-171450" defTabSz="685800">
              <a:spcBef>
                <a:spcPts val="750"/>
              </a:spcBef>
            </a:pPr>
            <a:endParaRPr lang="en-US" sz="2100" dirty="0">
              <a:solidFill>
                <a:srgbClr val="E7E6E6">
                  <a:lumMod val="25000"/>
                </a:srgbClr>
              </a:solidFill>
              <a:latin typeface="Calibri" panose="020F0502020204030204"/>
              <a:cs typeface="Calibri Light" panose="020F0302020204030204" pitchFamily="34" charset="0"/>
            </a:endParaRPr>
          </a:p>
        </p:txBody>
      </p:sp>
      <p:sp>
        <p:nvSpPr>
          <p:cNvPr id="7" name="Text Placeholder 5">
            <a:extLst>
              <a:ext uri="{FF2B5EF4-FFF2-40B4-BE49-F238E27FC236}">
                <a16:creationId xmlns:a16="http://schemas.microsoft.com/office/drawing/2014/main" id="{8954817E-2ED5-4B13-995A-DFAA501F5D4F}"/>
              </a:ext>
            </a:extLst>
          </p:cNvPr>
          <p:cNvSpPr txBox="1">
            <a:spLocks/>
          </p:cNvSpPr>
          <p:nvPr/>
        </p:nvSpPr>
        <p:spPr>
          <a:xfrm>
            <a:off x="3031331" y="4727978"/>
            <a:ext cx="5391959" cy="5040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725" dirty="0">
                <a:solidFill>
                  <a:srgbClr val="E7E6E6">
                    <a:lumMod val="25000"/>
                  </a:srgbClr>
                </a:solidFill>
                <a:latin typeface="Calibri" panose="020F0502020204030204"/>
                <a:cs typeface="Calibri Light" panose="020F0302020204030204" pitchFamily="34" charset="0"/>
              </a:rPr>
              <a:t>Learning Transcends Compliance</a:t>
            </a:r>
            <a:br>
              <a:rPr lang="en-US" sz="2100" dirty="0">
                <a:solidFill>
                  <a:srgbClr val="E7E6E6">
                    <a:lumMod val="25000"/>
                  </a:srgbClr>
                </a:solidFill>
                <a:latin typeface="Calibri" panose="020F0502020204030204"/>
                <a:cs typeface="Calibri Light" panose="020F0302020204030204" pitchFamily="34" charset="0"/>
              </a:rPr>
            </a:br>
            <a:r>
              <a:rPr lang="en-US" sz="1275" i="1" dirty="0">
                <a:solidFill>
                  <a:srgbClr val="E7E6E6">
                    <a:lumMod val="25000"/>
                  </a:srgbClr>
                </a:solidFill>
                <a:latin typeface="Calibri" panose="020F0502020204030204"/>
                <a:cs typeface="Calibri Light" panose="020F0302020204030204" pitchFamily="34" charset="0"/>
              </a:rPr>
              <a:t>Beyond “academic excellence” to “societal engagement”</a:t>
            </a:r>
          </a:p>
          <a:p>
            <a:pPr marL="171450" indent="-171450" defTabSz="685800">
              <a:spcBef>
                <a:spcPts val="750"/>
              </a:spcBef>
            </a:pPr>
            <a:endParaRPr lang="en-US" sz="2100" dirty="0">
              <a:solidFill>
                <a:srgbClr val="E7E6E6">
                  <a:lumMod val="25000"/>
                </a:srgbClr>
              </a:solidFill>
              <a:latin typeface="Calibri" panose="020F0502020204030204"/>
              <a:cs typeface="Calibri Light" panose="020F0302020204030204" pitchFamily="34" charset="0"/>
            </a:endParaRPr>
          </a:p>
        </p:txBody>
      </p:sp>
      <p:pic>
        <p:nvPicPr>
          <p:cNvPr id="8" name="Picture 2" descr="Image result for degrees that matter">
            <a:extLst>
              <a:ext uri="{FF2B5EF4-FFF2-40B4-BE49-F238E27FC236}">
                <a16:creationId xmlns:a16="http://schemas.microsoft.com/office/drawing/2014/main" id="{0EECEABF-9A30-4177-9E48-88DD7358A53D}"/>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369862" y="1819067"/>
            <a:ext cx="1053428" cy="15836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mage result for redesigning america's community colleges">
            <a:extLst>
              <a:ext uri="{FF2B5EF4-FFF2-40B4-BE49-F238E27FC236}">
                <a16:creationId xmlns:a16="http://schemas.microsoft.com/office/drawing/2014/main" id="{E81F054C-7E74-449D-A3E8-3A8EAB4DDF36}"/>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369863" y="3402766"/>
            <a:ext cx="1050164" cy="164073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0B1EC9AF-0F19-409A-91D6-C59C41BF136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94810" y="5467293"/>
            <a:ext cx="504584" cy="405452"/>
          </a:xfrm>
          <a:prstGeom prst="rect">
            <a:avLst/>
          </a:prstGeom>
        </p:spPr>
      </p:pic>
      <p:sp>
        <p:nvSpPr>
          <p:cNvPr id="11" name="Text Placeholder 2">
            <a:extLst>
              <a:ext uri="{FF2B5EF4-FFF2-40B4-BE49-F238E27FC236}">
                <a16:creationId xmlns:a16="http://schemas.microsoft.com/office/drawing/2014/main" id="{756ECA91-731E-43BF-AB14-883548046911}"/>
              </a:ext>
            </a:extLst>
          </p:cNvPr>
          <p:cNvSpPr txBox="1">
            <a:spLocks/>
          </p:cNvSpPr>
          <p:nvPr/>
        </p:nvSpPr>
        <p:spPr>
          <a:xfrm>
            <a:off x="1055385" y="2287576"/>
            <a:ext cx="5391959" cy="5040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2400" dirty="0">
                <a:solidFill>
                  <a:srgbClr val="E7E6E6">
                    <a:lumMod val="25000"/>
                  </a:srgbClr>
                </a:solidFill>
                <a:latin typeface="Calibri" panose="020F0502020204030204"/>
                <a:cs typeface="Calibri Light" panose="020F0302020204030204" pitchFamily="34" charset="0"/>
              </a:rPr>
              <a:t>2. </a:t>
            </a:r>
            <a:r>
              <a:rPr lang="en-US" sz="2400" dirty="0">
                <a:solidFill>
                  <a:srgbClr val="A32B30"/>
                </a:solidFill>
                <a:latin typeface="Calibri" panose="020F0502020204030204"/>
                <a:cs typeface="Calibri Light" panose="020F0302020204030204" pitchFamily="34" charset="0"/>
              </a:rPr>
              <a:t>Coherent learning pathways</a:t>
            </a:r>
            <a:br>
              <a:rPr lang="en-US" sz="2100" dirty="0">
                <a:solidFill>
                  <a:srgbClr val="E7E6E6">
                    <a:lumMod val="25000"/>
                  </a:srgbClr>
                </a:solidFill>
                <a:latin typeface="Calibri" panose="020F0502020204030204"/>
                <a:cs typeface="Calibri Light" panose="020F0302020204030204" pitchFamily="34" charset="0"/>
              </a:rPr>
            </a:br>
            <a:r>
              <a:rPr lang="en-US" sz="1350" i="1" dirty="0">
                <a:solidFill>
                  <a:srgbClr val="E7E6E6">
                    <a:lumMod val="25000"/>
                  </a:srgbClr>
                </a:solidFill>
                <a:latin typeface="Calibri" panose="020F0502020204030204"/>
                <a:cs typeface="Calibri Light" panose="020F0302020204030204" pitchFamily="34" charset="0"/>
              </a:rPr>
              <a:t>Degrees that Matter: Aligned</a:t>
            </a:r>
          </a:p>
          <a:p>
            <a:pPr marL="0" indent="0" defTabSz="685800">
              <a:spcBef>
                <a:spcPts val="750"/>
              </a:spcBef>
              <a:buNone/>
            </a:pPr>
            <a:endParaRPr lang="en-US" sz="2100" dirty="0">
              <a:solidFill>
                <a:srgbClr val="E7E6E6">
                  <a:lumMod val="25000"/>
                </a:srgbClr>
              </a:solidFill>
              <a:latin typeface="Calibri" panose="020F0502020204030204"/>
              <a:cs typeface="Calibri Light" panose="020F0302020204030204" pitchFamily="34" charset="0"/>
            </a:endParaRPr>
          </a:p>
        </p:txBody>
      </p:sp>
      <p:sp>
        <p:nvSpPr>
          <p:cNvPr id="12" name="Text Placeholder 4">
            <a:extLst>
              <a:ext uri="{FF2B5EF4-FFF2-40B4-BE49-F238E27FC236}">
                <a16:creationId xmlns:a16="http://schemas.microsoft.com/office/drawing/2014/main" id="{89B43C9E-5483-47F1-A6F1-9A20B48544CF}"/>
              </a:ext>
            </a:extLst>
          </p:cNvPr>
          <p:cNvSpPr txBox="1">
            <a:spLocks/>
          </p:cNvSpPr>
          <p:nvPr/>
        </p:nvSpPr>
        <p:spPr>
          <a:xfrm>
            <a:off x="1952661" y="4210720"/>
            <a:ext cx="5479924" cy="5040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2400" dirty="0">
                <a:solidFill>
                  <a:srgbClr val="E7E6E6">
                    <a:lumMod val="25000"/>
                  </a:srgbClr>
                </a:solidFill>
                <a:latin typeface="Calibri" panose="020F0502020204030204"/>
                <a:cs typeface="Calibri Light" panose="020F0302020204030204" pitchFamily="34" charset="0"/>
              </a:rPr>
              <a:t>4. </a:t>
            </a:r>
            <a:r>
              <a:rPr lang="en-US" sz="2400" dirty="0">
                <a:solidFill>
                  <a:srgbClr val="A32B30"/>
                </a:solidFill>
                <a:latin typeface="Calibri" panose="020F0502020204030204"/>
                <a:cs typeface="Calibri Light" panose="020F0302020204030204" pitchFamily="34" charset="0"/>
              </a:rPr>
              <a:t>Learning Visible</a:t>
            </a:r>
            <a:br>
              <a:rPr lang="en-US" sz="2400" dirty="0">
                <a:solidFill>
                  <a:srgbClr val="E7E6E6">
                    <a:lumMod val="25000"/>
                  </a:srgbClr>
                </a:solidFill>
                <a:latin typeface="Calibri" panose="020F0502020204030204"/>
                <a:cs typeface="Calibri Light" panose="020F0302020204030204" pitchFamily="34" charset="0"/>
              </a:rPr>
            </a:br>
            <a:r>
              <a:rPr lang="en-US" sz="1350" i="1" dirty="0">
                <a:solidFill>
                  <a:srgbClr val="E7E6E6">
                    <a:lumMod val="25000"/>
                  </a:srgbClr>
                </a:solidFill>
                <a:latin typeface="Calibri" panose="020F0502020204030204"/>
                <a:cs typeface="Calibri Light" panose="020F0302020204030204" pitchFamily="34" charset="0"/>
              </a:rPr>
              <a:t>Degrees that matter: Communication.  WICHE Passports.  Badges</a:t>
            </a:r>
            <a:endParaRPr lang="en-US" sz="1200" i="1" dirty="0">
              <a:solidFill>
                <a:srgbClr val="E7E6E6">
                  <a:lumMod val="25000"/>
                </a:srgbClr>
              </a:solidFill>
              <a:latin typeface="Calibri" panose="020F0502020204030204"/>
              <a:cs typeface="Calibri Light" panose="020F0302020204030204" pitchFamily="34" charset="0"/>
            </a:endParaRPr>
          </a:p>
          <a:p>
            <a:pPr marL="0" indent="0" defTabSz="685800">
              <a:spcBef>
                <a:spcPts val="750"/>
              </a:spcBef>
              <a:buNone/>
            </a:pPr>
            <a:endParaRPr lang="en-US" sz="2100" dirty="0">
              <a:solidFill>
                <a:srgbClr val="E7E6E6">
                  <a:lumMod val="25000"/>
                </a:srgbClr>
              </a:solidFill>
              <a:latin typeface="Calibri" panose="020F0502020204030204"/>
              <a:cs typeface="Calibri Light" panose="020F0302020204030204" pitchFamily="34" charset="0"/>
            </a:endParaRPr>
          </a:p>
        </p:txBody>
      </p:sp>
      <p:sp>
        <p:nvSpPr>
          <p:cNvPr id="13" name="Text Placeholder 2">
            <a:extLst>
              <a:ext uri="{FF2B5EF4-FFF2-40B4-BE49-F238E27FC236}">
                <a16:creationId xmlns:a16="http://schemas.microsoft.com/office/drawing/2014/main" id="{756ECA91-731E-43BF-AB14-883548046911}"/>
              </a:ext>
            </a:extLst>
          </p:cNvPr>
          <p:cNvSpPr txBox="1">
            <a:spLocks/>
          </p:cNvSpPr>
          <p:nvPr/>
        </p:nvSpPr>
        <p:spPr>
          <a:xfrm>
            <a:off x="251961" y="1129924"/>
            <a:ext cx="8826725" cy="37386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2175" b="1" dirty="0">
                <a:solidFill>
                  <a:srgbClr val="E7E6E6">
                    <a:lumMod val="25000"/>
                  </a:srgbClr>
                </a:solidFill>
                <a:latin typeface="Calibri" panose="020F0502020204030204"/>
                <a:cs typeface="Calibri Light" panose="020F0302020204030204" pitchFamily="34" charset="0"/>
              </a:rPr>
              <a:t>Guided Pathways Pillar 4 Ensure Learning.  Accreditation Student Learning.</a:t>
            </a:r>
          </a:p>
        </p:txBody>
      </p:sp>
    </p:spTree>
    <p:extLst>
      <p:ext uri="{BB962C8B-B14F-4D97-AF65-F5344CB8AC3E}">
        <p14:creationId xmlns:p14="http://schemas.microsoft.com/office/powerpoint/2010/main" val="12989719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B5292D"/>
                </a:solidFill>
                <a:cs typeface="Times New Roman" panose="02020603050405020304" pitchFamily="18" charset="0"/>
              </a:rPr>
              <a:t>#</a:t>
            </a:r>
            <a:r>
              <a:rPr lang="en-US" b="1" dirty="0" err="1">
                <a:solidFill>
                  <a:srgbClr val="B5292D"/>
                </a:solidFill>
                <a:cs typeface="Times New Roman" panose="02020603050405020304" pitchFamily="18" charset="0"/>
              </a:rPr>
              <a:t>BeingClear</a:t>
            </a:r>
            <a:r>
              <a:rPr lang="en-US" b="1" dirty="0">
                <a:solidFill>
                  <a:srgbClr val="B5292D"/>
                </a:solidFill>
                <a:cs typeface="Times New Roman" panose="02020603050405020304" pitchFamily="18" charset="0"/>
              </a:rPr>
              <a:t> #</a:t>
            </a:r>
            <a:r>
              <a:rPr lang="en-US" b="1" dirty="0" err="1">
                <a:solidFill>
                  <a:srgbClr val="B5292D"/>
                </a:solidFill>
                <a:cs typeface="Times New Roman" panose="02020603050405020304" pitchFamily="18" charset="0"/>
              </a:rPr>
              <a:t>BeingBold</a:t>
            </a:r>
            <a:endParaRPr lang="en-US" b="1" dirty="0">
              <a:solidFill>
                <a:srgbClr val="B5292D"/>
              </a:solidFill>
              <a:cs typeface="Times New Roman" panose="02020603050405020304" pitchFamily="18" charset="0"/>
            </a:endParaRPr>
          </a:p>
        </p:txBody>
      </p:sp>
      <p:sp>
        <p:nvSpPr>
          <p:cNvPr id="13" name="Content Placeholder 2">
            <a:extLst>
              <a:ext uri="{FF2B5EF4-FFF2-40B4-BE49-F238E27FC236}">
                <a16:creationId xmlns:a16="http://schemas.microsoft.com/office/drawing/2014/main" id="{209E0C76-CCCC-F141-BAE1-CB242D80A2B3}"/>
              </a:ext>
            </a:extLst>
          </p:cNvPr>
          <p:cNvSpPr>
            <a:spLocks noGrp="1"/>
          </p:cNvSpPr>
          <p:nvPr>
            <p:ph idx="1"/>
          </p:nvPr>
        </p:nvSpPr>
        <p:spPr>
          <a:xfrm>
            <a:off x="628651" y="2448256"/>
            <a:ext cx="7886699" cy="1732954"/>
          </a:xfrm>
        </p:spPr>
        <p:txBody>
          <a:bodyPr>
            <a:normAutofit/>
          </a:bodyPr>
          <a:lstStyle/>
          <a:p>
            <a:pPr marL="0" indent="0" algn="ctr">
              <a:lnSpc>
                <a:spcPct val="100000"/>
              </a:lnSpc>
              <a:buNone/>
            </a:pPr>
            <a:r>
              <a:rPr lang="en-US" sz="3000" b="1" dirty="0">
                <a:latin typeface="+mj-lt"/>
              </a:rPr>
              <a:t>One minute paper: </a:t>
            </a:r>
          </a:p>
          <a:p>
            <a:pPr marL="0" indent="0" algn="ctr">
              <a:lnSpc>
                <a:spcPct val="100000"/>
              </a:lnSpc>
              <a:buNone/>
            </a:pPr>
            <a:r>
              <a:rPr lang="en-US" sz="2400" dirty="0">
                <a:latin typeface="+mj-lt"/>
              </a:rPr>
              <a:t>What are one or two things that excited </a:t>
            </a:r>
            <a:br>
              <a:rPr lang="en-US" sz="2400" dirty="0">
                <a:latin typeface="+mj-lt"/>
              </a:rPr>
            </a:br>
            <a:r>
              <a:rPr lang="en-US" sz="2400" dirty="0">
                <a:latin typeface="+mj-lt"/>
              </a:rPr>
              <a:t>you about this presentation?</a:t>
            </a:r>
          </a:p>
        </p:txBody>
      </p:sp>
      <p:grpSp>
        <p:nvGrpSpPr>
          <p:cNvPr id="7" name="Group 6">
            <a:extLst>
              <a:ext uri="{FF2B5EF4-FFF2-40B4-BE49-F238E27FC236}">
                <a16:creationId xmlns:a16="http://schemas.microsoft.com/office/drawing/2014/main" id="{F204FA4B-A8AA-9940-B084-2240536A1B19}"/>
              </a:ext>
            </a:extLst>
          </p:cNvPr>
          <p:cNvGrpSpPr/>
          <p:nvPr/>
        </p:nvGrpSpPr>
        <p:grpSpPr>
          <a:xfrm>
            <a:off x="2242819" y="4386501"/>
            <a:ext cx="5513252" cy="830997"/>
            <a:chOff x="3365170" y="4406784"/>
            <a:chExt cx="6205100" cy="944285"/>
          </a:xfrm>
        </p:grpSpPr>
        <p:sp>
          <p:nvSpPr>
            <p:cNvPr id="8" name="Rectangle 7">
              <a:extLst>
                <a:ext uri="{FF2B5EF4-FFF2-40B4-BE49-F238E27FC236}">
                  <a16:creationId xmlns:a16="http://schemas.microsoft.com/office/drawing/2014/main" id="{EDB67D46-9477-6443-9875-569044571920}"/>
                </a:ext>
              </a:extLst>
            </p:cNvPr>
            <p:cNvSpPr/>
            <p:nvPr/>
          </p:nvSpPr>
          <p:spPr>
            <a:xfrm>
              <a:off x="4430518" y="4406784"/>
              <a:ext cx="5139752" cy="944285"/>
            </a:xfrm>
            <a:prstGeom prst="rect">
              <a:avLst/>
            </a:prstGeom>
          </p:spPr>
          <p:txBody>
            <a:bodyPr wrap="square">
              <a:spAutoFit/>
            </a:bodyPr>
            <a:lstStyle/>
            <a:p>
              <a:pPr defTabSz="685800"/>
              <a:r>
                <a:rPr lang="en-US" sz="2400" dirty="0">
                  <a:solidFill>
                    <a:srgbClr val="1DA1F2"/>
                  </a:solidFill>
                  <a:latin typeface="Cambria" panose="02040503050406030204" pitchFamily="18" charset="0"/>
                </a:rPr>
                <a:t>#</a:t>
              </a:r>
              <a:r>
                <a:rPr lang="en-US" sz="2400" dirty="0" err="1">
                  <a:solidFill>
                    <a:srgbClr val="1DA1F2"/>
                  </a:solidFill>
                  <a:latin typeface="Cambria" panose="02040503050406030204" pitchFamily="18" charset="0"/>
                </a:rPr>
                <a:t>BeingClear</a:t>
              </a:r>
              <a:r>
                <a:rPr lang="en-US" sz="2400" dirty="0">
                  <a:solidFill>
                    <a:srgbClr val="1DA1F2"/>
                  </a:solidFill>
                  <a:latin typeface="Cambria" panose="02040503050406030204" pitchFamily="18" charset="0"/>
                </a:rPr>
                <a:t> #</a:t>
              </a:r>
              <a:r>
                <a:rPr lang="en-US" sz="2400" dirty="0" err="1">
                  <a:solidFill>
                    <a:srgbClr val="1DA1F2"/>
                  </a:solidFill>
                  <a:latin typeface="Cambria" panose="02040503050406030204" pitchFamily="18" charset="0"/>
                </a:rPr>
                <a:t>BeingBold</a:t>
              </a:r>
              <a:endParaRPr lang="en-US" sz="2400" dirty="0">
                <a:solidFill>
                  <a:srgbClr val="1DA1F2"/>
                </a:solidFill>
                <a:latin typeface="Cambria" panose="02040503050406030204" pitchFamily="18" charset="0"/>
              </a:endParaRPr>
            </a:p>
            <a:p>
              <a:pPr defTabSz="685800"/>
              <a:r>
                <a:rPr lang="en-US" sz="2400" dirty="0">
                  <a:solidFill>
                    <a:srgbClr val="1DA1F2"/>
                  </a:solidFill>
                  <a:latin typeface="Cambria" panose="02040503050406030204" pitchFamily="18" charset="0"/>
                </a:rPr>
                <a:t>#ASCCC2020 #</a:t>
              </a:r>
              <a:r>
                <a:rPr lang="en-US" sz="2400" dirty="0" err="1">
                  <a:solidFill>
                    <a:srgbClr val="1DA1F2"/>
                  </a:solidFill>
                  <a:latin typeface="Cambria" panose="02040503050406030204" pitchFamily="18" charset="0"/>
                </a:rPr>
                <a:t>CACCsLearn</a:t>
              </a:r>
              <a:endParaRPr lang="en-US" sz="2400" dirty="0">
                <a:solidFill>
                  <a:srgbClr val="1DA1F2"/>
                </a:solidFill>
                <a:latin typeface="Cambria" panose="02040503050406030204" pitchFamily="18" charset="0"/>
              </a:endParaRPr>
            </a:p>
          </p:txBody>
        </p:sp>
        <p:pic>
          <p:nvPicPr>
            <p:cNvPr id="9" name="Picture 8">
              <a:extLst>
                <a:ext uri="{FF2B5EF4-FFF2-40B4-BE49-F238E27FC236}">
                  <a16:creationId xmlns:a16="http://schemas.microsoft.com/office/drawing/2014/main" id="{B1E121E5-32A5-E74E-91F2-9B50EA7988C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65170" y="4557420"/>
              <a:ext cx="955598" cy="775946"/>
            </a:xfrm>
            <a:prstGeom prst="rect">
              <a:avLst/>
            </a:prstGeom>
          </p:spPr>
        </p:pic>
      </p:grpSp>
    </p:spTree>
    <p:extLst>
      <p:ext uri="{BB962C8B-B14F-4D97-AF65-F5344CB8AC3E}">
        <p14:creationId xmlns:p14="http://schemas.microsoft.com/office/powerpoint/2010/main" val="15039921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AEF1750-E5EA-447C-8AEF-8D74984B95A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853805"/>
            <a:ext cx="9144000" cy="5146946"/>
          </a:xfrm>
          <a:prstGeom prst="rect">
            <a:avLst/>
          </a:prstGeom>
        </p:spPr>
      </p:pic>
      <p:sp>
        <p:nvSpPr>
          <p:cNvPr id="6" name="Shape 63">
            <a:extLst>
              <a:ext uri="{FF2B5EF4-FFF2-40B4-BE49-F238E27FC236}">
                <a16:creationId xmlns:a16="http://schemas.microsoft.com/office/drawing/2014/main" id="{3047BD09-CD2C-4919-A9A1-2D4B2F7C117A}"/>
              </a:ext>
            </a:extLst>
          </p:cNvPr>
          <p:cNvSpPr txBox="1"/>
          <p:nvPr/>
        </p:nvSpPr>
        <p:spPr>
          <a:xfrm>
            <a:off x="4572000" y="1151041"/>
            <a:ext cx="3040836" cy="622622"/>
          </a:xfrm>
          <a:prstGeom prst="rect">
            <a:avLst/>
          </a:prstGeom>
          <a:noFill/>
          <a:ln>
            <a:noFill/>
          </a:ln>
        </p:spPr>
        <p:txBody>
          <a:bodyPr wrap="square" lIns="91425" tIns="45700" rIns="91425" bIns="45700" anchor="b" anchorCtr="0">
            <a:noAutofit/>
          </a:bodyPr>
          <a:lstStyle/>
          <a:p>
            <a:pPr defTabSz="685800">
              <a:lnSpc>
                <a:spcPct val="90000"/>
              </a:lnSpc>
            </a:pPr>
            <a:r>
              <a:rPr lang="en" sz="4500" b="1" dirty="0">
                <a:solidFill>
                  <a:prstClr val="white"/>
                </a:solidFill>
                <a:latin typeface="Calibri Light" panose="020F0302020204030204"/>
                <a:ea typeface="Balthazar"/>
                <a:cs typeface="Balthazar"/>
                <a:sym typeface="Balthazar"/>
              </a:rPr>
              <a:t>Questions?</a:t>
            </a:r>
            <a:endParaRPr lang="en" sz="2700" b="1" dirty="0">
              <a:solidFill>
                <a:prstClr val="white"/>
              </a:solidFill>
              <a:latin typeface="Calibri Light" panose="020F0302020204030204"/>
              <a:ea typeface="Balthazar"/>
              <a:cs typeface="Balthazar"/>
              <a:sym typeface="Balthazar"/>
            </a:endParaRPr>
          </a:p>
        </p:txBody>
      </p:sp>
      <p:grpSp>
        <p:nvGrpSpPr>
          <p:cNvPr id="4" name="Group 3">
            <a:extLst>
              <a:ext uri="{FF2B5EF4-FFF2-40B4-BE49-F238E27FC236}">
                <a16:creationId xmlns:a16="http://schemas.microsoft.com/office/drawing/2014/main" id="{66005243-CC60-411B-85B9-639B6F15F578}"/>
              </a:ext>
            </a:extLst>
          </p:cNvPr>
          <p:cNvGrpSpPr/>
          <p:nvPr/>
        </p:nvGrpSpPr>
        <p:grpSpPr>
          <a:xfrm>
            <a:off x="4648495" y="1694355"/>
            <a:ext cx="3450659" cy="1569660"/>
            <a:chOff x="5624325" y="2161424"/>
            <a:chExt cx="5844657" cy="4005024"/>
          </a:xfrm>
        </p:grpSpPr>
        <p:sp>
          <p:nvSpPr>
            <p:cNvPr id="7" name="Rectangle 6">
              <a:extLst>
                <a:ext uri="{FF2B5EF4-FFF2-40B4-BE49-F238E27FC236}">
                  <a16:creationId xmlns:a16="http://schemas.microsoft.com/office/drawing/2014/main" id="{D91FDAF7-DCCE-4166-991A-11A92FE2844F}"/>
                </a:ext>
              </a:extLst>
            </p:cNvPr>
            <p:cNvSpPr/>
            <p:nvPr/>
          </p:nvSpPr>
          <p:spPr>
            <a:xfrm>
              <a:off x="6329230" y="2161424"/>
              <a:ext cx="5139752" cy="4005024"/>
            </a:xfrm>
            <a:prstGeom prst="rect">
              <a:avLst/>
            </a:prstGeom>
          </p:spPr>
          <p:txBody>
            <a:bodyPr wrap="square">
              <a:spAutoFit/>
            </a:bodyPr>
            <a:lstStyle/>
            <a:p>
              <a:pPr defTabSz="685800"/>
              <a:r>
                <a:rPr lang="en-US" sz="2400" dirty="0">
                  <a:solidFill>
                    <a:prstClr val="white"/>
                  </a:solidFill>
                  <a:latin typeface="Calibri Light" panose="020F0302020204030204"/>
                </a:rPr>
                <a:t>#</a:t>
              </a:r>
              <a:r>
                <a:rPr lang="en-US" sz="2400" dirty="0" err="1">
                  <a:solidFill>
                    <a:prstClr val="white"/>
                  </a:solidFill>
                  <a:latin typeface="Calibri Light" panose="020F0302020204030204"/>
                </a:rPr>
                <a:t>BeingClear</a:t>
              </a:r>
              <a:br>
                <a:rPr lang="en-US" sz="2400" dirty="0">
                  <a:solidFill>
                    <a:prstClr val="white"/>
                  </a:solidFill>
                  <a:latin typeface="Calibri Light" panose="020F0302020204030204"/>
                </a:rPr>
              </a:br>
              <a:r>
                <a:rPr lang="en-US" sz="2400" dirty="0">
                  <a:solidFill>
                    <a:prstClr val="white"/>
                  </a:solidFill>
                  <a:latin typeface="Calibri Light" panose="020F0302020204030204"/>
                </a:rPr>
                <a:t>#</a:t>
              </a:r>
              <a:r>
                <a:rPr lang="en-US" sz="2400" dirty="0" err="1">
                  <a:solidFill>
                    <a:prstClr val="white"/>
                  </a:solidFill>
                  <a:latin typeface="Calibri Light" panose="020F0302020204030204"/>
                </a:rPr>
                <a:t>BeingBold</a:t>
              </a:r>
              <a:r>
                <a:rPr lang="en-US" sz="2400" dirty="0">
                  <a:solidFill>
                    <a:prstClr val="white"/>
                  </a:solidFill>
                  <a:latin typeface="Calibri Light" panose="020F0302020204030204"/>
                </a:rPr>
                <a:t> </a:t>
              </a:r>
            </a:p>
            <a:p>
              <a:pPr defTabSz="685800"/>
              <a:r>
                <a:rPr lang="en-US" sz="2400" dirty="0">
                  <a:solidFill>
                    <a:prstClr val="white"/>
                  </a:solidFill>
                  <a:latin typeface="Calibri Light" panose="020F0302020204030204"/>
                </a:rPr>
                <a:t>#ASCCC2020 #</a:t>
              </a:r>
              <a:r>
                <a:rPr lang="en-US" sz="2400" dirty="0" err="1">
                  <a:solidFill>
                    <a:prstClr val="white"/>
                  </a:solidFill>
                  <a:latin typeface="Calibri Light" panose="020F0302020204030204"/>
                </a:rPr>
                <a:t>CACCsLearn</a:t>
              </a:r>
              <a:endParaRPr lang="en-US" sz="2400" dirty="0">
                <a:solidFill>
                  <a:prstClr val="white"/>
                </a:solidFill>
                <a:latin typeface="Calibri Light" panose="020F0302020204030204"/>
              </a:endParaRPr>
            </a:p>
          </p:txBody>
        </p:sp>
        <p:pic>
          <p:nvPicPr>
            <p:cNvPr id="8" name="Picture 7">
              <a:extLst>
                <a:ext uri="{FF2B5EF4-FFF2-40B4-BE49-F238E27FC236}">
                  <a16:creationId xmlns:a16="http://schemas.microsoft.com/office/drawing/2014/main" id="{40BF40CE-CB29-48FB-9B61-0D6B0E541F56}"/>
                </a:ext>
              </a:extLst>
            </p:cNvPr>
            <p:cNvPicPr>
              <a:picLocks noChangeAspect="1"/>
            </p:cNvPicPr>
            <p:nvPr/>
          </p:nvPicPr>
          <p:blipFill>
            <a:blip r:embed="rId4" cstate="screen">
              <a:lum bright="20000"/>
              <a:extLst>
                <a:ext uri="{28A0092B-C50C-407E-A947-70E740481C1C}">
                  <a14:useLocalDpi xmlns:a14="http://schemas.microsoft.com/office/drawing/2010/main"/>
                </a:ext>
              </a:extLst>
            </a:blip>
            <a:stretch>
              <a:fillRect/>
            </a:stretch>
          </p:blipFill>
          <p:spPr>
            <a:xfrm>
              <a:off x="5624325" y="2363780"/>
              <a:ext cx="704905" cy="874862"/>
            </a:xfrm>
            <a:prstGeom prst="rect">
              <a:avLst/>
            </a:prstGeom>
          </p:spPr>
        </p:pic>
      </p:grpSp>
    </p:spTree>
    <p:extLst>
      <p:ext uri="{BB962C8B-B14F-4D97-AF65-F5344CB8AC3E}">
        <p14:creationId xmlns:p14="http://schemas.microsoft.com/office/powerpoint/2010/main" val="10938318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14965"/>
            <a:ext cx="7886700" cy="994172"/>
          </a:xfrm>
        </p:spPr>
        <p:txBody>
          <a:bodyPr>
            <a:normAutofit fontScale="90000"/>
          </a:bodyPr>
          <a:lstStyle/>
          <a:p>
            <a:r>
              <a:rPr lang="en-US" b="1" dirty="0">
                <a:solidFill>
                  <a:srgbClr val="B5292D"/>
                </a:solidFill>
                <a:cs typeface="Times New Roman" panose="02020603050405020304" pitchFamily="18" charset="0"/>
              </a:rPr>
              <a:t>Some additional slides to show the interdependence of Equity, Accreditation, Guided Pathways</a:t>
            </a:r>
          </a:p>
        </p:txBody>
      </p:sp>
    </p:spTree>
    <p:extLst>
      <p:ext uri="{BB962C8B-B14F-4D97-AF65-F5344CB8AC3E}">
        <p14:creationId xmlns:p14="http://schemas.microsoft.com/office/powerpoint/2010/main" val="171734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B582C-2AA1-4968-930E-C52A63D64C0D}"/>
              </a:ext>
            </a:extLst>
          </p:cNvPr>
          <p:cNvSpPr>
            <a:spLocks noGrp="1"/>
          </p:cNvSpPr>
          <p:nvPr>
            <p:ph type="title"/>
          </p:nvPr>
        </p:nvSpPr>
        <p:spPr/>
        <p:txBody>
          <a:bodyPr/>
          <a:lstStyle/>
          <a:p>
            <a:r>
              <a:rPr lang="en-US" dirty="0"/>
              <a:t>Institute Theme </a:t>
            </a:r>
          </a:p>
        </p:txBody>
      </p:sp>
      <p:sp>
        <p:nvSpPr>
          <p:cNvPr id="3" name="Content Placeholder 2">
            <a:extLst>
              <a:ext uri="{FF2B5EF4-FFF2-40B4-BE49-F238E27FC236}">
                <a16:creationId xmlns:a16="http://schemas.microsoft.com/office/drawing/2014/main" id="{F54E18B7-74D5-4254-9182-89107DB3588C}"/>
              </a:ext>
            </a:extLst>
          </p:cNvPr>
          <p:cNvSpPr>
            <a:spLocks noGrp="1"/>
          </p:cNvSpPr>
          <p:nvPr>
            <p:ph idx="1"/>
          </p:nvPr>
        </p:nvSpPr>
        <p:spPr/>
        <p:txBody>
          <a:bodyPr>
            <a:normAutofit/>
          </a:bodyPr>
          <a:lstStyle/>
          <a:p>
            <a:pPr marL="0" indent="0">
              <a:buNone/>
            </a:pPr>
            <a:r>
              <a:rPr lang="en-US" sz="6000" dirty="0"/>
              <a:t>Equity, Guided Pathways and Accreditation: A Partnership for Student Success</a:t>
            </a:r>
          </a:p>
        </p:txBody>
      </p:sp>
    </p:spTree>
    <p:extLst>
      <p:ext uri="{BB962C8B-B14F-4D97-AF65-F5344CB8AC3E}">
        <p14:creationId xmlns:p14="http://schemas.microsoft.com/office/powerpoint/2010/main" val="745819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96F5D-6855-4F79-A269-1C207CDD6AA0}"/>
              </a:ext>
            </a:extLst>
          </p:cNvPr>
          <p:cNvSpPr>
            <a:spLocks noGrp="1"/>
          </p:cNvSpPr>
          <p:nvPr>
            <p:ph type="title"/>
          </p:nvPr>
        </p:nvSpPr>
        <p:spPr/>
        <p:txBody>
          <a:bodyPr/>
          <a:lstStyle/>
          <a:p>
            <a:r>
              <a:rPr lang="en-US" b="1" dirty="0"/>
              <a:t>Standard I.B: Assuring Academic Quality &amp; Institutional Effectiveness</a:t>
            </a:r>
            <a:endParaRPr lang="en-US" dirty="0"/>
          </a:p>
        </p:txBody>
      </p:sp>
      <p:sp>
        <p:nvSpPr>
          <p:cNvPr id="3" name="Content Placeholder 2">
            <a:extLst>
              <a:ext uri="{FF2B5EF4-FFF2-40B4-BE49-F238E27FC236}">
                <a16:creationId xmlns:a16="http://schemas.microsoft.com/office/drawing/2014/main" id="{459A9C87-E98C-4D2E-8687-C0B688F7359C}"/>
              </a:ext>
            </a:extLst>
          </p:cNvPr>
          <p:cNvSpPr>
            <a:spLocks noGrp="1"/>
          </p:cNvSpPr>
          <p:nvPr>
            <p:ph idx="1"/>
          </p:nvPr>
        </p:nvSpPr>
        <p:spPr>
          <a:xfrm>
            <a:off x="628650" y="2289810"/>
            <a:ext cx="7886700" cy="3200162"/>
          </a:xfrm>
        </p:spPr>
        <p:txBody>
          <a:bodyPr>
            <a:normAutofit/>
          </a:bodyPr>
          <a:lstStyle/>
          <a:p>
            <a:pPr marL="0" indent="0">
              <a:buNone/>
            </a:pPr>
            <a:r>
              <a:rPr lang="en-US" sz="2700" dirty="0">
                <a:latin typeface="+mj-lt"/>
              </a:rPr>
              <a:t>At Bakersfield College, institutional effectiveness is defined by our ability to ensure student learning and achievement. </a:t>
            </a:r>
            <a:br>
              <a:rPr lang="en-US" sz="2700" dirty="0">
                <a:latin typeface="+mj-lt"/>
              </a:rPr>
            </a:br>
            <a:br>
              <a:rPr lang="en-US" sz="2700" dirty="0">
                <a:latin typeface="+mj-lt"/>
              </a:rPr>
            </a:br>
            <a:r>
              <a:rPr lang="en-US" sz="2700" b="1" dirty="0">
                <a:solidFill>
                  <a:srgbClr val="A32B30"/>
                </a:solidFill>
                <a:latin typeface="+mj-lt"/>
              </a:rPr>
              <a:t>Student outcomes – not process outcomes – drive all institutional planning</a:t>
            </a:r>
            <a:r>
              <a:rPr lang="en-US" sz="2700" dirty="0">
                <a:latin typeface="+mj-lt"/>
              </a:rPr>
              <a:t> and we measure our success in advancing student learning and achievement using research-based momentum points.  </a:t>
            </a:r>
          </a:p>
        </p:txBody>
      </p:sp>
    </p:spTree>
    <p:extLst>
      <p:ext uri="{BB962C8B-B14F-4D97-AF65-F5344CB8AC3E}">
        <p14:creationId xmlns:p14="http://schemas.microsoft.com/office/powerpoint/2010/main" val="20390863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96F5D-6855-4F79-A269-1C207CDD6AA0}"/>
              </a:ext>
            </a:extLst>
          </p:cNvPr>
          <p:cNvSpPr>
            <a:spLocks noGrp="1"/>
          </p:cNvSpPr>
          <p:nvPr>
            <p:ph type="title"/>
          </p:nvPr>
        </p:nvSpPr>
        <p:spPr/>
        <p:txBody>
          <a:bodyPr>
            <a:normAutofit/>
          </a:bodyPr>
          <a:lstStyle/>
          <a:p>
            <a:r>
              <a:rPr lang="en-US" sz="3000" b="1" dirty="0"/>
              <a:t>Standard I.B: Assuring Academic Quality &amp; Institutional Effectiveness</a:t>
            </a:r>
            <a:endParaRPr lang="en-US" sz="3000" dirty="0"/>
          </a:p>
        </p:txBody>
      </p:sp>
      <p:sp>
        <p:nvSpPr>
          <p:cNvPr id="3" name="Content Placeholder 2">
            <a:extLst>
              <a:ext uri="{FF2B5EF4-FFF2-40B4-BE49-F238E27FC236}">
                <a16:creationId xmlns:a16="http://schemas.microsoft.com/office/drawing/2014/main" id="{459A9C87-E98C-4D2E-8687-C0B688F7359C}"/>
              </a:ext>
            </a:extLst>
          </p:cNvPr>
          <p:cNvSpPr>
            <a:spLocks noGrp="1"/>
          </p:cNvSpPr>
          <p:nvPr>
            <p:ph idx="1"/>
          </p:nvPr>
        </p:nvSpPr>
        <p:spPr>
          <a:xfrm>
            <a:off x="628650" y="2434590"/>
            <a:ext cx="7886700" cy="3055382"/>
          </a:xfrm>
        </p:spPr>
        <p:txBody>
          <a:bodyPr>
            <a:normAutofit/>
          </a:bodyPr>
          <a:lstStyle/>
          <a:p>
            <a:pPr marL="0" indent="0">
              <a:buNone/>
            </a:pPr>
            <a:r>
              <a:rPr lang="en-US" sz="2700" dirty="0">
                <a:latin typeface="+mj-lt"/>
              </a:rPr>
              <a:t>An example: Bakersfield College is engaging in continuous improvement of student learning by </a:t>
            </a:r>
            <a:r>
              <a:rPr lang="en-US" sz="2700" b="1" dirty="0">
                <a:solidFill>
                  <a:srgbClr val="A32B30"/>
                </a:solidFill>
                <a:latin typeface="+mj-lt"/>
              </a:rPr>
              <a:t>pursuing clarity of student learning </a:t>
            </a:r>
            <a:r>
              <a:rPr lang="en-US" sz="2700" dirty="0">
                <a:latin typeface="+mj-lt"/>
              </a:rPr>
              <a:t>through </a:t>
            </a:r>
            <a:r>
              <a:rPr lang="en-US" sz="2700" dirty="0" err="1">
                <a:latin typeface="+mj-lt"/>
              </a:rPr>
              <a:t>microcredentialing</a:t>
            </a:r>
            <a:r>
              <a:rPr lang="en-US" sz="2700" dirty="0">
                <a:latin typeface="+mj-lt"/>
              </a:rPr>
              <a:t>, badging, and competency-based education.</a:t>
            </a:r>
          </a:p>
        </p:txBody>
      </p:sp>
    </p:spTree>
    <p:extLst>
      <p:ext uri="{BB962C8B-B14F-4D97-AF65-F5344CB8AC3E}">
        <p14:creationId xmlns:p14="http://schemas.microsoft.com/office/powerpoint/2010/main" val="40598070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7EA7E-8769-48B6-B7AF-120BF9F477AB}"/>
              </a:ext>
            </a:extLst>
          </p:cNvPr>
          <p:cNvSpPr>
            <a:spLocks noGrp="1"/>
          </p:cNvSpPr>
          <p:nvPr>
            <p:ph type="title"/>
          </p:nvPr>
        </p:nvSpPr>
        <p:spPr/>
        <p:txBody>
          <a:bodyPr/>
          <a:lstStyle/>
          <a:p>
            <a:r>
              <a:rPr lang="en-US" b="1" dirty="0"/>
              <a:t>Understanding Student Achievement</a:t>
            </a:r>
          </a:p>
        </p:txBody>
      </p:sp>
      <p:graphicFrame>
        <p:nvGraphicFramePr>
          <p:cNvPr id="4" name="Content Placeholder 3">
            <a:extLst>
              <a:ext uri="{FF2B5EF4-FFF2-40B4-BE49-F238E27FC236}">
                <a16:creationId xmlns:a16="http://schemas.microsoft.com/office/drawing/2014/main" id="{62BA7463-E1DF-4A9C-9C58-FAA80573D682}"/>
              </a:ext>
            </a:extLst>
          </p:cNvPr>
          <p:cNvGraphicFramePr>
            <a:graphicFrameLocks noGrp="1"/>
          </p:cNvGraphicFramePr>
          <p:nvPr>
            <p:ph idx="1"/>
            <p:extLst/>
          </p:nvPr>
        </p:nvGraphicFramePr>
        <p:xfrm>
          <a:off x="628650" y="2282191"/>
          <a:ext cx="7886700" cy="3501233"/>
        </p:xfrm>
        <a:graphic>
          <a:graphicData uri="http://schemas.openxmlformats.org/drawingml/2006/table">
            <a:tbl>
              <a:tblPr firstRow="1" firstCol="1" bandRow="1">
                <a:tableStyleId>{2D5ABB26-0587-4C30-8999-92F81FD0307C}</a:tableStyleId>
              </a:tblPr>
              <a:tblGrid>
                <a:gridCol w="3943350">
                  <a:extLst>
                    <a:ext uri="{9D8B030D-6E8A-4147-A177-3AD203B41FA5}">
                      <a16:colId xmlns:a16="http://schemas.microsoft.com/office/drawing/2014/main" val="945819618"/>
                    </a:ext>
                  </a:extLst>
                </a:gridCol>
                <a:gridCol w="3943350">
                  <a:extLst>
                    <a:ext uri="{9D8B030D-6E8A-4147-A177-3AD203B41FA5}">
                      <a16:colId xmlns:a16="http://schemas.microsoft.com/office/drawing/2014/main" val="288892611"/>
                    </a:ext>
                  </a:extLst>
                </a:gridCol>
              </a:tblGrid>
              <a:tr h="300833">
                <a:tc>
                  <a:txBody>
                    <a:bodyPr/>
                    <a:lstStyle/>
                    <a:p>
                      <a:pPr marL="0" marR="0">
                        <a:lnSpc>
                          <a:spcPct val="107000"/>
                        </a:lnSpc>
                        <a:spcBef>
                          <a:spcPts val="0"/>
                        </a:spcBef>
                        <a:spcAft>
                          <a:spcPts val="0"/>
                        </a:spcAft>
                      </a:pPr>
                      <a:r>
                        <a:rPr lang="en-US" sz="1800" b="1" dirty="0">
                          <a:solidFill>
                            <a:schemeClr val="bg1"/>
                          </a:solidFill>
                          <a:effectLst/>
                          <a:latin typeface="+mj-lt"/>
                        </a:rPr>
                        <a:t>Standard I.B.1</a:t>
                      </a:r>
                      <a:endParaRPr lang="en-US" sz="1800" b="1" dirty="0">
                        <a:solidFill>
                          <a:schemeClr val="bg1"/>
                        </a:solidFill>
                        <a:effectLst/>
                        <a:latin typeface="+mj-lt"/>
                        <a:ea typeface="Calibri" panose="020F0502020204030204" pitchFamily="34" charset="0"/>
                        <a:cs typeface="Times New Roman" panose="02020603050405020304" pitchFamily="18" charset="0"/>
                      </a:endParaRPr>
                    </a:p>
                  </a:txBody>
                  <a:tcPr marL="51435" marR="51435" marT="0" marB="0">
                    <a:solidFill>
                      <a:srgbClr val="A32B30"/>
                    </a:solidFill>
                  </a:tcPr>
                </a:tc>
                <a:tc>
                  <a:txBody>
                    <a:bodyPr/>
                    <a:lstStyle/>
                    <a:p>
                      <a:pPr marL="0" marR="0">
                        <a:lnSpc>
                          <a:spcPct val="107000"/>
                        </a:lnSpc>
                        <a:spcBef>
                          <a:spcPts val="0"/>
                        </a:spcBef>
                        <a:spcAft>
                          <a:spcPts val="0"/>
                        </a:spcAft>
                      </a:pPr>
                      <a:r>
                        <a:rPr lang="en-US" sz="1800" b="1" dirty="0">
                          <a:solidFill>
                            <a:schemeClr val="bg1"/>
                          </a:solidFill>
                          <a:effectLst/>
                          <a:latin typeface="+mj-lt"/>
                        </a:rPr>
                        <a:t>GP Strategies</a:t>
                      </a:r>
                      <a:endParaRPr lang="en-US" sz="1800" b="1" dirty="0">
                        <a:solidFill>
                          <a:schemeClr val="bg1"/>
                        </a:solidFill>
                        <a:effectLst/>
                        <a:latin typeface="+mj-lt"/>
                        <a:ea typeface="Calibri" panose="020F0502020204030204" pitchFamily="34" charset="0"/>
                        <a:cs typeface="Times New Roman" panose="02020603050405020304" pitchFamily="18" charset="0"/>
                      </a:endParaRPr>
                    </a:p>
                  </a:txBody>
                  <a:tcPr marL="51435" marR="51435" marT="0" marB="0">
                    <a:solidFill>
                      <a:srgbClr val="A32B30"/>
                    </a:solidFill>
                  </a:tcPr>
                </a:tc>
                <a:extLst>
                  <a:ext uri="{0D108BD9-81ED-4DB2-BD59-A6C34878D82A}">
                    <a16:rowId xmlns:a16="http://schemas.microsoft.com/office/drawing/2014/main" val="3701229982"/>
                  </a:ext>
                </a:extLst>
              </a:tr>
              <a:tr h="3200400">
                <a:tc>
                  <a:txBody>
                    <a:bodyPr/>
                    <a:lstStyle/>
                    <a:p>
                      <a:pPr marL="0" marR="0">
                        <a:lnSpc>
                          <a:spcPct val="107000"/>
                        </a:lnSpc>
                        <a:spcBef>
                          <a:spcPts val="0"/>
                        </a:spcBef>
                        <a:spcAft>
                          <a:spcPts val="0"/>
                        </a:spcAft>
                      </a:pPr>
                      <a:r>
                        <a:rPr lang="en-US" sz="2100" kern="1200" dirty="0">
                          <a:solidFill>
                            <a:schemeClr val="tx1"/>
                          </a:solidFill>
                          <a:effectLst/>
                          <a:latin typeface="+mj-lt"/>
                          <a:ea typeface="+mn-ea"/>
                          <a:cs typeface="+mn-cs"/>
                        </a:rPr>
                        <a:t>The institution demonstrates a sustained, substantive, and collegial dialogue about student </a:t>
                      </a:r>
                      <a:r>
                        <a:rPr lang="en-US" sz="2100" b="1" kern="1200" dirty="0">
                          <a:solidFill>
                            <a:srgbClr val="A32B30"/>
                          </a:solidFill>
                          <a:effectLst/>
                          <a:latin typeface="+mj-lt"/>
                          <a:ea typeface="+mn-ea"/>
                          <a:cs typeface="+mn-cs"/>
                        </a:rPr>
                        <a:t>outcomes</a:t>
                      </a:r>
                      <a:r>
                        <a:rPr lang="en-US" sz="2100" kern="1200" dirty="0">
                          <a:solidFill>
                            <a:schemeClr val="tx1"/>
                          </a:solidFill>
                          <a:effectLst/>
                          <a:latin typeface="+mj-lt"/>
                          <a:ea typeface="+mn-ea"/>
                          <a:cs typeface="+mn-cs"/>
                        </a:rPr>
                        <a:t>, student </a:t>
                      </a:r>
                      <a:r>
                        <a:rPr lang="en-US" sz="2100" b="1" kern="1200" dirty="0">
                          <a:solidFill>
                            <a:srgbClr val="A32B30"/>
                          </a:solidFill>
                          <a:effectLst/>
                          <a:latin typeface="+mj-lt"/>
                          <a:ea typeface="+mn-ea"/>
                          <a:cs typeface="+mn-cs"/>
                        </a:rPr>
                        <a:t>equity</a:t>
                      </a:r>
                      <a:r>
                        <a:rPr lang="en-US" sz="2100" kern="1200" dirty="0">
                          <a:solidFill>
                            <a:schemeClr val="tx1"/>
                          </a:solidFill>
                          <a:effectLst/>
                          <a:latin typeface="+mj-lt"/>
                          <a:ea typeface="+mn-ea"/>
                          <a:cs typeface="+mn-cs"/>
                        </a:rPr>
                        <a:t>, academic </a:t>
                      </a:r>
                      <a:r>
                        <a:rPr lang="en-US" sz="2100" b="0" kern="1200" dirty="0">
                          <a:solidFill>
                            <a:schemeClr val="tx1"/>
                          </a:solidFill>
                          <a:effectLst/>
                          <a:latin typeface="+mj-lt"/>
                          <a:ea typeface="+mn-ea"/>
                          <a:cs typeface="+mn-cs"/>
                        </a:rPr>
                        <a:t>quality</a:t>
                      </a:r>
                      <a:r>
                        <a:rPr lang="en-US" sz="2100" kern="1200" dirty="0">
                          <a:solidFill>
                            <a:schemeClr val="tx1"/>
                          </a:solidFill>
                          <a:effectLst/>
                          <a:latin typeface="+mj-lt"/>
                          <a:ea typeface="+mn-ea"/>
                          <a:cs typeface="+mn-cs"/>
                        </a:rPr>
                        <a:t>, institutional effectiveness, and continuous improvement of </a:t>
                      </a:r>
                      <a:r>
                        <a:rPr lang="en-US" sz="2100" b="1" kern="1200" dirty="0">
                          <a:solidFill>
                            <a:srgbClr val="A32B30"/>
                          </a:solidFill>
                          <a:effectLst/>
                          <a:latin typeface="+mj-lt"/>
                          <a:ea typeface="+mn-ea"/>
                          <a:cs typeface="+mn-cs"/>
                        </a:rPr>
                        <a:t>student learning and achievement</a:t>
                      </a:r>
                      <a:endParaRPr lang="en-US" sz="2100" b="1" dirty="0">
                        <a:solidFill>
                          <a:srgbClr val="A32B30"/>
                        </a:solidFill>
                        <a:effectLst/>
                        <a:latin typeface="+mj-lt"/>
                        <a:ea typeface="Calibri" panose="020F0502020204030204" pitchFamily="34" charset="0"/>
                        <a:cs typeface="Times New Roman" panose="02020603050405020304" pitchFamily="18" charset="0"/>
                      </a:endParaRPr>
                    </a:p>
                  </a:txBody>
                  <a:tcPr marL="51435" marR="51435" marT="0" marB="0"/>
                </a:tc>
                <a:tc>
                  <a:txBody>
                    <a:bodyPr/>
                    <a:lstStyle/>
                    <a:p>
                      <a:pPr marL="457200" indent="-457200">
                        <a:buFont typeface="Arial" panose="020B0604020202020204" pitchFamily="34" charset="0"/>
                        <a:buChar char="•"/>
                      </a:pPr>
                      <a:r>
                        <a:rPr lang="en-US" sz="2100" kern="1200" dirty="0">
                          <a:solidFill>
                            <a:schemeClr val="tx1"/>
                          </a:solidFill>
                          <a:effectLst/>
                          <a:latin typeface="+mj-lt"/>
                          <a:ea typeface="+mn-ea"/>
                          <a:cs typeface="+mn-cs"/>
                        </a:rPr>
                        <a:t>Momentum Points</a:t>
                      </a:r>
                      <a:br>
                        <a:rPr lang="en-US" sz="2100" kern="1200" dirty="0">
                          <a:solidFill>
                            <a:schemeClr val="tx1"/>
                          </a:solidFill>
                          <a:effectLst/>
                          <a:latin typeface="+mj-lt"/>
                          <a:ea typeface="+mn-ea"/>
                          <a:cs typeface="+mn-cs"/>
                        </a:rPr>
                      </a:br>
                      <a:endParaRPr lang="en-US" sz="2100" kern="1200" dirty="0">
                        <a:solidFill>
                          <a:schemeClr val="tx1"/>
                        </a:solidFill>
                        <a:effectLst/>
                        <a:latin typeface="+mj-lt"/>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100" kern="1200" dirty="0">
                          <a:solidFill>
                            <a:schemeClr val="tx1"/>
                          </a:solidFill>
                          <a:effectLst/>
                          <a:latin typeface="+mj-lt"/>
                          <a:ea typeface="+mn-ea"/>
                          <a:cs typeface="+mn-cs"/>
                        </a:rPr>
                        <a:t>Program Pathways Mapper</a:t>
                      </a:r>
                      <a:r>
                        <a:rPr lang="en-US" sz="2100" dirty="0">
                          <a:effectLst/>
                          <a:latin typeface="+mj-lt"/>
                        </a:rPr>
                        <a:t>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100" dirty="0">
                        <a:effectLst/>
                        <a:latin typeface="+mj-lt"/>
                        <a:ea typeface="Calibri" panose="020F0502020204030204" pitchFamily="34" charset="0"/>
                        <a:cs typeface="Times New Roman" panose="02020603050405020304" pitchFamily="18" charset="0"/>
                      </a:endParaRPr>
                    </a:p>
                    <a:p>
                      <a:pPr marL="457200" indent="-457200">
                        <a:buFont typeface="Arial" panose="020B0604020202020204" pitchFamily="34" charset="0"/>
                        <a:buChar char="•"/>
                      </a:pPr>
                      <a:r>
                        <a:rPr lang="en-US" sz="2100" kern="1200" dirty="0">
                          <a:solidFill>
                            <a:schemeClr val="tx1"/>
                          </a:solidFill>
                          <a:effectLst/>
                          <a:latin typeface="+mj-lt"/>
                          <a:ea typeface="+mn-ea"/>
                          <a:cs typeface="+mn-cs"/>
                        </a:rPr>
                        <a:t>Outcomes over Process</a:t>
                      </a:r>
                    </a:p>
                    <a:p>
                      <a:pPr marL="457200" indent="-457200">
                        <a:buFont typeface="Arial" panose="020B0604020202020204" pitchFamily="34" charset="0"/>
                        <a:buChar char="•"/>
                      </a:pPr>
                      <a:endParaRPr lang="en-US" sz="2100" kern="1200" dirty="0">
                        <a:solidFill>
                          <a:schemeClr val="tx1"/>
                        </a:solidFill>
                        <a:effectLst/>
                        <a:latin typeface="+mj-lt"/>
                        <a:ea typeface="+mn-ea"/>
                        <a:cs typeface="+mn-cs"/>
                      </a:endParaRPr>
                    </a:p>
                    <a:p>
                      <a:pPr marL="457200" indent="-457200">
                        <a:buFont typeface="Arial" panose="020B0604020202020204" pitchFamily="34" charset="0"/>
                        <a:buChar char="•"/>
                      </a:pPr>
                      <a:r>
                        <a:rPr lang="en-US" sz="2100" kern="1200" dirty="0" err="1">
                          <a:solidFill>
                            <a:schemeClr val="tx1"/>
                          </a:solidFill>
                          <a:effectLst/>
                          <a:latin typeface="+mj-lt"/>
                          <a:ea typeface="+mn-ea"/>
                          <a:cs typeface="+mn-cs"/>
                        </a:rPr>
                        <a:t>Microcredentialing</a:t>
                      </a:r>
                      <a:endParaRPr lang="en-US" sz="2100" kern="1200" dirty="0">
                        <a:solidFill>
                          <a:schemeClr val="tx1"/>
                        </a:solidFill>
                        <a:effectLst/>
                        <a:latin typeface="+mj-lt"/>
                        <a:ea typeface="+mn-ea"/>
                        <a:cs typeface="+mn-cs"/>
                      </a:endParaRPr>
                    </a:p>
                    <a:p>
                      <a:pPr marL="457200" indent="-457200">
                        <a:buFont typeface="Arial" panose="020B0604020202020204" pitchFamily="34" charset="0"/>
                        <a:buChar char="•"/>
                      </a:pPr>
                      <a:endParaRPr lang="en-US" sz="2100" kern="1200" dirty="0">
                        <a:solidFill>
                          <a:schemeClr val="tx1"/>
                        </a:solidFill>
                        <a:effectLst/>
                        <a:latin typeface="+mj-lt"/>
                        <a:ea typeface="+mn-ea"/>
                        <a:cs typeface="+mn-cs"/>
                      </a:endParaRPr>
                    </a:p>
                    <a:p>
                      <a:pPr marL="457200" indent="-457200">
                        <a:buFont typeface="Arial" panose="020B0604020202020204" pitchFamily="34" charset="0"/>
                        <a:buChar char="•"/>
                      </a:pPr>
                      <a:r>
                        <a:rPr lang="en-US" sz="2100" kern="1200" dirty="0">
                          <a:solidFill>
                            <a:schemeClr val="tx1"/>
                          </a:solidFill>
                          <a:effectLst/>
                          <a:latin typeface="+mj-lt"/>
                          <a:ea typeface="+mn-ea"/>
                          <a:cs typeface="+mn-cs"/>
                        </a:rPr>
                        <a:t>Badging</a:t>
                      </a:r>
                    </a:p>
                    <a:p>
                      <a:pPr marL="457200" indent="-457200">
                        <a:buFont typeface="Arial" panose="020B0604020202020204" pitchFamily="34" charset="0"/>
                        <a:buChar char="•"/>
                      </a:pPr>
                      <a:endParaRPr lang="en-US" sz="2100" kern="1200" dirty="0">
                        <a:solidFill>
                          <a:schemeClr val="tx1"/>
                        </a:solidFill>
                        <a:effectLst/>
                        <a:latin typeface="+mj-lt"/>
                        <a:ea typeface="+mn-ea"/>
                        <a:cs typeface="+mn-cs"/>
                      </a:endParaRPr>
                    </a:p>
                  </a:txBody>
                  <a:tcPr marL="51435" marR="51435" marT="0" marB="0"/>
                </a:tc>
                <a:extLst>
                  <a:ext uri="{0D108BD9-81ED-4DB2-BD59-A6C34878D82A}">
                    <a16:rowId xmlns:a16="http://schemas.microsoft.com/office/drawing/2014/main" val="165686322"/>
                  </a:ext>
                </a:extLst>
              </a:tr>
            </a:tbl>
          </a:graphicData>
        </a:graphic>
      </p:graphicFrame>
    </p:spTree>
    <p:extLst>
      <p:ext uri="{BB962C8B-B14F-4D97-AF65-F5344CB8AC3E}">
        <p14:creationId xmlns:p14="http://schemas.microsoft.com/office/powerpoint/2010/main" val="34409940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7EA7E-8769-48B6-B7AF-120BF9F477AB}"/>
              </a:ext>
            </a:extLst>
          </p:cNvPr>
          <p:cNvSpPr>
            <a:spLocks noGrp="1"/>
          </p:cNvSpPr>
          <p:nvPr>
            <p:ph type="title"/>
          </p:nvPr>
        </p:nvSpPr>
        <p:spPr/>
        <p:txBody>
          <a:bodyPr/>
          <a:lstStyle/>
          <a:p>
            <a:r>
              <a:rPr lang="en-US" b="1" dirty="0"/>
              <a:t>Understanding Student Achievement</a:t>
            </a:r>
          </a:p>
        </p:txBody>
      </p:sp>
      <p:graphicFrame>
        <p:nvGraphicFramePr>
          <p:cNvPr id="4" name="Content Placeholder 3">
            <a:extLst>
              <a:ext uri="{FF2B5EF4-FFF2-40B4-BE49-F238E27FC236}">
                <a16:creationId xmlns:a16="http://schemas.microsoft.com/office/drawing/2014/main" id="{62BA7463-E1DF-4A9C-9C58-FAA80573D682}"/>
              </a:ext>
            </a:extLst>
          </p:cNvPr>
          <p:cNvGraphicFramePr>
            <a:graphicFrameLocks noGrp="1"/>
          </p:cNvGraphicFramePr>
          <p:nvPr>
            <p:ph idx="1"/>
            <p:extLst/>
          </p:nvPr>
        </p:nvGraphicFramePr>
        <p:xfrm>
          <a:off x="628650" y="2282191"/>
          <a:ext cx="7886700" cy="3181193"/>
        </p:xfrm>
        <a:graphic>
          <a:graphicData uri="http://schemas.openxmlformats.org/drawingml/2006/table">
            <a:tbl>
              <a:tblPr firstRow="1" firstCol="1" bandRow="1">
                <a:tableStyleId>{2D5ABB26-0587-4C30-8999-92F81FD0307C}</a:tableStyleId>
              </a:tblPr>
              <a:tblGrid>
                <a:gridCol w="3943350">
                  <a:extLst>
                    <a:ext uri="{9D8B030D-6E8A-4147-A177-3AD203B41FA5}">
                      <a16:colId xmlns:a16="http://schemas.microsoft.com/office/drawing/2014/main" val="945819618"/>
                    </a:ext>
                  </a:extLst>
                </a:gridCol>
                <a:gridCol w="3943350">
                  <a:extLst>
                    <a:ext uri="{9D8B030D-6E8A-4147-A177-3AD203B41FA5}">
                      <a16:colId xmlns:a16="http://schemas.microsoft.com/office/drawing/2014/main" val="288892611"/>
                    </a:ext>
                  </a:extLst>
                </a:gridCol>
              </a:tblGrid>
              <a:tr h="300833">
                <a:tc>
                  <a:txBody>
                    <a:bodyPr/>
                    <a:lstStyle/>
                    <a:p>
                      <a:pPr marL="0" marR="0">
                        <a:lnSpc>
                          <a:spcPct val="107000"/>
                        </a:lnSpc>
                        <a:spcBef>
                          <a:spcPts val="0"/>
                        </a:spcBef>
                        <a:spcAft>
                          <a:spcPts val="0"/>
                        </a:spcAft>
                      </a:pPr>
                      <a:r>
                        <a:rPr lang="en-US" sz="1800" b="1" dirty="0">
                          <a:solidFill>
                            <a:schemeClr val="bg1"/>
                          </a:solidFill>
                          <a:effectLst/>
                          <a:latin typeface="+mj-lt"/>
                        </a:rPr>
                        <a:t>Standard I.B.3</a:t>
                      </a:r>
                      <a:endParaRPr lang="en-US" sz="1800" b="1" dirty="0">
                        <a:solidFill>
                          <a:schemeClr val="bg1"/>
                        </a:solidFill>
                        <a:effectLst/>
                        <a:latin typeface="+mj-lt"/>
                        <a:ea typeface="Calibri" panose="020F0502020204030204" pitchFamily="34" charset="0"/>
                        <a:cs typeface="Times New Roman" panose="02020603050405020304" pitchFamily="18" charset="0"/>
                      </a:endParaRPr>
                    </a:p>
                  </a:txBody>
                  <a:tcPr marL="51435" marR="51435" marT="0" marB="0">
                    <a:solidFill>
                      <a:srgbClr val="A32B30"/>
                    </a:solidFill>
                  </a:tcPr>
                </a:tc>
                <a:tc>
                  <a:txBody>
                    <a:bodyPr/>
                    <a:lstStyle/>
                    <a:p>
                      <a:pPr marL="0" marR="0">
                        <a:lnSpc>
                          <a:spcPct val="107000"/>
                        </a:lnSpc>
                        <a:spcBef>
                          <a:spcPts val="0"/>
                        </a:spcBef>
                        <a:spcAft>
                          <a:spcPts val="0"/>
                        </a:spcAft>
                      </a:pPr>
                      <a:r>
                        <a:rPr lang="en-US" sz="1800" b="1" dirty="0">
                          <a:solidFill>
                            <a:schemeClr val="bg1"/>
                          </a:solidFill>
                          <a:effectLst/>
                          <a:latin typeface="+mj-lt"/>
                        </a:rPr>
                        <a:t>GP Strategies</a:t>
                      </a:r>
                      <a:endParaRPr lang="en-US" sz="1800" b="1" dirty="0">
                        <a:solidFill>
                          <a:schemeClr val="bg1"/>
                        </a:solidFill>
                        <a:effectLst/>
                        <a:latin typeface="+mj-lt"/>
                        <a:ea typeface="Calibri" panose="020F0502020204030204" pitchFamily="34" charset="0"/>
                        <a:cs typeface="Times New Roman" panose="02020603050405020304" pitchFamily="18" charset="0"/>
                      </a:endParaRPr>
                    </a:p>
                  </a:txBody>
                  <a:tcPr marL="51435" marR="51435" marT="0" marB="0">
                    <a:solidFill>
                      <a:srgbClr val="A32B30"/>
                    </a:solidFill>
                  </a:tcPr>
                </a:tc>
                <a:extLst>
                  <a:ext uri="{0D108BD9-81ED-4DB2-BD59-A6C34878D82A}">
                    <a16:rowId xmlns:a16="http://schemas.microsoft.com/office/drawing/2014/main" val="3701229982"/>
                  </a:ext>
                </a:extLst>
              </a:tr>
              <a:tr h="2880360">
                <a:tc>
                  <a:txBody>
                    <a:bodyPr/>
                    <a:lstStyle/>
                    <a:p>
                      <a:pPr marL="0" marR="0">
                        <a:lnSpc>
                          <a:spcPct val="107000"/>
                        </a:lnSpc>
                        <a:spcBef>
                          <a:spcPts val="0"/>
                        </a:spcBef>
                        <a:spcAft>
                          <a:spcPts val="0"/>
                        </a:spcAft>
                      </a:pPr>
                      <a:r>
                        <a:rPr lang="en-US" sz="2100" kern="1200" dirty="0">
                          <a:solidFill>
                            <a:schemeClr val="tx1"/>
                          </a:solidFill>
                          <a:effectLst/>
                          <a:latin typeface="+mj-lt"/>
                          <a:ea typeface="+mn-ea"/>
                          <a:cs typeface="+mn-cs"/>
                        </a:rPr>
                        <a:t>The institution establishes </a:t>
                      </a:r>
                      <a:r>
                        <a:rPr lang="en-US" sz="2100" b="1" kern="1200" dirty="0">
                          <a:solidFill>
                            <a:srgbClr val="A32B30"/>
                          </a:solidFill>
                          <a:effectLst/>
                          <a:latin typeface="+mj-lt"/>
                          <a:ea typeface="+mn-ea"/>
                          <a:cs typeface="+mn-cs"/>
                        </a:rPr>
                        <a:t>institution-set standards</a:t>
                      </a:r>
                      <a:r>
                        <a:rPr lang="en-US" sz="2100" kern="1200" dirty="0">
                          <a:solidFill>
                            <a:schemeClr val="tx1"/>
                          </a:solidFill>
                          <a:effectLst/>
                          <a:latin typeface="+mj-lt"/>
                          <a:ea typeface="+mn-ea"/>
                          <a:cs typeface="+mn-cs"/>
                        </a:rPr>
                        <a:t> for student achievement, appropriate to its mission, assesses how well it is achieving them in pursuit of continuous improvement, and publishes this information</a:t>
                      </a:r>
                      <a:endParaRPr lang="en-US" sz="2100" dirty="0">
                        <a:effectLst/>
                        <a:latin typeface="+mj-lt"/>
                        <a:ea typeface="Calibri" panose="020F0502020204030204" pitchFamily="34" charset="0"/>
                        <a:cs typeface="Times New Roman" panose="02020603050405020304" pitchFamily="18" charset="0"/>
                      </a:endParaRPr>
                    </a:p>
                  </a:txBody>
                  <a:tcPr marL="51435" marR="51435" marT="0" marB="0"/>
                </a:tc>
                <a:tc>
                  <a:txBody>
                    <a:bodyPr/>
                    <a:lstStyle/>
                    <a:p>
                      <a:pPr marL="457200" indent="-457200">
                        <a:buFont typeface="Arial" panose="020B0604020202020204" pitchFamily="34" charset="0"/>
                        <a:buChar char="•"/>
                      </a:pPr>
                      <a:r>
                        <a:rPr lang="en-US" sz="2100" kern="1200" dirty="0">
                          <a:solidFill>
                            <a:schemeClr val="tx1"/>
                          </a:solidFill>
                          <a:effectLst/>
                          <a:latin typeface="+mj-lt"/>
                          <a:ea typeface="+mn-ea"/>
                          <a:cs typeface="+mn-cs"/>
                        </a:rPr>
                        <a:t>Momentum Points</a:t>
                      </a:r>
                    </a:p>
                    <a:p>
                      <a:pPr marL="457200" indent="-457200">
                        <a:buFont typeface="Arial" panose="020B0604020202020204" pitchFamily="34" charset="0"/>
                        <a:buChar char="•"/>
                      </a:pPr>
                      <a:endParaRPr lang="en-US" sz="2100" kern="1200" dirty="0">
                        <a:solidFill>
                          <a:schemeClr val="tx1"/>
                        </a:solidFill>
                        <a:effectLst/>
                        <a:latin typeface="+mj-lt"/>
                        <a:ea typeface="+mn-ea"/>
                        <a:cs typeface="+mn-cs"/>
                      </a:endParaRPr>
                    </a:p>
                    <a:p>
                      <a:pPr marL="457200" indent="-457200">
                        <a:buFont typeface="Arial" panose="020B0604020202020204" pitchFamily="34" charset="0"/>
                        <a:buChar char="•"/>
                      </a:pPr>
                      <a:r>
                        <a:rPr lang="en-US" sz="2100" kern="1200" dirty="0">
                          <a:solidFill>
                            <a:schemeClr val="tx1"/>
                          </a:solidFill>
                          <a:effectLst/>
                          <a:latin typeface="+mj-lt"/>
                          <a:ea typeface="+mn-ea"/>
                          <a:cs typeface="+mn-cs"/>
                        </a:rPr>
                        <a:t>Vision for Success </a:t>
                      </a:r>
                    </a:p>
                    <a:p>
                      <a:pPr marL="0" indent="0">
                        <a:buFont typeface="Arial" panose="020B0604020202020204" pitchFamily="34" charset="0"/>
                        <a:buNone/>
                      </a:pPr>
                      <a:endParaRPr lang="en-US" sz="2100" kern="1200" dirty="0">
                        <a:solidFill>
                          <a:schemeClr val="tx1"/>
                        </a:solidFill>
                        <a:effectLst/>
                        <a:latin typeface="+mj-lt"/>
                        <a:ea typeface="+mn-ea"/>
                        <a:cs typeface="+mn-cs"/>
                      </a:endParaRPr>
                    </a:p>
                    <a:p>
                      <a:pPr marL="457200" indent="-457200">
                        <a:buFont typeface="Arial" panose="020B0604020202020204" pitchFamily="34" charset="0"/>
                        <a:buChar char="•"/>
                      </a:pPr>
                      <a:r>
                        <a:rPr lang="en-US" sz="2100" kern="1200" dirty="0">
                          <a:solidFill>
                            <a:schemeClr val="tx1"/>
                          </a:solidFill>
                          <a:effectLst/>
                          <a:latin typeface="+mj-lt"/>
                          <a:ea typeface="+mn-ea"/>
                          <a:cs typeface="+mn-cs"/>
                        </a:rPr>
                        <a:t>Student Equity Plan</a:t>
                      </a:r>
                    </a:p>
                    <a:p>
                      <a:pPr marL="457200" indent="-457200">
                        <a:buFont typeface="Arial" panose="020B0604020202020204" pitchFamily="34" charset="0"/>
                        <a:buChar char="•"/>
                      </a:pPr>
                      <a:endParaRPr lang="en-US" sz="2100" kern="1200" dirty="0">
                        <a:solidFill>
                          <a:schemeClr val="tx1"/>
                        </a:solidFill>
                        <a:effectLst/>
                        <a:latin typeface="+mj-lt"/>
                        <a:ea typeface="+mn-ea"/>
                        <a:cs typeface="+mn-cs"/>
                      </a:endParaRPr>
                    </a:p>
                    <a:p>
                      <a:pPr marL="457200" indent="-457200">
                        <a:buFont typeface="Arial" panose="020B0604020202020204" pitchFamily="34" charset="0"/>
                        <a:buChar char="•"/>
                      </a:pPr>
                      <a:r>
                        <a:rPr lang="en-US" sz="2100" kern="1200" dirty="0">
                          <a:solidFill>
                            <a:schemeClr val="tx1"/>
                          </a:solidFill>
                          <a:effectLst/>
                          <a:latin typeface="+mj-lt"/>
                          <a:ea typeface="+mn-ea"/>
                          <a:cs typeface="+mn-cs"/>
                        </a:rPr>
                        <a:t>Tableau/Data Dashboards</a:t>
                      </a:r>
                    </a:p>
                    <a:p>
                      <a:pPr marL="457200" indent="-457200">
                        <a:buFont typeface="Arial" panose="020B0604020202020204" pitchFamily="34" charset="0"/>
                        <a:buChar char="•"/>
                      </a:pPr>
                      <a:endParaRPr lang="en-US" sz="2100" kern="1200" dirty="0">
                        <a:solidFill>
                          <a:schemeClr val="tx1"/>
                        </a:solidFill>
                        <a:effectLst/>
                        <a:latin typeface="+mj-lt"/>
                        <a:ea typeface="+mn-ea"/>
                        <a:cs typeface="+mn-cs"/>
                      </a:endParaRPr>
                    </a:p>
                    <a:p>
                      <a:pPr marL="457200" indent="-457200">
                        <a:buFont typeface="Arial" panose="020B0604020202020204" pitchFamily="34" charset="0"/>
                        <a:buChar char="•"/>
                      </a:pPr>
                      <a:r>
                        <a:rPr lang="en-US" sz="2100" kern="1200" dirty="0">
                          <a:solidFill>
                            <a:schemeClr val="tx1"/>
                          </a:solidFill>
                          <a:effectLst/>
                          <a:latin typeface="+mj-lt"/>
                          <a:ea typeface="+mn-ea"/>
                          <a:cs typeface="+mn-cs"/>
                        </a:rPr>
                        <a:t>Data Coaching</a:t>
                      </a:r>
                      <a:endParaRPr lang="en-US" sz="2100" dirty="0">
                        <a:effectLst/>
                        <a:latin typeface="+mj-lt"/>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65686322"/>
                  </a:ext>
                </a:extLst>
              </a:tr>
            </a:tbl>
          </a:graphicData>
        </a:graphic>
      </p:graphicFrame>
    </p:spTree>
    <p:extLst>
      <p:ext uri="{BB962C8B-B14F-4D97-AF65-F5344CB8AC3E}">
        <p14:creationId xmlns:p14="http://schemas.microsoft.com/office/powerpoint/2010/main" val="33657990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7EA7E-8769-48B6-B7AF-120BF9F477AB}"/>
              </a:ext>
            </a:extLst>
          </p:cNvPr>
          <p:cNvSpPr>
            <a:spLocks noGrp="1"/>
          </p:cNvSpPr>
          <p:nvPr>
            <p:ph type="title"/>
          </p:nvPr>
        </p:nvSpPr>
        <p:spPr/>
        <p:txBody>
          <a:bodyPr/>
          <a:lstStyle/>
          <a:p>
            <a:r>
              <a:rPr lang="en-US" b="1" dirty="0"/>
              <a:t>Improving Institutional Effectiveness</a:t>
            </a:r>
          </a:p>
        </p:txBody>
      </p:sp>
      <p:graphicFrame>
        <p:nvGraphicFramePr>
          <p:cNvPr id="4" name="Content Placeholder 3">
            <a:extLst>
              <a:ext uri="{FF2B5EF4-FFF2-40B4-BE49-F238E27FC236}">
                <a16:creationId xmlns:a16="http://schemas.microsoft.com/office/drawing/2014/main" id="{62BA7463-E1DF-4A9C-9C58-FAA80573D682}"/>
              </a:ext>
            </a:extLst>
          </p:cNvPr>
          <p:cNvGraphicFramePr>
            <a:graphicFrameLocks noGrp="1"/>
          </p:cNvGraphicFramePr>
          <p:nvPr>
            <p:ph idx="1"/>
            <p:extLst/>
          </p:nvPr>
        </p:nvGraphicFramePr>
        <p:xfrm>
          <a:off x="628650" y="2282191"/>
          <a:ext cx="7886700" cy="3181193"/>
        </p:xfrm>
        <a:graphic>
          <a:graphicData uri="http://schemas.openxmlformats.org/drawingml/2006/table">
            <a:tbl>
              <a:tblPr firstRow="1" firstCol="1" bandRow="1">
                <a:tableStyleId>{2D5ABB26-0587-4C30-8999-92F81FD0307C}</a:tableStyleId>
              </a:tblPr>
              <a:tblGrid>
                <a:gridCol w="3943350">
                  <a:extLst>
                    <a:ext uri="{9D8B030D-6E8A-4147-A177-3AD203B41FA5}">
                      <a16:colId xmlns:a16="http://schemas.microsoft.com/office/drawing/2014/main" val="945819618"/>
                    </a:ext>
                  </a:extLst>
                </a:gridCol>
                <a:gridCol w="3943350">
                  <a:extLst>
                    <a:ext uri="{9D8B030D-6E8A-4147-A177-3AD203B41FA5}">
                      <a16:colId xmlns:a16="http://schemas.microsoft.com/office/drawing/2014/main" val="288892611"/>
                    </a:ext>
                  </a:extLst>
                </a:gridCol>
              </a:tblGrid>
              <a:tr h="300833">
                <a:tc>
                  <a:txBody>
                    <a:bodyPr/>
                    <a:lstStyle/>
                    <a:p>
                      <a:pPr marL="0" marR="0">
                        <a:lnSpc>
                          <a:spcPct val="107000"/>
                        </a:lnSpc>
                        <a:spcBef>
                          <a:spcPts val="0"/>
                        </a:spcBef>
                        <a:spcAft>
                          <a:spcPts val="0"/>
                        </a:spcAft>
                      </a:pPr>
                      <a:r>
                        <a:rPr lang="en-US" sz="1800" b="1" dirty="0">
                          <a:solidFill>
                            <a:schemeClr val="bg1"/>
                          </a:solidFill>
                          <a:effectLst/>
                          <a:latin typeface="+mj-lt"/>
                        </a:rPr>
                        <a:t>Standard I.B.9</a:t>
                      </a:r>
                      <a:endParaRPr lang="en-US" sz="1800" b="1" dirty="0">
                        <a:solidFill>
                          <a:schemeClr val="bg1"/>
                        </a:solidFill>
                        <a:effectLst/>
                        <a:latin typeface="+mj-lt"/>
                        <a:ea typeface="Calibri" panose="020F0502020204030204" pitchFamily="34" charset="0"/>
                        <a:cs typeface="Times New Roman" panose="02020603050405020304" pitchFamily="18" charset="0"/>
                      </a:endParaRPr>
                    </a:p>
                  </a:txBody>
                  <a:tcPr marL="51435" marR="51435" marT="0" marB="0">
                    <a:solidFill>
                      <a:srgbClr val="A32B30"/>
                    </a:solidFill>
                  </a:tcPr>
                </a:tc>
                <a:tc>
                  <a:txBody>
                    <a:bodyPr/>
                    <a:lstStyle/>
                    <a:p>
                      <a:pPr marL="0" marR="0">
                        <a:lnSpc>
                          <a:spcPct val="107000"/>
                        </a:lnSpc>
                        <a:spcBef>
                          <a:spcPts val="0"/>
                        </a:spcBef>
                        <a:spcAft>
                          <a:spcPts val="0"/>
                        </a:spcAft>
                      </a:pPr>
                      <a:r>
                        <a:rPr lang="en-US" sz="1800" b="1" dirty="0">
                          <a:solidFill>
                            <a:schemeClr val="bg1"/>
                          </a:solidFill>
                          <a:effectLst/>
                          <a:latin typeface="+mj-lt"/>
                        </a:rPr>
                        <a:t>GP Strategies</a:t>
                      </a:r>
                      <a:endParaRPr lang="en-US" sz="1800" b="1" dirty="0">
                        <a:solidFill>
                          <a:schemeClr val="bg1"/>
                        </a:solidFill>
                        <a:effectLst/>
                        <a:latin typeface="+mj-lt"/>
                        <a:ea typeface="Calibri" panose="020F0502020204030204" pitchFamily="34" charset="0"/>
                        <a:cs typeface="Times New Roman" panose="02020603050405020304" pitchFamily="18" charset="0"/>
                      </a:endParaRPr>
                    </a:p>
                  </a:txBody>
                  <a:tcPr marL="51435" marR="51435" marT="0" marB="0">
                    <a:solidFill>
                      <a:srgbClr val="A32B30"/>
                    </a:solidFill>
                  </a:tcPr>
                </a:tc>
                <a:extLst>
                  <a:ext uri="{0D108BD9-81ED-4DB2-BD59-A6C34878D82A}">
                    <a16:rowId xmlns:a16="http://schemas.microsoft.com/office/drawing/2014/main" val="3701229982"/>
                  </a:ext>
                </a:extLst>
              </a:tr>
              <a:tr h="2880360">
                <a:tc>
                  <a:txBody>
                    <a:bodyPr/>
                    <a:lstStyle/>
                    <a:p>
                      <a:pPr marL="0" marR="0">
                        <a:lnSpc>
                          <a:spcPct val="107000"/>
                        </a:lnSpc>
                        <a:spcBef>
                          <a:spcPts val="0"/>
                        </a:spcBef>
                        <a:spcAft>
                          <a:spcPts val="0"/>
                        </a:spcAft>
                      </a:pPr>
                      <a:r>
                        <a:rPr lang="en-US" sz="1500" kern="1200" dirty="0">
                          <a:solidFill>
                            <a:schemeClr val="tx1"/>
                          </a:solidFill>
                          <a:effectLst/>
                          <a:latin typeface="+mj-lt"/>
                          <a:ea typeface="+mn-ea"/>
                          <a:cs typeface="+mn-cs"/>
                        </a:rPr>
                        <a:t>The institution engages in continuous, broad based, systematic evaluation and planning. The institution integrates program review, planning, and resource allocation into a comprehensive process that leads to accomplishment of its mission and improvement of institutional effectiveness and academic quality. Institutional planning addresses short- and long-range needs for educational programs and services and for human, physical, technology, and financial resources.	</a:t>
                      </a:r>
                      <a:endParaRPr lang="en-US" sz="2100" dirty="0">
                        <a:effectLst/>
                        <a:latin typeface="+mj-lt"/>
                        <a:ea typeface="Calibri" panose="020F0502020204030204" pitchFamily="34" charset="0"/>
                        <a:cs typeface="Times New Roman" panose="02020603050405020304" pitchFamily="18" charset="0"/>
                      </a:endParaRPr>
                    </a:p>
                  </a:txBody>
                  <a:tcPr marL="51435" marR="51435" marT="0" marB="0"/>
                </a:tc>
                <a:tc>
                  <a:txBody>
                    <a:bodyPr/>
                    <a:lstStyle/>
                    <a:p>
                      <a:pPr marL="342900" indent="-342900">
                        <a:buFont typeface="Arial" panose="020B0604020202020204" pitchFamily="34" charset="0"/>
                        <a:buChar char="•"/>
                      </a:pPr>
                      <a:r>
                        <a:rPr lang="en-US" sz="2100" kern="1200" dirty="0">
                          <a:solidFill>
                            <a:schemeClr val="tx1"/>
                          </a:solidFill>
                          <a:effectLst/>
                          <a:latin typeface="+mj-lt"/>
                          <a:ea typeface="+mn-ea"/>
                          <a:cs typeface="+mn-cs"/>
                        </a:rPr>
                        <a:t>Momentum points</a:t>
                      </a:r>
                      <a:br>
                        <a:rPr lang="en-US" sz="2100" kern="1200" dirty="0">
                          <a:solidFill>
                            <a:schemeClr val="tx1"/>
                          </a:solidFill>
                          <a:effectLst/>
                          <a:latin typeface="+mj-lt"/>
                          <a:ea typeface="+mn-ea"/>
                          <a:cs typeface="+mn-cs"/>
                        </a:rPr>
                      </a:br>
                      <a:endParaRPr lang="en-US" sz="2100" kern="1200" dirty="0">
                        <a:solidFill>
                          <a:schemeClr val="tx1"/>
                        </a:solidFill>
                        <a:effectLst/>
                        <a:latin typeface="+mj-lt"/>
                        <a:ea typeface="+mn-ea"/>
                        <a:cs typeface="+mn-cs"/>
                      </a:endParaRPr>
                    </a:p>
                    <a:p>
                      <a:pPr marL="342900" indent="-342900">
                        <a:buFont typeface="Arial" panose="020B0604020202020204" pitchFamily="34" charset="0"/>
                        <a:buChar char="•"/>
                      </a:pPr>
                      <a:r>
                        <a:rPr lang="en-US" sz="2100" kern="1200" dirty="0">
                          <a:solidFill>
                            <a:schemeClr val="tx1"/>
                          </a:solidFill>
                          <a:effectLst/>
                          <a:latin typeface="+mj-lt"/>
                          <a:ea typeface="+mn-ea"/>
                          <a:cs typeface="+mn-cs"/>
                        </a:rPr>
                        <a:t>Outcomes over process </a:t>
                      </a:r>
                      <a:br>
                        <a:rPr lang="en-US" sz="2100" kern="1200" dirty="0">
                          <a:solidFill>
                            <a:schemeClr val="tx1"/>
                          </a:solidFill>
                          <a:effectLst/>
                          <a:latin typeface="+mj-lt"/>
                          <a:ea typeface="+mn-ea"/>
                          <a:cs typeface="+mn-cs"/>
                        </a:rPr>
                      </a:br>
                      <a:endParaRPr lang="en-US" sz="2100" kern="1200" dirty="0">
                        <a:solidFill>
                          <a:schemeClr val="tx1"/>
                        </a:solidFill>
                        <a:effectLst/>
                        <a:latin typeface="+mj-lt"/>
                        <a:ea typeface="+mn-ea"/>
                        <a:cs typeface="+mn-cs"/>
                      </a:endParaRPr>
                    </a:p>
                    <a:p>
                      <a:pPr marL="342900" indent="-342900">
                        <a:buFont typeface="Arial" panose="020B0604020202020204" pitchFamily="34" charset="0"/>
                        <a:buChar char="•"/>
                      </a:pPr>
                      <a:r>
                        <a:rPr lang="en-US" sz="2100" kern="1200" dirty="0">
                          <a:solidFill>
                            <a:schemeClr val="tx1"/>
                          </a:solidFill>
                          <a:effectLst/>
                          <a:latin typeface="+mj-lt"/>
                          <a:ea typeface="+mn-ea"/>
                          <a:cs typeface="+mn-cs"/>
                        </a:rPr>
                        <a:t>Resource Braiding</a:t>
                      </a:r>
                      <a:br>
                        <a:rPr lang="en-US" sz="2100" kern="1200" dirty="0">
                          <a:solidFill>
                            <a:schemeClr val="tx1"/>
                          </a:solidFill>
                          <a:effectLst/>
                          <a:latin typeface="+mj-lt"/>
                          <a:ea typeface="+mn-ea"/>
                          <a:cs typeface="+mn-cs"/>
                        </a:rPr>
                      </a:br>
                      <a:endParaRPr lang="en-US" sz="2100" kern="1200" dirty="0">
                        <a:solidFill>
                          <a:schemeClr val="tx1"/>
                        </a:solidFill>
                        <a:effectLst/>
                        <a:latin typeface="+mj-lt"/>
                        <a:ea typeface="+mn-ea"/>
                        <a:cs typeface="+mn-cs"/>
                      </a:endParaRPr>
                    </a:p>
                    <a:p>
                      <a:pPr marL="342900" indent="-342900">
                        <a:buFont typeface="Arial" panose="020B0604020202020204" pitchFamily="34" charset="0"/>
                        <a:buChar char="•"/>
                      </a:pPr>
                      <a:r>
                        <a:rPr lang="en-US" sz="2100" kern="1200" dirty="0">
                          <a:solidFill>
                            <a:schemeClr val="tx1"/>
                          </a:solidFill>
                          <a:effectLst/>
                          <a:latin typeface="+mj-lt"/>
                          <a:ea typeface="+mn-ea"/>
                          <a:cs typeface="+mn-cs"/>
                        </a:rPr>
                        <a:t>Program Pathways Mapper</a:t>
                      </a:r>
                      <a:br>
                        <a:rPr lang="en-US" sz="2100" kern="1200" dirty="0">
                          <a:solidFill>
                            <a:schemeClr val="tx1"/>
                          </a:solidFill>
                          <a:effectLst/>
                          <a:latin typeface="+mj-lt"/>
                          <a:ea typeface="+mn-ea"/>
                          <a:cs typeface="+mn-cs"/>
                        </a:rPr>
                      </a:br>
                      <a:endParaRPr lang="en-US" sz="2100" kern="1200" dirty="0">
                        <a:solidFill>
                          <a:schemeClr val="tx1"/>
                        </a:solidFill>
                        <a:effectLst/>
                        <a:latin typeface="+mj-lt"/>
                        <a:ea typeface="+mn-ea"/>
                        <a:cs typeface="+mn-cs"/>
                      </a:endParaRPr>
                    </a:p>
                    <a:p>
                      <a:pPr marL="342900" indent="-342900">
                        <a:buFont typeface="Arial" panose="020B0604020202020204" pitchFamily="34" charset="0"/>
                        <a:buChar char="•"/>
                      </a:pPr>
                      <a:r>
                        <a:rPr lang="en-US" sz="2100" kern="1200" dirty="0">
                          <a:solidFill>
                            <a:schemeClr val="tx1"/>
                          </a:solidFill>
                          <a:effectLst/>
                          <a:latin typeface="+mj-lt"/>
                          <a:ea typeface="+mn-ea"/>
                          <a:cs typeface="+mn-cs"/>
                        </a:rPr>
                        <a:t>Closing the Loop</a:t>
                      </a:r>
                      <a:endParaRPr lang="en-US" sz="2100" dirty="0">
                        <a:effectLst/>
                        <a:latin typeface="+mj-lt"/>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65686322"/>
                  </a:ext>
                </a:extLst>
              </a:tr>
            </a:tbl>
          </a:graphicData>
        </a:graphic>
      </p:graphicFrame>
    </p:spTree>
    <p:extLst>
      <p:ext uri="{BB962C8B-B14F-4D97-AF65-F5344CB8AC3E}">
        <p14:creationId xmlns:p14="http://schemas.microsoft.com/office/powerpoint/2010/main" val="29371430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5EA6A-1939-474C-8BD5-0A0020DB6FE9}"/>
              </a:ext>
            </a:extLst>
          </p:cNvPr>
          <p:cNvSpPr>
            <a:spLocks noGrp="1"/>
          </p:cNvSpPr>
          <p:nvPr>
            <p:ph type="title"/>
          </p:nvPr>
        </p:nvSpPr>
        <p:spPr/>
        <p:txBody>
          <a:bodyPr>
            <a:normAutofit/>
          </a:bodyPr>
          <a:lstStyle/>
          <a:p>
            <a:r>
              <a:rPr lang="en-US" sz="3000" b="1" dirty="0"/>
              <a:t>Standard IV.A: Decision-Making Roles &amp; Processes</a:t>
            </a:r>
            <a:endParaRPr lang="en-US" sz="3000" dirty="0"/>
          </a:p>
        </p:txBody>
      </p:sp>
      <p:sp>
        <p:nvSpPr>
          <p:cNvPr id="3" name="Content Placeholder 2">
            <a:extLst>
              <a:ext uri="{FF2B5EF4-FFF2-40B4-BE49-F238E27FC236}">
                <a16:creationId xmlns:a16="http://schemas.microsoft.com/office/drawing/2014/main" id="{19047F26-96BD-4F9D-A02F-5741BDAEEFDE}"/>
              </a:ext>
            </a:extLst>
          </p:cNvPr>
          <p:cNvSpPr>
            <a:spLocks noGrp="1"/>
          </p:cNvSpPr>
          <p:nvPr>
            <p:ph idx="1"/>
          </p:nvPr>
        </p:nvSpPr>
        <p:spPr/>
        <p:txBody>
          <a:bodyPr>
            <a:normAutofit/>
          </a:bodyPr>
          <a:lstStyle/>
          <a:p>
            <a:pPr marL="0" indent="0">
              <a:buNone/>
            </a:pPr>
            <a:r>
              <a:rPr lang="en-US" sz="2700" dirty="0">
                <a:latin typeface="+mj-lt"/>
              </a:rPr>
              <a:t>At Bakersfield College, student learning and achievement is not just the purview of faculty.  </a:t>
            </a:r>
          </a:p>
          <a:p>
            <a:pPr marL="0" indent="0">
              <a:buNone/>
            </a:pPr>
            <a:endParaRPr lang="en-US" sz="2700" dirty="0">
              <a:latin typeface="+mj-lt"/>
            </a:endParaRPr>
          </a:p>
          <a:p>
            <a:pPr marL="0" indent="0">
              <a:buNone/>
            </a:pPr>
            <a:r>
              <a:rPr lang="en-US" sz="2700" dirty="0">
                <a:latin typeface="+mj-lt"/>
              </a:rPr>
              <a:t>Instead, </a:t>
            </a:r>
            <a:r>
              <a:rPr lang="en-US" sz="2700" b="1" dirty="0">
                <a:solidFill>
                  <a:srgbClr val="A32B30"/>
                </a:solidFill>
                <a:latin typeface="+mj-lt"/>
              </a:rPr>
              <a:t>BC’s guided pathways redesign is a whole-college effort, engaging faculty, staff, administrators, and students in the work to ensure institutional excellence.</a:t>
            </a:r>
          </a:p>
        </p:txBody>
      </p:sp>
    </p:spTree>
    <p:extLst>
      <p:ext uri="{BB962C8B-B14F-4D97-AF65-F5344CB8AC3E}">
        <p14:creationId xmlns:p14="http://schemas.microsoft.com/office/powerpoint/2010/main" val="40223296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5EA6A-1939-474C-8BD5-0A0020DB6FE9}"/>
              </a:ext>
            </a:extLst>
          </p:cNvPr>
          <p:cNvSpPr>
            <a:spLocks noGrp="1"/>
          </p:cNvSpPr>
          <p:nvPr>
            <p:ph type="title"/>
          </p:nvPr>
        </p:nvSpPr>
        <p:spPr/>
        <p:txBody>
          <a:bodyPr>
            <a:normAutofit/>
          </a:bodyPr>
          <a:lstStyle/>
          <a:p>
            <a:r>
              <a:rPr lang="en-US" sz="3000" b="1" dirty="0"/>
              <a:t>Standard IV.A: Decision-Making Roles &amp; Processes</a:t>
            </a:r>
            <a:endParaRPr lang="en-US" sz="3000" dirty="0"/>
          </a:p>
        </p:txBody>
      </p:sp>
      <p:sp>
        <p:nvSpPr>
          <p:cNvPr id="3" name="Content Placeholder 2">
            <a:extLst>
              <a:ext uri="{FF2B5EF4-FFF2-40B4-BE49-F238E27FC236}">
                <a16:creationId xmlns:a16="http://schemas.microsoft.com/office/drawing/2014/main" id="{19047F26-96BD-4F9D-A02F-5741BDAEEFDE}"/>
              </a:ext>
            </a:extLst>
          </p:cNvPr>
          <p:cNvSpPr>
            <a:spLocks noGrp="1"/>
          </p:cNvSpPr>
          <p:nvPr>
            <p:ph idx="1"/>
          </p:nvPr>
        </p:nvSpPr>
        <p:spPr/>
        <p:txBody>
          <a:bodyPr>
            <a:normAutofit/>
          </a:bodyPr>
          <a:lstStyle/>
          <a:p>
            <a:pPr marL="0" indent="0">
              <a:buNone/>
            </a:pPr>
            <a:r>
              <a:rPr lang="en-US" sz="3000" dirty="0">
                <a:latin typeface="+mj-lt"/>
              </a:rPr>
              <a:t>At Bakersfield College</a:t>
            </a:r>
            <a:r>
              <a:rPr lang="en-US" sz="3000" b="1" dirty="0">
                <a:solidFill>
                  <a:srgbClr val="A32B30"/>
                </a:solidFill>
                <a:latin typeface="+mj-lt"/>
              </a:rPr>
              <a:t>, institutional leaders (faculty, administrators, staff and students) create the conditions for innovation </a:t>
            </a:r>
            <a:r>
              <a:rPr lang="en-US" sz="3000" dirty="0">
                <a:latin typeface="+mj-lt"/>
              </a:rPr>
              <a:t>by leveraging our intentionally-designed formal structures and empowering all individuals and committees to innovate through a distributed leadership model. </a:t>
            </a:r>
          </a:p>
        </p:txBody>
      </p:sp>
    </p:spTree>
    <p:extLst>
      <p:ext uri="{BB962C8B-B14F-4D97-AF65-F5344CB8AC3E}">
        <p14:creationId xmlns:p14="http://schemas.microsoft.com/office/powerpoint/2010/main" val="34980973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7EA7E-8769-48B6-B7AF-120BF9F477AB}"/>
              </a:ext>
            </a:extLst>
          </p:cNvPr>
          <p:cNvSpPr>
            <a:spLocks noGrp="1"/>
          </p:cNvSpPr>
          <p:nvPr>
            <p:ph type="title"/>
          </p:nvPr>
        </p:nvSpPr>
        <p:spPr/>
        <p:txBody>
          <a:bodyPr/>
          <a:lstStyle/>
          <a:p>
            <a:r>
              <a:rPr lang="en-US" b="1" dirty="0"/>
              <a:t>Innovation to Excellence</a:t>
            </a:r>
          </a:p>
        </p:txBody>
      </p:sp>
      <p:graphicFrame>
        <p:nvGraphicFramePr>
          <p:cNvPr id="4" name="Content Placeholder 3">
            <a:extLst>
              <a:ext uri="{FF2B5EF4-FFF2-40B4-BE49-F238E27FC236}">
                <a16:creationId xmlns:a16="http://schemas.microsoft.com/office/drawing/2014/main" id="{62BA7463-E1DF-4A9C-9C58-FAA80573D682}"/>
              </a:ext>
            </a:extLst>
          </p:cNvPr>
          <p:cNvGraphicFramePr>
            <a:graphicFrameLocks noGrp="1"/>
          </p:cNvGraphicFramePr>
          <p:nvPr>
            <p:ph idx="1"/>
            <p:extLst/>
          </p:nvPr>
        </p:nvGraphicFramePr>
        <p:xfrm>
          <a:off x="628650" y="2282190"/>
          <a:ext cx="7886700" cy="3615470"/>
        </p:xfrm>
        <a:graphic>
          <a:graphicData uri="http://schemas.openxmlformats.org/drawingml/2006/table">
            <a:tbl>
              <a:tblPr firstRow="1" firstCol="1" bandRow="1">
                <a:tableStyleId>{2D5ABB26-0587-4C30-8999-92F81FD0307C}</a:tableStyleId>
              </a:tblPr>
              <a:tblGrid>
                <a:gridCol w="3943350">
                  <a:extLst>
                    <a:ext uri="{9D8B030D-6E8A-4147-A177-3AD203B41FA5}">
                      <a16:colId xmlns:a16="http://schemas.microsoft.com/office/drawing/2014/main" val="945819618"/>
                    </a:ext>
                  </a:extLst>
                </a:gridCol>
                <a:gridCol w="3943350">
                  <a:extLst>
                    <a:ext uri="{9D8B030D-6E8A-4147-A177-3AD203B41FA5}">
                      <a16:colId xmlns:a16="http://schemas.microsoft.com/office/drawing/2014/main" val="288892611"/>
                    </a:ext>
                  </a:extLst>
                </a:gridCol>
              </a:tblGrid>
              <a:tr h="300833">
                <a:tc>
                  <a:txBody>
                    <a:bodyPr/>
                    <a:lstStyle/>
                    <a:p>
                      <a:pPr marL="0" marR="0">
                        <a:lnSpc>
                          <a:spcPct val="107000"/>
                        </a:lnSpc>
                        <a:spcBef>
                          <a:spcPts val="0"/>
                        </a:spcBef>
                        <a:spcAft>
                          <a:spcPts val="0"/>
                        </a:spcAft>
                      </a:pPr>
                      <a:r>
                        <a:rPr lang="en-US" sz="1800" b="1" dirty="0">
                          <a:solidFill>
                            <a:schemeClr val="bg1"/>
                          </a:solidFill>
                          <a:effectLst/>
                          <a:latin typeface="+mj-lt"/>
                        </a:rPr>
                        <a:t>Standard IV.A.1</a:t>
                      </a:r>
                      <a:endParaRPr lang="en-US" sz="1800" b="1" dirty="0">
                        <a:solidFill>
                          <a:schemeClr val="bg1"/>
                        </a:solidFill>
                        <a:effectLst/>
                        <a:latin typeface="+mj-lt"/>
                        <a:ea typeface="Calibri" panose="020F0502020204030204" pitchFamily="34" charset="0"/>
                        <a:cs typeface="Times New Roman" panose="02020603050405020304" pitchFamily="18" charset="0"/>
                      </a:endParaRPr>
                    </a:p>
                  </a:txBody>
                  <a:tcPr marL="51435" marR="51435" marT="0" marB="0">
                    <a:solidFill>
                      <a:srgbClr val="A32B30"/>
                    </a:solidFill>
                  </a:tcPr>
                </a:tc>
                <a:tc>
                  <a:txBody>
                    <a:bodyPr/>
                    <a:lstStyle/>
                    <a:p>
                      <a:pPr marL="0" marR="0">
                        <a:lnSpc>
                          <a:spcPct val="107000"/>
                        </a:lnSpc>
                        <a:spcBef>
                          <a:spcPts val="0"/>
                        </a:spcBef>
                        <a:spcAft>
                          <a:spcPts val="0"/>
                        </a:spcAft>
                      </a:pPr>
                      <a:r>
                        <a:rPr lang="en-US" sz="1800" b="1" dirty="0">
                          <a:solidFill>
                            <a:schemeClr val="bg1"/>
                          </a:solidFill>
                          <a:effectLst/>
                          <a:latin typeface="+mj-lt"/>
                        </a:rPr>
                        <a:t>GP Strategies</a:t>
                      </a:r>
                      <a:endParaRPr lang="en-US" sz="1800" b="1" dirty="0">
                        <a:solidFill>
                          <a:schemeClr val="bg1"/>
                        </a:solidFill>
                        <a:effectLst/>
                        <a:latin typeface="+mj-lt"/>
                        <a:ea typeface="Calibri" panose="020F0502020204030204" pitchFamily="34" charset="0"/>
                        <a:cs typeface="Times New Roman" panose="02020603050405020304" pitchFamily="18" charset="0"/>
                      </a:endParaRPr>
                    </a:p>
                  </a:txBody>
                  <a:tcPr marL="51435" marR="51435" marT="0" marB="0">
                    <a:solidFill>
                      <a:srgbClr val="A32B30"/>
                    </a:solidFill>
                  </a:tcPr>
                </a:tc>
                <a:extLst>
                  <a:ext uri="{0D108BD9-81ED-4DB2-BD59-A6C34878D82A}">
                    <a16:rowId xmlns:a16="http://schemas.microsoft.com/office/drawing/2014/main" val="3701229982"/>
                  </a:ext>
                </a:extLst>
              </a:tr>
              <a:tr h="3266789">
                <a:tc>
                  <a:txBody>
                    <a:bodyPr/>
                    <a:lstStyle/>
                    <a:p>
                      <a:pPr marL="0" marR="0">
                        <a:lnSpc>
                          <a:spcPct val="107000"/>
                        </a:lnSpc>
                        <a:spcBef>
                          <a:spcPts val="0"/>
                        </a:spcBef>
                        <a:spcAft>
                          <a:spcPts val="0"/>
                        </a:spcAft>
                      </a:pPr>
                      <a:r>
                        <a:rPr lang="en-US" sz="1700" b="1" dirty="0">
                          <a:solidFill>
                            <a:srgbClr val="A32B30"/>
                          </a:solidFill>
                          <a:effectLst/>
                          <a:latin typeface="+mj-lt"/>
                        </a:rPr>
                        <a:t>Institutional leaders create and encourage innovation </a:t>
                      </a:r>
                      <a:r>
                        <a:rPr lang="en-US" sz="1700" b="0" dirty="0">
                          <a:solidFill>
                            <a:schemeClr val="tx1"/>
                          </a:solidFill>
                          <a:effectLst/>
                          <a:latin typeface="+mj-lt"/>
                        </a:rPr>
                        <a:t>leading</a:t>
                      </a:r>
                      <a:r>
                        <a:rPr lang="en-US" sz="1700" dirty="0">
                          <a:effectLst/>
                          <a:latin typeface="+mj-lt"/>
                        </a:rPr>
                        <a:t> to institutional excellence. They support administrators, faculty, staff, and students, no matter what their official titles, in </a:t>
                      </a:r>
                      <a:r>
                        <a:rPr lang="en-US" sz="1700" b="1" dirty="0">
                          <a:solidFill>
                            <a:srgbClr val="A32B30"/>
                          </a:solidFill>
                          <a:effectLst/>
                          <a:latin typeface="+mj-lt"/>
                        </a:rPr>
                        <a:t>taking initiative for improving the practices, programs, and services </a:t>
                      </a:r>
                      <a:r>
                        <a:rPr lang="en-US" sz="1700" dirty="0">
                          <a:effectLst/>
                          <a:latin typeface="+mj-lt"/>
                        </a:rPr>
                        <a:t>in which they are involved. When ideas for improvement have policy or significant institution-wide implications, systematic participative processes are used to assure effective planning and implementation.</a:t>
                      </a:r>
                      <a:endParaRPr lang="en-US" sz="1700" dirty="0">
                        <a:effectLst/>
                        <a:latin typeface="+mj-lt"/>
                        <a:ea typeface="Calibri" panose="020F0502020204030204" pitchFamily="34" charset="0"/>
                        <a:cs typeface="Times New Roman" panose="02020603050405020304" pitchFamily="18" charset="0"/>
                      </a:endParaRPr>
                    </a:p>
                  </a:txBody>
                  <a:tcPr marL="51435" marR="51435" marT="0" marB="0"/>
                </a:tc>
                <a:tc>
                  <a:txBody>
                    <a:bodyPr/>
                    <a:lstStyle/>
                    <a:p>
                      <a:pPr marL="342900" marR="0" indent="-342900">
                        <a:lnSpc>
                          <a:spcPct val="107000"/>
                        </a:lnSpc>
                        <a:spcBef>
                          <a:spcPts val="0"/>
                        </a:spcBef>
                        <a:spcAft>
                          <a:spcPts val="0"/>
                        </a:spcAft>
                        <a:buFont typeface="Arial" panose="020B0604020202020204" pitchFamily="34" charset="0"/>
                        <a:buChar char="•"/>
                      </a:pPr>
                      <a:r>
                        <a:rPr lang="en-US" sz="1800" dirty="0">
                          <a:effectLst/>
                          <a:latin typeface="+mj-lt"/>
                        </a:rPr>
                        <a:t>Intentionally-designed formal structure</a:t>
                      </a:r>
                    </a:p>
                    <a:p>
                      <a:pPr marL="342900" marR="0" indent="-342900">
                        <a:lnSpc>
                          <a:spcPct val="107000"/>
                        </a:lnSpc>
                        <a:spcBef>
                          <a:spcPts val="0"/>
                        </a:spcBef>
                        <a:spcAft>
                          <a:spcPts val="0"/>
                        </a:spcAft>
                        <a:buFont typeface="Arial" panose="020B0604020202020204" pitchFamily="34" charset="0"/>
                        <a:buChar char="•"/>
                      </a:pPr>
                      <a:endParaRPr lang="en-US" sz="1200" dirty="0">
                        <a:effectLst/>
                        <a:latin typeface="+mj-lt"/>
                      </a:endParaRPr>
                    </a:p>
                    <a:p>
                      <a:pPr marL="342900" marR="0" indent="-342900">
                        <a:lnSpc>
                          <a:spcPct val="107000"/>
                        </a:lnSpc>
                        <a:spcBef>
                          <a:spcPts val="0"/>
                        </a:spcBef>
                        <a:spcAft>
                          <a:spcPts val="0"/>
                        </a:spcAft>
                        <a:buFont typeface="Arial" panose="020B0604020202020204" pitchFamily="34" charset="0"/>
                        <a:buChar char="•"/>
                      </a:pPr>
                      <a:r>
                        <a:rPr lang="en-US" sz="1800" dirty="0">
                          <a:effectLst/>
                          <a:latin typeface="+mj-lt"/>
                        </a:rPr>
                        <a:t>Distributed leadership  </a:t>
                      </a:r>
                    </a:p>
                    <a:p>
                      <a:pPr marL="342900" marR="0" indent="-342900">
                        <a:lnSpc>
                          <a:spcPct val="107000"/>
                        </a:lnSpc>
                        <a:spcBef>
                          <a:spcPts val="0"/>
                        </a:spcBef>
                        <a:spcAft>
                          <a:spcPts val="0"/>
                        </a:spcAft>
                        <a:buFont typeface="Arial" panose="020B0604020202020204" pitchFamily="34" charset="0"/>
                        <a:buChar char="•"/>
                      </a:pPr>
                      <a:endParaRPr lang="en-US" sz="1200" dirty="0">
                        <a:effectLst/>
                        <a:latin typeface="+mj-lt"/>
                      </a:endParaRPr>
                    </a:p>
                    <a:p>
                      <a:pPr marL="342900" marR="0" indent="-342900">
                        <a:lnSpc>
                          <a:spcPct val="107000"/>
                        </a:lnSpc>
                        <a:spcBef>
                          <a:spcPts val="0"/>
                        </a:spcBef>
                        <a:spcAft>
                          <a:spcPts val="0"/>
                        </a:spcAft>
                        <a:buFont typeface="Arial" panose="020B0604020202020204" pitchFamily="34" charset="0"/>
                        <a:buChar char="•"/>
                      </a:pPr>
                      <a:r>
                        <a:rPr lang="en-US" sz="1800" dirty="0">
                          <a:effectLst/>
                          <a:latin typeface="+mj-lt"/>
                        </a:rPr>
                        <a:t>Program Pathways Mapper</a:t>
                      </a:r>
                    </a:p>
                    <a:p>
                      <a:pPr marL="342900" marR="0" indent="-342900">
                        <a:lnSpc>
                          <a:spcPct val="107000"/>
                        </a:lnSpc>
                        <a:spcBef>
                          <a:spcPts val="0"/>
                        </a:spcBef>
                        <a:spcAft>
                          <a:spcPts val="0"/>
                        </a:spcAft>
                        <a:buFont typeface="Arial" panose="020B0604020202020204" pitchFamily="34" charset="0"/>
                        <a:buChar char="•"/>
                      </a:pPr>
                      <a:endParaRPr lang="en-US" sz="1200" dirty="0">
                        <a:effectLst/>
                        <a:latin typeface="+mj-lt"/>
                      </a:endParaRPr>
                    </a:p>
                    <a:p>
                      <a:pPr marL="342900" marR="0" indent="-342900">
                        <a:lnSpc>
                          <a:spcPct val="107000"/>
                        </a:lnSpc>
                        <a:spcBef>
                          <a:spcPts val="0"/>
                        </a:spcBef>
                        <a:spcAft>
                          <a:spcPts val="0"/>
                        </a:spcAft>
                        <a:buFont typeface="Arial" panose="020B0604020202020204" pitchFamily="34" charset="0"/>
                        <a:buChar char="•"/>
                      </a:pPr>
                      <a:r>
                        <a:rPr lang="en-US" sz="1800" dirty="0">
                          <a:effectLst/>
                          <a:latin typeface="+mj-lt"/>
                        </a:rPr>
                        <a:t>Completion Coaching Communities</a:t>
                      </a:r>
                    </a:p>
                    <a:p>
                      <a:pPr marL="342900" marR="0" indent="-342900">
                        <a:lnSpc>
                          <a:spcPct val="107000"/>
                        </a:lnSpc>
                        <a:spcBef>
                          <a:spcPts val="0"/>
                        </a:spcBef>
                        <a:spcAft>
                          <a:spcPts val="0"/>
                        </a:spcAft>
                        <a:buFont typeface="Arial" panose="020B0604020202020204" pitchFamily="34" charset="0"/>
                        <a:buChar char="•"/>
                      </a:pPr>
                      <a:endParaRPr lang="en-US" sz="1200" dirty="0">
                        <a:effectLst/>
                        <a:latin typeface="+mj-lt"/>
                      </a:endParaRPr>
                    </a:p>
                    <a:p>
                      <a:pPr marL="342900" marR="0" indent="-342900">
                        <a:lnSpc>
                          <a:spcPct val="107000"/>
                        </a:lnSpc>
                        <a:spcBef>
                          <a:spcPts val="0"/>
                        </a:spcBef>
                        <a:spcAft>
                          <a:spcPts val="0"/>
                        </a:spcAft>
                        <a:buFont typeface="Arial" panose="020B0604020202020204" pitchFamily="34" charset="0"/>
                        <a:buChar char="•"/>
                      </a:pPr>
                      <a:r>
                        <a:rPr lang="en-US" sz="1800" dirty="0">
                          <a:effectLst/>
                          <a:latin typeface="+mj-lt"/>
                        </a:rPr>
                        <a:t>Kern Promise</a:t>
                      </a:r>
                    </a:p>
                    <a:p>
                      <a:pPr marL="342900" marR="0" indent="-342900">
                        <a:lnSpc>
                          <a:spcPct val="107000"/>
                        </a:lnSpc>
                        <a:spcBef>
                          <a:spcPts val="0"/>
                        </a:spcBef>
                        <a:spcAft>
                          <a:spcPts val="0"/>
                        </a:spcAft>
                        <a:buFont typeface="Arial" panose="020B0604020202020204" pitchFamily="34" charset="0"/>
                        <a:buChar char="•"/>
                      </a:pPr>
                      <a:endParaRPr lang="en-US" sz="1200" dirty="0">
                        <a:effectLst/>
                        <a:latin typeface="+mj-lt"/>
                      </a:endParaRPr>
                    </a:p>
                    <a:p>
                      <a:pPr marL="342900" marR="0" indent="-342900">
                        <a:lnSpc>
                          <a:spcPct val="107000"/>
                        </a:lnSpc>
                        <a:spcBef>
                          <a:spcPts val="0"/>
                        </a:spcBef>
                        <a:spcAft>
                          <a:spcPts val="0"/>
                        </a:spcAft>
                        <a:buFont typeface="Arial" panose="020B0604020202020204" pitchFamily="34" charset="0"/>
                        <a:buChar char="•"/>
                      </a:pPr>
                      <a:r>
                        <a:rPr lang="en-US" sz="1800" dirty="0">
                          <a:effectLst/>
                          <a:latin typeface="+mj-lt"/>
                        </a:rPr>
                        <a:t>Early College</a:t>
                      </a:r>
                    </a:p>
                    <a:p>
                      <a:pPr marL="0" marR="0">
                        <a:lnSpc>
                          <a:spcPct val="107000"/>
                        </a:lnSpc>
                        <a:spcBef>
                          <a:spcPts val="0"/>
                        </a:spcBef>
                        <a:spcAft>
                          <a:spcPts val="0"/>
                        </a:spcAft>
                      </a:pPr>
                      <a:r>
                        <a:rPr lang="en-US" sz="1500" dirty="0">
                          <a:effectLst/>
                          <a:latin typeface="+mj-lt"/>
                        </a:rPr>
                        <a:t> </a:t>
                      </a:r>
                      <a:endParaRPr lang="en-US" sz="1500" dirty="0">
                        <a:effectLst/>
                        <a:latin typeface="+mj-lt"/>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65686322"/>
                  </a:ext>
                </a:extLst>
              </a:tr>
            </a:tbl>
          </a:graphicData>
        </a:graphic>
      </p:graphicFrame>
    </p:spTree>
    <p:extLst>
      <p:ext uri="{BB962C8B-B14F-4D97-AF65-F5344CB8AC3E}">
        <p14:creationId xmlns:p14="http://schemas.microsoft.com/office/powerpoint/2010/main" val="19510883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7EA7E-8769-48B6-B7AF-120BF9F477AB}"/>
              </a:ext>
            </a:extLst>
          </p:cNvPr>
          <p:cNvSpPr>
            <a:spLocks noGrp="1"/>
          </p:cNvSpPr>
          <p:nvPr>
            <p:ph type="title"/>
          </p:nvPr>
        </p:nvSpPr>
        <p:spPr/>
        <p:txBody>
          <a:bodyPr/>
          <a:lstStyle/>
          <a:p>
            <a:r>
              <a:rPr lang="en-US" b="1" dirty="0"/>
              <a:t>Decision-Making Structures</a:t>
            </a:r>
          </a:p>
        </p:txBody>
      </p:sp>
      <p:graphicFrame>
        <p:nvGraphicFramePr>
          <p:cNvPr id="4" name="Content Placeholder 3">
            <a:extLst>
              <a:ext uri="{FF2B5EF4-FFF2-40B4-BE49-F238E27FC236}">
                <a16:creationId xmlns:a16="http://schemas.microsoft.com/office/drawing/2014/main" id="{62BA7463-E1DF-4A9C-9C58-FAA80573D682}"/>
              </a:ext>
            </a:extLst>
          </p:cNvPr>
          <p:cNvGraphicFramePr>
            <a:graphicFrameLocks noGrp="1"/>
          </p:cNvGraphicFramePr>
          <p:nvPr>
            <p:ph idx="1"/>
            <p:extLst/>
          </p:nvPr>
        </p:nvGraphicFramePr>
        <p:xfrm>
          <a:off x="628650" y="2282190"/>
          <a:ext cx="7886700" cy="3221579"/>
        </p:xfrm>
        <a:graphic>
          <a:graphicData uri="http://schemas.openxmlformats.org/drawingml/2006/table">
            <a:tbl>
              <a:tblPr firstRow="1" firstCol="1" bandRow="1">
                <a:tableStyleId>{2D5ABB26-0587-4C30-8999-92F81FD0307C}</a:tableStyleId>
              </a:tblPr>
              <a:tblGrid>
                <a:gridCol w="3943350">
                  <a:extLst>
                    <a:ext uri="{9D8B030D-6E8A-4147-A177-3AD203B41FA5}">
                      <a16:colId xmlns:a16="http://schemas.microsoft.com/office/drawing/2014/main" val="945819618"/>
                    </a:ext>
                  </a:extLst>
                </a:gridCol>
                <a:gridCol w="3943350">
                  <a:extLst>
                    <a:ext uri="{9D8B030D-6E8A-4147-A177-3AD203B41FA5}">
                      <a16:colId xmlns:a16="http://schemas.microsoft.com/office/drawing/2014/main" val="288892611"/>
                    </a:ext>
                  </a:extLst>
                </a:gridCol>
              </a:tblGrid>
              <a:tr h="300833">
                <a:tc>
                  <a:txBody>
                    <a:bodyPr/>
                    <a:lstStyle/>
                    <a:p>
                      <a:pPr marL="0" marR="0">
                        <a:lnSpc>
                          <a:spcPct val="107000"/>
                        </a:lnSpc>
                        <a:spcBef>
                          <a:spcPts val="0"/>
                        </a:spcBef>
                        <a:spcAft>
                          <a:spcPts val="0"/>
                        </a:spcAft>
                      </a:pPr>
                      <a:r>
                        <a:rPr lang="en-US" sz="1800" b="1" dirty="0">
                          <a:solidFill>
                            <a:schemeClr val="bg1"/>
                          </a:solidFill>
                          <a:effectLst/>
                          <a:latin typeface="+mj-lt"/>
                        </a:rPr>
                        <a:t>Standard IV.A.5</a:t>
                      </a:r>
                      <a:endParaRPr lang="en-US" sz="1800" b="1" dirty="0">
                        <a:solidFill>
                          <a:schemeClr val="bg1"/>
                        </a:solidFill>
                        <a:effectLst/>
                        <a:latin typeface="+mj-lt"/>
                        <a:ea typeface="Calibri" panose="020F0502020204030204" pitchFamily="34" charset="0"/>
                        <a:cs typeface="Times New Roman" panose="02020603050405020304" pitchFamily="18" charset="0"/>
                      </a:endParaRPr>
                    </a:p>
                  </a:txBody>
                  <a:tcPr marL="51435" marR="51435" marT="0" marB="0">
                    <a:solidFill>
                      <a:srgbClr val="A32B30"/>
                    </a:solidFill>
                  </a:tcPr>
                </a:tc>
                <a:tc>
                  <a:txBody>
                    <a:bodyPr/>
                    <a:lstStyle/>
                    <a:p>
                      <a:pPr marL="0" marR="0">
                        <a:lnSpc>
                          <a:spcPct val="107000"/>
                        </a:lnSpc>
                        <a:spcBef>
                          <a:spcPts val="0"/>
                        </a:spcBef>
                        <a:spcAft>
                          <a:spcPts val="0"/>
                        </a:spcAft>
                      </a:pPr>
                      <a:r>
                        <a:rPr lang="en-US" sz="1800" b="1" dirty="0">
                          <a:solidFill>
                            <a:schemeClr val="bg1"/>
                          </a:solidFill>
                          <a:effectLst/>
                          <a:latin typeface="+mj-lt"/>
                        </a:rPr>
                        <a:t>GP Strategies</a:t>
                      </a:r>
                      <a:endParaRPr lang="en-US" sz="1800" b="1" dirty="0">
                        <a:solidFill>
                          <a:schemeClr val="bg1"/>
                        </a:solidFill>
                        <a:effectLst/>
                        <a:latin typeface="+mj-lt"/>
                        <a:ea typeface="Calibri" panose="020F0502020204030204" pitchFamily="34" charset="0"/>
                        <a:cs typeface="Times New Roman" panose="02020603050405020304" pitchFamily="18" charset="0"/>
                      </a:endParaRPr>
                    </a:p>
                  </a:txBody>
                  <a:tcPr marL="51435" marR="51435" marT="0" marB="0">
                    <a:solidFill>
                      <a:srgbClr val="A32B30"/>
                    </a:solidFill>
                  </a:tcPr>
                </a:tc>
                <a:extLst>
                  <a:ext uri="{0D108BD9-81ED-4DB2-BD59-A6C34878D82A}">
                    <a16:rowId xmlns:a16="http://schemas.microsoft.com/office/drawing/2014/main" val="3701229982"/>
                  </a:ext>
                </a:extLst>
              </a:tr>
              <a:tr h="2847785">
                <a:tc>
                  <a:txBody>
                    <a:bodyPr/>
                    <a:lstStyle/>
                    <a:p>
                      <a:pPr marL="0" marR="0">
                        <a:lnSpc>
                          <a:spcPct val="107000"/>
                        </a:lnSpc>
                        <a:spcBef>
                          <a:spcPts val="0"/>
                        </a:spcBef>
                        <a:spcAft>
                          <a:spcPts val="0"/>
                        </a:spcAft>
                      </a:pPr>
                      <a:r>
                        <a:rPr lang="en-US" sz="2000" kern="1200" dirty="0">
                          <a:solidFill>
                            <a:schemeClr val="tx1"/>
                          </a:solidFill>
                          <a:effectLst/>
                          <a:latin typeface="+mj-lt"/>
                          <a:ea typeface="+mn-ea"/>
                          <a:cs typeface="+mn-cs"/>
                        </a:rPr>
                        <a:t>Through its system of board and institutional governance, the institution ensures the appropriate consideration of relevant perspectives; </a:t>
                      </a:r>
                      <a:r>
                        <a:rPr lang="en-US" sz="2000" b="1" kern="1200" dirty="0">
                          <a:solidFill>
                            <a:srgbClr val="A32B30"/>
                          </a:solidFill>
                          <a:effectLst/>
                          <a:latin typeface="+mj-lt"/>
                          <a:ea typeface="+mn-ea"/>
                          <a:cs typeface="+mn-cs"/>
                        </a:rPr>
                        <a:t>decision-making aligned with expertise and responsibility</a:t>
                      </a:r>
                      <a:r>
                        <a:rPr lang="en-US" sz="2000" kern="1200" dirty="0">
                          <a:solidFill>
                            <a:schemeClr val="tx1"/>
                          </a:solidFill>
                          <a:effectLst/>
                          <a:latin typeface="+mj-lt"/>
                          <a:ea typeface="+mn-ea"/>
                          <a:cs typeface="+mn-cs"/>
                        </a:rPr>
                        <a:t>; and timely action on institutional plans, policies, curricular change, and other key considerations.</a:t>
                      </a:r>
                      <a:endParaRPr lang="en-US" sz="2000" dirty="0">
                        <a:effectLst/>
                        <a:latin typeface="+mj-lt"/>
                        <a:ea typeface="Calibri" panose="020F0502020204030204" pitchFamily="34" charset="0"/>
                        <a:cs typeface="Times New Roman" panose="02020603050405020304" pitchFamily="18" charset="0"/>
                      </a:endParaRPr>
                    </a:p>
                  </a:txBody>
                  <a:tcPr marL="51435" marR="51435" marT="0" marB="0"/>
                </a:tc>
                <a:tc>
                  <a:txBody>
                    <a:bodyPr/>
                    <a:lstStyle/>
                    <a:p>
                      <a:pPr marL="457200" indent="-457200">
                        <a:buFont typeface="Arial" panose="020B0604020202020204" pitchFamily="34" charset="0"/>
                        <a:buChar char="•"/>
                      </a:pPr>
                      <a:r>
                        <a:rPr lang="en-US" sz="2100" kern="1200" dirty="0">
                          <a:solidFill>
                            <a:schemeClr val="tx1"/>
                          </a:solidFill>
                          <a:effectLst/>
                          <a:latin typeface="+mj-lt"/>
                          <a:ea typeface="+mn-ea"/>
                          <a:cs typeface="+mn-cs"/>
                        </a:rPr>
                        <a:t>Distributed leadership </a:t>
                      </a:r>
                      <a:br>
                        <a:rPr lang="en-US" sz="2100" kern="1200" dirty="0">
                          <a:solidFill>
                            <a:schemeClr val="tx1"/>
                          </a:solidFill>
                          <a:effectLst/>
                          <a:latin typeface="+mj-lt"/>
                          <a:ea typeface="+mn-ea"/>
                          <a:cs typeface="+mn-cs"/>
                        </a:rPr>
                      </a:br>
                      <a:endParaRPr lang="en-US" sz="2100" kern="1200" dirty="0">
                        <a:solidFill>
                          <a:schemeClr val="tx1"/>
                        </a:solidFill>
                        <a:effectLst/>
                        <a:latin typeface="+mj-lt"/>
                        <a:ea typeface="+mn-ea"/>
                        <a:cs typeface="+mn-cs"/>
                      </a:endParaRPr>
                    </a:p>
                    <a:p>
                      <a:pPr marL="457200" indent="-457200">
                        <a:buFont typeface="Arial" panose="020B0604020202020204" pitchFamily="34" charset="0"/>
                        <a:buChar char="•"/>
                      </a:pPr>
                      <a:r>
                        <a:rPr lang="en-US" sz="2100" kern="1200" dirty="0">
                          <a:solidFill>
                            <a:schemeClr val="tx1"/>
                          </a:solidFill>
                          <a:effectLst/>
                          <a:latin typeface="+mj-lt"/>
                          <a:ea typeface="+mn-ea"/>
                          <a:cs typeface="+mn-cs"/>
                        </a:rPr>
                        <a:t>Completion Coaching Communities </a:t>
                      </a:r>
                      <a:br>
                        <a:rPr lang="en-US" sz="2100" kern="1200" dirty="0">
                          <a:solidFill>
                            <a:schemeClr val="tx1"/>
                          </a:solidFill>
                          <a:effectLst/>
                          <a:latin typeface="+mj-lt"/>
                          <a:ea typeface="+mn-ea"/>
                          <a:cs typeface="+mn-cs"/>
                        </a:rPr>
                      </a:br>
                      <a:endParaRPr lang="en-US" sz="2100" kern="1200" dirty="0">
                        <a:solidFill>
                          <a:schemeClr val="tx1"/>
                        </a:solidFill>
                        <a:effectLst/>
                        <a:latin typeface="+mj-lt"/>
                        <a:ea typeface="+mn-ea"/>
                        <a:cs typeface="+mn-cs"/>
                      </a:endParaRPr>
                    </a:p>
                    <a:p>
                      <a:pPr marL="457200" indent="-457200">
                        <a:buFont typeface="Arial" panose="020B0604020202020204" pitchFamily="34" charset="0"/>
                        <a:buChar char="•"/>
                      </a:pPr>
                      <a:r>
                        <a:rPr lang="en-US" sz="2100" kern="1200" dirty="0">
                          <a:solidFill>
                            <a:schemeClr val="tx1"/>
                          </a:solidFill>
                          <a:effectLst/>
                          <a:latin typeface="+mj-lt"/>
                          <a:ea typeface="+mn-ea"/>
                          <a:cs typeface="+mn-cs"/>
                        </a:rPr>
                        <a:t>Faculty leadership</a:t>
                      </a:r>
                    </a:p>
                  </a:txBody>
                  <a:tcPr marL="51435" marR="51435" marT="0" marB="0"/>
                </a:tc>
                <a:extLst>
                  <a:ext uri="{0D108BD9-81ED-4DB2-BD59-A6C34878D82A}">
                    <a16:rowId xmlns:a16="http://schemas.microsoft.com/office/drawing/2014/main" val="165686322"/>
                  </a:ext>
                </a:extLst>
              </a:tr>
            </a:tbl>
          </a:graphicData>
        </a:graphic>
      </p:graphicFrame>
    </p:spTree>
    <p:extLst>
      <p:ext uri="{BB962C8B-B14F-4D97-AF65-F5344CB8AC3E}">
        <p14:creationId xmlns:p14="http://schemas.microsoft.com/office/powerpoint/2010/main" val="2586626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0D708-8407-479F-B04C-5E03CC04EB89}"/>
              </a:ext>
            </a:extLst>
          </p:cNvPr>
          <p:cNvSpPr>
            <a:spLocks noGrp="1"/>
          </p:cNvSpPr>
          <p:nvPr>
            <p:ph type="title"/>
          </p:nvPr>
        </p:nvSpPr>
        <p:spPr/>
        <p:txBody>
          <a:bodyPr/>
          <a:lstStyle/>
          <a:p>
            <a:r>
              <a:rPr lang="en-US" dirty="0"/>
              <a:t>Questions </a:t>
            </a:r>
          </a:p>
        </p:txBody>
      </p:sp>
      <p:pic>
        <p:nvPicPr>
          <p:cNvPr id="5" name="Content Placeholder 4">
            <a:extLst>
              <a:ext uri="{FF2B5EF4-FFF2-40B4-BE49-F238E27FC236}">
                <a16:creationId xmlns:a16="http://schemas.microsoft.com/office/drawing/2014/main" id="{8C1FB476-0D81-4073-92A3-A0489258262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28227" y="2060261"/>
            <a:ext cx="4631373" cy="3894134"/>
          </a:xfrm>
        </p:spPr>
      </p:pic>
    </p:spTree>
    <p:extLst>
      <p:ext uri="{BB962C8B-B14F-4D97-AF65-F5344CB8AC3E}">
        <p14:creationId xmlns:p14="http://schemas.microsoft.com/office/powerpoint/2010/main" val="2156751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D01D7-5607-4E8B-A973-C5ADD6D76E8C}"/>
              </a:ext>
            </a:extLst>
          </p:cNvPr>
          <p:cNvSpPr>
            <a:spLocks noGrp="1"/>
          </p:cNvSpPr>
          <p:nvPr>
            <p:ph type="title"/>
          </p:nvPr>
        </p:nvSpPr>
        <p:spPr/>
        <p:txBody>
          <a:bodyPr/>
          <a:lstStyle/>
          <a:p>
            <a:r>
              <a:rPr lang="en-US" dirty="0"/>
              <a:t>Institute Goals </a:t>
            </a:r>
          </a:p>
        </p:txBody>
      </p:sp>
      <p:sp>
        <p:nvSpPr>
          <p:cNvPr id="3" name="Content Placeholder 2">
            <a:extLst>
              <a:ext uri="{FF2B5EF4-FFF2-40B4-BE49-F238E27FC236}">
                <a16:creationId xmlns:a16="http://schemas.microsoft.com/office/drawing/2014/main" id="{D94D24DF-3B24-4B2C-AAA7-AFC20E55B079}"/>
              </a:ext>
            </a:extLst>
          </p:cNvPr>
          <p:cNvSpPr>
            <a:spLocks noGrp="1"/>
          </p:cNvSpPr>
          <p:nvPr>
            <p:ph idx="1"/>
          </p:nvPr>
        </p:nvSpPr>
        <p:spPr/>
        <p:txBody>
          <a:bodyPr/>
          <a:lstStyle/>
          <a:p>
            <a:pPr marL="0" indent="0">
              <a:buNone/>
            </a:pPr>
            <a:r>
              <a:rPr lang="en-US" dirty="0"/>
              <a:t>1. Show the alignment of Guided Pathways, Equity and Diversity with Accreditation </a:t>
            </a:r>
          </a:p>
          <a:p>
            <a:pPr marL="0" indent="0">
              <a:buNone/>
            </a:pPr>
            <a:r>
              <a:rPr lang="en-US" dirty="0"/>
              <a:t>2. Identify how Faculty can take a lead role as drivers of continuous quality improvement </a:t>
            </a:r>
          </a:p>
          <a:p>
            <a:pPr marL="0" indent="0">
              <a:buNone/>
            </a:pPr>
            <a:r>
              <a:rPr lang="en-US" dirty="0"/>
              <a:t>3. Promote cross-functional collaboration for holistic responses to the Accreditation Standards focusing on systemic support for student success </a:t>
            </a:r>
          </a:p>
          <a:p>
            <a:pPr marL="0" indent="0">
              <a:buNone/>
            </a:pPr>
            <a:endParaRPr lang="en-US" dirty="0"/>
          </a:p>
        </p:txBody>
      </p:sp>
      <p:pic>
        <p:nvPicPr>
          <p:cNvPr id="5" name="Picture 4">
            <a:extLst>
              <a:ext uri="{FF2B5EF4-FFF2-40B4-BE49-F238E27FC236}">
                <a16:creationId xmlns:a16="http://schemas.microsoft.com/office/drawing/2014/main" id="{AE2CE847-89BD-4009-B573-E2B97249F6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61722" y="4600575"/>
            <a:ext cx="2428875" cy="1876425"/>
          </a:xfrm>
          <a:prstGeom prst="rect">
            <a:avLst/>
          </a:prstGeom>
        </p:spPr>
      </p:pic>
    </p:spTree>
    <p:extLst>
      <p:ext uri="{BB962C8B-B14F-4D97-AF65-F5344CB8AC3E}">
        <p14:creationId xmlns:p14="http://schemas.microsoft.com/office/powerpoint/2010/main" val="39753654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2B53B-932A-4AD1-AB02-E0C2CC5F864F}"/>
              </a:ext>
            </a:extLst>
          </p:cNvPr>
          <p:cNvSpPr>
            <a:spLocks noGrp="1"/>
          </p:cNvSpPr>
          <p:nvPr>
            <p:ph type="title"/>
          </p:nvPr>
        </p:nvSpPr>
        <p:spPr/>
        <p:txBody>
          <a:bodyPr/>
          <a:lstStyle/>
          <a:p>
            <a:r>
              <a:rPr lang="en-US" dirty="0"/>
              <a:t>ENJOY THE INSTITUTE! </a:t>
            </a:r>
          </a:p>
        </p:txBody>
      </p:sp>
      <p:pic>
        <p:nvPicPr>
          <p:cNvPr id="5" name="Content Placeholder 4">
            <a:extLst>
              <a:ext uri="{FF2B5EF4-FFF2-40B4-BE49-F238E27FC236}">
                <a16:creationId xmlns:a16="http://schemas.microsoft.com/office/drawing/2014/main" id="{0C77F1F7-96C8-4CB5-BF08-EC534AFEBDE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33600" y="1600200"/>
            <a:ext cx="4876800" cy="4876800"/>
          </a:xfrm>
        </p:spPr>
      </p:pic>
    </p:spTree>
    <p:extLst>
      <p:ext uri="{BB962C8B-B14F-4D97-AF65-F5344CB8AC3E}">
        <p14:creationId xmlns:p14="http://schemas.microsoft.com/office/powerpoint/2010/main" val="2674116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ED745-61F2-45F4-B140-53ECC633076E}"/>
              </a:ext>
            </a:extLst>
          </p:cNvPr>
          <p:cNvSpPr>
            <a:spLocks noGrp="1"/>
          </p:cNvSpPr>
          <p:nvPr>
            <p:ph type="title"/>
          </p:nvPr>
        </p:nvSpPr>
        <p:spPr/>
        <p:txBody>
          <a:bodyPr/>
          <a:lstStyle/>
          <a:p>
            <a:r>
              <a:rPr lang="en-US" dirty="0"/>
              <a:t>Breakout Types  </a:t>
            </a:r>
          </a:p>
        </p:txBody>
      </p:sp>
      <p:sp>
        <p:nvSpPr>
          <p:cNvPr id="3" name="Content Placeholder 2">
            <a:extLst>
              <a:ext uri="{FF2B5EF4-FFF2-40B4-BE49-F238E27FC236}">
                <a16:creationId xmlns:a16="http://schemas.microsoft.com/office/drawing/2014/main" id="{39BF01F8-9E3B-4E42-B319-5A43F285BB1D}"/>
              </a:ext>
            </a:extLst>
          </p:cNvPr>
          <p:cNvSpPr>
            <a:spLocks noGrp="1"/>
          </p:cNvSpPr>
          <p:nvPr>
            <p:ph idx="1"/>
          </p:nvPr>
        </p:nvSpPr>
        <p:spPr/>
        <p:txBody>
          <a:bodyPr/>
          <a:lstStyle/>
          <a:p>
            <a:pPr marL="0" indent="0">
              <a:buNone/>
            </a:pPr>
            <a:r>
              <a:rPr lang="en-US" dirty="0"/>
              <a:t>1)	</a:t>
            </a:r>
            <a:r>
              <a:rPr lang="en-US" b="1" dirty="0"/>
              <a:t>Informative</a:t>
            </a:r>
            <a:r>
              <a:rPr lang="en-US" dirty="0"/>
              <a:t>-Workshops focus on the presentation of information to attendees.  These breakouts will be lecture style with the use of presentation technology such as PowerPoint</a:t>
            </a:r>
          </a:p>
          <a:p>
            <a:pPr marL="0" indent="0">
              <a:buNone/>
            </a:pPr>
            <a:r>
              <a:rPr lang="en-US" dirty="0"/>
              <a:t>2)	</a:t>
            </a:r>
            <a:r>
              <a:rPr lang="en-US" b="1" dirty="0"/>
              <a:t>Collaborative</a:t>
            </a:r>
            <a:r>
              <a:rPr lang="en-US" dirty="0"/>
              <a:t>- Workshops focus on the sharing of ideas and information between presenters and attendees and among attendees </a:t>
            </a:r>
          </a:p>
          <a:p>
            <a:pPr marL="0" indent="0">
              <a:buNone/>
            </a:pPr>
            <a:r>
              <a:rPr lang="en-US" dirty="0"/>
              <a:t>3)	</a:t>
            </a:r>
            <a:r>
              <a:rPr lang="en-US" b="1" dirty="0"/>
              <a:t>Interactive</a:t>
            </a:r>
            <a:r>
              <a:rPr lang="en-US" dirty="0"/>
              <a:t>- Workshops combine the lecture style of informative worships but might also have interactive collaborative activities such as small group work or think/pair/shares </a:t>
            </a:r>
          </a:p>
          <a:p>
            <a:pPr marL="0" indent="0">
              <a:buNone/>
            </a:pPr>
            <a:endParaRPr lang="en-US" dirty="0"/>
          </a:p>
        </p:txBody>
      </p:sp>
      <p:pic>
        <p:nvPicPr>
          <p:cNvPr id="5" name="Picture 4">
            <a:extLst>
              <a:ext uri="{FF2B5EF4-FFF2-40B4-BE49-F238E27FC236}">
                <a16:creationId xmlns:a16="http://schemas.microsoft.com/office/drawing/2014/main" id="{E45B6CFE-0FB4-4919-AEE9-011D02DF62B8}"/>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563802" y="5257800"/>
            <a:ext cx="1503680" cy="1503680"/>
          </a:xfrm>
          <a:prstGeom prst="rect">
            <a:avLst/>
          </a:prstGeom>
        </p:spPr>
      </p:pic>
    </p:spTree>
    <p:extLst>
      <p:ext uri="{BB962C8B-B14F-4D97-AF65-F5344CB8AC3E}">
        <p14:creationId xmlns:p14="http://schemas.microsoft.com/office/powerpoint/2010/main" val="945144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48CC6-468E-418D-878A-1253AD69160F}"/>
              </a:ext>
            </a:extLst>
          </p:cNvPr>
          <p:cNvSpPr>
            <a:spLocks noGrp="1"/>
          </p:cNvSpPr>
          <p:nvPr>
            <p:ph type="title"/>
          </p:nvPr>
        </p:nvSpPr>
        <p:spPr/>
        <p:txBody>
          <a:bodyPr/>
          <a:lstStyle/>
          <a:p>
            <a:r>
              <a:rPr lang="en-US" dirty="0"/>
              <a:t>2020 Accreditation Institute APP </a:t>
            </a:r>
          </a:p>
        </p:txBody>
      </p:sp>
      <p:sp>
        <p:nvSpPr>
          <p:cNvPr id="3" name="Content Placeholder 2">
            <a:extLst>
              <a:ext uri="{FF2B5EF4-FFF2-40B4-BE49-F238E27FC236}">
                <a16:creationId xmlns:a16="http://schemas.microsoft.com/office/drawing/2014/main" id="{20A0EFD8-F168-4ECD-83D0-28D4B7A82F16}"/>
              </a:ext>
            </a:extLst>
          </p:cNvPr>
          <p:cNvSpPr>
            <a:spLocks noGrp="1"/>
          </p:cNvSpPr>
          <p:nvPr>
            <p:ph idx="1"/>
          </p:nvPr>
        </p:nvSpPr>
        <p:spPr/>
        <p:txBody>
          <a:bodyPr/>
          <a:lstStyle/>
          <a:p>
            <a:r>
              <a:rPr lang="en-US" dirty="0"/>
              <a:t>Instructions in your Program </a:t>
            </a:r>
          </a:p>
          <a:p>
            <a:endParaRPr lang="en-US" dirty="0"/>
          </a:p>
        </p:txBody>
      </p:sp>
      <p:pic>
        <p:nvPicPr>
          <p:cNvPr id="5" name="Picture 4">
            <a:extLst>
              <a:ext uri="{FF2B5EF4-FFF2-40B4-BE49-F238E27FC236}">
                <a16:creationId xmlns:a16="http://schemas.microsoft.com/office/drawing/2014/main" id="{500B0F09-0D82-46F3-B2E3-9688CA7B41DE}"/>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307840" y="2016760"/>
            <a:ext cx="3954780" cy="4613910"/>
          </a:xfrm>
          <a:prstGeom prst="rect">
            <a:avLst/>
          </a:prstGeom>
        </p:spPr>
      </p:pic>
    </p:spTree>
    <p:extLst>
      <p:ext uri="{BB962C8B-B14F-4D97-AF65-F5344CB8AC3E}">
        <p14:creationId xmlns:p14="http://schemas.microsoft.com/office/powerpoint/2010/main" val="6932520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5E498-3034-448A-A736-F6FD9847ABF3}"/>
              </a:ext>
            </a:extLst>
          </p:cNvPr>
          <p:cNvSpPr>
            <a:spLocks noGrp="1"/>
          </p:cNvSpPr>
          <p:nvPr>
            <p:ph type="title"/>
          </p:nvPr>
        </p:nvSpPr>
        <p:spPr/>
        <p:txBody>
          <a:bodyPr/>
          <a:lstStyle/>
          <a:p>
            <a:r>
              <a:rPr lang="en-US" dirty="0"/>
              <a:t>ACCJC President </a:t>
            </a:r>
          </a:p>
        </p:txBody>
      </p:sp>
      <p:sp>
        <p:nvSpPr>
          <p:cNvPr id="3" name="Content Placeholder 2">
            <a:extLst>
              <a:ext uri="{FF2B5EF4-FFF2-40B4-BE49-F238E27FC236}">
                <a16:creationId xmlns:a16="http://schemas.microsoft.com/office/drawing/2014/main" id="{009AE347-E530-464A-910F-709D541B93C8}"/>
              </a:ext>
            </a:extLst>
          </p:cNvPr>
          <p:cNvSpPr>
            <a:spLocks noGrp="1"/>
          </p:cNvSpPr>
          <p:nvPr>
            <p:ph idx="1"/>
          </p:nvPr>
        </p:nvSpPr>
        <p:spPr/>
        <p:txBody>
          <a:bodyPr/>
          <a:lstStyle/>
          <a:p>
            <a:r>
              <a:rPr lang="en-US" dirty="0"/>
              <a:t>Dr. Stephanie Droker </a:t>
            </a:r>
          </a:p>
          <a:p>
            <a:endParaRPr lang="en-US" dirty="0"/>
          </a:p>
        </p:txBody>
      </p:sp>
      <p:pic>
        <p:nvPicPr>
          <p:cNvPr id="5" name="Picture 4">
            <a:extLst>
              <a:ext uri="{FF2B5EF4-FFF2-40B4-BE49-F238E27FC236}">
                <a16:creationId xmlns:a16="http://schemas.microsoft.com/office/drawing/2014/main" id="{49AC9FEA-B9D0-492D-8C34-C28DB6B8328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403600" y="2260600"/>
            <a:ext cx="4025900" cy="40259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5075677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ACCJC’s Commitment to our Members</a:t>
            </a:r>
          </a:p>
        </p:txBody>
      </p:sp>
      <p:sp>
        <p:nvSpPr>
          <p:cNvPr id="3" name="Content Placeholder 2"/>
          <p:cNvSpPr>
            <a:spLocks noGrp="1"/>
          </p:cNvSpPr>
          <p:nvPr>
            <p:ph idx="1"/>
          </p:nvPr>
        </p:nvSpPr>
        <p:spPr/>
        <p:txBody>
          <a:bodyPr>
            <a:normAutofit/>
          </a:bodyPr>
          <a:lstStyle/>
          <a:p>
            <a:r>
              <a:rPr lang="en-US" dirty="0"/>
              <a:t>The Accrediting Commission for Community and Junior Colleges supports its member institutions to advance educational quality and student learning and achievement. This collaboration fosters institutional excellence and continuous improvement through innovation, self-analysis, peer review, and application of standards.</a:t>
            </a:r>
          </a:p>
          <a:p>
            <a:r>
              <a:rPr lang="en-US" dirty="0"/>
              <a:t>Ensuring Accreditation is Value-Added to Institutions</a:t>
            </a:r>
          </a:p>
          <a:p>
            <a:pPr lvl="1"/>
            <a:r>
              <a:rPr lang="en-US" sz="2400" dirty="0"/>
              <a:t>Balance the importance of compliance with improvement and innovation</a:t>
            </a:r>
          </a:p>
          <a:p>
            <a:pPr lvl="1"/>
            <a:r>
              <a:rPr lang="en-US" sz="2400" dirty="0"/>
              <a:t>Protect and honor peer review</a:t>
            </a:r>
          </a:p>
          <a:p>
            <a:pPr lvl="1"/>
            <a:r>
              <a:rPr lang="en-US" sz="2400" dirty="0"/>
              <a:t>Review colleges in the context of their unique missions</a:t>
            </a:r>
          </a:p>
          <a:p>
            <a:pPr lvl="1"/>
            <a:endParaRPr lang="en-US" dirty="0"/>
          </a:p>
          <a:p>
            <a:pPr lvl="1"/>
            <a:endParaRPr lang="en-US" dirty="0"/>
          </a:p>
          <a:p>
            <a:pPr lvl="1"/>
            <a:endParaRPr lang="en-US" dirty="0"/>
          </a:p>
          <a:p>
            <a:pPr marL="0" indent="0">
              <a:buNone/>
            </a:pPr>
            <a:endParaRPr lang="en-US" dirty="0"/>
          </a:p>
          <a:p>
            <a:endParaRPr lang="en-US" dirty="0"/>
          </a:p>
          <a:p>
            <a:pPr marL="0" indent="0">
              <a:buNone/>
            </a:pPr>
            <a:endParaRPr lang="en-US" dirty="0"/>
          </a:p>
        </p:txBody>
      </p:sp>
    </p:spTree>
    <p:extLst>
      <p:ext uri="{BB962C8B-B14F-4D97-AF65-F5344CB8AC3E}">
        <p14:creationId xmlns:p14="http://schemas.microsoft.com/office/powerpoint/2010/main" val="388381929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84FA9A32BA0034588545F5C7483A133" ma:contentTypeVersion="15" ma:contentTypeDescription="Create a new document." ma:contentTypeScope="" ma:versionID="139aa2b9ee6597812dc5dc04cf48c527">
  <xsd:schema xmlns:xsd="http://www.w3.org/2001/XMLSchema" xmlns:xs="http://www.w3.org/2001/XMLSchema" xmlns:p="http://schemas.microsoft.com/office/2006/metadata/properties" xmlns:ns1="http://schemas.microsoft.com/sharepoint/v3" xmlns:ns3="bf7ae073-2ee2-4713-be15-de168973817d" xmlns:ns4="f1bf68c1-0a1e-4b80-9920-1aca6e48d83f" targetNamespace="http://schemas.microsoft.com/office/2006/metadata/properties" ma:root="true" ma:fieldsID="a8027be6a47899a2846c5f1795b49b68" ns1:_="" ns3:_="" ns4:_="">
    <xsd:import namespace="http://schemas.microsoft.com/sharepoint/v3"/>
    <xsd:import namespace="bf7ae073-2ee2-4713-be15-de168973817d"/>
    <xsd:import namespace="f1bf68c1-0a1e-4b80-9920-1aca6e48d83f"/>
    <xsd:element name="properties">
      <xsd:complexType>
        <xsd:sequence>
          <xsd:element name="documentManagement">
            <xsd:complexType>
              <xsd:all>
                <xsd:element ref="ns3:MediaServiceMetadata" minOccurs="0"/>
                <xsd:element ref="ns3:MediaServiceFastMetadata" minOccurs="0"/>
                <xsd:element ref="ns1:_ip_UnifiedCompliancePolicyProperties" minOccurs="0"/>
                <xsd:element ref="ns1:_ip_UnifiedCompliancePolicyUIAction" minOccurs="0"/>
                <xsd:element ref="ns3:MediaServiceDateTaken" minOccurs="0"/>
                <xsd:element ref="ns3:MediaServiceAutoTags" minOccurs="0"/>
                <xsd:element ref="ns3:MediaServiceOCR" minOccurs="0"/>
                <xsd:element ref="ns3:MediaServiceLocation"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0" nillable="true" ma:displayName="Unified Compliance Policy Properties" ma:hidden="true" ma:internalName="_ip_UnifiedCompliancePolicyProperties">
      <xsd:simpleType>
        <xsd:restriction base="dms:Note"/>
      </xsd:simpleType>
    </xsd:element>
    <xsd:element name="_ip_UnifiedCompliancePolicyUIAction" ma:index="1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f7ae073-2ee2-4713-be15-de168973817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1bf68c1-0a1e-4b80-9920-1aca6e48d83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0F94DD17-6C5D-45F3-B10F-0CEB58A1C4DA}">
  <ds:schemaRefs>
    <ds:schemaRef ds:uri="http://schemas.microsoft.com/sharepoint/v3/contenttype/forms"/>
  </ds:schemaRefs>
</ds:datastoreItem>
</file>

<file path=customXml/itemProps2.xml><?xml version="1.0" encoding="utf-8"?>
<ds:datastoreItem xmlns:ds="http://schemas.openxmlformats.org/officeDocument/2006/customXml" ds:itemID="{F8E3BD8E-B0B1-4120-9081-383FC74E19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f7ae073-2ee2-4713-be15-de168973817d"/>
    <ds:schemaRef ds:uri="f1bf68c1-0a1e-4b80-9920-1aca6e48d83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A24DC54-4191-4801-8118-0C6C00D5FCD0}">
  <ds:schemaRefs>
    <ds:schemaRef ds:uri="http://schemas.microsoft.com/office/2006/metadata/properties"/>
    <ds:schemaRef ds:uri="bf7ae073-2ee2-4713-be15-de168973817d"/>
    <ds:schemaRef ds:uri="http://purl.org/dc/terms/"/>
    <ds:schemaRef ds:uri="http://schemas.microsoft.com/sharepoint/v3"/>
    <ds:schemaRef ds:uri="http://schemas.microsoft.com/office/infopath/2007/PartnerControls"/>
    <ds:schemaRef ds:uri="http://purl.org/dc/elements/1.1/"/>
    <ds:schemaRef ds:uri="http://schemas.openxmlformats.org/package/2006/metadata/core-properties"/>
    <ds:schemaRef ds:uri="http://schemas.microsoft.com/office/2006/documentManagement/types"/>
    <ds:schemaRef ds:uri="f1bf68c1-0a1e-4b80-9920-1aca6e48d83f"/>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Clarity.thmx</Template>
  <TotalTime>333</TotalTime>
  <Words>2475</Words>
  <Application>Microsoft Office PowerPoint</Application>
  <PresentationFormat>On-screen Show (4:3)</PresentationFormat>
  <Paragraphs>312</Paragraphs>
  <Slides>50</Slides>
  <Notes>15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50</vt:i4>
      </vt:variant>
    </vt:vector>
  </HeadingPairs>
  <TitlesOfParts>
    <vt:vector size="59" baseType="lpstr">
      <vt:lpstr>Arial</vt:lpstr>
      <vt:lpstr>Balthazar</vt:lpstr>
      <vt:lpstr>Calibri</vt:lpstr>
      <vt:lpstr>Calibri Light</vt:lpstr>
      <vt:lpstr>Cambria</vt:lpstr>
      <vt:lpstr>Copperplate Gothic Bold</vt:lpstr>
      <vt:lpstr>Times New Roman</vt:lpstr>
      <vt:lpstr>Clarity</vt:lpstr>
      <vt:lpstr>Office Theme</vt:lpstr>
      <vt:lpstr>Equity, Guided Pathways and Accreditation: A Partnership for Student Success</vt:lpstr>
      <vt:lpstr>General Session Description </vt:lpstr>
      <vt:lpstr>WELCOME! </vt:lpstr>
      <vt:lpstr>Institute Theme </vt:lpstr>
      <vt:lpstr>Institute Goals </vt:lpstr>
      <vt:lpstr>Breakout Types  </vt:lpstr>
      <vt:lpstr>2020 Accreditation Institute APP </vt:lpstr>
      <vt:lpstr>ACCJC President </vt:lpstr>
      <vt:lpstr>ACCJC’s Commitment to our Members</vt:lpstr>
      <vt:lpstr>ACCJC’s Strategic Plan 2020 - 2025</vt:lpstr>
      <vt:lpstr>Equity, Guided Pathways and Accreditation:  A Partnership for Student Success</vt:lpstr>
      <vt:lpstr>I could talk about…</vt:lpstr>
      <vt:lpstr>I could talk about  It’s All About Student Learning &amp; Achievement</vt:lpstr>
      <vt:lpstr>PowerPoint Presentation</vt:lpstr>
      <vt:lpstr>I could talk about…</vt:lpstr>
      <vt:lpstr>Interdependence</vt:lpstr>
      <vt:lpstr>#BeingClear #BeingBold</vt:lpstr>
      <vt:lpstr>#BeingClear #BeingBold</vt:lpstr>
      <vt:lpstr>#BeingClear #BeingBold</vt:lpstr>
      <vt:lpstr>#BeingClear #BeingBold</vt:lpstr>
      <vt:lpstr>#BeingClear #BeingBold</vt:lpstr>
      <vt:lpstr>PowerPoint Presentation</vt:lpstr>
      <vt:lpstr>PowerPoint Presentation</vt:lpstr>
      <vt:lpstr>PowerPoint Presentation</vt:lpstr>
      <vt:lpstr>PowerPoint Presentation</vt:lpstr>
      <vt:lpstr>Who do we serve?</vt:lpstr>
      <vt:lpstr>New Student Enrollment Growth Since 14-15</vt:lpstr>
      <vt:lpstr>PowerPoint Presentation</vt:lpstr>
      <vt:lpstr>PowerPoint Presentation</vt:lpstr>
      <vt:lpstr>Percent Enrollment Growth by Race </vt:lpstr>
      <vt:lpstr>Proportionality Index getting closer to One for Most Groups</vt:lpstr>
      <vt:lpstr>Boldness Leads to Excellence in Outcomes Are we moving the only dial that matters?</vt:lpstr>
      <vt:lpstr>PowerPoint Presentation</vt:lpstr>
      <vt:lpstr>PowerPoint Presentation</vt:lpstr>
      <vt:lpstr>#BeingClear #BeingBold</vt:lpstr>
      <vt:lpstr>#OccupyLearning</vt:lpstr>
      <vt:lpstr>#BeingClear #BeingBold</vt:lpstr>
      <vt:lpstr>PowerPoint Presentation</vt:lpstr>
      <vt:lpstr>Some additional slides to show the interdependence of Equity, Accreditation, Guided Pathways</vt:lpstr>
      <vt:lpstr>Standard I.B: Assuring Academic Quality &amp; Institutional Effectiveness</vt:lpstr>
      <vt:lpstr>Standard I.B: Assuring Academic Quality &amp; Institutional Effectiveness</vt:lpstr>
      <vt:lpstr>Understanding Student Achievement</vt:lpstr>
      <vt:lpstr>Understanding Student Achievement</vt:lpstr>
      <vt:lpstr>Improving Institutional Effectiveness</vt:lpstr>
      <vt:lpstr>Standard IV.A: Decision-Making Roles &amp; Processes</vt:lpstr>
      <vt:lpstr>Standard IV.A: Decision-Making Roles &amp; Processes</vt:lpstr>
      <vt:lpstr>Innovation to Excellence</vt:lpstr>
      <vt:lpstr>Decision-Making Structures</vt:lpstr>
      <vt:lpstr>Questions </vt:lpstr>
      <vt:lpstr>ENJOY THE INSTITUTE!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Virginia May</dc:creator>
  <cp:lastModifiedBy>Stephanie Curry</cp:lastModifiedBy>
  <cp:revision>22</cp:revision>
  <dcterms:created xsi:type="dcterms:W3CDTF">2015-10-21T19:14:41Z</dcterms:created>
  <dcterms:modified xsi:type="dcterms:W3CDTF">2020-02-21T04:58:47Z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0x010100584FA9A32BA0034588545F5C7483A133</vt:lpwstr>
  </property>
</Properties>
</file>