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312" r:id="rId3"/>
    <p:sldId id="299" r:id="rId4"/>
    <p:sldId id="310" r:id="rId5"/>
    <p:sldId id="308" r:id="rId6"/>
    <p:sldId id="304" r:id="rId7"/>
    <p:sldId id="309" r:id="rId8"/>
    <p:sldId id="307" r:id="rId9"/>
    <p:sldId id="311" r:id="rId10"/>
    <p:sldId id="313" r:id="rId11"/>
    <p:sldId id="314" r:id="rId12"/>
  </p:sldIdLst>
  <p:sldSz cx="12192000" cy="6858000"/>
  <p:notesSz cx="6858000" cy="9144000"/>
  <p:embeddedFontLs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D"/>
    <a:srgbClr val="E7E7E7"/>
    <a:srgbClr val="53575A"/>
    <a:srgbClr val="E3E5E5"/>
    <a:srgbClr val="EAEAEA"/>
    <a:srgbClr val="F5F5F5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876C-D27A-4F2F-BB86-57DA852B970E}" v="2" dt="2018-06-05T21:26:5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56"/>
  </p:normalViewPr>
  <p:slideViewPr>
    <p:cSldViewPr snapToGrid="0" snapToObjects="1" showGuides="1">
      <p:cViewPr varScale="1">
        <p:scale>
          <a:sx n="82" d="100"/>
          <a:sy n="82" d="100"/>
        </p:scale>
        <p:origin x="432" y="96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62799-ED15-40F0-A0B1-6575DA12EC4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8A4FC975-6F91-46F3-8F4F-C2AED0096268}">
      <dgm:prSet phldrT="[Text]"/>
      <dgm:spPr/>
      <dgm:t>
        <a:bodyPr/>
        <a:lstStyle/>
        <a:p>
          <a:r>
            <a:rPr lang="en-US" dirty="0"/>
            <a:t>Release of Governor’s Budget</a:t>
          </a:r>
        </a:p>
      </dgm:t>
    </dgm:pt>
    <dgm:pt modelId="{F586FA7B-6554-4B2E-AE09-03835491CC28}" type="parTrans" cxnId="{1C55FAAF-AF45-4E5D-B646-D102C924288F}">
      <dgm:prSet/>
      <dgm:spPr/>
      <dgm:t>
        <a:bodyPr/>
        <a:lstStyle/>
        <a:p>
          <a:endParaRPr lang="en-US"/>
        </a:p>
      </dgm:t>
    </dgm:pt>
    <dgm:pt modelId="{6365F0A1-5937-4F76-B2E2-C3D1C9035728}" type="sibTrans" cxnId="{1C55FAAF-AF45-4E5D-B646-D102C924288F}">
      <dgm:prSet/>
      <dgm:spPr/>
      <dgm:t>
        <a:bodyPr/>
        <a:lstStyle/>
        <a:p>
          <a:endParaRPr lang="en-US" dirty="0"/>
        </a:p>
      </dgm:t>
    </dgm:pt>
    <dgm:pt modelId="{67B14BD3-434F-4B8E-9E88-A642EACDDC7D}">
      <dgm:prSet phldrT="[Text]"/>
      <dgm:spPr/>
      <dgm:t>
        <a:bodyPr/>
        <a:lstStyle/>
        <a:p>
          <a:r>
            <a:rPr lang="en-US" dirty="0"/>
            <a:t>Legislative Analyst’s Analysis</a:t>
          </a:r>
        </a:p>
      </dgm:t>
    </dgm:pt>
    <dgm:pt modelId="{5C1D177D-5B73-4507-AAB9-F299909DDFC4}" type="parTrans" cxnId="{11A4C28C-0D9E-442E-AD71-4D88FA622F79}">
      <dgm:prSet/>
      <dgm:spPr/>
      <dgm:t>
        <a:bodyPr/>
        <a:lstStyle/>
        <a:p>
          <a:endParaRPr lang="en-US"/>
        </a:p>
      </dgm:t>
    </dgm:pt>
    <dgm:pt modelId="{65EA0831-2EDB-4054-8AD5-2C2DB86B2C97}" type="sibTrans" cxnId="{11A4C28C-0D9E-442E-AD71-4D88FA622F79}">
      <dgm:prSet/>
      <dgm:spPr/>
      <dgm:t>
        <a:bodyPr/>
        <a:lstStyle/>
        <a:p>
          <a:endParaRPr lang="en-US" dirty="0"/>
        </a:p>
      </dgm:t>
    </dgm:pt>
    <dgm:pt modelId="{3A11A921-64E6-4E49-9076-499E51326768}">
      <dgm:prSet phldrT="[Text]"/>
      <dgm:spPr/>
      <dgm:t>
        <a:bodyPr/>
        <a:lstStyle/>
        <a:p>
          <a:r>
            <a:rPr lang="en-US" dirty="0"/>
            <a:t>Budget Subcommittee Hearings</a:t>
          </a:r>
        </a:p>
      </dgm:t>
    </dgm:pt>
    <dgm:pt modelId="{73F6251E-97C0-4B28-97BB-4F55F27FE19A}" type="parTrans" cxnId="{BE3972FD-5B19-41A0-9275-89A5B0307ED0}">
      <dgm:prSet/>
      <dgm:spPr/>
      <dgm:t>
        <a:bodyPr/>
        <a:lstStyle/>
        <a:p>
          <a:endParaRPr lang="en-US"/>
        </a:p>
      </dgm:t>
    </dgm:pt>
    <dgm:pt modelId="{1BB984AA-4457-47A9-8F77-28A2FF7725D9}" type="sibTrans" cxnId="{BE3972FD-5B19-41A0-9275-89A5B0307ED0}">
      <dgm:prSet/>
      <dgm:spPr/>
      <dgm:t>
        <a:bodyPr/>
        <a:lstStyle/>
        <a:p>
          <a:endParaRPr lang="en-US" dirty="0"/>
        </a:p>
      </dgm:t>
    </dgm:pt>
    <dgm:pt modelId="{28AA1F80-1B04-4069-BADC-A7283CB10579}">
      <dgm:prSet phldrT="[Text]"/>
      <dgm:spPr/>
      <dgm:t>
        <a:bodyPr/>
        <a:lstStyle/>
        <a:p>
          <a:r>
            <a:rPr lang="en-US" dirty="0"/>
            <a:t>Governor’s Revisions</a:t>
          </a:r>
        </a:p>
      </dgm:t>
    </dgm:pt>
    <dgm:pt modelId="{40EED61F-5731-4860-95EF-44D4FA438A18}" type="parTrans" cxnId="{1BD494E5-226C-409F-9920-41DC4B47C5B7}">
      <dgm:prSet/>
      <dgm:spPr/>
      <dgm:t>
        <a:bodyPr/>
        <a:lstStyle/>
        <a:p>
          <a:endParaRPr lang="en-US"/>
        </a:p>
      </dgm:t>
    </dgm:pt>
    <dgm:pt modelId="{2F8F5958-3D6A-4CF2-A2A4-19411936EF53}" type="sibTrans" cxnId="{1BD494E5-226C-409F-9920-41DC4B47C5B7}">
      <dgm:prSet/>
      <dgm:spPr/>
      <dgm:t>
        <a:bodyPr/>
        <a:lstStyle/>
        <a:p>
          <a:endParaRPr lang="en-US" dirty="0"/>
        </a:p>
      </dgm:t>
    </dgm:pt>
    <dgm:pt modelId="{DB9E9E12-1611-48F2-9371-8A3B460320F6}">
      <dgm:prSet phldrT="[Text]"/>
      <dgm:spPr/>
      <dgm:t>
        <a:bodyPr/>
        <a:lstStyle/>
        <a:p>
          <a:r>
            <a:rPr lang="en-US" dirty="0"/>
            <a:t>Budget Subcommittee </a:t>
          </a:r>
          <a:r>
            <a:rPr lang="en-US" dirty="0" smtClean="0"/>
            <a:t>Final Actions</a:t>
          </a:r>
          <a:endParaRPr lang="en-US" dirty="0"/>
        </a:p>
      </dgm:t>
    </dgm:pt>
    <dgm:pt modelId="{7A1F6312-B442-49D1-98A0-E6BD2017E5EE}" type="parTrans" cxnId="{E0915DB7-1299-40A1-BA45-E9AFCA8F97BF}">
      <dgm:prSet/>
      <dgm:spPr/>
      <dgm:t>
        <a:bodyPr/>
        <a:lstStyle/>
        <a:p>
          <a:endParaRPr lang="en-US"/>
        </a:p>
      </dgm:t>
    </dgm:pt>
    <dgm:pt modelId="{A31046CC-3C74-449E-B720-7F45551863DC}" type="sibTrans" cxnId="{E0915DB7-1299-40A1-BA45-E9AFCA8F97BF}">
      <dgm:prSet/>
      <dgm:spPr/>
      <dgm:t>
        <a:bodyPr/>
        <a:lstStyle/>
        <a:p>
          <a:endParaRPr lang="en-US" dirty="0"/>
        </a:p>
      </dgm:t>
    </dgm:pt>
    <dgm:pt modelId="{00711730-3639-45AB-9D30-0CD0D5A84350}">
      <dgm:prSet phldrT="[Text]"/>
      <dgm:spPr/>
      <dgm:t>
        <a:bodyPr/>
        <a:lstStyle/>
        <a:p>
          <a:r>
            <a:rPr lang="en-US" dirty="0"/>
            <a:t>Conference Committee</a:t>
          </a:r>
        </a:p>
      </dgm:t>
    </dgm:pt>
    <dgm:pt modelId="{AAA2E0A3-616A-46F1-8EB8-A2C7F84EB6B5}" type="parTrans" cxnId="{F90980C1-3410-405D-8557-279ED80D0B99}">
      <dgm:prSet/>
      <dgm:spPr/>
      <dgm:t>
        <a:bodyPr/>
        <a:lstStyle/>
        <a:p>
          <a:endParaRPr lang="en-US"/>
        </a:p>
      </dgm:t>
    </dgm:pt>
    <dgm:pt modelId="{AD566D89-3655-4CE9-932F-5E3947E73211}" type="sibTrans" cxnId="{F90980C1-3410-405D-8557-279ED80D0B99}">
      <dgm:prSet/>
      <dgm:spPr/>
      <dgm:t>
        <a:bodyPr/>
        <a:lstStyle/>
        <a:p>
          <a:endParaRPr lang="en-US" dirty="0"/>
        </a:p>
      </dgm:t>
    </dgm:pt>
    <dgm:pt modelId="{AECA2D6E-7AC1-460A-85DD-779B3CA2CD2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Legislative Actions</a:t>
          </a:r>
        </a:p>
      </dgm:t>
    </dgm:pt>
    <dgm:pt modelId="{D0468C88-2C37-4B46-9032-8A431F62A782}" type="parTrans" cxnId="{10B5C2C5-066B-4A70-BAC1-803ABBF3D7D3}">
      <dgm:prSet/>
      <dgm:spPr/>
      <dgm:t>
        <a:bodyPr/>
        <a:lstStyle/>
        <a:p>
          <a:endParaRPr lang="en-US"/>
        </a:p>
      </dgm:t>
    </dgm:pt>
    <dgm:pt modelId="{4EE92D74-0ADB-4C6A-80D3-70C231E095D4}" type="sibTrans" cxnId="{10B5C2C5-066B-4A70-BAC1-803ABBF3D7D3}">
      <dgm:prSet/>
      <dgm:spPr/>
      <dgm:t>
        <a:bodyPr/>
        <a:lstStyle/>
        <a:p>
          <a:endParaRPr lang="en-US" dirty="0"/>
        </a:p>
      </dgm:t>
    </dgm:pt>
    <dgm:pt modelId="{A8DC7E46-3F65-4C46-AA2D-59C3B0B12AAC}">
      <dgm:prSet phldrT="[Text]"/>
      <dgm:spPr/>
      <dgm:t>
        <a:bodyPr/>
        <a:lstStyle/>
        <a:p>
          <a:r>
            <a:rPr lang="en-US" dirty="0"/>
            <a:t>Governor’s Consideration</a:t>
          </a:r>
        </a:p>
      </dgm:t>
    </dgm:pt>
    <dgm:pt modelId="{62C80865-A394-4B20-A53B-5B0AD7BB88CD}" type="parTrans" cxnId="{FDD4B072-7916-46A3-8D9F-47695B5B7B8B}">
      <dgm:prSet/>
      <dgm:spPr/>
      <dgm:t>
        <a:bodyPr/>
        <a:lstStyle/>
        <a:p>
          <a:endParaRPr lang="en-US"/>
        </a:p>
      </dgm:t>
    </dgm:pt>
    <dgm:pt modelId="{1730C093-FA38-4311-9131-DAB50E86EE23}" type="sibTrans" cxnId="{FDD4B072-7916-46A3-8D9F-47695B5B7B8B}">
      <dgm:prSet/>
      <dgm:spPr/>
      <dgm:t>
        <a:bodyPr/>
        <a:lstStyle/>
        <a:p>
          <a:endParaRPr lang="en-US"/>
        </a:p>
      </dgm:t>
    </dgm:pt>
    <dgm:pt modelId="{3A782D21-5774-48C3-B0BF-E330DA938C99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BFEC862A-C05E-4500-972B-09A2E393D42F}" type="parTrans" cxnId="{EC7F007C-60B1-4C01-9D79-CEBE18BC67B0}">
      <dgm:prSet/>
      <dgm:spPr/>
      <dgm:t>
        <a:bodyPr/>
        <a:lstStyle/>
        <a:p>
          <a:endParaRPr lang="en-US"/>
        </a:p>
      </dgm:t>
    </dgm:pt>
    <dgm:pt modelId="{E9D8EA82-AC9F-42A8-A14F-AC0F881C798A}" type="sibTrans" cxnId="{EC7F007C-60B1-4C01-9D79-CEBE18BC67B0}">
      <dgm:prSet/>
      <dgm:spPr/>
      <dgm:t>
        <a:bodyPr/>
        <a:lstStyle/>
        <a:p>
          <a:endParaRPr lang="en-US"/>
        </a:p>
      </dgm:t>
    </dgm:pt>
    <dgm:pt modelId="{3143F7C2-26DA-4445-8AA7-98A11B35786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Agency Submittals of </a:t>
          </a:r>
          <a:r>
            <a:rPr lang="en-US" dirty="0" smtClean="0"/>
            <a:t>Requests to Department of Finance</a:t>
          </a:r>
          <a:endParaRPr lang="en-US" dirty="0"/>
        </a:p>
      </dgm:t>
    </dgm:pt>
    <dgm:pt modelId="{53705C27-290F-433C-908D-75E745B77E0C}" type="parTrans" cxnId="{9FFEF705-19E3-4C52-9F0C-04633BE53256}">
      <dgm:prSet/>
      <dgm:spPr/>
      <dgm:t>
        <a:bodyPr/>
        <a:lstStyle/>
        <a:p>
          <a:endParaRPr lang="en-US"/>
        </a:p>
      </dgm:t>
    </dgm:pt>
    <dgm:pt modelId="{3439A7A2-A500-49EF-A146-66D8E835A9F0}" type="sibTrans" cxnId="{9FFEF705-19E3-4C52-9F0C-04633BE53256}">
      <dgm:prSet/>
      <dgm:spPr/>
      <dgm:t>
        <a:bodyPr/>
        <a:lstStyle/>
        <a:p>
          <a:endParaRPr lang="en-US"/>
        </a:p>
      </dgm:t>
    </dgm:pt>
    <dgm:pt modelId="{11C6BF73-E4B8-49C4-B6B1-013EAD045076}">
      <dgm:prSet/>
      <dgm:spPr/>
      <dgm:t>
        <a:bodyPr/>
        <a:lstStyle/>
        <a:p>
          <a:r>
            <a:rPr lang="en-US" dirty="0" smtClean="0"/>
            <a:t>Board of Governors Adoption of Budget and Legislative Request</a:t>
          </a:r>
          <a:endParaRPr lang="en-US" dirty="0"/>
        </a:p>
      </dgm:t>
    </dgm:pt>
    <dgm:pt modelId="{F1F84111-61FC-4559-BF72-75740AFE0E0D}" type="parTrans" cxnId="{30562515-B9CD-481C-A276-429738822D59}">
      <dgm:prSet/>
      <dgm:spPr/>
      <dgm:t>
        <a:bodyPr/>
        <a:lstStyle/>
        <a:p>
          <a:endParaRPr lang="en-US"/>
        </a:p>
      </dgm:t>
    </dgm:pt>
    <dgm:pt modelId="{BC1C8B9C-AEA8-484B-A41F-0B010F7BECDD}" type="sibTrans" cxnId="{30562515-B9CD-481C-A276-429738822D59}">
      <dgm:prSet/>
      <dgm:spPr/>
      <dgm:t>
        <a:bodyPr/>
        <a:lstStyle/>
        <a:p>
          <a:endParaRPr lang="en-US"/>
        </a:p>
      </dgm:t>
    </dgm:pt>
    <dgm:pt modelId="{95D70DA5-656F-44ED-9D22-9D394AA76E75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Submission of Priorities from Stakeholders to Chancellor’s Office</a:t>
          </a:r>
          <a:endParaRPr lang="en-US" dirty="0"/>
        </a:p>
      </dgm:t>
    </dgm:pt>
    <dgm:pt modelId="{A1C1A147-F124-4582-83DC-4AC2CBDEFDD1}" type="parTrans" cxnId="{C43002D2-EDCC-45A5-BF18-27A31CF1DEFE}">
      <dgm:prSet/>
      <dgm:spPr/>
      <dgm:t>
        <a:bodyPr/>
        <a:lstStyle/>
        <a:p>
          <a:endParaRPr lang="en-US"/>
        </a:p>
      </dgm:t>
    </dgm:pt>
    <dgm:pt modelId="{6BE21541-F658-489A-91FA-44FB643AAA30}" type="sibTrans" cxnId="{C43002D2-EDCC-45A5-BF18-27A31CF1DEFE}">
      <dgm:prSet/>
      <dgm:spPr/>
      <dgm:t>
        <a:bodyPr/>
        <a:lstStyle/>
        <a:p>
          <a:endParaRPr lang="en-US"/>
        </a:p>
      </dgm:t>
    </dgm:pt>
    <dgm:pt modelId="{5D4C4F85-62F5-B34D-B463-A0494F5DE7D0}" type="pres">
      <dgm:prSet presAssocID="{0F962799-ED15-40F0-A0B1-6575DA12EC40}" presName="Name0" presStyleCnt="0">
        <dgm:presLayoutVars>
          <dgm:dir/>
          <dgm:resizeHandles val="exact"/>
        </dgm:presLayoutVars>
      </dgm:prSet>
      <dgm:spPr/>
    </dgm:pt>
    <dgm:pt modelId="{B6DAA8ED-85F7-408D-9E8A-765BD919E2BE}" type="pres">
      <dgm:prSet presAssocID="{95D70DA5-656F-44ED-9D22-9D394AA76E7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E5C6-D7EB-4AD3-B23B-08DA2A9C3010}" type="pres">
      <dgm:prSet presAssocID="{6BE21541-F658-489A-91FA-44FB643AAA30}" presName="sibTrans" presStyleLbl="sibTrans1D1" presStyleIdx="0" presStyleCnt="11"/>
      <dgm:spPr/>
    </dgm:pt>
    <dgm:pt modelId="{299A1A16-E18D-4C83-8161-9B02629FC611}" type="pres">
      <dgm:prSet presAssocID="{6BE21541-F658-489A-91FA-44FB643AAA30}" presName="connectorText" presStyleLbl="sibTrans1D1" presStyleIdx="0" presStyleCnt="11"/>
      <dgm:spPr/>
    </dgm:pt>
    <dgm:pt modelId="{2711D33B-B5CE-451D-81BF-81494A589B6B}" type="pres">
      <dgm:prSet presAssocID="{11C6BF73-E4B8-49C4-B6B1-013EAD04507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3DDDA-2200-434C-8DE4-088F49A56D42}" type="pres">
      <dgm:prSet presAssocID="{BC1C8B9C-AEA8-484B-A41F-0B010F7BECDD}" presName="sibTrans" presStyleLbl="sibTrans1D1" presStyleIdx="1" presStyleCnt="11"/>
      <dgm:spPr/>
    </dgm:pt>
    <dgm:pt modelId="{18DA997B-3A1B-4FBF-824A-65043B3AE455}" type="pres">
      <dgm:prSet presAssocID="{BC1C8B9C-AEA8-484B-A41F-0B010F7BECDD}" presName="connectorText" presStyleLbl="sibTrans1D1" presStyleIdx="1" presStyleCnt="11"/>
      <dgm:spPr/>
    </dgm:pt>
    <dgm:pt modelId="{46B2ABB4-DBE9-4760-85DF-BDD49AC7972F}" type="pres">
      <dgm:prSet presAssocID="{3143F7C2-26DA-4445-8AA7-98A11B35786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07AF5-77A8-477B-A4E3-4EE6ADB6A137}" type="pres">
      <dgm:prSet presAssocID="{3439A7A2-A500-49EF-A146-66D8E835A9F0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6A554285-1F62-4E06-8AED-AA4BC93CC5D4}" type="pres">
      <dgm:prSet presAssocID="{3439A7A2-A500-49EF-A146-66D8E835A9F0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B9857959-084D-5A47-8570-5000E52CCA7A}" type="pres">
      <dgm:prSet presAssocID="{8A4FC975-6F91-46F3-8F4F-C2AED009626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2F065-10C4-8E43-ADA8-09EB23471956}" type="pres">
      <dgm:prSet presAssocID="{6365F0A1-5937-4F76-B2E2-C3D1C9035728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D242908D-774C-1547-9035-604416A59F59}" type="pres">
      <dgm:prSet presAssocID="{6365F0A1-5937-4F76-B2E2-C3D1C9035728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23889F2E-C851-D348-8D68-35EBEB789F4F}" type="pres">
      <dgm:prSet presAssocID="{67B14BD3-434F-4B8E-9E88-A642EACDDC7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69FF-B39C-DA4E-A3E5-4520B3AABE43}" type="pres">
      <dgm:prSet presAssocID="{65EA0831-2EDB-4054-8AD5-2C2DB86B2C97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3ADCCF45-36D6-3845-8463-6DECD116A68E}" type="pres">
      <dgm:prSet presAssocID="{65EA0831-2EDB-4054-8AD5-2C2DB86B2C97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9B4F646B-E513-294F-B6A0-00E7EA362C4A}" type="pres">
      <dgm:prSet presAssocID="{3A11A921-64E6-4E49-9076-499E5132676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0BE6F-773A-2F45-BAFE-C74AD898DC67}" type="pres">
      <dgm:prSet presAssocID="{1BB984AA-4457-47A9-8F77-28A2FF7725D9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60D85C96-5065-4940-95A6-180AECC2F12B}" type="pres">
      <dgm:prSet presAssocID="{1BB984AA-4457-47A9-8F77-28A2FF7725D9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7ECAC1AB-311B-984E-98A0-F61679B98C5B}" type="pres">
      <dgm:prSet presAssocID="{28AA1F80-1B04-4069-BADC-A7283CB1057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608A3-646B-774F-9297-CD86CCF447ED}" type="pres">
      <dgm:prSet presAssocID="{2F8F5958-3D6A-4CF2-A2A4-19411936EF53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EA4478F0-C4B5-6B42-9FAB-6DCF9EFE8B33}" type="pres">
      <dgm:prSet presAssocID="{2F8F5958-3D6A-4CF2-A2A4-19411936EF53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96CF124E-87DD-8A43-ACF5-C7540B335819}" type="pres">
      <dgm:prSet presAssocID="{DB9E9E12-1611-48F2-9371-8A3B460320F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A010-8B48-5C4B-8455-6C592320458C}" type="pres">
      <dgm:prSet presAssocID="{A31046CC-3C74-449E-B720-7F45551863DC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E0239A48-821F-B442-BA2B-08EF4552D91A}" type="pres">
      <dgm:prSet presAssocID="{A31046CC-3C74-449E-B720-7F45551863DC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B6D3FC55-8A88-ED4F-8F3F-D078CE79CA2C}" type="pres">
      <dgm:prSet presAssocID="{00711730-3639-45AB-9D30-0CD0D5A8435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DC2BC-E0A1-0445-9BB4-7CB895A611C2}" type="pres">
      <dgm:prSet presAssocID="{AD566D89-3655-4CE9-932F-5E3947E73211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5FE1299D-2F4E-5A41-AA1D-C1A6EEB52756}" type="pres">
      <dgm:prSet presAssocID="{AD566D89-3655-4CE9-932F-5E3947E73211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1E0FE97C-F15D-8547-9A29-13966505238E}" type="pres">
      <dgm:prSet presAssocID="{AECA2D6E-7AC1-460A-85DD-779B3CA2CD2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38D7D-F644-BB4A-9A17-42334351650C}" type="pres">
      <dgm:prSet presAssocID="{4EE92D74-0ADB-4C6A-80D3-70C231E095D4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DA8119E3-FCD2-8046-8811-BB6B115424DC}" type="pres">
      <dgm:prSet presAssocID="{4EE92D74-0ADB-4C6A-80D3-70C231E095D4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DC1BA39C-2EBD-9E4D-AB44-06C00AA2726E}" type="pres">
      <dgm:prSet presAssocID="{A8DC7E46-3F65-4C46-AA2D-59C3B0B12AA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A7FD6-84DA-456B-9EE2-D636B8A3FF02}" type="pres">
      <dgm:prSet presAssocID="{1730C093-FA38-4311-9131-DAB50E86EE23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5E4A66EF-6B97-494D-A3A7-22C88467973E}" type="pres">
      <dgm:prSet presAssocID="{1730C093-FA38-4311-9131-DAB50E86EE23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619CF272-A0DC-4F88-8E3D-421C617761E8}" type="pres">
      <dgm:prSet presAssocID="{3A782D21-5774-48C3-B0BF-E330DA938C9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F1CF8-490D-5945-87FE-1974BC06700D}" type="presOf" srcId="{0F962799-ED15-40F0-A0B1-6575DA12EC40}" destId="{5D4C4F85-62F5-B34D-B463-A0494F5DE7D0}" srcOrd="0" destOrd="0" presId="urn:microsoft.com/office/officeart/2005/8/layout/bProcess3"/>
    <dgm:cxn modelId="{0B396796-8F25-F34B-BAA6-99F6FA8F73C8}" type="presOf" srcId="{AD566D89-3655-4CE9-932F-5E3947E73211}" destId="{5FE1299D-2F4E-5A41-AA1D-C1A6EEB52756}" srcOrd="1" destOrd="0" presId="urn:microsoft.com/office/officeart/2005/8/layout/bProcess3"/>
    <dgm:cxn modelId="{A63E0335-B4FC-B14A-B5A5-A50CD86AC8CB}" type="presOf" srcId="{4EE92D74-0ADB-4C6A-80D3-70C231E095D4}" destId="{5DF38D7D-F644-BB4A-9A17-42334351650C}" srcOrd="0" destOrd="0" presId="urn:microsoft.com/office/officeart/2005/8/layout/bProcess3"/>
    <dgm:cxn modelId="{E1EE0422-C977-324E-8CF3-7E13EB3D355A}" type="presOf" srcId="{6365F0A1-5937-4F76-B2E2-C3D1C9035728}" destId="{C042F065-10C4-8E43-ADA8-09EB23471956}" srcOrd="0" destOrd="0" presId="urn:microsoft.com/office/officeart/2005/8/layout/bProcess3"/>
    <dgm:cxn modelId="{FB0FB10C-08DE-0743-BA20-C8E41E0D885E}" type="presOf" srcId="{67B14BD3-434F-4B8E-9E88-A642EACDDC7D}" destId="{23889F2E-C851-D348-8D68-35EBEB789F4F}" srcOrd="0" destOrd="0" presId="urn:microsoft.com/office/officeart/2005/8/layout/bProcess3"/>
    <dgm:cxn modelId="{1D939F25-AFFA-4E13-AC48-42BDCB96D693}" type="presOf" srcId="{3143F7C2-26DA-4445-8AA7-98A11B357861}" destId="{46B2ABB4-DBE9-4760-85DF-BDD49AC7972F}" srcOrd="0" destOrd="0" presId="urn:microsoft.com/office/officeart/2005/8/layout/bProcess3"/>
    <dgm:cxn modelId="{01CE6A00-4131-419D-B9CE-F239558AC1CC}" type="presOf" srcId="{BC1C8B9C-AEA8-484B-A41F-0B010F7BECDD}" destId="{18DA997B-3A1B-4FBF-824A-65043B3AE455}" srcOrd="1" destOrd="0" presId="urn:microsoft.com/office/officeart/2005/8/layout/bProcess3"/>
    <dgm:cxn modelId="{11A4C28C-0D9E-442E-AD71-4D88FA622F79}" srcId="{0F962799-ED15-40F0-A0B1-6575DA12EC40}" destId="{67B14BD3-434F-4B8E-9E88-A642EACDDC7D}" srcOrd="4" destOrd="0" parTransId="{5C1D177D-5B73-4507-AAB9-F299909DDFC4}" sibTransId="{65EA0831-2EDB-4054-8AD5-2C2DB86B2C97}"/>
    <dgm:cxn modelId="{65E5C1AF-D3CF-D049-B46A-69BF25426974}" type="presOf" srcId="{1BB984AA-4457-47A9-8F77-28A2FF7725D9}" destId="{60D85C96-5065-4940-95A6-180AECC2F12B}" srcOrd="1" destOrd="0" presId="urn:microsoft.com/office/officeart/2005/8/layout/bProcess3"/>
    <dgm:cxn modelId="{FDD4B072-7916-46A3-8D9F-47695B5B7B8B}" srcId="{0F962799-ED15-40F0-A0B1-6575DA12EC40}" destId="{A8DC7E46-3F65-4C46-AA2D-59C3B0B12AAC}" srcOrd="10" destOrd="0" parTransId="{62C80865-A394-4B20-A53B-5B0AD7BB88CD}" sibTransId="{1730C093-FA38-4311-9131-DAB50E86EE23}"/>
    <dgm:cxn modelId="{7E3B5B6D-E39C-4E42-874A-D51BE11CCD6B}" type="presOf" srcId="{A31046CC-3C74-449E-B720-7F45551863DC}" destId="{A4C8A010-8B48-5C4B-8455-6C592320458C}" srcOrd="0" destOrd="0" presId="urn:microsoft.com/office/officeart/2005/8/layout/bProcess3"/>
    <dgm:cxn modelId="{D6550CEE-22F7-4041-ABB2-FC392C0FFEE2}" type="presOf" srcId="{3439A7A2-A500-49EF-A146-66D8E835A9F0}" destId="{D3D07AF5-77A8-477B-A4E3-4EE6ADB6A137}" srcOrd="0" destOrd="0" presId="urn:microsoft.com/office/officeart/2005/8/layout/bProcess3"/>
    <dgm:cxn modelId="{30562515-B9CD-481C-A276-429738822D59}" srcId="{0F962799-ED15-40F0-A0B1-6575DA12EC40}" destId="{11C6BF73-E4B8-49C4-B6B1-013EAD045076}" srcOrd="1" destOrd="0" parTransId="{F1F84111-61FC-4559-BF72-75740AFE0E0D}" sibTransId="{BC1C8B9C-AEA8-484B-A41F-0B010F7BECDD}"/>
    <dgm:cxn modelId="{8E5EF217-D462-BB4D-A909-B53978143261}" type="presOf" srcId="{DB9E9E12-1611-48F2-9371-8A3B460320F6}" destId="{96CF124E-87DD-8A43-ACF5-C7540B335819}" srcOrd="0" destOrd="0" presId="urn:microsoft.com/office/officeart/2005/8/layout/bProcess3"/>
    <dgm:cxn modelId="{24B7B0A2-B77A-6244-B37A-CD1D2DDE472B}" type="presOf" srcId="{AD566D89-3655-4CE9-932F-5E3947E73211}" destId="{1FEDC2BC-E0A1-0445-9BB4-7CB895A611C2}" srcOrd="0" destOrd="0" presId="urn:microsoft.com/office/officeart/2005/8/layout/bProcess3"/>
    <dgm:cxn modelId="{14EF0719-E10F-0241-B7D9-C8D94DC39625}" type="presOf" srcId="{6365F0A1-5937-4F76-B2E2-C3D1C9035728}" destId="{D242908D-774C-1547-9035-604416A59F59}" srcOrd="1" destOrd="0" presId="urn:microsoft.com/office/officeart/2005/8/layout/bProcess3"/>
    <dgm:cxn modelId="{1BD494E5-226C-409F-9920-41DC4B47C5B7}" srcId="{0F962799-ED15-40F0-A0B1-6575DA12EC40}" destId="{28AA1F80-1B04-4069-BADC-A7283CB10579}" srcOrd="6" destOrd="0" parTransId="{40EED61F-5731-4860-95EF-44D4FA438A18}" sibTransId="{2F8F5958-3D6A-4CF2-A2A4-19411936EF53}"/>
    <dgm:cxn modelId="{34BE91BA-FA6C-FD41-96A4-36E41F4D2742}" type="presOf" srcId="{2F8F5958-3D6A-4CF2-A2A4-19411936EF53}" destId="{EA4478F0-C4B5-6B42-9FAB-6DCF9EFE8B33}" srcOrd="1" destOrd="0" presId="urn:microsoft.com/office/officeart/2005/8/layout/bProcess3"/>
    <dgm:cxn modelId="{80F9B8A2-998A-DF42-BA88-3F39E725C61C}" type="presOf" srcId="{A8DC7E46-3F65-4C46-AA2D-59C3B0B12AAC}" destId="{DC1BA39C-2EBD-9E4D-AB44-06C00AA2726E}" srcOrd="0" destOrd="0" presId="urn:microsoft.com/office/officeart/2005/8/layout/bProcess3"/>
    <dgm:cxn modelId="{DBA8C4BE-0490-3C4B-BAFC-128FA78302CB}" type="presOf" srcId="{28AA1F80-1B04-4069-BADC-A7283CB10579}" destId="{7ECAC1AB-311B-984E-98A0-F61679B98C5B}" srcOrd="0" destOrd="0" presId="urn:microsoft.com/office/officeart/2005/8/layout/bProcess3"/>
    <dgm:cxn modelId="{A13E504B-CECD-4345-804D-6FB33B941EF5}" type="presOf" srcId="{6BE21541-F658-489A-91FA-44FB643AAA30}" destId="{CD8CE5C6-D7EB-4AD3-B23B-08DA2A9C3010}" srcOrd="0" destOrd="0" presId="urn:microsoft.com/office/officeart/2005/8/layout/bProcess3"/>
    <dgm:cxn modelId="{5C2B41EB-F296-0C49-A548-974B74498588}" type="presOf" srcId="{A31046CC-3C74-449E-B720-7F45551863DC}" destId="{E0239A48-821F-B442-BA2B-08EF4552D91A}" srcOrd="1" destOrd="0" presId="urn:microsoft.com/office/officeart/2005/8/layout/bProcess3"/>
    <dgm:cxn modelId="{8DF4469A-7E63-4192-93AA-5532FDA93DAF}" type="presOf" srcId="{95D70DA5-656F-44ED-9D22-9D394AA76E75}" destId="{B6DAA8ED-85F7-408D-9E8A-765BD919E2BE}" srcOrd="0" destOrd="0" presId="urn:microsoft.com/office/officeart/2005/8/layout/bProcess3"/>
    <dgm:cxn modelId="{3B7645C4-C18C-434D-A2D4-93FD57B6F89B}" type="presOf" srcId="{6BE21541-F658-489A-91FA-44FB643AAA30}" destId="{299A1A16-E18D-4C83-8161-9B02629FC611}" srcOrd="1" destOrd="0" presId="urn:microsoft.com/office/officeart/2005/8/layout/bProcess3"/>
    <dgm:cxn modelId="{10B5C2C5-066B-4A70-BAC1-803ABBF3D7D3}" srcId="{0F962799-ED15-40F0-A0B1-6575DA12EC40}" destId="{AECA2D6E-7AC1-460A-85DD-779B3CA2CD2D}" srcOrd="9" destOrd="0" parTransId="{D0468C88-2C37-4B46-9032-8A431F62A782}" sibTransId="{4EE92D74-0ADB-4C6A-80D3-70C231E095D4}"/>
    <dgm:cxn modelId="{77B65B9A-025E-0F4E-B472-835742133C42}" type="presOf" srcId="{2F8F5958-3D6A-4CF2-A2A4-19411936EF53}" destId="{15D608A3-646B-774F-9297-CD86CCF447ED}" srcOrd="0" destOrd="0" presId="urn:microsoft.com/office/officeart/2005/8/layout/bProcess3"/>
    <dgm:cxn modelId="{60FC090C-3BEB-1742-A0D1-3491B132F0DC}" type="presOf" srcId="{AECA2D6E-7AC1-460A-85DD-779B3CA2CD2D}" destId="{1E0FE97C-F15D-8547-9A29-13966505238E}" srcOrd="0" destOrd="0" presId="urn:microsoft.com/office/officeart/2005/8/layout/bProcess3"/>
    <dgm:cxn modelId="{1C55FAAF-AF45-4E5D-B646-D102C924288F}" srcId="{0F962799-ED15-40F0-A0B1-6575DA12EC40}" destId="{8A4FC975-6F91-46F3-8F4F-C2AED0096268}" srcOrd="3" destOrd="0" parTransId="{F586FA7B-6554-4B2E-AE09-03835491CC28}" sibTransId="{6365F0A1-5937-4F76-B2E2-C3D1C9035728}"/>
    <dgm:cxn modelId="{DCA1EDCB-AAE7-5F4C-910A-C9BE6C7F21C7}" type="presOf" srcId="{00711730-3639-45AB-9D30-0CD0D5A84350}" destId="{B6D3FC55-8A88-ED4F-8F3F-D078CE79CA2C}" srcOrd="0" destOrd="0" presId="urn:microsoft.com/office/officeart/2005/8/layout/bProcess3"/>
    <dgm:cxn modelId="{C43002D2-EDCC-45A5-BF18-27A31CF1DEFE}" srcId="{0F962799-ED15-40F0-A0B1-6575DA12EC40}" destId="{95D70DA5-656F-44ED-9D22-9D394AA76E75}" srcOrd="0" destOrd="0" parTransId="{A1C1A147-F124-4582-83DC-4AC2CBDEFDD1}" sibTransId="{6BE21541-F658-489A-91FA-44FB643AAA30}"/>
    <dgm:cxn modelId="{23FEF623-AA0A-1E44-9CEE-2E08B0BC619C}" type="presOf" srcId="{3A11A921-64E6-4E49-9076-499E51326768}" destId="{9B4F646B-E513-294F-B6A0-00E7EA362C4A}" srcOrd="0" destOrd="0" presId="urn:microsoft.com/office/officeart/2005/8/layout/bProcess3"/>
    <dgm:cxn modelId="{0ADFFC8E-4EC0-1845-AEAB-FE2EFCFE9B70}" type="presOf" srcId="{8A4FC975-6F91-46F3-8F4F-C2AED0096268}" destId="{B9857959-084D-5A47-8570-5000E52CCA7A}" srcOrd="0" destOrd="0" presId="urn:microsoft.com/office/officeart/2005/8/layout/bProcess3"/>
    <dgm:cxn modelId="{E0915DB7-1299-40A1-BA45-E9AFCA8F97BF}" srcId="{0F962799-ED15-40F0-A0B1-6575DA12EC40}" destId="{DB9E9E12-1611-48F2-9371-8A3B460320F6}" srcOrd="7" destOrd="0" parTransId="{7A1F6312-B442-49D1-98A0-E6BD2017E5EE}" sibTransId="{A31046CC-3C74-449E-B720-7F45551863DC}"/>
    <dgm:cxn modelId="{27BCBD81-125E-447E-8058-DC4D29AEEFB4}" type="presOf" srcId="{11C6BF73-E4B8-49C4-B6B1-013EAD045076}" destId="{2711D33B-B5CE-451D-81BF-81494A589B6B}" srcOrd="0" destOrd="0" presId="urn:microsoft.com/office/officeart/2005/8/layout/bProcess3"/>
    <dgm:cxn modelId="{F90980C1-3410-405D-8557-279ED80D0B99}" srcId="{0F962799-ED15-40F0-A0B1-6575DA12EC40}" destId="{00711730-3639-45AB-9D30-0CD0D5A84350}" srcOrd="8" destOrd="0" parTransId="{AAA2E0A3-616A-46F1-8EB8-A2C7F84EB6B5}" sibTransId="{AD566D89-3655-4CE9-932F-5E3947E73211}"/>
    <dgm:cxn modelId="{F82261EF-704F-4624-9F92-1BD2C2410C3A}" type="presOf" srcId="{1730C093-FA38-4311-9131-DAB50E86EE23}" destId="{A2CA7FD6-84DA-456B-9EE2-D636B8A3FF02}" srcOrd="0" destOrd="0" presId="urn:microsoft.com/office/officeart/2005/8/layout/bProcess3"/>
    <dgm:cxn modelId="{9FFEF705-19E3-4C52-9F0C-04633BE53256}" srcId="{0F962799-ED15-40F0-A0B1-6575DA12EC40}" destId="{3143F7C2-26DA-4445-8AA7-98A11B357861}" srcOrd="2" destOrd="0" parTransId="{53705C27-290F-433C-908D-75E745B77E0C}" sibTransId="{3439A7A2-A500-49EF-A146-66D8E835A9F0}"/>
    <dgm:cxn modelId="{9040A9E8-6630-5D4D-8214-91AD47085D37}" type="presOf" srcId="{65EA0831-2EDB-4054-8AD5-2C2DB86B2C97}" destId="{3FB269FF-B39C-DA4E-A3E5-4520B3AABE43}" srcOrd="0" destOrd="0" presId="urn:microsoft.com/office/officeart/2005/8/layout/bProcess3"/>
    <dgm:cxn modelId="{0A31DAF9-20C8-B649-8704-DA8CB1F87184}" type="presOf" srcId="{65EA0831-2EDB-4054-8AD5-2C2DB86B2C97}" destId="{3ADCCF45-36D6-3845-8463-6DECD116A68E}" srcOrd="1" destOrd="0" presId="urn:microsoft.com/office/officeart/2005/8/layout/bProcess3"/>
    <dgm:cxn modelId="{1F0E2768-9320-48F6-8C54-0F55A22506B9}" type="presOf" srcId="{3439A7A2-A500-49EF-A146-66D8E835A9F0}" destId="{6A554285-1F62-4E06-8AED-AA4BC93CC5D4}" srcOrd="1" destOrd="0" presId="urn:microsoft.com/office/officeart/2005/8/layout/bProcess3"/>
    <dgm:cxn modelId="{2712A877-A9FC-8C4F-90AF-13352B04C741}" type="presOf" srcId="{1BB984AA-4457-47A9-8F77-28A2FF7725D9}" destId="{0660BE6F-773A-2F45-BAFE-C74AD898DC67}" srcOrd="0" destOrd="0" presId="urn:microsoft.com/office/officeart/2005/8/layout/bProcess3"/>
    <dgm:cxn modelId="{B75E811F-09D0-4FCE-9C18-F9991550D714}" type="presOf" srcId="{3A782D21-5774-48C3-B0BF-E330DA938C99}" destId="{619CF272-A0DC-4F88-8E3D-421C617761E8}" srcOrd="0" destOrd="0" presId="urn:microsoft.com/office/officeart/2005/8/layout/bProcess3"/>
    <dgm:cxn modelId="{6784AAAF-88F5-D043-9B11-FF07B4AE78D2}" type="presOf" srcId="{4EE92D74-0ADB-4C6A-80D3-70C231E095D4}" destId="{DA8119E3-FCD2-8046-8811-BB6B115424DC}" srcOrd="1" destOrd="0" presId="urn:microsoft.com/office/officeart/2005/8/layout/bProcess3"/>
    <dgm:cxn modelId="{EC7F007C-60B1-4C01-9D79-CEBE18BC67B0}" srcId="{0F962799-ED15-40F0-A0B1-6575DA12EC40}" destId="{3A782D21-5774-48C3-B0BF-E330DA938C99}" srcOrd="11" destOrd="0" parTransId="{BFEC862A-C05E-4500-972B-09A2E393D42F}" sibTransId="{E9D8EA82-AC9F-42A8-A14F-AC0F881C798A}"/>
    <dgm:cxn modelId="{BE3972FD-5B19-41A0-9275-89A5B0307ED0}" srcId="{0F962799-ED15-40F0-A0B1-6575DA12EC40}" destId="{3A11A921-64E6-4E49-9076-499E51326768}" srcOrd="5" destOrd="0" parTransId="{73F6251E-97C0-4B28-97BB-4F55F27FE19A}" sibTransId="{1BB984AA-4457-47A9-8F77-28A2FF7725D9}"/>
    <dgm:cxn modelId="{D2DE70BB-AC9E-4028-8778-4BC948286607}" type="presOf" srcId="{1730C093-FA38-4311-9131-DAB50E86EE23}" destId="{5E4A66EF-6B97-494D-A3A7-22C88467973E}" srcOrd="1" destOrd="0" presId="urn:microsoft.com/office/officeart/2005/8/layout/bProcess3"/>
    <dgm:cxn modelId="{6D527A96-8462-4C48-BDFA-911055D01AA5}" type="presOf" srcId="{BC1C8B9C-AEA8-484B-A41F-0B010F7BECDD}" destId="{0CA3DDDA-2200-434C-8DE4-088F49A56D42}" srcOrd="0" destOrd="0" presId="urn:microsoft.com/office/officeart/2005/8/layout/bProcess3"/>
    <dgm:cxn modelId="{52FD46D2-F86C-4488-A916-41A386CDB33C}" type="presParOf" srcId="{5D4C4F85-62F5-B34D-B463-A0494F5DE7D0}" destId="{B6DAA8ED-85F7-408D-9E8A-765BD919E2BE}" srcOrd="0" destOrd="0" presId="urn:microsoft.com/office/officeart/2005/8/layout/bProcess3"/>
    <dgm:cxn modelId="{DF3C2C36-8035-4E31-81AE-A6E78F36C159}" type="presParOf" srcId="{5D4C4F85-62F5-B34D-B463-A0494F5DE7D0}" destId="{CD8CE5C6-D7EB-4AD3-B23B-08DA2A9C3010}" srcOrd="1" destOrd="0" presId="urn:microsoft.com/office/officeart/2005/8/layout/bProcess3"/>
    <dgm:cxn modelId="{2C637266-D2B4-489C-A4AA-F8C40CC92B8C}" type="presParOf" srcId="{CD8CE5C6-D7EB-4AD3-B23B-08DA2A9C3010}" destId="{299A1A16-E18D-4C83-8161-9B02629FC611}" srcOrd="0" destOrd="0" presId="urn:microsoft.com/office/officeart/2005/8/layout/bProcess3"/>
    <dgm:cxn modelId="{F9054B8C-B828-445C-99AF-AC4B3E449347}" type="presParOf" srcId="{5D4C4F85-62F5-B34D-B463-A0494F5DE7D0}" destId="{2711D33B-B5CE-451D-81BF-81494A589B6B}" srcOrd="2" destOrd="0" presId="urn:microsoft.com/office/officeart/2005/8/layout/bProcess3"/>
    <dgm:cxn modelId="{6A5CE612-75F3-4EA9-883D-D90CAE008BA0}" type="presParOf" srcId="{5D4C4F85-62F5-B34D-B463-A0494F5DE7D0}" destId="{0CA3DDDA-2200-434C-8DE4-088F49A56D42}" srcOrd="3" destOrd="0" presId="urn:microsoft.com/office/officeart/2005/8/layout/bProcess3"/>
    <dgm:cxn modelId="{BC4B7C2E-AAC0-4874-9A5D-90ADFFEB5176}" type="presParOf" srcId="{0CA3DDDA-2200-434C-8DE4-088F49A56D42}" destId="{18DA997B-3A1B-4FBF-824A-65043B3AE455}" srcOrd="0" destOrd="0" presId="urn:microsoft.com/office/officeart/2005/8/layout/bProcess3"/>
    <dgm:cxn modelId="{A895F503-4F61-41C8-8F4C-4AA0F7B8BA5A}" type="presParOf" srcId="{5D4C4F85-62F5-B34D-B463-A0494F5DE7D0}" destId="{46B2ABB4-DBE9-4760-85DF-BDD49AC7972F}" srcOrd="4" destOrd="0" presId="urn:microsoft.com/office/officeart/2005/8/layout/bProcess3"/>
    <dgm:cxn modelId="{6C7E6F26-2829-4FEF-9D89-2F11724BD83A}" type="presParOf" srcId="{5D4C4F85-62F5-B34D-B463-A0494F5DE7D0}" destId="{D3D07AF5-77A8-477B-A4E3-4EE6ADB6A137}" srcOrd="5" destOrd="0" presId="urn:microsoft.com/office/officeart/2005/8/layout/bProcess3"/>
    <dgm:cxn modelId="{F21E31F2-5F63-410C-9E67-E94A58C38E15}" type="presParOf" srcId="{D3D07AF5-77A8-477B-A4E3-4EE6ADB6A137}" destId="{6A554285-1F62-4E06-8AED-AA4BC93CC5D4}" srcOrd="0" destOrd="0" presId="urn:microsoft.com/office/officeart/2005/8/layout/bProcess3"/>
    <dgm:cxn modelId="{C5B58585-0153-4F4B-92BE-344D10F0CF9C}" type="presParOf" srcId="{5D4C4F85-62F5-B34D-B463-A0494F5DE7D0}" destId="{B9857959-084D-5A47-8570-5000E52CCA7A}" srcOrd="6" destOrd="0" presId="urn:microsoft.com/office/officeart/2005/8/layout/bProcess3"/>
    <dgm:cxn modelId="{94249610-10DA-0A45-9815-FB4335B4239D}" type="presParOf" srcId="{5D4C4F85-62F5-B34D-B463-A0494F5DE7D0}" destId="{C042F065-10C4-8E43-ADA8-09EB23471956}" srcOrd="7" destOrd="0" presId="urn:microsoft.com/office/officeart/2005/8/layout/bProcess3"/>
    <dgm:cxn modelId="{B500A811-9A0B-214E-9E38-05F26E0F1824}" type="presParOf" srcId="{C042F065-10C4-8E43-ADA8-09EB23471956}" destId="{D242908D-774C-1547-9035-604416A59F59}" srcOrd="0" destOrd="0" presId="urn:microsoft.com/office/officeart/2005/8/layout/bProcess3"/>
    <dgm:cxn modelId="{FC4AE38B-2CCF-684A-9F8E-5919AC02606B}" type="presParOf" srcId="{5D4C4F85-62F5-B34D-B463-A0494F5DE7D0}" destId="{23889F2E-C851-D348-8D68-35EBEB789F4F}" srcOrd="8" destOrd="0" presId="urn:microsoft.com/office/officeart/2005/8/layout/bProcess3"/>
    <dgm:cxn modelId="{2623C289-5E0E-9843-95E2-D3BD6D3FE8E2}" type="presParOf" srcId="{5D4C4F85-62F5-B34D-B463-A0494F5DE7D0}" destId="{3FB269FF-B39C-DA4E-A3E5-4520B3AABE43}" srcOrd="9" destOrd="0" presId="urn:microsoft.com/office/officeart/2005/8/layout/bProcess3"/>
    <dgm:cxn modelId="{26F95256-3D19-9249-814C-456D4FA5B2E5}" type="presParOf" srcId="{3FB269FF-B39C-DA4E-A3E5-4520B3AABE43}" destId="{3ADCCF45-36D6-3845-8463-6DECD116A68E}" srcOrd="0" destOrd="0" presId="urn:microsoft.com/office/officeart/2005/8/layout/bProcess3"/>
    <dgm:cxn modelId="{B4B3FEBD-BF7B-5848-B041-0584B8EC792C}" type="presParOf" srcId="{5D4C4F85-62F5-B34D-B463-A0494F5DE7D0}" destId="{9B4F646B-E513-294F-B6A0-00E7EA362C4A}" srcOrd="10" destOrd="0" presId="urn:microsoft.com/office/officeart/2005/8/layout/bProcess3"/>
    <dgm:cxn modelId="{75853C30-84D1-A040-9090-6B7287B1E105}" type="presParOf" srcId="{5D4C4F85-62F5-B34D-B463-A0494F5DE7D0}" destId="{0660BE6F-773A-2F45-BAFE-C74AD898DC67}" srcOrd="11" destOrd="0" presId="urn:microsoft.com/office/officeart/2005/8/layout/bProcess3"/>
    <dgm:cxn modelId="{139F7F20-0222-AB4C-AF4C-1B3425E896B8}" type="presParOf" srcId="{0660BE6F-773A-2F45-BAFE-C74AD898DC67}" destId="{60D85C96-5065-4940-95A6-180AECC2F12B}" srcOrd="0" destOrd="0" presId="urn:microsoft.com/office/officeart/2005/8/layout/bProcess3"/>
    <dgm:cxn modelId="{5D1B205C-F9AE-624F-8CB0-43DDE4DD34A8}" type="presParOf" srcId="{5D4C4F85-62F5-B34D-B463-A0494F5DE7D0}" destId="{7ECAC1AB-311B-984E-98A0-F61679B98C5B}" srcOrd="12" destOrd="0" presId="urn:microsoft.com/office/officeart/2005/8/layout/bProcess3"/>
    <dgm:cxn modelId="{1BE248BF-DC55-4040-9628-86F9A0931463}" type="presParOf" srcId="{5D4C4F85-62F5-B34D-B463-A0494F5DE7D0}" destId="{15D608A3-646B-774F-9297-CD86CCF447ED}" srcOrd="13" destOrd="0" presId="urn:microsoft.com/office/officeart/2005/8/layout/bProcess3"/>
    <dgm:cxn modelId="{451D0914-0319-764C-9C78-0D8A3C0A692A}" type="presParOf" srcId="{15D608A3-646B-774F-9297-CD86CCF447ED}" destId="{EA4478F0-C4B5-6B42-9FAB-6DCF9EFE8B33}" srcOrd="0" destOrd="0" presId="urn:microsoft.com/office/officeart/2005/8/layout/bProcess3"/>
    <dgm:cxn modelId="{E0942D80-1330-AB45-B508-C0698E70AFBF}" type="presParOf" srcId="{5D4C4F85-62F5-B34D-B463-A0494F5DE7D0}" destId="{96CF124E-87DD-8A43-ACF5-C7540B335819}" srcOrd="14" destOrd="0" presId="urn:microsoft.com/office/officeart/2005/8/layout/bProcess3"/>
    <dgm:cxn modelId="{AE55F948-117F-D448-BB28-E687BFA1B4AC}" type="presParOf" srcId="{5D4C4F85-62F5-B34D-B463-A0494F5DE7D0}" destId="{A4C8A010-8B48-5C4B-8455-6C592320458C}" srcOrd="15" destOrd="0" presId="urn:microsoft.com/office/officeart/2005/8/layout/bProcess3"/>
    <dgm:cxn modelId="{4D0B6EEA-2AB9-8948-B7DB-0DCB3E41AEA4}" type="presParOf" srcId="{A4C8A010-8B48-5C4B-8455-6C592320458C}" destId="{E0239A48-821F-B442-BA2B-08EF4552D91A}" srcOrd="0" destOrd="0" presId="urn:microsoft.com/office/officeart/2005/8/layout/bProcess3"/>
    <dgm:cxn modelId="{27AE4CF2-80AA-474D-AAA8-B62F97490667}" type="presParOf" srcId="{5D4C4F85-62F5-B34D-B463-A0494F5DE7D0}" destId="{B6D3FC55-8A88-ED4F-8F3F-D078CE79CA2C}" srcOrd="16" destOrd="0" presId="urn:microsoft.com/office/officeart/2005/8/layout/bProcess3"/>
    <dgm:cxn modelId="{8CC79658-1CE4-0D47-B9D5-ECFC5E0DF64E}" type="presParOf" srcId="{5D4C4F85-62F5-B34D-B463-A0494F5DE7D0}" destId="{1FEDC2BC-E0A1-0445-9BB4-7CB895A611C2}" srcOrd="17" destOrd="0" presId="urn:microsoft.com/office/officeart/2005/8/layout/bProcess3"/>
    <dgm:cxn modelId="{D2A4A5E8-C68F-6240-8503-7E790EE5B1D8}" type="presParOf" srcId="{1FEDC2BC-E0A1-0445-9BB4-7CB895A611C2}" destId="{5FE1299D-2F4E-5A41-AA1D-C1A6EEB52756}" srcOrd="0" destOrd="0" presId="urn:microsoft.com/office/officeart/2005/8/layout/bProcess3"/>
    <dgm:cxn modelId="{9B58348F-8316-2A42-9A64-D33493E6EA98}" type="presParOf" srcId="{5D4C4F85-62F5-B34D-B463-A0494F5DE7D0}" destId="{1E0FE97C-F15D-8547-9A29-13966505238E}" srcOrd="18" destOrd="0" presId="urn:microsoft.com/office/officeart/2005/8/layout/bProcess3"/>
    <dgm:cxn modelId="{56E01F05-0331-2641-9F3B-8EFFF388151A}" type="presParOf" srcId="{5D4C4F85-62F5-B34D-B463-A0494F5DE7D0}" destId="{5DF38D7D-F644-BB4A-9A17-42334351650C}" srcOrd="19" destOrd="0" presId="urn:microsoft.com/office/officeart/2005/8/layout/bProcess3"/>
    <dgm:cxn modelId="{ABDCEB9C-E583-084B-B1A5-85A0E0F4626E}" type="presParOf" srcId="{5DF38D7D-F644-BB4A-9A17-42334351650C}" destId="{DA8119E3-FCD2-8046-8811-BB6B115424DC}" srcOrd="0" destOrd="0" presId="urn:microsoft.com/office/officeart/2005/8/layout/bProcess3"/>
    <dgm:cxn modelId="{9F0053C8-A051-A14C-A5B7-E69ED48FABEF}" type="presParOf" srcId="{5D4C4F85-62F5-B34D-B463-A0494F5DE7D0}" destId="{DC1BA39C-2EBD-9E4D-AB44-06C00AA2726E}" srcOrd="20" destOrd="0" presId="urn:microsoft.com/office/officeart/2005/8/layout/bProcess3"/>
    <dgm:cxn modelId="{F783DEF4-7A42-48B5-B533-A538DDD18C19}" type="presParOf" srcId="{5D4C4F85-62F5-B34D-B463-A0494F5DE7D0}" destId="{A2CA7FD6-84DA-456B-9EE2-D636B8A3FF02}" srcOrd="21" destOrd="0" presId="urn:microsoft.com/office/officeart/2005/8/layout/bProcess3"/>
    <dgm:cxn modelId="{9F6040BC-23ED-4309-A796-A271B01F2E6A}" type="presParOf" srcId="{A2CA7FD6-84DA-456B-9EE2-D636B8A3FF02}" destId="{5E4A66EF-6B97-494D-A3A7-22C88467973E}" srcOrd="0" destOrd="0" presId="urn:microsoft.com/office/officeart/2005/8/layout/bProcess3"/>
    <dgm:cxn modelId="{B551D657-3DB0-49BE-9273-D617CFD873CC}" type="presParOf" srcId="{5D4C4F85-62F5-B34D-B463-A0494F5DE7D0}" destId="{619CF272-A0DC-4F88-8E3D-421C617761E8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62799-ED15-40F0-A0B1-6575DA12EC4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8A4FC975-6F91-46F3-8F4F-C2AED0096268}">
      <dgm:prSet phldrT="[Text]"/>
      <dgm:spPr/>
      <dgm:t>
        <a:bodyPr/>
        <a:lstStyle/>
        <a:p>
          <a:r>
            <a:rPr lang="en-US" dirty="0" smtClean="0"/>
            <a:t>Legislative Counsel</a:t>
          </a:r>
        </a:p>
      </dgm:t>
    </dgm:pt>
    <dgm:pt modelId="{F586FA7B-6554-4B2E-AE09-03835491CC28}" type="parTrans" cxnId="{1C55FAAF-AF45-4E5D-B646-D102C924288F}">
      <dgm:prSet/>
      <dgm:spPr/>
      <dgm:t>
        <a:bodyPr/>
        <a:lstStyle/>
        <a:p>
          <a:endParaRPr lang="en-US"/>
        </a:p>
      </dgm:t>
    </dgm:pt>
    <dgm:pt modelId="{6365F0A1-5937-4F76-B2E2-C3D1C9035728}" type="sibTrans" cxnId="{1C55FAAF-AF45-4E5D-B646-D102C924288F}">
      <dgm:prSet/>
      <dgm:spPr/>
      <dgm:t>
        <a:bodyPr/>
        <a:lstStyle/>
        <a:p>
          <a:endParaRPr lang="en-US" dirty="0"/>
        </a:p>
      </dgm:t>
    </dgm:pt>
    <dgm:pt modelId="{67B14BD3-434F-4B8E-9E88-A642EACDDC7D}">
      <dgm:prSet phldrT="[Text]"/>
      <dgm:spPr/>
      <dgm:t>
        <a:bodyPr/>
        <a:lstStyle/>
        <a:p>
          <a:r>
            <a:rPr lang="en-US" dirty="0" smtClean="0"/>
            <a:t>Bill Introduction</a:t>
          </a:r>
        </a:p>
      </dgm:t>
    </dgm:pt>
    <dgm:pt modelId="{5C1D177D-5B73-4507-AAB9-F299909DDFC4}" type="parTrans" cxnId="{11A4C28C-0D9E-442E-AD71-4D88FA622F79}">
      <dgm:prSet/>
      <dgm:spPr/>
      <dgm:t>
        <a:bodyPr/>
        <a:lstStyle/>
        <a:p>
          <a:endParaRPr lang="en-US"/>
        </a:p>
      </dgm:t>
    </dgm:pt>
    <dgm:pt modelId="{65EA0831-2EDB-4054-8AD5-2C2DB86B2C97}" type="sibTrans" cxnId="{11A4C28C-0D9E-442E-AD71-4D88FA622F79}">
      <dgm:prSet/>
      <dgm:spPr/>
      <dgm:t>
        <a:bodyPr/>
        <a:lstStyle/>
        <a:p>
          <a:endParaRPr lang="en-US" dirty="0"/>
        </a:p>
      </dgm:t>
    </dgm:pt>
    <dgm:pt modelId="{3A11A921-64E6-4E49-9076-499E51326768}">
      <dgm:prSet phldrT="[Text]"/>
      <dgm:spPr/>
      <dgm:t>
        <a:bodyPr/>
        <a:lstStyle/>
        <a:p>
          <a:r>
            <a:rPr lang="en-US" dirty="0" smtClean="0"/>
            <a:t>First House Policy &amp; Fiscal Committee</a:t>
          </a:r>
          <a:endParaRPr lang="en-US" dirty="0"/>
        </a:p>
      </dgm:t>
    </dgm:pt>
    <dgm:pt modelId="{73F6251E-97C0-4B28-97BB-4F55F27FE19A}" type="parTrans" cxnId="{BE3972FD-5B19-41A0-9275-89A5B0307ED0}">
      <dgm:prSet/>
      <dgm:spPr/>
      <dgm:t>
        <a:bodyPr/>
        <a:lstStyle/>
        <a:p>
          <a:endParaRPr lang="en-US"/>
        </a:p>
      </dgm:t>
    </dgm:pt>
    <dgm:pt modelId="{1BB984AA-4457-47A9-8F77-28A2FF7725D9}" type="sibTrans" cxnId="{BE3972FD-5B19-41A0-9275-89A5B0307ED0}">
      <dgm:prSet/>
      <dgm:spPr/>
      <dgm:t>
        <a:bodyPr/>
        <a:lstStyle/>
        <a:p>
          <a:endParaRPr lang="en-US" dirty="0"/>
        </a:p>
      </dgm:t>
    </dgm:pt>
    <dgm:pt modelId="{28AA1F80-1B04-4069-BADC-A7283CB10579}">
      <dgm:prSet phldrT="[Text]"/>
      <dgm:spPr/>
      <dgm:t>
        <a:bodyPr/>
        <a:lstStyle/>
        <a:p>
          <a:r>
            <a:rPr lang="en-US" dirty="0" smtClean="0"/>
            <a:t>First House Floor Vote</a:t>
          </a:r>
          <a:endParaRPr lang="en-US" dirty="0"/>
        </a:p>
      </dgm:t>
    </dgm:pt>
    <dgm:pt modelId="{40EED61F-5731-4860-95EF-44D4FA438A18}" type="parTrans" cxnId="{1BD494E5-226C-409F-9920-41DC4B47C5B7}">
      <dgm:prSet/>
      <dgm:spPr/>
      <dgm:t>
        <a:bodyPr/>
        <a:lstStyle/>
        <a:p>
          <a:endParaRPr lang="en-US"/>
        </a:p>
      </dgm:t>
    </dgm:pt>
    <dgm:pt modelId="{2F8F5958-3D6A-4CF2-A2A4-19411936EF53}" type="sibTrans" cxnId="{1BD494E5-226C-409F-9920-41DC4B47C5B7}">
      <dgm:prSet/>
      <dgm:spPr/>
      <dgm:t>
        <a:bodyPr/>
        <a:lstStyle/>
        <a:p>
          <a:endParaRPr lang="en-US" dirty="0"/>
        </a:p>
      </dgm:t>
    </dgm:pt>
    <dgm:pt modelId="{DB9E9E12-1611-48F2-9371-8A3B460320F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Second House Policy Committee</a:t>
          </a:r>
          <a:endParaRPr lang="en-US" dirty="0"/>
        </a:p>
      </dgm:t>
    </dgm:pt>
    <dgm:pt modelId="{7A1F6312-B442-49D1-98A0-E6BD2017E5EE}" type="parTrans" cxnId="{E0915DB7-1299-40A1-BA45-E9AFCA8F97BF}">
      <dgm:prSet/>
      <dgm:spPr/>
      <dgm:t>
        <a:bodyPr/>
        <a:lstStyle/>
        <a:p>
          <a:endParaRPr lang="en-US"/>
        </a:p>
      </dgm:t>
    </dgm:pt>
    <dgm:pt modelId="{A31046CC-3C74-449E-B720-7F45551863DC}" type="sibTrans" cxnId="{E0915DB7-1299-40A1-BA45-E9AFCA8F97BF}">
      <dgm:prSet/>
      <dgm:spPr/>
      <dgm:t>
        <a:bodyPr/>
        <a:lstStyle/>
        <a:p>
          <a:endParaRPr lang="en-US" dirty="0"/>
        </a:p>
      </dgm:t>
    </dgm:pt>
    <dgm:pt modelId="{00711730-3639-45AB-9D30-0CD0D5A84350}">
      <dgm:prSet phldrT="[Text]"/>
      <dgm:spPr/>
      <dgm:t>
        <a:bodyPr/>
        <a:lstStyle/>
        <a:p>
          <a:r>
            <a:rPr lang="en-US" dirty="0" smtClean="0"/>
            <a:t>Second House Fiscal Committee</a:t>
          </a:r>
          <a:endParaRPr lang="en-US" dirty="0"/>
        </a:p>
      </dgm:t>
    </dgm:pt>
    <dgm:pt modelId="{AAA2E0A3-616A-46F1-8EB8-A2C7F84EB6B5}" type="parTrans" cxnId="{F90980C1-3410-405D-8557-279ED80D0B99}">
      <dgm:prSet/>
      <dgm:spPr/>
      <dgm:t>
        <a:bodyPr/>
        <a:lstStyle/>
        <a:p>
          <a:endParaRPr lang="en-US"/>
        </a:p>
      </dgm:t>
    </dgm:pt>
    <dgm:pt modelId="{AD566D89-3655-4CE9-932F-5E3947E73211}" type="sibTrans" cxnId="{F90980C1-3410-405D-8557-279ED80D0B99}">
      <dgm:prSet/>
      <dgm:spPr/>
      <dgm:t>
        <a:bodyPr/>
        <a:lstStyle/>
        <a:p>
          <a:endParaRPr lang="en-US" dirty="0"/>
        </a:p>
      </dgm:t>
    </dgm:pt>
    <dgm:pt modelId="{AECA2D6E-7AC1-460A-85DD-779B3CA2CD2D}">
      <dgm:prSet phldrT="[Text]"/>
      <dgm:spPr/>
      <dgm:t>
        <a:bodyPr/>
        <a:lstStyle/>
        <a:p>
          <a:r>
            <a:rPr lang="en-US" dirty="0"/>
            <a:t>Legislative </a:t>
          </a:r>
          <a:r>
            <a:rPr lang="en-US" dirty="0" smtClean="0"/>
            <a:t>Deadline</a:t>
          </a:r>
        </a:p>
      </dgm:t>
    </dgm:pt>
    <dgm:pt modelId="{D0468C88-2C37-4B46-9032-8A431F62A782}" type="parTrans" cxnId="{10B5C2C5-066B-4A70-BAC1-803ABBF3D7D3}">
      <dgm:prSet/>
      <dgm:spPr/>
      <dgm:t>
        <a:bodyPr/>
        <a:lstStyle/>
        <a:p>
          <a:endParaRPr lang="en-US"/>
        </a:p>
      </dgm:t>
    </dgm:pt>
    <dgm:pt modelId="{4EE92D74-0ADB-4C6A-80D3-70C231E095D4}" type="sibTrans" cxnId="{10B5C2C5-066B-4A70-BAC1-803ABBF3D7D3}">
      <dgm:prSet/>
      <dgm:spPr/>
      <dgm:t>
        <a:bodyPr/>
        <a:lstStyle/>
        <a:p>
          <a:endParaRPr lang="en-US" dirty="0"/>
        </a:p>
      </dgm:t>
    </dgm:pt>
    <dgm:pt modelId="{A8DC7E46-3F65-4C46-AA2D-59C3B0B12AAC}">
      <dgm:prSet phldrT="[Text]"/>
      <dgm:spPr/>
      <dgm:t>
        <a:bodyPr/>
        <a:lstStyle/>
        <a:p>
          <a:r>
            <a:rPr lang="en-US" dirty="0" smtClean="0"/>
            <a:t>Governor’s Consideration</a:t>
          </a:r>
        </a:p>
      </dgm:t>
    </dgm:pt>
    <dgm:pt modelId="{62C80865-A394-4B20-A53B-5B0AD7BB88CD}" type="parTrans" cxnId="{FDD4B072-7916-46A3-8D9F-47695B5B7B8B}">
      <dgm:prSet/>
      <dgm:spPr/>
      <dgm:t>
        <a:bodyPr/>
        <a:lstStyle/>
        <a:p>
          <a:endParaRPr lang="en-US"/>
        </a:p>
      </dgm:t>
    </dgm:pt>
    <dgm:pt modelId="{1730C093-FA38-4311-9131-DAB50E86EE23}" type="sibTrans" cxnId="{FDD4B072-7916-46A3-8D9F-47695B5B7B8B}">
      <dgm:prSet/>
      <dgm:spPr/>
      <dgm:t>
        <a:bodyPr/>
        <a:lstStyle/>
        <a:p>
          <a:endParaRPr lang="en-US"/>
        </a:p>
      </dgm:t>
    </dgm:pt>
    <dgm:pt modelId="{3A782D21-5774-48C3-B0BF-E330DA938C99}">
      <dgm:prSet phldrT="[Text]"/>
      <dgm:spPr/>
      <dgm:t>
        <a:bodyPr/>
        <a:lstStyle/>
        <a:p>
          <a:r>
            <a:rPr lang="en-US" dirty="0" smtClean="0"/>
            <a:t>Implementation</a:t>
          </a:r>
        </a:p>
      </dgm:t>
    </dgm:pt>
    <dgm:pt modelId="{BFEC862A-C05E-4500-972B-09A2E393D42F}" type="parTrans" cxnId="{EC7F007C-60B1-4C01-9D79-CEBE18BC67B0}">
      <dgm:prSet/>
      <dgm:spPr/>
      <dgm:t>
        <a:bodyPr/>
        <a:lstStyle/>
        <a:p>
          <a:endParaRPr lang="en-US"/>
        </a:p>
      </dgm:t>
    </dgm:pt>
    <dgm:pt modelId="{E9D8EA82-AC9F-42A8-A14F-AC0F881C798A}" type="sibTrans" cxnId="{EC7F007C-60B1-4C01-9D79-CEBE18BC67B0}">
      <dgm:prSet/>
      <dgm:spPr/>
      <dgm:t>
        <a:bodyPr/>
        <a:lstStyle/>
        <a:p>
          <a:endParaRPr lang="en-US"/>
        </a:p>
      </dgm:t>
    </dgm:pt>
    <dgm:pt modelId="{3143F7C2-26DA-4445-8AA7-98A11B3578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Agency Submittal of Requests </a:t>
          </a:r>
          <a:r>
            <a:rPr lang="en-US" dirty="0" smtClean="0"/>
            <a:t>to Legislature</a:t>
          </a:r>
          <a:endParaRPr lang="en-US" dirty="0" smtClean="0"/>
        </a:p>
      </dgm:t>
    </dgm:pt>
    <dgm:pt modelId="{53705C27-290F-433C-908D-75E745B77E0C}" type="parTrans" cxnId="{9FFEF705-19E3-4C52-9F0C-04633BE53256}">
      <dgm:prSet/>
      <dgm:spPr/>
      <dgm:t>
        <a:bodyPr/>
        <a:lstStyle/>
        <a:p>
          <a:endParaRPr lang="en-US"/>
        </a:p>
      </dgm:t>
    </dgm:pt>
    <dgm:pt modelId="{3439A7A2-A500-49EF-A146-66D8E835A9F0}" type="sibTrans" cxnId="{9FFEF705-19E3-4C52-9F0C-04633BE53256}">
      <dgm:prSet/>
      <dgm:spPr/>
      <dgm:t>
        <a:bodyPr/>
        <a:lstStyle/>
        <a:p>
          <a:endParaRPr lang="en-US"/>
        </a:p>
      </dgm:t>
    </dgm:pt>
    <dgm:pt modelId="{4DFABF72-9AA8-4D81-BEAC-050A623149BF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Submission of Priorities from Stakeholders to Chancellor’s Office</a:t>
          </a:r>
          <a:endParaRPr lang="en-US" dirty="0"/>
        </a:p>
      </dgm:t>
    </dgm:pt>
    <dgm:pt modelId="{1625E09E-24F1-4B6E-BA59-4456C6C70F46}" type="parTrans" cxnId="{B0F47A98-E37E-4F05-8ACE-AAAA653AA38F}">
      <dgm:prSet/>
      <dgm:spPr/>
      <dgm:t>
        <a:bodyPr/>
        <a:lstStyle/>
        <a:p>
          <a:endParaRPr lang="en-US"/>
        </a:p>
      </dgm:t>
    </dgm:pt>
    <dgm:pt modelId="{450A222F-6B20-4F1E-9B61-4D96B2684547}" type="sibTrans" cxnId="{B0F47A98-E37E-4F05-8ACE-AAAA653AA38F}">
      <dgm:prSet/>
      <dgm:spPr/>
      <dgm:t>
        <a:bodyPr/>
        <a:lstStyle/>
        <a:p>
          <a:endParaRPr lang="en-US"/>
        </a:p>
      </dgm:t>
    </dgm:pt>
    <dgm:pt modelId="{FED6C6D0-6B0A-4927-A201-E3AF50FB5386}">
      <dgm:prSet/>
      <dgm:spPr/>
      <dgm:t>
        <a:bodyPr/>
        <a:lstStyle/>
        <a:p>
          <a:r>
            <a:rPr lang="en-US" smtClean="0"/>
            <a:t>Board of Governors Adoption of Budget and Legislative Request</a:t>
          </a:r>
          <a:endParaRPr lang="en-US" dirty="0"/>
        </a:p>
      </dgm:t>
    </dgm:pt>
    <dgm:pt modelId="{4A60EF43-AD8B-4024-A66E-2CC408BC3E32}" type="parTrans" cxnId="{EBA39328-32E5-4E3B-9524-EBB96C798562}">
      <dgm:prSet/>
      <dgm:spPr/>
      <dgm:t>
        <a:bodyPr/>
        <a:lstStyle/>
        <a:p>
          <a:endParaRPr lang="en-US"/>
        </a:p>
      </dgm:t>
    </dgm:pt>
    <dgm:pt modelId="{476540FE-F32A-4875-ADC9-57C3AC966C9A}" type="sibTrans" cxnId="{EBA39328-32E5-4E3B-9524-EBB96C798562}">
      <dgm:prSet/>
      <dgm:spPr/>
      <dgm:t>
        <a:bodyPr/>
        <a:lstStyle/>
        <a:p>
          <a:endParaRPr lang="en-US"/>
        </a:p>
      </dgm:t>
    </dgm:pt>
    <dgm:pt modelId="{5D4C4F85-62F5-B34D-B463-A0494F5DE7D0}" type="pres">
      <dgm:prSet presAssocID="{0F962799-ED15-40F0-A0B1-6575DA12EC40}" presName="Name0" presStyleCnt="0">
        <dgm:presLayoutVars>
          <dgm:dir/>
          <dgm:resizeHandles val="exact"/>
        </dgm:presLayoutVars>
      </dgm:prSet>
      <dgm:spPr/>
    </dgm:pt>
    <dgm:pt modelId="{D9947781-2317-48F3-A0C5-6D88522C28C4}" type="pres">
      <dgm:prSet presAssocID="{4DFABF72-9AA8-4D81-BEAC-050A623149BF}" presName="node" presStyleLbl="node1" presStyleIdx="0" presStyleCnt="12">
        <dgm:presLayoutVars>
          <dgm:bulletEnabled val="1"/>
        </dgm:presLayoutVars>
      </dgm:prSet>
      <dgm:spPr/>
    </dgm:pt>
    <dgm:pt modelId="{72AC1C1A-0BCB-428A-9499-0A658152A89E}" type="pres">
      <dgm:prSet presAssocID="{450A222F-6B20-4F1E-9B61-4D96B2684547}" presName="sibTrans" presStyleLbl="sibTrans1D1" presStyleIdx="0" presStyleCnt="11"/>
      <dgm:spPr/>
    </dgm:pt>
    <dgm:pt modelId="{68FE2B51-B943-4EE4-B8A2-C4AC96F967D6}" type="pres">
      <dgm:prSet presAssocID="{450A222F-6B20-4F1E-9B61-4D96B2684547}" presName="connectorText" presStyleLbl="sibTrans1D1" presStyleIdx="0" presStyleCnt="11"/>
      <dgm:spPr/>
    </dgm:pt>
    <dgm:pt modelId="{A2D372D2-DB33-4BD4-A664-6004A8C6E222}" type="pres">
      <dgm:prSet presAssocID="{FED6C6D0-6B0A-4927-A201-E3AF50FB5386}" presName="node" presStyleLbl="node1" presStyleIdx="1" presStyleCnt="12">
        <dgm:presLayoutVars>
          <dgm:bulletEnabled val="1"/>
        </dgm:presLayoutVars>
      </dgm:prSet>
      <dgm:spPr/>
    </dgm:pt>
    <dgm:pt modelId="{F41551CD-27F9-4CC0-8B64-4CDCFEFC5585}" type="pres">
      <dgm:prSet presAssocID="{476540FE-F32A-4875-ADC9-57C3AC966C9A}" presName="sibTrans" presStyleLbl="sibTrans1D1" presStyleIdx="1" presStyleCnt="11"/>
      <dgm:spPr/>
    </dgm:pt>
    <dgm:pt modelId="{004CF63C-9A71-4365-AC7E-E1CEA78BE8EE}" type="pres">
      <dgm:prSet presAssocID="{476540FE-F32A-4875-ADC9-57C3AC966C9A}" presName="connectorText" presStyleLbl="sibTrans1D1" presStyleIdx="1" presStyleCnt="11"/>
      <dgm:spPr/>
    </dgm:pt>
    <dgm:pt modelId="{46B2ABB4-DBE9-4760-85DF-BDD49AC7972F}" type="pres">
      <dgm:prSet presAssocID="{3143F7C2-26DA-4445-8AA7-98A11B35786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07AF5-77A8-477B-A4E3-4EE6ADB6A137}" type="pres">
      <dgm:prSet presAssocID="{3439A7A2-A500-49EF-A146-66D8E835A9F0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6A554285-1F62-4E06-8AED-AA4BC93CC5D4}" type="pres">
      <dgm:prSet presAssocID="{3439A7A2-A500-49EF-A146-66D8E835A9F0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B9857959-084D-5A47-8570-5000E52CCA7A}" type="pres">
      <dgm:prSet presAssocID="{8A4FC975-6F91-46F3-8F4F-C2AED009626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2F065-10C4-8E43-ADA8-09EB23471956}" type="pres">
      <dgm:prSet presAssocID="{6365F0A1-5937-4F76-B2E2-C3D1C9035728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D242908D-774C-1547-9035-604416A59F59}" type="pres">
      <dgm:prSet presAssocID="{6365F0A1-5937-4F76-B2E2-C3D1C9035728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23889F2E-C851-D348-8D68-35EBEB789F4F}" type="pres">
      <dgm:prSet presAssocID="{67B14BD3-434F-4B8E-9E88-A642EACDDC7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69FF-B39C-DA4E-A3E5-4520B3AABE43}" type="pres">
      <dgm:prSet presAssocID="{65EA0831-2EDB-4054-8AD5-2C2DB86B2C97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3ADCCF45-36D6-3845-8463-6DECD116A68E}" type="pres">
      <dgm:prSet presAssocID="{65EA0831-2EDB-4054-8AD5-2C2DB86B2C97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9B4F646B-E513-294F-B6A0-00E7EA362C4A}" type="pres">
      <dgm:prSet presAssocID="{3A11A921-64E6-4E49-9076-499E5132676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0BE6F-773A-2F45-BAFE-C74AD898DC67}" type="pres">
      <dgm:prSet presAssocID="{1BB984AA-4457-47A9-8F77-28A2FF7725D9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60D85C96-5065-4940-95A6-180AECC2F12B}" type="pres">
      <dgm:prSet presAssocID="{1BB984AA-4457-47A9-8F77-28A2FF7725D9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7ECAC1AB-311B-984E-98A0-F61679B98C5B}" type="pres">
      <dgm:prSet presAssocID="{28AA1F80-1B04-4069-BADC-A7283CB1057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608A3-646B-774F-9297-CD86CCF447ED}" type="pres">
      <dgm:prSet presAssocID="{2F8F5958-3D6A-4CF2-A2A4-19411936EF53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EA4478F0-C4B5-6B42-9FAB-6DCF9EFE8B33}" type="pres">
      <dgm:prSet presAssocID="{2F8F5958-3D6A-4CF2-A2A4-19411936EF53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96CF124E-87DD-8A43-ACF5-C7540B335819}" type="pres">
      <dgm:prSet presAssocID="{DB9E9E12-1611-48F2-9371-8A3B460320F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A010-8B48-5C4B-8455-6C592320458C}" type="pres">
      <dgm:prSet presAssocID="{A31046CC-3C74-449E-B720-7F45551863DC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E0239A48-821F-B442-BA2B-08EF4552D91A}" type="pres">
      <dgm:prSet presAssocID="{A31046CC-3C74-449E-B720-7F45551863DC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B6D3FC55-8A88-ED4F-8F3F-D078CE79CA2C}" type="pres">
      <dgm:prSet presAssocID="{00711730-3639-45AB-9D30-0CD0D5A8435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DC2BC-E0A1-0445-9BB4-7CB895A611C2}" type="pres">
      <dgm:prSet presAssocID="{AD566D89-3655-4CE9-932F-5E3947E73211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5FE1299D-2F4E-5A41-AA1D-C1A6EEB52756}" type="pres">
      <dgm:prSet presAssocID="{AD566D89-3655-4CE9-932F-5E3947E73211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1E0FE97C-F15D-8547-9A29-13966505238E}" type="pres">
      <dgm:prSet presAssocID="{AECA2D6E-7AC1-460A-85DD-779B3CA2CD2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38D7D-F644-BB4A-9A17-42334351650C}" type="pres">
      <dgm:prSet presAssocID="{4EE92D74-0ADB-4C6A-80D3-70C231E095D4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DA8119E3-FCD2-8046-8811-BB6B115424DC}" type="pres">
      <dgm:prSet presAssocID="{4EE92D74-0ADB-4C6A-80D3-70C231E095D4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DC1BA39C-2EBD-9E4D-AB44-06C00AA2726E}" type="pres">
      <dgm:prSet presAssocID="{A8DC7E46-3F65-4C46-AA2D-59C3B0B12AA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A7FD6-84DA-456B-9EE2-D636B8A3FF02}" type="pres">
      <dgm:prSet presAssocID="{1730C093-FA38-4311-9131-DAB50E86EE23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5E4A66EF-6B97-494D-A3A7-22C88467973E}" type="pres">
      <dgm:prSet presAssocID="{1730C093-FA38-4311-9131-DAB50E86EE23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619CF272-A0DC-4F88-8E3D-421C617761E8}" type="pres">
      <dgm:prSet presAssocID="{3A782D21-5774-48C3-B0BF-E330DA938C9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E908B-2FF5-4856-9B9B-D98F5C23720C}" type="presOf" srcId="{476540FE-F32A-4875-ADC9-57C3AC966C9A}" destId="{F41551CD-27F9-4CC0-8B64-4CDCFEFC5585}" srcOrd="0" destOrd="0" presId="urn:microsoft.com/office/officeart/2005/8/layout/bProcess3"/>
    <dgm:cxn modelId="{FE0F1CF8-490D-5945-87FE-1974BC06700D}" type="presOf" srcId="{0F962799-ED15-40F0-A0B1-6575DA12EC40}" destId="{5D4C4F85-62F5-B34D-B463-A0494F5DE7D0}" srcOrd="0" destOrd="0" presId="urn:microsoft.com/office/officeart/2005/8/layout/bProcess3"/>
    <dgm:cxn modelId="{0B396796-8F25-F34B-BAA6-99F6FA8F73C8}" type="presOf" srcId="{AD566D89-3655-4CE9-932F-5E3947E73211}" destId="{5FE1299D-2F4E-5A41-AA1D-C1A6EEB52756}" srcOrd="1" destOrd="0" presId="urn:microsoft.com/office/officeart/2005/8/layout/bProcess3"/>
    <dgm:cxn modelId="{A63E0335-B4FC-B14A-B5A5-A50CD86AC8CB}" type="presOf" srcId="{4EE92D74-0ADB-4C6A-80D3-70C231E095D4}" destId="{5DF38D7D-F644-BB4A-9A17-42334351650C}" srcOrd="0" destOrd="0" presId="urn:microsoft.com/office/officeart/2005/8/layout/bProcess3"/>
    <dgm:cxn modelId="{E1EE0422-C977-324E-8CF3-7E13EB3D355A}" type="presOf" srcId="{6365F0A1-5937-4F76-B2E2-C3D1C9035728}" destId="{C042F065-10C4-8E43-ADA8-09EB23471956}" srcOrd="0" destOrd="0" presId="urn:microsoft.com/office/officeart/2005/8/layout/bProcess3"/>
    <dgm:cxn modelId="{FB0FB10C-08DE-0743-BA20-C8E41E0D885E}" type="presOf" srcId="{67B14BD3-434F-4B8E-9E88-A642EACDDC7D}" destId="{23889F2E-C851-D348-8D68-35EBEB789F4F}" srcOrd="0" destOrd="0" presId="urn:microsoft.com/office/officeart/2005/8/layout/bProcess3"/>
    <dgm:cxn modelId="{1D939F25-AFFA-4E13-AC48-42BDCB96D693}" type="presOf" srcId="{3143F7C2-26DA-4445-8AA7-98A11B357861}" destId="{46B2ABB4-DBE9-4760-85DF-BDD49AC7972F}" srcOrd="0" destOrd="0" presId="urn:microsoft.com/office/officeart/2005/8/layout/bProcess3"/>
    <dgm:cxn modelId="{11A4C28C-0D9E-442E-AD71-4D88FA622F79}" srcId="{0F962799-ED15-40F0-A0B1-6575DA12EC40}" destId="{67B14BD3-434F-4B8E-9E88-A642EACDDC7D}" srcOrd="4" destOrd="0" parTransId="{5C1D177D-5B73-4507-AAB9-F299909DDFC4}" sibTransId="{65EA0831-2EDB-4054-8AD5-2C2DB86B2C97}"/>
    <dgm:cxn modelId="{65E5C1AF-D3CF-D049-B46A-69BF25426974}" type="presOf" srcId="{1BB984AA-4457-47A9-8F77-28A2FF7725D9}" destId="{60D85C96-5065-4940-95A6-180AECC2F12B}" srcOrd="1" destOrd="0" presId="urn:microsoft.com/office/officeart/2005/8/layout/bProcess3"/>
    <dgm:cxn modelId="{FDD4B072-7916-46A3-8D9F-47695B5B7B8B}" srcId="{0F962799-ED15-40F0-A0B1-6575DA12EC40}" destId="{A8DC7E46-3F65-4C46-AA2D-59C3B0B12AAC}" srcOrd="10" destOrd="0" parTransId="{62C80865-A394-4B20-A53B-5B0AD7BB88CD}" sibTransId="{1730C093-FA38-4311-9131-DAB50E86EE23}"/>
    <dgm:cxn modelId="{7E3B5B6D-E39C-4E42-874A-D51BE11CCD6B}" type="presOf" srcId="{A31046CC-3C74-449E-B720-7F45551863DC}" destId="{A4C8A010-8B48-5C4B-8455-6C592320458C}" srcOrd="0" destOrd="0" presId="urn:microsoft.com/office/officeart/2005/8/layout/bProcess3"/>
    <dgm:cxn modelId="{D6550CEE-22F7-4041-ABB2-FC392C0FFEE2}" type="presOf" srcId="{3439A7A2-A500-49EF-A146-66D8E835A9F0}" destId="{D3D07AF5-77A8-477B-A4E3-4EE6ADB6A137}" srcOrd="0" destOrd="0" presId="urn:microsoft.com/office/officeart/2005/8/layout/bProcess3"/>
    <dgm:cxn modelId="{B0F47A98-E37E-4F05-8ACE-AAAA653AA38F}" srcId="{0F962799-ED15-40F0-A0B1-6575DA12EC40}" destId="{4DFABF72-9AA8-4D81-BEAC-050A623149BF}" srcOrd="0" destOrd="0" parTransId="{1625E09E-24F1-4B6E-BA59-4456C6C70F46}" sibTransId="{450A222F-6B20-4F1E-9B61-4D96B2684547}"/>
    <dgm:cxn modelId="{8E5EF217-D462-BB4D-A909-B53978143261}" type="presOf" srcId="{DB9E9E12-1611-48F2-9371-8A3B460320F6}" destId="{96CF124E-87DD-8A43-ACF5-C7540B335819}" srcOrd="0" destOrd="0" presId="urn:microsoft.com/office/officeart/2005/8/layout/bProcess3"/>
    <dgm:cxn modelId="{24B7B0A2-B77A-6244-B37A-CD1D2DDE472B}" type="presOf" srcId="{AD566D89-3655-4CE9-932F-5E3947E73211}" destId="{1FEDC2BC-E0A1-0445-9BB4-7CB895A611C2}" srcOrd="0" destOrd="0" presId="urn:microsoft.com/office/officeart/2005/8/layout/bProcess3"/>
    <dgm:cxn modelId="{14EF0719-E10F-0241-B7D9-C8D94DC39625}" type="presOf" srcId="{6365F0A1-5937-4F76-B2E2-C3D1C9035728}" destId="{D242908D-774C-1547-9035-604416A59F59}" srcOrd="1" destOrd="0" presId="urn:microsoft.com/office/officeart/2005/8/layout/bProcess3"/>
    <dgm:cxn modelId="{5295450F-3089-4C6F-8215-01C90E5AF2A1}" type="presOf" srcId="{FED6C6D0-6B0A-4927-A201-E3AF50FB5386}" destId="{A2D372D2-DB33-4BD4-A664-6004A8C6E222}" srcOrd="0" destOrd="0" presId="urn:microsoft.com/office/officeart/2005/8/layout/bProcess3"/>
    <dgm:cxn modelId="{1BD494E5-226C-409F-9920-41DC4B47C5B7}" srcId="{0F962799-ED15-40F0-A0B1-6575DA12EC40}" destId="{28AA1F80-1B04-4069-BADC-A7283CB10579}" srcOrd="6" destOrd="0" parTransId="{40EED61F-5731-4860-95EF-44D4FA438A18}" sibTransId="{2F8F5958-3D6A-4CF2-A2A4-19411936EF53}"/>
    <dgm:cxn modelId="{34BE91BA-FA6C-FD41-96A4-36E41F4D2742}" type="presOf" srcId="{2F8F5958-3D6A-4CF2-A2A4-19411936EF53}" destId="{EA4478F0-C4B5-6B42-9FAB-6DCF9EFE8B33}" srcOrd="1" destOrd="0" presId="urn:microsoft.com/office/officeart/2005/8/layout/bProcess3"/>
    <dgm:cxn modelId="{80F9B8A2-998A-DF42-BA88-3F39E725C61C}" type="presOf" srcId="{A8DC7E46-3F65-4C46-AA2D-59C3B0B12AAC}" destId="{DC1BA39C-2EBD-9E4D-AB44-06C00AA2726E}" srcOrd="0" destOrd="0" presId="urn:microsoft.com/office/officeart/2005/8/layout/bProcess3"/>
    <dgm:cxn modelId="{DBA8C4BE-0490-3C4B-BAFC-128FA78302CB}" type="presOf" srcId="{28AA1F80-1B04-4069-BADC-A7283CB10579}" destId="{7ECAC1AB-311B-984E-98A0-F61679B98C5B}" srcOrd="0" destOrd="0" presId="urn:microsoft.com/office/officeart/2005/8/layout/bProcess3"/>
    <dgm:cxn modelId="{BDB1195D-158F-45E7-BF12-3CE118970DB6}" type="presOf" srcId="{4DFABF72-9AA8-4D81-BEAC-050A623149BF}" destId="{D9947781-2317-48F3-A0C5-6D88522C28C4}" srcOrd="0" destOrd="0" presId="urn:microsoft.com/office/officeart/2005/8/layout/bProcess3"/>
    <dgm:cxn modelId="{36705D20-2CD1-4E91-A135-20B2F8C58120}" type="presOf" srcId="{450A222F-6B20-4F1E-9B61-4D96B2684547}" destId="{72AC1C1A-0BCB-428A-9499-0A658152A89E}" srcOrd="0" destOrd="0" presId="urn:microsoft.com/office/officeart/2005/8/layout/bProcess3"/>
    <dgm:cxn modelId="{5C2B41EB-F296-0C49-A548-974B74498588}" type="presOf" srcId="{A31046CC-3C74-449E-B720-7F45551863DC}" destId="{E0239A48-821F-B442-BA2B-08EF4552D91A}" srcOrd="1" destOrd="0" presId="urn:microsoft.com/office/officeart/2005/8/layout/bProcess3"/>
    <dgm:cxn modelId="{10B5C2C5-066B-4A70-BAC1-803ABBF3D7D3}" srcId="{0F962799-ED15-40F0-A0B1-6575DA12EC40}" destId="{AECA2D6E-7AC1-460A-85DD-779B3CA2CD2D}" srcOrd="9" destOrd="0" parTransId="{D0468C88-2C37-4B46-9032-8A431F62A782}" sibTransId="{4EE92D74-0ADB-4C6A-80D3-70C231E095D4}"/>
    <dgm:cxn modelId="{77B65B9A-025E-0F4E-B472-835742133C42}" type="presOf" srcId="{2F8F5958-3D6A-4CF2-A2A4-19411936EF53}" destId="{15D608A3-646B-774F-9297-CD86CCF447ED}" srcOrd="0" destOrd="0" presId="urn:microsoft.com/office/officeart/2005/8/layout/bProcess3"/>
    <dgm:cxn modelId="{60FC090C-3BEB-1742-A0D1-3491B132F0DC}" type="presOf" srcId="{AECA2D6E-7AC1-460A-85DD-779B3CA2CD2D}" destId="{1E0FE97C-F15D-8547-9A29-13966505238E}" srcOrd="0" destOrd="0" presId="urn:microsoft.com/office/officeart/2005/8/layout/bProcess3"/>
    <dgm:cxn modelId="{1C55FAAF-AF45-4E5D-B646-D102C924288F}" srcId="{0F962799-ED15-40F0-A0B1-6575DA12EC40}" destId="{8A4FC975-6F91-46F3-8F4F-C2AED0096268}" srcOrd="3" destOrd="0" parTransId="{F586FA7B-6554-4B2E-AE09-03835491CC28}" sibTransId="{6365F0A1-5937-4F76-B2E2-C3D1C9035728}"/>
    <dgm:cxn modelId="{DCA1EDCB-AAE7-5F4C-910A-C9BE6C7F21C7}" type="presOf" srcId="{00711730-3639-45AB-9D30-0CD0D5A84350}" destId="{B6D3FC55-8A88-ED4F-8F3F-D078CE79CA2C}" srcOrd="0" destOrd="0" presId="urn:microsoft.com/office/officeart/2005/8/layout/bProcess3"/>
    <dgm:cxn modelId="{54575AA3-7624-4B90-A60D-B3B7810B462F}" type="presOf" srcId="{450A222F-6B20-4F1E-9B61-4D96B2684547}" destId="{68FE2B51-B943-4EE4-B8A2-C4AC96F967D6}" srcOrd="1" destOrd="0" presId="urn:microsoft.com/office/officeart/2005/8/layout/bProcess3"/>
    <dgm:cxn modelId="{63E6E309-6F53-4EA3-B614-1E9125F937CE}" type="presOf" srcId="{476540FE-F32A-4875-ADC9-57C3AC966C9A}" destId="{004CF63C-9A71-4365-AC7E-E1CEA78BE8EE}" srcOrd="1" destOrd="0" presId="urn:microsoft.com/office/officeart/2005/8/layout/bProcess3"/>
    <dgm:cxn modelId="{23FEF623-AA0A-1E44-9CEE-2E08B0BC619C}" type="presOf" srcId="{3A11A921-64E6-4E49-9076-499E51326768}" destId="{9B4F646B-E513-294F-B6A0-00E7EA362C4A}" srcOrd="0" destOrd="0" presId="urn:microsoft.com/office/officeart/2005/8/layout/bProcess3"/>
    <dgm:cxn modelId="{0ADFFC8E-4EC0-1845-AEAB-FE2EFCFE9B70}" type="presOf" srcId="{8A4FC975-6F91-46F3-8F4F-C2AED0096268}" destId="{B9857959-084D-5A47-8570-5000E52CCA7A}" srcOrd="0" destOrd="0" presId="urn:microsoft.com/office/officeart/2005/8/layout/bProcess3"/>
    <dgm:cxn modelId="{E0915DB7-1299-40A1-BA45-E9AFCA8F97BF}" srcId="{0F962799-ED15-40F0-A0B1-6575DA12EC40}" destId="{DB9E9E12-1611-48F2-9371-8A3B460320F6}" srcOrd="7" destOrd="0" parTransId="{7A1F6312-B442-49D1-98A0-E6BD2017E5EE}" sibTransId="{A31046CC-3C74-449E-B720-7F45551863DC}"/>
    <dgm:cxn modelId="{F90980C1-3410-405D-8557-279ED80D0B99}" srcId="{0F962799-ED15-40F0-A0B1-6575DA12EC40}" destId="{00711730-3639-45AB-9D30-0CD0D5A84350}" srcOrd="8" destOrd="0" parTransId="{AAA2E0A3-616A-46F1-8EB8-A2C7F84EB6B5}" sibTransId="{AD566D89-3655-4CE9-932F-5E3947E73211}"/>
    <dgm:cxn modelId="{F82261EF-704F-4624-9F92-1BD2C2410C3A}" type="presOf" srcId="{1730C093-FA38-4311-9131-DAB50E86EE23}" destId="{A2CA7FD6-84DA-456B-9EE2-D636B8A3FF02}" srcOrd="0" destOrd="0" presId="urn:microsoft.com/office/officeart/2005/8/layout/bProcess3"/>
    <dgm:cxn modelId="{9FFEF705-19E3-4C52-9F0C-04633BE53256}" srcId="{0F962799-ED15-40F0-A0B1-6575DA12EC40}" destId="{3143F7C2-26DA-4445-8AA7-98A11B357861}" srcOrd="2" destOrd="0" parTransId="{53705C27-290F-433C-908D-75E745B77E0C}" sibTransId="{3439A7A2-A500-49EF-A146-66D8E835A9F0}"/>
    <dgm:cxn modelId="{9040A9E8-6630-5D4D-8214-91AD47085D37}" type="presOf" srcId="{65EA0831-2EDB-4054-8AD5-2C2DB86B2C97}" destId="{3FB269FF-B39C-DA4E-A3E5-4520B3AABE43}" srcOrd="0" destOrd="0" presId="urn:microsoft.com/office/officeart/2005/8/layout/bProcess3"/>
    <dgm:cxn modelId="{0A31DAF9-20C8-B649-8704-DA8CB1F87184}" type="presOf" srcId="{65EA0831-2EDB-4054-8AD5-2C2DB86B2C97}" destId="{3ADCCF45-36D6-3845-8463-6DECD116A68E}" srcOrd="1" destOrd="0" presId="urn:microsoft.com/office/officeart/2005/8/layout/bProcess3"/>
    <dgm:cxn modelId="{1F0E2768-9320-48F6-8C54-0F55A22506B9}" type="presOf" srcId="{3439A7A2-A500-49EF-A146-66D8E835A9F0}" destId="{6A554285-1F62-4E06-8AED-AA4BC93CC5D4}" srcOrd="1" destOrd="0" presId="urn:microsoft.com/office/officeart/2005/8/layout/bProcess3"/>
    <dgm:cxn modelId="{2712A877-A9FC-8C4F-90AF-13352B04C741}" type="presOf" srcId="{1BB984AA-4457-47A9-8F77-28A2FF7725D9}" destId="{0660BE6F-773A-2F45-BAFE-C74AD898DC67}" srcOrd="0" destOrd="0" presId="urn:microsoft.com/office/officeart/2005/8/layout/bProcess3"/>
    <dgm:cxn modelId="{B75E811F-09D0-4FCE-9C18-F9991550D714}" type="presOf" srcId="{3A782D21-5774-48C3-B0BF-E330DA938C99}" destId="{619CF272-A0DC-4F88-8E3D-421C617761E8}" srcOrd="0" destOrd="0" presId="urn:microsoft.com/office/officeart/2005/8/layout/bProcess3"/>
    <dgm:cxn modelId="{6784AAAF-88F5-D043-9B11-FF07B4AE78D2}" type="presOf" srcId="{4EE92D74-0ADB-4C6A-80D3-70C231E095D4}" destId="{DA8119E3-FCD2-8046-8811-BB6B115424DC}" srcOrd="1" destOrd="0" presId="urn:microsoft.com/office/officeart/2005/8/layout/bProcess3"/>
    <dgm:cxn modelId="{EC7F007C-60B1-4C01-9D79-CEBE18BC67B0}" srcId="{0F962799-ED15-40F0-A0B1-6575DA12EC40}" destId="{3A782D21-5774-48C3-B0BF-E330DA938C99}" srcOrd="11" destOrd="0" parTransId="{BFEC862A-C05E-4500-972B-09A2E393D42F}" sibTransId="{E9D8EA82-AC9F-42A8-A14F-AC0F881C798A}"/>
    <dgm:cxn modelId="{EBA39328-32E5-4E3B-9524-EBB96C798562}" srcId="{0F962799-ED15-40F0-A0B1-6575DA12EC40}" destId="{FED6C6D0-6B0A-4927-A201-E3AF50FB5386}" srcOrd="1" destOrd="0" parTransId="{4A60EF43-AD8B-4024-A66E-2CC408BC3E32}" sibTransId="{476540FE-F32A-4875-ADC9-57C3AC966C9A}"/>
    <dgm:cxn modelId="{BE3972FD-5B19-41A0-9275-89A5B0307ED0}" srcId="{0F962799-ED15-40F0-A0B1-6575DA12EC40}" destId="{3A11A921-64E6-4E49-9076-499E51326768}" srcOrd="5" destOrd="0" parTransId="{73F6251E-97C0-4B28-97BB-4F55F27FE19A}" sibTransId="{1BB984AA-4457-47A9-8F77-28A2FF7725D9}"/>
    <dgm:cxn modelId="{D2DE70BB-AC9E-4028-8778-4BC948286607}" type="presOf" srcId="{1730C093-FA38-4311-9131-DAB50E86EE23}" destId="{5E4A66EF-6B97-494D-A3A7-22C88467973E}" srcOrd="1" destOrd="0" presId="urn:microsoft.com/office/officeart/2005/8/layout/bProcess3"/>
    <dgm:cxn modelId="{5D1D74D0-25AF-474F-AD3E-7B7D0DB0B8E5}" type="presParOf" srcId="{5D4C4F85-62F5-B34D-B463-A0494F5DE7D0}" destId="{D9947781-2317-48F3-A0C5-6D88522C28C4}" srcOrd="0" destOrd="0" presId="urn:microsoft.com/office/officeart/2005/8/layout/bProcess3"/>
    <dgm:cxn modelId="{09AE031C-E0C5-42B2-A344-DCDDAFC24E4B}" type="presParOf" srcId="{5D4C4F85-62F5-B34D-B463-A0494F5DE7D0}" destId="{72AC1C1A-0BCB-428A-9499-0A658152A89E}" srcOrd="1" destOrd="0" presId="urn:microsoft.com/office/officeart/2005/8/layout/bProcess3"/>
    <dgm:cxn modelId="{ED70F56F-37C4-4690-897F-F5ABBD874731}" type="presParOf" srcId="{72AC1C1A-0BCB-428A-9499-0A658152A89E}" destId="{68FE2B51-B943-4EE4-B8A2-C4AC96F967D6}" srcOrd="0" destOrd="0" presId="urn:microsoft.com/office/officeart/2005/8/layout/bProcess3"/>
    <dgm:cxn modelId="{82C4E444-19A3-4591-9B25-E3D77FCA18C8}" type="presParOf" srcId="{5D4C4F85-62F5-B34D-B463-A0494F5DE7D0}" destId="{A2D372D2-DB33-4BD4-A664-6004A8C6E222}" srcOrd="2" destOrd="0" presId="urn:microsoft.com/office/officeart/2005/8/layout/bProcess3"/>
    <dgm:cxn modelId="{6A09AC5C-5D5F-4916-AB87-B064D6076094}" type="presParOf" srcId="{5D4C4F85-62F5-B34D-B463-A0494F5DE7D0}" destId="{F41551CD-27F9-4CC0-8B64-4CDCFEFC5585}" srcOrd="3" destOrd="0" presId="urn:microsoft.com/office/officeart/2005/8/layout/bProcess3"/>
    <dgm:cxn modelId="{9BAA1ADA-CCB2-4C02-9663-B58CF921509E}" type="presParOf" srcId="{F41551CD-27F9-4CC0-8B64-4CDCFEFC5585}" destId="{004CF63C-9A71-4365-AC7E-E1CEA78BE8EE}" srcOrd="0" destOrd="0" presId="urn:microsoft.com/office/officeart/2005/8/layout/bProcess3"/>
    <dgm:cxn modelId="{A895F503-4F61-41C8-8F4C-4AA0F7B8BA5A}" type="presParOf" srcId="{5D4C4F85-62F5-B34D-B463-A0494F5DE7D0}" destId="{46B2ABB4-DBE9-4760-85DF-BDD49AC7972F}" srcOrd="4" destOrd="0" presId="urn:microsoft.com/office/officeart/2005/8/layout/bProcess3"/>
    <dgm:cxn modelId="{6C7E6F26-2829-4FEF-9D89-2F11724BD83A}" type="presParOf" srcId="{5D4C4F85-62F5-B34D-B463-A0494F5DE7D0}" destId="{D3D07AF5-77A8-477B-A4E3-4EE6ADB6A137}" srcOrd="5" destOrd="0" presId="urn:microsoft.com/office/officeart/2005/8/layout/bProcess3"/>
    <dgm:cxn modelId="{F21E31F2-5F63-410C-9E67-E94A58C38E15}" type="presParOf" srcId="{D3D07AF5-77A8-477B-A4E3-4EE6ADB6A137}" destId="{6A554285-1F62-4E06-8AED-AA4BC93CC5D4}" srcOrd="0" destOrd="0" presId="urn:microsoft.com/office/officeart/2005/8/layout/bProcess3"/>
    <dgm:cxn modelId="{C5B58585-0153-4F4B-92BE-344D10F0CF9C}" type="presParOf" srcId="{5D4C4F85-62F5-B34D-B463-A0494F5DE7D0}" destId="{B9857959-084D-5A47-8570-5000E52CCA7A}" srcOrd="6" destOrd="0" presId="urn:microsoft.com/office/officeart/2005/8/layout/bProcess3"/>
    <dgm:cxn modelId="{94249610-10DA-0A45-9815-FB4335B4239D}" type="presParOf" srcId="{5D4C4F85-62F5-B34D-B463-A0494F5DE7D0}" destId="{C042F065-10C4-8E43-ADA8-09EB23471956}" srcOrd="7" destOrd="0" presId="urn:microsoft.com/office/officeart/2005/8/layout/bProcess3"/>
    <dgm:cxn modelId="{B500A811-9A0B-214E-9E38-05F26E0F1824}" type="presParOf" srcId="{C042F065-10C4-8E43-ADA8-09EB23471956}" destId="{D242908D-774C-1547-9035-604416A59F59}" srcOrd="0" destOrd="0" presId="urn:microsoft.com/office/officeart/2005/8/layout/bProcess3"/>
    <dgm:cxn modelId="{FC4AE38B-2CCF-684A-9F8E-5919AC02606B}" type="presParOf" srcId="{5D4C4F85-62F5-B34D-B463-A0494F5DE7D0}" destId="{23889F2E-C851-D348-8D68-35EBEB789F4F}" srcOrd="8" destOrd="0" presId="urn:microsoft.com/office/officeart/2005/8/layout/bProcess3"/>
    <dgm:cxn modelId="{2623C289-5E0E-9843-95E2-D3BD6D3FE8E2}" type="presParOf" srcId="{5D4C4F85-62F5-B34D-B463-A0494F5DE7D0}" destId="{3FB269FF-B39C-DA4E-A3E5-4520B3AABE43}" srcOrd="9" destOrd="0" presId="urn:microsoft.com/office/officeart/2005/8/layout/bProcess3"/>
    <dgm:cxn modelId="{26F95256-3D19-9249-814C-456D4FA5B2E5}" type="presParOf" srcId="{3FB269FF-B39C-DA4E-A3E5-4520B3AABE43}" destId="{3ADCCF45-36D6-3845-8463-6DECD116A68E}" srcOrd="0" destOrd="0" presId="urn:microsoft.com/office/officeart/2005/8/layout/bProcess3"/>
    <dgm:cxn modelId="{B4B3FEBD-BF7B-5848-B041-0584B8EC792C}" type="presParOf" srcId="{5D4C4F85-62F5-B34D-B463-A0494F5DE7D0}" destId="{9B4F646B-E513-294F-B6A0-00E7EA362C4A}" srcOrd="10" destOrd="0" presId="urn:microsoft.com/office/officeart/2005/8/layout/bProcess3"/>
    <dgm:cxn modelId="{75853C30-84D1-A040-9090-6B7287B1E105}" type="presParOf" srcId="{5D4C4F85-62F5-B34D-B463-A0494F5DE7D0}" destId="{0660BE6F-773A-2F45-BAFE-C74AD898DC67}" srcOrd="11" destOrd="0" presId="urn:microsoft.com/office/officeart/2005/8/layout/bProcess3"/>
    <dgm:cxn modelId="{139F7F20-0222-AB4C-AF4C-1B3425E896B8}" type="presParOf" srcId="{0660BE6F-773A-2F45-BAFE-C74AD898DC67}" destId="{60D85C96-5065-4940-95A6-180AECC2F12B}" srcOrd="0" destOrd="0" presId="urn:microsoft.com/office/officeart/2005/8/layout/bProcess3"/>
    <dgm:cxn modelId="{5D1B205C-F9AE-624F-8CB0-43DDE4DD34A8}" type="presParOf" srcId="{5D4C4F85-62F5-B34D-B463-A0494F5DE7D0}" destId="{7ECAC1AB-311B-984E-98A0-F61679B98C5B}" srcOrd="12" destOrd="0" presId="urn:microsoft.com/office/officeart/2005/8/layout/bProcess3"/>
    <dgm:cxn modelId="{1BE248BF-DC55-4040-9628-86F9A0931463}" type="presParOf" srcId="{5D4C4F85-62F5-B34D-B463-A0494F5DE7D0}" destId="{15D608A3-646B-774F-9297-CD86CCF447ED}" srcOrd="13" destOrd="0" presId="urn:microsoft.com/office/officeart/2005/8/layout/bProcess3"/>
    <dgm:cxn modelId="{451D0914-0319-764C-9C78-0D8A3C0A692A}" type="presParOf" srcId="{15D608A3-646B-774F-9297-CD86CCF447ED}" destId="{EA4478F0-C4B5-6B42-9FAB-6DCF9EFE8B33}" srcOrd="0" destOrd="0" presId="urn:microsoft.com/office/officeart/2005/8/layout/bProcess3"/>
    <dgm:cxn modelId="{E0942D80-1330-AB45-B508-C0698E70AFBF}" type="presParOf" srcId="{5D4C4F85-62F5-B34D-B463-A0494F5DE7D0}" destId="{96CF124E-87DD-8A43-ACF5-C7540B335819}" srcOrd="14" destOrd="0" presId="urn:microsoft.com/office/officeart/2005/8/layout/bProcess3"/>
    <dgm:cxn modelId="{AE55F948-117F-D448-BB28-E687BFA1B4AC}" type="presParOf" srcId="{5D4C4F85-62F5-B34D-B463-A0494F5DE7D0}" destId="{A4C8A010-8B48-5C4B-8455-6C592320458C}" srcOrd="15" destOrd="0" presId="urn:microsoft.com/office/officeart/2005/8/layout/bProcess3"/>
    <dgm:cxn modelId="{4D0B6EEA-2AB9-8948-B7DB-0DCB3E41AEA4}" type="presParOf" srcId="{A4C8A010-8B48-5C4B-8455-6C592320458C}" destId="{E0239A48-821F-B442-BA2B-08EF4552D91A}" srcOrd="0" destOrd="0" presId="urn:microsoft.com/office/officeart/2005/8/layout/bProcess3"/>
    <dgm:cxn modelId="{27AE4CF2-80AA-474D-AAA8-B62F97490667}" type="presParOf" srcId="{5D4C4F85-62F5-B34D-B463-A0494F5DE7D0}" destId="{B6D3FC55-8A88-ED4F-8F3F-D078CE79CA2C}" srcOrd="16" destOrd="0" presId="urn:microsoft.com/office/officeart/2005/8/layout/bProcess3"/>
    <dgm:cxn modelId="{8CC79658-1CE4-0D47-B9D5-ECFC5E0DF64E}" type="presParOf" srcId="{5D4C4F85-62F5-B34D-B463-A0494F5DE7D0}" destId="{1FEDC2BC-E0A1-0445-9BB4-7CB895A611C2}" srcOrd="17" destOrd="0" presId="urn:microsoft.com/office/officeart/2005/8/layout/bProcess3"/>
    <dgm:cxn modelId="{D2A4A5E8-C68F-6240-8503-7E790EE5B1D8}" type="presParOf" srcId="{1FEDC2BC-E0A1-0445-9BB4-7CB895A611C2}" destId="{5FE1299D-2F4E-5A41-AA1D-C1A6EEB52756}" srcOrd="0" destOrd="0" presId="urn:microsoft.com/office/officeart/2005/8/layout/bProcess3"/>
    <dgm:cxn modelId="{9B58348F-8316-2A42-9A64-D33493E6EA98}" type="presParOf" srcId="{5D4C4F85-62F5-B34D-B463-A0494F5DE7D0}" destId="{1E0FE97C-F15D-8547-9A29-13966505238E}" srcOrd="18" destOrd="0" presId="urn:microsoft.com/office/officeart/2005/8/layout/bProcess3"/>
    <dgm:cxn modelId="{56E01F05-0331-2641-9F3B-8EFFF388151A}" type="presParOf" srcId="{5D4C4F85-62F5-B34D-B463-A0494F5DE7D0}" destId="{5DF38D7D-F644-BB4A-9A17-42334351650C}" srcOrd="19" destOrd="0" presId="urn:microsoft.com/office/officeart/2005/8/layout/bProcess3"/>
    <dgm:cxn modelId="{ABDCEB9C-E583-084B-B1A5-85A0E0F4626E}" type="presParOf" srcId="{5DF38D7D-F644-BB4A-9A17-42334351650C}" destId="{DA8119E3-FCD2-8046-8811-BB6B115424DC}" srcOrd="0" destOrd="0" presId="urn:microsoft.com/office/officeart/2005/8/layout/bProcess3"/>
    <dgm:cxn modelId="{9F0053C8-A051-A14C-A5B7-E69ED48FABEF}" type="presParOf" srcId="{5D4C4F85-62F5-B34D-B463-A0494F5DE7D0}" destId="{DC1BA39C-2EBD-9E4D-AB44-06C00AA2726E}" srcOrd="20" destOrd="0" presId="urn:microsoft.com/office/officeart/2005/8/layout/bProcess3"/>
    <dgm:cxn modelId="{F783DEF4-7A42-48B5-B533-A538DDD18C19}" type="presParOf" srcId="{5D4C4F85-62F5-B34D-B463-A0494F5DE7D0}" destId="{A2CA7FD6-84DA-456B-9EE2-D636B8A3FF02}" srcOrd="21" destOrd="0" presId="urn:microsoft.com/office/officeart/2005/8/layout/bProcess3"/>
    <dgm:cxn modelId="{9F6040BC-23ED-4309-A796-A271B01F2E6A}" type="presParOf" srcId="{A2CA7FD6-84DA-456B-9EE2-D636B8A3FF02}" destId="{5E4A66EF-6B97-494D-A3A7-22C88467973E}" srcOrd="0" destOrd="0" presId="urn:microsoft.com/office/officeart/2005/8/layout/bProcess3"/>
    <dgm:cxn modelId="{B551D657-3DB0-49BE-9273-D617CFD873CC}" type="presParOf" srcId="{5D4C4F85-62F5-B34D-B463-A0494F5DE7D0}" destId="{619CF272-A0DC-4F88-8E3D-421C617761E8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8265C-7CA5-4095-9265-7ABC5C0E4B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688E5-275C-4874-8382-752333F0C5B3}">
      <dgm:prSet/>
      <dgm:spPr/>
      <dgm:t>
        <a:bodyPr/>
        <a:lstStyle/>
        <a:p>
          <a:pPr rtl="0"/>
          <a:r>
            <a:rPr lang="en-US" dirty="0" smtClean="0"/>
            <a:t>Board of Governors approves the request </a:t>
          </a:r>
          <a:endParaRPr lang="en-US" dirty="0"/>
        </a:p>
      </dgm:t>
    </dgm:pt>
    <dgm:pt modelId="{8A750171-52BF-404C-8210-7C31544E9ABA}" type="parTrans" cxnId="{78BB8845-711E-4A3C-BB16-C8A83C5D4597}">
      <dgm:prSet/>
      <dgm:spPr/>
      <dgm:t>
        <a:bodyPr/>
        <a:lstStyle/>
        <a:p>
          <a:endParaRPr lang="en-US"/>
        </a:p>
      </dgm:t>
    </dgm:pt>
    <dgm:pt modelId="{BFEC15FF-FF5D-476F-AA61-7E84040EEA81}" type="sibTrans" cxnId="{78BB8845-711E-4A3C-BB16-C8A83C5D4597}">
      <dgm:prSet/>
      <dgm:spPr/>
      <dgm:t>
        <a:bodyPr/>
        <a:lstStyle/>
        <a:p>
          <a:endParaRPr lang="en-US"/>
        </a:p>
      </dgm:t>
    </dgm:pt>
    <dgm:pt modelId="{05556755-CE23-4BD4-B0B8-2DAE848B9731}">
      <dgm:prSet/>
      <dgm:spPr/>
      <dgm:t>
        <a:bodyPr/>
        <a:lstStyle/>
        <a:p>
          <a:pPr rtl="0"/>
          <a:r>
            <a:rPr lang="en-US" dirty="0" smtClean="0"/>
            <a:t>BCPs are submitted to the Department of Finance</a:t>
          </a:r>
          <a:endParaRPr lang="en-US" dirty="0"/>
        </a:p>
      </dgm:t>
    </dgm:pt>
    <dgm:pt modelId="{3FF64E22-302A-47F9-9361-21C570FFF2A8}" type="parTrans" cxnId="{FB02A763-AE5F-488C-961E-BB68CB4E066D}">
      <dgm:prSet/>
      <dgm:spPr/>
      <dgm:t>
        <a:bodyPr/>
        <a:lstStyle/>
        <a:p>
          <a:endParaRPr lang="en-US"/>
        </a:p>
      </dgm:t>
    </dgm:pt>
    <dgm:pt modelId="{42A05AC9-2CF0-45FA-843F-02E15D8223F2}" type="sibTrans" cxnId="{FB02A763-AE5F-488C-961E-BB68CB4E066D}">
      <dgm:prSet/>
      <dgm:spPr/>
      <dgm:t>
        <a:bodyPr/>
        <a:lstStyle/>
        <a:p>
          <a:endParaRPr lang="en-US"/>
        </a:p>
      </dgm:t>
    </dgm:pt>
    <dgm:pt modelId="{533060C4-F057-4BA4-91F5-5CC116311406}">
      <dgm:prSet/>
      <dgm:spPr/>
      <dgm:t>
        <a:bodyPr/>
        <a:lstStyle/>
        <a:p>
          <a:pPr rtl="0"/>
          <a:r>
            <a:rPr lang="en-US" dirty="0" smtClean="0"/>
            <a:t>Chancellor’s Office prepares budget change proposals (BCPs)</a:t>
          </a:r>
          <a:endParaRPr lang="en-US" dirty="0"/>
        </a:p>
      </dgm:t>
    </dgm:pt>
    <dgm:pt modelId="{FBEFC018-9BF9-49B8-A640-5166996DF471}" type="parTrans" cxnId="{1BDD7F36-1FD8-4B37-B57E-40CEF9214B0A}">
      <dgm:prSet/>
      <dgm:spPr/>
      <dgm:t>
        <a:bodyPr/>
        <a:lstStyle/>
        <a:p>
          <a:endParaRPr lang="en-US"/>
        </a:p>
      </dgm:t>
    </dgm:pt>
    <dgm:pt modelId="{044EBC86-B310-4FCE-A382-7FB283F943D4}" type="sibTrans" cxnId="{1BDD7F36-1FD8-4B37-B57E-40CEF9214B0A}">
      <dgm:prSet/>
      <dgm:spPr/>
      <dgm:t>
        <a:bodyPr/>
        <a:lstStyle/>
        <a:p>
          <a:endParaRPr lang="en-US"/>
        </a:p>
      </dgm:t>
    </dgm:pt>
    <dgm:pt modelId="{8FECC5AA-B0D7-4C6B-93A1-FA1C08E8FE6F}">
      <dgm:prSet/>
      <dgm:spPr/>
      <dgm:t>
        <a:bodyPr/>
        <a:lstStyle/>
        <a:p>
          <a:pPr rtl="0"/>
          <a:r>
            <a:rPr lang="en-US" dirty="0" smtClean="0"/>
            <a:t>Chancellor’s Office uses the BCPs to advocate before the Legislature.</a:t>
          </a:r>
          <a:endParaRPr lang="en-US" dirty="0"/>
        </a:p>
      </dgm:t>
    </dgm:pt>
    <dgm:pt modelId="{73E39815-7302-4F74-9B6D-DCCA7E8AF1ED}" type="parTrans" cxnId="{77735C64-F2E0-4C50-A3D3-172D68C4B2D0}">
      <dgm:prSet/>
      <dgm:spPr/>
      <dgm:t>
        <a:bodyPr/>
        <a:lstStyle/>
        <a:p>
          <a:endParaRPr lang="en-US"/>
        </a:p>
      </dgm:t>
    </dgm:pt>
    <dgm:pt modelId="{382ADBD4-5D0E-46FE-A942-B778910C28A7}" type="sibTrans" cxnId="{77735C64-F2E0-4C50-A3D3-172D68C4B2D0}">
      <dgm:prSet/>
      <dgm:spPr/>
      <dgm:t>
        <a:bodyPr/>
        <a:lstStyle/>
        <a:p>
          <a:endParaRPr lang="en-US"/>
        </a:p>
      </dgm:t>
    </dgm:pt>
    <dgm:pt modelId="{13885E75-F3DF-4582-84BB-C57CA2815B42}">
      <dgm:prSet/>
      <dgm:spPr/>
      <dgm:t>
        <a:bodyPr/>
        <a:lstStyle/>
        <a:p>
          <a:pPr rtl="0"/>
          <a:r>
            <a:rPr lang="en-US" dirty="0" smtClean="0"/>
            <a:t>Department of Finance considers BCPs for inclusion in the Governor’s Budget</a:t>
          </a:r>
          <a:endParaRPr lang="en-US" dirty="0"/>
        </a:p>
      </dgm:t>
    </dgm:pt>
    <dgm:pt modelId="{77283C43-B74A-46B4-B45C-0A17E7E49560}" type="parTrans" cxnId="{8B53CE9B-C4E4-46ED-B375-C4F0AB77E5D0}">
      <dgm:prSet/>
      <dgm:spPr/>
      <dgm:t>
        <a:bodyPr/>
        <a:lstStyle/>
        <a:p>
          <a:endParaRPr lang="en-US"/>
        </a:p>
      </dgm:t>
    </dgm:pt>
    <dgm:pt modelId="{97D90D40-9949-4D4A-AB50-6545E166E438}" type="sibTrans" cxnId="{8B53CE9B-C4E4-46ED-B375-C4F0AB77E5D0}">
      <dgm:prSet/>
      <dgm:spPr/>
      <dgm:t>
        <a:bodyPr/>
        <a:lstStyle/>
        <a:p>
          <a:endParaRPr lang="en-US"/>
        </a:p>
      </dgm:t>
    </dgm:pt>
    <dgm:pt modelId="{BAC342D5-914A-41B1-BD24-ED5A999C47C5}" type="pres">
      <dgm:prSet presAssocID="{E7C8265C-7CA5-4095-9265-7ABC5C0E4B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F7B70-2B3F-4267-A11F-72456D4A0358}" type="pres">
      <dgm:prSet presAssocID="{E7C8265C-7CA5-4095-9265-7ABC5C0E4BE7}" presName="arrow" presStyleLbl="bgShp" presStyleIdx="0" presStyleCnt="1" custLinFactNeighborX="74"/>
      <dgm:spPr>
        <a:solidFill>
          <a:schemeClr val="accent2"/>
        </a:solidFill>
      </dgm:spPr>
    </dgm:pt>
    <dgm:pt modelId="{5C7F04D2-C653-486E-B91D-3F90B48DD017}" type="pres">
      <dgm:prSet presAssocID="{E7C8265C-7CA5-4095-9265-7ABC5C0E4BE7}" presName="linearProcess" presStyleCnt="0"/>
      <dgm:spPr/>
    </dgm:pt>
    <dgm:pt modelId="{5548A2C4-9AC2-408E-9E13-F280EDB69AC3}" type="pres">
      <dgm:prSet presAssocID="{121688E5-275C-4874-8382-752333F0C5B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07A47-ED25-41EB-8C12-73793BD09D02}" type="pres">
      <dgm:prSet presAssocID="{BFEC15FF-FF5D-476F-AA61-7E84040EEA81}" presName="sibTrans" presStyleCnt="0"/>
      <dgm:spPr/>
    </dgm:pt>
    <dgm:pt modelId="{F12E0D50-F64F-4824-BD85-C644A28EE671}" type="pres">
      <dgm:prSet presAssocID="{533060C4-F057-4BA4-91F5-5CC11631140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27AF-92C6-4906-92A9-ED0373220ED4}" type="pres">
      <dgm:prSet presAssocID="{044EBC86-B310-4FCE-A382-7FB283F943D4}" presName="sibTrans" presStyleCnt="0"/>
      <dgm:spPr/>
    </dgm:pt>
    <dgm:pt modelId="{1AAAE30D-738A-47D0-8D5B-16774CC2D94D}" type="pres">
      <dgm:prSet presAssocID="{05556755-CE23-4BD4-B0B8-2DAE848B973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3BA90-400A-4FD3-BFF4-9A01CAADFA4B}" type="pres">
      <dgm:prSet presAssocID="{42A05AC9-2CF0-45FA-843F-02E15D8223F2}" presName="sibTrans" presStyleCnt="0"/>
      <dgm:spPr/>
    </dgm:pt>
    <dgm:pt modelId="{9493449E-22B0-4BD5-B6F3-58A5933749D1}" type="pres">
      <dgm:prSet presAssocID="{13885E75-F3DF-4582-84BB-C57CA2815B4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59CBC-4550-43E0-B47D-1BFD10CE6A73}" type="pres">
      <dgm:prSet presAssocID="{97D90D40-9949-4D4A-AB50-6545E166E438}" presName="sibTrans" presStyleCnt="0"/>
      <dgm:spPr/>
    </dgm:pt>
    <dgm:pt modelId="{C29EBAC9-2FCC-412D-B86C-1AF724CB89E0}" type="pres">
      <dgm:prSet presAssocID="{8FECC5AA-B0D7-4C6B-93A1-FA1C08E8FE6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2A763-AE5F-488C-961E-BB68CB4E066D}" srcId="{E7C8265C-7CA5-4095-9265-7ABC5C0E4BE7}" destId="{05556755-CE23-4BD4-B0B8-2DAE848B9731}" srcOrd="2" destOrd="0" parTransId="{3FF64E22-302A-47F9-9361-21C570FFF2A8}" sibTransId="{42A05AC9-2CF0-45FA-843F-02E15D8223F2}"/>
    <dgm:cxn modelId="{10303BB9-9633-4E8C-9B61-931B975AF7F1}" type="presOf" srcId="{533060C4-F057-4BA4-91F5-5CC116311406}" destId="{F12E0D50-F64F-4824-BD85-C644A28EE671}" srcOrd="0" destOrd="0" presId="urn:microsoft.com/office/officeart/2005/8/layout/hProcess9"/>
    <dgm:cxn modelId="{CA383D18-4D75-4DFB-8519-40311CD4B3F3}" type="presOf" srcId="{13885E75-F3DF-4582-84BB-C57CA2815B42}" destId="{9493449E-22B0-4BD5-B6F3-58A5933749D1}" srcOrd="0" destOrd="0" presId="urn:microsoft.com/office/officeart/2005/8/layout/hProcess9"/>
    <dgm:cxn modelId="{78BB8845-711E-4A3C-BB16-C8A83C5D4597}" srcId="{E7C8265C-7CA5-4095-9265-7ABC5C0E4BE7}" destId="{121688E5-275C-4874-8382-752333F0C5B3}" srcOrd="0" destOrd="0" parTransId="{8A750171-52BF-404C-8210-7C31544E9ABA}" sibTransId="{BFEC15FF-FF5D-476F-AA61-7E84040EEA81}"/>
    <dgm:cxn modelId="{62B50AE2-151A-4C70-8FBC-B48F33EA93B0}" type="presOf" srcId="{121688E5-275C-4874-8382-752333F0C5B3}" destId="{5548A2C4-9AC2-408E-9E13-F280EDB69AC3}" srcOrd="0" destOrd="0" presId="urn:microsoft.com/office/officeart/2005/8/layout/hProcess9"/>
    <dgm:cxn modelId="{70193F2B-3ABE-42A0-9DEB-1B1DA00B451B}" type="presOf" srcId="{8FECC5AA-B0D7-4C6B-93A1-FA1C08E8FE6F}" destId="{C29EBAC9-2FCC-412D-B86C-1AF724CB89E0}" srcOrd="0" destOrd="0" presId="urn:microsoft.com/office/officeart/2005/8/layout/hProcess9"/>
    <dgm:cxn modelId="{A00F5DB8-1352-4A55-8746-5E0474AC9A27}" type="presOf" srcId="{05556755-CE23-4BD4-B0B8-2DAE848B9731}" destId="{1AAAE30D-738A-47D0-8D5B-16774CC2D94D}" srcOrd="0" destOrd="0" presId="urn:microsoft.com/office/officeart/2005/8/layout/hProcess9"/>
    <dgm:cxn modelId="{77735C64-F2E0-4C50-A3D3-172D68C4B2D0}" srcId="{E7C8265C-7CA5-4095-9265-7ABC5C0E4BE7}" destId="{8FECC5AA-B0D7-4C6B-93A1-FA1C08E8FE6F}" srcOrd="4" destOrd="0" parTransId="{73E39815-7302-4F74-9B6D-DCCA7E8AF1ED}" sibTransId="{382ADBD4-5D0E-46FE-A942-B778910C28A7}"/>
    <dgm:cxn modelId="{3125AE16-BD44-4DD5-B112-1632ECBD2417}" type="presOf" srcId="{E7C8265C-7CA5-4095-9265-7ABC5C0E4BE7}" destId="{BAC342D5-914A-41B1-BD24-ED5A999C47C5}" srcOrd="0" destOrd="0" presId="urn:microsoft.com/office/officeart/2005/8/layout/hProcess9"/>
    <dgm:cxn modelId="{1BDD7F36-1FD8-4B37-B57E-40CEF9214B0A}" srcId="{E7C8265C-7CA5-4095-9265-7ABC5C0E4BE7}" destId="{533060C4-F057-4BA4-91F5-5CC116311406}" srcOrd="1" destOrd="0" parTransId="{FBEFC018-9BF9-49B8-A640-5166996DF471}" sibTransId="{044EBC86-B310-4FCE-A382-7FB283F943D4}"/>
    <dgm:cxn modelId="{8B53CE9B-C4E4-46ED-B375-C4F0AB77E5D0}" srcId="{E7C8265C-7CA5-4095-9265-7ABC5C0E4BE7}" destId="{13885E75-F3DF-4582-84BB-C57CA2815B42}" srcOrd="3" destOrd="0" parTransId="{77283C43-B74A-46B4-B45C-0A17E7E49560}" sibTransId="{97D90D40-9949-4D4A-AB50-6545E166E438}"/>
    <dgm:cxn modelId="{1857E887-FB51-4386-928A-613AB4D6B666}" type="presParOf" srcId="{BAC342D5-914A-41B1-BD24-ED5A999C47C5}" destId="{935F7B70-2B3F-4267-A11F-72456D4A0358}" srcOrd="0" destOrd="0" presId="urn:microsoft.com/office/officeart/2005/8/layout/hProcess9"/>
    <dgm:cxn modelId="{55D7E623-0D24-49C6-B224-67970BAFEEC7}" type="presParOf" srcId="{BAC342D5-914A-41B1-BD24-ED5A999C47C5}" destId="{5C7F04D2-C653-486E-B91D-3F90B48DD017}" srcOrd="1" destOrd="0" presId="urn:microsoft.com/office/officeart/2005/8/layout/hProcess9"/>
    <dgm:cxn modelId="{9904E8F0-CB51-4E78-BEFC-5F5EB55D2BCF}" type="presParOf" srcId="{5C7F04D2-C653-486E-B91D-3F90B48DD017}" destId="{5548A2C4-9AC2-408E-9E13-F280EDB69AC3}" srcOrd="0" destOrd="0" presId="urn:microsoft.com/office/officeart/2005/8/layout/hProcess9"/>
    <dgm:cxn modelId="{B1EA7F26-B315-4C80-9180-9271E325B25F}" type="presParOf" srcId="{5C7F04D2-C653-486E-B91D-3F90B48DD017}" destId="{FCE07A47-ED25-41EB-8C12-73793BD09D02}" srcOrd="1" destOrd="0" presId="urn:microsoft.com/office/officeart/2005/8/layout/hProcess9"/>
    <dgm:cxn modelId="{9096A018-67FB-4499-BA7E-DCBA51677E12}" type="presParOf" srcId="{5C7F04D2-C653-486E-B91D-3F90B48DD017}" destId="{F12E0D50-F64F-4824-BD85-C644A28EE671}" srcOrd="2" destOrd="0" presId="urn:microsoft.com/office/officeart/2005/8/layout/hProcess9"/>
    <dgm:cxn modelId="{9ED12DD4-6ABF-4F34-A6E9-6F5FC0D10961}" type="presParOf" srcId="{5C7F04D2-C653-486E-B91D-3F90B48DD017}" destId="{2A7327AF-92C6-4906-92A9-ED0373220ED4}" srcOrd="3" destOrd="0" presId="urn:microsoft.com/office/officeart/2005/8/layout/hProcess9"/>
    <dgm:cxn modelId="{1EF0CA28-9176-4E46-9D44-771CE1DDC088}" type="presParOf" srcId="{5C7F04D2-C653-486E-B91D-3F90B48DD017}" destId="{1AAAE30D-738A-47D0-8D5B-16774CC2D94D}" srcOrd="4" destOrd="0" presId="urn:microsoft.com/office/officeart/2005/8/layout/hProcess9"/>
    <dgm:cxn modelId="{690CACB3-1CAF-4E05-8F17-C64DC65773E7}" type="presParOf" srcId="{5C7F04D2-C653-486E-B91D-3F90B48DD017}" destId="{F8B3BA90-400A-4FD3-BFF4-9A01CAADFA4B}" srcOrd="5" destOrd="0" presId="urn:microsoft.com/office/officeart/2005/8/layout/hProcess9"/>
    <dgm:cxn modelId="{F3B93D7E-E1D9-4496-8FFA-64EA2C433916}" type="presParOf" srcId="{5C7F04D2-C653-486E-B91D-3F90B48DD017}" destId="{9493449E-22B0-4BD5-B6F3-58A5933749D1}" srcOrd="6" destOrd="0" presId="urn:microsoft.com/office/officeart/2005/8/layout/hProcess9"/>
    <dgm:cxn modelId="{5648314F-3DA3-4A53-BB08-F93DEC4B2135}" type="presParOf" srcId="{5C7F04D2-C653-486E-B91D-3F90B48DD017}" destId="{D0B59CBC-4550-43E0-B47D-1BFD10CE6A73}" srcOrd="7" destOrd="0" presId="urn:microsoft.com/office/officeart/2005/8/layout/hProcess9"/>
    <dgm:cxn modelId="{9A3B65A2-0776-44C9-B02B-888BF7568FBB}" type="presParOf" srcId="{5C7F04D2-C653-486E-B91D-3F90B48DD017}" destId="{C29EBAC9-2FCC-412D-B86C-1AF724CB89E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3F2D5-77ED-45A9-813C-5168F9831CB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13AB0-A654-4A52-82C1-4C1024D0DC05}">
      <dgm:prSet/>
      <dgm:spPr/>
      <dgm:t>
        <a:bodyPr/>
        <a:lstStyle/>
        <a:p>
          <a:pPr rtl="0"/>
          <a:r>
            <a:rPr lang="en-US" dirty="0" smtClean="0"/>
            <a:t>Deadline to submit “Budget and Legislative Request Form” </a:t>
          </a:r>
        </a:p>
        <a:p>
          <a:pPr rtl="0"/>
          <a:r>
            <a:rPr lang="en-US" dirty="0" smtClean="0"/>
            <a:t>June 21, 2019</a:t>
          </a:r>
          <a:endParaRPr lang="en-US" dirty="0"/>
        </a:p>
      </dgm:t>
    </dgm:pt>
    <dgm:pt modelId="{C0729247-7EA2-4BFA-83DA-2DE8CF817D9A}" type="parTrans" cxnId="{C8DB8B31-E6C8-4611-B14F-40F5F7721C95}">
      <dgm:prSet/>
      <dgm:spPr/>
      <dgm:t>
        <a:bodyPr/>
        <a:lstStyle/>
        <a:p>
          <a:endParaRPr lang="en-US"/>
        </a:p>
      </dgm:t>
    </dgm:pt>
    <dgm:pt modelId="{147F8E8E-35A0-42D5-82EC-3936C391198B}" type="sibTrans" cxnId="{C8DB8B31-E6C8-4611-B14F-40F5F7721C95}">
      <dgm:prSet/>
      <dgm:spPr/>
      <dgm:t>
        <a:bodyPr/>
        <a:lstStyle/>
        <a:p>
          <a:endParaRPr lang="en-US"/>
        </a:p>
      </dgm:t>
    </dgm:pt>
    <dgm:pt modelId="{52878CE8-C4C8-4594-93DF-6080BB6BC0D5}">
      <dgm:prSet/>
      <dgm:spPr/>
      <dgm:t>
        <a:bodyPr/>
        <a:lstStyle/>
        <a:p>
          <a:pPr rtl="0"/>
          <a:r>
            <a:rPr lang="en-US" dirty="0" smtClean="0"/>
            <a:t>July 16, 2019</a:t>
          </a:r>
        </a:p>
        <a:p>
          <a:pPr rtl="0"/>
          <a:r>
            <a:rPr lang="en-US" dirty="0" smtClean="0"/>
            <a:t>Requests posted on the Chancellor’s Office website, 10-day public comment period begins. </a:t>
          </a:r>
          <a:endParaRPr lang="en-US" dirty="0"/>
        </a:p>
      </dgm:t>
    </dgm:pt>
    <dgm:pt modelId="{657E8092-C7EE-4ECC-BF2E-FC1898AE21E7}" type="parTrans" cxnId="{9453B6EA-775F-4489-B406-4C43A4FD515E}">
      <dgm:prSet/>
      <dgm:spPr/>
      <dgm:t>
        <a:bodyPr/>
        <a:lstStyle/>
        <a:p>
          <a:endParaRPr lang="en-US"/>
        </a:p>
      </dgm:t>
    </dgm:pt>
    <dgm:pt modelId="{FC2670B7-252F-431D-B368-7E1AE1F75445}" type="sibTrans" cxnId="{9453B6EA-775F-4489-B406-4C43A4FD515E}">
      <dgm:prSet/>
      <dgm:spPr/>
      <dgm:t>
        <a:bodyPr/>
        <a:lstStyle/>
        <a:p>
          <a:endParaRPr lang="en-US"/>
        </a:p>
      </dgm:t>
    </dgm:pt>
    <dgm:pt modelId="{ACC1AD1C-F734-4120-A776-F764886B5381}">
      <dgm:prSet/>
      <dgm:spPr/>
      <dgm:t>
        <a:bodyPr/>
        <a:lstStyle/>
        <a:p>
          <a:pPr rtl="0"/>
          <a:r>
            <a:rPr lang="en-US" dirty="0" smtClean="0"/>
            <a:t>August 15, 2019</a:t>
          </a:r>
        </a:p>
        <a:p>
          <a:pPr rtl="0"/>
          <a:r>
            <a:rPr lang="en-US" dirty="0" smtClean="0"/>
            <a:t>Draft Budget and Legislative Request shared at Consultation Council meeting.</a:t>
          </a:r>
          <a:endParaRPr lang="en-US" dirty="0"/>
        </a:p>
      </dgm:t>
    </dgm:pt>
    <dgm:pt modelId="{12ACBABE-C1E1-433B-A8C3-7561B554710B}" type="parTrans" cxnId="{63F4494C-3191-44FB-9C3A-5E481E4B1B06}">
      <dgm:prSet/>
      <dgm:spPr/>
      <dgm:t>
        <a:bodyPr/>
        <a:lstStyle/>
        <a:p>
          <a:endParaRPr lang="en-US"/>
        </a:p>
      </dgm:t>
    </dgm:pt>
    <dgm:pt modelId="{481F5043-47BF-46B3-95D1-7ECCCBA63FC6}" type="sibTrans" cxnId="{63F4494C-3191-44FB-9C3A-5E481E4B1B06}">
      <dgm:prSet/>
      <dgm:spPr/>
      <dgm:t>
        <a:bodyPr/>
        <a:lstStyle/>
        <a:p>
          <a:endParaRPr lang="en-US"/>
        </a:p>
      </dgm:t>
    </dgm:pt>
    <dgm:pt modelId="{D5A918A3-E93C-404A-8781-CF2CD331B58D}">
      <dgm:prSet/>
      <dgm:spPr/>
      <dgm:t>
        <a:bodyPr/>
        <a:lstStyle/>
        <a:p>
          <a:pPr rtl="0"/>
          <a:r>
            <a:rPr lang="en-US" dirty="0" smtClean="0"/>
            <a:t>Public comment period ends</a:t>
          </a:r>
        </a:p>
        <a:p>
          <a:pPr rtl="0"/>
          <a:r>
            <a:rPr lang="en-US" dirty="0" smtClean="0"/>
            <a:t>July 26, 2019</a:t>
          </a:r>
          <a:endParaRPr lang="en-US" dirty="0"/>
        </a:p>
      </dgm:t>
    </dgm:pt>
    <dgm:pt modelId="{875BCC09-F135-46B3-AD40-815FB7C54C2D}" type="parTrans" cxnId="{EE191E08-80FB-4F44-A8DC-9469941D1FE9}">
      <dgm:prSet/>
      <dgm:spPr/>
      <dgm:t>
        <a:bodyPr/>
        <a:lstStyle/>
        <a:p>
          <a:endParaRPr lang="en-US"/>
        </a:p>
      </dgm:t>
    </dgm:pt>
    <dgm:pt modelId="{0A94CBAE-AD2F-4DE5-865D-635D56C210C6}" type="sibTrans" cxnId="{EE191E08-80FB-4F44-A8DC-9469941D1FE9}">
      <dgm:prSet/>
      <dgm:spPr/>
      <dgm:t>
        <a:bodyPr/>
        <a:lstStyle/>
        <a:p>
          <a:endParaRPr lang="en-US"/>
        </a:p>
      </dgm:t>
    </dgm:pt>
    <dgm:pt modelId="{E1FE1713-A75B-42D5-AF6F-13CA9F39A47D}" type="pres">
      <dgm:prSet presAssocID="{0043F2D5-77ED-45A9-813C-5168F9831C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0028C-D53D-4BD3-96DB-902AAC358220}" type="pres">
      <dgm:prSet presAssocID="{0043F2D5-77ED-45A9-813C-5168F9831CB2}" presName="arrow" presStyleLbl="bgShp" presStyleIdx="0" presStyleCnt="1"/>
      <dgm:spPr>
        <a:solidFill>
          <a:schemeClr val="accent4"/>
        </a:solidFill>
      </dgm:spPr>
    </dgm:pt>
    <dgm:pt modelId="{6114613D-7B64-4E93-8B60-3C71F8110036}" type="pres">
      <dgm:prSet presAssocID="{0043F2D5-77ED-45A9-813C-5168F9831CB2}" presName="points" presStyleCnt="0"/>
      <dgm:spPr/>
    </dgm:pt>
    <dgm:pt modelId="{38964633-2464-47F6-8D53-00018F10A543}" type="pres">
      <dgm:prSet presAssocID="{D6A13AB0-A654-4A52-82C1-4C1024D0DC05}" presName="compositeA" presStyleCnt="0"/>
      <dgm:spPr/>
    </dgm:pt>
    <dgm:pt modelId="{6C706B47-85F4-4B42-A62C-51A0EAB09600}" type="pres">
      <dgm:prSet presAssocID="{D6A13AB0-A654-4A52-82C1-4C1024D0DC0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CB1A2-3808-4773-92FB-AD920CBE6DD5}" type="pres">
      <dgm:prSet presAssocID="{D6A13AB0-A654-4A52-82C1-4C1024D0DC05}" presName="circleA" presStyleLbl="node1" presStyleIdx="0" presStyleCnt="4"/>
      <dgm:spPr>
        <a:solidFill>
          <a:schemeClr val="accent2"/>
        </a:solidFill>
      </dgm:spPr>
    </dgm:pt>
    <dgm:pt modelId="{42B558D3-9BDC-4C9D-A383-90A135A6F232}" type="pres">
      <dgm:prSet presAssocID="{D6A13AB0-A654-4A52-82C1-4C1024D0DC05}" presName="spaceA" presStyleCnt="0"/>
      <dgm:spPr/>
    </dgm:pt>
    <dgm:pt modelId="{15653D3C-BB5E-40B1-B8A7-39D02CEE1356}" type="pres">
      <dgm:prSet presAssocID="{147F8E8E-35A0-42D5-82EC-3936C391198B}" presName="space" presStyleCnt="0"/>
      <dgm:spPr/>
    </dgm:pt>
    <dgm:pt modelId="{CAC46B1D-955D-4323-B16D-57930F4A8B39}" type="pres">
      <dgm:prSet presAssocID="{52878CE8-C4C8-4594-93DF-6080BB6BC0D5}" presName="compositeB" presStyleCnt="0"/>
      <dgm:spPr/>
    </dgm:pt>
    <dgm:pt modelId="{9B697EF7-C04F-491A-B2E6-4DB39788EA86}" type="pres">
      <dgm:prSet presAssocID="{52878CE8-C4C8-4594-93DF-6080BB6BC0D5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13930-BE74-41BA-B6FC-C7527AB3F1D1}" type="pres">
      <dgm:prSet presAssocID="{52878CE8-C4C8-4594-93DF-6080BB6BC0D5}" presName="circleB" presStyleLbl="node1" presStyleIdx="1" presStyleCnt="4"/>
      <dgm:spPr>
        <a:solidFill>
          <a:schemeClr val="accent2"/>
        </a:solidFill>
      </dgm:spPr>
    </dgm:pt>
    <dgm:pt modelId="{0652E47F-997A-4DDB-B47B-CC62AC4AB4B3}" type="pres">
      <dgm:prSet presAssocID="{52878CE8-C4C8-4594-93DF-6080BB6BC0D5}" presName="spaceB" presStyleCnt="0"/>
      <dgm:spPr/>
    </dgm:pt>
    <dgm:pt modelId="{D69F70A6-484E-4718-B0FA-89EC80052426}" type="pres">
      <dgm:prSet presAssocID="{FC2670B7-252F-431D-B368-7E1AE1F75445}" presName="space" presStyleCnt="0"/>
      <dgm:spPr/>
    </dgm:pt>
    <dgm:pt modelId="{9CB517C6-8ACF-4E5C-9679-19515B461515}" type="pres">
      <dgm:prSet presAssocID="{D5A918A3-E93C-404A-8781-CF2CD331B58D}" presName="compositeA" presStyleCnt="0"/>
      <dgm:spPr/>
    </dgm:pt>
    <dgm:pt modelId="{7A09B8B7-7189-476A-AF25-D8597A7729A5}" type="pres">
      <dgm:prSet presAssocID="{D5A918A3-E93C-404A-8781-CF2CD331B58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2B047-BEDA-4957-9B32-546F97A6F6A8}" type="pres">
      <dgm:prSet presAssocID="{D5A918A3-E93C-404A-8781-CF2CD331B58D}" presName="circleA" presStyleLbl="node1" presStyleIdx="2" presStyleCnt="4"/>
      <dgm:spPr>
        <a:solidFill>
          <a:schemeClr val="accent2"/>
        </a:solidFill>
      </dgm:spPr>
    </dgm:pt>
    <dgm:pt modelId="{8D15D52F-EFE1-422D-92E8-5EAF927B0038}" type="pres">
      <dgm:prSet presAssocID="{D5A918A3-E93C-404A-8781-CF2CD331B58D}" presName="spaceA" presStyleCnt="0"/>
      <dgm:spPr/>
    </dgm:pt>
    <dgm:pt modelId="{538DE23A-C757-459E-9C70-3D14A4CB3EC4}" type="pres">
      <dgm:prSet presAssocID="{0A94CBAE-AD2F-4DE5-865D-635D56C210C6}" presName="space" presStyleCnt="0"/>
      <dgm:spPr/>
    </dgm:pt>
    <dgm:pt modelId="{F28B0513-7F21-4434-9110-F5A50DD026A5}" type="pres">
      <dgm:prSet presAssocID="{ACC1AD1C-F734-4120-A776-F764886B5381}" presName="compositeB" presStyleCnt="0"/>
      <dgm:spPr/>
    </dgm:pt>
    <dgm:pt modelId="{B0544D9D-F01A-4F3A-BCEB-06A8843E9254}" type="pres">
      <dgm:prSet presAssocID="{ACC1AD1C-F734-4120-A776-F764886B538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BD51D-0AD8-4D80-9CAA-EE7EC05D6FD5}" type="pres">
      <dgm:prSet presAssocID="{ACC1AD1C-F734-4120-A776-F764886B5381}" presName="circleB" presStyleLbl="node1" presStyleIdx="3" presStyleCnt="4"/>
      <dgm:spPr>
        <a:solidFill>
          <a:schemeClr val="accent2"/>
        </a:solidFill>
      </dgm:spPr>
    </dgm:pt>
    <dgm:pt modelId="{BE7CF69D-B941-4ED8-83B8-CEB74BBD4B8C}" type="pres">
      <dgm:prSet presAssocID="{ACC1AD1C-F734-4120-A776-F764886B5381}" presName="spaceB" presStyleCnt="0"/>
      <dgm:spPr/>
    </dgm:pt>
  </dgm:ptLst>
  <dgm:cxnLst>
    <dgm:cxn modelId="{9453B6EA-775F-4489-B406-4C43A4FD515E}" srcId="{0043F2D5-77ED-45A9-813C-5168F9831CB2}" destId="{52878CE8-C4C8-4594-93DF-6080BB6BC0D5}" srcOrd="1" destOrd="0" parTransId="{657E8092-C7EE-4ECC-BF2E-FC1898AE21E7}" sibTransId="{FC2670B7-252F-431D-B368-7E1AE1F75445}"/>
    <dgm:cxn modelId="{CEBD412E-2986-4B64-A39B-AA18B463C2AE}" type="presOf" srcId="{D5A918A3-E93C-404A-8781-CF2CD331B58D}" destId="{7A09B8B7-7189-476A-AF25-D8597A7729A5}" srcOrd="0" destOrd="0" presId="urn:microsoft.com/office/officeart/2005/8/layout/hProcess11"/>
    <dgm:cxn modelId="{63F4494C-3191-44FB-9C3A-5E481E4B1B06}" srcId="{0043F2D5-77ED-45A9-813C-5168F9831CB2}" destId="{ACC1AD1C-F734-4120-A776-F764886B5381}" srcOrd="3" destOrd="0" parTransId="{12ACBABE-C1E1-433B-A8C3-7561B554710B}" sibTransId="{481F5043-47BF-46B3-95D1-7ECCCBA63FC6}"/>
    <dgm:cxn modelId="{2E698B53-0D84-4B25-9013-3456558A5857}" type="presOf" srcId="{D6A13AB0-A654-4A52-82C1-4C1024D0DC05}" destId="{6C706B47-85F4-4B42-A62C-51A0EAB09600}" srcOrd="0" destOrd="0" presId="urn:microsoft.com/office/officeart/2005/8/layout/hProcess11"/>
    <dgm:cxn modelId="{D128187F-A198-458B-83B2-4F33093AB80B}" type="presOf" srcId="{ACC1AD1C-F734-4120-A776-F764886B5381}" destId="{B0544D9D-F01A-4F3A-BCEB-06A8843E9254}" srcOrd="0" destOrd="0" presId="urn:microsoft.com/office/officeart/2005/8/layout/hProcess11"/>
    <dgm:cxn modelId="{7FBB1B5F-53CD-498D-AA49-04C91EE3B6BB}" type="presOf" srcId="{0043F2D5-77ED-45A9-813C-5168F9831CB2}" destId="{E1FE1713-A75B-42D5-AF6F-13CA9F39A47D}" srcOrd="0" destOrd="0" presId="urn:microsoft.com/office/officeart/2005/8/layout/hProcess11"/>
    <dgm:cxn modelId="{C8DB8B31-E6C8-4611-B14F-40F5F7721C95}" srcId="{0043F2D5-77ED-45A9-813C-5168F9831CB2}" destId="{D6A13AB0-A654-4A52-82C1-4C1024D0DC05}" srcOrd="0" destOrd="0" parTransId="{C0729247-7EA2-4BFA-83DA-2DE8CF817D9A}" sibTransId="{147F8E8E-35A0-42D5-82EC-3936C391198B}"/>
    <dgm:cxn modelId="{EE191E08-80FB-4F44-A8DC-9469941D1FE9}" srcId="{0043F2D5-77ED-45A9-813C-5168F9831CB2}" destId="{D5A918A3-E93C-404A-8781-CF2CD331B58D}" srcOrd="2" destOrd="0" parTransId="{875BCC09-F135-46B3-AD40-815FB7C54C2D}" sibTransId="{0A94CBAE-AD2F-4DE5-865D-635D56C210C6}"/>
    <dgm:cxn modelId="{D1281327-25A2-4358-B570-0C0CB050BB99}" type="presOf" srcId="{52878CE8-C4C8-4594-93DF-6080BB6BC0D5}" destId="{9B697EF7-C04F-491A-B2E6-4DB39788EA86}" srcOrd="0" destOrd="0" presId="urn:microsoft.com/office/officeart/2005/8/layout/hProcess11"/>
    <dgm:cxn modelId="{FA0FCADB-1CF1-49E1-BD82-4129A7E748F0}" type="presParOf" srcId="{E1FE1713-A75B-42D5-AF6F-13CA9F39A47D}" destId="{9440028C-D53D-4BD3-96DB-902AAC358220}" srcOrd="0" destOrd="0" presId="urn:microsoft.com/office/officeart/2005/8/layout/hProcess11"/>
    <dgm:cxn modelId="{BA2B2FA9-48CA-4693-B7D5-5AFC448369AE}" type="presParOf" srcId="{E1FE1713-A75B-42D5-AF6F-13CA9F39A47D}" destId="{6114613D-7B64-4E93-8B60-3C71F8110036}" srcOrd="1" destOrd="0" presId="urn:microsoft.com/office/officeart/2005/8/layout/hProcess11"/>
    <dgm:cxn modelId="{987291CD-48FE-496C-B981-2EDDCC37E9C5}" type="presParOf" srcId="{6114613D-7B64-4E93-8B60-3C71F8110036}" destId="{38964633-2464-47F6-8D53-00018F10A543}" srcOrd="0" destOrd="0" presId="urn:microsoft.com/office/officeart/2005/8/layout/hProcess11"/>
    <dgm:cxn modelId="{16C3D6F1-EECB-440F-B9B6-AAE8A6E85694}" type="presParOf" srcId="{38964633-2464-47F6-8D53-00018F10A543}" destId="{6C706B47-85F4-4B42-A62C-51A0EAB09600}" srcOrd="0" destOrd="0" presId="urn:microsoft.com/office/officeart/2005/8/layout/hProcess11"/>
    <dgm:cxn modelId="{78CFB66A-ED28-4971-AB38-815F9EC58C62}" type="presParOf" srcId="{38964633-2464-47F6-8D53-00018F10A543}" destId="{3BECB1A2-3808-4773-92FB-AD920CBE6DD5}" srcOrd="1" destOrd="0" presId="urn:microsoft.com/office/officeart/2005/8/layout/hProcess11"/>
    <dgm:cxn modelId="{E05187F1-70DE-408D-BC2C-9768FBAF04E0}" type="presParOf" srcId="{38964633-2464-47F6-8D53-00018F10A543}" destId="{42B558D3-9BDC-4C9D-A383-90A135A6F232}" srcOrd="2" destOrd="0" presId="urn:microsoft.com/office/officeart/2005/8/layout/hProcess11"/>
    <dgm:cxn modelId="{EBE8FCEE-6AB3-45AE-B71E-F655EF415B39}" type="presParOf" srcId="{6114613D-7B64-4E93-8B60-3C71F8110036}" destId="{15653D3C-BB5E-40B1-B8A7-39D02CEE1356}" srcOrd="1" destOrd="0" presId="urn:microsoft.com/office/officeart/2005/8/layout/hProcess11"/>
    <dgm:cxn modelId="{4073FD2C-A9EE-44FA-8334-EC678EF9329E}" type="presParOf" srcId="{6114613D-7B64-4E93-8B60-3C71F8110036}" destId="{CAC46B1D-955D-4323-B16D-57930F4A8B39}" srcOrd="2" destOrd="0" presId="urn:microsoft.com/office/officeart/2005/8/layout/hProcess11"/>
    <dgm:cxn modelId="{B1C26801-AEF2-4401-8B69-EEF08630B9DB}" type="presParOf" srcId="{CAC46B1D-955D-4323-B16D-57930F4A8B39}" destId="{9B697EF7-C04F-491A-B2E6-4DB39788EA86}" srcOrd="0" destOrd="0" presId="urn:microsoft.com/office/officeart/2005/8/layout/hProcess11"/>
    <dgm:cxn modelId="{59C8C955-3740-482B-8D94-1907E4D136EE}" type="presParOf" srcId="{CAC46B1D-955D-4323-B16D-57930F4A8B39}" destId="{CF713930-BE74-41BA-B6FC-C7527AB3F1D1}" srcOrd="1" destOrd="0" presId="urn:microsoft.com/office/officeart/2005/8/layout/hProcess11"/>
    <dgm:cxn modelId="{2FE4B0D8-B042-4C65-9F10-BACB18E0AA9C}" type="presParOf" srcId="{CAC46B1D-955D-4323-B16D-57930F4A8B39}" destId="{0652E47F-997A-4DDB-B47B-CC62AC4AB4B3}" srcOrd="2" destOrd="0" presId="urn:microsoft.com/office/officeart/2005/8/layout/hProcess11"/>
    <dgm:cxn modelId="{E13C53AA-9D24-4852-B81D-F3537F465182}" type="presParOf" srcId="{6114613D-7B64-4E93-8B60-3C71F8110036}" destId="{D69F70A6-484E-4718-B0FA-89EC80052426}" srcOrd="3" destOrd="0" presId="urn:microsoft.com/office/officeart/2005/8/layout/hProcess11"/>
    <dgm:cxn modelId="{BFA60309-32EE-47CC-985A-27DF60CF3E54}" type="presParOf" srcId="{6114613D-7B64-4E93-8B60-3C71F8110036}" destId="{9CB517C6-8ACF-4E5C-9679-19515B461515}" srcOrd="4" destOrd="0" presId="urn:microsoft.com/office/officeart/2005/8/layout/hProcess11"/>
    <dgm:cxn modelId="{FFF75375-9CC7-4FA9-B4CC-0CD8A41C47BA}" type="presParOf" srcId="{9CB517C6-8ACF-4E5C-9679-19515B461515}" destId="{7A09B8B7-7189-476A-AF25-D8597A7729A5}" srcOrd="0" destOrd="0" presId="urn:microsoft.com/office/officeart/2005/8/layout/hProcess11"/>
    <dgm:cxn modelId="{9B813E57-821C-48B5-8ABC-345F7287612C}" type="presParOf" srcId="{9CB517C6-8ACF-4E5C-9679-19515B461515}" destId="{5A02B047-BEDA-4957-9B32-546F97A6F6A8}" srcOrd="1" destOrd="0" presId="urn:microsoft.com/office/officeart/2005/8/layout/hProcess11"/>
    <dgm:cxn modelId="{3F457254-8022-4E42-B6D0-6DEF42F2E0FA}" type="presParOf" srcId="{9CB517C6-8ACF-4E5C-9679-19515B461515}" destId="{8D15D52F-EFE1-422D-92E8-5EAF927B0038}" srcOrd="2" destOrd="0" presId="urn:microsoft.com/office/officeart/2005/8/layout/hProcess11"/>
    <dgm:cxn modelId="{F34666B0-6CE2-455A-A452-5EABBED61F11}" type="presParOf" srcId="{6114613D-7B64-4E93-8B60-3C71F8110036}" destId="{538DE23A-C757-459E-9C70-3D14A4CB3EC4}" srcOrd="5" destOrd="0" presId="urn:microsoft.com/office/officeart/2005/8/layout/hProcess11"/>
    <dgm:cxn modelId="{3B299285-661E-48B3-93FE-81EB7B23BEEB}" type="presParOf" srcId="{6114613D-7B64-4E93-8B60-3C71F8110036}" destId="{F28B0513-7F21-4434-9110-F5A50DD026A5}" srcOrd="6" destOrd="0" presId="urn:microsoft.com/office/officeart/2005/8/layout/hProcess11"/>
    <dgm:cxn modelId="{20D72DE5-42C8-4826-A827-5E93F284F17C}" type="presParOf" srcId="{F28B0513-7F21-4434-9110-F5A50DD026A5}" destId="{B0544D9D-F01A-4F3A-BCEB-06A8843E9254}" srcOrd="0" destOrd="0" presId="urn:microsoft.com/office/officeart/2005/8/layout/hProcess11"/>
    <dgm:cxn modelId="{08E895E2-633D-48D2-8EBD-6D910D25FB13}" type="presParOf" srcId="{F28B0513-7F21-4434-9110-F5A50DD026A5}" destId="{286BD51D-0AD8-4D80-9CAA-EE7EC05D6FD5}" srcOrd="1" destOrd="0" presId="urn:microsoft.com/office/officeart/2005/8/layout/hProcess11"/>
    <dgm:cxn modelId="{758BC36C-BC17-4785-9722-D87C2F4F317E}" type="presParOf" srcId="{F28B0513-7F21-4434-9110-F5A50DD026A5}" destId="{BE7CF69D-B941-4ED8-83B8-CEB74BBD4B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CE5C6-D7EB-4AD3-B23B-08DA2A9C3010}">
      <dsp:nvSpPr>
        <dsp:cNvPr id="0" name=""/>
        <dsp:cNvSpPr/>
      </dsp:nvSpPr>
      <dsp:spPr>
        <a:xfrm>
          <a:off x="2090948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067" y="485052"/>
        <a:ext cx="18570" cy="3714"/>
      </dsp:txXfrm>
    </dsp:sp>
    <dsp:sp modelId="{B6DAA8ED-85F7-408D-9E8A-765BD919E2BE}">
      <dsp:nvSpPr>
        <dsp:cNvPr id="0" name=""/>
        <dsp:cNvSpPr/>
      </dsp:nvSpPr>
      <dsp:spPr>
        <a:xfrm>
          <a:off x="477925" y="2463"/>
          <a:ext cx="1614822" cy="96889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Submission of Priorities from Stakeholders to Chancellor’s Office</a:t>
          </a:r>
          <a:endParaRPr lang="en-US" sz="1300" kern="1200" dirty="0"/>
        </a:p>
      </dsp:txBody>
      <dsp:txXfrm>
        <a:off x="477925" y="2463"/>
        <a:ext cx="1614822" cy="968893"/>
      </dsp:txXfrm>
    </dsp:sp>
    <dsp:sp modelId="{0CA3DDDA-2200-434C-8DE4-088F49A56D42}">
      <dsp:nvSpPr>
        <dsp:cNvPr id="0" name=""/>
        <dsp:cNvSpPr/>
      </dsp:nvSpPr>
      <dsp:spPr>
        <a:xfrm>
          <a:off x="4077179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8299" y="485052"/>
        <a:ext cx="18570" cy="3714"/>
      </dsp:txXfrm>
    </dsp:sp>
    <dsp:sp modelId="{2711D33B-B5CE-451D-81BF-81494A589B6B}">
      <dsp:nvSpPr>
        <dsp:cNvPr id="0" name=""/>
        <dsp:cNvSpPr/>
      </dsp:nvSpPr>
      <dsp:spPr>
        <a:xfrm>
          <a:off x="2464157" y="2463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Board of Governors Adoption of Budget and Legislative Request</a:t>
          </a:r>
          <a:endParaRPr lang="en-US" sz="1300" kern="1200" dirty="0"/>
        </a:p>
      </dsp:txBody>
      <dsp:txXfrm>
        <a:off x="2464157" y="2463"/>
        <a:ext cx="1614822" cy="968893"/>
      </dsp:txXfrm>
    </dsp:sp>
    <dsp:sp modelId="{D3D07AF5-77A8-477B-A4E3-4EE6ADB6A137}">
      <dsp:nvSpPr>
        <dsp:cNvPr id="0" name=""/>
        <dsp:cNvSpPr/>
      </dsp:nvSpPr>
      <dsp:spPr>
        <a:xfrm>
          <a:off x="6063411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24530" y="485052"/>
        <a:ext cx="18570" cy="3714"/>
      </dsp:txXfrm>
    </dsp:sp>
    <dsp:sp modelId="{46B2ABB4-DBE9-4760-85DF-BDD49AC7972F}">
      <dsp:nvSpPr>
        <dsp:cNvPr id="0" name=""/>
        <dsp:cNvSpPr/>
      </dsp:nvSpPr>
      <dsp:spPr>
        <a:xfrm>
          <a:off x="4450388" y="2463"/>
          <a:ext cx="1614822" cy="96889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Agency Submittals of </a:t>
          </a:r>
          <a:r>
            <a:rPr lang="en-US" sz="1300" kern="1200" dirty="0" smtClean="0"/>
            <a:t>Requests to Department of Finance</a:t>
          </a:r>
          <a:endParaRPr lang="en-US" sz="1300" kern="1200" dirty="0"/>
        </a:p>
      </dsp:txBody>
      <dsp:txXfrm>
        <a:off x="4450388" y="2463"/>
        <a:ext cx="1614822" cy="968893"/>
      </dsp:txXfrm>
    </dsp:sp>
    <dsp:sp modelId="{C042F065-10C4-8E43-ADA8-09EB23471956}">
      <dsp:nvSpPr>
        <dsp:cNvPr id="0" name=""/>
        <dsp:cNvSpPr/>
      </dsp:nvSpPr>
      <dsp:spPr>
        <a:xfrm>
          <a:off x="8049642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10762" y="485052"/>
        <a:ext cx="18570" cy="3714"/>
      </dsp:txXfrm>
    </dsp:sp>
    <dsp:sp modelId="{B9857959-084D-5A47-8570-5000E52CCA7A}">
      <dsp:nvSpPr>
        <dsp:cNvPr id="0" name=""/>
        <dsp:cNvSpPr/>
      </dsp:nvSpPr>
      <dsp:spPr>
        <a:xfrm>
          <a:off x="6436620" y="2463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Release of Governor’s Budget</a:t>
          </a:r>
        </a:p>
      </dsp:txBody>
      <dsp:txXfrm>
        <a:off x="6436620" y="2463"/>
        <a:ext cx="1614822" cy="968893"/>
      </dsp:txXfrm>
    </dsp:sp>
    <dsp:sp modelId="{3FB269FF-B39C-DA4E-A3E5-4520B3AABE43}">
      <dsp:nvSpPr>
        <dsp:cNvPr id="0" name=""/>
        <dsp:cNvSpPr/>
      </dsp:nvSpPr>
      <dsp:spPr>
        <a:xfrm>
          <a:off x="1285336" y="969556"/>
          <a:ext cx="7944926" cy="340809"/>
        </a:xfrm>
        <a:custGeom>
          <a:avLst/>
          <a:gdLst/>
          <a:ahLst/>
          <a:cxnLst/>
          <a:rect l="0" t="0" r="0" b="0"/>
          <a:pathLst>
            <a:path>
              <a:moveTo>
                <a:pt x="7944926" y="0"/>
              </a:moveTo>
              <a:lnTo>
                <a:pt x="7944926" y="187504"/>
              </a:lnTo>
              <a:lnTo>
                <a:pt x="0" y="187504"/>
              </a:lnTo>
              <a:lnTo>
                <a:pt x="0" y="34080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58959" y="1138104"/>
        <a:ext cx="397680" cy="3714"/>
      </dsp:txXfrm>
    </dsp:sp>
    <dsp:sp modelId="{23889F2E-C851-D348-8D68-35EBEB789F4F}">
      <dsp:nvSpPr>
        <dsp:cNvPr id="0" name=""/>
        <dsp:cNvSpPr/>
      </dsp:nvSpPr>
      <dsp:spPr>
        <a:xfrm>
          <a:off x="8422851" y="2463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Legislative Analyst’s Analysis</a:t>
          </a:r>
        </a:p>
      </dsp:txBody>
      <dsp:txXfrm>
        <a:off x="8422851" y="2463"/>
        <a:ext cx="1614822" cy="968893"/>
      </dsp:txXfrm>
    </dsp:sp>
    <dsp:sp modelId="{0660BE6F-773A-2F45-BAFE-C74AD898DC67}">
      <dsp:nvSpPr>
        <dsp:cNvPr id="0" name=""/>
        <dsp:cNvSpPr/>
      </dsp:nvSpPr>
      <dsp:spPr>
        <a:xfrm>
          <a:off x="2090948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52067" y="1825355"/>
        <a:ext cx="18570" cy="3714"/>
      </dsp:txXfrm>
    </dsp:sp>
    <dsp:sp modelId="{9B4F646B-E513-294F-B6A0-00E7EA362C4A}">
      <dsp:nvSpPr>
        <dsp:cNvPr id="0" name=""/>
        <dsp:cNvSpPr/>
      </dsp:nvSpPr>
      <dsp:spPr>
        <a:xfrm>
          <a:off x="477925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Budget Subcommittee Hearings</a:t>
          </a:r>
        </a:p>
      </dsp:txBody>
      <dsp:txXfrm>
        <a:off x="477925" y="1342765"/>
        <a:ext cx="1614822" cy="968893"/>
      </dsp:txXfrm>
    </dsp:sp>
    <dsp:sp modelId="{15D608A3-646B-774F-9297-CD86CCF447ED}">
      <dsp:nvSpPr>
        <dsp:cNvPr id="0" name=""/>
        <dsp:cNvSpPr/>
      </dsp:nvSpPr>
      <dsp:spPr>
        <a:xfrm>
          <a:off x="4077179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299" y="1825355"/>
        <a:ext cx="18570" cy="3714"/>
      </dsp:txXfrm>
    </dsp:sp>
    <dsp:sp modelId="{7ECAC1AB-311B-984E-98A0-F61679B98C5B}">
      <dsp:nvSpPr>
        <dsp:cNvPr id="0" name=""/>
        <dsp:cNvSpPr/>
      </dsp:nvSpPr>
      <dsp:spPr>
        <a:xfrm>
          <a:off x="2464157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Governor’s Revisions</a:t>
          </a:r>
        </a:p>
      </dsp:txBody>
      <dsp:txXfrm>
        <a:off x="2464157" y="1342765"/>
        <a:ext cx="1614822" cy="968893"/>
      </dsp:txXfrm>
    </dsp:sp>
    <dsp:sp modelId="{A4C8A010-8B48-5C4B-8455-6C592320458C}">
      <dsp:nvSpPr>
        <dsp:cNvPr id="0" name=""/>
        <dsp:cNvSpPr/>
      </dsp:nvSpPr>
      <dsp:spPr>
        <a:xfrm>
          <a:off x="6063411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24530" y="1825355"/>
        <a:ext cx="18570" cy="3714"/>
      </dsp:txXfrm>
    </dsp:sp>
    <dsp:sp modelId="{96CF124E-87DD-8A43-ACF5-C7540B335819}">
      <dsp:nvSpPr>
        <dsp:cNvPr id="0" name=""/>
        <dsp:cNvSpPr/>
      </dsp:nvSpPr>
      <dsp:spPr>
        <a:xfrm>
          <a:off x="4450388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Budget Subcommittee </a:t>
          </a:r>
          <a:r>
            <a:rPr lang="en-US" sz="1300" kern="1200" dirty="0" smtClean="0"/>
            <a:t>Final Actions</a:t>
          </a:r>
          <a:endParaRPr lang="en-US" sz="1300" kern="1200" dirty="0"/>
        </a:p>
      </dsp:txBody>
      <dsp:txXfrm>
        <a:off x="4450388" y="1342765"/>
        <a:ext cx="1614822" cy="968893"/>
      </dsp:txXfrm>
    </dsp:sp>
    <dsp:sp modelId="{1FEDC2BC-E0A1-0445-9BB4-7CB895A611C2}">
      <dsp:nvSpPr>
        <dsp:cNvPr id="0" name=""/>
        <dsp:cNvSpPr/>
      </dsp:nvSpPr>
      <dsp:spPr>
        <a:xfrm>
          <a:off x="8049642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10762" y="1825355"/>
        <a:ext cx="18570" cy="3714"/>
      </dsp:txXfrm>
    </dsp:sp>
    <dsp:sp modelId="{B6D3FC55-8A88-ED4F-8F3F-D078CE79CA2C}">
      <dsp:nvSpPr>
        <dsp:cNvPr id="0" name=""/>
        <dsp:cNvSpPr/>
      </dsp:nvSpPr>
      <dsp:spPr>
        <a:xfrm>
          <a:off x="6436620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Conference Committee</a:t>
          </a:r>
        </a:p>
      </dsp:txBody>
      <dsp:txXfrm>
        <a:off x="6436620" y="1342765"/>
        <a:ext cx="1614822" cy="968893"/>
      </dsp:txXfrm>
    </dsp:sp>
    <dsp:sp modelId="{5DF38D7D-F644-BB4A-9A17-42334351650C}">
      <dsp:nvSpPr>
        <dsp:cNvPr id="0" name=""/>
        <dsp:cNvSpPr/>
      </dsp:nvSpPr>
      <dsp:spPr>
        <a:xfrm>
          <a:off x="1285336" y="2309859"/>
          <a:ext cx="7944926" cy="340809"/>
        </a:xfrm>
        <a:custGeom>
          <a:avLst/>
          <a:gdLst/>
          <a:ahLst/>
          <a:cxnLst/>
          <a:rect l="0" t="0" r="0" b="0"/>
          <a:pathLst>
            <a:path>
              <a:moveTo>
                <a:pt x="7944926" y="0"/>
              </a:moveTo>
              <a:lnTo>
                <a:pt x="7944926" y="187504"/>
              </a:lnTo>
              <a:lnTo>
                <a:pt x="0" y="187504"/>
              </a:lnTo>
              <a:lnTo>
                <a:pt x="0" y="34080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58959" y="2478406"/>
        <a:ext cx="397680" cy="3714"/>
      </dsp:txXfrm>
    </dsp:sp>
    <dsp:sp modelId="{1E0FE97C-F15D-8547-9A29-13966505238E}">
      <dsp:nvSpPr>
        <dsp:cNvPr id="0" name=""/>
        <dsp:cNvSpPr/>
      </dsp:nvSpPr>
      <dsp:spPr>
        <a:xfrm>
          <a:off x="8422851" y="1342765"/>
          <a:ext cx="1614822" cy="96889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Legislative Actions</a:t>
          </a:r>
        </a:p>
      </dsp:txBody>
      <dsp:txXfrm>
        <a:off x="8422851" y="1342765"/>
        <a:ext cx="1614822" cy="968893"/>
      </dsp:txXfrm>
    </dsp:sp>
    <dsp:sp modelId="{A2CA7FD6-84DA-456B-9EE2-D636B8A3FF02}">
      <dsp:nvSpPr>
        <dsp:cNvPr id="0" name=""/>
        <dsp:cNvSpPr/>
      </dsp:nvSpPr>
      <dsp:spPr>
        <a:xfrm>
          <a:off x="2090948" y="3121795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067" y="3165658"/>
        <a:ext cx="18570" cy="3714"/>
      </dsp:txXfrm>
    </dsp:sp>
    <dsp:sp modelId="{DC1BA39C-2EBD-9E4D-AB44-06C00AA2726E}">
      <dsp:nvSpPr>
        <dsp:cNvPr id="0" name=""/>
        <dsp:cNvSpPr/>
      </dsp:nvSpPr>
      <dsp:spPr>
        <a:xfrm>
          <a:off x="477925" y="2683068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Governor’s Consideration</a:t>
          </a:r>
        </a:p>
      </dsp:txBody>
      <dsp:txXfrm>
        <a:off x="477925" y="2683068"/>
        <a:ext cx="1614822" cy="968893"/>
      </dsp:txXfrm>
    </dsp:sp>
    <dsp:sp modelId="{619CF272-A0DC-4F88-8E3D-421C617761E8}">
      <dsp:nvSpPr>
        <dsp:cNvPr id="0" name=""/>
        <dsp:cNvSpPr/>
      </dsp:nvSpPr>
      <dsp:spPr>
        <a:xfrm>
          <a:off x="2464157" y="2683068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Implementation</a:t>
          </a:r>
          <a:endParaRPr lang="en-US" sz="1300" kern="1200" dirty="0"/>
        </a:p>
      </dsp:txBody>
      <dsp:txXfrm>
        <a:off x="2464157" y="2683068"/>
        <a:ext cx="1614822" cy="968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1C1A-0BCB-428A-9499-0A658152A89E}">
      <dsp:nvSpPr>
        <dsp:cNvPr id="0" name=""/>
        <dsp:cNvSpPr/>
      </dsp:nvSpPr>
      <dsp:spPr>
        <a:xfrm>
          <a:off x="2090948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067" y="485052"/>
        <a:ext cx="18570" cy="3714"/>
      </dsp:txXfrm>
    </dsp:sp>
    <dsp:sp modelId="{D9947781-2317-48F3-A0C5-6D88522C28C4}">
      <dsp:nvSpPr>
        <dsp:cNvPr id="0" name=""/>
        <dsp:cNvSpPr/>
      </dsp:nvSpPr>
      <dsp:spPr>
        <a:xfrm>
          <a:off x="477925" y="2463"/>
          <a:ext cx="1614822" cy="96889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Submission of Priorities from Stakeholders to Chancellor’s Office</a:t>
          </a:r>
          <a:endParaRPr lang="en-US" sz="1300" kern="1200" dirty="0"/>
        </a:p>
      </dsp:txBody>
      <dsp:txXfrm>
        <a:off x="477925" y="2463"/>
        <a:ext cx="1614822" cy="968893"/>
      </dsp:txXfrm>
    </dsp:sp>
    <dsp:sp modelId="{F41551CD-27F9-4CC0-8B64-4CDCFEFC5585}">
      <dsp:nvSpPr>
        <dsp:cNvPr id="0" name=""/>
        <dsp:cNvSpPr/>
      </dsp:nvSpPr>
      <dsp:spPr>
        <a:xfrm>
          <a:off x="4077179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8299" y="485052"/>
        <a:ext cx="18570" cy="3714"/>
      </dsp:txXfrm>
    </dsp:sp>
    <dsp:sp modelId="{A2D372D2-DB33-4BD4-A664-6004A8C6E222}">
      <dsp:nvSpPr>
        <dsp:cNvPr id="0" name=""/>
        <dsp:cNvSpPr/>
      </dsp:nvSpPr>
      <dsp:spPr>
        <a:xfrm>
          <a:off x="2464157" y="2463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Board of Governors Adoption of Budget and Legislative Request</a:t>
          </a:r>
          <a:endParaRPr lang="en-US" sz="1300" kern="1200" dirty="0"/>
        </a:p>
      </dsp:txBody>
      <dsp:txXfrm>
        <a:off x="2464157" y="2463"/>
        <a:ext cx="1614822" cy="968893"/>
      </dsp:txXfrm>
    </dsp:sp>
    <dsp:sp modelId="{D3D07AF5-77A8-477B-A4E3-4EE6ADB6A137}">
      <dsp:nvSpPr>
        <dsp:cNvPr id="0" name=""/>
        <dsp:cNvSpPr/>
      </dsp:nvSpPr>
      <dsp:spPr>
        <a:xfrm>
          <a:off x="6063411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24530" y="485052"/>
        <a:ext cx="18570" cy="3714"/>
      </dsp:txXfrm>
    </dsp:sp>
    <dsp:sp modelId="{46B2ABB4-DBE9-4760-85DF-BDD49AC7972F}">
      <dsp:nvSpPr>
        <dsp:cNvPr id="0" name=""/>
        <dsp:cNvSpPr/>
      </dsp:nvSpPr>
      <dsp:spPr>
        <a:xfrm>
          <a:off x="4450388" y="2463"/>
          <a:ext cx="1614822" cy="96889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Agency Submittal of Requests </a:t>
          </a:r>
          <a:r>
            <a:rPr lang="en-US" sz="1300" kern="1200" dirty="0" smtClean="0"/>
            <a:t>to Legislature</a:t>
          </a:r>
          <a:endParaRPr lang="en-US" sz="1300" kern="1200" dirty="0" smtClean="0"/>
        </a:p>
      </dsp:txBody>
      <dsp:txXfrm>
        <a:off x="4450388" y="2463"/>
        <a:ext cx="1614822" cy="968893"/>
      </dsp:txXfrm>
    </dsp:sp>
    <dsp:sp modelId="{C042F065-10C4-8E43-ADA8-09EB23471956}">
      <dsp:nvSpPr>
        <dsp:cNvPr id="0" name=""/>
        <dsp:cNvSpPr/>
      </dsp:nvSpPr>
      <dsp:spPr>
        <a:xfrm>
          <a:off x="8049642" y="441189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10762" y="485052"/>
        <a:ext cx="18570" cy="3714"/>
      </dsp:txXfrm>
    </dsp:sp>
    <dsp:sp modelId="{B9857959-084D-5A47-8570-5000E52CCA7A}">
      <dsp:nvSpPr>
        <dsp:cNvPr id="0" name=""/>
        <dsp:cNvSpPr/>
      </dsp:nvSpPr>
      <dsp:spPr>
        <a:xfrm>
          <a:off x="6436620" y="2463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Legislative Counsel</a:t>
          </a:r>
        </a:p>
      </dsp:txBody>
      <dsp:txXfrm>
        <a:off x="6436620" y="2463"/>
        <a:ext cx="1614822" cy="968893"/>
      </dsp:txXfrm>
    </dsp:sp>
    <dsp:sp modelId="{3FB269FF-B39C-DA4E-A3E5-4520B3AABE43}">
      <dsp:nvSpPr>
        <dsp:cNvPr id="0" name=""/>
        <dsp:cNvSpPr/>
      </dsp:nvSpPr>
      <dsp:spPr>
        <a:xfrm>
          <a:off x="1285336" y="969556"/>
          <a:ext cx="7944926" cy="340809"/>
        </a:xfrm>
        <a:custGeom>
          <a:avLst/>
          <a:gdLst/>
          <a:ahLst/>
          <a:cxnLst/>
          <a:rect l="0" t="0" r="0" b="0"/>
          <a:pathLst>
            <a:path>
              <a:moveTo>
                <a:pt x="7944926" y="0"/>
              </a:moveTo>
              <a:lnTo>
                <a:pt x="7944926" y="187504"/>
              </a:lnTo>
              <a:lnTo>
                <a:pt x="0" y="187504"/>
              </a:lnTo>
              <a:lnTo>
                <a:pt x="0" y="34080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58959" y="1138104"/>
        <a:ext cx="397680" cy="3714"/>
      </dsp:txXfrm>
    </dsp:sp>
    <dsp:sp modelId="{23889F2E-C851-D348-8D68-35EBEB789F4F}">
      <dsp:nvSpPr>
        <dsp:cNvPr id="0" name=""/>
        <dsp:cNvSpPr/>
      </dsp:nvSpPr>
      <dsp:spPr>
        <a:xfrm>
          <a:off x="8422851" y="2463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Bill Introduction</a:t>
          </a:r>
        </a:p>
      </dsp:txBody>
      <dsp:txXfrm>
        <a:off x="8422851" y="2463"/>
        <a:ext cx="1614822" cy="968893"/>
      </dsp:txXfrm>
    </dsp:sp>
    <dsp:sp modelId="{0660BE6F-773A-2F45-BAFE-C74AD898DC67}">
      <dsp:nvSpPr>
        <dsp:cNvPr id="0" name=""/>
        <dsp:cNvSpPr/>
      </dsp:nvSpPr>
      <dsp:spPr>
        <a:xfrm>
          <a:off x="2090948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52067" y="1825355"/>
        <a:ext cx="18570" cy="3714"/>
      </dsp:txXfrm>
    </dsp:sp>
    <dsp:sp modelId="{9B4F646B-E513-294F-B6A0-00E7EA362C4A}">
      <dsp:nvSpPr>
        <dsp:cNvPr id="0" name=""/>
        <dsp:cNvSpPr/>
      </dsp:nvSpPr>
      <dsp:spPr>
        <a:xfrm>
          <a:off x="477925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First House Policy &amp; Fiscal Committee</a:t>
          </a:r>
          <a:endParaRPr lang="en-US" sz="1300" kern="1200" dirty="0"/>
        </a:p>
      </dsp:txBody>
      <dsp:txXfrm>
        <a:off x="477925" y="1342765"/>
        <a:ext cx="1614822" cy="968893"/>
      </dsp:txXfrm>
    </dsp:sp>
    <dsp:sp modelId="{15D608A3-646B-774F-9297-CD86CCF447ED}">
      <dsp:nvSpPr>
        <dsp:cNvPr id="0" name=""/>
        <dsp:cNvSpPr/>
      </dsp:nvSpPr>
      <dsp:spPr>
        <a:xfrm>
          <a:off x="4077179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299" y="1825355"/>
        <a:ext cx="18570" cy="3714"/>
      </dsp:txXfrm>
    </dsp:sp>
    <dsp:sp modelId="{7ECAC1AB-311B-984E-98A0-F61679B98C5B}">
      <dsp:nvSpPr>
        <dsp:cNvPr id="0" name=""/>
        <dsp:cNvSpPr/>
      </dsp:nvSpPr>
      <dsp:spPr>
        <a:xfrm>
          <a:off x="2464157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First House Floor Vote</a:t>
          </a:r>
          <a:endParaRPr lang="en-US" sz="1300" kern="1200" dirty="0"/>
        </a:p>
      </dsp:txBody>
      <dsp:txXfrm>
        <a:off x="2464157" y="1342765"/>
        <a:ext cx="1614822" cy="968893"/>
      </dsp:txXfrm>
    </dsp:sp>
    <dsp:sp modelId="{A4C8A010-8B48-5C4B-8455-6C592320458C}">
      <dsp:nvSpPr>
        <dsp:cNvPr id="0" name=""/>
        <dsp:cNvSpPr/>
      </dsp:nvSpPr>
      <dsp:spPr>
        <a:xfrm>
          <a:off x="6063411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24530" y="1825355"/>
        <a:ext cx="18570" cy="3714"/>
      </dsp:txXfrm>
    </dsp:sp>
    <dsp:sp modelId="{96CF124E-87DD-8A43-ACF5-C7540B335819}">
      <dsp:nvSpPr>
        <dsp:cNvPr id="0" name=""/>
        <dsp:cNvSpPr/>
      </dsp:nvSpPr>
      <dsp:spPr>
        <a:xfrm>
          <a:off x="4450388" y="1342765"/>
          <a:ext cx="1614822" cy="96889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Second House Policy Committee</a:t>
          </a:r>
          <a:endParaRPr lang="en-US" sz="1300" kern="1200" dirty="0"/>
        </a:p>
      </dsp:txBody>
      <dsp:txXfrm>
        <a:off x="4450388" y="1342765"/>
        <a:ext cx="1614822" cy="968893"/>
      </dsp:txXfrm>
    </dsp:sp>
    <dsp:sp modelId="{1FEDC2BC-E0A1-0445-9BB4-7CB895A611C2}">
      <dsp:nvSpPr>
        <dsp:cNvPr id="0" name=""/>
        <dsp:cNvSpPr/>
      </dsp:nvSpPr>
      <dsp:spPr>
        <a:xfrm>
          <a:off x="8049642" y="1781492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210762" y="1825355"/>
        <a:ext cx="18570" cy="3714"/>
      </dsp:txXfrm>
    </dsp:sp>
    <dsp:sp modelId="{B6D3FC55-8A88-ED4F-8F3F-D078CE79CA2C}">
      <dsp:nvSpPr>
        <dsp:cNvPr id="0" name=""/>
        <dsp:cNvSpPr/>
      </dsp:nvSpPr>
      <dsp:spPr>
        <a:xfrm>
          <a:off x="6436620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Second House Fiscal Committee</a:t>
          </a:r>
          <a:endParaRPr lang="en-US" sz="1300" kern="1200" dirty="0"/>
        </a:p>
      </dsp:txBody>
      <dsp:txXfrm>
        <a:off x="6436620" y="1342765"/>
        <a:ext cx="1614822" cy="968893"/>
      </dsp:txXfrm>
    </dsp:sp>
    <dsp:sp modelId="{5DF38D7D-F644-BB4A-9A17-42334351650C}">
      <dsp:nvSpPr>
        <dsp:cNvPr id="0" name=""/>
        <dsp:cNvSpPr/>
      </dsp:nvSpPr>
      <dsp:spPr>
        <a:xfrm>
          <a:off x="1285336" y="2309859"/>
          <a:ext cx="7944926" cy="340809"/>
        </a:xfrm>
        <a:custGeom>
          <a:avLst/>
          <a:gdLst/>
          <a:ahLst/>
          <a:cxnLst/>
          <a:rect l="0" t="0" r="0" b="0"/>
          <a:pathLst>
            <a:path>
              <a:moveTo>
                <a:pt x="7944926" y="0"/>
              </a:moveTo>
              <a:lnTo>
                <a:pt x="7944926" y="187504"/>
              </a:lnTo>
              <a:lnTo>
                <a:pt x="0" y="187504"/>
              </a:lnTo>
              <a:lnTo>
                <a:pt x="0" y="34080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58959" y="2478406"/>
        <a:ext cx="397680" cy="3714"/>
      </dsp:txXfrm>
    </dsp:sp>
    <dsp:sp modelId="{1E0FE97C-F15D-8547-9A29-13966505238E}">
      <dsp:nvSpPr>
        <dsp:cNvPr id="0" name=""/>
        <dsp:cNvSpPr/>
      </dsp:nvSpPr>
      <dsp:spPr>
        <a:xfrm>
          <a:off x="8422851" y="1342765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Legislative </a:t>
          </a:r>
          <a:r>
            <a:rPr lang="en-US" sz="1300" kern="1200" dirty="0" smtClean="0"/>
            <a:t>Deadline</a:t>
          </a:r>
        </a:p>
      </dsp:txBody>
      <dsp:txXfrm>
        <a:off x="8422851" y="1342765"/>
        <a:ext cx="1614822" cy="968893"/>
      </dsp:txXfrm>
    </dsp:sp>
    <dsp:sp modelId="{A2CA7FD6-84DA-456B-9EE2-D636B8A3FF02}">
      <dsp:nvSpPr>
        <dsp:cNvPr id="0" name=""/>
        <dsp:cNvSpPr/>
      </dsp:nvSpPr>
      <dsp:spPr>
        <a:xfrm>
          <a:off x="2090948" y="3121795"/>
          <a:ext cx="34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80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067" y="3165658"/>
        <a:ext cx="18570" cy="3714"/>
      </dsp:txXfrm>
    </dsp:sp>
    <dsp:sp modelId="{DC1BA39C-2EBD-9E4D-AB44-06C00AA2726E}">
      <dsp:nvSpPr>
        <dsp:cNvPr id="0" name=""/>
        <dsp:cNvSpPr/>
      </dsp:nvSpPr>
      <dsp:spPr>
        <a:xfrm>
          <a:off x="477925" y="2683068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Governor’s Consideration</a:t>
          </a:r>
        </a:p>
      </dsp:txBody>
      <dsp:txXfrm>
        <a:off x="477925" y="2683068"/>
        <a:ext cx="1614822" cy="968893"/>
      </dsp:txXfrm>
    </dsp:sp>
    <dsp:sp modelId="{619CF272-A0DC-4F88-8E3D-421C617761E8}">
      <dsp:nvSpPr>
        <dsp:cNvPr id="0" name=""/>
        <dsp:cNvSpPr/>
      </dsp:nvSpPr>
      <dsp:spPr>
        <a:xfrm>
          <a:off x="2464157" y="2683068"/>
          <a:ext cx="1614822" cy="968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Implementation</a:t>
          </a:r>
        </a:p>
      </dsp:txBody>
      <dsp:txXfrm>
        <a:off x="2464157" y="2683068"/>
        <a:ext cx="1614822" cy="96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F7B70-2B3F-4267-A11F-72456D4A0358}">
      <dsp:nvSpPr>
        <dsp:cNvPr id="0" name=""/>
        <dsp:cNvSpPr/>
      </dsp:nvSpPr>
      <dsp:spPr>
        <a:xfrm>
          <a:off x="795284" y="0"/>
          <a:ext cx="8938260" cy="4295706"/>
        </a:xfrm>
        <a:prstGeom prst="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8A2C4-9AC2-408E-9E13-F280EDB69AC3}">
      <dsp:nvSpPr>
        <dsp:cNvPr id="0" name=""/>
        <dsp:cNvSpPr/>
      </dsp:nvSpPr>
      <dsp:spPr>
        <a:xfrm>
          <a:off x="4621" y="1288711"/>
          <a:ext cx="2020453" cy="1718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Board of Governors approves the request </a:t>
          </a:r>
          <a:endParaRPr lang="en-US" sz="1700" kern="1200" dirty="0"/>
        </a:p>
      </dsp:txBody>
      <dsp:txXfrm>
        <a:off x="88501" y="1372591"/>
        <a:ext cx="1852693" cy="1550522"/>
      </dsp:txXfrm>
    </dsp:sp>
    <dsp:sp modelId="{F12E0D50-F64F-4824-BD85-C644A28EE671}">
      <dsp:nvSpPr>
        <dsp:cNvPr id="0" name=""/>
        <dsp:cNvSpPr/>
      </dsp:nvSpPr>
      <dsp:spPr>
        <a:xfrm>
          <a:off x="2126097" y="1288711"/>
          <a:ext cx="2020453" cy="1718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Chancellor’s Office prepares budget change proposals (BCPs)</a:t>
          </a:r>
          <a:endParaRPr lang="en-US" sz="1700" kern="1200" dirty="0"/>
        </a:p>
      </dsp:txBody>
      <dsp:txXfrm>
        <a:off x="2209977" y="1372591"/>
        <a:ext cx="1852693" cy="1550522"/>
      </dsp:txXfrm>
    </dsp:sp>
    <dsp:sp modelId="{1AAAE30D-738A-47D0-8D5B-16774CC2D94D}">
      <dsp:nvSpPr>
        <dsp:cNvPr id="0" name=""/>
        <dsp:cNvSpPr/>
      </dsp:nvSpPr>
      <dsp:spPr>
        <a:xfrm>
          <a:off x="4247573" y="1288711"/>
          <a:ext cx="2020453" cy="1718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BCPs are submitted to the Department of Finance</a:t>
          </a:r>
          <a:endParaRPr lang="en-US" sz="1700" kern="1200" dirty="0"/>
        </a:p>
      </dsp:txBody>
      <dsp:txXfrm>
        <a:off x="4331453" y="1372591"/>
        <a:ext cx="1852693" cy="1550522"/>
      </dsp:txXfrm>
    </dsp:sp>
    <dsp:sp modelId="{9493449E-22B0-4BD5-B6F3-58A5933749D1}">
      <dsp:nvSpPr>
        <dsp:cNvPr id="0" name=""/>
        <dsp:cNvSpPr/>
      </dsp:nvSpPr>
      <dsp:spPr>
        <a:xfrm>
          <a:off x="6369049" y="1288711"/>
          <a:ext cx="2020453" cy="1718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Department of Finance considers BCPs for inclusion in the Governor’s Budget</a:t>
          </a:r>
          <a:endParaRPr lang="en-US" sz="1700" kern="1200" dirty="0"/>
        </a:p>
      </dsp:txBody>
      <dsp:txXfrm>
        <a:off x="6452929" y="1372591"/>
        <a:ext cx="1852693" cy="1550522"/>
      </dsp:txXfrm>
    </dsp:sp>
    <dsp:sp modelId="{C29EBAC9-2FCC-412D-B86C-1AF724CB89E0}">
      <dsp:nvSpPr>
        <dsp:cNvPr id="0" name=""/>
        <dsp:cNvSpPr/>
      </dsp:nvSpPr>
      <dsp:spPr>
        <a:xfrm>
          <a:off x="8490525" y="1288711"/>
          <a:ext cx="2020453" cy="1718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Chancellor’s Office uses the BCPs to advocate before the Legislature.</a:t>
          </a:r>
          <a:endParaRPr lang="en-US" sz="1700" kern="1200" dirty="0"/>
        </a:p>
      </dsp:txBody>
      <dsp:txXfrm>
        <a:off x="8574405" y="1372591"/>
        <a:ext cx="1852693" cy="1550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028C-D53D-4BD3-96DB-902AAC358220}">
      <dsp:nvSpPr>
        <dsp:cNvPr id="0" name=""/>
        <dsp:cNvSpPr/>
      </dsp:nvSpPr>
      <dsp:spPr>
        <a:xfrm>
          <a:off x="0" y="1096353"/>
          <a:ext cx="10515600" cy="1461804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6B47-85F4-4B42-A62C-51A0EAB09600}">
      <dsp:nvSpPr>
        <dsp:cNvPr id="0" name=""/>
        <dsp:cNvSpPr/>
      </dsp:nvSpPr>
      <dsp:spPr>
        <a:xfrm>
          <a:off x="4736" y="0"/>
          <a:ext cx="2278208" cy="1461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Deadline to submit “Budget and Legislative Request Form”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June 21, 2019</a:t>
          </a:r>
          <a:endParaRPr lang="en-US" sz="1500" kern="1200" dirty="0"/>
        </a:p>
      </dsp:txBody>
      <dsp:txXfrm>
        <a:off x="4736" y="0"/>
        <a:ext cx="2278208" cy="1461804"/>
      </dsp:txXfrm>
    </dsp:sp>
    <dsp:sp modelId="{3BECB1A2-3808-4773-92FB-AD920CBE6DD5}">
      <dsp:nvSpPr>
        <dsp:cNvPr id="0" name=""/>
        <dsp:cNvSpPr/>
      </dsp:nvSpPr>
      <dsp:spPr>
        <a:xfrm>
          <a:off x="961115" y="1644530"/>
          <a:ext cx="365451" cy="36545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97EF7-C04F-491A-B2E6-4DB39788EA86}">
      <dsp:nvSpPr>
        <dsp:cNvPr id="0" name=""/>
        <dsp:cNvSpPr/>
      </dsp:nvSpPr>
      <dsp:spPr>
        <a:xfrm>
          <a:off x="2396855" y="2192707"/>
          <a:ext cx="2278208" cy="1461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July 16, 2019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Requests posted on the Chancellor’s Office website, 10-day public comment period begins. </a:t>
          </a:r>
          <a:endParaRPr lang="en-US" sz="1500" kern="1200" dirty="0"/>
        </a:p>
      </dsp:txBody>
      <dsp:txXfrm>
        <a:off x="2396855" y="2192707"/>
        <a:ext cx="2278208" cy="1461804"/>
      </dsp:txXfrm>
    </dsp:sp>
    <dsp:sp modelId="{CF713930-BE74-41BA-B6FC-C7527AB3F1D1}">
      <dsp:nvSpPr>
        <dsp:cNvPr id="0" name=""/>
        <dsp:cNvSpPr/>
      </dsp:nvSpPr>
      <dsp:spPr>
        <a:xfrm>
          <a:off x="3353234" y="1644530"/>
          <a:ext cx="365451" cy="36545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9B8B7-7189-476A-AF25-D8597A7729A5}">
      <dsp:nvSpPr>
        <dsp:cNvPr id="0" name=""/>
        <dsp:cNvSpPr/>
      </dsp:nvSpPr>
      <dsp:spPr>
        <a:xfrm>
          <a:off x="4788975" y="0"/>
          <a:ext cx="2278208" cy="1461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Public comment period ends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July 26, 2019</a:t>
          </a:r>
          <a:endParaRPr lang="en-US" sz="1500" kern="1200" dirty="0"/>
        </a:p>
      </dsp:txBody>
      <dsp:txXfrm>
        <a:off x="4788975" y="0"/>
        <a:ext cx="2278208" cy="1461804"/>
      </dsp:txXfrm>
    </dsp:sp>
    <dsp:sp modelId="{5A02B047-BEDA-4957-9B32-546F97A6F6A8}">
      <dsp:nvSpPr>
        <dsp:cNvPr id="0" name=""/>
        <dsp:cNvSpPr/>
      </dsp:nvSpPr>
      <dsp:spPr>
        <a:xfrm>
          <a:off x="5745354" y="1644530"/>
          <a:ext cx="365451" cy="36545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44D9D-F01A-4F3A-BCEB-06A8843E9254}">
      <dsp:nvSpPr>
        <dsp:cNvPr id="0" name=""/>
        <dsp:cNvSpPr/>
      </dsp:nvSpPr>
      <dsp:spPr>
        <a:xfrm>
          <a:off x="7181094" y="2192707"/>
          <a:ext cx="2278208" cy="1461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August 15, 2019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Draft Budget and Legislative Request shared at Consultation Council meeting.</a:t>
          </a:r>
          <a:endParaRPr lang="en-US" sz="1500" kern="1200" dirty="0"/>
        </a:p>
      </dsp:txBody>
      <dsp:txXfrm>
        <a:off x="7181094" y="2192707"/>
        <a:ext cx="2278208" cy="1461804"/>
      </dsp:txXfrm>
    </dsp:sp>
    <dsp:sp modelId="{286BD51D-0AD8-4D80-9CAA-EE7EC05D6FD5}">
      <dsp:nvSpPr>
        <dsp:cNvPr id="0" name=""/>
        <dsp:cNvSpPr/>
      </dsp:nvSpPr>
      <dsp:spPr>
        <a:xfrm>
          <a:off x="8137473" y="1644530"/>
          <a:ext cx="365451" cy="36545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019FB-593D-4275-A3B5-1DB4D2B35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64C7F-BDC6-4D64-8395-004DA5AB16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6059-6C88-4AA4-A97C-579F1A0DEB00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ADE41-A083-4BA5-849F-E236975496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73AA-1E36-4444-B047-839691ABC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A9F6-6142-4242-851B-79E9B1DD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3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2C80-5EFD-481C-A353-80B44931313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968D-5969-4CC4-A63D-C90CD4C3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7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005AC-AACC-432D-B1F1-04545C674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3B3F2-D259-4B2D-B1A2-380B3115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0654F-0269-494C-98F0-3283A29A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D9922-A659-469D-B4D9-A7EA98553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03234-8F25-429B-82D9-DECDB35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CDCD-F128-49F2-8AEC-E85E67432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12D31-7980-43CE-B6C6-D027AE72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alifornia Community Colleges logo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84A05-C9BB-4E27-8BD0-58F6EE13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75A"/>
                </a:solidFill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majiid@cccco.edu" TargetMode="External"/><Relationship Id="rId2" Type="http://schemas.openxmlformats.org/officeDocument/2006/relationships/hyperlink" Target="mailto:hthomson@cccco.edu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C624-5F65-47E7-B8D6-DFEF9DEF1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2020-21 Budget and Legislative Request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3B5FA-FE1F-4A31-9F72-818D05EC9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Hilary Thomson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hthomson@cccco.edu</a:t>
            </a:r>
            <a:r>
              <a:rPr lang="en-US" dirty="0"/>
              <a:t> </a:t>
            </a:r>
          </a:p>
          <a:p>
            <a:r>
              <a:rPr lang="en-US" dirty="0" smtClean="0"/>
              <a:t>Legislative</a:t>
            </a:r>
          </a:p>
          <a:p>
            <a:pPr lvl="1"/>
            <a:r>
              <a:rPr lang="en-US" dirty="0" smtClean="0"/>
              <a:t>Imran Majid </a:t>
            </a:r>
            <a:r>
              <a:rPr lang="en-US" dirty="0"/>
              <a:t>at </a:t>
            </a:r>
            <a:r>
              <a:rPr lang="en-US" dirty="0" smtClean="0">
                <a:hlinkClick r:id="rId3"/>
              </a:rPr>
              <a:t>imajiid@cccco.edu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</a:t>
            </a:r>
            <a:r>
              <a:rPr lang="en-US" dirty="0" smtClean="0"/>
              <a:t>Process (July – July)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097813"/>
              </p:ext>
            </p:extLst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6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Legislative </a:t>
            </a:r>
            <a:r>
              <a:rPr lang="en-US" dirty="0" smtClean="0"/>
              <a:t>Process (July – September)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dirty="0" smtClean="0"/>
              <a:t>Exact dates pending approval of the 2020-21 Legislative Calendar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244295"/>
              </p:ext>
            </p:extLst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77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</a:t>
            </a:r>
            <a:r>
              <a:rPr lang="en-US" dirty="0"/>
              <a:t>law requires the Board of Governors, in consultation with </a:t>
            </a:r>
            <a:r>
              <a:rPr lang="en-US" dirty="0" smtClean="0"/>
              <a:t>institutional representatives </a:t>
            </a:r>
            <a:r>
              <a:rPr lang="en-US" dirty="0"/>
              <a:t>of the California Community Colleges and statewide faculty and staff organizations, </a:t>
            </a:r>
            <a:r>
              <a:rPr lang="en-US" dirty="0" smtClean="0"/>
              <a:t>to develop </a:t>
            </a:r>
            <a:r>
              <a:rPr lang="en-US" dirty="0"/>
              <a:t>criteria and standards to send an annual budget request for the California </a:t>
            </a:r>
            <a:r>
              <a:rPr lang="en-US" dirty="0" smtClean="0"/>
              <a:t>Community Colleges </a:t>
            </a:r>
            <a:r>
              <a:rPr lang="en-US" dirty="0"/>
              <a:t>to the Governor and the </a:t>
            </a:r>
            <a:r>
              <a:rPr lang="en-US" dirty="0" smtClean="0"/>
              <a:t>Legislature.</a:t>
            </a:r>
          </a:p>
          <a:p>
            <a:r>
              <a:rPr lang="en-US" dirty="0" smtClean="0"/>
              <a:t>Further</a:t>
            </a:r>
            <a:r>
              <a:rPr lang="en-US" dirty="0"/>
              <a:t>, the standing orders of the Board of </a:t>
            </a:r>
            <a:r>
              <a:rPr lang="en-US" dirty="0" smtClean="0"/>
              <a:t>Governors also </a:t>
            </a:r>
            <a:r>
              <a:rPr lang="en-US" dirty="0"/>
              <a:t>generally require the Chancellor to seek the advice of the Consultation Council </a:t>
            </a:r>
            <a:r>
              <a:rPr lang="en-US" dirty="0" smtClean="0"/>
              <a:t>regarding positions </a:t>
            </a:r>
            <a:r>
              <a:rPr lang="en-US" dirty="0"/>
              <a:t>on state legislation.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83704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837868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90062202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4046549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1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16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Consultation Council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Discussion of timeline and process. (Emails to system following discussion.)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1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June 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Deadline for submission of requests.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7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July 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Board of Governors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Presentation on timeline and process.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32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July 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Consultation</a:t>
                      </a:r>
                      <a:r>
                        <a:rPr lang="en-US" sz="1400" baseline="0" dirty="0" smtClean="0"/>
                        <a:t> Council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Update on process.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93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August 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Consultation Council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 of proposed request.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2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16/17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Board</a:t>
                      </a:r>
                      <a:r>
                        <a:rPr lang="en-US" sz="1400" baseline="0" dirty="0" smtClean="0"/>
                        <a:t> of Governors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Presentation of proposed request.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73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Department of Finance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Transmittal of request.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4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January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Governor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Release of Governor’s 2020-21 budget.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3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February*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Legislature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Deadline to introduce 2020 legislation. (*Pending adoption of Legislative Calendar)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23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84565"/>
              </p:ext>
            </p:extLst>
          </p:nvPr>
        </p:nvGraphicFramePr>
        <p:xfrm>
          <a:off x="838200" y="1414360"/>
          <a:ext cx="10515600" cy="429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/>
              <a:t>Furtherance of the </a:t>
            </a:r>
            <a:r>
              <a:rPr lang="en-US" i="1" dirty="0"/>
              <a:t>Vision for Success</a:t>
            </a:r>
          </a:p>
          <a:p>
            <a:pPr lvl="0"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/>
              <a:t>Statewide in </a:t>
            </a:r>
            <a:r>
              <a:rPr lang="en-US" dirty="0" smtClean="0"/>
              <a:t>nature</a:t>
            </a:r>
          </a:p>
          <a:p>
            <a:pPr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/>
              <a:t>Compelling justification for state </a:t>
            </a:r>
            <a:r>
              <a:rPr lang="en-US" dirty="0" smtClean="0"/>
              <a:t>intervention</a:t>
            </a:r>
            <a:endParaRPr lang="en-US" dirty="0"/>
          </a:p>
          <a:p>
            <a:pPr lvl="0"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/>
              <a:t>Evidence that response would be effective in addressing </a:t>
            </a:r>
            <a:r>
              <a:rPr lang="en-US" dirty="0" smtClean="0"/>
              <a:t>identified                  </a:t>
            </a:r>
          </a:p>
          <a:p>
            <a:pPr marL="0" lvl="0" indent="0">
              <a:buClr>
                <a:schemeClr val="accent1"/>
              </a:buClr>
              <a:buSzPct val="120000"/>
              <a:buNone/>
            </a:pPr>
            <a:r>
              <a:rPr lang="en-US" dirty="0" smtClean="0"/>
              <a:t>    problem</a:t>
            </a:r>
            <a:endParaRPr lang="en-US" dirty="0"/>
          </a:p>
          <a:p>
            <a:pPr lvl="0"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 smtClean="0"/>
              <a:t>Consideration </a:t>
            </a:r>
            <a:r>
              <a:rPr lang="en-US" dirty="0"/>
              <a:t>of prior statements of BOG policy</a:t>
            </a:r>
          </a:p>
          <a:p>
            <a:pPr lvl="0"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/>
              <a:t>Alignment with interests of Governor and </a:t>
            </a:r>
            <a:r>
              <a:rPr lang="en-US" dirty="0" smtClean="0"/>
              <a:t>Legislature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A97F-FC29-402D-9AA0-4392889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1094789"/>
            <a:ext cx="1383792" cy="805307"/>
          </a:xfrm>
        </p:spPr>
        <p:txBody>
          <a:bodyPr>
            <a:normAutofit/>
          </a:bodyPr>
          <a:lstStyle/>
          <a:p>
            <a:r>
              <a:rPr lang="en-US" sz="3000" u="sng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4" y="1813584"/>
            <a:ext cx="5919216" cy="38783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/>
              <a:t>Increase credentials by 20%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Increase transfer by 35% to UC/CSU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Decrease excess unit accumulation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Increase employment for CE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Reduce and erase equity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Reduce regional gaps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A2FB3F4-13A7-4154-8012-5B5EAAD61924}"/>
              </a:ext>
            </a:extLst>
          </p:cNvPr>
          <p:cNvSpPr/>
          <p:nvPr/>
        </p:nvSpPr>
        <p:spPr>
          <a:xfrm>
            <a:off x="6002229" y="1419590"/>
            <a:ext cx="547648" cy="3681960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6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0DE60-0E8B-4B55-B705-FA79BE07834E}"/>
              </a:ext>
            </a:extLst>
          </p:cNvPr>
          <p:cNvSpPr txBox="1"/>
          <p:nvPr/>
        </p:nvSpPr>
        <p:spPr>
          <a:xfrm>
            <a:off x="6931152" y="1694712"/>
            <a:ext cx="5166359" cy="361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Focus on students’ goals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Design with the students’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experience in mind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High expectations and high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Evidence-based decisions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Own student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Cross-system partnership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Thoughtful innovation and action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95963-F256-4616-8F97-82A14C0FF7EC}"/>
              </a:ext>
            </a:extLst>
          </p:cNvPr>
          <p:cNvSpPr txBox="1">
            <a:spLocks/>
          </p:cNvSpPr>
          <p:nvPr/>
        </p:nvSpPr>
        <p:spPr>
          <a:xfrm>
            <a:off x="6839712" y="1024950"/>
            <a:ext cx="3088100" cy="96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Commitments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9466" y="375930"/>
            <a:ext cx="10906213" cy="906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F6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Vision for Success drives Chancellor's Office Advocacy </a:t>
            </a:r>
          </a:p>
        </p:txBody>
      </p:sp>
    </p:spTree>
    <p:extLst>
      <p:ext uri="{BB962C8B-B14F-4D97-AF65-F5344CB8AC3E}">
        <p14:creationId xmlns:p14="http://schemas.microsoft.com/office/powerpoint/2010/main" val="37352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100569"/>
              </p:ext>
            </p:extLst>
          </p:nvPr>
        </p:nvGraphicFramePr>
        <p:xfrm>
          <a:off x="838200" y="1825625"/>
          <a:ext cx="10515600" cy="36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CC 2018">
    <a:dk1>
      <a:srgbClr val="002F6D"/>
    </a:dk1>
    <a:lt1>
      <a:srgbClr val="FFFFFF"/>
    </a:lt1>
    <a:dk2>
      <a:srgbClr val="555759"/>
    </a:dk2>
    <a:lt2>
      <a:srgbClr val="0066BA"/>
    </a:lt2>
    <a:accent1>
      <a:srgbClr val="002F6D"/>
    </a:accent1>
    <a:accent2>
      <a:srgbClr val="FFB600"/>
    </a:accent2>
    <a:accent3>
      <a:srgbClr val="717271"/>
    </a:accent3>
    <a:accent4>
      <a:srgbClr val="002755"/>
    </a:accent4>
    <a:accent5>
      <a:srgbClr val="0066BA"/>
    </a:accent5>
    <a:accent6>
      <a:srgbClr val="40B4E5"/>
    </a:accent6>
    <a:hlink>
      <a:srgbClr val="0066BA"/>
    </a:hlink>
    <a:folHlink>
      <a:srgbClr val="002F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Digital_Futures_Webinar_Template</Template>
  <TotalTime>1261</TotalTime>
  <Words>509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Sans Pro</vt:lpstr>
      <vt:lpstr>Arial</vt:lpstr>
      <vt:lpstr>Wingdings</vt:lpstr>
      <vt:lpstr>Calibri</vt:lpstr>
      <vt:lpstr>California Community Colleges - Blue</vt:lpstr>
      <vt:lpstr>California Community Colleges - Primary (White)</vt:lpstr>
      <vt:lpstr>2020-21 Budget and Legislative Request</vt:lpstr>
      <vt:lpstr>Budget Process (July – July)</vt:lpstr>
      <vt:lpstr>Legislative Process (July – September) Exact dates pending approval of the 2020-21 Legislative Calendar </vt:lpstr>
      <vt:lpstr>Board Policies</vt:lpstr>
      <vt:lpstr>Timeline</vt:lpstr>
      <vt:lpstr>Future Steps</vt:lpstr>
      <vt:lpstr>Criteria</vt:lpstr>
      <vt:lpstr>Goals</vt:lpstr>
      <vt:lpstr>Next Steps</vt:lpstr>
      <vt:lpstr>For 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Galucki</dc:creator>
  <cp:lastModifiedBy>Metune, Laura</cp:lastModifiedBy>
  <cp:revision>66</cp:revision>
  <dcterms:created xsi:type="dcterms:W3CDTF">2018-04-10T19:34:47Z</dcterms:created>
  <dcterms:modified xsi:type="dcterms:W3CDTF">2019-06-12T20:06:59Z</dcterms:modified>
</cp:coreProperties>
</file>