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323" r:id="rId3"/>
    <p:sldId id="324" r:id="rId4"/>
    <p:sldId id="325" r:id="rId5"/>
    <p:sldId id="326" r:id="rId6"/>
    <p:sldId id="327" r:id="rId7"/>
    <p:sldId id="334" r:id="rId8"/>
    <p:sldId id="335" r:id="rId9"/>
    <p:sldId id="333" r:id="rId10"/>
    <p:sldId id="332" r:id="rId11"/>
    <p:sldId id="33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30"/>
    <p:restoredTop sz="94674"/>
  </p:normalViewPr>
  <p:slideViewPr>
    <p:cSldViewPr snapToGrid="0" snapToObjects="1">
      <p:cViewPr varScale="1">
        <p:scale>
          <a:sx n="34" d="100"/>
          <a:sy n="34" d="100"/>
        </p:scale>
        <p:origin x="66" y="10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A37A4-D065-A74B-B4FF-A41056234D34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C920A-D37F-3D45-A629-C5E51C948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49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FA9A-D2F8-6142-A1AA-902D57630DD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A700B19-834B-C44E-937A-BB2CB490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49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FA9A-D2F8-6142-A1AA-902D57630DD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A700B19-834B-C44E-937A-BB2CB490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1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FA9A-D2F8-6142-A1AA-902D57630DD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A700B19-834B-C44E-937A-BB2CB490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39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FA9A-D2F8-6142-A1AA-902D57630DD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A700B19-834B-C44E-937A-BB2CB490B7A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7494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FA9A-D2F8-6142-A1AA-902D57630DD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A700B19-834B-C44E-937A-BB2CB490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1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FA9A-D2F8-6142-A1AA-902D57630DD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0B19-834B-C44E-937A-BB2CB490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07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FA9A-D2F8-6142-A1AA-902D57630DD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0B19-834B-C44E-937A-BB2CB490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1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FA9A-D2F8-6142-A1AA-902D57630DD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0B19-834B-C44E-937A-BB2CB490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70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F292FA9A-D2F8-6142-A1AA-902D57630DD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A700B19-834B-C44E-937A-BB2CB490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2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FA9A-D2F8-6142-A1AA-902D57630DD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0B19-834B-C44E-937A-BB2CB490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8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FA9A-D2F8-6142-A1AA-902D57630DD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A700B19-834B-C44E-937A-BB2CB490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6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FA9A-D2F8-6142-A1AA-902D57630DD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0B19-834B-C44E-937A-BB2CB490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3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FA9A-D2F8-6142-A1AA-902D57630DD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0B19-834B-C44E-937A-BB2CB490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4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FA9A-D2F8-6142-A1AA-902D57630DD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0B19-834B-C44E-937A-BB2CB490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0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FA9A-D2F8-6142-A1AA-902D57630DD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0B19-834B-C44E-937A-BB2CB490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41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FA9A-D2F8-6142-A1AA-902D57630DD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0B19-834B-C44E-937A-BB2CB490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84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FA9A-D2F8-6142-A1AA-902D57630DD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0B19-834B-C44E-937A-BB2CB490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65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2FA9A-D2F8-6142-A1AA-902D57630DD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00B19-834B-C44E-937A-BB2CB490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652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2210FC-CF41-854A-B111-A479F8BCB5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510" y="2893829"/>
            <a:ext cx="4150468" cy="259404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55737E-B17E-CF4B-AFFE-1541B2921AF3}"/>
              </a:ext>
            </a:extLst>
          </p:cNvPr>
          <p:cNvSpPr/>
          <p:nvPr/>
        </p:nvSpPr>
        <p:spPr>
          <a:xfrm>
            <a:off x="1511495" y="2664222"/>
            <a:ext cx="51130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TIGER TLC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720108-16B8-4144-B0A5-71909D4782B8}"/>
              </a:ext>
            </a:extLst>
          </p:cNvPr>
          <p:cNvSpPr/>
          <p:nvPr/>
        </p:nvSpPr>
        <p:spPr>
          <a:xfrm>
            <a:off x="680322" y="440213"/>
            <a:ext cx="1068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RIVERSIDE COMMUNITY COLLEGE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0D16FF-598F-F94A-8E4F-B16AA58989D7}"/>
              </a:ext>
            </a:extLst>
          </p:cNvPr>
          <p:cNvSpPr/>
          <p:nvPr/>
        </p:nvSpPr>
        <p:spPr>
          <a:xfrm>
            <a:off x="649217" y="4211122"/>
            <a:ext cx="656529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PROVIDING THE NEEDED RESOURCES FOR OUR STUDENTS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77899" y="54915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070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CC Career Closet.mp4">
            <a:hlinkClick r:id="" action="ppaction://media"/>
            <a:extLst>
              <a:ext uri="{FF2B5EF4-FFF2-40B4-BE49-F238E27FC236}">
                <a16:creationId xmlns:a16="http://schemas.microsoft.com/office/drawing/2014/main" id="{7AA2C547-5573-614C-87B1-2B75BB39E6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213" y="441434"/>
            <a:ext cx="10710041" cy="602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818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82DD0F-DDE8-EF4E-82D5-78F5D1ADE0F2}"/>
              </a:ext>
            </a:extLst>
          </p:cNvPr>
          <p:cNvSpPr/>
          <p:nvPr/>
        </p:nvSpPr>
        <p:spPr>
          <a:xfrm>
            <a:off x="517681" y="1131187"/>
            <a:ext cx="10958064" cy="175432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 FOR YOUR TIME AND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INTEREST IN OUR STUDENTS!!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AA10E8-8B1D-5147-B223-EC8827BE1C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692" y="3067594"/>
            <a:ext cx="3048000" cy="304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4D1CAF-6AA9-714B-8E75-14F04AAAF5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85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8081B8-F708-AB42-81E8-F95FAEA9375C}"/>
              </a:ext>
            </a:extLst>
          </p:cNvPr>
          <p:cNvSpPr txBox="1">
            <a:spLocks/>
          </p:cNvSpPr>
          <p:nvPr/>
        </p:nvSpPr>
        <p:spPr>
          <a:xfrm>
            <a:off x="776614" y="526265"/>
            <a:ext cx="629061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WELCOME TO  THE RCC CAREER CLOSET</a:t>
            </a:r>
          </a:p>
        </p:txBody>
      </p:sp>
      <p:pic>
        <p:nvPicPr>
          <p:cNvPr id="6" name="Picture 5" descr="IMG_7976.jpg">
            <a:extLst>
              <a:ext uri="{FF2B5EF4-FFF2-40B4-BE49-F238E27FC236}">
                <a16:creationId xmlns:a16="http://schemas.microsoft.com/office/drawing/2014/main" id="{B3A0705D-AF67-164E-8726-94970D333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851" y="2267619"/>
            <a:ext cx="3226965" cy="4302620"/>
          </a:xfrm>
          <a:prstGeom prst="rect">
            <a:avLst/>
          </a:prstGeom>
          <a:ln w="76200" cmpd="sng">
            <a:solidFill>
              <a:srgbClr val="000090"/>
            </a:solidFill>
          </a:ln>
        </p:spPr>
      </p:pic>
      <p:pic>
        <p:nvPicPr>
          <p:cNvPr id="7" name="Picture 6" descr="IMG_1701.jpg">
            <a:extLst>
              <a:ext uri="{FF2B5EF4-FFF2-40B4-BE49-F238E27FC236}">
                <a16:creationId xmlns:a16="http://schemas.microsoft.com/office/drawing/2014/main" id="{204870A3-D09F-8748-BBB2-A128B28A5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328" y="930718"/>
            <a:ext cx="3949352" cy="2962013"/>
          </a:xfrm>
          <a:prstGeom prst="rect">
            <a:avLst/>
          </a:prstGeom>
          <a:ln w="76200" cmpd="sng"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3780888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1" descr="IMG_2455.jpg">
            <a:extLst>
              <a:ext uri="{FF2B5EF4-FFF2-40B4-BE49-F238E27FC236}">
                <a16:creationId xmlns:a16="http://schemas.microsoft.com/office/drawing/2014/main" id="{D6F2B47D-87C0-4540-859B-E3D927810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78073" y="2171683"/>
            <a:ext cx="7570787" cy="4289611"/>
          </a:xfrm>
          <a:ln w="76200" cmpd="sng">
            <a:solidFill>
              <a:srgbClr val="000090"/>
            </a:solidFill>
          </a:ln>
        </p:spPr>
      </p:pic>
      <p:pic>
        <p:nvPicPr>
          <p:cNvPr id="9" name="Picture 8" descr="IMG_2456.jpg">
            <a:extLst>
              <a:ext uri="{FF2B5EF4-FFF2-40B4-BE49-F238E27FC236}">
                <a16:creationId xmlns:a16="http://schemas.microsoft.com/office/drawing/2014/main" id="{D295B559-3E11-3941-BD48-225868BABD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218" y="1779874"/>
            <a:ext cx="6605525" cy="4954144"/>
          </a:xfrm>
          <a:prstGeom prst="rect">
            <a:avLst/>
          </a:prstGeom>
          <a:ln w="76200" cmpd="sng">
            <a:solidFill>
              <a:srgbClr val="000090"/>
            </a:solidFill>
          </a:ln>
        </p:spPr>
      </p:pic>
      <p:pic>
        <p:nvPicPr>
          <p:cNvPr id="11" name="Picture 10" descr="IMG_2445.jpg">
            <a:extLst>
              <a:ext uri="{FF2B5EF4-FFF2-40B4-BE49-F238E27FC236}">
                <a16:creationId xmlns:a16="http://schemas.microsoft.com/office/drawing/2014/main" id="{E5CD62A7-AFB4-5745-A05D-CC747501BF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066" y="1401992"/>
            <a:ext cx="7134467" cy="5350850"/>
          </a:xfrm>
          <a:prstGeom prst="rect">
            <a:avLst/>
          </a:prstGeom>
          <a:ln w="76200" cmpd="sng">
            <a:solidFill>
              <a:srgbClr val="000090"/>
            </a:solidFill>
          </a:ln>
        </p:spPr>
      </p:pic>
      <p:pic>
        <p:nvPicPr>
          <p:cNvPr id="2" name="Picture 1" descr="IMG_321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074" y="1401992"/>
            <a:ext cx="6853670" cy="5140252"/>
          </a:xfrm>
          <a:prstGeom prst="rect">
            <a:avLst/>
          </a:prstGeom>
          <a:ln w="76200" cmpd="sng">
            <a:solidFill>
              <a:srgbClr val="0000FF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A079935-8579-C342-BE3E-6461EB451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170" y="367933"/>
            <a:ext cx="7570787" cy="1411941"/>
          </a:xfrm>
        </p:spPr>
        <p:txBody>
          <a:bodyPr>
            <a:normAutofit/>
          </a:bodyPr>
          <a:lstStyle/>
          <a:p>
            <a:r>
              <a:rPr lang="en-US" sz="4000" dirty="0"/>
              <a:t>ROLLING UP OUR SLEEVES. . 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1863B8-7AF3-AD48-B40C-6011645D5299}"/>
              </a:ext>
            </a:extLst>
          </p:cNvPr>
          <p:cNvSpPr txBox="1"/>
          <p:nvPr/>
        </p:nvSpPr>
        <p:spPr>
          <a:xfrm>
            <a:off x="530013" y="1651856"/>
            <a:ext cx="57994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IT ALL BEGAN AT OUR FIRST MEETING IN JANUARY 2019</a:t>
            </a:r>
          </a:p>
        </p:txBody>
      </p:sp>
    </p:spTree>
    <p:extLst>
      <p:ext uri="{BB962C8B-B14F-4D97-AF65-F5344CB8AC3E}">
        <p14:creationId xmlns:p14="http://schemas.microsoft.com/office/powerpoint/2010/main" val="351910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A4E078A-7674-7C45-8719-E56F049D2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249" y="248194"/>
            <a:ext cx="8780341" cy="1411941"/>
          </a:xfrm>
        </p:spPr>
        <p:txBody>
          <a:bodyPr/>
          <a:lstStyle/>
          <a:p>
            <a:r>
              <a:rPr lang="en-US" dirty="0"/>
              <a:t>SURROUNDED BY </a:t>
            </a:r>
            <a:r>
              <a:rPr lang="en-US" sz="4000" dirty="0"/>
              <a:t>SUPPORT</a:t>
            </a:r>
            <a:r>
              <a:rPr lang="en-US" dirty="0"/>
              <a:t>!!</a:t>
            </a:r>
            <a:endParaRPr lang="en-US" b="1" i="1" dirty="0"/>
          </a:p>
        </p:txBody>
      </p:sp>
      <p:pic>
        <p:nvPicPr>
          <p:cNvPr id="16" name="Content Placeholder 5" descr="IMG_1707.jpg">
            <a:extLst>
              <a:ext uri="{FF2B5EF4-FFF2-40B4-BE49-F238E27FC236}">
                <a16:creationId xmlns:a16="http://schemas.microsoft.com/office/drawing/2014/main" id="{1949236C-83FF-5E4E-9535-7D1335220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0360" y="1687916"/>
            <a:ext cx="3701349" cy="4961534"/>
          </a:xfrm>
          <a:ln w="76200" cmpd="sng">
            <a:solidFill>
              <a:srgbClr val="000090"/>
            </a:solidFill>
          </a:ln>
        </p:spPr>
      </p:pic>
      <p:pic>
        <p:nvPicPr>
          <p:cNvPr id="17" name="Picture 16" descr="IMG_2552 2.jpg">
            <a:extLst>
              <a:ext uri="{FF2B5EF4-FFF2-40B4-BE49-F238E27FC236}">
                <a16:creationId xmlns:a16="http://schemas.microsoft.com/office/drawing/2014/main" id="{FB679962-E166-5C4B-ADCE-89A6D13F5F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053" y="1687916"/>
            <a:ext cx="3739583" cy="4986111"/>
          </a:xfrm>
          <a:prstGeom prst="rect">
            <a:avLst/>
          </a:prstGeom>
          <a:ln w="76200" cmpd="sng">
            <a:solidFill>
              <a:srgbClr val="000090"/>
            </a:solidFill>
          </a:ln>
        </p:spPr>
      </p:pic>
      <p:pic>
        <p:nvPicPr>
          <p:cNvPr id="18" name="Picture 17" descr="IMG_7948.jpg">
            <a:extLst>
              <a:ext uri="{FF2B5EF4-FFF2-40B4-BE49-F238E27FC236}">
                <a16:creationId xmlns:a16="http://schemas.microsoft.com/office/drawing/2014/main" id="{6200B47F-C3B5-E74F-9E1A-43145296E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994" y="1435159"/>
            <a:ext cx="3844471" cy="5125962"/>
          </a:xfrm>
          <a:prstGeom prst="rect">
            <a:avLst/>
          </a:prstGeom>
          <a:ln w="76200" cmpd="sng">
            <a:solidFill>
              <a:srgbClr val="000090"/>
            </a:solidFill>
          </a:ln>
        </p:spPr>
      </p:pic>
      <p:pic>
        <p:nvPicPr>
          <p:cNvPr id="19" name="Picture 18" descr="IMG_2553.jpg">
            <a:extLst>
              <a:ext uri="{FF2B5EF4-FFF2-40B4-BE49-F238E27FC236}">
                <a16:creationId xmlns:a16="http://schemas.microsoft.com/office/drawing/2014/main" id="{DDFC18E9-5087-E049-AF77-A323E067E5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297" y="1331288"/>
            <a:ext cx="7551200" cy="5437990"/>
          </a:xfrm>
          <a:prstGeom prst="rect">
            <a:avLst/>
          </a:prstGeom>
          <a:ln w="76200" cmpd="sng">
            <a:solidFill>
              <a:srgbClr val="000090"/>
            </a:solidFill>
          </a:ln>
        </p:spPr>
      </p:pic>
      <p:pic>
        <p:nvPicPr>
          <p:cNvPr id="20" name="Picture 19" descr="IMG_3127.JPG">
            <a:extLst>
              <a:ext uri="{FF2B5EF4-FFF2-40B4-BE49-F238E27FC236}">
                <a16:creationId xmlns:a16="http://schemas.microsoft.com/office/drawing/2014/main" id="{F57ADF1E-1A52-534C-8DE8-FD4D7AD1FDD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994" y="1299147"/>
            <a:ext cx="7095497" cy="5321623"/>
          </a:xfrm>
          <a:prstGeom prst="rect">
            <a:avLst/>
          </a:prstGeom>
          <a:ln w="76200" cmpd="sng">
            <a:solidFill>
              <a:srgbClr val="00009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56D484-5CDA-9C40-A712-4F6202D3E773}"/>
              </a:ext>
            </a:extLst>
          </p:cNvPr>
          <p:cNvSpPr txBox="1"/>
          <p:nvPr/>
        </p:nvSpPr>
        <p:spPr>
          <a:xfrm>
            <a:off x="6599367" y="1813005"/>
            <a:ext cx="244012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COMMUNITY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82D0B4-ED27-584B-AB1D-99124D38D884}"/>
              </a:ext>
            </a:extLst>
          </p:cNvPr>
          <p:cNvSpPr txBox="1"/>
          <p:nvPr/>
        </p:nvSpPr>
        <p:spPr>
          <a:xfrm>
            <a:off x="6599367" y="2281848"/>
            <a:ext cx="193270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STUDENTS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64B901-DDE0-D746-9272-3A7540086838}"/>
              </a:ext>
            </a:extLst>
          </p:cNvPr>
          <p:cNvSpPr txBox="1"/>
          <p:nvPr/>
        </p:nvSpPr>
        <p:spPr>
          <a:xfrm>
            <a:off x="1939468" y="1828545"/>
            <a:ext cx="238433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ADMINISTRATION</a:t>
            </a:r>
            <a:r>
              <a:rPr lang="en-US" b="1" dirty="0"/>
              <a:t>. . 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930EB4-D45C-3847-AEA9-7AD87B352AF2}"/>
              </a:ext>
            </a:extLst>
          </p:cNvPr>
          <p:cNvSpPr txBox="1"/>
          <p:nvPr/>
        </p:nvSpPr>
        <p:spPr>
          <a:xfrm>
            <a:off x="1939470" y="2281848"/>
            <a:ext cx="279690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FACULTY AND STAFF </a:t>
            </a:r>
          </a:p>
        </p:txBody>
      </p:sp>
      <p:pic>
        <p:nvPicPr>
          <p:cNvPr id="25" name="Picture 24" descr="IMG_3131.jpg">
            <a:extLst>
              <a:ext uri="{FF2B5EF4-FFF2-40B4-BE49-F238E27FC236}">
                <a16:creationId xmlns:a16="http://schemas.microsoft.com/office/drawing/2014/main" id="{2E2F2DD8-5CE6-9145-8BE5-76F896470B9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465" y="1367893"/>
            <a:ext cx="2620363" cy="5240725"/>
          </a:xfrm>
          <a:prstGeom prst="rect">
            <a:avLst/>
          </a:prstGeom>
          <a:ln w="76200" cmpd="sng">
            <a:solidFill>
              <a:srgbClr val="00009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599367" y="2743200"/>
            <a:ext cx="39346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BUSINESSES AND EMPLOYERS </a:t>
            </a:r>
          </a:p>
        </p:txBody>
      </p:sp>
    </p:spTree>
    <p:extLst>
      <p:ext uri="{BB962C8B-B14F-4D97-AF65-F5344CB8AC3E}">
        <p14:creationId xmlns:p14="http://schemas.microsoft.com/office/powerpoint/2010/main" val="404352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0CD6BF-35C9-2A49-97A8-2288551E1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18" y="26126"/>
            <a:ext cx="8685978" cy="141194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dirty="0"/>
              <a:t>GRAND OPENING APRIL 2019</a:t>
            </a:r>
          </a:p>
        </p:txBody>
      </p:sp>
      <p:pic>
        <p:nvPicPr>
          <p:cNvPr id="5" name="Content Placeholder 3" descr="IMG_3129.JPG">
            <a:extLst>
              <a:ext uri="{FF2B5EF4-FFF2-40B4-BE49-F238E27FC236}">
                <a16:creationId xmlns:a16="http://schemas.microsoft.com/office/drawing/2014/main" id="{631BAE7D-25A7-C140-B67A-73295CFB1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1307" y="1438067"/>
            <a:ext cx="7570787" cy="4289611"/>
          </a:xfrm>
          <a:solidFill>
            <a:schemeClr val="bg1"/>
          </a:solidFill>
          <a:ln w="76200" cmpd="sng">
            <a:solidFill>
              <a:srgbClr val="0000FF"/>
            </a:solidFill>
          </a:ln>
        </p:spPr>
      </p:pic>
      <p:pic>
        <p:nvPicPr>
          <p:cNvPr id="6" name="Picture 5" descr="IMG_2547.jpg">
            <a:extLst>
              <a:ext uri="{FF2B5EF4-FFF2-40B4-BE49-F238E27FC236}">
                <a16:creationId xmlns:a16="http://schemas.microsoft.com/office/drawing/2014/main" id="{1712755A-B44F-B647-9CB3-AE5E0BE67A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589" y="1089594"/>
            <a:ext cx="7207623" cy="5405717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0000FF"/>
            </a:solidFill>
          </a:ln>
        </p:spPr>
      </p:pic>
      <p:pic>
        <p:nvPicPr>
          <p:cNvPr id="7" name="Picture 6" descr="IMG_2549.jpg">
            <a:extLst>
              <a:ext uri="{FF2B5EF4-FFF2-40B4-BE49-F238E27FC236}">
                <a16:creationId xmlns:a16="http://schemas.microsoft.com/office/drawing/2014/main" id="{0A73F010-FBFD-394F-B66E-CFF51E99B1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588" y="1259029"/>
            <a:ext cx="7348380" cy="5511285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0000FF"/>
            </a:solidFill>
          </a:ln>
        </p:spPr>
      </p:pic>
      <p:pic>
        <p:nvPicPr>
          <p:cNvPr id="8" name="Picture 7" descr="IMG_2550 2.jpg">
            <a:extLst>
              <a:ext uri="{FF2B5EF4-FFF2-40B4-BE49-F238E27FC236}">
                <a16:creationId xmlns:a16="http://schemas.microsoft.com/office/drawing/2014/main" id="{74D9755B-3348-9349-A4EF-EB025CA071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384" y="1119874"/>
            <a:ext cx="4031578" cy="5375437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0000FF"/>
            </a:solidFill>
          </a:ln>
        </p:spPr>
      </p:pic>
      <p:pic>
        <p:nvPicPr>
          <p:cNvPr id="9" name="Picture 8" descr="IMG_3123.JPG">
            <a:extLst>
              <a:ext uri="{FF2B5EF4-FFF2-40B4-BE49-F238E27FC236}">
                <a16:creationId xmlns:a16="http://schemas.microsoft.com/office/drawing/2014/main" id="{78867E0F-09E4-7F47-AB3D-0EE8C91523F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589" y="1231342"/>
            <a:ext cx="7319093" cy="5489320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0000FF"/>
            </a:solidFill>
          </a:ln>
        </p:spPr>
      </p:pic>
      <p:pic>
        <p:nvPicPr>
          <p:cNvPr id="11" name="Picture 10" descr="IMG_3135.JPG">
            <a:extLst>
              <a:ext uri="{FF2B5EF4-FFF2-40B4-BE49-F238E27FC236}">
                <a16:creationId xmlns:a16="http://schemas.microsoft.com/office/drawing/2014/main" id="{9578FD8D-2247-E349-907E-9A8F6C8371F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384" y="1141839"/>
            <a:ext cx="4221356" cy="5628475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0000FF"/>
            </a:solidFill>
          </a:ln>
        </p:spPr>
      </p:pic>
      <p:pic>
        <p:nvPicPr>
          <p:cNvPr id="12" name="Picture 11" descr="IMG_2556 2.jpg">
            <a:extLst>
              <a:ext uri="{FF2B5EF4-FFF2-40B4-BE49-F238E27FC236}">
                <a16:creationId xmlns:a16="http://schemas.microsoft.com/office/drawing/2014/main" id="{D1147E69-3658-FC41-9828-73208D8CF6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9170" y="1330944"/>
            <a:ext cx="9144000" cy="5387125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26726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3096 2.JPG">
            <a:extLst>
              <a:ext uri="{FF2B5EF4-FFF2-40B4-BE49-F238E27FC236}">
                <a16:creationId xmlns:a16="http://schemas.microsoft.com/office/drawing/2014/main" id="{56FEE8DF-B635-9E45-8AEA-22CA0D9006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957" y="1547503"/>
            <a:ext cx="7006043" cy="5254532"/>
          </a:xfrm>
          <a:prstGeom prst="rect">
            <a:avLst/>
          </a:prstGeom>
          <a:ln w="76200" cmpd="sng">
            <a:solidFill>
              <a:srgbClr val="0000FF"/>
            </a:solidFill>
          </a:ln>
        </p:spPr>
      </p:pic>
      <p:pic>
        <p:nvPicPr>
          <p:cNvPr id="6" name="Content Placeholder 3" descr="IMG_3095 2.JPG">
            <a:extLst>
              <a:ext uri="{FF2B5EF4-FFF2-40B4-BE49-F238E27FC236}">
                <a16:creationId xmlns:a16="http://schemas.microsoft.com/office/drawing/2014/main" id="{75ADC8D8-F032-F941-BFE6-661210BF3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4227" y="1492375"/>
            <a:ext cx="9311648" cy="5275984"/>
          </a:xfrm>
          <a:ln w="76200" cmpd="sng">
            <a:solidFill>
              <a:srgbClr val="0000FF"/>
            </a:solidFill>
          </a:ln>
        </p:spPr>
      </p:pic>
      <p:pic>
        <p:nvPicPr>
          <p:cNvPr id="7" name="Picture 6" descr="IMG_3098 2.JPG">
            <a:extLst>
              <a:ext uri="{FF2B5EF4-FFF2-40B4-BE49-F238E27FC236}">
                <a16:creationId xmlns:a16="http://schemas.microsoft.com/office/drawing/2014/main" id="{D262D596-BF55-AA47-B6F9-7E28209D5F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627" y="1547503"/>
            <a:ext cx="6941701" cy="5206276"/>
          </a:xfrm>
          <a:prstGeom prst="rect">
            <a:avLst/>
          </a:prstGeom>
          <a:ln w="76200" cmpd="sng">
            <a:solidFill>
              <a:srgbClr val="0000FF"/>
            </a:solidFill>
          </a:ln>
        </p:spPr>
      </p:pic>
      <p:pic>
        <p:nvPicPr>
          <p:cNvPr id="8" name="Picture 7" descr="IMG_3099.JPG">
            <a:extLst>
              <a:ext uri="{FF2B5EF4-FFF2-40B4-BE49-F238E27FC236}">
                <a16:creationId xmlns:a16="http://schemas.microsoft.com/office/drawing/2014/main" id="{6B4F4655-7443-FA4E-B3D0-7172469F54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092" y="1519854"/>
            <a:ext cx="6884633" cy="5163475"/>
          </a:xfrm>
          <a:prstGeom prst="rect">
            <a:avLst/>
          </a:prstGeom>
          <a:ln w="76200" cmpd="sng">
            <a:solidFill>
              <a:srgbClr val="0000FF"/>
            </a:solidFill>
          </a:ln>
        </p:spPr>
      </p:pic>
      <p:pic>
        <p:nvPicPr>
          <p:cNvPr id="9" name="Picture 8" descr="IMG_3100 2.JPG">
            <a:extLst>
              <a:ext uri="{FF2B5EF4-FFF2-40B4-BE49-F238E27FC236}">
                <a16:creationId xmlns:a16="http://schemas.microsoft.com/office/drawing/2014/main" id="{845EA39E-2C43-1B46-8506-915A8804455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957" y="1598183"/>
            <a:ext cx="6588604" cy="4941453"/>
          </a:xfrm>
          <a:prstGeom prst="rect">
            <a:avLst/>
          </a:prstGeom>
          <a:ln w="76200" cmpd="sng">
            <a:solidFill>
              <a:srgbClr val="0000FF"/>
            </a:solidFill>
          </a:ln>
        </p:spPr>
      </p:pic>
      <p:pic>
        <p:nvPicPr>
          <p:cNvPr id="10" name="Picture 9" descr="IMG_3101 2.JPG">
            <a:extLst>
              <a:ext uri="{FF2B5EF4-FFF2-40B4-BE49-F238E27FC236}">
                <a16:creationId xmlns:a16="http://schemas.microsoft.com/office/drawing/2014/main" id="{B14D3461-A400-0748-9865-615CC3D50E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067" y="1548900"/>
            <a:ext cx="6861261" cy="5145946"/>
          </a:xfrm>
          <a:prstGeom prst="rect">
            <a:avLst/>
          </a:prstGeom>
          <a:ln w="76200" cmpd="sng">
            <a:solidFill>
              <a:srgbClr val="0000FF"/>
            </a:solidFill>
          </a:ln>
        </p:spPr>
      </p:pic>
      <p:pic>
        <p:nvPicPr>
          <p:cNvPr id="11" name="Picture 10" descr="IMG_3102 2.JPG">
            <a:extLst>
              <a:ext uri="{FF2B5EF4-FFF2-40B4-BE49-F238E27FC236}">
                <a16:creationId xmlns:a16="http://schemas.microsoft.com/office/drawing/2014/main" id="{4E6965AE-776D-E242-A044-9E2BB201367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958" y="1506867"/>
            <a:ext cx="6917306" cy="5187980"/>
          </a:xfrm>
          <a:prstGeom prst="rect">
            <a:avLst/>
          </a:prstGeom>
          <a:ln w="76200" cmpd="sng">
            <a:solidFill>
              <a:srgbClr val="0000FF"/>
            </a:solidFill>
          </a:ln>
        </p:spPr>
      </p:pic>
      <p:pic>
        <p:nvPicPr>
          <p:cNvPr id="12" name="Picture 11" descr="IMG_3104.JPG">
            <a:extLst>
              <a:ext uri="{FF2B5EF4-FFF2-40B4-BE49-F238E27FC236}">
                <a16:creationId xmlns:a16="http://schemas.microsoft.com/office/drawing/2014/main" id="{358C36E9-DAC2-8F48-ABD2-0702D33EDAF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56396" y="2164553"/>
            <a:ext cx="5261492" cy="3946119"/>
          </a:xfrm>
          <a:prstGeom prst="rect">
            <a:avLst/>
          </a:prstGeom>
          <a:ln w="76200" cmpd="sng">
            <a:solidFill>
              <a:srgbClr val="0000FF"/>
            </a:solidFill>
          </a:ln>
        </p:spPr>
      </p:pic>
      <p:pic>
        <p:nvPicPr>
          <p:cNvPr id="14" name="Picture 13" descr="IMG_3103 2.JPG">
            <a:extLst>
              <a:ext uri="{FF2B5EF4-FFF2-40B4-BE49-F238E27FC236}">
                <a16:creationId xmlns:a16="http://schemas.microsoft.com/office/drawing/2014/main" id="{E590BB68-35CE-EE4B-BC45-CDE1BDAE97A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426" y="1583402"/>
            <a:ext cx="6799902" cy="5099927"/>
          </a:xfrm>
          <a:prstGeom prst="rect">
            <a:avLst/>
          </a:prstGeom>
          <a:ln w="76200" cmpd="sng">
            <a:solidFill>
              <a:srgbClr val="0000FF"/>
            </a:solidFill>
          </a:ln>
        </p:spPr>
      </p:pic>
      <p:pic>
        <p:nvPicPr>
          <p:cNvPr id="15" name="Picture 14" descr="IMG_3107 2.JPG">
            <a:extLst>
              <a:ext uri="{FF2B5EF4-FFF2-40B4-BE49-F238E27FC236}">
                <a16:creationId xmlns:a16="http://schemas.microsoft.com/office/drawing/2014/main" id="{DE6B61A7-7804-5942-9F84-046E77DC0F6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863" y="2202116"/>
            <a:ext cx="5121386" cy="3841040"/>
          </a:xfrm>
          <a:prstGeom prst="rect">
            <a:avLst/>
          </a:prstGeom>
          <a:ln w="76200" cmpd="sng">
            <a:solidFill>
              <a:srgbClr val="0000FF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63D6C5D-B52A-2648-8344-E3B6B3B0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89" y="0"/>
            <a:ext cx="9304968" cy="141194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dirty="0"/>
              <a:t>A NATURAL PROGRESSION. . . .</a:t>
            </a:r>
            <a:br>
              <a:rPr lang="en-US" sz="4000" dirty="0"/>
            </a:br>
            <a:r>
              <a:rPr lang="en-US" sz="4000" dirty="0"/>
              <a:t>FALL 2019</a:t>
            </a:r>
          </a:p>
        </p:txBody>
      </p:sp>
    </p:spTree>
    <p:extLst>
      <p:ext uri="{BB962C8B-B14F-4D97-AF65-F5344CB8AC3E}">
        <p14:creationId xmlns:p14="http://schemas.microsoft.com/office/powerpoint/2010/main" val="132749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POP UPS FOR GIFTING CASUAL CLOTHING</a:t>
            </a:r>
          </a:p>
        </p:txBody>
      </p:sp>
      <p:pic>
        <p:nvPicPr>
          <p:cNvPr id="4" name="Content Placeholder 3" descr="Macintosh HD:Users:user:Desktop:Career Closet:IMG_4208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84" y="2336873"/>
            <a:ext cx="6604059" cy="3153262"/>
          </a:xfrm>
          <a:prstGeom prst="rect">
            <a:avLst/>
          </a:prstGeom>
          <a:noFill/>
          <a:ln w="76200" cmpd="sng">
            <a:solidFill>
              <a:srgbClr val="0000FF"/>
            </a:solidFill>
          </a:ln>
        </p:spPr>
      </p:pic>
      <p:pic>
        <p:nvPicPr>
          <p:cNvPr id="5" name="Picture 4" descr="Macintosh HD:Users:user:Desktop:Career Closet:IMG_4224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309" y="2336874"/>
            <a:ext cx="4640615" cy="3153262"/>
          </a:xfrm>
          <a:prstGeom prst="rect">
            <a:avLst/>
          </a:prstGeom>
          <a:noFill/>
          <a:ln w="76200" cmpd="sng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743322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COSMETOLOGY SERVICES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970" y="2111257"/>
            <a:ext cx="9109212" cy="4428089"/>
          </a:xfr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363503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7" y="507002"/>
            <a:ext cx="9931325" cy="1080938"/>
          </a:xfrm>
        </p:spPr>
        <p:txBody>
          <a:bodyPr>
            <a:noAutofit/>
          </a:bodyPr>
          <a:lstStyle/>
          <a:p>
            <a:r>
              <a:rPr lang="en-US" sz="3800" dirty="0"/>
              <a:t>PERSONAL STYLISTS. . .HAPPY CUSTOMERS!!</a:t>
            </a:r>
          </a:p>
        </p:txBody>
      </p:sp>
      <p:pic>
        <p:nvPicPr>
          <p:cNvPr id="4" name="Content Placeholder 3" descr="IMG_321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455" r="-187455"/>
          <a:stretch>
            <a:fillRect/>
          </a:stretch>
        </p:blipFill>
        <p:spPr>
          <a:xfrm>
            <a:off x="-1619886" y="1587940"/>
            <a:ext cx="13579466" cy="5083331"/>
          </a:xfrm>
        </p:spPr>
      </p:pic>
      <p:pic>
        <p:nvPicPr>
          <p:cNvPr id="7" name="Picture 6" descr="IMG_321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229" y="1567158"/>
            <a:ext cx="2825907" cy="5023834"/>
          </a:xfrm>
          <a:prstGeom prst="rect">
            <a:avLst/>
          </a:prstGeom>
        </p:spPr>
      </p:pic>
      <p:pic>
        <p:nvPicPr>
          <p:cNvPr id="9" name="Picture 8" descr="IMG_320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09" y="1587940"/>
            <a:ext cx="2877172" cy="5114974"/>
          </a:xfrm>
          <a:prstGeom prst="rect">
            <a:avLst/>
          </a:prstGeom>
        </p:spPr>
      </p:pic>
      <p:pic>
        <p:nvPicPr>
          <p:cNvPr id="10" name="Picture 9" descr="IMG_320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090" y="1567158"/>
            <a:ext cx="2850183" cy="5066992"/>
          </a:xfrm>
          <a:prstGeom prst="rect">
            <a:avLst/>
          </a:prstGeom>
        </p:spPr>
      </p:pic>
      <p:pic>
        <p:nvPicPr>
          <p:cNvPr id="11" name="Picture 10" descr="IMG_3195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055" y="1570643"/>
            <a:ext cx="2483330" cy="5109168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IMG_3199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671" y="1567158"/>
            <a:ext cx="2484429" cy="5112653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IMG_3133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099" y="1570643"/>
            <a:ext cx="3831877" cy="5109168"/>
          </a:xfrm>
          <a:prstGeom prst="rect">
            <a:avLst/>
          </a:prstGeom>
          <a:ln>
            <a:noFill/>
          </a:ln>
        </p:spPr>
      </p:pic>
      <p:pic>
        <p:nvPicPr>
          <p:cNvPr id="14" name="Picture 13" descr="IMG_3197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432" y="1567158"/>
            <a:ext cx="2482736" cy="51091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970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</TotalTime>
  <Words>93</Words>
  <Application>Microsoft Office PowerPoint</Application>
  <PresentationFormat>Widescreen</PresentationFormat>
  <Paragraphs>19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Trebuchet MS</vt:lpstr>
      <vt:lpstr>Berlin</vt:lpstr>
      <vt:lpstr>PowerPoint Presentation</vt:lpstr>
      <vt:lpstr>PowerPoint Presentation</vt:lpstr>
      <vt:lpstr>ROLLING UP OUR SLEEVES. . .</vt:lpstr>
      <vt:lpstr>SURROUNDED BY SUPPORT!!</vt:lpstr>
      <vt:lpstr>GRAND OPENING APRIL 2019</vt:lpstr>
      <vt:lpstr>A NATURAL PROGRESSION. . . . FALL 2019</vt:lpstr>
      <vt:lpstr>POP UPS FOR GIFTING CASUAL CLOTHING</vt:lpstr>
      <vt:lpstr>COSMETOLOGY SERVICES</vt:lpstr>
      <vt:lpstr>PERSONAL STYLISTS. . .HAPPY CUSTOMERS!!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RIVERSIDE COMMUNITY COLLEGE</dc:title>
  <dc:creator>Microsoft Office User</dc:creator>
  <cp:lastModifiedBy>Kyoko Hatano</cp:lastModifiedBy>
  <cp:revision>41</cp:revision>
  <dcterms:created xsi:type="dcterms:W3CDTF">2019-10-14T18:02:39Z</dcterms:created>
  <dcterms:modified xsi:type="dcterms:W3CDTF">2020-01-16T21:33:44Z</dcterms:modified>
</cp:coreProperties>
</file>