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7" r:id="rId2"/>
    <p:sldId id="263" r:id="rId3"/>
    <p:sldId id="304" r:id="rId4"/>
    <p:sldId id="266" r:id="rId5"/>
    <p:sldId id="305" r:id="rId6"/>
    <p:sldId id="262" r:id="rId7"/>
    <p:sldId id="306" r:id="rId8"/>
    <p:sldId id="307" r:id="rId9"/>
    <p:sldId id="265"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2BE55-08EE-4F93-87B3-A98FA33DFF92}" v="80" dt="2021-07-09T16:49:35.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8"/>
    <p:restoredTop sz="95226" autoAdjust="0"/>
  </p:normalViewPr>
  <p:slideViewPr>
    <p:cSldViewPr snapToGrid="0" snapToObjects="1">
      <p:cViewPr varScale="1">
        <p:scale>
          <a:sx n="37" d="100"/>
          <a:sy n="37" d="100"/>
        </p:scale>
        <p:origin x="876" y="3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AC00A-A4AA-40D9-AB16-6953C21CC3C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EF8C00C-3049-4EB4-B890-D60367D48AD4}">
      <dgm:prSet/>
      <dgm:spPr/>
      <dgm:t>
        <a:bodyPr/>
        <a:lstStyle/>
        <a:p>
          <a:pPr>
            <a:defRPr cap="all"/>
          </a:pPr>
          <a:r>
            <a:rPr lang="en-US"/>
            <a:t>Learn</a:t>
          </a:r>
        </a:p>
      </dgm:t>
    </dgm:pt>
    <dgm:pt modelId="{AD7CDFF1-2F4F-4E4B-9C0B-DA0E0D6821DC}" type="parTrans" cxnId="{4ECED47C-36BA-4E85-B07A-96838E934092}">
      <dgm:prSet/>
      <dgm:spPr/>
      <dgm:t>
        <a:bodyPr/>
        <a:lstStyle/>
        <a:p>
          <a:endParaRPr lang="en-US"/>
        </a:p>
      </dgm:t>
    </dgm:pt>
    <dgm:pt modelId="{15834D25-A443-4F22-956A-6D03F7A8AB01}" type="sibTrans" cxnId="{4ECED47C-36BA-4E85-B07A-96838E934092}">
      <dgm:prSet/>
      <dgm:spPr/>
      <dgm:t>
        <a:bodyPr/>
        <a:lstStyle/>
        <a:p>
          <a:endParaRPr lang="en-US"/>
        </a:p>
      </dgm:t>
    </dgm:pt>
    <dgm:pt modelId="{2526934A-B8E7-4D85-A244-2F4C77E82F6F}">
      <dgm:prSet/>
      <dgm:spPr/>
      <dgm:t>
        <a:bodyPr/>
        <a:lstStyle/>
        <a:p>
          <a:pPr>
            <a:defRPr cap="all"/>
          </a:pPr>
          <a:r>
            <a:rPr lang="en-US"/>
            <a:t>Engage</a:t>
          </a:r>
        </a:p>
      </dgm:t>
    </dgm:pt>
    <dgm:pt modelId="{7BC7EB99-457D-4ABD-B1DB-8DABF9828EDE}" type="parTrans" cxnId="{D190801C-0095-4D09-A45C-816DEAFF82E2}">
      <dgm:prSet/>
      <dgm:spPr/>
      <dgm:t>
        <a:bodyPr/>
        <a:lstStyle/>
        <a:p>
          <a:endParaRPr lang="en-US"/>
        </a:p>
      </dgm:t>
    </dgm:pt>
    <dgm:pt modelId="{56E006A8-A2CA-4825-8F8E-E928925E15FD}" type="sibTrans" cxnId="{D190801C-0095-4D09-A45C-816DEAFF82E2}">
      <dgm:prSet/>
      <dgm:spPr/>
      <dgm:t>
        <a:bodyPr/>
        <a:lstStyle/>
        <a:p>
          <a:endParaRPr lang="en-US"/>
        </a:p>
      </dgm:t>
    </dgm:pt>
    <dgm:pt modelId="{18992572-832E-4482-9F92-9D67A0FC1788}">
      <dgm:prSet/>
      <dgm:spPr/>
      <dgm:t>
        <a:bodyPr/>
        <a:lstStyle/>
        <a:p>
          <a:pPr>
            <a:defRPr cap="all"/>
          </a:pPr>
          <a:r>
            <a:rPr lang="en-US"/>
            <a:t>Feedback</a:t>
          </a:r>
        </a:p>
      </dgm:t>
    </dgm:pt>
    <dgm:pt modelId="{B9B2BE5D-DBAD-4826-B59B-9315C804DFD7}" type="parTrans" cxnId="{C988533B-A725-41F6-81CC-8B772EB30ECC}">
      <dgm:prSet/>
      <dgm:spPr/>
      <dgm:t>
        <a:bodyPr/>
        <a:lstStyle/>
        <a:p>
          <a:endParaRPr lang="en-US"/>
        </a:p>
      </dgm:t>
    </dgm:pt>
    <dgm:pt modelId="{13661D53-64B3-4AEC-AD54-7100C3BFEF9D}" type="sibTrans" cxnId="{C988533B-A725-41F6-81CC-8B772EB30ECC}">
      <dgm:prSet/>
      <dgm:spPr/>
      <dgm:t>
        <a:bodyPr/>
        <a:lstStyle/>
        <a:p>
          <a:endParaRPr lang="en-US"/>
        </a:p>
      </dgm:t>
    </dgm:pt>
    <dgm:pt modelId="{5D76E37B-5851-4209-BAE2-CFC146990739}" type="pres">
      <dgm:prSet presAssocID="{6AAAC00A-A4AA-40D9-AB16-6953C21CC3CA}" presName="root" presStyleCnt="0">
        <dgm:presLayoutVars>
          <dgm:dir/>
          <dgm:resizeHandles val="exact"/>
        </dgm:presLayoutVars>
      </dgm:prSet>
      <dgm:spPr/>
    </dgm:pt>
    <dgm:pt modelId="{E5305699-A25F-4B54-8454-65B912B13F90}" type="pres">
      <dgm:prSet presAssocID="{FEF8C00C-3049-4EB4-B890-D60367D48AD4}" presName="compNode" presStyleCnt="0"/>
      <dgm:spPr/>
    </dgm:pt>
    <dgm:pt modelId="{69DD13E5-BEF6-4A98-87FA-C59A4498F63D}" type="pres">
      <dgm:prSet presAssocID="{FEF8C00C-3049-4EB4-B890-D60367D48AD4}" presName="iconBgRect" presStyleLbl="bgShp" presStyleIdx="0" presStyleCnt="3"/>
      <dgm:spPr/>
    </dgm:pt>
    <dgm:pt modelId="{8C3698D1-D5C6-4D26-8925-749DB8B75A02}" type="pres">
      <dgm:prSet presAssocID="{FEF8C00C-3049-4EB4-B890-D60367D48A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FD22245B-9479-4F71-9E88-991793C75CF3}" type="pres">
      <dgm:prSet presAssocID="{FEF8C00C-3049-4EB4-B890-D60367D48AD4}" presName="spaceRect" presStyleCnt="0"/>
      <dgm:spPr/>
    </dgm:pt>
    <dgm:pt modelId="{EBDF381D-A10A-4985-A2A7-D0BA11C26411}" type="pres">
      <dgm:prSet presAssocID="{FEF8C00C-3049-4EB4-B890-D60367D48AD4}" presName="textRect" presStyleLbl="revTx" presStyleIdx="0" presStyleCnt="3">
        <dgm:presLayoutVars>
          <dgm:chMax val="1"/>
          <dgm:chPref val="1"/>
        </dgm:presLayoutVars>
      </dgm:prSet>
      <dgm:spPr/>
    </dgm:pt>
    <dgm:pt modelId="{31BA61CA-6A22-4816-8AF6-8B24978B2F0C}" type="pres">
      <dgm:prSet presAssocID="{15834D25-A443-4F22-956A-6D03F7A8AB01}" presName="sibTrans" presStyleCnt="0"/>
      <dgm:spPr/>
    </dgm:pt>
    <dgm:pt modelId="{D169A065-DD29-407F-9140-5EBB879C523D}" type="pres">
      <dgm:prSet presAssocID="{2526934A-B8E7-4D85-A244-2F4C77E82F6F}" presName="compNode" presStyleCnt="0"/>
      <dgm:spPr/>
    </dgm:pt>
    <dgm:pt modelId="{1D6CB4AD-5FB7-40F1-909F-8860ACE8C851}" type="pres">
      <dgm:prSet presAssocID="{2526934A-B8E7-4D85-A244-2F4C77E82F6F}" presName="iconBgRect" presStyleLbl="bgShp" presStyleIdx="1" presStyleCnt="3"/>
      <dgm:spPr/>
    </dgm:pt>
    <dgm:pt modelId="{5C5E7537-E261-4F18-92C9-53E1700D5D41}" type="pres">
      <dgm:prSet presAssocID="{2526934A-B8E7-4D85-A244-2F4C77E82F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956ED56F-D2DD-431C-A6A3-EC2B6A2367C8}" type="pres">
      <dgm:prSet presAssocID="{2526934A-B8E7-4D85-A244-2F4C77E82F6F}" presName="spaceRect" presStyleCnt="0"/>
      <dgm:spPr/>
    </dgm:pt>
    <dgm:pt modelId="{F1476A43-924C-4807-97BF-88FCF4A6FEF2}" type="pres">
      <dgm:prSet presAssocID="{2526934A-B8E7-4D85-A244-2F4C77E82F6F}" presName="textRect" presStyleLbl="revTx" presStyleIdx="1" presStyleCnt="3">
        <dgm:presLayoutVars>
          <dgm:chMax val="1"/>
          <dgm:chPref val="1"/>
        </dgm:presLayoutVars>
      </dgm:prSet>
      <dgm:spPr/>
    </dgm:pt>
    <dgm:pt modelId="{73F3FAFF-5313-4E56-A757-44780DE979D1}" type="pres">
      <dgm:prSet presAssocID="{56E006A8-A2CA-4825-8F8E-E928925E15FD}" presName="sibTrans" presStyleCnt="0"/>
      <dgm:spPr/>
    </dgm:pt>
    <dgm:pt modelId="{FC57A350-0454-4A5E-820B-CCE3EF660D94}" type="pres">
      <dgm:prSet presAssocID="{18992572-832E-4482-9F92-9D67A0FC1788}" presName="compNode" presStyleCnt="0"/>
      <dgm:spPr/>
    </dgm:pt>
    <dgm:pt modelId="{86D43DA0-6908-4157-8E65-5F0984DC6555}" type="pres">
      <dgm:prSet presAssocID="{18992572-832E-4482-9F92-9D67A0FC1788}" presName="iconBgRect" presStyleLbl="bgShp" presStyleIdx="2" presStyleCnt="3"/>
      <dgm:spPr/>
    </dgm:pt>
    <dgm:pt modelId="{8985532D-C382-4CAD-9248-5D3DF745D78C}" type="pres">
      <dgm:prSet presAssocID="{18992572-832E-4482-9F92-9D67A0FC17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7CC95088-FCC5-414D-91F3-EC750024936A}" type="pres">
      <dgm:prSet presAssocID="{18992572-832E-4482-9F92-9D67A0FC1788}" presName="spaceRect" presStyleCnt="0"/>
      <dgm:spPr/>
    </dgm:pt>
    <dgm:pt modelId="{8F33894A-5C2E-43AA-8C56-FA3D345925AA}" type="pres">
      <dgm:prSet presAssocID="{18992572-832E-4482-9F92-9D67A0FC1788}" presName="textRect" presStyleLbl="revTx" presStyleIdx="2" presStyleCnt="3">
        <dgm:presLayoutVars>
          <dgm:chMax val="1"/>
          <dgm:chPref val="1"/>
        </dgm:presLayoutVars>
      </dgm:prSet>
      <dgm:spPr/>
    </dgm:pt>
  </dgm:ptLst>
  <dgm:cxnLst>
    <dgm:cxn modelId="{D190801C-0095-4D09-A45C-816DEAFF82E2}" srcId="{6AAAC00A-A4AA-40D9-AB16-6953C21CC3CA}" destId="{2526934A-B8E7-4D85-A244-2F4C77E82F6F}" srcOrd="1" destOrd="0" parTransId="{7BC7EB99-457D-4ABD-B1DB-8DABF9828EDE}" sibTransId="{56E006A8-A2CA-4825-8F8E-E928925E15FD}"/>
    <dgm:cxn modelId="{C988533B-A725-41F6-81CC-8B772EB30ECC}" srcId="{6AAAC00A-A4AA-40D9-AB16-6953C21CC3CA}" destId="{18992572-832E-4482-9F92-9D67A0FC1788}" srcOrd="2" destOrd="0" parTransId="{B9B2BE5D-DBAD-4826-B59B-9315C804DFD7}" sibTransId="{13661D53-64B3-4AEC-AD54-7100C3BFEF9D}"/>
    <dgm:cxn modelId="{1EEA7043-20DD-486F-BC38-5F17D92E628D}" type="presOf" srcId="{18992572-832E-4482-9F92-9D67A0FC1788}" destId="{8F33894A-5C2E-43AA-8C56-FA3D345925AA}" srcOrd="0" destOrd="0" presId="urn:microsoft.com/office/officeart/2018/5/layout/IconCircleLabelList"/>
    <dgm:cxn modelId="{61892C6A-557C-446D-A675-F4D55CEB2EF9}" type="presOf" srcId="{6AAAC00A-A4AA-40D9-AB16-6953C21CC3CA}" destId="{5D76E37B-5851-4209-BAE2-CFC146990739}" srcOrd="0" destOrd="0" presId="urn:microsoft.com/office/officeart/2018/5/layout/IconCircleLabelList"/>
    <dgm:cxn modelId="{4ECED47C-36BA-4E85-B07A-96838E934092}" srcId="{6AAAC00A-A4AA-40D9-AB16-6953C21CC3CA}" destId="{FEF8C00C-3049-4EB4-B890-D60367D48AD4}" srcOrd="0" destOrd="0" parTransId="{AD7CDFF1-2F4F-4E4B-9C0B-DA0E0D6821DC}" sibTransId="{15834D25-A443-4F22-956A-6D03F7A8AB01}"/>
    <dgm:cxn modelId="{67AF1997-482D-4F7E-A803-6CC7DEFBEAB5}" type="presOf" srcId="{2526934A-B8E7-4D85-A244-2F4C77E82F6F}" destId="{F1476A43-924C-4807-97BF-88FCF4A6FEF2}" srcOrd="0" destOrd="0" presId="urn:microsoft.com/office/officeart/2018/5/layout/IconCircleLabelList"/>
    <dgm:cxn modelId="{1F7E78A6-5AD8-4026-9830-1CA47A8C79E2}" type="presOf" srcId="{FEF8C00C-3049-4EB4-B890-D60367D48AD4}" destId="{EBDF381D-A10A-4985-A2A7-D0BA11C26411}" srcOrd="0" destOrd="0" presId="urn:microsoft.com/office/officeart/2018/5/layout/IconCircleLabelList"/>
    <dgm:cxn modelId="{D66382EB-E139-4454-9508-82451F994E95}" type="presParOf" srcId="{5D76E37B-5851-4209-BAE2-CFC146990739}" destId="{E5305699-A25F-4B54-8454-65B912B13F90}" srcOrd="0" destOrd="0" presId="urn:microsoft.com/office/officeart/2018/5/layout/IconCircleLabelList"/>
    <dgm:cxn modelId="{9E5BB070-A4AF-4D4C-978C-97508FAE76C0}" type="presParOf" srcId="{E5305699-A25F-4B54-8454-65B912B13F90}" destId="{69DD13E5-BEF6-4A98-87FA-C59A4498F63D}" srcOrd="0" destOrd="0" presId="urn:microsoft.com/office/officeart/2018/5/layout/IconCircleLabelList"/>
    <dgm:cxn modelId="{0016F871-218F-4B58-B101-4EE2E6DEF1F4}" type="presParOf" srcId="{E5305699-A25F-4B54-8454-65B912B13F90}" destId="{8C3698D1-D5C6-4D26-8925-749DB8B75A02}" srcOrd="1" destOrd="0" presId="urn:microsoft.com/office/officeart/2018/5/layout/IconCircleLabelList"/>
    <dgm:cxn modelId="{54AC7298-24F6-493C-8D64-7073E326AC09}" type="presParOf" srcId="{E5305699-A25F-4B54-8454-65B912B13F90}" destId="{FD22245B-9479-4F71-9E88-991793C75CF3}" srcOrd="2" destOrd="0" presId="urn:microsoft.com/office/officeart/2018/5/layout/IconCircleLabelList"/>
    <dgm:cxn modelId="{A0555B85-41F2-45AF-A26A-A7971192B892}" type="presParOf" srcId="{E5305699-A25F-4B54-8454-65B912B13F90}" destId="{EBDF381D-A10A-4985-A2A7-D0BA11C26411}" srcOrd="3" destOrd="0" presId="urn:microsoft.com/office/officeart/2018/5/layout/IconCircleLabelList"/>
    <dgm:cxn modelId="{B7F81483-9189-4B52-95B3-FCC601CDC70A}" type="presParOf" srcId="{5D76E37B-5851-4209-BAE2-CFC146990739}" destId="{31BA61CA-6A22-4816-8AF6-8B24978B2F0C}" srcOrd="1" destOrd="0" presId="urn:microsoft.com/office/officeart/2018/5/layout/IconCircleLabelList"/>
    <dgm:cxn modelId="{C45CEBAA-389F-4995-AAF6-4B95CBD7B93B}" type="presParOf" srcId="{5D76E37B-5851-4209-BAE2-CFC146990739}" destId="{D169A065-DD29-407F-9140-5EBB879C523D}" srcOrd="2" destOrd="0" presId="urn:microsoft.com/office/officeart/2018/5/layout/IconCircleLabelList"/>
    <dgm:cxn modelId="{9F719650-E55E-4B08-B3FF-CB97784AFCF7}" type="presParOf" srcId="{D169A065-DD29-407F-9140-5EBB879C523D}" destId="{1D6CB4AD-5FB7-40F1-909F-8860ACE8C851}" srcOrd="0" destOrd="0" presId="urn:microsoft.com/office/officeart/2018/5/layout/IconCircleLabelList"/>
    <dgm:cxn modelId="{31E132A3-658C-496E-A062-5937AF1C28A8}" type="presParOf" srcId="{D169A065-DD29-407F-9140-5EBB879C523D}" destId="{5C5E7537-E261-4F18-92C9-53E1700D5D41}" srcOrd="1" destOrd="0" presId="urn:microsoft.com/office/officeart/2018/5/layout/IconCircleLabelList"/>
    <dgm:cxn modelId="{257CAB8D-F995-48B4-9B2D-C10A5F81AC65}" type="presParOf" srcId="{D169A065-DD29-407F-9140-5EBB879C523D}" destId="{956ED56F-D2DD-431C-A6A3-EC2B6A2367C8}" srcOrd="2" destOrd="0" presId="urn:microsoft.com/office/officeart/2018/5/layout/IconCircleLabelList"/>
    <dgm:cxn modelId="{02CFE228-9B7D-42BA-8B79-528FF13DB872}" type="presParOf" srcId="{D169A065-DD29-407F-9140-5EBB879C523D}" destId="{F1476A43-924C-4807-97BF-88FCF4A6FEF2}" srcOrd="3" destOrd="0" presId="urn:microsoft.com/office/officeart/2018/5/layout/IconCircleLabelList"/>
    <dgm:cxn modelId="{C094ADFE-F671-4CE8-B2D7-D6B4C778E80E}" type="presParOf" srcId="{5D76E37B-5851-4209-BAE2-CFC146990739}" destId="{73F3FAFF-5313-4E56-A757-44780DE979D1}" srcOrd="3" destOrd="0" presId="urn:microsoft.com/office/officeart/2018/5/layout/IconCircleLabelList"/>
    <dgm:cxn modelId="{2454201B-19AF-4004-9A58-060C64BC6FE1}" type="presParOf" srcId="{5D76E37B-5851-4209-BAE2-CFC146990739}" destId="{FC57A350-0454-4A5E-820B-CCE3EF660D94}" srcOrd="4" destOrd="0" presId="urn:microsoft.com/office/officeart/2018/5/layout/IconCircleLabelList"/>
    <dgm:cxn modelId="{E0AEBCCA-6060-44F6-AFAA-497A84961FFC}" type="presParOf" srcId="{FC57A350-0454-4A5E-820B-CCE3EF660D94}" destId="{86D43DA0-6908-4157-8E65-5F0984DC6555}" srcOrd="0" destOrd="0" presId="urn:microsoft.com/office/officeart/2018/5/layout/IconCircleLabelList"/>
    <dgm:cxn modelId="{2B9C3806-2507-45F6-B18D-EAD7705CB7B2}" type="presParOf" srcId="{FC57A350-0454-4A5E-820B-CCE3EF660D94}" destId="{8985532D-C382-4CAD-9248-5D3DF745D78C}" srcOrd="1" destOrd="0" presId="urn:microsoft.com/office/officeart/2018/5/layout/IconCircleLabelList"/>
    <dgm:cxn modelId="{1A90864F-1C51-483A-ADDB-C62803EA26F5}" type="presParOf" srcId="{FC57A350-0454-4A5E-820B-CCE3EF660D94}" destId="{7CC95088-FCC5-414D-91F3-EC750024936A}" srcOrd="2" destOrd="0" presId="urn:microsoft.com/office/officeart/2018/5/layout/IconCircleLabelList"/>
    <dgm:cxn modelId="{85EE37A9-68E4-45F6-B690-63DBBCC19CEF}" type="presParOf" srcId="{FC57A350-0454-4A5E-820B-CCE3EF660D94}" destId="{8F33894A-5C2E-43AA-8C56-FA3D345925A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D13E5-BEF6-4A98-87FA-C59A4498F63D}">
      <dsp:nvSpPr>
        <dsp:cNvPr id="0" name=""/>
        <dsp:cNvSpPr/>
      </dsp:nvSpPr>
      <dsp:spPr>
        <a:xfrm>
          <a:off x="683152" y="18720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698D1-D5C6-4D26-8925-749DB8B75A02}">
      <dsp:nvSpPr>
        <dsp:cNvPr id="0" name=""/>
        <dsp:cNvSpPr/>
      </dsp:nvSpPr>
      <dsp:spPr>
        <a:xfrm>
          <a:off x="1085340" y="58939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F381D-A10A-4985-A2A7-D0BA11C26411}">
      <dsp:nvSpPr>
        <dsp:cNvPr id="0" name=""/>
        <dsp:cNvSpPr/>
      </dsp:nvSpPr>
      <dsp:spPr>
        <a:xfrm>
          <a:off x="79871" y="266220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Learn</a:t>
          </a:r>
        </a:p>
      </dsp:txBody>
      <dsp:txXfrm>
        <a:off x="79871" y="2662209"/>
        <a:ext cx="3093750" cy="720000"/>
      </dsp:txXfrm>
    </dsp:sp>
    <dsp:sp modelId="{1D6CB4AD-5FB7-40F1-909F-8860ACE8C851}">
      <dsp:nvSpPr>
        <dsp:cNvPr id="0" name=""/>
        <dsp:cNvSpPr/>
      </dsp:nvSpPr>
      <dsp:spPr>
        <a:xfrm>
          <a:off x="4318309" y="18720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E7537-E261-4F18-92C9-53E1700D5D41}">
      <dsp:nvSpPr>
        <dsp:cNvPr id="0" name=""/>
        <dsp:cNvSpPr/>
      </dsp:nvSpPr>
      <dsp:spPr>
        <a:xfrm>
          <a:off x="4720496" y="58939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76A43-924C-4807-97BF-88FCF4A6FEF2}">
      <dsp:nvSpPr>
        <dsp:cNvPr id="0" name=""/>
        <dsp:cNvSpPr/>
      </dsp:nvSpPr>
      <dsp:spPr>
        <a:xfrm>
          <a:off x="3715028" y="266220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Engage</a:t>
          </a:r>
        </a:p>
      </dsp:txBody>
      <dsp:txXfrm>
        <a:off x="3715028" y="2662209"/>
        <a:ext cx="3093750" cy="720000"/>
      </dsp:txXfrm>
    </dsp:sp>
    <dsp:sp modelId="{86D43DA0-6908-4157-8E65-5F0984DC6555}">
      <dsp:nvSpPr>
        <dsp:cNvPr id="0" name=""/>
        <dsp:cNvSpPr/>
      </dsp:nvSpPr>
      <dsp:spPr>
        <a:xfrm>
          <a:off x="7953465" y="18720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5532D-C382-4CAD-9248-5D3DF745D78C}">
      <dsp:nvSpPr>
        <dsp:cNvPr id="0" name=""/>
        <dsp:cNvSpPr/>
      </dsp:nvSpPr>
      <dsp:spPr>
        <a:xfrm>
          <a:off x="8355653" y="58939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33894A-5C2E-43AA-8C56-FA3D345925AA}">
      <dsp:nvSpPr>
        <dsp:cNvPr id="0" name=""/>
        <dsp:cNvSpPr/>
      </dsp:nvSpPr>
      <dsp:spPr>
        <a:xfrm>
          <a:off x="7350184" y="266220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Feedback</a:t>
          </a:r>
        </a:p>
      </dsp:txBody>
      <dsp:txXfrm>
        <a:off x="7350184" y="266220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7/9/2021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7/9/2021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41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928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2963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a:p>
        </p:txBody>
      </p:sp>
    </p:spTree>
    <p:extLst>
      <p:ext uri="{BB962C8B-B14F-4D97-AF65-F5344CB8AC3E}">
        <p14:creationId xmlns:p14="http://schemas.microsoft.com/office/powerpoint/2010/main" val="3190895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CCCCurriculumChairs+subscribe@groups.io" TargetMode="External"/><Relationship Id="rId2" Type="http://schemas.openxmlformats.org/officeDocument/2006/relationships/hyperlink" Target="http://listserv.cccnext.net/scripts/wa.exe?SUBED1=CURRICASSIST" TargetMode="External"/><Relationship Id="rId1" Type="http://schemas.openxmlformats.org/officeDocument/2006/relationships/slideLayout" Target="../slideLayouts/slideLayout2.xml"/><Relationship Id="rId4" Type="http://schemas.openxmlformats.org/officeDocument/2006/relationships/hyperlink" Target="mailto:CACurriculumStaff+subscribe@groups.i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What-we-do/Curriculum-and-Instruction-Unit/California-Community-College-Curriculum-Committe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9005" y="4534678"/>
            <a:ext cx="10432249" cy="2108718"/>
          </a:xfrm>
        </p:spPr>
        <p:txBody>
          <a:bodyPr wrap="square" anchor="b">
            <a:normAutofit/>
          </a:bodyPr>
          <a:lstStyle/>
          <a:p>
            <a:r>
              <a:rPr lang="en-US" altLang="en-US" b="1" dirty="0">
                <a:solidFill>
                  <a:schemeClr val="bg1"/>
                </a:solidFill>
                <a:effectLst>
                  <a:outerShdw blurRad="38100" dist="38100" dir="2700000" algn="tl">
                    <a:srgbClr val="000000">
                      <a:alpha val="43137"/>
                    </a:srgbClr>
                  </a:outerShdw>
                </a:effectLst>
                <a:latin typeface="+mj-lt"/>
              </a:rPr>
              <a:t>Ensuring Learning: Accessibility &amp; Flexibility in </a:t>
            </a:r>
            <a:r>
              <a:rPr lang="en-US" altLang="en-US" b="1">
                <a:solidFill>
                  <a:schemeClr val="bg1"/>
                </a:solidFill>
                <a:effectLst>
                  <a:outerShdw blurRad="38100" dist="38100" dir="2700000" algn="tl">
                    <a:srgbClr val="000000">
                      <a:alpha val="43137"/>
                    </a:srgbClr>
                  </a:outerShdw>
                </a:effectLst>
                <a:latin typeface="+mj-lt"/>
              </a:rPr>
              <a:t>Equity-Driven Curriculum</a:t>
            </a:r>
            <a:br>
              <a:rPr lang="en-US" altLang="en-US" sz="3100" dirty="0">
                <a:solidFill>
                  <a:schemeClr val="bg1"/>
                </a:solidFill>
                <a:latin typeface="+mj-lt"/>
              </a:rPr>
            </a:br>
            <a:r>
              <a:rPr lang="en-US" altLang="en-US" sz="3100" dirty="0">
                <a:solidFill>
                  <a:schemeClr val="bg1"/>
                </a:solidFill>
                <a:latin typeface="+mj-lt"/>
              </a:rPr>
              <a:t>General Session 3: Friday July 9</a:t>
            </a:r>
            <a:r>
              <a:rPr lang="en-US" altLang="en-US" sz="3100" baseline="30000" dirty="0">
                <a:solidFill>
                  <a:schemeClr val="bg1"/>
                </a:solidFill>
                <a:latin typeface="+mj-lt"/>
              </a:rPr>
              <a:t>th</a:t>
            </a:r>
            <a:r>
              <a:rPr lang="en-US" altLang="en-US" sz="3100" dirty="0">
                <a:solidFill>
                  <a:schemeClr val="bg1"/>
                </a:solidFill>
                <a:latin typeface="+mj-lt"/>
              </a:rPr>
              <a:t> 10:45pm – 12:15pm</a:t>
            </a:r>
          </a:p>
        </p:txBody>
      </p:sp>
      <p:sp>
        <p:nvSpPr>
          <p:cNvPr id="70" name="Slide Number Placeholder 3">
            <a:extLst>
              <a:ext uri="{FF2B5EF4-FFF2-40B4-BE49-F238E27FC236}">
                <a16:creationId xmlns:a16="http://schemas.microsoft.com/office/drawing/2014/main" id="{13E8B090-FCE5-485E-AF35-CF90D029A07E}"/>
              </a:ext>
            </a:extLst>
          </p:cNvPr>
          <p:cNvSpPr>
            <a:spLocks noGrp="1"/>
          </p:cNvSpPr>
          <p:nvPr>
            <p:ph type="sldNum" sz="quarter" idx="4294967295"/>
          </p:nvPr>
        </p:nvSpPr>
        <p:spPr>
          <a:xfrm>
            <a:off x="11276013" y="6356350"/>
            <a:ext cx="915987" cy="365125"/>
          </a:xfrm>
        </p:spPr>
        <p:txBody>
          <a:bodyPr/>
          <a:lstStyle/>
          <a:p>
            <a:pPr>
              <a:spcAft>
                <a:spcPts val="600"/>
              </a:spcAft>
              <a:defRPr/>
            </a:pPr>
            <a:fld id="{216EA7D2-791D-1446-935B-01E569172531}" type="slidenum">
              <a:rPr lang="en-US"/>
              <a:pPr>
                <a:spcAft>
                  <a:spcPts val="600"/>
                </a:spcAft>
                <a:defRPr/>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C112B-C5F5-4DE6-AF85-9CC6A91A25A2}"/>
              </a:ext>
            </a:extLst>
          </p:cNvPr>
          <p:cNvSpPr>
            <a:spLocks noGrp="1"/>
          </p:cNvSpPr>
          <p:nvPr>
            <p:ph type="title"/>
          </p:nvPr>
        </p:nvSpPr>
        <p:spPr/>
        <p:txBody>
          <a:bodyPr>
            <a:normAutofit/>
          </a:bodyPr>
          <a:lstStyle/>
          <a:p>
            <a:r>
              <a:rPr lang="en-US" sz="6000" dirty="0">
                <a:effectLst>
                  <a:outerShdw blurRad="38100" dist="38100" dir="2700000" algn="tl">
                    <a:srgbClr val="000000">
                      <a:alpha val="43137"/>
                    </a:srgbClr>
                  </a:outerShdw>
                </a:effectLst>
                <a:latin typeface="+mj-lt"/>
              </a:rPr>
              <a:t>THANK YOU!</a:t>
            </a:r>
          </a:p>
        </p:txBody>
      </p:sp>
      <p:sp>
        <p:nvSpPr>
          <p:cNvPr id="3" name="Content Placeholder 2">
            <a:extLst>
              <a:ext uri="{FF2B5EF4-FFF2-40B4-BE49-F238E27FC236}">
                <a16:creationId xmlns:a16="http://schemas.microsoft.com/office/drawing/2014/main" id="{E06F9E68-4A84-4BEF-915A-5F178CFD9702}"/>
              </a:ext>
            </a:extLst>
          </p:cNvPr>
          <p:cNvSpPr>
            <a:spLocks noGrp="1"/>
          </p:cNvSpPr>
          <p:nvPr>
            <p:ph idx="1"/>
          </p:nvPr>
        </p:nvSpPr>
        <p:spPr/>
        <p:txBody>
          <a:bodyPr/>
          <a:lstStyle/>
          <a:p>
            <a:endParaRPr lang="en-US" dirty="0"/>
          </a:p>
          <a:p>
            <a:endParaRPr lang="en-US" dirty="0"/>
          </a:p>
        </p:txBody>
      </p:sp>
      <p:pic>
        <p:nvPicPr>
          <p:cNvPr id="2" name="jibjab">
            <a:hlinkClick r:id="" action="ppaction://media"/>
            <a:extLst>
              <a:ext uri="{FF2B5EF4-FFF2-40B4-BE49-F238E27FC236}">
                <a16:creationId xmlns:a16="http://schemas.microsoft.com/office/drawing/2014/main" id="{C543DE1D-08D2-44DE-9E3E-385E770EA9A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82891" y="2400299"/>
            <a:ext cx="7430277" cy="4179531"/>
          </a:xfrm>
          <a:prstGeom prst="rect">
            <a:avLst/>
          </a:prstGeom>
        </p:spPr>
      </p:pic>
    </p:spTree>
    <p:extLst>
      <p:ext uri="{BB962C8B-B14F-4D97-AF65-F5344CB8AC3E}">
        <p14:creationId xmlns:p14="http://schemas.microsoft.com/office/powerpoint/2010/main" val="19454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1B716942-1FC6-4F94-B8AC-D944BC505309}"/>
              </a:ext>
            </a:extLst>
          </p:cNvPr>
          <p:cNvSpPr>
            <a:spLocks noGrp="1"/>
          </p:cNvSpPr>
          <p:nvPr>
            <p:ph type="title"/>
          </p:nvPr>
        </p:nvSpPr>
        <p:spPr>
          <a:xfrm>
            <a:off x="1277650" y="136525"/>
            <a:ext cx="10046043" cy="762647"/>
          </a:xfrm>
        </p:spPr>
        <p:txBody>
          <a:bodyPr>
            <a:normAutofit/>
          </a:bodyPr>
          <a:lstStyle/>
          <a:p>
            <a:r>
              <a:rPr lang="en-US" sz="3600" dirty="0">
                <a:effectLst>
                  <a:outerShdw blurRad="38100" dist="38100" dir="2700000" algn="tl">
                    <a:srgbClr val="000000">
                      <a:alpha val="43137"/>
                    </a:srgbClr>
                  </a:outerShdw>
                </a:effectLst>
                <a:latin typeface="+mj-lt"/>
              </a:rPr>
              <a:t>…and a special message!</a:t>
            </a:r>
            <a:endParaRPr lang="en-US" dirty="0"/>
          </a:p>
        </p:txBody>
      </p:sp>
      <p:pic>
        <p:nvPicPr>
          <p:cNvPr id="2052" name="Picture 4" descr="Text&#10;&#10;Description automatically generated">
            <a:extLst>
              <a:ext uri="{FF2B5EF4-FFF2-40B4-BE49-F238E27FC236}">
                <a16:creationId xmlns:a16="http://schemas.microsoft.com/office/drawing/2014/main" id="{6E3E1AB6-F865-4D99-831A-9265D29D25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01" b="20613"/>
          <a:stretch/>
        </p:blipFill>
        <p:spPr bwMode="auto">
          <a:xfrm>
            <a:off x="961052" y="899173"/>
            <a:ext cx="11803225" cy="5958828"/>
          </a:xfrm>
          <a:prstGeom prst="rect">
            <a:avLst/>
          </a:prstGeom>
          <a:solidFill>
            <a:srgbClr val="FFFFFF"/>
          </a:solidFill>
        </p:spPr>
      </p:pic>
      <p:sp>
        <p:nvSpPr>
          <p:cNvPr id="75" name="Slide Number Placeholder 3">
            <a:extLst>
              <a:ext uri="{FF2B5EF4-FFF2-40B4-BE49-F238E27FC236}">
                <a16:creationId xmlns:a16="http://schemas.microsoft.com/office/drawing/2014/main" id="{96B7BFD2-6182-4137-8448-0411B65F6296}"/>
              </a:ext>
            </a:extLst>
          </p:cNvPr>
          <p:cNvSpPr>
            <a:spLocks noGrp="1"/>
          </p:cNvSpPr>
          <p:nvPr>
            <p:ph type="sldNum" sz="quarter" idx="10"/>
          </p:nvPr>
        </p:nvSpPr>
        <p:spPr>
          <a:xfrm>
            <a:off x="10437813" y="6356350"/>
            <a:ext cx="915987" cy="365125"/>
          </a:xfrm>
        </p:spPr>
        <p:txBody>
          <a:bodyPr/>
          <a:lstStyle/>
          <a:p>
            <a:pPr>
              <a:spcAft>
                <a:spcPts val="600"/>
              </a:spcAft>
              <a:defRPr/>
            </a:pPr>
            <a:fld id="{BF3ADA36-3A7E-9B49-A772-18572EEB4566}" type="slidenum">
              <a:rPr lang="en-US" altLang="en-US"/>
              <a:pPr>
                <a:spcAft>
                  <a:spcPts val="600"/>
                </a:spcAft>
                <a:defRPr/>
              </a:pPr>
              <a:t>3</a:t>
            </a:fld>
            <a:endParaRPr lang="en-US" altLang="en-US"/>
          </a:p>
        </p:txBody>
      </p:sp>
    </p:spTree>
    <p:extLst>
      <p:ext uri="{BB962C8B-B14F-4D97-AF65-F5344CB8AC3E}">
        <p14:creationId xmlns:p14="http://schemas.microsoft.com/office/powerpoint/2010/main" val="249962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C213-7789-40BC-B56D-D0331BB11589}"/>
              </a:ext>
            </a:extLst>
          </p:cNvPr>
          <p:cNvSpPr>
            <a:spLocks noGrp="1"/>
          </p:cNvSpPr>
          <p:nvPr>
            <p:ph type="title"/>
          </p:nvPr>
        </p:nvSpPr>
        <p:spPr>
          <a:xfrm>
            <a:off x="2560319" y="403412"/>
            <a:ext cx="8793479" cy="1685768"/>
          </a:xfrm>
        </p:spPr>
        <p:txBody>
          <a:bodyPr wrap="square" anchor="b">
            <a:normAutofit/>
          </a:bodyPr>
          <a:lstStyle/>
          <a:p>
            <a:r>
              <a:rPr lang="en-US" sz="5400" dirty="0">
                <a:solidFill>
                  <a:schemeClr val="bg1"/>
                </a:solidFill>
                <a:effectLst>
                  <a:outerShdw blurRad="38100" dist="38100" dir="2700000" algn="tl">
                    <a:srgbClr val="000000">
                      <a:alpha val="43137"/>
                    </a:srgbClr>
                  </a:outerShdw>
                </a:effectLst>
                <a:latin typeface="+mj-lt"/>
              </a:rPr>
              <a:t>Did you…?!</a:t>
            </a:r>
          </a:p>
        </p:txBody>
      </p:sp>
      <p:graphicFrame>
        <p:nvGraphicFramePr>
          <p:cNvPr id="6" name="Content Placeholder 2">
            <a:extLst>
              <a:ext uri="{FF2B5EF4-FFF2-40B4-BE49-F238E27FC236}">
                <a16:creationId xmlns:a16="http://schemas.microsoft.com/office/drawing/2014/main" id="{6FE3068C-3757-4F1C-8871-D3BAC65B7BCE}"/>
              </a:ext>
            </a:extLst>
          </p:cNvPr>
          <p:cNvGraphicFramePr>
            <a:graphicFrameLocks noGrp="1"/>
          </p:cNvGraphicFramePr>
          <p:nvPr>
            <p:ph idx="1"/>
            <p:extLst>
              <p:ext uri="{D42A27DB-BD31-4B8C-83A1-F6EECF244321}">
                <p14:modId xmlns:p14="http://schemas.microsoft.com/office/powerpoint/2010/main" val="4105748862"/>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37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A44D-4F69-458D-A29B-62F437F61042}"/>
              </a:ext>
            </a:extLst>
          </p:cNvPr>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latin typeface="+mj-lt"/>
              </a:rPr>
              <a:t>CONNECT &amp; ENGAGE!</a:t>
            </a:r>
          </a:p>
        </p:txBody>
      </p:sp>
      <p:sp>
        <p:nvSpPr>
          <p:cNvPr id="3" name="Content Placeholder 2">
            <a:extLst>
              <a:ext uri="{FF2B5EF4-FFF2-40B4-BE49-F238E27FC236}">
                <a16:creationId xmlns:a16="http://schemas.microsoft.com/office/drawing/2014/main" id="{6A399A3A-D9D7-469D-BBF3-6E52B41DE201}"/>
              </a:ext>
            </a:extLst>
          </p:cNvPr>
          <p:cNvSpPr>
            <a:spLocks noGrp="1"/>
          </p:cNvSpPr>
          <p:nvPr>
            <p:ph idx="1"/>
          </p:nvPr>
        </p:nvSpPr>
        <p:spPr/>
        <p:txBody>
          <a:bodyPr/>
          <a:lstStyle/>
          <a:p>
            <a:r>
              <a:rPr lang="en-US" dirty="0"/>
              <a:t>Chancellor’s Office Curriculum Assistance Listserv:</a:t>
            </a:r>
          </a:p>
          <a:p>
            <a:r>
              <a:rPr lang="en-US" u="sng" dirty="0">
                <a:hlinkClick r:id="rId2"/>
              </a:rPr>
              <a:t>http://listserv.cccnext.net/scripts/wa.exe?SUBED1=CURRICASSIST</a:t>
            </a:r>
            <a:endParaRPr lang="en-US" dirty="0"/>
          </a:p>
          <a:p>
            <a:endParaRPr lang="en-US" dirty="0"/>
          </a:p>
          <a:p>
            <a:r>
              <a:rPr lang="en-US" dirty="0"/>
              <a:t>“Unofficial” Curriculum Chairs listserv: </a:t>
            </a:r>
          </a:p>
          <a:p>
            <a:r>
              <a:rPr lang="en-US" dirty="0"/>
              <a:t>Request to join: </a:t>
            </a:r>
            <a:r>
              <a:rPr lang="en-US" dirty="0">
                <a:hlinkClick r:id="rId3"/>
              </a:rPr>
              <a:t>CCCCurriculumChairs+subscribe@groups.io</a:t>
            </a:r>
            <a:endParaRPr lang="en-US" dirty="0"/>
          </a:p>
          <a:p>
            <a:endParaRPr lang="en-US" dirty="0"/>
          </a:p>
          <a:p>
            <a:r>
              <a:rPr lang="en-US" dirty="0"/>
              <a:t>“Unofficial” Curriculum Specialists listserv:</a:t>
            </a:r>
          </a:p>
          <a:p>
            <a:r>
              <a:rPr lang="en-US" dirty="0"/>
              <a:t>Request to join: </a:t>
            </a:r>
            <a:r>
              <a:rPr lang="en-US" b="0" i="0" dirty="0">
                <a:solidFill>
                  <a:srgbClr val="000000"/>
                </a:solidFill>
                <a:effectLst/>
                <a:latin typeface="Arial" panose="020B0604020202020204" pitchFamily="34" charset="0"/>
                <a:hlinkClick r:id="rId4"/>
              </a:rPr>
              <a:t>CACurriculumStaff+subscribe@</a:t>
            </a:r>
            <a:r>
              <a:rPr lang="en-US" b="0" i="0" u="sng" dirty="0">
                <a:solidFill>
                  <a:srgbClr val="54514F"/>
                </a:solidFill>
                <a:effectLst/>
                <a:latin typeface="Arial" panose="020B0604020202020204" pitchFamily="34" charset="0"/>
                <a:hlinkClick r:id="rId4"/>
              </a:rPr>
              <a:t>groups.io</a:t>
            </a:r>
            <a:endParaRPr lang="en-US" b="0" i="0" u="sng" dirty="0">
              <a:solidFill>
                <a:srgbClr val="54514F"/>
              </a:solidFill>
              <a:effectLst/>
              <a:latin typeface="Arial" panose="020B0604020202020204" pitchFamily="34" charset="0"/>
            </a:endParaRPr>
          </a:p>
          <a:p>
            <a:endParaRPr lang="en-US" b="0" i="0" u="sng" dirty="0">
              <a:solidFill>
                <a:srgbClr val="54514F"/>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23C4E81-9667-4D47-8F5D-28BE2131F169}"/>
              </a:ext>
            </a:extLst>
          </p:cNvPr>
          <p:cNvSpPr>
            <a:spLocks noGrp="1"/>
          </p:cNvSpPr>
          <p:nvPr>
            <p:ph type="sldNum" sz="quarter" idx="10"/>
          </p:nvPr>
        </p:nvSpPr>
        <p:spPr/>
        <p:txBody>
          <a:bodyPr/>
          <a:lstStyle/>
          <a:p>
            <a:pPr>
              <a:defRPr/>
            </a:pPr>
            <a:fld id="{216EA7D2-791D-1446-935B-01E569172531}" type="slidenum">
              <a:rPr lang="en-US" smtClean="0"/>
              <a:pPr>
                <a:defRPr/>
              </a:pPr>
              <a:t>5</a:t>
            </a:fld>
            <a:endParaRPr lang="en-US" dirty="0"/>
          </a:p>
        </p:txBody>
      </p:sp>
    </p:spTree>
    <p:extLst>
      <p:ext uri="{BB962C8B-B14F-4D97-AF65-F5344CB8AC3E}">
        <p14:creationId xmlns:p14="http://schemas.microsoft.com/office/powerpoint/2010/main" val="175937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F0BB-F6EC-4D7B-82B5-BC491C229A78}"/>
              </a:ext>
            </a:extLst>
          </p:cNvPr>
          <p:cNvSpPr>
            <a:spLocks noGrp="1"/>
          </p:cNvSpPr>
          <p:nvPr>
            <p:ph type="title"/>
          </p:nvPr>
        </p:nvSpPr>
        <p:spPr>
          <a:xfrm>
            <a:off x="1277650" y="365126"/>
            <a:ext cx="10046043" cy="997144"/>
          </a:xfrm>
        </p:spPr>
        <p:txBody>
          <a:bodyPr>
            <a:normAutofit/>
          </a:bodyPr>
          <a:lstStyle/>
          <a:p>
            <a:pPr algn="ctr"/>
            <a:r>
              <a:rPr lang="en-US" sz="5400" dirty="0">
                <a:effectLst>
                  <a:outerShdw blurRad="38100" dist="38100" dir="2700000" algn="tl">
                    <a:srgbClr val="000000">
                      <a:alpha val="43137"/>
                    </a:srgbClr>
                  </a:outerShdw>
                </a:effectLst>
                <a:latin typeface="+mj-lt"/>
              </a:rPr>
              <a:t>RESOURCES</a:t>
            </a:r>
          </a:p>
        </p:txBody>
      </p:sp>
      <p:sp>
        <p:nvSpPr>
          <p:cNvPr id="6" name="Content Placeholder 5">
            <a:extLst>
              <a:ext uri="{FF2B5EF4-FFF2-40B4-BE49-F238E27FC236}">
                <a16:creationId xmlns:a16="http://schemas.microsoft.com/office/drawing/2014/main" id="{B1871FBE-4FCC-4DBA-A5A6-F92540C46EF0}"/>
              </a:ext>
            </a:extLst>
          </p:cNvPr>
          <p:cNvSpPr>
            <a:spLocks noGrp="1"/>
          </p:cNvSpPr>
          <p:nvPr>
            <p:ph sz="quarter" idx="4"/>
          </p:nvPr>
        </p:nvSpPr>
        <p:spPr>
          <a:xfrm>
            <a:off x="5663682" y="1511559"/>
            <a:ext cx="5673458" cy="4981315"/>
          </a:xfrm>
        </p:spPr>
        <p:txBody>
          <a:bodyPr/>
          <a:lstStyle/>
          <a:p>
            <a:pPr marL="0" indent="0" algn="ctr">
              <a:buNone/>
            </a:pPr>
            <a:r>
              <a:rPr lang="en-US" sz="3200" dirty="0">
                <a:solidFill>
                  <a:schemeClr val="tx1"/>
                </a:solidFill>
              </a:rPr>
              <a:t>ASCCC.ORG</a:t>
            </a:r>
          </a:p>
          <a:p>
            <a:pPr marL="0" indent="0">
              <a:buNone/>
            </a:pPr>
            <a:endParaRPr lang="en-US" dirty="0"/>
          </a:p>
          <a:p>
            <a:pPr marL="0" indent="0">
              <a:buNone/>
            </a:pPr>
            <a:r>
              <a:rPr lang="en-US" sz="3200" dirty="0">
                <a:latin typeface="+mn-lt"/>
              </a:rPr>
              <a:t>Event Presentations/Materials</a:t>
            </a:r>
          </a:p>
          <a:p>
            <a:pPr>
              <a:buFont typeface="Wingdings" panose="05000000000000000000" pitchFamily="2" charset="2"/>
              <a:buChar char="ü"/>
            </a:pPr>
            <a:r>
              <a:rPr lang="en-US" sz="2000" dirty="0">
                <a:latin typeface="+mn-lt"/>
              </a:rPr>
              <a:t>Events &gt; Past Events &gt; Choose the Event &gt; Presentation Materials</a:t>
            </a:r>
          </a:p>
          <a:p>
            <a:pPr>
              <a:buFont typeface="Wingdings" panose="05000000000000000000" pitchFamily="2" charset="2"/>
              <a:buChar char="ü"/>
            </a:pPr>
            <a:r>
              <a:rPr lang="en-US" sz="2000" dirty="0">
                <a:latin typeface="+mn-lt"/>
              </a:rPr>
              <a:t>2021 Curriculum Institute </a:t>
            </a:r>
            <a:r>
              <a:rPr lang="en-US" sz="2000" dirty="0" err="1">
                <a:latin typeface="+mn-lt"/>
              </a:rPr>
              <a:t>Pathable</a:t>
            </a:r>
            <a:r>
              <a:rPr lang="en-US" sz="2000" dirty="0">
                <a:latin typeface="+mn-lt"/>
              </a:rPr>
              <a:t> available 365 days</a:t>
            </a:r>
          </a:p>
          <a:p>
            <a:pPr marL="0" indent="0">
              <a:buNone/>
            </a:pPr>
            <a:endParaRPr lang="en-US" dirty="0">
              <a:latin typeface="+mn-lt"/>
            </a:endParaRPr>
          </a:p>
          <a:p>
            <a:pPr marL="0" indent="0">
              <a:buNone/>
            </a:pPr>
            <a:r>
              <a:rPr lang="en-US" sz="3600" dirty="0">
                <a:latin typeface="+mn-lt"/>
              </a:rPr>
              <a:t>Questions?</a:t>
            </a:r>
          </a:p>
          <a:p>
            <a:pPr>
              <a:buFont typeface="Wingdings" panose="05000000000000000000" pitchFamily="2" charset="2"/>
              <a:buChar char="ü"/>
            </a:pPr>
            <a:r>
              <a:rPr lang="en-US" sz="2000" dirty="0">
                <a:latin typeface="+mn-lt"/>
              </a:rPr>
              <a:t>Email: </a:t>
            </a:r>
            <a:r>
              <a:rPr lang="en-US" sz="2000" dirty="0">
                <a:latin typeface="+mn-lt"/>
                <a:hlinkClick r:id="rId3"/>
              </a:rPr>
              <a:t>info@asccc.org</a:t>
            </a:r>
            <a:endParaRPr lang="en-US" sz="2000" dirty="0">
              <a:latin typeface="+mn-lt"/>
            </a:endParaRPr>
          </a:p>
          <a:p>
            <a:pPr marL="0" indent="0" algn="ctr">
              <a:buNone/>
            </a:pPr>
            <a:endParaRPr lang="en-US" dirty="0"/>
          </a:p>
        </p:txBody>
      </p:sp>
      <p:pic>
        <p:nvPicPr>
          <p:cNvPr id="2052" name="Picture 4" descr="MultiD Support">
            <a:extLst>
              <a:ext uri="{FF2B5EF4-FFF2-40B4-BE49-F238E27FC236}">
                <a16:creationId xmlns:a16="http://schemas.microsoft.com/office/drawing/2014/main" id="{13FA5EC8-EEE7-496A-A2EB-325EF0DA6E5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20494853">
            <a:off x="1277651" y="1808657"/>
            <a:ext cx="3968620" cy="252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A827-1B3F-4F25-93A7-EEF904253B55}"/>
              </a:ext>
            </a:extLst>
          </p:cNvPr>
          <p:cNvSpPr>
            <a:spLocks noGrp="1"/>
          </p:cNvSpPr>
          <p:nvPr>
            <p:ph type="title"/>
          </p:nvPr>
        </p:nvSpPr>
        <p:spPr/>
        <p:txBody>
          <a:bodyPr/>
          <a:lstStyle/>
          <a:p>
            <a:r>
              <a:rPr lang="en-US" dirty="0">
                <a:latin typeface="+mj-lt"/>
                <a:hlinkClick r:id="rId2"/>
              </a:rPr>
              <a:t>California Community Colleges</a:t>
            </a:r>
            <a:br>
              <a:rPr lang="en-US" dirty="0">
                <a:latin typeface="+mj-lt"/>
                <a:hlinkClick r:id="rId2"/>
              </a:rPr>
            </a:br>
            <a:r>
              <a:rPr lang="en-US" dirty="0">
                <a:latin typeface="+mj-lt"/>
                <a:hlinkClick r:id="rId2"/>
              </a:rPr>
              <a:t>Curriculum Committee (5C)</a:t>
            </a:r>
            <a:endParaRPr lang="en-US" dirty="0">
              <a:latin typeface="+mj-lt"/>
            </a:endParaRPr>
          </a:p>
        </p:txBody>
      </p:sp>
      <p:sp>
        <p:nvSpPr>
          <p:cNvPr id="3" name="Content Placeholder 2">
            <a:extLst>
              <a:ext uri="{FF2B5EF4-FFF2-40B4-BE49-F238E27FC236}">
                <a16:creationId xmlns:a16="http://schemas.microsoft.com/office/drawing/2014/main" id="{F168ACAD-76A5-4B40-ADEA-D9B966ED8E30}"/>
              </a:ext>
            </a:extLst>
          </p:cNvPr>
          <p:cNvSpPr>
            <a:spLocks noGrp="1"/>
          </p:cNvSpPr>
          <p:nvPr>
            <p:ph sz="half" idx="2"/>
          </p:nvPr>
        </p:nvSpPr>
        <p:spPr/>
        <p:txBody>
          <a:bodyPr/>
          <a:lstStyle/>
          <a:p>
            <a:pPr algn="l"/>
            <a:r>
              <a:rPr lang="en-US" sz="1600" b="0" i="0" dirty="0">
                <a:solidFill>
                  <a:srgbClr val="555555"/>
                </a:solidFill>
                <a:effectLst/>
                <a:latin typeface="Source Sans Pro" panose="020B0503030403020204" pitchFamily="34" charset="0"/>
              </a:rPr>
              <a:t>The California Community Colleges Curriculum Committee (5C) makes recommendations and provides guidance to the Chancellor’s Office on local and regional implementation of curriculum policy and regulations throughout the California Community College system, including general education, workforce, and development education programs in credit, non-credit and not-for-credit areas. </a:t>
            </a:r>
          </a:p>
          <a:p>
            <a:pPr algn="l"/>
            <a:r>
              <a:rPr lang="en-US" sz="1600" b="0" i="0" dirty="0">
                <a:solidFill>
                  <a:srgbClr val="555555"/>
                </a:solidFill>
                <a:effectLst/>
                <a:latin typeface="Source Sans Pro" panose="020B0503030403020204" pitchFamily="34" charset="0"/>
              </a:rPr>
              <a:t>5C is responsible for the development and revision of all title 5 regulations related to curriculum and instruction, the periodic revision of the Program and Course Approval Handbook, the Baccalaureate Degrees Handbook, and all other recommendations that require approval by the Board of Governors.  In formulating its recommendations to the Board of Governors, the 5C shall consult with all appropriate constituencies, and shall rely on the advice and judgment of the Academic Senate.</a:t>
            </a:r>
          </a:p>
          <a:p>
            <a:pPr marL="0" indent="0">
              <a:buNone/>
            </a:pPr>
            <a:endParaRPr lang="en-US" dirty="0"/>
          </a:p>
        </p:txBody>
      </p:sp>
      <p:sp>
        <p:nvSpPr>
          <p:cNvPr id="4" name="Content Placeholder 3">
            <a:extLst>
              <a:ext uri="{FF2B5EF4-FFF2-40B4-BE49-F238E27FC236}">
                <a16:creationId xmlns:a16="http://schemas.microsoft.com/office/drawing/2014/main" id="{D0A203AD-843A-4165-891F-95904223EDFD}"/>
              </a:ext>
            </a:extLst>
          </p:cNvPr>
          <p:cNvSpPr>
            <a:spLocks noGrp="1"/>
          </p:cNvSpPr>
          <p:nvPr>
            <p:ph sz="quarter" idx="4"/>
          </p:nvPr>
        </p:nvSpPr>
        <p:spPr/>
        <p:txBody>
          <a:bodyPr/>
          <a:lstStyle/>
          <a:p>
            <a:pPr algn="l">
              <a:buFont typeface="Arial" panose="020B0604020202020204" pitchFamily="34" charset="0"/>
              <a:buChar char="•"/>
            </a:pPr>
            <a:r>
              <a:rPr lang="en-US" sz="1800" b="0" i="0" dirty="0">
                <a:solidFill>
                  <a:srgbClr val="555555"/>
                </a:solidFill>
                <a:effectLst/>
                <a:latin typeface="Source Sans Pro" panose="020B0503030403020204" pitchFamily="34" charset="0"/>
              </a:rPr>
              <a:t>Advising the Chancellor’s Office on state-level curriculum certification processes to ensure quality, integrity, compliance, collaboration, flexibility, timeliness, and transparency, while putting the needs of students first.</a:t>
            </a:r>
          </a:p>
          <a:p>
            <a:pPr marL="0" indent="0" algn="l">
              <a:buNone/>
            </a:pPr>
            <a:endParaRPr lang="en-US" sz="1800" b="0" i="0" dirty="0">
              <a:solidFill>
                <a:srgbClr val="555555"/>
              </a:solidFill>
              <a:effectLst/>
              <a:latin typeface="Source Sans Pro" panose="020B0503030403020204" pitchFamily="34" charset="0"/>
            </a:endParaRPr>
          </a:p>
          <a:p>
            <a:pPr algn="l">
              <a:buFont typeface="Arial" panose="020B0604020202020204" pitchFamily="34" charset="0"/>
              <a:buChar char="•"/>
            </a:pPr>
            <a:r>
              <a:rPr lang="en-US" sz="1800" b="0" i="0" dirty="0">
                <a:solidFill>
                  <a:srgbClr val="555555"/>
                </a:solidFill>
                <a:effectLst/>
                <a:latin typeface="Source Sans Pro" panose="020B0503030403020204" pitchFamily="34" charset="0"/>
              </a:rPr>
              <a:t>Working with the Chancellor’s Office to ensure that all levels of local and regional curricular design and approval is faculty-led and driven by student need.</a:t>
            </a:r>
          </a:p>
          <a:p>
            <a:pPr marL="0" indent="0" algn="l">
              <a:buNone/>
            </a:pPr>
            <a:endParaRPr lang="en-US" sz="1800" b="0" i="0" dirty="0">
              <a:solidFill>
                <a:srgbClr val="555555"/>
              </a:solidFill>
              <a:effectLst/>
              <a:latin typeface="Source Sans Pro" panose="020B0503030403020204" pitchFamily="34" charset="0"/>
            </a:endParaRPr>
          </a:p>
          <a:p>
            <a:pPr algn="l">
              <a:buFont typeface="Arial" panose="020B0604020202020204" pitchFamily="34" charset="0"/>
              <a:buChar char="•"/>
            </a:pPr>
            <a:r>
              <a:rPr lang="en-US" sz="1800" b="0" i="0" dirty="0">
                <a:solidFill>
                  <a:srgbClr val="555555"/>
                </a:solidFill>
                <a:effectLst/>
                <a:latin typeface="Source Sans Pro" panose="020B0503030403020204" pitchFamily="34" charset="0"/>
              </a:rPr>
              <a:t>Advising the Chancellor’s Office on training programs for colleges and districts regarding submission of curriculum to the Chancellor’s Office.</a:t>
            </a:r>
          </a:p>
        </p:txBody>
      </p:sp>
      <p:sp>
        <p:nvSpPr>
          <p:cNvPr id="5" name="Slide Number Placeholder 4">
            <a:extLst>
              <a:ext uri="{FF2B5EF4-FFF2-40B4-BE49-F238E27FC236}">
                <a16:creationId xmlns:a16="http://schemas.microsoft.com/office/drawing/2014/main" id="{9DA860EC-A734-4F92-9514-5650F1103DD8}"/>
              </a:ext>
            </a:extLst>
          </p:cNvPr>
          <p:cNvSpPr>
            <a:spLocks noGrp="1"/>
          </p:cNvSpPr>
          <p:nvPr>
            <p:ph type="sldNum" sz="quarter" idx="10"/>
          </p:nvPr>
        </p:nvSpPr>
        <p:spPr/>
        <p:txBody>
          <a:bodyPr/>
          <a:lstStyle/>
          <a:p>
            <a:pPr>
              <a:defRPr/>
            </a:pPr>
            <a:fld id="{90D309FC-E684-5941-A7D8-0617C9E0A3D1}" type="slidenum">
              <a:rPr lang="en-US" altLang="en-US" smtClean="0"/>
              <a:pPr>
                <a:defRPr/>
              </a:pPr>
              <a:t>7</a:t>
            </a:fld>
            <a:endParaRPr lang="en-US" altLang="en-US"/>
          </a:p>
        </p:txBody>
      </p:sp>
    </p:spTree>
    <p:extLst>
      <p:ext uri="{BB962C8B-B14F-4D97-AF65-F5344CB8AC3E}">
        <p14:creationId xmlns:p14="http://schemas.microsoft.com/office/powerpoint/2010/main" val="201958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87B7-6F50-4F79-A485-726EE5DE9BEE}"/>
              </a:ext>
            </a:extLst>
          </p:cNvPr>
          <p:cNvSpPr>
            <a:spLocks noGrp="1"/>
          </p:cNvSpPr>
          <p:nvPr>
            <p:ph type="title"/>
          </p:nvPr>
        </p:nvSpPr>
        <p:spPr>
          <a:xfrm>
            <a:off x="1277650" y="136526"/>
            <a:ext cx="10046043" cy="609924"/>
          </a:xfrm>
        </p:spPr>
        <p:txBody>
          <a:bodyPr/>
          <a:lstStyle/>
          <a:p>
            <a:r>
              <a:rPr lang="en-US" dirty="0">
                <a:latin typeface="+mj-lt"/>
              </a:rPr>
              <a:t>Representing YOU…US!</a:t>
            </a:r>
          </a:p>
        </p:txBody>
      </p:sp>
      <p:sp>
        <p:nvSpPr>
          <p:cNvPr id="6" name="Content Placeholder 5">
            <a:extLst>
              <a:ext uri="{FF2B5EF4-FFF2-40B4-BE49-F238E27FC236}">
                <a16:creationId xmlns:a16="http://schemas.microsoft.com/office/drawing/2014/main" id="{E2DF6870-D4FA-45FF-9155-BD3BA161CB46}"/>
              </a:ext>
            </a:extLst>
          </p:cNvPr>
          <p:cNvSpPr>
            <a:spLocks noGrp="1"/>
          </p:cNvSpPr>
          <p:nvPr>
            <p:ph sz="half" idx="1"/>
          </p:nvPr>
        </p:nvSpPr>
        <p:spPr>
          <a:xfrm>
            <a:off x="2556588" y="746450"/>
            <a:ext cx="8779462" cy="6111550"/>
          </a:xfrm>
        </p:spPr>
        <p:txBody>
          <a:bodyPr/>
          <a:lstStyle/>
          <a:p>
            <a:pPr marL="0" marR="0" algn="ctr">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Karen </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Daar</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(Co-Chair) – Los Angeles Valley College – CIO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Aisha Lowe – CCCCO – Vice Chancellor, Educational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Carrie Roberson (Co-Chair) – Butte College – Faculty (ASCCC)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Lesley Agostino – Diablo Valley – California Community Colleges Classified Senate (4CS)</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Raul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Arambula</a:t>
            </a:r>
            <a:r>
              <a:rPr lang="en-US" sz="1400" dirty="0">
                <a:effectLst/>
                <a:latin typeface="Calibri" panose="020F0502020204030204" pitchFamily="34" charset="0"/>
                <a:ea typeface="Calibri" panose="020F0502020204030204" pitchFamily="34" charset="0"/>
                <a:cs typeface="Times New Roman" panose="02020603050405020304" pitchFamily="18" charset="0"/>
              </a:rPr>
              <a:t> – CCCCO – Dean, Educational Services</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Michelle Bean – Rio Hondo – Faculty (ASCCC)</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Mayra Cruz –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DeAnza</a:t>
            </a:r>
            <a:r>
              <a:rPr lang="en-US" sz="1400" dirty="0">
                <a:effectLst/>
                <a:latin typeface="Calibri" panose="020F0502020204030204" pitchFamily="34" charset="0"/>
                <a:ea typeface="Calibri" panose="020F0502020204030204" pitchFamily="34" charset="0"/>
                <a:cs typeface="Times New Roman" panose="02020603050405020304" pitchFamily="18" charset="0"/>
              </a:rPr>
              <a:t> – Faculty (ASCCC)</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Stephanie Curry – Reedley – Faculty (ASCCC)</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Kelly Fowler – Merced – Chief Instructional Officer (CIO)</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Don Miller – Rio Hondo – Chief Instructional Officer (CIO)</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Estela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Narrie</a:t>
            </a:r>
            <a:r>
              <a:rPr lang="en-US" sz="1400" dirty="0">
                <a:effectLst/>
                <a:latin typeface="Calibri" panose="020F0502020204030204" pitchFamily="34" charset="0"/>
                <a:ea typeface="Calibri" panose="020F0502020204030204" pitchFamily="34" charset="0"/>
                <a:cs typeface="Times New Roman" panose="02020603050405020304" pitchFamily="18" charset="0"/>
              </a:rPr>
              <a:t> – Santa Monica – Faculty (ASCCC) + Articulation Officer</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Mark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Osea</a:t>
            </a:r>
            <a:r>
              <a:rPr lang="en-US" sz="1400" dirty="0">
                <a:effectLst/>
                <a:latin typeface="Calibri" panose="020F0502020204030204" pitchFamily="34" charset="0"/>
                <a:ea typeface="Calibri" panose="020F0502020204030204" pitchFamily="34" charset="0"/>
                <a:cs typeface="Times New Roman" panose="02020603050405020304" pitchFamily="18" charset="0"/>
              </a:rPr>
              <a:t> – Bakersfield – Faculty (ASCCC) + Articulation Officer</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Jennifer Patel –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MiraCosta</a:t>
            </a:r>
            <a:r>
              <a:rPr lang="en-US" sz="1400" dirty="0">
                <a:effectLst/>
                <a:latin typeface="Calibri" panose="020F0502020204030204" pitchFamily="34" charset="0"/>
                <a:ea typeface="Calibri" panose="020F0502020204030204" pitchFamily="34" charset="0"/>
                <a:cs typeface="Times New Roman" panose="02020603050405020304" pitchFamily="18" charset="0"/>
              </a:rPr>
              <a:t> – California Community Colleges Association for Occupational Education (CCCAOE)</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Erik Reese – Moorpark – Faculty (ASCCC)</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Erik Shearer – Napa Valley – Faculty (ASCCC)</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David Williams – Solano - Chief Instructional Officer (CIO)</a:t>
            </a:r>
          </a:p>
          <a:p>
            <a:pPr marL="0" marR="0" algn="ctr">
              <a:lnSpc>
                <a:spcPct val="107000"/>
              </a:lnSpc>
              <a:spcBef>
                <a:spcPts val="0"/>
              </a:spcBef>
              <a:spcAft>
                <a:spcPts val="80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Alketa</a:t>
            </a:r>
            <a:r>
              <a:rPr lang="en-US" sz="1400" dirty="0">
                <a:effectLst/>
                <a:latin typeface="Calibri" panose="020F0502020204030204" pitchFamily="34" charset="0"/>
                <a:ea typeface="Calibri" panose="020F0502020204030204" pitchFamily="34" charset="0"/>
                <a:cs typeface="Times New Roman" panose="02020603050405020304" pitchFamily="18" charset="0"/>
              </a:rPr>
              <a:t> Wojcik –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MiraCosta</a:t>
            </a:r>
            <a:r>
              <a:rPr lang="en-US" sz="1400" dirty="0">
                <a:effectLst/>
                <a:latin typeface="Calibri" panose="020F0502020204030204" pitchFamily="34" charset="0"/>
                <a:ea typeface="Calibri" panose="020F0502020204030204" pitchFamily="34" charset="0"/>
                <a:cs typeface="Times New Roman" panose="02020603050405020304" pitchFamily="18" charset="0"/>
              </a:rPr>
              <a:t> – Chief Student Services Officers (CSSO)</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Jan Young – Glendale – Association of Community &amp; Continuing Education (ACCE)</a:t>
            </a:r>
          </a:p>
          <a:p>
            <a:pPr marL="0" indent="0">
              <a:buNone/>
            </a:pPr>
            <a:endParaRPr lang="en-US" sz="1800" dirty="0"/>
          </a:p>
        </p:txBody>
      </p:sp>
      <p:sp>
        <p:nvSpPr>
          <p:cNvPr id="5" name="Slide Number Placeholder 4">
            <a:extLst>
              <a:ext uri="{FF2B5EF4-FFF2-40B4-BE49-F238E27FC236}">
                <a16:creationId xmlns:a16="http://schemas.microsoft.com/office/drawing/2014/main" id="{073A949B-AA2E-43E9-9EB0-63C4CCD5D5E8}"/>
              </a:ext>
            </a:extLst>
          </p:cNvPr>
          <p:cNvSpPr>
            <a:spLocks noGrp="1"/>
          </p:cNvSpPr>
          <p:nvPr>
            <p:ph type="sldNum" sz="quarter" idx="10"/>
          </p:nvPr>
        </p:nvSpPr>
        <p:spPr/>
        <p:txBody>
          <a:bodyPr/>
          <a:lstStyle/>
          <a:p>
            <a:pPr>
              <a:defRPr/>
            </a:pPr>
            <a:fld id="{90D309FC-E684-5941-A7D8-0617C9E0A3D1}" type="slidenum">
              <a:rPr lang="en-US" altLang="en-US" smtClean="0"/>
              <a:pPr>
                <a:defRPr/>
              </a:pPr>
              <a:t>8</a:t>
            </a:fld>
            <a:endParaRPr lang="en-US" altLang="en-US"/>
          </a:p>
        </p:txBody>
      </p:sp>
      <p:pic>
        <p:nvPicPr>
          <p:cNvPr id="1026" name="Picture 2">
            <a:extLst>
              <a:ext uri="{FF2B5EF4-FFF2-40B4-BE49-F238E27FC236}">
                <a16:creationId xmlns:a16="http://schemas.microsoft.com/office/drawing/2014/main" id="{81989706-18ED-4476-B0FC-61B0DC99A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86" y="2387211"/>
            <a:ext cx="33528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1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DA24-A3A9-47DB-93A2-65F1410898A3}"/>
              </a:ext>
            </a:extLst>
          </p:cNvPr>
          <p:cNvSpPr>
            <a:spLocks noGrp="1"/>
          </p:cNvSpPr>
          <p:nvPr>
            <p:ph type="title"/>
          </p:nvPr>
        </p:nvSpPr>
        <p:spPr/>
        <p:txBody>
          <a:bodyPr wrap="square" anchor="b">
            <a:normAutofit/>
          </a:bodyPr>
          <a:lstStyle/>
          <a:p>
            <a:pPr algn="ctr"/>
            <a:r>
              <a:rPr lang="en-US" sz="6000" dirty="0">
                <a:effectLst>
                  <a:outerShdw blurRad="38100" dist="38100" dir="2700000" algn="tl">
                    <a:srgbClr val="000000">
                      <a:alpha val="43137"/>
                    </a:srgbClr>
                  </a:outerShdw>
                </a:effectLst>
                <a:latin typeface="+mj-lt"/>
              </a:rPr>
              <a:t>See </a:t>
            </a:r>
            <a:r>
              <a:rPr lang="en-US" sz="6000" dirty="0" err="1">
                <a:effectLst>
                  <a:outerShdw blurRad="38100" dist="38100" dir="2700000" algn="tl">
                    <a:srgbClr val="000000">
                      <a:alpha val="43137"/>
                    </a:srgbClr>
                  </a:outerShdw>
                </a:effectLst>
                <a:latin typeface="+mj-lt"/>
              </a:rPr>
              <a:t>Ya</a:t>
            </a:r>
            <a:r>
              <a:rPr lang="en-US" sz="6000" dirty="0">
                <a:effectLst>
                  <a:outerShdw blurRad="38100" dist="38100" dir="2700000" algn="tl">
                    <a:srgbClr val="000000">
                      <a:alpha val="43137"/>
                    </a:srgbClr>
                  </a:outerShdw>
                </a:effectLst>
                <a:latin typeface="+mj-lt"/>
              </a:rPr>
              <a:t>!</a:t>
            </a:r>
          </a:p>
        </p:txBody>
      </p:sp>
      <p:sp>
        <p:nvSpPr>
          <p:cNvPr id="3" name="Content Placeholder 2">
            <a:extLst>
              <a:ext uri="{FF2B5EF4-FFF2-40B4-BE49-F238E27FC236}">
                <a16:creationId xmlns:a16="http://schemas.microsoft.com/office/drawing/2014/main" id="{BE607E73-94AB-4B86-A9D6-ED82DCBD81F8}"/>
              </a:ext>
            </a:extLst>
          </p:cNvPr>
          <p:cNvSpPr>
            <a:spLocks noGrp="1"/>
          </p:cNvSpPr>
          <p:nvPr>
            <p:ph sz="half" idx="2"/>
          </p:nvPr>
        </p:nvSpPr>
        <p:spPr/>
        <p:txBody>
          <a:bodyPr/>
          <a:lstStyle/>
          <a:p>
            <a:endParaRPr lang="en-US"/>
          </a:p>
        </p:txBody>
      </p:sp>
      <p:sp>
        <p:nvSpPr>
          <p:cNvPr id="5" name="Content Placeholder 4">
            <a:extLst>
              <a:ext uri="{FF2B5EF4-FFF2-40B4-BE49-F238E27FC236}">
                <a16:creationId xmlns:a16="http://schemas.microsoft.com/office/drawing/2014/main" id="{8981008A-F36C-4CD9-9A03-4274B4953620}"/>
              </a:ext>
            </a:extLst>
          </p:cNvPr>
          <p:cNvSpPr>
            <a:spLocks noGrp="1"/>
          </p:cNvSpPr>
          <p:nvPr>
            <p:ph sz="quarter" idx="4"/>
          </p:nvPr>
        </p:nvSpPr>
        <p:spPr/>
        <p:txBody>
          <a:bodyPr/>
          <a:lstStyle/>
          <a:p>
            <a:pPr marL="0" indent="0" algn="ctr">
              <a:buNone/>
            </a:pPr>
            <a:endParaRPr lang="en-US" b="1" dirty="0">
              <a:solidFill>
                <a:schemeClr val="tx1"/>
              </a:solidFill>
            </a:endParaRPr>
          </a:p>
          <a:p>
            <a:pPr marL="0" indent="0" algn="ctr">
              <a:buNone/>
            </a:pPr>
            <a:r>
              <a:rPr lang="en-US" b="1" dirty="0">
                <a:solidFill>
                  <a:schemeClr val="tx1"/>
                </a:solidFill>
              </a:rPr>
              <a:t>2022 Curriculum Institute</a:t>
            </a:r>
          </a:p>
          <a:p>
            <a:pPr marL="0" indent="0" algn="ctr">
              <a:buNone/>
            </a:pPr>
            <a:r>
              <a:rPr lang="en-US" dirty="0">
                <a:solidFill>
                  <a:srgbClr val="000000"/>
                </a:solidFill>
              </a:rPr>
              <a:t>Riverside</a:t>
            </a:r>
          </a:p>
          <a:p>
            <a:pPr marL="0" indent="0" algn="ctr">
              <a:buNone/>
            </a:pPr>
            <a:r>
              <a:rPr lang="en-US" dirty="0">
                <a:solidFill>
                  <a:srgbClr val="000000"/>
                </a:solidFill>
              </a:rPr>
              <a:t>July 6</a:t>
            </a:r>
            <a:r>
              <a:rPr lang="en-US" baseline="30000" dirty="0">
                <a:solidFill>
                  <a:srgbClr val="000000"/>
                </a:solidFill>
              </a:rPr>
              <a:t>th</a:t>
            </a:r>
            <a:r>
              <a:rPr lang="en-US" dirty="0">
                <a:solidFill>
                  <a:srgbClr val="000000"/>
                </a:solidFill>
              </a:rPr>
              <a:t> – </a:t>
            </a:r>
            <a:r>
              <a:rPr lang="en-US">
                <a:solidFill>
                  <a:srgbClr val="000000"/>
                </a:solidFill>
              </a:rPr>
              <a:t>9</a:t>
            </a:r>
            <a:r>
              <a:rPr lang="en-US" baseline="30000">
                <a:solidFill>
                  <a:srgbClr val="000000"/>
                </a:solidFill>
              </a:rPr>
              <a:t>th</a:t>
            </a:r>
            <a:r>
              <a:rPr lang="en-US">
                <a:solidFill>
                  <a:srgbClr val="000000"/>
                </a:solidFill>
              </a:rPr>
              <a:t> 2022</a:t>
            </a:r>
            <a:endParaRPr lang="en-US" b="1" dirty="0">
              <a:solidFill>
                <a:schemeClr val="tx1"/>
              </a:solidFill>
            </a:endParaRPr>
          </a:p>
          <a:p>
            <a:pPr marL="0" indent="0" algn="ctr">
              <a:buNone/>
            </a:pPr>
            <a:endParaRPr lang="en-US" b="1" dirty="0">
              <a:solidFill>
                <a:schemeClr val="tx1"/>
              </a:solidFill>
            </a:endParaRPr>
          </a:p>
          <a:p>
            <a:pPr marL="0" indent="0" algn="ctr">
              <a:buNone/>
            </a:pPr>
            <a:r>
              <a:rPr lang="en-US" b="1" dirty="0">
                <a:solidFill>
                  <a:schemeClr val="tx1"/>
                </a:solidFill>
              </a:rPr>
              <a:t>2021-2022 Curriculum Chair</a:t>
            </a:r>
          </a:p>
          <a:p>
            <a:pPr marL="0" indent="0" algn="ctr">
              <a:buNone/>
            </a:pPr>
            <a:r>
              <a:rPr lang="en-US" dirty="0"/>
              <a:t>Stephanie Curry</a:t>
            </a:r>
          </a:p>
          <a:p>
            <a:pPr marL="0" indent="0" algn="ctr">
              <a:buNone/>
            </a:pPr>
            <a:r>
              <a:rPr lang="en-US" dirty="0"/>
              <a:t>ASCCC Area A Representative</a:t>
            </a:r>
          </a:p>
          <a:p>
            <a:pPr marL="0" indent="0">
              <a:buNone/>
            </a:pPr>
            <a:endParaRPr lang="en-US" dirty="0"/>
          </a:p>
        </p:txBody>
      </p:sp>
      <p:sp>
        <p:nvSpPr>
          <p:cNvPr id="4" name="Slide Number Placeholder 3">
            <a:extLst>
              <a:ext uri="{FF2B5EF4-FFF2-40B4-BE49-F238E27FC236}">
                <a16:creationId xmlns:a16="http://schemas.microsoft.com/office/drawing/2014/main" id="{372F3EA6-0856-4E1A-882B-1A043BB98D49}"/>
              </a:ext>
            </a:extLst>
          </p:cNvPr>
          <p:cNvSpPr>
            <a:spLocks noGrp="1"/>
          </p:cNvSpPr>
          <p:nvPr>
            <p:ph type="sldNum" sz="quarter" idx="10"/>
          </p:nvPr>
        </p:nvSpPr>
        <p:spPr/>
        <p:txBody>
          <a:bodyPr wrap="square" anchor="ctr">
            <a:normAutofit/>
          </a:bodyPr>
          <a:lstStyle/>
          <a:p>
            <a:pPr>
              <a:spcAft>
                <a:spcPts val="600"/>
              </a:spcAft>
              <a:defRPr/>
            </a:pPr>
            <a:fld id="{216EA7D2-791D-1446-935B-01E569172531}" type="slidenum">
              <a:rPr lang="en-US" smtClean="0"/>
              <a:pPr>
                <a:spcAft>
                  <a:spcPts val="600"/>
                </a:spcAft>
                <a:defRPr/>
              </a:pPr>
              <a:t>9</a:t>
            </a:fld>
            <a:endParaRPr lang="en-US"/>
          </a:p>
        </p:txBody>
      </p:sp>
      <p:pic>
        <p:nvPicPr>
          <p:cNvPr id="6" name="Video 5" descr="Background pattern&#10;&#10;Description automatically generated">
            <a:extLst>
              <a:ext uri="{FF2B5EF4-FFF2-40B4-BE49-F238E27FC236}">
                <a16:creationId xmlns:a16="http://schemas.microsoft.com/office/drawing/2014/main" id="{94220ABB-A1A9-4BB6-821C-D8861A148F5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3305" r="1" b="8803"/>
          <a:stretch/>
        </p:blipFill>
        <p:spPr>
          <a:xfrm>
            <a:off x="1277650" y="1798320"/>
            <a:ext cx="4948881" cy="4391343"/>
          </a:xfrm>
          <a:prstGeom prst="rect">
            <a:avLst/>
          </a:prstGeom>
          <a:noFill/>
        </p:spPr>
      </p:pic>
    </p:spTree>
    <p:extLst>
      <p:ext uri="{BB962C8B-B14F-4D97-AF65-F5344CB8AC3E}">
        <p14:creationId xmlns:p14="http://schemas.microsoft.com/office/powerpoint/2010/main" val="21095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 (1)</Template>
  <TotalTime>1662</TotalTime>
  <Words>592</Words>
  <Application>Microsoft Office PowerPoint</Application>
  <PresentationFormat>Widescreen</PresentationFormat>
  <Paragraphs>67</Paragraphs>
  <Slides>9</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Palatino</vt:lpstr>
      <vt:lpstr>Source Sans Pro</vt:lpstr>
      <vt:lpstr>Wingdings</vt:lpstr>
      <vt:lpstr>ASCCC Curriculum Inst. 2020 Theme</vt:lpstr>
      <vt:lpstr>Ensuring Learning: Accessibility &amp; Flexibility in Equity-Driven Curriculum General Session 3: Friday July 9th 10:45pm – 12:15pm</vt:lpstr>
      <vt:lpstr>THANK YOU!</vt:lpstr>
      <vt:lpstr>…and a special message!</vt:lpstr>
      <vt:lpstr>Did you…?!</vt:lpstr>
      <vt:lpstr>CONNECT &amp; ENGAGE!</vt:lpstr>
      <vt:lpstr>RESOURCES</vt:lpstr>
      <vt:lpstr>California Community Colleges Curriculum Committee (5C)</vt:lpstr>
      <vt:lpstr>Representing YOU…US!</vt:lpstr>
      <vt:lpstr>See Ya!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Carrie Roberson</dc:creator>
  <cp:lastModifiedBy>Edie</cp:lastModifiedBy>
  <cp:revision>6</cp:revision>
  <cp:lastPrinted>2020-11-24T19:39:26Z</cp:lastPrinted>
  <dcterms:created xsi:type="dcterms:W3CDTF">2021-06-25T14:25:45Z</dcterms:created>
  <dcterms:modified xsi:type="dcterms:W3CDTF">2021-07-09T17:03:52Z</dcterms:modified>
</cp:coreProperties>
</file>