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9" r:id="rId3"/>
    <p:sldId id="260" r:id="rId4"/>
    <p:sldId id="263" r:id="rId5"/>
    <p:sldId id="261" r:id="rId6"/>
    <p:sldId id="267" r:id="rId7"/>
    <p:sldId id="262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5A8E422-A367-40F3-A898-084FB1323BA1}" v="64" dt="2021-06-15T17:50:51.2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90"/>
    <p:restoredTop sz="95226" autoAdjust="0"/>
  </p:normalViewPr>
  <p:slideViewPr>
    <p:cSldViewPr snapToGrid="0" snapToObjects="1">
      <p:cViewPr varScale="1">
        <p:scale>
          <a:sx n="82" d="100"/>
          <a:sy n="82" d="100"/>
        </p:scale>
        <p:origin x="749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5" d="100"/>
          <a:sy n="95" d="100"/>
        </p:scale>
        <p:origin x="251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rie Roberson" userId="ad15ced66ed045d5" providerId="LiveId" clId="{B5A8E422-A367-40F3-A898-084FB1323BA1}"/>
    <pc:docChg chg="undo custSel addSld delSld modSld sldOrd">
      <pc:chgData name="Carrie Roberson" userId="ad15ced66ed045d5" providerId="LiveId" clId="{B5A8E422-A367-40F3-A898-084FB1323BA1}" dt="2021-06-15T17:56:39.836" v="909" actId="20577"/>
      <pc:docMkLst>
        <pc:docMk/>
      </pc:docMkLst>
      <pc:sldChg chg="modSp mod modNotesTx">
        <pc:chgData name="Carrie Roberson" userId="ad15ced66ed045d5" providerId="LiveId" clId="{B5A8E422-A367-40F3-A898-084FB1323BA1}" dt="2021-06-15T17:56:39.836" v="909" actId="20577"/>
        <pc:sldMkLst>
          <pc:docMk/>
          <pc:sldMk cId="0" sldId="258"/>
        </pc:sldMkLst>
        <pc:spChg chg="mod">
          <ac:chgData name="Carrie Roberson" userId="ad15ced66ed045d5" providerId="LiveId" clId="{B5A8E422-A367-40F3-A898-084FB1323BA1}" dt="2021-06-15T17:56:39.836" v="909" actId="20577"/>
          <ac:spMkLst>
            <pc:docMk/>
            <pc:sldMk cId="0" sldId="258"/>
            <ac:spMk id="13313" creationId="{4C024CE1-8729-9A45-B64C-4C99EAD38149}"/>
          </ac:spMkLst>
        </pc:spChg>
      </pc:sldChg>
      <pc:sldChg chg="modSp mod">
        <pc:chgData name="Carrie Roberson" userId="ad15ced66ed045d5" providerId="LiveId" clId="{B5A8E422-A367-40F3-A898-084FB1323BA1}" dt="2021-06-15T17:47:28.833" v="811" actId="114"/>
        <pc:sldMkLst>
          <pc:docMk/>
          <pc:sldMk cId="315919602" sldId="259"/>
        </pc:sldMkLst>
        <pc:spChg chg="mod">
          <ac:chgData name="Carrie Roberson" userId="ad15ced66ed045d5" providerId="LiveId" clId="{B5A8E422-A367-40F3-A898-084FB1323BA1}" dt="2021-06-15T17:47:28.833" v="811" actId="114"/>
          <ac:spMkLst>
            <pc:docMk/>
            <pc:sldMk cId="315919602" sldId="259"/>
            <ac:spMk id="2" creationId="{523A76EB-D48A-45BF-8F2C-3E3283080A7F}"/>
          </ac:spMkLst>
        </pc:spChg>
        <pc:spChg chg="mod">
          <ac:chgData name="Carrie Roberson" userId="ad15ced66ed045d5" providerId="LiveId" clId="{B5A8E422-A367-40F3-A898-084FB1323BA1}" dt="2021-06-14T17:54:08.174" v="361" actId="2711"/>
          <ac:spMkLst>
            <pc:docMk/>
            <pc:sldMk cId="315919602" sldId="259"/>
            <ac:spMk id="3" creationId="{F70BFAFB-DB8D-44CC-A96F-6C4789F659EE}"/>
          </ac:spMkLst>
        </pc:spChg>
      </pc:sldChg>
      <pc:sldChg chg="addSp delSp modSp mod modClrScheme chgLayout">
        <pc:chgData name="Carrie Roberson" userId="ad15ced66ed045d5" providerId="LiveId" clId="{B5A8E422-A367-40F3-A898-084FB1323BA1}" dt="2021-06-09T18:35:33.775" v="108" actId="255"/>
        <pc:sldMkLst>
          <pc:docMk/>
          <pc:sldMk cId="2009302352" sldId="260"/>
        </pc:sldMkLst>
        <pc:spChg chg="mod">
          <ac:chgData name="Carrie Roberson" userId="ad15ced66ed045d5" providerId="LiveId" clId="{B5A8E422-A367-40F3-A898-084FB1323BA1}" dt="2021-06-09T18:35:33.775" v="108" actId="255"/>
          <ac:spMkLst>
            <pc:docMk/>
            <pc:sldMk cId="2009302352" sldId="260"/>
            <ac:spMk id="2" creationId="{375D3DBF-56C1-4D28-ABB3-C4D2C8223DB9}"/>
          </ac:spMkLst>
        </pc:spChg>
        <pc:spChg chg="add del">
          <ac:chgData name="Carrie Roberson" userId="ad15ced66ed045d5" providerId="LiveId" clId="{B5A8E422-A367-40F3-A898-084FB1323BA1}" dt="2021-06-09T18:31:52.174" v="69" actId="26606"/>
          <ac:spMkLst>
            <pc:docMk/>
            <pc:sldMk cId="2009302352" sldId="260"/>
            <ac:spMk id="3" creationId="{855F005B-6040-4F74-8A4F-3874C76112B7}"/>
          </ac:spMkLst>
        </pc:spChg>
        <pc:spChg chg="mod">
          <ac:chgData name="Carrie Roberson" userId="ad15ced66ed045d5" providerId="LiveId" clId="{B5A8E422-A367-40F3-A898-084FB1323BA1}" dt="2021-06-09T18:31:52.174" v="69" actId="26606"/>
          <ac:spMkLst>
            <pc:docMk/>
            <pc:sldMk cId="2009302352" sldId="260"/>
            <ac:spMk id="4" creationId="{32CF9300-32B3-4F7D-B414-4396C6374805}"/>
          </ac:spMkLst>
        </pc:spChg>
        <pc:graphicFrameChg chg="add del mod">
          <ac:chgData name="Carrie Roberson" userId="ad15ced66ed045d5" providerId="LiveId" clId="{B5A8E422-A367-40F3-A898-084FB1323BA1}" dt="2021-06-09T18:31:52.146" v="68" actId="26606"/>
          <ac:graphicFrameMkLst>
            <pc:docMk/>
            <pc:sldMk cId="2009302352" sldId="260"/>
            <ac:graphicFrameMk id="6" creationId="{D3029550-CA25-4786-935D-AFAEC7200BEB}"/>
          </ac:graphicFrameMkLst>
        </pc:graphicFrameChg>
        <pc:graphicFrameChg chg="add mod">
          <ac:chgData name="Carrie Roberson" userId="ad15ced66ed045d5" providerId="LiveId" clId="{B5A8E422-A367-40F3-A898-084FB1323BA1}" dt="2021-06-09T18:35:21.711" v="107" actId="14100"/>
          <ac:graphicFrameMkLst>
            <pc:docMk/>
            <pc:sldMk cId="2009302352" sldId="260"/>
            <ac:graphicFrameMk id="8" creationId="{26E48469-A149-4E4F-A91E-504583691DAD}"/>
          </ac:graphicFrameMkLst>
        </pc:graphicFrameChg>
      </pc:sldChg>
      <pc:sldChg chg="addSp delSp modSp mod">
        <pc:chgData name="Carrie Roberson" userId="ad15ced66ed045d5" providerId="LiveId" clId="{B5A8E422-A367-40F3-A898-084FB1323BA1}" dt="2021-06-09T18:36:46.527" v="113" actId="207"/>
        <pc:sldMkLst>
          <pc:docMk/>
          <pc:sldMk cId="956685469" sldId="261"/>
        </pc:sldMkLst>
        <pc:spChg chg="mod">
          <ac:chgData name="Carrie Roberson" userId="ad15ced66ed045d5" providerId="LiveId" clId="{B5A8E422-A367-40F3-A898-084FB1323BA1}" dt="2021-06-09T18:29:07.790" v="52" actId="255"/>
          <ac:spMkLst>
            <pc:docMk/>
            <pc:sldMk cId="956685469" sldId="261"/>
            <ac:spMk id="2" creationId="{93FCF12B-DDA5-48E6-BA76-E65C126C8855}"/>
          </ac:spMkLst>
        </pc:spChg>
        <pc:spChg chg="del">
          <ac:chgData name="Carrie Roberson" userId="ad15ced66ed045d5" providerId="LiveId" clId="{B5A8E422-A367-40F3-A898-084FB1323BA1}" dt="2021-06-09T18:28:40.257" v="34" actId="26606"/>
          <ac:spMkLst>
            <pc:docMk/>
            <pc:sldMk cId="956685469" sldId="261"/>
            <ac:spMk id="3" creationId="{153EE0EE-EBF4-4D97-8E61-0BC5FA454682}"/>
          </ac:spMkLst>
        </pc:spChg>
        <pc:spChg chg="mod">
          <ac:chgData name="Carrie Roberson" userId="ad15ced66ed045d5" providerId="LiveId" clId="{B5A8E422-A367-40F3-A898-084FB1323BA1}" dt="2021-06-09T18:28:40.257" v="34" actId="26606"/>
          <ac:spMkLst>
            <pc:docMk/>
            <pc:sldMk cId="956685469" sldId="261"/>
            <ac:spMk id="4" creationId="{1207BC83-91B4-4BD6-81A3-8575D20167BA}"/>
          </ac:spMkLst>
        </pc:spChg>
        <pc:graphicFrameChg chg="add mod modGraphic">
          <ac:chgData name="Carrie Roberson" userId="ad15ced66ed045d5" providerId="LiveId" clId="{B5A8E422-A367-40F3-A898-084FB1323BA1}" dt="2021-06-09T18:36:46.527" v="113" actId="207"/>
          <ac:graphicFrameMkLst>
            <pc:docMk/>
            <pc:sldMk cId="956685469" sldId="261"/>
            <ac:graphicFrameMk id="6" creationId="{E0D50430-DA41-4477-B9A1-386058B43EAD}"/>
          </ac:graphicFrameMkLst>
        </pc:graphicFrameChg>
      </pc:sldChg>
      <pc:sldChg chg="addSp delSp modSp mod">
        <pc:chgData name="Carrie Roberson" userId="ad15ced66ed045d5" providerId="LiveId" clId="{B5A8E422-A367-40F3-A898-084FB1323BA1}" dt="2021-06-09T18:27:08.095" v="16" actId="20577"/>
        <pc:sldMkLst>
          <pc:docMk/>
          <pc:sldMk cId="1518403656" sldId="262"/>
        </pc:sldMkLst>
        <pc:spChg chg="mod">
          <ac:chgData name="Carrie Roberson" userId="ad15ced66ed045d5" providerId="LiveId" clId="{B5A8E422-A367-40F3-A898-084FB1323BA1}" dt="2021-06-09T18:27:08.095" v="16" actId="20577"/>
          <ac:spMkLst>
            <pc:docMk/>
            <pc:sldMk cId="1518403656" sldId="262"/>
            <ac:spMk id="2" creationId="{E653BA5A-D7F5-4655-B172-B413183D009B}"/>
          </ac:spMkLst>
        </pc:spChg>
        <pc:spChg chg="del">
          <ac:chgData name="Carrie Roberson" userId="ad15ced66ed045d5" providerId="LiveId" clId="{B5A8E422-A367-40F3-A898-084FB1323BA1}" dt="2021-06-09T18:26:09.278" v="2" actId="931"/>
          <ac:spMkLst>
            <pc:docMk/>
            <pc:sldMk cId="1518403656" sldId="262"/>
            <ac:spMk id="3" creationId="{D870C015-02DC-442F-8727-7B47671C9A2F}"/>
          </ac:spMkLst>
        </pc:spChg>
        <pc:picChg chg="add mod">
          <ac:chgData name="Carrie Roberson" userId="ad15ced66ed045d5" providerId="LiveId" clId="{B5A8E422-A367-40F3-A898-084FB1323BA1}" dt="2021-06-09T18:26:09.278" v="2" actId="931"/>
          <ac:picMkLst>
            <pc:docMk/>
            <pc:sldMk cId="1518403656" sldId="262"/>
            <ac:picMk id="6" creationId="{429BF620-6CBA-44BF-970A-4DBCD7345047}"/>
          </ac:picMkLst>
        </pc:picChg>
      </pc:sldChg>
      <pc:sldChg chg="addSp delSp modSp mod">
        <pc:chgData name="Carrie Roberson" userId="ad15ced66ed045d5" providerId="LiveId" clId="{B5A8E422-A367-40F3-A898-084FB1323BA1}" dt="2021-06-09T18:29:16.790" v="53" actId="255"/>
        <pc:sldMkLst>
          <pc:docMk/>
          <pc:sldMk cId="1273525089" sldId="263"/>
        </pc:sldMkLst>
        <pc:spChg chg="mod">
          <ac:chgData name="Carrie Roberson" userId="ad15ced66ed045d5" providerId="LiveId" clId="{B5A8E422-A367-40F3-A898-084FB1323BA1}" dt="2021-06-09T18:29:16.790" v="53" actId="255"/>
          <ac:spMkLst>
            <pc:docMk/>
            <pc:sldMk cId="1273525089" sldId="263"/>
            <ac:spMk id="2" creationId="{186FE979-E07E-450A-A5C9-1B08836DACD9}"/>
          </ac:spMkLst>
        </pc:spChg>
        <pc:spChg chg="del">
          <ac:chgData name="Carrie Roberson" userId="ad15ced66ed045d5" providerId="LiveId" clId="{B5A8E422-A367-40F3-A898-084FB1323BA1}" dt="2021-06-09T18:28:20.311" v="33" actId="26606"/>
          <ac:spMkLst>
            <pc:docMk/>
            <pc:sldMk cId="1273525089" sldId="263"/>
            <ac:spMk id="3" creationId="{E9547581-F294-49F1-AD82-B79CDBDE08AB}"/>
          </ac:spMkLst>
        </pc:spChg>
        <pc:spChg chg="mod">
          <ac:chgData name="Carrie Roberson" userId="ad15ced66ed045d5" providerId="LiveId" clId="{B5A8E422-A367-40F3-A898-084FB1323BA1}" dt="2021-06-09T18:28:20.311" v="33" actId="26606"/>
          <ac:spMkLst>
            <pc:docMk/>
            <pc:sldMk cId="1273525089" sldId="263"/>
            <ac:spMk id="4" creationId="{5154761B-1CE2-447E-A3BD-61FE1812E8D8}"/>
          </ac:spMkLst>
        </pc:spChg>
        <pc:graphicFrameChg chg="add">
          <ac:chgData name="Carrie Roberson" userId="ad15ced66ed045d5" providerId="LiveId" clId="{B5A8E422-A367-40F3-A898-084FB1323BA1}" dt="2021-06-09T18:28:20.311" v="33" actId="26606"/>
          <ac:graphicFrameMkLst>
            <pc:docMk/>
            <pc:sldMk cId="1273525089" sldId="263"/>
            <ac:graphicFrameMk id="6" creationId="{3B7D9431-0FB9-400B-8C88-FDBEC30A80A7}"/>
          </ac:graphicFrameMkLst>
        </pc:graphicFrameChg>
      </pc:sldChg>
      <pc:sldChg chg="addSp delSp modSp mod modClrScheme chgLayout">
        <pc:chgData name="Carrie Roberson" userId="ad15ced66ed045d5" providerId="LiveId" clId="{B5A8E422-A367-40F3-A898-084FB1323BA1}" dt="2021-06-09T18:27:41.636" v="32" actId="255"/>
        <pc:sldMkLst>
          <pc:docMk/>
          <pc:sldMk cId="2936375473" sldId="264"/>
        </pc:sldMkLst>
        <pc:spChg chg="mod">
          <ac:chgData name="Carrie Roberson" userId="ad15ced66ed045d5" providerId="LiveId" clId="{B5A8E422-A367-40F3-A898-084FB1323BA1}" dt="2021-06-09T18:27:41.636" v="32" actId="255"/>
          <ac:spMkLst>
            <pc:docMk/>
            <pc:sldMk cId="2936375473" sldId="264"/>
            <ac:spMk id="2" creationId="{AA30AFC7-FD13-4C60-AA54-0437541CE5A5}"/>
          </ac:spMkLst>
        </pc:spChg>
        <pc:spChg chg="add del">
          <ac:chgData name="Carrie Roberson" userId="ad15ced66ed045d5" providerId="LiveId" clId="{B5A8E422-A367-40F3-A898-084FB1323BA1}" dt="2021-06-09T18:27:33.387" v="31" actId="26606"/>
          <ac:spMkLst>
            <pc:docMk/>
            <pc:sldMk cId="2936375473" sldId="264"/>
            <ac:spMk id="3" creationId="{D3F2BF24-3949-4E02-8951-CD4A87CC2F0D}"/>
          </ac:spMkLst>
        </pc:spChg>
        <pc:spChg chg="mod">
          <ac:chgData name="Carrie Roberson" userId="ad15ced66ed045d5" providerId="LiveId" clId="{B5A8E422-A367-40F3-A898-084FB1323BA1}" dt="2021-06-09T18:27:33.387" v="31" actId="26606"/>
          <ac:spMkLst>
            <pc:docMk/>
            <pc:sldMk cId="2936375473" sldId="264"/>
            <ac:spMk id="4" creationId="{E33931FE-E691-4959-B912-FD1F9904882B}"/>
          </ac:spMkLst>
        </pc:spChg>
        <pc:spChg chg="add del mod">
          <ac:chgData name="Carrie Roberson" userId="ad15ced66ed045d5" providerId="LiveId" clId="{B5A8E422-A367-40F3-A898-084FB1323BA1}" dt="2021-06-09T18:26:50.774" v="4" actId="26606"/>
          <ac:spMkLst>
            <pc:docMk/>
            <pc:sldMk cId="2936375473" sldId="264"/>
            <ac:spMk id="10" creationId="{2212136E-612A-43DC-AA33-CA8F506043FE}"/>
          </ac:spMkLst>
        </pc:spChg>
        <pc:graphicFrameChg chg="add del mod">
          <ac:chgData name="Carrie Roberson" userId="ad15ced66ed045d5" providerId="LiveId" clId="{B5A8E422-A367-40F3-A898-084FB1323BA1}" dt="2021-06-09T18:26:50.774" v="4" actId="26606"/>
          <ac:graphicFrameMkLst>
            <pc:docMk/>
            <pc:sldMk cId="2936375473" sldId="264"/>
            <ac:graphicFrameMk id="6" creationId="{AE5CA26C-DE61-4BEB-979E-FE0A8953402E}"/>
          </ac:graphicFrameMkLst>
        </pc:graphicFrameChg>
        <pc:graphicFrameChg chg="add">
          <ac:chgData name="Carrie Roberson" userId="ad15ced66ed045d5" providerId="LiveId" clId="{B5A8E422-A367-40F3-A898-084FB1323BA1}" dt="2021-06-09T18:27:33.387" v="31" actId="26606"/>
          <ac:graphicFrameMkLst>
            <pc:docMk/>
            <pc:sldMk cId="2936375473" sldId="264"/>
            <ac:graphicFrameMk id="7" creationId="{2A2E9FA6-04AD-4577-B8B3-DF73CEACA195}"/>
          </ac:graphicFrameMkLst>
        </pc:graphicFrameChg>
        <pc:graphicFrameChg chg="add del mod">
          <ac:chgData name="Carrie Roberson" userId="ad15ced66ed045d5" providerId="LiveId" clId="{B5A8E422-A367-40F3-A898-084FB1323BA1}" dt="2021-06-09T18:26:54.585" v="6" actId="26606"/>
          <ac:graphicFrameMkLst>
            <pc:docMk/>
            <pc:sldMk cId="2936375473" sldId="264"/>
            <ac:graphicFrameMk id="12" creationId="{5A709AC6-9E19-4213-BE04-61BE7BC7FE70}"/>
          </ac:graphicFrameMkLst>
        </pc:graphicFrameChg>
      </pc:sldChg>
      <pc:sldChg chg="addSp delSp modSp mod modNotesTx">
        <pc:chgData name="Carrie Roberson" userId="ad15ced66ed045d5" providerId="LiveId" clId="{B5A8E422-A367-40F3-A898-084FB1323BA1}" dt="2021-06-09T18:41:18.809" v="359" actId="20577"/>
        <pc:sldMkLst>
          <pc:docMk/>
          <pc:sldMk cId="326791978" sldId="265"/>
        </pc:sldMkLst>
        <pc:spChg chg="mod">
          <ac:chgData name="Carrie Roberson" userId="ad15ced66ed045d5" providerId="LiveId" clId="{B5A8E422-A367-40F3-A898-084FB1323BA1}" dt="2021-06-09T18:31:17.838" v="66" actId="255"/>
          <ac:spMkLst>
            <pc:docMk/>
            <pc:sldMk cId="326791978" sldId="265"/>
            <ac:spMk id="2" creationId="{3989DDC8-73F3-4372-ABE0-E362E4D1DB1B}"/>
          </ac:spMkLst>
        </pc:spChg>
        <pc:spChg chg="del">
          <ac:chgData name="Carrie Roberson" userId="ad15ced66ed045d5" providerId="LiveId" clId="{B5A8E422-A367-40F3-A898-084FB1323BA1}" dt="2021-06-09T18:25:21.146" v="0" actId="931"/>
          <ac:spMkLst>
            <pc:docMk/>
            <pc:sldMk cId="326791978" sldId="265"/>
            <ac:spMk id="3" creationId="{E42B3B21-5EB5-4230-B1E7-35F6951B9CE0}"/>
          </ac:spMkLst>
        </pc:spChg>
        <pc:spChg chg="mod">
          <ac:chgData name="Carrie Roberson" userId="ad15ced66ed045d5" providerId="LiveId" clId="{B5A8E422-A367-40F3-A898-084FB1323BA1}" dt="2021-06-09T18:25:29.307" v="1" actId="26606"/>
          <ac:spMkLst>
            <pc:docMk/>
            <pc:sldMk cId="326791978" sldId="265"/>
            <ac:spMk id="4" creationId="{9D2FD582-330C-47BA-9B41-23D4CDE18421}"/>
          </ac:spMkLst>
        </pc:spChg>
        <pc:picChg chg="add mod">
          <ac:chgData name="Carrie Roberson" userId="ad15ced66ed045d5" providerId="LiveId" clId="{B5A8E422-A367-40F3-A898-084FB1323BA1}" dt="2021-06-09T18:25:29.307" v="1" actId="26606"/>
          <ac:picMkLst>
            <pc:docMk/>
            <pc:sldMk cId="326791978" sldId="265"/>
            <ac:picMk id="6" creationId="{F1EFD5AD-AF88-46E0-8163-D8DA9216907D}"/>
          </ac:picMkLst>
        </pc:picChg>
      </pc:sldChg>
      <pc:sldChg chg="modSp">
        <pc:chgData name="Carrie Roberson" userId="ad15ced66ed045d5" providerId="LiveId" clId="{B5A8E422-A367-40F3-A898-084FB1323BA1}" dt="2021-06-15T17:50:51.299" v="822" actId="14100"/>
        <pc:sldMkLst>
          <pc:docMk/>
          <pc:sldMk cId="2197371031" sldId="266"/>
        </pc:sldMkLst>
        <pc:spChg chg="mod">
          <ac:chgData name="Carrie Roberson" userId="ad15ced66ed045d5" providerId="LiveId" clId="{B5A8E422-A367-40F3-A898-084FB1323BA1}" dt="2021-06-15T17:50:51.299" v="822" actId="14100"/>
          <ac:spMkLst>
            <pc:docMk/>
            <pc:sldMk cId="2197371031" sldId="266"/>
            <ac:spMk id="2" creationId="{E089E285-1543-409D-A717-2F46AAEEBF97}"/>
          </ac:spMkLst>
        </pc:spChg>
      </pc:sldChg>
      <pc:sldChg chg="addSp delSp modSp mod modClrScheme chgLayout">
        <pc:chgData name="Carrie Roberson" userId="ad15ced66ed045d5" providerId="LiveId" clId="{B5A8E422-A367-40F3-A898-084FB1323BA1}" dt="2021-06-09T18:39:51.561" v="242" actId="20577"/>
        <pc:sldMkLst>
          <pc:docMk/>
          <pc:sldMk cId="1214166268" sldId="267"/>
        </pc:sldMkLst>
        <pc:spChg chg="mod">
          <ac:chgData name="Carrie Roberson" userId="ad15ced66ed045d5" providerId="LiveId" clId="{B5A8E422-A367-40F3-A898-084FB1323BA1}" dt="2021-06-09T18:30:55.783" v="63" actId="255"/>
          <ac:spMkLst>
            <pc:docMk/>
            <pc:sldMk cId="1214166268" sldId="267"/>
            <ac:spMk id="2" creationId="{5D56435A-6895-4A69-B93B-F59A61E01E59}"/>
          </ac:spMkLst>
        </pc:spChg>
        <pc:spChg chg="add del mod">
          <ac:chgData name="Carrie Roberson" userId="ad15ced66ed045d5" providerId="LiveId" clId="{B5A8E422-A367-40F3-A898-084FB1323BA1}" dt="2021-06-09T18:30:11.903" v="60" actId="26606"/>
          <ac:spMkLst>
            <pc:docMk/>
            <pc:sldMk cId="1214166268" sldId="267"/>
            <ac:spMk id="3" creationId="{CE6FE093-2673-428C-AA2D-D5DE97060904}"/>
          </ac:spMkLst>
        </pc:spChg>
        <pc:spChg chg="mod">
          <ac:chgData name="Carrie Roberson" userId="ad15ced66ed045d5" providerId="LiveId" clId="{B5A8E422-A367-40F3-A898-084FB1323BA1}" dt="2021-06-09T18:30:11.903" v="60" actId="26606"/>
          <ac:spMkLst>
            <pc:docMk/>
            <pc:sldMk cId="1214166268" sldId="267"/>
            <ac:spMk id="4" creationId="{E35B4F57-91F3-4B3A-8302-6E6B36C01A03}"/>
          </ac:spMkLst>
        </pc:spChg>
        <pc:spChg chg="add del mod">
          <ac:chgData name="Carrie Roberson" userId="ad15ced66ed045d5" providerId="LiveId" clId="{B5A8E422-A367-40F3-A898-084FB1323BA1}" dt="2021-06-09T18:29:42.789" v="57" actId="26606"/>
          <ac:spMkLst>
            <pc:docMk/>
            <pc:sldMk cId="1214166268" sldId="267"/>
            <ac:spMk id="10" creationId="{9F2E3653-D01B-40A4-9467-35A13DCDA731}"/>
          </ac:spMkLst>
        </pc:spChg>
        <pc:graphicFrameChg chg="add del mod">
          <ac:chgData name="Carrie Roberson" userId="ad15ced66ed045d5" providerId="LiveId" clId="{B5A8E422-A367-40F3-A898-084FB1323BA1}" dt="2021-06-09T18:29:42.789" v="57" actId="26606"/>
          <ac:graphicFrameMkLst>
            <pc:docMk/>
            <pc:sldMk cId="1214166268" sldId="267"/>
            <ac:graphicFrameMk id="6" creationId="{AD68FB20-F3B3-40E0-87E6-0CC2D46C1F10}"/>
          </ac:graphicFrameMkLst>
        </pc:graphicFrameChg>
        <pc:graphicFrameChg chg="add del mod">
          <ac:chgData name="Carrie Roberson" userId="ad15ced66ed045d5" providerId="LiveId" clId="{B5A8E422-A367-40F3-A898-084FB1323BA1}" dt="2021-06-09T18:30:11.885" v="59" actId="26606"/>
          <ac:graphicFrameMkLst>
            <pc:docMk/>
            <pc:sldMk cId="1214166268" sldId="267"/>
            <ac:graphicFrameMk id="7" creationId="{6796538B-5D61-401F-9E78-1160B9972803}"/>
          </ac:graphicFrameMkLst>
        </pc:graphicFrameChg>
        <pc:graphicFrameChg chg="add mod modGraphic">
          <ac:chgData name="Carrie Roberson" userId="ad15ced66ed045d5" providerId="LiveId" clId="{B5A8E422-A367-40F3-A898-084FB1323BA1}" dt="2021-06-09T18:39:51.561" v="242" actId="20577"/>
          <ac:graphicFrameMkLst>
            <pc:docMk/>
            <pc:sldMk cId="1214166268" sldId="267"/>
            <ac:graphicFrameMk id="9" creationId="{E07E6479-83ED-4012-A27E-874AC0E61275}"/>
          </ac:graphicFrameMkLst>
        </pc:graphicFrameChg>
      </pc:sldChg>
      <pc:sldChg chg="add del">
        <pc:chgData name="Carrie Roberson" userId="ad15ced66ed045d5" providerId="LiveId" clId="{B5A8E422-A367-40F3-A898-084FB1323BA1}" dt="2021-06-14T18:01:06.524" v="769" actId="2696"/>
        <pc:sldMkLst>
          <pc:docMk/>
          <pc:sldMk cId="618393922" sldId="268"/>
        </pc:sldMkLst>
      </pc:sldChg>
      <pc:sldChg chg="add del">
        <pc:chgData name="Carrie Roberson" userId="ad15ced66ed045d5" providerId="LiveId" clId="{B5A8E422-A367-40F3-A898-084FB1323BA1}" dt="2021-06-15T17:49:26.954" v="813" actId="2696"/>
        <pc:sldMkLst>
          <pc:docMk/>
          <pc:sldMk cId="610448794" sldId="269"/>
        </pc:sldMkLst>
      </pc:sldChg>
      <pc:sldChg chg="add del">
        <pc:chgData name="Carrie Roberson" userId="ad15ced66ed045d5" providerId="LiveId" clId="{B5A8E422-A367-40F3-A898-084FB1323BA1}" dt="2021-06-15T17:49:26.954" v="813" actId="2696"/>
        <pc:sldMkLst>
          <pc:docMk/>
          <pc:sldMk cId="1595504903" sldId="272"/>
        </pc:sldMkLst>
      </pc:sldChg>
      <pc:sldChg chg="add del">
        <pc:chgData name="Carrie Roberson" userId="ad15ced66ed045d5" providerId="LiveId" clId="{B5A8E422-A367-40F3-A898-084FB1323BA1}" dt="2021-06-15T17:49:26.954" v="813" actId="2696"/>
        <pc:sldMkLst>
          <pc:docMk/>
          <pc:sldMk cId="2562686215" sldId="273"/>
        </pc:sldMkLst>
      </pc:sldChg>
      <pc:sldChg chg="add del">
        <pc:chgData name="Carrie Roberson" userId="ad15ced66ed045d5" providerId="LiveId" clId="{B5A8E422-A367-40F3-A898-084FB1323BA1}" dt="2021-06-15T17:49:26.954" v="813" actId="2696"/>
        <pc:sldMkLst>
          <pc:docMk/>
          <pc:sldMk cId="672646922" sldId="274"/>
        </pc:sldMkLst>
      </pc:sldChg>
      <pc:sldChg chg="add del">
        <pc:chgData name="Carrie Roberson" userId="ad15ced66ed045d5" providerId="LiveId" clId="{B5A8E422-A367-40F3-A898-084FB1323BA1}" dt="2021-06-15T17:49:34.866" v="814" actId="2696"/>
        <pc:sldMkLst>
          <pc:docMk/>
          <pc:sldMk cId="4105989266" sldId="275"/>
        </pc:sldMkLst>
      </pc:sldChg>
      <pc:sldChg chg="add del">
        <pc:chgData name="Carrie Roberson" userId="ad15ced66ed045d5" providerId="LiveId" clId="{B5A8E422-A367-40F3-A898-084FB1323BA1}" dt="2021-06-15T17:49:34.866" v="814" actId="2696"/>
        <pc:sldMkLst>
          <pc:docMk/>
          <pc:sldMk cId="2422456638" sldId="276"/>
        </pc:sldMkLst>
      </pc:sldChg>
      <pc:sldChg chg="add del">
        <pc:chgData name="Carrie Roberson" userId="ad15ced66ed045d5" providerId="LiveId" clId="{B5A8E422-A367-40F3-A898-084FB1323BA1}" dt="2021-06-15T17:49:58.695" v="815" actId="2696"/>
        <pc:sldMkLst>
          <pc:docMk/>
          <pc:sldMk cId="1622416563" sldId="277"/>
        </pc:sldMkLst>
      </pc:sldChg>
      <pc:sldChg chg="add del">
        <pc:chgData name="Carrie Roberson" userId="ad15ced66ed045d5" providerId="LiveId" clId="{B5A8E422-A367-40F3-A898-084FB1323BA1}" dt="2021-06-15T17:50:19.490" v="817" actId="2696"/>
        <pc:sldMkLst>
          <pc:docMk/>
          <pc:sldMk cId="2140758625" sldId="278"/>
        </pc:sldMkLst>
      </pc:sldChg>
      <pc:sldChg chg="add del">
        <pc:chgData name="Carrie Roberson" userId="ad15ced66ed045d5" providerId="LiveId" clId="{B5A8E422-A367-40F3-A898-084FB1323BA1}" dt="2021-06-15T17:50:19.490" v="817" actId="2696"/>
        <pc:sldMkLst>
          <pc:docMk/>
          <pc:sldMk cId="409979722" sldId="279"/>
        </pc:sldMkLst>
      </pc:sldChg>
      <pc:sldChg chg="add del">
        <pc:chgData name="Carrie Roberson" userId="ad15ced66ed045d5" providerId="LiveId" clId="{B5A8E422-A367-40F3-A898-084FB1323BA1}" dt="2021-06-15T17:49:58.695" v="815" actId="2696"/>
        <pc:sldMkLst>
          <pc:docMk/>
          <pc:sldMk cId="2863806950" sldId="280"/>
        </pc:sldMkLst>
      </pc:sldChg>
      <pc:sldChg chg="add del">
        <pc:chgData name="Carrie Roberson" userId="ad15ced66ed045d5" providerId="LiveId" clId="{B5A8E422-A367-40F3-A898-084FB1323BA1}" dt="2021-06-15T17:49:34.866" v="814" actId="2696"/>
        <pc:sldMkLst>
          <pc:docMk/>
          <pc:sldMk cId="589173666" sldId="281"/>
        </pc:sldMkLst>
      </pc:sldChg>
      <pc:sldChg chg="add del">
        <pc:chgData name="Carrie Roberson" userId="ad15ced66ed045d5" providerId="LiveId" clId="{B5A8E422-A367-40F3-A898-084FB1323BA1}" dt="2021-06-15T17:49:58.695" v="815" actId="2696"/>
        <pc:sldMkLst>
          <pc:docMk/>
          <pc:sldMk cId="202063409" sldId="282"/>
        </pc:sldMkLst>
      </pc:sldChg>
      <pc:sldChg chg="add del">
        <pc:chgData name="Carrie Roberson" userId="ad15ced66ed045d5" providerId="LiveId" clId="{B5A8E422-A367-40F3-A898-084FB1323BA1}" dt="2021-06-15T17:49:58.695" v="815" actId="2696"/>
        <pc:sldMkLst>
          <pc:docMk/>
          <pc:sldMk cId="599929718" sldId="283"/>
        </pc:sldMkLst>
      </pc:sldChg>
      <pc:sldChg chg="add del">
        <pc:chgData name="Carrie Roberson" userId="ad15ced66ed045d5" providerId="LiveId" clId="{B5A8E422-A367-40F3-A898-084FB1323BA1}" dt="2021-06-15T17:49:58.695" v="815" actId="2696"/>
        <pc:sldMkLst>
          <pc:docMk/>
          <pc:sldMk cId="2480555003" sldId="284"/>
        </pc:sldMkLst>
      </pc:sldChg>
      <pc:sldChg chg="add del">
        <pc:chgData name="Carrie Roberson" userId="ad15ced66ed045d5" providerId="LiveId" clId="{B5A8E422-A367-40F3-A898-084FB1323BA1}" dt="2021-06-15T17:49:58.695" v="815" actId="2696"/>
        <pc:sldMkLst>
          <pc:docMk/>
          <pc:sldMk cId="984414714" sldId="285"/>
        </pc:sldMkLst>
      </pc:sldChg>
      <pc:sldChg chg="add del">
        <pc:chgData name="Carrie Roberson" userId="ad15ced66ed045d5" providerId="LiveId" clId="{B5A8E422-A367-40F3-A898-084FB1323BA1}" dt="2021-06-15T17:50:11.136" v="816" actId="2696"/>
        <pc:sldMkLst>
          <pc:docMk/>
          <pc:sldMk cId="3722970466" sldId="286"/>
        </pc:sldMkLst>
      </pc:sldChg>
      <pc:sldChg chg="add del">
        <pc:chgData name="Carrie Roberson" userId="ad15ced66ed045d5" providerId="LiveId" clId="{B5A8E422-A367-40F3-A898-084FB1323BA1}" dt="2021-06-15T17:50:11.136" v="816" actId="2696"/>
        <pc:sldMkLst>
          <pc:docMk/>
          <pc:sldMk cId="3810602384" sldId="287"/>
        </pc:sldMkLst>
      </pc:sldChg>
      <pc:sldChg chg="add del">
        <pc:chgData name="Carrie Roberson" userId="ad15ced66ed045d5" providerId="LiveId" clId="{B5A8E422-A367-40F3-A898-084FB1323BA1}" dt="2021-06-15T17:50:11.136" v="816" actId="2696"/>
        <pc:sldMkLst>
          <pc:docMk/>
          <pc:sldMk cId="3086553694" sldId="288"/>
        </pc:sldMkLst>
      </pc:sldChg>
      <pc:sldChg chg="addSp delSp modSp new del mod ord modNotesTx">
        <pc:chgData name="Carrie Roberson" userId="ad15ced66ed045d5" providerId="LiveId" clId="{B5A8E422-A367-40F3-A898-084FB1323BA1}" dt="2021-06-15T17:47:59.229" v="812" actId="2696"/>
        <pc:sldMkLst>
          <pc:docMk/>
          <pc:sldMk cId="4140983067" sldId="289"/>
        </pc:sldMkLst>
        <pc:spChg chg="mod">
          <ac:chgData name="Carrie Roberson" userId="ad15ced66ed045d5" providerId="LiveId" clId="{B5A8E422-A367-40F3-A898-084FB1323BA1}" dt="2021-06-14T17:59:58.758" v="611" actId="14100"/>
          <ac:spMkLst>
            <pc:docMk/>
            <pc:sldMk cId="4140983067" sldId="289"/>
            <ac:spMk id="3" creationId="{00B77260-EFED-46EE-91BC-00DDD1004AFA}"/>
          </ac:spMkLst>
        </pc:spChg>
        <pc:spChg chg="add del">
          <ac:chgData name="Carrie Roberson" userId="ad15ced66ed045d5" providerId="LiveId" clId="{B5A8E422-A367-40F3-A898-084FB1323BA1}" dt="2021-06-14T17:59:15.915" v="604" actId="22"/>
          <ac:spMkLst>
            <pc:docMk/>
            <pc:sldMk cId="4140983067" sldId="289"/>
            <ac:spMk id="6" creationId="{8C56408E-EC83-4AF5-892A-2FF1D4CBD1F0}"/>
          </ac:spMkLst>
        </pc:spChg>
      </pc:sldChg>
      <pc:sldMasterChg chg="delSldLayout">
        <pc:chgData name="Carrie Roberson" userId="ad15ced66ed045d5" providerId="LiveId" clId="{B5A8E422-A367-40F3-A898-084FB1323BA1}" dt="2021-06-15T17:50:19.490" v="817" actId="2696"/>
        <pc:sldMasterMkLst>
          <pc:docMk/>
          <pc:sldMasterMk cId="0" sldId="2147483648"/>
        </pc:sldMasterMkLst>
        <pc:sldLayoutChg chg="del">
          <pc:chgData name="Carrie Roberson" userId="ad15ced66ed045d5" providerId="LiveId" clId="{B5A8E422-A367-40F3-A898-084FB1323BA1}" dt="2021-06-15T17:50:19.490" v="817" actId="2696"/>
          <pc:sldLayoutMkLst>
            <pc:docMk/>
            <pc:sldMasterMk cId="0" sldId="2147483648"/>
            <pc:sldLayoutMk cId="1574595947" sldId="2147483780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svg"/><Relationship Id="rId1" Type="http://schemas.openxmlformats.org/officeDocument/2006/relationships/image" Target="../media/image16.png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F7B014-CB0E-4D5C-877B-CE51E1985AE7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D6D7E49B-277A-4CEB-BB4F-B75CC3EDA76E}">
      <dgm:prSet custT="1"/>
      <dgm:spPr/>
      <dgm:t>
        <a:bodyPr/>
        <a:lstStyle/>
        <a:p>
          <a:pPr>
            <a:defRPr cap="all"/>
          </a:pPr>
          <a:r>
            <a:rPr lang="en-US" sz="1800" b="1" dirty="0"/>
            <a:t>10+1</a:t>
          </a:r>
        </a:p>
      </dgm:t>
    </dgm:pt>
    <dgm:pt modelId="{6C2C1D30-9E59-497C-B310-39679437337F}" type="parTrans" cxnId="{9F4A7497-E97A-49E0-887A-D8B3364CA886}">
      <dgm:prSet/>
      <dgm:spPr/>
      <dgm:t>
        <a:bodyPr/>
        <a:lstStyle/>
        <a:p>
          <a:endParaRPr lang="en-US"/>
        </a:p>
      </dgm:t>
    </dgm:pt>
    <dgm:pt modelId="{1043EB6E-7782-43FC-87B2-4D773A60DB1B}" type="sibTrans" cxnId="{9F4A7497-E97A-49E0-887A-D8B3364CA886}">
      <dgm:prSet/>
      <dgm:spPr/>
      <dgm:t>
        <a:bodyPr/>
        <a:lstStyle/>
        <a:p>
          <a:endParaRPr lang="en-US"/>
        </a:p>
      </dgm:t>
    </dgm:pt>
    <dgm:pt modelId="{A3A7D572-1FFE-43E7-B4B3-7AB16CFB6540}">
      <dgm:prSet custT="1"/>
      <dgm:spPr/>
      <dgm:t>
        <a:bodyPr/>
        <a:lstStyle/>
        <a:p>
          <a:pPr>
            <a:defRPr cap="all"/>
          </a:pPr>
          <a:r>
            <a:rPr lang="en-US" sz="1800" b="1" dirty="0"/>
            <a:t>Philosophical Approach</a:t>
          </a:r>
        </a:p>
      </dgm:t>
    </dgm:pt>
    <dgm:pt modelId="{6D4FEB2E-1550-4EF6-964C-AE8E37BC9E84}" type="parTrans" cxnId="{9C5EDA6A-E277-49A7-90EA-D66B16560841}">
      <dgm:prSet/>
      <dgm:spPr/>
      <dgm:t>
        <a:bodyPr/>
        <a:lstStyle/>
        <a:p>
          <a:endParaRPr lang="en-US"/>
        </a:p>
      </dgm:t>
    </dgm:pt>
    <dgm:pt modelId="{6E33B1FB-7113-4C6A-89F0-E7D07750C817}" type="sibTrans" cxnId="{9C5EDA6A-E277-49A7-90EA-D66B16560841}">
      <dgm:prSet/>
      <dgm:spPr/>
      <dgm:t>
        <a:bodyPr/>
        <a:lstStyle/>
        <a:p>
          <a:endParaRPr lang="en-US"/>
        </a:p>
      </dgm:t>
    </dgm:pt>
    <dgm:pt modelId="{E10BBFC3-24E6-42FA-A99A-630E347FEA41}">
      <dgm:prSet custT="1"/>
      <dgm:spPr/>
      <dgm:t>
        <a:bodyPr/>
        <a:lstStyle/>
        <a:p>
          <a:pPr>
            <a:defRPr cap="all"/>
          </a:pPr>
          <a:r>
            <a:rPr lang="en-US" sz="1800" b="1" dirty="0"/>
            <a:t>Practical Approach</a:t>
          </a:r>
        </a:p>
      </dgm:t>
    </dgm:pt>
    <dgm:pt modelId="{2B8FDC06-AA54-4ECB-BE4C-00E592D4FB20}" type="parTrans" cxnId="{E16CBD69-002C-46AE-8DD5-C6A069058E5F}">
      <dgm:prSet/>
      <dgm:spPr/>
      <dgm:t>
        <a:bodyPr/>
        <a:lstStyle/>
        <a:p>
          <a:endParaRPr lang="en-US"/>
        </a:p>
      </dgm:t>
    </dgm:pt>
    <dgm:pt modelId="{33A059F3-85C8-4671-9D95-4F0C95C3F4B7}" type="sibTrans" cxnId="{E16CBD69-002C-46AE-8DD5-C6A069058E5F}">
      <dgm:prSet/>
      <dgm:spPr/>
      <dgm:t>
        <a:bodyPr/>
        <a:lstStyle/>
        <a:p>
          <a:endParaRPr lang="en-US"/>
        </a:p>
      </dgm:t>
    </dgm:pt>
    <dgm:pt modelId="{01CA5524-FBB6-4E73-8885-4F213F61AA59}">
      <dgm:prSet custT="1"/>
      <dgm:spPr/>
      <dgm:t>
        <a:bodyPr/>
        <a:lstStyle/>
        <a:p>
          <a:pPr>
            <a:defRPr cap="all"/>
          </a:pPr>
          <a:r>
            <a:rPr lang="en-US" sz="1800" b="1" dirty="0"/>
            <a:t>Considerations…</a:t>
          </a:r>
        </a:p>
      </dgm:t>
    </dgm:pt>
    <dgm:pt modelId="{8716D744-099C-4706-B2A0-EF2FFC24A767}" type="parTrans" cxnId="{B72AB1C1-5E94-481B-A476-BFFDAEA461C9}">
      <dgm:prSet/>
      <dgm:spPr/>
      <dgm:t>
        <a:bodyPr/>
        <a:lstStyle/>
        <a:p>
          <a:endParaRPr lang="en-US"/>
        </a:p>
      </dgm:t>
    </dgm:pt>
    <dgm:pt modelId="{283FE4C1-FCFE-44CF-AD1B-29372895500F}" type="sibTrans" cxnId="{B72AB1C1-5E94-481B-A476-BFFDAEA461C9}">
      <dgm:prSet/>
      <dgm:spPr/>
      <dgm:t>
        <a:bodyPr/>
        <a:lstStyle/>
        <a:p>
          <a:endParaRPr lang="en-US"/>
        </a:p>
      </dgm:t>
    </dgm:pt>
    <dgm:pt modelId="{3016C828-53E1-48BF-8CF8-7A391241B028}">
      <dgm:prSet custT="1"/>
      <dgm:spPr/>
      <dgm:t>
        <a:bodyPr/>
        <a:lstStyle/>
        <a:p>
          <a:pPr>
            <a:defRPr cap="all"/>
          </a:pPr>
          <a:r>
            <a:rPr lang="en-US" sz="1800" b="1" dirty="0"/>
            <a:t>Activities</a:t>
          </a:r>
        </a:p>
      </dgm:t>
    </dgm:pt>
    <dgm:pt modelId="{9E69C7F9-B9BA-4260-92E0-5A07CC453A89}" type="parTrans" cxnId="{184759CB-492E-49EA-B684-E20B9C2A7784}">
      <dgm:prSet/>
      <dgm:spPr/>
      <dgm:t>
        <a:bodyPr/>
        <a:lstStyle/>
        <a:p>
          <a:endParaRPr lang="en-US"/>
        </a:p>
      </dgm:t>
    </dgm:pt>
    <dgm:pt modelId="{67DD34DF-8991-4820-B3FD-D89F7EB8BD15}" type="sibTrans" cxnId="{184759CB-492E-49EA-B684-E20B9C2A7784}">
      <dgm:prSet/>
      <dgm:spPr/>
      <dgm:t>
        <a:bodyPr/>
        <a:lstStyle/>
        <a:p>
          <a:endParaRPr lang="en-US"/>
        </a:p>
      </dgm:t>
    </dgm:pt>
    <dgm:pt modelId="{25F085B2-FCD7-4CBC-B823-EE9EFACC666E}">
      <dgm:prSet custT="1"/>
      <dgm:spPr/>
      <dgm:t>
        <a:bodyPr/>
        <a:lstStyle/>
        <a:p>
          <a:pPr>
            <a:defRPr cap="all"/>
          </a:pPr>
          <a:r>
            <a:rPr lang="en-US" sz="1800" b="1" dirty="0"/>
            <a:t>Empowerment. Leadership. Voice.</a:t>
          </a:r>
        </a:p>
      </dgm:t>
    </dgm:pt>
    <dgm:pt modelId="{CC6EFBC2-1400-4CAD-A33E-E260C0AEB6B1}" type="parTrans" cxnId="{22D72A47-58A3-4DCE-AE96-E6E5FB77812C}">
      <dgm:prSet/>
      <dgm:spPr/>
      <dgm:t>
        <a:bodyPr/>
        <a:lstStyle/>
        <a:p>
          <a:endParaRPr lang="en-US"/>
        </a:p>
      </dgm:t>
    </dgm:pt>
    <dgm:pt modelId="{033DC981-3D24-4555-98BE-5E03F0F68B9B}" type="sibTrans" cxnId="{22D72A47-58A3-4DCE-AE96-E6E5FB77812C}">
      <dgm:prSet/>
      <dgm:spPr/>
      <dgm:t>
        <a:bodyPr/>
        <a:lstStyle/>
        <a:p>
          <a:endParaRPr lang="en-US"/>
        </a:p>
      </dgm:t>
    </dgm:pt>
    <dgm:pt modelId="{50877DC4-17F3-4452-A178-45A1BCD35059}" type="pres">
      <dgm:prSet presAssocID="{97F7B014-CB0E-4D5C-877B-CE51E1985AE7}" presName="root" presStyleCnt="0">
        <dgm:presLayoutVars>
          <dgm:dir/>
          <dgm:resizeHandles val="exact"/>
        </dgm:presLayoutVars>
      </dgm:prSet>
      <dgm:spPr/>
    </dgm:pt>
    <dgm:pt modelId="{3EE7EE77-CD8B-4D93-A2A2-A9C506AA382E}" type="pres">
      <dgm:prSet presAssocID="{D6D7E49B-277A-4CEB-BB4F-B75CC3EDA76E}" presName="compNode" presStyleCnt="0"/>
      <dgm:spPr/>
    </dgm:pt>
    <dgm:pt modelId="{A6143F9E-7B5D-438A-9009-C25D93045398}" type="pres">
      <dgm:prSet presAssocID="{D6D7E49B-277A-4CEB-BB4F-B75CC3EDA76E}" presName="iconBgRect" presStyleLbl="bgShp" presStyleIdx="0" presStyleCnt="6"/>
      <dgm:spPr/>
    </dgm:pt>
    <dgm:pt modelId="{E06DE747-BDA8-48C6-8A22-7074DE048791}" type="pres">
      <dgm:prSet presAssocID="{D6D7E49B-277A-4CEB-BB4F-B75CC3EDA76E}" presName="iconRect" presStyleLbl="nod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 Bookmark"/>
        </a:ext>
      </dgm:extLst>
    </dgm:pt>
    <dgm:pt modelId="{B787D3E8-8587-42EE-9510-A5F11B8CC9E8}" type="pres">
      <dgm:prSet presAssocID="{D6D7E49B-277A-4CEB-BB4F-B75CC3EDA76E}" presName="spaceRect" presStyleCnt="0"/>
      <dgm:spPr/>
    </dgm:pt>
    <dgm:pt modelId="{AFD53D6A-36B3-4D3D-B10A-86B4DF338C35}" type="pres">
      <dgm:prSet presAssocID="{D6D7E49B-277A-4CEB-BB4F-B75CC3EDA76E}" presName="textRect" presStyleLbl="revTx" presStyleIdx="0" presStyleCnt="6">
        <dgm:presLayoutVars>
          <dgm:chMax val="1"/>
          <dgm:chPref val="1"/>
        </dgm:presLayoutVars>
      </dgm:prSet>
      <dgm:spPr/>
    </dgm:pt>
    <dgm:pt modelId="{B1DCDB45-23D5-430D-89AC-851E8959958E}" type="pres">
      <dgm:prSet presAssocID="{1043EB6E-7782-43FC-87B2-4D773A60DB1B}" presName="sibTrans" presStyleCnt="0"/>
      <dgm:spPr/>
    </dgm:pt>
    <dgm:pt modelId="{793076C2-4D96-4FCE-81FB-952C13081926}" type="pres">
      <dgm:prSet presAssocID="{A3A7D572-1FFE-43E7-B4B3-7AB16CFB6540}" presName="compNode" presStyleCnt="0"/>
      <dgm:spPr/>
    </dgm:pt>
    <dgm:pt modelId="{90228B08-1046-4205-9503-86DC633FB29B}" type="pres">
      <dgm:prSet presAssocID="{A3A7D572-1FFE-43E7-B4B3-7AB16CFB6540}" presName="iconBgRect" presStyleLbl="bgShp" presStyleIdx="1" presStyleCnt="6"/>
      <dgm:spPr/>
    </dgm:pt>
    <dgm:pt modelId="{FEB657FF-56F0-479F-B9A0-6F21B83972BB}" type="pres">
      <dgm:prSet presAssocID="{A3A7D572-1FFE-43E7-B4B3-7AB16CFB6540}" presName="iconRect" presStyleLbl="node1" presStyleIdx="1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3A6860B3-6444-4B63-8FCC-CB71FBB3E701}" type="pres">
      <dgm:prSet presAssocID="{A3A7D572-1FFE-43E7-B4B3-7AB16CFB6540}" presName="spaceRect" presStyleCnt="0"/>
      <dgm:spPr/>
    </dgm:pt>
    <dgm:pt modelId="{73CC0948-E99A-4D8C-AAC5-28457F7FFC1A}" type="pres">
      <dgm:prSet presAssocID="{A3A7D572-1FFE-43E7-B4B3-7AB16CFB6540}" presName="textRect" presStyleLbl="revTx" presStyleIdx="1" presStyleCnt="6" custScaleX="157532">
        <dgm:presLayoutVars>
          <dgm:chMax val="1"/>
          <dgm:chPref val="1"/>
        </dgm:presLayoutVars>
      </dgm:prSet>
      <dgm:spPr/>
    </dgm:pt>
    <dgm:pt modelId="{293F3D58-F9AE-41CE-853C-B1755D612A3D}" type="pres">
      <dgm:prSet presAssocID="{6E33B1FB-7113-4C6A-89F0-E7D07750C817}" presName="sibTrans" presStyleCnt="0"/>
      <dgm:spPr/>
    </dgm:pt>
    <dgm:pt modelId="{BD2212FB-2E0A-4384-893F-9E3E4C983AF3}" type="pres">
      <dgm:prSet presAssocID="{E10BBFC3-24E6-42FA-A99A-630E347FEA41}" presName="compNode" presStyleCnt="0"/>
      <dgm:spPr/>
    </dgm:pt>
    <dgm:pt modelId="{BED1C881-F9BC-479B-AFEA-67A992FE7756}" type="pres">
      <dgm:prSet presAssocID="{E10BBFC3-24E6-42FA-A99A-630E347FEA41}" presName="iconBgRect" presStyleLbl="bgShp" presStyleIdx="2" presStyleCnt="6"/>
      <dgm:spPr/>
    </dgm:pt>
    <dgm:pt modelId="{AD7D53C1-AB88-4FF9-9493-75A26374EDCC}" type="pres">
      <dgm:prSet presAssocID="{E10BBFC3-24E6-42FA-A99A-630E347FEA41}" presName="iconRect" presStyleLbl="node1" presStyleIdx="2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gerprint"/>
        </a:ext>
      </dgm:extLst>
    </dgm:pt>
    <dgm:pt modelId="{3C9F3431-42EB-4212-BA8D-B5EB2D147E23}" type="pres">
      <dgm:prSet presAssocID="{E10BBFC3-24E6-42FA-A99A-630E347FEA41}" presName="spaceRect" presStyleCnt="0"/>
      <dgm:spPr/>
    </dgm:pt>
    <dgm:pt modelId="{39A9ADA2-B6DB-426C-A8BF-930694301041}" type="pres">
      <dgm:prSet presAssocID="{E10BBFC3-24E6-42FA-A99A-630E347FEA41}" presName="textRect" presStyleLbl="revTx" presStyleIdx="2" presStyleCnt="6" custScaleX="132062">
        <dgm:presLayoutVars>
          <dgm:chMax val="1"/>
          <dgm:chPref val="1"/>
        </dgm:presLayoutVars>
      </dgm:prSet>
      <dgm:spPr/>
    </dgm:pt>
    <dgm:pt modelId="{D8DF54C8-DC5F-430C-A2A8-B53EC3E2BC90}" type="pres">
      <dgm:prSet presAssocID="{33A059F3-85C8-4671-9D95-4F0C95C3F4B7}" presName="sibTrans" presStyleCnt="0"/>
      <dgm:spPr/>
    </dgm:pt>
    <dgm:pt modelId="{D18E35A7-4F80-420E-B54D-90926858B49B}" type="pres">
      <dgm:prSet presAssocID="{01CA5524-FBB6-4E73-8885-4F213F61AA59}" presName="compNode" presStyleCnt="0"/>
      <dgm:spPr/>
    </dgm:pt>
    <dgm:pt modelId="{A8385971-6F69-433A-B98D-074DCB008659}" type="pres">
      <dgm:prSet presAssocID="{01CA5524-FBB6-4E73-8885-4F213F61AA59}" presName="iconBgRect" presStyleLbl="bgShp" presStyleIdx="3" presStyleCnt="6"/>
      <dgm:spPr/>
    </dgm:pt>
    <dgm:pt modelId="{AD66F97C-1C9A-4E61-9976-852A94FF2764}" type="pres">
      <dgm:prSet presAssocID="{01CA5524-FBB6-4E73-8885-4F213F61AA59}" presName="iconRect" presStyleLbl="node1" presStyleIdx="3" presStyleCnt="6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nancial"/>
        </a:ext>
      </dgm:extLst>
    </dgm:pt>
    <dgm:pt modelId="{2903DD36-810E-4196-8A85-F59BCFA5690C}" type="pres">
      <dgm:prSet presAssocID="{01CA5524-FBB6-4E73-8885-4F213F61AA59}" presName="spaceRect" presStyleCnt="0"/>
      <dgm:spPr/>
    </dgm:pt>
    <dgm:pt modelId="{2D51FEA2-89D8-49FA-B5A1-73707D24C35E}" type="pres">
      <dgm:prSet presAssocID="{01CA5524-FBB6-4E73-8885-4F213F61AA59}" presName="textRect" presStyleLbl="revTx" presStyleIdx="3" presStyleCnt="6" custScaleX="172578">
        <dgm:presLayoutVars>
          <dgm:chMax val="1"/>
          <dgm:chPref val="1"/>
        </dgm:presLayoutVars>
      </dgm:prSet>
      <dgm:spPr/>
    </dgm:pt>
    <dgm:pt modelId="{283B4865-DAA4-43CF-A426-2122797756F3}" type="pres">
      <dgm:prSet presAssocID="{283FE4C1-FCFE-44CF-AD1B-29372895500F}" presName="sibTrans" presStyleCnt="0"/>
      <dgm:spPr/>
    </dgm:pt>
    <dgm:pt modelId="{CEC31EB4-47CC-4A40-8ACF-47C68873114A}" type="pres">
      <dgm:prSet presAssocID="{3016C828-53E1-48BF-8CF8-7A391241B028}" presName="compNode" presStyleCnt="0"/>
      <dgm:spPr/>
    </dgm:pt>
    <dgm:pt modelId="{F00D5EB4-F4C9-4FAE-A2BB-903F033F4E65}" type="pres">
      <dgm:prSet presAssocID="{3016C828-53E1-48BF-8CF8-7A391241B028}" presName="iconBgRect" presStyleLbl="bgShp" presStyleIdx="4" presStyleCnt="6"/>
      <dgm:spPr/>
    </dgm:pt>
    <dgm:pt modelId="{F562C397-13C0-4A9B-A329-192E804A5A7D}" type="pres">
      <dgm:prSet presAssocID="{3016C828-53E1-48BF-8CF8-7A391241B028}" presName="iconRect" presStyleLbl="node1" presStyleIdx="4" presStyleCnt="6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 Secure"/>
        </a:ext>
      </dgm:extLst>
    </dgm:pt>
    <dgm:pt modelId="{DF4C93CA-C65D-4364-870C-560C77AC088B}" type="pres">
      <dgm:prSet presAssocID="{3016C828-53E1-48BF-8CF8-7A391241B028}" presName="spaceRect" presStyleCnt="0"/>
      <dgm:spPr/>
    </dgm:pt>
    <dgm:pt modelId="{79E176E5-3058-48E1-B9B5-3A5233CB7E97}" type="pres">
      <dgm:prSet presAssocID="{3016C828-53E1-48BF-8CF8-7A391241B028}" presName="textRect" presStyleLbl="revTx" presStyleIdx="4" presStyleCnt="6" custScaleX="116062">
        <dgm:presLayoutVars>
          <dgm:chMax val="1"/>
          <dgm:chPref val="1"/>
        </dgm:presLayoutVars>
      </dgm:prSet>
      <dgm:spPr/>
    </dgm:pt>
    <dgm:pt modelId="{A9AE4C54-2DDA-47E0-BCF1-89C5C53E713E}" type="pres">
      <dgm:prSet presAssocID="{67DD34DF-8991-4820-B3FD-D89F7EB8BD15}" presName="sibTrans" presStyleCnt="0"/>
      <dgm:spPr/>
    </dgm:pt>
    <dgm:pt modelId="{85B136B5-3195-4813-82F1-F6E1479BE459}" type="pres">
      <dgm:prSet presAssocID="{25F085B2-FCD7-4CBC-B823-EE9EFACC666E}" presName="compNode" presStyleCnt="0"/>
      <dgm:spPr/>
    </dgm:pt>
    <dgm:pt modelId="{45F4A4BC-F628-4F9A-B00C-8500139B62E2}" type="pres">
      <dgm:prSet presAssocID="{25F085B2-FCD7-4CBC-B823-EE9EFACC666E}" presName="iconBgRect" presStyleLbl="bgShp" presStyleIdx="5" presStyleCnt="6"/>
      <dgm:spPr/>
    </dgm:pt>
    <dgm:pt modelId="{5557A01E-3656-4A2D-824F-9FEE14C7DEA7}" type="pres">
      <dgm:prSet presAssocID="{25F085B2-FCD7-4CBC-B823-EE9EFACC666E}" presName="iconRect" presStyleLbl="node1" presStyleIdx="5" presStyleCnt="6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ducation"/>
        </a:ext>
      </dgm:extLst>
    </dgm:pt>
    <dgm:pt modelId="{36A6FB35-D09B-480F-8E73-4653485B7158}" type="pres">
      <dgm:prSet presAssocID="{25F085B2-FCD7-4CBC-B823-EE9EFACC666E}" presName="spaceRect" presStyleCnt="0"/>
      <dgm:spPr/>
    </dgm:pt>
    <dgm:pt modelId="{DB6E16AE-DDEA-4AF3-886C-AFB04167F7EE}" type="pres">
      <dgm:prSet presAssocID="{25F085B2-FCD7-4CBC-B823-EE9EFACC666E}" presName="textRect" presStyleLbl="revTx" presStyleIdx="5" presStyleCnt="6" custScaleX="186003">
        <dgm:presLayoutVars>
          <dgm:chMax val="1"/>
          <dgm:chPref val="1"/>
        </dgm:presLayoutVars>
      </dgm:prSet>
      <dgm:spPr/>
    </dgm:pt>
  </dgm:ptLst>
  <dgm:cxnLst>
    <dgm:cxn modelId="{65B15F0A-692C-4C17-AC72-194C56A8019F}" type="presOf" srcId="{25F085B2-FCD7-4CBC-B823-EE9EFACC666E}" destId="{DB6E16AE-DDEA-4AF3-886C-AFB04167F7EE}" srcOrd="0" destOrd="0" presId="urn:microsoft.com/office/officeart/2018/5/layout/IconCircleLabelList"/>
    <dgm:cxn modelId="{22D72A47-58A3-4DCE-AE96-E6E5FB77812C}" srcId="{97F7B014-CB0E-4D5C-877B-CE51E1985AE7}" destId="{25F085B2-FCD7-4CBC-B823-EE9EFACC666E}" srcOrd="5" destOrd="0" parTransId="{CC6EFBC2-1400-4CAD-A33E-E260C0AEB6B1}" sibTransId="{033DC981-3D24-4555-98BE-5E03F0F68B9B}"/>
    <dgm:cxn modelId="{E16CBD69-002C-46AE-8DD5-C6A069058E5F}" srcId="{97F7B014-CB0E-4D5C-877B-CE51E1985AE7}" destId="{E10BBFC3-24E6-42FA-A99A-630E347FEA41}" srcOrd="2" destOrd="0" parTransId="{2B8FDC06-AA54-4ECB-BE4C-00E592D4FB20}" sibTransId="{33A059F3-85C8-4671-9D95-4F0C95C3F4B7}"/>
    <dgm:cxn modelId="{9C5EDA6A-E277-49A7-90EA-D66B16560841}" srcId="{97F7B014-CB0E-4D5C-877B-CE51E1985AE7}" destId="{A3A7D572-1FFE-43E7-B4B3-7AB16CFB6540}" srcOrd="1" destOrd="0" parTransId="{6D4FEB2E-1550-4EF6-964C-AE8E37BC9E84}" sibTransId="{6E33B1FB-7113-4C6A-89F0-E7D07750C817}"/>
    <dgm:cxn modelId="{5B67806D-AD78-41D3-989B-4AB8076D9D9C}" type="presOf" srcId="{3016C828-53E1-48BF-8CF8-7A391241B028}" destId="{79E176E5-3058-48E1-B9B5-3A5233CB7E97}" srcOrd="0" destOrd="0" presId="urn:microsoft.com/office/officeart/2018/5/layout/IconCircleLabelList"/>
    <dgm:cxn modelId="{9F4A7497-E97A-49E0-887A-D8B3364CA886}" srcId="{97F7B014-CB0E-4D5C-877B-CE51E1985AE7}" destId="{D6D7E49B-277A-4CEB-BB4F-B75CC3EDA76E}" srcOrd="0" destOrd="0" parTransId="{6C2C1D30-9E59-497C-B310-39679437337F}" sibTransId="{1043EB6E-7782-43FC-87B2-4D773A60DB1B}"/>
    <dgm:cxn modelId="{B72AB1C1-5E94-481B-A476-BFFDAEA461C9}" srcId="{97F7B014-CB0E-4D5C-877B-CE51E1985AE7}" destId="{01CA5524-FBB6-4E73-8885-4F213F61AA59}" srcOrd="3" destOrd="0" parTransId="{8716D744-099C-4706-B2A0-EF2FFC24A767}" sibTransId="{283FE4C1-FCFE-44CF-AD1B-29372895500F}"/>
    <dgm:cxn modelId="{184759CB-492E-49EA-B684-E20B9C2A7784}" srcId="{97F7B014-CB0E-4D5C-877B-CE51E1985AE7}" destId="{3016C828-53E1-48BF-8CF8-7A391241B028}" srcOrd="4" destOrd="0" parTransId="{9E69C7F9-B9BA-4260-92E0-5A07CC453A89}" sibTransId="{67DD34DF-8991-4820-B3FD-D89F7EB8BD15}"/>
    <dgm:cxn modelId="{BDF961D4-DAFE-401E-A277-AB4B2D6EA962}" type="presOf" srcId="{A3A7D572-1FFE-43E7-B4B3-7AB16CFB6540}" destId="{73CC0948-E99A-4D8C-AAC5-28457F7FFC1A}" srcOrd="0" destOrd="0" presId="urn:microsoft.com/office/officeart/2018/5/layout/IconCircleLabelList"/>
    <dgm:cxn modelId="{9285BEE0-3435-4786-9F2F-2AFD962F6710}" type="presOf" srcId="{E10BBFC3-24E6-42FA-A99A-630E347FEA41}" destId="{39A9ADA2-B6DB-426C-A8BF-930694301041}" srcOrd="0" destOrd="0" presId="urn:microsoft.com/office/officeart/2018/5/layout/IconCircleLabelList"/>
    <dgm:cxn modelId="{EBA990F6-7190-4CC8-BE18-2F7814134871}" type="presOf" srcId="{97F7B014-CB0E-4D5C-877B-CE51E1985AE7}" destId="{50877DC4-17F3-4452-A178-45A1BCD35059}" srcOrd="0" destOrd="0" presId="urn:microsoft.com/office/officeart/2018/5/layout/IconCircleLabelList"/>
    <dgm:cxn modelId="{BC67E1F9-7B4E-4D78-8E24-11F839988C56}" type="presOf" srcId="{D6D7E49B-277A-4CEB-BB4F-B75CC3EDA76E}" destId="{AFD53D6A-36B3-4D3D-B10A-86B4DF338C35}" srcOrd="0" destOrd="0" presId="urn:microsoft.com/office/officeart/2018/5/layout/IconCircleLabelList"/>
    <dgm:cxn modelId="{5D72D8FB-15B5-48FC-AE3B-E4B8A64A6307}" type="presOf" srcId="{01CA5524-FBB6-4E73-8885-4F213F61AA59}" destId="{2D51FEA2-89D8-49FA-B5A1-73707D24C35E}" srcOrd="0" destOrd="0" presId="urn:microsoft.com/office/officeart/2018/5/layout/IconCircleLabelList"/>
    <dgm:cxn modelId="{BDA6D31C-6FC7-435E-B1DF-D256B533E353}" type="presParOf" srcId="{50877DC4-17F3-4452-A178-45A1BCD35059}" destId="{3EE7EE77-CD8B-4D93-A2A2-A9C506AA382E}" srcOrd="0" destOrd="0" presId="urn:microsoft.com/office/officeart/2018/5/layout/IconCircleLabelList"/>
    <dgm:cxn modelId="{5AFE4FA5-3386-4BA6-B047-5C063370363F}" type="presParOf" srcId="{3EE7EE77-CD8B-4D93-A2A2-A9C506AA382E}" destId="{A6143F9E-7B5D-438A-9009-C25D93045398}" srcOrd="0" destOrd="0" presId="urn:microsoft.com/office/officeart/2018/5/layout/IconCircleLabelList"/>
    <dgm:cxn modelId="{2883B4CB-49BA-4E9B-A83C-E6E5455EC1A4}" type="presParOf" srcId="{3EE7EE77-CD8B-4D93-A2A2-A9C506AA382E}" destId="{E06DE747-BDA8-48C6-8A22-7074DE048791}" srcOrd="1" destOrd="0" presId="urn:microsoft.com/office/officeart/2018/5/layout/IconCircleLabelList"/>
    <dgm:cxn modelId="{D96C47D4-7702-448E-9C35-28B2B14185E6}" type="presParOf" srcId="{3EE7EE77-CD8B-4D93-A2A2-A9C506AA382E}" destId="{B787D3E8-8587-42EE-9510-A5F11B8CC9E8}" srcOrd="2" destOrd="0" presId="urn:microsoft.com/office/officeart/2018/5/layout/IconCircleLabelList"/>
    <dgm:cxn modelId="{BA0FA9D3-3A30-49B0-ACB3-2A63B30140FC}" type="presParOf" srcId="{3EE7EE77-CD8B-4D93-A2A2-A9C506AA382E}" destId="{AFD53D6A-36B3-4D3D-B10A-86B4DF338C35}" srcOrd="3" destOrd="0" presId="urn:microsoft.com/office/officeart/2018/5/layout/IconCircleLabelList"/>
    <dgm:cxn modelId="{CEAFF5FD-4BFD-4D39-BF4B-91A642EE530D}" type="presParOf" srcId="{50877DC4-17F3-4452-A178-45A1BCD35059}" destId="{B1DCDB45-23D5-430D-89AC-851E8959958E}" srcOrd="1" destOrd="0" presId="urn:microsoft.com/office/officeart/2018/5/layout/IconCircleLabelList"/>
    <dgm:cxn modelId="{EFC791EE-0078-4B17-9A5D-E142068BEA0B}" type="presParOf" srcId="{50877DC4-17F3-4452-A178-45A1BCD35059}" destId="{793076C2-4D96-4FCE-81FB-952C13081926}" srcOrd="2" destOrd="0" presId="urn:microsoft.com/office/officeart/2018/5/layout/IconCircleLabelList"/>
    <dgm:cxn modelId="{EAEE4E54-BDB6-4614-8B5E-B7E914BF2396}" type="presParOf" srcId="{793076C2-4D96-4FCE-81FB-952C13081926}" destId="{90228B08-1046-4205-9503-86DC633FB29B}" srcOrd="0" destOrd="0" presId="urn:microsoft.com/office/officeart/2018/5/layout/IconCircleLabelList"/>
    <dgm:cxn modelId="{E229A56D-B81A-4BBE-A0D6-D21894B10CDD}" type="presParOf" srcId="{793076C2-4D96-4FCE-81FB-952C13081926}" destId="{FEB657FF-56F0-479F-B9A0-6F21B83972BB}" srcOrd="1" destOrd="0" presId="urn:microsoft.com/office/officeart/2018/5/layout/IconCircleLabelList"/>
    <dgm:cxn modelId="{37E00AB6-0874-4E92-AFFB-9EB2C67F24DD}" type="presParOf" srcId="{793076C2-4D96-4FCE-81FB-952C13081926}" destId="{3A6860B3-6444-4B63-8FCC-CB71FBB3E701}" srcOrd="2" destOrd="0" presId="urn:microsoft.com/office/officeart/2018/5/layout/IconCircleLabelList"/>
    <dgm:cxn modelId="{795563A5-0EE0-42B6-B314-7A49FCDABABC}" type="presParOf" srcId="{793076C2-4D96-4FCE-81FB-952C13081926}" destId="{73CC0948-E99A-4D8C-AAC5-28457F7FFC1A}" srcOrd="3" destOrd="0" presId="urn:microsoft.com/office/officeart/2018/5/layout/IconCircleLabelList"/>
    <dgm:cxn modelId="{1C20EACA-0B95-4FD2-9147-F01BDFF58387}" type="presParOf" srcId="{50877DC4-17F3-4452-A178-45A1BCD35059}" destId="{293F3D58-F9AE-41CE-853C-B1755D612A3D}" srcOrd="3" destOrd="0" presId="urn:microsoft.com/office/officeart/2018/5/layout/IconCircleLabelList"/>
    <dgm:cxn modelId="{FE10B6FA-FCB6-4EC9-94EB-097D3FCDE2BD}" type="presParOf" srcId="{50877DC4-17F3-4452-A178-45A1BCD35059}" destId="{BD2212FB-2E0A-4384-893F-9E3E4C983AF3}" srcOrd="4" destOrd="0" presId="urn:microsoft.com/office/officeart/2018/5/layout/IconCircleLabelList"/>
    <dgm:cxn modelId="{E6F829D5-ED62-4EB1-90B7-1E5404778687}" type="presParOf" srcId="{BD2212FB-2E0A-4384-893F-9E3E4C983AF3}" destId="{BED1C881-F9BC-479B-AFEA-67A992FE7756}" srcOrd="0" destOrd="0" presId="urn:microsoft.com/office/officeart/2018/5/layout/IconCircleLabelList"/>
    <dgm:cxn modelId="{40109A8F-6445-4BBE-9A2C-D6B77A28DB8F}" type="presParOf" srcId="{BD2212FB-2E0A-4384-893F-9E3E4C983AF3}" destId="{AD7D53C1-AB88-4FF9-9493-75A26374EDCC}" srcOrd="1" destOrd="0" presId="urn:microsoft.com/office/officeart/2018/5/layout/IconCircleLabelList"/>
    <dgm:cxn modelId="{BDD7856B-862B-4D05-98B4-2AAEC50AC34F}" type="presParOf" srcId="{BD2212FB-2E0A-4384-893F-9E3E4C983AF3}" destId="{3C9F3431-42EB-4212-BA8D-B5EB2D147E23}" srcOrd="2" destOrd="0" presId="urn:microsoft.com/office/officeart/2018/5/layout/IconCircleLabelList"/>
    <dgm:cxn modelId="{F0D2F025-7B85-4E8A-B9B3-08212E34EC8D}" type="presParOf" srcId="{BD2212FB-2E0A-4384-893F-9E3E4C983AF3}" destId="{39A9ADA2-B6DB-426C-A8BF-930694301041}" srcOrd="3" destOrd="0" presId="urn:microsoft.com/office/officeart/2018/5/layout/IconCircleLabelList"/>
    <dgm:cxn modelId="{B8848E11-26A7-40F4-A15D-A80D9707983F}" type="presParOf" srcId="{50877DC4-17F3-4452-A178-45A1BCD35059}" destId="{D8DF54C8-DC5F-430C-A2A8-B53EC3E2BC90}" srcOrd="5" destOrd="0" presId="urn:microsoft.com/office/officeart/2018/5/layout/IconCircleLabelList"/>
    <dgm:cxn modelId="{3877D9C2-F433-4614-9698-57BB11ECD9D9}" type="presParOf" srcId="{50877DC4-17F3-4452-A178-45A1BCD35059}" destId="{D18E35A7-4F80-420E-B54D-90926858B49B}" srcOrd="6" destOrd="0" presId="urn:microsoft.com/office/officeart/2018/5/layout/IconCircleLabelList"/>
    <dgm:cxn modelId="{3D8868DC-FFF6-420D-8B54-BFCA7480D258}" type="presParOf" srcId="{D18E35A7-4F80-420E-B54D-90926858B49B}" destId="{A8385971-6F69-433A-B98D-074DCB008659}" srcOrd="0" destOrd="0" presId="urn:microsoft.com/office/officeart/2018/5/layout/IconCircleLabelList"/>
    <dgm:cxn modelId="{1993A970-0DE6-4003-8F8A-A8D34DB9F5DF}" type="presParOf" srcId="{D18E35A7-4F80-420E-B54D-90926858B49B}" destId="{AD66F97C-1C9A-4E61-9976-852A94FF2764}" srcOrd="1" destOrd="0" presId="urn:microsoft.com/office/officeart/2018/5/layout/IconCircleLabelList"/>
    <dgm:cxn modelId="{7EFDEA55-505E-4DAE-BEFF-78EA3CA0E6CA}" type="presParOf" srcId="{D18E35A7-4F80-420E-B54D-90926858B49B}" destId="{2903DD36-810E-4196-8A85-F59BCFA5690C}" srcOrd="2" destOrd="0" presId="urn:microsoft.com/office/officeart/2018/5/layout/IconCircleLabelList"/>
    <dgm:cxn modelId="{C752BD38-8362-4074-BF12-6562B3D227C2}" type="presParOf" srcId="{D18E35A7-4F80-420E-B54D-90926858B49B}" destId="{2D51FEA2-89D8-49FA-B5A1-73707D24C35E}" srcOrd="3" destOrd="0" presId="urn:microsoft.com/office/officeart/2018/5/layout/IconCircleLabelList"/>
    <dgm:cxn modelId="{88A044E2-18E5-45A2-9AD3-FC0427E893B9}" type="presParOf" srcId="{50877DC4-17F3-4452-A178-45A1BCD35059}" destId="{283B4865-DAA4-43CF-A426-2122797756F3}" srcOrd="7" destOrd="0" presId="urn:microsoft.com/office/officeart/2018/5/layout/IconCircleLabelList"/>
    <dgm:cxn modelId="{69188CEE-68E8-4193-B142-F063DA689390}" type="presParOf" srcId="{50877DC4-17F3-4452-A178-45A1BCD35059}" destId="{CEC31EB4-47CC-4A40-8ACF-47C68873114A}" srcOrd="8" destOrd="0" presId="urn:microsoft.com/office/officeart/2018/5/layout/IconCircleLabelList"/>
    <dgm:cxn modelId="{4A479807-C697-4EC7-B248-A13C73B611CC}" type="presParOf" srcId="{CEC31EB4-47CC-4A40-8ACF-47C68873114A}" destId="{F00D5EB4-F4C9-4FAE-A2BB-903F033F4E65}" srcOrd="0" destOrd="0" presId="urn:microsoft.com/office/officeart/2018/5/layout/IconCircleLabelList"/>
    <dgm:cxn modelId="{EF14A827-67E0-4338-8354-F780284667AB}" type="presParOf" srcId="{CEC31EB4-47CC-4A40-8ACF-47C68873114A}" destId="{F562C397-13C0-4A9B-A329-192E804A5A7D}" srcOrd="1" destOrd="0" presId="urn:microsoft.com/office/officeart/2018/5/layout/IconCircleLabelList"/>
    <dgm:cxn modelId="{B37EEB62-D6E2-4852-88B0-9CC0147EBD2E}" type="presParOf" srcId="{CEC31EB4-47CC-4A40-8ACF-47C68873114A}" destId="{DF4C93CA-C65D-4364-870C-560C77AC088B}" srcOrd="2" destOrd="0" presId="urn:microsoft.com/office/officeart/2018/5/layout/IconCircleLabelList"/>
    <dgm:cxn modelId="{2FBDD7CE-6AC8-441A-9C55-F07EBEF4EA42}" type="presParOf" srcId="{CEC31EB4-47CC-4A40-8ACF-47C68873114A}" destId="{79E176E5-3058-48E1-B9B5-3A5233CB7E97}" srcOrd="3" destOrd="0" presId="urn:microsoft.com/office/officeart/2018/5/layout/IconCircleLabelList"/>
    <dgm:cxn modelId="{E88D347D-92E3-4D95-A0D3-2C689EA575E0}" type="presParOf" srcId="{50877DC4-17F3-4452-A178-45A1BCD35059}" destId="{A9AE4C54-2DDA-47E0-BCF1-89C5C53E713E}" srcOrd="9" destOrd="0" presId="urn:microsoft.com/office/officeart/2018/5/layout/IconCircleLabelList"/>
    <dgm:cxn modelId="{ABB6EED9-9E92-4522-8E0A-ECB3B096A334}" type="presParOf" srcId="{50877DC4-17F3-4452-A178-45A1BCD35059}" destId="{85B136B5-3195-4813-82F1-F6E1479BE459}" srcOrd="10" destOrd="0" presId="urn:microsoft.com/office/officeart/2018/5/layout/IconCircleLabelList"/>
    <dgm:cxn modelId="{103877FD-A09E-42DA-867D-803BD50FB151}" type="presParOf" srcId="{85B136B5-3195-4813-82F1-F6E1479BE459}" destId="{45F4A4BC-F628-4F9A-B00C-8500139B62E2}" srcOrd="0" destOrd="0" presId="urn:microsoft.com/office/officeart/2018/5/layout/IconCircleLabelList"/>
    <dgm:cxn modelId="{50399FDE-7F98-4141-8AE2-11ED3BF6B69B}" type="presParOf" srcId="{85B136B5-3195-4813-82F1-F6E1479BE459}" destId="{5557A01E-3656-4A2D-824F-9FEE14C7DEA7}" srcOrd="1" destOrd="0" presId="urn:microsoft.com/office/officeart/2018/5/layout/IconCircleLabelList"/>
    <dgm:cxn modelId="{3E98166C-EF4C-4476-A2B8-B2D8EA233388}" type="presParOf" srcId="{85B136B5-3195-4813-82F1-F6E1479BE459}" destId="{36A6FB35-D09B-480F-8E73-4653485B7158}" srcOrd="2" destOrd="0" presId="urn:microsoft.com/office/officeart/2018/5/layout/IconCircleLabelList"/>
    <dgm:cxn modelId="{F6812667-4476-4DB6-9625-E995C0747F46}" type="presParOf" srcId="{85B136B5-3195-4813-82F1-F6E1479BE459}" destId="{DB6E16AE-DDEA-4AF3-886C-AFB04167F7E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FC0B4F-3A63-4ABC-A4EE-30861C6CCD90}" type="doc">
      <dgm:prSet loTypeId="urn:microsoft.com/office/officeart/2018/2/layout/IconCircle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BAE5E22C-4EA3-4CEE-AD3C-6B7057D4ED97}">
      <dgm:prSet/>
      <dgm:spPr/>
      <dgm:t>
        <a:bodyPr/>
        <a:lstStyle/>
        <a:p>
          <a:r>
            <a:rPr lang="en-US"/>
            <a:t>History of 10+1</a:t>
          </a:r>
        </a:p>
      </dgm:t>
    </dgm:pt>
    <dgm:pt modelId="{BDB9D112-9711-448A-AD8A-1A023BD7EB7A}" type="parTrans" cxnId="{27B36A99-634A-4B3D-95D2-BA5C85D39279}">
      <dgm:prSet/>
      <dgm:spPr/>
      <dgm:t>
        <a:bodyPr/>
        <a:lstStyle/>
        <a:p>
          <a:endParaRPr lang="en-US"/>
        </a:p>
      </dgm:t>
    </dgm:pt>
    <dgm:pt modelId="{061A98A6-1BCA-48C8-A8C7-BA19FFE6B12E}" type="sibTrans" cxnId="{27B36A99-634A-4B3D-95D2-BA5C85D39279}">
      <dgm:prSet/>
      <dgm:spPr/>
      <dgm:t>
        <a:bodyPr/>
        <a:lstStyle/>
        <a:p>
          <a:endParaRPr lang="en-US"/>
        </a:p>
      </dgm:t>
    </dgm:pt>
    <dgm:pt modelId="{9DF23F77-D03F-4B59-9412-2CC53BAFBE37}">
      <dgm:prSet/>
      <dgm:spPr/>
      <dgm:t>
        <a:bodyPr/>
        <a:lstStyle/>
        <a:p>
          <a:r>
            <a:rPr lang="en-US"/>
            <a:t>Campus culture around 10+1</a:t>
          </a:r>
        </a:p>
      </dgm:t>
    </dgm:pt>
    <dgm:pt modelId="{BFBEA001-BBFB-4754-91E2-EBA8702776D1}" type="parTrans" cxnId="{585F7E68-BCCC-46C6-9B95-8270727D9F71}">
      <dgm:prSet/>
      <dgm:spPr/>
      <dgm:t>
        <a:bodyPr/>
        <a:lstStyle/>
        <a:p>
          <a:endParaRPr lang="en-US"/>
        </a:p>
      </dgm:t>
    </dgm:pt>
    <dgm:pt modelId="{7DE11E5A-147B-41C6-909E-77A4D8035951}" type="sibTrans" cxnId="{585F7E68-BCCC-46C6-9B95-8270727D9F71}">
      <dgm:prSet/>
      <dgm:spPr/>
      <dgm:t>
        <a:bodyPr/>
        <a:lstStyle/>
        <a:p>
          <a:endParaRPr lang="en-US"/>
        </a:p>
      </dgm:t>
    </dgm:pt>
    <dgm:pt modelId="{757685A8-A719-4A74-8A8F-6C205C7A3EB2}">
      <dgm:prSet/>
      <dgm:spPr/>
      <dgm:t>
        <a:bodyPr/>
        <a:lstStyle/>
        <a:p>
          <a:r>
            <a:rPr lang="en-US"/>
            <a:t>Relationships with local administration around decision-making</a:t>
          </a:r>
        </a:p>
      </dgm:t>
    </dgm:pt>
    <dgm:pt modelId="{046CD9E6-0D64-41D9-A2C4-5BE6529B11ED}" type="parTrans" cxnId="{ECC04AB2-B09B-4A56-A734-AE4D6AA77BEF}">
      <dgm:prSet/>
      <dgm:spPr/>
      <dgm:t>
        <a:bodyPr/>
        <a:lstStyle/>
        <a:p>
          <a:endParaRPr lang="en-US"/>
        </a:p>
      </dgm:t>
    </dgm:pt>
    <dgm:pt modelId="{98AF350F-1F88-4FAF-870C-9BFD6ACA2A93}" type="sibTrans" cxnId="{ECC04AB2-B09B-4A56-A734-AE4D6AA77BEF}">
      <dgm:prSet/>
      <dgm:spPr/>
      <dgm:t>
        <a:bodyPr/>
        <a:lstStyle/>
        <a:p>
          <a:endParaRPr lang="en-US"/>
        </a:p>
      </dgm:t>
    </dgm:pt>
    <dgm:pt modelId="{1E9A1C13-C77C-44E6-B2F7-FD466DC4BFB0}">
      <dgm:prSet/>
      <dgm:spPr/>
      <dgm:t>
        <a:bodyPr/>
        <a:lstStyle/>
        <a:p>
          <a:r>
            <a:rPr lang="en-US"/>
            <a:t>Local practice, policy, procedures</a:t>
          </a:r>
        </a:p>
      </dgm:t>
    </dgm:pt>
    <dgm:pt modelId="{7F19D328-1560-4CAF-BDD3-07D87377A130}" type="parTrans" cxnId="{6D2923FA-D65B-4312-B35C-7DE17A9124F3}">
      <dgm:prSet/>
      <dgm:spPr/>
      <dgm:t>
        <a:bodyPr/>
        <a:lstStyle/>
        <a:p>
          <a:endParaRPr lang="en-US"/>
        </a:p>
      </dgm:t>
    </dgm:pt>
    <dgm:pt modelId="{E50A47ED-6E71-4B25-AF4D-4DC4BA2ACA2C}" type="sibTrans" cxnId="{6D2923FA-D65B-4312-B35C-7DE17A9124F3}">
      <dgm:prSet/>
      <dgm:spPr/>
      <dgm:t>
        <a:bodyPr/>
        <a:lstStyle/>
        <a:p>
          <a:endParaRPr lang="en-US"/>
        </a:p>
      </dgm:t>
    </dgm:pt>
    <dgm:pt modelId="{6D1BDBC8-1F41-477D-9B9C-D0916AB99E28}" type="pres">
      <dgm:prSet presAssocID="{64FC0B4F-3A63-4ABC-A4EE-30861C6CCD90}" presName="root" presStyleCnt="0">
        <dgm:presLayoutVars>
          <dgm:dir/>
          <dgm:resizeHandles val="exact"/>
        </dgm:presLayoutVars>
      </dgm:prSet>
      <dgm:spPr/>
    </dgm:pt>
    <dgm:pt modelId="{0623235D-6172-4EFA-8FD6-35FD2F2A4C2F}" type="pres">
      <dgm:prSet presAssocID="{64FC0B4F-3A63-4ABC-A4EE-30861C6CCD90}" presName="container" presStyleCnt="0">
        <dgm:presLayoutVars>
          <dgm:dir/>
          <dgm:resizeHandles val="exact"/>
        </dgm:presLayoutVars>
      </dgm:prSet>
      <dgm:spPr/>
    </dgm:pt>
    <dgm:pt modelId="{D9A86C0C-3F7C-4F05-AD08-F9AB0C5C8F1B}" type="pres">
      <dgm:prSet presAssocID="{BAE5E22C-4EA3-4CEE-AD3C-6B7057D4ED97}" presName="compNode" presStyleCnt="0"/>
      <dgm:spPr/>
    </dgm:pt>
    <dgm:pt modelId="{817D8774-F1CD-450E-AA84-FB8EDC001381}" type="pres">
      <dgm:prSet presAssocID="{BAE5E22C-4EA3-4CEE-AD3C-6B7057D4ED97}" presName="iconBgRect" presStyleLbl="bgShp" presStyleIdx="0" presStyleCnt="4"/>
      <dgm:spPr/>
    </dgm:pt>
    <dgm:pt modelId="{24CCF598-F497-4140-9EC5-328BD3A32DC2}" type="pres">
      <dgm:prSet presAssocID="{BAE5E22C-4EA3-4CEE-AD3C-6B7057D4ED97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21242727-939F-4E78-A37F-B8516F9CD3CA}" type="pres">
      <dgm:prSet presAssocID="{BAE5E22C-4EA3-4CEE-AD3C-6B7057D4ED97}" presName="spaceRect" presStyleCnt="0"/>
      <dgm:spPr/>
    </dgm:pt>
    <dgm:pt modelId="{9ED53479-A5A9-4EFE-86C0-EC548BC88A4A}" type="pres">
      <dgm:prSet presAssocID="{BAE5E22C-4EA3-4CEE-AD3C-6B7057D4ED97}" presName="textRect" presStyleLbl="revTx" presStyleIdx="0" presStyleCnt="4">
        <dgm:presLayoutVars>
          <dgm:chMax val="1"/>
          <dgm:chPref val="1"/>
        </dgm:presLayoutVars>
      </dgm:prSet>
      <dgm:spPr/>
    </dgm:pt>
    <dgm:pt modelId="{BC63EB6A-FE73-4896-BF8D-EDB5D4D4EC62}" type="pres">
      <dgm:prSet presAssocID="{061A98A6-1BCA-48C8-A8C7-BA19FFE6B12E}" presName="sibTrans" presStyleLbl="sibTrans2D1" presStyleIdx="0" presStyleCnt="0"/>
      <dgm:spPr/>
    </dgm:pt>
    <dgm:pt modelId="{33382AE0-2C00-4D8D-89DB-C37112E0CF58}" type="pres">
      <dgm:prSet presAssocID="{9DF23F77-D03F-4B59-9412-2CC53BAFBE37}" presName="compNode" presStyleCnt="0"/>
      <dgm:spPr/>
    </dgm:pt>
    <dgm:pt modelId="{EFA44937-ACB0-4E49-9723-D2B035C514FE}" type="pres">
      <dgm:prSet presAssocID="{9DF23F77-D03F-4B59-9412-2CC53BAFBE37}" presName="iconBgRect" presStyleLbl="bgShp" presStyleIdx="1" presStyleCnt="4"/>
      <dgm:spPr/>
    </dgm:pt>
    <dgm:pt modelId="{2E417C69-5263-41DE-A50E-CCEC9DE0FD0C}" type="pres">
      <dgm:prSet presAssocID="{9DF23F77-D03F-4B59-9412-2CC53BAFBE3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BC1F541B-1E30-4B8B-999F-A3AF4F3BA6AF}" type="pres">
      <dgm:prSet presAssocID="{9DF23F77-D03F-4B59-9412-2CC53BAFBE37}" presName="spaceRect" presStyleCnt="0"/>
      <dgm:spPr/>
    </dgm:pt>
    <dgm:pt modelId="{DE3948B2-7301-4D5A-A5EC-85CC330172BE}" type="pres">
      <dgm:prSet presAssocID="{9DF23F77-D03F-4B59-9412-2CC53BAFBE37}" presName="textRect" presStyleLbl="revTx" presStyleIdx="1" presStyleCnt="4">
        <dgm:presLayoutVars>
          <dgm:chMax val="1"/>
          <dgm:chPref val="1"/>
        </dgm:presLayoutVars>
      </dgm:prSet>
      <dgm:spPr/>
    </dgm:pt>
    <dgm:pt modelId="{82336641-A602-4D5A-BCCF-5EB07C46F669}" type="pres">
      <dgm:prSet presAssocID="{7DE11E5A-147B-41C6-909E-77A4D8035951}" presName="sibTrans" presStyleLbl="sibTrans2D1" presStyleIdx="0" presStyleCnt="0"/>
      <dgm:spPr/>
    </dgm:pt>
    <dgm:pt modelId="{8C78D046-5F9D-409E-9004-9A1D6654BCAE}" type="pres">
      <dgm:prSet presAssocID="{757685A8-A719-4A74-8A8F-6C205C7A3EB2}" presName="compNode" presStyleCnt="0"/>
      <dgm:spPr/>
    </dgm:pt>
    <dgm:pt modelId="{424A3F83-266B-4566-9D66-896171160A42}" type="pres">
      <dgm:prSet presAssocID="{757685A8-A719-4A74-8A8F-6C205C7A3EB2}" presName="iconBgRect" presStyleLbl="bgShp" presStyleIdx="2" presStyleCnt="4"/>
      <dgm:spPr/>
    </dgm:pt>
    <dgm:pt modelId="{9B7DE6AA-BFF5-44F9-B9A0-CDA238531481}" type="pres">
      <dgm:prSet presAssocID="{757685A8-A719-4A74-8A8F-6C205C7A3EB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713A669F-96E5-4E26-9D70-1271D9C76CEA}" type="pres">
      <dgm:prSet presAssocID="{757685A8-A719-4A74-8A8F-6C205C7A3EB2}" presName="spaceRect" presStyleCnt="0"/>
      <dgm:spPr/>
    </dgm:pt>
    <dgm:pt modelId="{D3EE811D-0B55-4E85-BBD3-79944A41D8EC}" type="pres">
      <dgm:prSet presAssocID="{757685A8-A719-4A74-8A8F-6C205C7A3EB2}" presName="textRect" presStyleLbl="revTx" presStyleIdx="2" presStyleCnt="4">
        <dgm:presLayoutVars>
          <dgm:chMax val="1"/>
          <dgm:chPref val="1"/>
        </dgm:presLayoutVars>
      </dgm:prSet>
      <dgm:spPr/>
    </dgm:pt>
    <dgm:pt modelId="{1D737BEC-2069-4DC6-9F3B-E509FCB5CA78}" type="pres">
      <dgm:prSet presAssocID="{98AF350F-1F88-4FAF-870C-9BFD6ACA2A93}" presName="sibTrans" presStyleLbl="sibTrans2D1" presStyleIdx="0" presStyleCnt="0"/>
      <dgm:spPr/>
    </dgm:pt>
    <dgm:pt modelId="{7363EE18-3028-43CA-B61F-EE2A092D8231}" type="pres">
      <dgm:prSet presAssocID="{1E9A1C13-C77C-44E6-B2F7-FD466DC4BFB0}" presName="compNode" presStyleCnt="0"/>
      <dgm:spPr/>
    </dgm:pt>
    <dgm:pt modelId="{413DCFD2-1F25-4E6B-9A05-8777DFD1037C}" type="pres">
      <dgm:prSet presAssocID="{1E9A1C13-C77C-44E6-B2F7-FD466DC4BFB0}" presName="iconBgRect" presStyleLbl="bgShp" presStyleIdx="3" presStyleCnt="4"/>
      <dgm:spPr/>
    </dgm:pt>
    <dgm:pt modelId="{C8F83BC8-5586-420B-A230-49F41C61B39D}" type="pres">
      <dgm:prSet presAssocID="{1E9A1C13-C77C-44E6-B2F7-FD466DC4BFB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14794F0C-2A67-4DEA-8283-36DDAC2EAA03}" type="pres">
      <dgm:prSet presAssocID="{1E9A1C13-C77C-44E6-B2F7-FD466DC4BFB0}" presName="spaceRect" presStyleCnt="0"/>
      <dgm:spPr/>
    </dgm:pt>
    <dgm:pt modelId="{BD157F63-02EF-46EA-8890-4F13CD3E491F}" type="pres">
      <dgm:prSet presAssocID="{1E9A1C13-C77C-44E6-B2F7-FD466DC4BFB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CA9D218-8E42-4C96-A78D-45F578037B37}" type="presOf" srcId="{98AF350F-1F88-4FAF-870C-9BFD6ACA2A93}" destId="{1D737BEC-2069-4DC6-9F3B-E509FCB5CA78}" srcOrd="0" destOrd="0" presId="urn:microsoft.com/office/officeart/2018/2/layout/IconCircleList"/>
    <dgm:cxn modelId="{0D4D3A34-0711-4465-A34D-C2891ADDC95E}" type="presOf" srcId="{061A98A6-1BCA-48C8-A8C7-BA19FFE6B12E}" destId="{BC63EB6A-FE73-4896-BF8D-EDB5D4D4EC62}" srcOrd="0" destOrd="0" presId="urn:microsoft.com/office/officeart/2018/2/layout/IconCircleList"/>
    <dgm:cxn modelId="{94C4C747-FD4A-4155-A4A2-C4E4EBEC956F}" type="presOf" srcId="{757685A8-A719-4A74-8A8F-6C205C7A3EB2}" destId="{D3EE811D-0B55-4E85-BBD3-79944A41D8EC}" srcOrd="0" destOrd="0" presId="urn:microsoft.com/office/officeart/2018/2/layout/IconCircleList"/>
    <dgm:cxn modelId="{585F7E68-BCCC-46C6-9B95-8270727D9F71}" srcId="{64FC0B4F-3A63-4ABC-A4EE-30861C6CCD90}" destId="{9DF23F77-D03F-4B59-9412-2CC53BAFBE37}" srcOrd="1" destOrd="0" parTransId="{BFBEA001-BBFB-4754-91E2-EBA8702776D1}" sibTransId="{7DE11E5A-147B-41C6-909E-77A4D8035951}"/>
    <dgm:cxn modelId="{78FF0954-5220-4FD8-8118-C991A4C87BEC}" type="presOf" srcId="{BAE5E22C-4EA3-4CEE-AD3C-6B7057D4ED97}" destId="{9ED53479-A5A9-4EFE-86C0-EC548BC88A4A}" srcOrd="0" destOrd="0" presId="urn:microsoft.com/office/officeart/2018/2/layout/IconCircleList"/>
    <dgm:cxn modelId="{BD5EF596-2349-4CC5-991E-E66F27E4F04E}" type="presOf" srcId="{64FC0B4F-3A63-4ABC-A4EE-30861C6CCD90}" destId="{6D1BDBC8-1F41-477D-9B9C-D0916AB99E28}" srcOrd="0" destOrd="0" presId="urn:microsoft.com/office/officeart/2018/2/layout/IconCircleList"/>
    <dgm:cxn modelId="{27B36A99-634A-4B3D-95D2-BA5C85D39279}" srcId="{64FC0B4F-3A63-4ABC-A4EE-30861C6CCD90}" destId="{BAE5E22C-4EA3-4CEE-AD3C-6B7057D4ED97}" srcOrd="0" destOrd="0" parTransId="{BDB9D112-9711-448A-AD8A-1A023BD7EB7A}" sibTransId="{061A98A6-1BCA-48C8-A8C7-BA19FFE6B12E}"/>
    <dgm:cxn modelId="{77453FAF-93D2-4E94-8C23-F7A2E4BF0E26}" type="presOf" srcId="{7DE11E5A-147B-41C6-909E-77A4D8035951}" destId="{82336641-A602-4D5A-BCCF-5EB07C46F669}" srcOrd="0" destOrd="0" presId="urn:microsoft.com/office/officeart/2018/2/layout/IconCircleList"/>
    <dgm:cxn modelId="{ECC04AB2-B09B-4A56-A734-AE4D6AA77BEF}" srcId="{64FC0B4F-3A63-4ABC-A4EE-30861C6CCD90}" destId="{757685A8-A719-4A74-8A8F-6C205C7A3EB2}" srcOrd="2" destOrd="0" parTransId="{046CD9E6-0D64-41D9-A2C4-5BE6529B11ED}" sibTransId="{98AF350F-1F88-4FAF-870C-9BFD6ACA2A93}"/>
    <dgm:cxn modelId="{1439F3D6-2F17-4054-96E7-FBE419ED8126}" type="presOf" srcId="{9DF23F77-D03F-4B59-9412-2CC53BAFBE37}" destId="{DE3948B2-7301-4D5A-A5EC-85CC330172BE}" srcOrd="0" destOrd="0" presId="urn:microsoft.com/office/officeart/2018/2/layout/IconCircleList"/>
    <dgm:cxn modelId="{6D2923FA-D65B-4312-B35C-7DE17A9124F3}" srcId="{64FC0B4F-3A63-4ABC-A4EE-30861C6CCD90}" destId="{1E9A1C13-C77C-44E6-B2F7-FD466DC4BFB0}" srcOrd="3" destOrd="0" parTransId="{7F19D328-1560-4CAF-BDD3-07D87377A130}" sibTransId="{E50A47ED-6E71-4B25-AF4D-4DC4BA2ACA2C}"/>
    <dgm:cxn modelId="{17E16BFC-8805-43D6-AA56-0C49F14C90D5}" type="presOf" srcId="{1E9A1C13-C77C-44E6-B2F7-FD466DC4BFB0}" destId="{BD157F63-02EF-46EA-8890-4F13CD3E491F}" srcOrd="0" destOrd="0" presId="urn:microsoft.com/office/officeart/2018/2/layout/IconCircleList"/>
    <dgm:cxn modelId="{CCFD356D-99A4-47B8-8559-FD38EA82EB63}" type="presParOf" srcId="{6D1BDBC8-1F41-477D-9B9C-D0916AB99E28}" destId="{0623235D-6172-4EFA-8FD6-35FD2F2A4C2F}" srcOrd="0" destOrd="0" presId="urn:microsoft.com/office/officeart/2018/2/layout/IconCircleList"/>
    <dgm:cxn modelId="{ED3026D6-9680-4EF1-A14F-7C1E8B0D25C2}" type="presParOf" srcId="{0623235D-6172-4EFA-8FD6-35FD2F2A4C2F}" destId="{D9A86C0C-3F7C-4F05-AD08-F9AB0C5C8F1B}" srcOrd="0" destOrd="0" presId="urn:microsoft.com/office/officeart/2018/2/layout/IconCircleList"/>
    <dgm:cxn modelId="{8A8E05C5-FA72-49E1-8161-2F50E72229E8}" type="presParOf" srcId="{D9A86C0C-3F7C-4F05-AD08-F9AB0C5C8F1B}" destId="{817D8774-F1CD-450E-AA84-FB8EDC001381}" srcOrd="0" destOrd="0" presId="urn:microsoft.com/office/officeart/2018/2/layout/IconCircleList"/>
    <dgm:cxn modelId="{6753117A-22A0-4AC8-8323-F39BC0FF5020}" type="presParOf" srcId="{D9A86C0C-3F7C-4F05-AD08-F9AB0C5C8F1B}" destId="{24CCF598-F497-4140-9EC5-328BD3A32DC2}" srcOrd="1" destOrd="0" presId="urn:microsoft.com/office/officeart/2018/2/layout/IconCircleList"/>
    <dgm:cxn modelId="{70D57B05-020F-491E-821B-F303890CAD34}" type="presParOf" srcId="{D9A86C0C-3F7C-4F05-AD08-F9AB0C5C8F1B}" destId="{21242727-939F-4E78-A37F-B8516F9CD3CA}" srcOrd="2" destOrd="0" presId="urn:microsoft.com/office/officeart/2018/2/layout/IconCircleList"/>
    <dgm:cxn modelId="{0D5DECCC-11EA-4FAF-A02C-225FB5D8A80B}" type="presParOf" srcId="{D9A86C0C-3F7C-4F05-AD08-F9AB0C5C8F1B}" destId="{9ED53479-A5A9-4EFE-86C0-EC548BC88A4A}" srcOrd="3" destOrd="0" presId="urn:microsoft.com/office/officeart/2018/2/layout/IconCircleList"/>
    <dgm:cxn modelId="{997BB82D-8202-44E5-9F57-F0A064EE5F63}" type="presParOf" srcId="{0623235D-6172-4EFA-8FD6-35FD2F2A4C2F}" destId="{BC63EB6A-FE73-4896-BF8D-EDB5D4D4EC62}" srcOrd="1" destOrd="0" presId="urn:microsoft.com/office/officeart/2018/2/layout/IconCircleList"/>
    <dgm:cxn modelId="{9A4A2BD5-96C2-44B3-91A0-C49ACD7737AB}" type="presParOf" srcId="{0623235D-6172-4EFA-8FD6-35FD2F2A4C2F}" destId="{33382AE0-2C00-4D8D-89DB-C37112E0CF58}" srcOrd="2" destOrd="0" presId="urn:microsoft.com/office/officeart/2018/2/layout/IconCircleList"/>
    <dgm:cxn modelId="{F05C6A16-EC0F-45FF-8E51-1B915DDBDF3C}" type="presParOf" srcId="{33382AE0-2C00-4D8D-89DB-C37112E0CF58}" destId="{EFA44937-ACB0-4E49-9723-D2B035C514FE}" srcOrd="0" destOrd="0" presId="urn:microsoft.com/office/officeart/2018/2/layout/IconCircleList"/>
    <dgm:cxn modelId="{55C5009E-BFB0-4888-B7EE-2CF95D461E2A}" type="presParOf" srcId="{33382AE0-2C00-4D8D-89DB-C37112E0CF58}" destId="{2E417C69-5263-41DE-A50E-CCEC9DE0FD0C}" srcOrd="1" destOrd="0" presId="urn:microsoft.com/office/officeart/2018/2/layout/IconCircleList"/>
    <dgm:cxn modelId="{9B03CDD3-E937-4DCA-8EF2-F899A4157EDC}" type="presParOf" srcId="{33382AE0-2C00-4D8D-89DB-C37112E0CF58}" destId="{BC1F541B-1E30-4B8B-999F-A3AF4F3BA6AF}" srcOrd="2" destOrd="0" presId="urn:microsoft.com/office/officeart/2018/2/layout/IconCircleList"/>
    <dgm:cxn modelId="{26A235D3-EFC9-44E2-BF1E-41D2D77FC638}" type="presParOf" srcId="{33382AE0-2C00-4D8D-89DB-C37112E0CF58}" destId="{DE3948B2-7301-4D5A-A5EC-85CC330172BE}" srcOrd="3" destOrd="0" presId="urn:microsoft.com/office/officeart/2018/2/layout/IconCircleList"/>
    <dgm:cxn modelId="{89DB6BA8-1B51-4868-AA3C-7F1C4DBDE55D}" type="presParOf" srcId="{0623235D-6172-4EFA-8FD6-35FD2F2A4C2F}" destId="{82336641-A602-4D5A-BCCF-5EB07C46F669}" srcOrd="3" destOrd="0" presId="urn:microsoft.com/office/officeart/2018/2/layout/IconCircleList"/>
    <dgm:cxn modelId="{D4882626-0CD9-48E9-92D9-5501BCBF7C6A}" type="presParOf" srcId="{0623235D-6172-4EFA-8FD6-35FD2F2A4C2F}" destId="{8C78D046-5F9D-409E-9004-9A1D6654BCAE}" srcOrd="4" destOrd="0" presId="urn:microsoft.com/office/officeart/2018/2/layout/IconCircleList"/>
    <dgm:cxn modelId="{7EF4BBFB-B997-4694-A3A6-D1D1DF39FFA3}" type="presParOf" srcId="{8C78D046-5F9D-409E-9004-9A1D6654BCAE}" destId="{424A3F83-266B-4566-9D66-896171160A42}" srcOrd="0" destOrd="0" presId="urn:microsoft.com/office/officeart/2018/2/layout/IconCircleList"/>
    <dgm:cxn modelId="{A9617FF2-4D63-43A1-B31D-0E9A3C07F48C}" type="presParOf" srcId="{8C78D046-5F9D-409E-9004-9A1D6654BCAE}" destId="{9B7DE6AA-BFF5-44F9-B9A0-CDA238531481}" srcOrd="1" destOrd="0" presId="urn:microsoft.com/office/officeart/2018/2/layout/IconCircleList"/>
    <dgm:cxn modelId="{203E9961-BCD9-4AF6-89AC-512354590900}" type="presParOf" srcId="{8C78D046-5F9D-409E-9004-9A1D6654BCAE}" destId="{713A669F-96E5-4E26-9D70-1271D9C76CEA}" srcOrd="2" destOrd="0" presId="urn:microsoft.com/office/officeart/2018/2/layout/IconCircleList"/>
    <dgm:cxn modelId="{93D53223-FF40-4BA5-94B9-F89FE4ED976E}" type="presParOf" srcId="{8C78D046-5F9D-409E-9004-9A1D6654BCAE}" destId="{D3EE811D-0B55-4E85-BBD3-79944A41D8EC}" srcOrd="3" destOrd="0" presId="urn:microsoft.com/office/officeart/2018/2/layout/IconCircleList"/>
    <dgm:cxn modelId="{B1782C93-E97A-4388-B414-BA881B9E3445}" type="presParOf" srcId="{0623235D-6172-4EFA-8FD6-35FD2F2A4C2F}" destId="{1D737BEC-2069-4DC6-9F3B-E509FCB5CA78}" srcOrd="5" destOrd="0" presId="urn:microsoft.com/office/officeart/2018/2/layout/IconCircleList"/>
    <dgm:cxn modelId="{5E5C38C1-6065-46EE-9DA0-DB5510F3BFE5}" type="presParOf" srcId="{0623235D-6172-4EFA-8FD6-35FD2F2A4C2F}" destId="{7363EE18-3028-43CA-B61F-EE2A092D8231}" srcOrd="6" destOrd="0" presId="urn:microsoft.com/office/officeart/2018/2/layout/IconCircleList"/>
    <dgm:cxn modelId="{0A38F339-D762-4BC3-929A-A9FD3374DA40}" type="presParOf" srcId="{7363EE18-3028-43CA-B61F-EE2A092D8231}" destId="{413DCFD2-1F25-4E6B-9A05-8777DFD1037C}" srcOrd="0" destOrd="0" presId="urn:microsoft.com/office/officeart/2018/2/layout/IconCircleList"/>
    <dgm:cxn modelId="{46CA4770-09EE-40FD-A595-112BA17FA9C6}" type="presParOf" srcId="{7363EE18-3028-43CA-B61F-EE2A092D8231}" destId="{C8F83BC8-5586-420B-A230-49F41C61B39D}" srcOrd="1" destOrd="0" presId="urn:microsoft.com/office/officeart/2018/2/layout/IconCircleList"/>
    <dgm:cxn modelId="{D0B2A7E3-7A11-4138-B422-1A5C72FDA275}" type="presParOf" srcId="{7363EE18-3028-43CA-B61F-EE2A092D8231}" destId="{14794F0C-2A67-4DEA-8283-36DDAC2EAA03}" srcOrd="2" destOrd="0" presId="urn:microsoft.com/office/officeart/2018/2/layout/IconCircleList"/>
    <dgm:cxn modelId="{191BBE0C-83D2-4DD5-A856-E4D440A5362C}" type="presParOf" srcId="{7363EE18-3028-43CA-B61F-EE2A092D8231}" destId="{BD157F63-02EF-46EA-8890-4F13CD3E491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ECFA56-47A6-443C-8725-555660FD5327}" type="doc">
      <dgm:prSet loTypeId="urn:microsoft.com/office/officeart/2005/8/layout/list1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671E1486-C06E-44BE-8DFC-373045E0245F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Is it 10+1?</a:t>
          </a:r>
        </a:p>
      </dgm:t>
    </dgm:pt>
    <dgm:pt modelId="{77114E32-4FE7-4B8E-8E80-B93DA0F38D4F}" type="parTrans" cxnId="{9DA4786F-D29C-47B4-BBB4-4CE393396A7A}">
      <dgm:prSet/>
      <dgm:spPr/>
      <dgm:t>
        <a:bodyPr/>
        <a:lstStyle/>
        <a:p>
          <a:endParaRPr lang="en-US"/>
        </a:p>
      </dgm:t>
    </dgm:pt>
    <dgm:pt modelId="{86D58BE6-FE45-41C3-88C9-614C2B1CF9AE}" type="sibTrans" cxnId="{9DA4786F-D29C-47B4-BBB4-4CE393396A7A}">
      <dgm:prSet/>
      <dgm:spPr/>
      <dgm:t>
        <a:bodyPr/>
        <a:lstStyle/>
        <a:p>
          <a:endParaRPr lang="en-US"/>
        </a:p>
      </dgm:t>
    </dgm:pt>
    <dgm:pt modelId="{DBE9FBD1-A7A3-49D7-8AC2-9829A6939EF3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BPs and APs</a:t>
          </a:r>
        </a:p>
      </dgm:t>
    </dgm:pt>
    <dgm:pt modelId="{18BF605D-9728-42C7-9FF5-49801DDE64AF}" type="parTrans" cxnId="{6077E2A4-FE16-45A0-A4A7-1E5B7AB8BEA1}">
      <dgm:prSet/>
      <dgm:spPr/>
      <dgm:t>
        <a:bodyPr/>
        <a:lstStyle/>
        <a:p>
          <a:endParaRPr lang="en-US"/>
        </a:p>
      </dgm:t>
    </dgm:pt>
    <dgm:pt modelId="{01A73264-B1EA-40C4-B757-86968A2E6F39}" type="sibTrans" cxnId="{6077E2A4-FE16-45A0-A4A7-1E5B7AB8BEA1}">
      <dgm:prSet/>
      <dgm:spPr/>
      <dgm:t>
        <a:bodyPr/>
        <a:lstStyle/>
        <a:p>
          <a:endParaRPr lang="en-US"/>
        </a:p>
      </dgm:t>
    </dgm:pt>
    <dgm:pt modelId="{92F836FD-0E6A-4FE0-9BBC-99AA593D816E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Local/ Statewide Student Senate</a:t>
          </a:r>
        </a:p>
      </dgm:t>
    </dgm:pt>
    <dgm:pt modelId="{D4EE06FB-5A0E-47A0-BC2C-6C0B061BAC2C}" type="parTrans" cxnId="{A5581EB5-7E31-4C22-86FF-B45008EB6F47}">
      <dgm:prSet/>
      <dgm:spPr/>
      <dgm:t>
        <a:bodyPr/>
        <a:lstStyle/>
        <a:p>
          <a:endParaRPr lang="en-US"/>
        </a:p>
      </dgm:t>
    </dgm:pt>
    <dgm:pt modelId="{0FF066B6-7E9C-4EB7-A863-F565CF29F77E}" type="sibTrans" cxnId="{A5581EB5-7E31-4C22-86FF-B45008EB6F47}">
      <dgm:prSet/>
      <dgm:spPr/>
      <dgm:t>
        <a:bodyPr/>
        <a:lstStyle/>
        <a:p>
          <a:endParaRPr lang="en-US"/>
        </a:p>
      </dgm:t>
    </dgm:pt>
    <dgm:pt modelId="{183DE1DE-82B2-43A7-B1A5-C70FA3061E52}">
      <dgm:prSet/>
      <dgm:spPr/>
      <dgm:t>
        <a:bodyPr/>
        <a:lstStyle/>
        <a:p>
          <a:r>
            <a:rPr lang="en-US" dirty="0">
              <a:solidFill>
                <a:schemeClr val="tx2"/>
              </a:solidFill>
            </a:rPr>
            <a:t>Unions/ Collective Bargaining</a:t>
          </a:r>
        </a:p>
      </dgm:t>
    </dgm:pt>
    <dgm:pt modelId="{C43587DE-76E5-4ED8-B6A1-DE1D7CA3DC81}" type="parTrans" cxnId="{B4E553E9-423D-4AC9-B487-79FD3D5EFCAA}">
      <dgm:prSet/>
      <dgm:spPr/>
      <dgm:t>
        <a:bodyPr/>
        <a:lstStyle/>
        <a:p>
          <a:endParaRPr lang="en-US"/>
        </a:p>
      </dgm:t>
    </dgm:pt>
    <dgm:pt modelId="{4B241EA4-1F66-4275-B5A2-F7287182D4F4}" type="sibTrans" cxnId="{B4E553E9-423D-4AC9-B487-79FD3D5EFCAA}">
      <dgm:prSet/>
      <dgm:spPr/>
      <dgm:t>
        <a:bodyPr/>
        <a:lstStyle/>
        <a:p>
          <a:endParaRPr lang="en-US"/>
        </a:p>
      </dgm:t>
    </dgm:pt>
    <dgm:pt modelId="{4BC9772E-591B-4B49-A8C4-4857D7E5A619}" type="pres">
      <dgm:prSet presAssocID="{3AECFA56-47A6-443C-8725-555660FD5327}" presName="linear" presStyleCnt="0">
        <dgm:presLayoutVars>
          <dgm:dir/>
          <dgm:animLvl val="lvl"/>
          <dgm:resizeHandles val="exact"/>
        </dgm:presLayoutVars>
      </dgm:prSet>
      <dgm:spPr/>
    </dgm:pt>
    <dgm:pt modelId="{916269FF-B0C6-478A-8513-7FCF86568AA4}" type="pres">
      <dgm:prSet presAssocID="{671E1486-C06E-44BE-8DFC-373045E0245F}" presName="parentLin" presStyleCnt="0"/>
      <dgm:spPr/>
    </dgm:pt>
    <dgm:pt modelId="{C768C036-4D0A-4005-9E8F-5B7D0E94BB0B}" type="pres">
      <dgm:prSet presAssocID="{671E1486-C06E-44BE-8DFC-373045E0245F}" presName="parentLeftMargin" presStyleLbl="node1" presStyleIdx="0" presStyleCnt="4"/>
      <dgm:spPr/>
    </dgm:pt>
    <dgm:pt modelId="{AEBE573A-034C-49FE-A671-CC93688D210B}" type="pres">
      <dgm:prSet presAssocID="{671E1486-C06E-44BE-8DFC-373045E0245F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9A7C4E4F-C73D-4638-8D6C-84BDE1BC8BD1}" type="pres">
      <dgm:prSet presAssocID="{671E1486-C06E-44BE-8DFC-373045E0245F}" presName="negativeSpace" presStyleCnt="0"/>
      <dgm:spPr/>
    </dgm:pt>
    <dgm:pt modelId="{EDDDCAF9-CBEB-4766-98BF-796ADCD82BF8}" type="pres">
      <dgm:prSet presAssocID="{671E1486-C06E-44BE-8DFC-373045E0245F}" presName="childText" presStyleLbl="conFgAcc1" presStyleIdx="0" presStyleCnt="4">
        <dgm:presLayoutVars>
          <dgm:bulletEnabled val="1"/>
        </dgm:presLayoutVars>
      </dgm:prSet>
      <dgm:spPr/>
    </dgm:pt>
    <dgm:pt modelId="{56A980E4-0C29-4836-90F8-B0A1E26C7956}" type="pres">
      <dgm:prSet presAssocID="{86D58BE6-FE45-41C3-88C9-614C2B1CF9AE}" presName="spaceBetweenRectangles" presStyleCnt="0"/>
      <dgm:spPr/>
    </dgm:pt>
    <dgm:pt modelId="{A1FCEAE7-FB1A-4381-9BE7-CE2CD4A3C39E}" type="pres">
      <dgm:prSet presAssocID="{DBE9FBD1-A7A3-49D7-8AC2-9829A6939EF3}" presName="parentLin" presStyleCnt="0"/>
      <dgm:spPr/>
    </dgm:pt>
    <dgm:pt modelId="{CF89332F-0DD7-4FEB-9308-3B2B8C8A9BE8}" type="pres">
      <dgm:prSet presAssocID="{DBE9FBD1-A7A3-49D7-8AC2-9829A6939EF3}" presName="parentLeftMargin" presStyleLbl="node1" presStyleIdx="0" presStyleCnt="4"/>
      <dgm:spPr/>
    </dgm:pt>
    <dgm:pt modelId="{8D014ABF-C2F0-4760-B6F0-A9BD860D6C33}" type="pres">
      <dgm:prSet presAssocID="{DBE9FBD1-A7A3-49D7-8AC2-9829A6939EF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73CBBAE-9B83-4E8B-A82D-61B0E1E20176}" type="pres">
      <dgm:prSet presAssocID="{DBE9FBD1-A7A3-49D7-8AC2-9829A6939EF3}" presName="negativeSpace" presStyleCnt="0"/>
      <dgm:spPr/>
    </dgm:pt>
    <dgm:pt modelId="{0E88BBE0-F1E3-4B7B-8B04-3EF432851594}" type="pres">
      <dgm:prSet presAssocID="{DBE9FBD1-A7A3-49D7-8AC2-9829A6939EF3}" presName="childText" presStyleLbl="conFgAcc1" presStyleIdx="1" presStyleCnt="4">
        <dgm:presLayoutVars>
          <dgm:bulletEnabled val="1"/>
        </dgm:presLayoutVars>
      </dgm:prSet>
      <dgm:spPr/>
    </dgm:pt>
    <dgm:pt modelId="{76059F25-7549-4BFE-8C32-AEA512FC98E6}" type="pres">
      <dgm:prSet presAssocID="{01A73264-B1EA-40C4-B757-86968A2E6F39}" presName="spaceBetweenRectangles" presStyleCnt="0"/>
      <dgm:spPr/>
    </dgm:pt>
    <dgm:pt modelId="{CAB2D091-D0E7-481A-ACEB-755F7A338DE4}" type="pres">
      <dgm:prSet presAssocID="{92F836FD-0E6A-4FE0-9BBC-99AA593D816E}" presName="parentLin" presStyleCnt="0"/>
      <dgm:spPr/>
    </dgm:pt>
    <dgm:pt modelId="{C5A08F33-792A-47AD-9107-3F341448892F}" type="pres">
      <dgm:prSet presAssocID="{92F836FD-0E6A-4FE0-9BBC-99AA593D816E}" presName="parentLeftMargin" presStyleLbl="node1" presStyleIdx="1" presStyleCnt="4"/>
      <dgm:spPr/>
    </dgm:pt>
    <dgm:pt modelId="{2E2C3E69-669D-4E18-8FAA-6B966D39E282}" type="pres">
      <dgm:prSet presAssocID="{92F836FD-0E6A-4FE0-9BBC-99AA593D816E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0465365-D4C4-493D-AB7C-6572C4A6E7AB}" type="pres">
      <dgm:prSet presAssocID="{92F836FD-0E6A-4FE0-9BBC-99AA593D816E}" presName="negativeSpace" presStyleCnt="0"/>
      <dgm:spPr/>
    </dgm:pt>
    <dgm:pt modelId="{C2872748-37A0-477C-9427-5ED20131523D}" type="pres">
      <dgm:prSet presAssocID="{92F836FD-0E6A-4FE0-9BBC-99AA593D816E}" presName="childText" presStyleLbl="conFgAcc1" presStyleIdx="2" presStyleCnt="4">
        <dgm:presLayoutVars>
          <dgm:bulletEnabled val="1"/>
        </dgm:presLayoutVars>
      </dgm:prSet>
      <dgm:spPr/>
    </dgm:pt>
    <dgm:pt modelId="{2BBB2065-D5C1-4F15-9870-0A772CA4BA72}" type="pres">
      <dgm:prSet presAssocID="{0FF066B6-7E9C-4EB7-A863-F565CF29F77E}" presName="spaceBetweenRectangles" presStyleCnt="0"/>
      <dgm:spPr/>
    </dgm:pt>
    <dgm:pt modelId="{08426806-FBCB-4EAC-BAAB-9ACFED0E6CEC}" type="pres">
      <dgm:prSet presAssocID="{183DE1DE-82B2-43A7-B1A5-C70FA3061E52}" presName="parentLin" presStyleCnt="0"/>
      <dgm:spPr/>
    </dgm:pt>
    <dgm:pt modelId="{02DC2635-9476-4001-9C99-F24B65281398}" type="pres">
      <dgm:prSet presAssocID="{183DE1DE-82B2-43A7-B1A5-C70FA3061E52}" presName="parentLeftMargin" presStyleLbl="node1" presStyleIdx="2" presStyleCnt="4"/>
      <dgm:spPr/>
    </dgm:pt>
    <dgm:pt modelId="{0B2F23A3-8EBF-4483-A31C-A9472E955752}" type="pres">
      <dgm:prSet presAssocID="{183DE1DE-82B2-43A7-B1A5-C70FA3061E52}" presName="parentText" presStyleLbl="node1" presStyleIdx="3" presStyleCnt="4" custLinFactNeighborX="-5793" custLinFactNeighborY="-1721">
        <dgm:presLayoutVars>
          <dgm:chMax val="0"/>
          <dgm:bulletEnabled val="1"/>
        </dgm:presLayoutVars>
      </dgm:prSet>
      <dgm:spPr/>
    </dgm:pt>
    <dgm:pt modelId="{8E7DE008-B315-4EA7-81FE-5CBA49CE97A5}" type="pres">
      <dgm:prSet presAssocID="{183DE1DE-82B2-43A7-B1A5-C70FA3061E52}" presName="negativeSpace" presStyleCnt="0"/>
      <dgm:spPr/>
    </dgm:pt>
    <dgm:pt modelId="{767896D6-3A10-4DB8-93D5-DE8AECFB52ED}" type="pres">
      <dgm:prSet presAssocID="{183DE1DE-82B2-43A7-B1A5-C70FA3061E5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A052D6B-E8AF-40A6-8397-063479752953}" type="presOf" srcId="{92F836FD-0E6A-4FE0-9BBC-99AA593D816E}" destId="{2E2C3E69-669D-4E18-8FAA-6B966D39E282}" srcOrd="1" destOrd="0" presId="urn:microsoft.com/office/officeart/2005/8/layout/list1"/>
    <dgm:cxn modelId="{9DA4786F-D29C-47B4-BBB4-4CE393396A7A}" srcId="{3AECFA56-47A6-443C-8725-555660FD5327}" destId="{671E1486-C06E-44BE-8DFC-373045E0245F}" srcOrd="0" destOrd="0" parTransId="{77114E32-4FE7-4B8E-8E80-B93DA0F38D4F}" sibTransId="{86D58BE6-FE45-41C3-88C9-614C2B1CF9AE}"/>
    <dgm:cxn modelId="{5A3A6955-F12A-4B65-84E6-96F3A698AD04}" type="presOf" srcId="{3AECFA56-47A6-443C-8725-555660FD5327}" destId="{4BC9772E-591B-4B49-A8C4-4857D7E5A619}" srcOrd="0" destOrd="0" presId="urn:microsoft.com/office/officeart/2005/8/layout/list1"/>
    <dgm:cxn modelId="{2C25337B-5D05-475D-B1DC-DA7DC7BFDAE0}" type="presOf" srcId="{671E1486-C06E-44BE-8DFC-373045E0245F}" destId="{AEBE573A-034C-49FE-A671-CC93688D210B}" srcOrd="1" destOrd="0" presId="urn:microsoft.com/office/officeart/2005/8/layout/list1"/>
    <dgm:cxn modelId="{75BB4787-4B80-4900-B0B5-D08ABD147523}" type="presOf" srcId="{183DE1DE-82B2-43A7-B1A5-C70FA3061E52}" destId="{02DC2635-9476-4001-9C99-F24B65281398}" srcOrd="0" destOrd="0" presId="urn:microsoft.com/office/officeart/2005/8/layout/list1"/>
    <dgm:cxn modelId="{6C424B8A-8D43-452D-823B-3DCA95498D96}" type="presOf" srcId="{183DE1DE-82B2-43A7-B1A5-C70FA3061E52}" destId="{0B2F23A3-8EBF-4483-A31C-A9472E955752}" srcOrd="1" destOrd="0" presId="urn:microsoft.com/office/officeart/2005/8/layout/list1"/>
    <dgm:cxn modelId="{97885F91-A86F-4091-B1B3-02F589EDB1F8}" type="presOf" srcId="{92F836FD-0E6A-4FE0-9BBC-99AA593D816E}" destId="{C5A08F33-792A-47AD-9107-3F341448892F}" srcOrd="0" destOrd="0" presId="urn:microsoft.com/office/officeart/2005/8/layout/list1"/>
    <dgm:cxn modelId="{6077E2A4-FE16-45A0-A4A7-1E5B7AB8BEA1}" srcId="{3AECFA56-47A6-443C-8725-555660FD5327}" destId="{DBE9FBD1-A7A3-49D7-8AC2-9829A6939EF3}" srcOrd="1" destOrd="0" parTransId="{18BF605D-9728-42C7-9FF5-49801DDE64AF}" sibTransId="{01A73264-B1EA-40C4-B757-86968A2E6F39}"/>
    <dgm:cxn modelId="{616441AF-85B6-44C7-ACC3-3B2592C396D2}" type="presOf" srcId="{DBE9FBD1-A7A3-49D7-8AC2-9829A6939EF3}" destId="{CF89332F-0DD7-4FEB-9308-3B2B8C8A9BE8}" srcOrd="0" destOrd="0" presId="urn:microsoft.com/office/officeart/2005/8/layout/list1"/>
    <dgm:cxn modelId="{A5581EB5-7E31-4C22-86FF-B45008EB6F47}" srcId="{3AECFA56-47A6-443C-8725-555660FD5327}" destId="{92F836FD-0E6A-4FE0-9BBC-99AA593D816E}" srcOrd="2" destOrd="0" parTransId="{D4EE06FB-5A0E-47A0-BC2C-6C0B061BAC2C}" sibTransId="{0FF066B6-7E9C-4EB7-A863-F565CF29F77E}"/>
    <dgm:cxn modelId="{6FCE8ED3-5B92-4185-B0FC-B41F2FFF8BDF}" type="presOf" srcId="{671E1486-C06E-44BE-8DFC-373045E0245F}" destId="{C768C036-4D0A-4005-9E8F-5B7D0E94BB0B}" srcOrd="0" destOrd="0" presId="urn:microsoft.com/office/officeart/2005/8/layout/list1"/>
    <dgm:cxn modelId="{B4E553E9-423D-4AC9-B487-79FD3D5EFCAA}" srcId="{3AECFA56-47A6-443C-8725-555660FD5327}" destId="{183DE1DE-82B2-43A7-B1A5-C70FA3061E52}" srcOrd="3" destOrd="0" parTransId="{C43587DE-76E5-4ED8-B6A1-DE1D7CA3DC81}" sibTransId="{4B241EA4-1F66-4275-B5A2-F7287182D4F4}"/>
    <dgm:cxn modelId="{641434EF-476E-4E38-BC30-58EA6B531461}" type="presOf" srcId="{DBE9FBD1-A7A3-49D7-8AC2-9829A6939EF3}" destId="{8D014ABF-C2F0-4760-B6F0-A9BD860D6C33}" srcOrd="1" destOrd="0" presId="urn:microsoft.com/office/officeart/2005/8/layout/list1"/>
    <dgm:cxn modelId="{68B6BA8F-8A15-4714-90C9-F811E6E6CA98}" type="presParOf" srcId="{4BC9772E-591B-4B49-A8C4-4857D7E5A619}" destId="{916269FF-B0C6-478A-8513-7FCF86568AA4}" srcOrd="0" destOrd="0" presId="urn:microsoft.com/office/officeart/2005/8/layout/list1"/>
    <dgm:cxn modelId="{C73E6406-E286-48B3-9342-375C03221F51}" type="presParOf" srcId="{916269FF-B0C6-478A-8513-7FCF86568AA4}" destId="{C768C036-4D0A-4005-9E8F-5B7D0E94BB0B}" srcOrd="0" destOrd="0" presId="urn:microsoft.com/office/officeart/2005/8/layout/list1"/>
    <dgm:cxn modelId="{CC051573-E151-44BC-9E98-B74B4EFDDA9B}" type="presParOf" srcId="{916269FF-B0C6-478A-8513-7FCF86568AA4}" destId="{AEBE573A-034C-49FE-A671-CC93688D210B}" srcOrd="1" destOrd="0" presId="urn:microsoft.com/office/officeart/2005/8/layout/list1"/>
    <dgm:cxn modelId="{7E9AD1CB-73BF-4A4F-8F7B-62D731A6F8C6}" type="presParOf" srcId="{4BC9772E-591B-4B49-A8C4-4857D7E5A619}" destId="{9A7C4E4F-C73D-4638-8D6C-84BDE1BC8BD1}" srcOrd="1" destOrd="0" presId="urn:microsoft.com/office/officeart/2005/8/layout/list1"/>
    <dgm:cxn modelId="{594517A7-0BE7-4F1E-8CBA-A0CCC8EA4D92}" type="presParOf" srcId="{4BC9772E-591B-4B49-A8C4-4857D7E5A619}" destId="{EDDDCAF9-CBEB-4766-98BF-796ADCD82BF8}" srcOrd="2" destOrd="0" presId="urn:microsoft.com/office/officeart/2005/8/layout/list1"/>
    <dgm:cxn modelId="{075329F4-1CCA-4A5E-9E87-B0DA7491216C}" type="presParOf" srcId="{4BC9772E-591B-4B49-A8C4-4857D7E5A619}" destId="{56A980E4-0C29-4836-90F8-B0A1E26C7956}" srcOrd="3" destOrd="0" presId="urn:microsoft.com/office/officeart/2005/8/layout/list1"/>
    <dgm:cxn modelId="{D8D326E2-65E4-42D2-AF66-4A60E4954815}" type="presParOf" srcId="{4BC9772E-591B-4B49-A8C4-4857D7E5A619}" destId="{A1FCEAE7-FB1A-4381-9BE7-CE2CD4A3C39E}" srcOrd="4" destOrd="0" presId="urn:microsoft.com/office/officeart/2005/8/layout/list1"/>
    <dgm:cxn modelId="{9239286B-47AE-495A-9B15-AFF8CF24515E}" type="presParOf" srcId="{A1FCEAE7-FB1A-4381-9BE7-CE2CD4A3C39E}" destId="{CF89332F-0DD7-4FEB-9308-3B2B8C8A9BE8}" srcOrd="0" destOrd="0" presId="urn:microsoft.com/office/officeart/2005/8/layout/list1"/>
    <dgm:cxn modelId="{E81DD679-0CD4-4260-A8F2-FC5E980B694C}" type="presParOf" srcId="{A1FCEAE7-FB1A-4381-9BE7-CE2CD4A3C39E}" destId="{8D014ABF-C2F0-4760-B6F0-A9BD860D6C33}" srcOrd="1" destOrd="0" presId="urn:microsoft.com/office/officeart/2005/8/layout/list1"/>
    <dgm:cxn modelId="{84D4E51C-6937-4891-8B44-FAF58B430D7A}" type="presParOf" srcId="{4BC9772E-591B-4B49-A8C4-4857D7E5A619}" destId="{873CBBAE-9B83-4E8B-A82D-61B0E1E20176}" srcOrd="5" destOrd="0" presId="urn:microsoft.com/office/officeart/2005/8/layout/list1"/>
    <dgm:cxn modelId="{B11A9950-22D6-46CC-8FC5-F3998FCEE303}" type="presParOf" srcId="{4BC9772E-591B-4B49-A8C4-4857D7E5A619}" destId="{0E88BBE0-F1E3-4B7B-8B04-3EF432851594}" srcOrd="6" destOrd="0" presId="urn:microsoft.com/office/officeart/2005/8/layout/list1"/>
    <dgm:cxn modelId="{83AAC355-4E6E-4EDD-B365-BB21BC74F464}" type="presParOf" srcId="{4BC9772E-591B-4B49-A8C4-4857D7E5A619}" destId="{76059F25-7549-4BFE-8C32-AEA512FC98E6}" srcOrd="7" destOrd="0" presId="urn:microsoft.com/office/officeart/2005/8/layout/list1"/>
    <dgm:cxn modelId="{BDCAC332-D1BE-44C1-834D-C815DCE1843D}" type="presParOf" srcId="{4BC9772E-591B-4B49-A8C4-4857D7E5A619}" destId="{CAB2D091-D0E7-481A-ACEB-755F7A338DE4}" srcOrd="8" destOrd="0" presId="urn:microsoft.com/office/officeart/2005/8/layout/list1"/>
    <dgm:cxn modelId="{3D04D651-AE32-475C-B24C-9335C3F58F4F}" type="presParOf" srcId="{CAB2D091-D0E7-481A-ACEB-755F7A338DE4}" destId="{C5A08F33-792A-47AD-9107-3F341448892F}" srcOrd="0" destOrd="0" presId="urn:microsoft.com/office/officeart/2005/8/layout/list1"/>
    <dgm:cxn modelId="{F4B4C363-6415-422C-8546-1BCCE0A1BB41}" type="presParOf" srcId="{CAB2D091-D0E7-481A-ACEB-755F7A338DE4}" destId="{2E2C3E69-669D-4E18-8FAA-6B966D39E282}" srcOrd="1" destOrd="0" presId="urn:microsoft.com/office/officeart/2005/8/layout/list1"/>
    <dgm:cxn modelId="{95F7B5C8-5A6D-483E-B918-FB3AF1D32269}" type="presParOf" srcId="{4BC9772E-591B-4B49-A8C4-4857D7E5A619}" destId="{90465365-D4C4-493D-AB7C-6572C4A6E7AB}" srcOrd="9" destOrd="0" presId="urn:microsoft.com/office/officeart/2005/8/layout/list1"/>
    <dgm:cxn modelId="{96CBD244-BAAA-4E95-AD50-0EBF24DE7CA6}" type="presParOf" srcId="{4BC9772E-591B-4B49-A8C4-4857D7E5A619}" destId="{C2872748-37A0-477C-9427-5ED20131523D}" srcOrd="10" destOrd="0" presId="urn:microsoft.com/office/officeart/2005/8/layout/list1"/>
    <dgm:cxn modelId="{74AE4BE6-5CBE-4D9F-8F0E-7EE615C5E563}" type="presParOf" srcId="{4BC9772E-591B-4B49-A8C4-4857D7E5A619}" destId="{2BBB2065-D5C1-4F15-9870-0A772CA4BA72}" srcOrd="11" destOrd="0" presId="urn:microsoft.com/office/officeart/2005/8/layout/list1"/>
    <dgm:cxn modelId="{1223FAE2-5151-4473-A997-FAA9DF49E2BF}" type="presParOf" srcId="{4BC9772E-591B-4B49-A8C4-4857D7E5A619}" destId="{08426806-FBCB-4EAC-BAAB-9ACFED0E6CEC}" srcOrd="12" destOrd="0" presId="urn:microsoft.com/office/officeart/2005/8/layout/list1"/>
    <dgm:cxn modelId="{0FE59680-51AD-4E0D-832B-FFF1A95A6A0D}" type="presParOf" srcId="{08426806-FBCB-4EAC-BAAB-9ACFED0E6CEC}" destId="{02DC2635-9476-4001-9C99-F24B65281398}" srcOrd="0" destOrd="0" presId="urn:microsoft.com/office/officeart/2005/8/layout/list1"/>
    <dgm:cxn modelId="{BCC7BBC4-7DBD-4F23-B31A-348A7BD95CAD}" type="presParOf" srcId="{08426806-FBCB-4EAC-BAAB-9ACFED0E6CEC}" destId="{0B2F23A3-8EBF-4483-A31C-A9472E955752}" srcOrd="1" destOrd="0" presId="urn:microsoft.com/office/officeart/2005/8/layout/list1"/>
    <dgm:cxn modelId="{1D40EE57-D171-4E46-A9EE-9CAA2F45C55C}" type="presParOf" srcId="{4BC9772E-591B-4B49-A8C4-4857D7E5A619}" destId="{8E7DE008-B315-4EA7-81FE-5CBA49CE97A5}" srcOrd="13" destOrd="0" presId="urn:microsoft.com/office/officeart/2005/8/layout/list1"/>
    <dgm:cxn modelId="{A75255B0-7623-46F9-A81C-0A873398A6CF}" type="presParOf" srcId="{4BC9772E-591B-4B49-A8C4-4857D7E5A619}" destId="{767896D6-3A10-4DB8-93D5-DE8AECFB52ED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DA8846-5D19-4DFA-8217-89DD42068174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B531398-AC81-48CC-BCA7-6BDD1BC3BF38}">
      <dgm:prSet/>
      <dgm:spPr/>
      <dgm:t>
        <a:bodyPr/>
        <a:lstStyle/>
        <a:p>
          <a:r>
            <a:rPr lang="en-US"/>
            <a:t>What </a:t>
          </a:r>
          <a:r>
            <a:rPr lang="en-US" b="1"/>
            <a:t>+1 </a:t>
          </a:r>
          <a:r>
            <a:rPr lang="en-US"/>
            <a:t>academic and professional matters at your own campus?</a:t>
          </a:r>
        </a:p>
      </dgm:t>
    </dgm:pt>
    <dgm:pt modelId="{79E0E594-27E9-4EBC-ABED-BAF31DE85126}" type="parTrans" cxnId="{4AB9375D-B34F-4659-B8D2-6FF5B7B65A2F}">
      <dgm:prSet/>
      <dgm:spPr/>
      <dgm:t>
        <a:bodyPr/>
        <a:lstStyle/>
        <a:p>
          <a:endParaRPr lang="en-US"/>
        </a:p>
      </dgm:t>
    </dgm:pt>
    <dgm:pt modelId="{CF08A77B-A3B8-455B-89EF-8CE222E6C581}" type="sibTrans" cxnId="{4AB9375D-B34F-4659-B8D2-6FF5B7B65A2F}">
      <dgm:prSet/>
      <dgm:spPr/>
      <dgm:t>
        <a:bodyPr/>
        <a:lstStyle/>
        <a:p>
          <a:endParaRPr lang="en-US"/>
        </a:p>
      </dgm:t>
    </dgm:pt>
    <dgm:pt modelId="{923F83BC-4144-49B3-BA02-8FCDF88864A8}">
      <dgm:prSet/>
      <dgm:spPr/>
      <dgm:t>
        <a:bodyPr/>
        <a:lstStyle/>
        <a:p>
          <a:r>
            <a:rPr lang="en-US"/>
            <a:t>Can faculty voice disagreement on the </a:t>
          </a:r>
          <a:r>
            <a:rPr lang="en-US" b="1"/>
            <a:t>+1</a:t>
          </a:r>
          <a:r>
            <a:rPr lang="en-US"/>
            <a:t>?</a:t>
          </a:r>
        </a:p>
      </dgm:t>
    </dgm:pt>
    <dgm:pt modelId="{76D80877-0922-46FF-B0D4-82CAADEC6B0B}" type="parTrans" cxnId="{9EA04169-AD04-4834-B1C4-D3F02351BAF1}">
      <dgm:prSet/>
      <dgm:spPr/>
      <dgm:t>
        <a:bodyPr/>
        <a:lstStyle/>
        <a:p>
          <a:endParaRPr lang="en-US"/>
        </a:p>
      </dgm:t>
    </dgm:pt>
    <dgm:pt modelId="{EEB47B80-5329-490D-9271-64EF374589D4}" type="sibTrans" cxnId="{9EA04169-AD04-4834-B1C4-D3F02351BAF1}">
      <dgm:prSet/>
      <dgm:spPr/>
      <dgm:t>
        <a:bodyPr/>
        <a:lstStyle/>
        <a:p>
          <a:endParaRPr lang="en-US"/>
        </a:p>
      </dgm:t>
    </dgm:pt>
    <dgm:pt modelId="{E95A1642-9E37-4620-A074-BF4B635E88FB}">
      <dgm:prSet/>
      <dgm:spPr/>
      <dgm:t>
        <a:bodyPr/>
        <a:lstStyle/>
        <a:p>
          <a:r>
            <a:rPr lang="en-US"/>
            <a:t>Is it 10</a:t>
          </a:r>
          <a:r>
            <a:rPr lang="en-US" b="1"/>
            <a:t> +1</a:t>
          </a:r>
          <a:r>
            <a:rPr lang="en-US"/>
            <a:t>?</a:t>
          </a:r>
        </a:p>
      </dgm:t>
    </dgm:pt>
    <dgm:pt modelId="{087A87E0-FF45-4B25-97A6-9413FFFD22D5}" type="parTrans" cxnId="{21F19CEB-CFC9-438B-AE21-7BEB705E727B}">
      <dgm:prSet/>
      <dgm:spPr/>
      <dgm:t>
        <a:bodyPr/>
        <a:lstStyle/>
        <a:p>
          <a:endParaRPr lang="en-US"/>
        </a:p>
      </dgm:t>
    </dgm:pt>
    <dgm:pt modelId="{147FE7BB-A300-455C-9705-2089C5D9AE34}" type="sibTrans" cxnId="{21F19CEB-CFC9-438B-AE21-7BEB705E727B}">
      <dgm:prSet/>
      <dgm:spPr/>
      <dgm:t>
        <a:bodyPr/>
        <a:lstStyle/>
        <a:p>
          <a:endParaRPr lang="en-US"/>
        </a:p>
      </dgm:t>
    </dgm:pt>
    <dgm:pt modelId="{792B0593-E45B-4DD8-906E-DA4B6B9312E1}">
      <dgm:prSet/>
      <dgm:spPr/>
      <dgm:t>
        <a:bodyPr/>
        <a:lstStyle/>
        <a:p>
          <a:r>
            <a:rPr lang="en-US"/>
            <a:t>If yes, are there related BPs and APs? </a:t>
          </a:r>
        </a:p>
      </dgm:t>
    </dgm:pt>
    <dgm:pt modelId="{09A63002-627D-409A-A113-B28C017631D7}" type="parTrans" cxnId="{4B7B980F-8372-432F-B8AC-34404501CC47}">
      <dgm:prSet/>
      <dgm:spPr/>
      <dgm:t>
        <a:bodyPr/>
        <a:lstStyle/>
        <a:p>
          <a:endParaRPr lang="en-US"/>
        </a:p>
      </dgm:t>
    </dgm:pt>
    <dgm:pt modelId="{63F1A3A1-32B4-4C72-A419-BAE04FC322F5}" type="sibTrans" cxnId="{4B7B980F-8372-432F-B8AC-34404501CC47}">
      <dgm:prSet/>
      <dgm:spPr/>
      <dgm:t>
        <a:bodyPr/>
        <a:lstStyle/>
        <a:p>
          <a:endParaRPr lang="en-US"/>
        </a:p>
      </dgm:t>
    </dgm:pt>
    <dgm:pt modelId="{DF65773A-10BC-4376-A2CB-CBBA5BCC8FC2}">
      <dgm:prSet/>
      <dgm:spPr/>
      <dgm:t>
        <a:bodyPr/>
        <a:lstStyle/>
        <a:p>
          <a:r>
            <a:rPr lang="en-US"/>
            <a:t>(rely primarily or mutually agree)</a:t>
          </a:r>
        </a:p>
      </dgm:t>
    </dgm:pt>
    <dgm:pt modelId="{E5FE880C-91BB-45B5-AEAB-6D840FB3632C}" type="parTrans" cxnId="{98E5DE90-7E95-4BBC-9D8F-4FF95809A1FD}">
      <dgm:prSet/>
      <dgm:spPr/>
      <dgm:t>
        <a:bodyPr/>
        <a:lstStyle/>
        <a:p>
          <a:endParaRPr lang="en-US"/>
        </a:p>
      </dgm:t>
    </dgm:pt>
    <dgm:pt modelId="{ADD94BA4-A6ED-4559-A3E9-27E5385E7CD7}" type="sibTrans" cxnId="{98E5DE90-7E95-4BBC-9D8F-4FF95809A1FD}">
      <dgm:prSet/>
      <dgm:spPr/>
      <dgm:t>
        <a:bodyPr/>
        <a:lstStyle/>
        <a:p>
          <a:endParaRPr lang="en-US"/>
        </a:p>
      </dgm:t>
    </dgm:pt>
    <dgm:pt modelId="{52A1211E-CFAD-4598-B0EE-667C69FDE050}">
      <dgm:prSet/>
      <dgm:spPr/>
      <dgm:t>
        <a:bodyPr/>
        <a:lstStyle/>
        <a:p>
          <a:r>
            <a:rPr lang="en-US" dirty="0"/>
            <a:t>If no, how could academic senates empower local faculty leadership and/or voice? </a:t>
          </a:r>
        </a:p>
      </dgm:t>
    </dgm:pt>
    <dgm:pt modelId="{AC3D3E86-E526-4D19-87B4-AEF8D582F871}" type="parTrans" cxnId="{57FF941E-D54F-47B5-B9ED-16EA481933DA}">
      <dgm:prSet/>
      <dgm:spPr/>
      <dgm:t>
        <a:bodyPr/>
        <a:lstStyle/>
        <a:p>
          <a:endParaRPr lang="en-US"/>
        </a:p>
      </dgm:t>
    </dgm:pt>
    <dgm:pt modelId="{0F337B53-EA2E-4C0C-B073-1C4D25666CE9}" type="sibTrans" cxnId="{57FF941E-D54F-47B5-B9ED-16EA481933DA}">
      <dgm:prSet/>
      <dgm:spPr/>
      <dgm:t>
        <a:bodyPr/>
        <a:lstStyle/>
        <a:p>
          <a:endParaRPr lang="en-US"/>
        </a:p>
      </dgm:t>
    </dgm:pt>
    <dgm:pt modelId="{77736D6A-3BE1-45FC-A1F7-D78461541931}" type="pres">
      <dgm:prSet presAssocID="{45DA8846-5D19-4DFA-8217-89DD42068174}" presName="Name0" presStyleCnt="0">
        <dgm:presLayoutVars>
          <dgm:dir/>
          <dgm:resizeHandles val="exact"/>
        </dgm:presLayoutVars>
      </dgm:prSet>
      <dgm:spPr/>
    </dgm:pt>
    <dgm:pt modelId="{C1914BE9-091E-4025-9EC2-198E7F9CB42A}" type="pres">
      <dgm:prSet presAssocID="{1B531398-AC81-48CC-BCA7-6BDD1BC3BF38}" presName="node" presStyleLbl="node1" presStyleIdx="0" presStyleCnt="5">
        <dgm:presLayoutVars>
          <dgm:bulletEnabled val="1"/>
        </dgm:presLayoutVars>
      </dgm:prSet>
      <dgm:spPr/>
    </dgm:pt>
    <dgm:pt modelId="{04588A36-0BB5-48CE-ACB9-06F9E56AAACA}" type="pres">
      <dgm:prSet presAssocID="{CF08A77B-A3B8-455B-89EF-8CE222E6C581}" presName="sibTrans" presStyleLbl="sibTrans1D1" presStyleIdx="0" presStyleCnt="4"/>
      <dgm:spPr/>
    </dgm:pt>
    <dgm:pt modelId="{3C7F297E-1563-4FF9-813B-856856BEB57C}" type="pres">
      <dgm:prSet presAssocID="{CF08A77B-A3B8-455B-89EF-8CE222E6C581}" presName="connectorText" presStyleLbl="sibTrans1D1" presStyleIdx="0" presStyleCnt="4"/>
      <dgm:spPr/>
    </dgm:pt>
    <dgm:pt modelId="{EEBCC660-8D1F-492A-96E0-C208626B7070}" type="pres">
      <dgm:prSet presAssocID="{923F83BC-4144-49B3-BA02-8FCDF88864A8}" presName="node" presStyleLbl="node1" presStyleIdx="1" presStyleCnt="5">
        <dgm:presLayoutVars>
          <dgm:bulletEnabled val="1"/>
        </dgm:presLayoutVars>
      </dgm:prSet>
      <dgm:spPr/>
    </dgm:pt>
    <dgm:pt modelId="{2F40C482-7281-4AA2-9B11-699303936E31}" type="pres">
      <dgm:prSet presAssocID="{EEB47B80-5329-490D-9271-64EF374589D4}" presName="sibTrans" presStyleLbl="sibTrans1D1" presStyleIdx="1" presStyleCnt="4"/>
      <dgm:spPr/>
    </dgm:pt>
    <dgm:pt modelId="{BAB8811E-43E3-4A41-B8E0-8BC6EF64CFCE}" type="pres">
      <dgm:prSet presAssocID="{EEB47B80-5329-490D-9271-64EF374589D4}" presName="connectorText" presStyleLbl="sibTrans1D1" presStyleIdx="1" presStyleCnt="4"/>
      <dgm:spPr/>
    </dgm:pt>
    <dgm:pt modelId="{1B288DC5-FAB9-46A7-83BE-01A7B89D2CF5}" type="pres">
      <dgm:prSet presAssocID="{E95A1642-9E37-4620-A074-BF4B635E88FB}" presName="node" presStyleLbl="node1" presStyleIdx="2" presStyleCnt="5">
        <dgm:presLayoutVars>
          <dgm:bulletEnabled val="1"/>
        </dgm:presLayoutVars>
      </dgm:prSet>
      <dgm:spPr/>
    </dgm:pt>
    <dgm:pt modelId="{839DFF29-65FE-46F5-9305-3E30399F2338}" type="pres">
      <dgm:prSet presAssocID="{147FE7BB-A300-455C-9705-2089C5D9AE34}" presName="sibTrans" presStyleLbl="sibTrans1D1" presStyleIdx="2" presStyleCnt="4"/>
      <dgm:spPr/>
    </dgm:pt>
    <dgm:pt modelId="{2A817717-7F72-4F8C-BCFE-05B1124D12A2}" type="pres">
      <dgm:prSet presAssocID="{147FE7BB-A300-455C-9705-2089C5D9AE34}" presName="connectorText" presStyleLbl="sibTrans1D1" presStyleIdx="2" presStyleCnt="4"/>
      <dgm:spPr/>
    </dgm:pt>
    <dgm:pt modelId="{4287A892-86BB-417C-930C-8046D5B51973}" type="pres">
      <dgm:prSet presAssocID="{792B0593-E45B-4DD8-906E-DA4B6B9312E1}" presName="node" presStyleLbl="node1" presStyleIdx="3" presStyleCnt="5">
        <dgm:presLayoutVars>
          <dgm:bulletEnabled val="1"/>
        </dgm:presLayoutVars>
      </dgm:prSet>
      <dgm:spPr/>
    </dgm:pt>
    <dgm:pt modelId="{8626F172-9704-4076-9742-6DE84B8B7D81}" type="pres">
      <dgm:prSet presAssocID="{63F1A3A1-32B4-4C72-A419-BAE04FC322F5}" presName="sibTrans" presStyleLbl="sibTrans1D1" presStyleIdx="3" presStyleCnt="4"/>
      <dgm:spPr/>
    </dgm:pt>
    <dgm:pt modelId="{E8A0423F-D14F-4837-8892-0A87C4FFF009}" type="pres">
      <dgm:prSet presAssocID="{63F1A3A1-32B4-4C72-A419-BAE04FC322F5}" presName="connectorText" presStyleLbl="sibTrans1D1" presStyleIdx="3" presStyleCnt="4"/>
      <dgm:spPr/>
    </dgm:pt>
    <dgm:pt modelId="{D30F794D-1C91-47D9-BF6D-E08C4AB1C9ED}" type="pres">
      <dgm:prSet presAssocID="{52A1211E-CFAD-4598-B0EE-667C69FDE050}" presName="node" presStyleLbl="node1" presStyleIdx="4" presStyleCnt="5">
        <dgm:presLayoutVars>
          <dgm:bulletEnabled val="1"/>
        </dgm:presLayoutVars>
      </dgm:prSet>
      <dgm:spPr/>
    </dgm:pt>
  </dgm:ptLst>
  <dgm:cxnLst>
    <dgm:cxn modelId="{4B7B980F-8372-432F-B8AC-34404501CC47}" srcId="{45DA8846-5D19-4DFA-8217-89DD42068174}" destId="{792B0593-E45B-4DD8-906E-DA4B6B9312E1}" srcOrd="3" destOrd="0" parTransId="{09A63002-627D-409A-A113-B28C017631D7}" sibTransId="{63F1A3A1-32B4-4C72-A419-BAE04FC322F5}"/>
    <dgm:cxn modelId="{40034E15-9348-49BD-A31C-2D0124DC34C3}" type="presOf" srcId="{147FE7BB-A300-455C-9705-2089C5D9AE34}" destId="{2A817717-7F72-4F8C-BCFE-05B1124D12A2}" srcOrd="1" destOrd="0" presId="urn:microsoft.com/office/officeart/2016/7/layout/RepeatingBendingProcessNew"/>
    <dgm:cxn modelId="{57FF941E-D54F-47B5-B9ED-16EA481933DA}" srcId="{45DA8846-5D19-4DFA-8217-89DD42068174}" destId="{52A1211E-CFAD-4598-B0EE-667C69FDE050}" srcOrd="4" destOrd="0" parTransId="{AC3D3E86-E526-4D19-87B4-AEF8D582F871}" sibTransId="{0F337B53-EA2E-4C0C-B073-1C4D25666CE9}"/>
    <dgm:cxn modelId="{0CEBE12B-69C5-4E1D-84CE-18E0F9A1AB32}" type="presOf" srcId="{CF08A77B-A3B8-455B-89EF-8CE222E6C581}" destId="{04588A36-0BB5-48CE-ACB9-06F9E56AAACA}" srcOrd="0" destOrd="0" presId="urn:microsoft.com/office/officeart/2016/7/layout/RepeatingBendingProcessNew"/>
    <dgm:cxn modelId="{F89E102C-8F8E-459A-B5CD-D698976DA419}" type="presOf" srcId="{45DA8846-5D19-4DFA-8217-89DD42068174}" destId="{77736D6A-3BE1-45FC-A1F7-D78461541931}" srcOrd="0" destOrd="0" presId="urn:microsoft.com/office/officeart/2016/7/layout/RepeatingBendingProcessNew"/>
    <dgm:cxn modelId="{4AB9375D-B34F-4659-B8D2-6FF5B7B65A2F}" srcId="{45DA8846-5D19-4DFA-8217-89DD42068174}" destId="{1B531398-AC81-48CC-BCA7-6BDD1BC3BF38}" srcOrd="0" destOrd="0" parTransId="{79E0E594-27E9-4EBC-ABED-BAF31DE85126}" sibTransId="{CF08A77B-A3B8-455B-89EF-8CE222E6C581}"/>
    <dgm:cxn modelId="{9EA04169-AD04-4834-B1C4-D3F02351BAF1}" srcId="{45DA8846-5D19-4DFA-8217-89DD42068174}" destId="{923F83BC-4144-49B3-BA02-8FCDF88864A8}" srcOrd="1" destOrd="0" parTransId="{76D80877-0922-46FF-B0D4-82CAADEC6B0B}" sibTransId="{EEB47B80-5329-490D-9271-64EF374589D4}"/>
    <dgm:cxn modelId="{1FA8F249-ACEB-4EF4-A6DC-F263BA9304FB}" type="presOf" srcId="{923F83BC-4144-49B3-BA02-8FCDF88864A8}" destId="{EEBCC660-8D1F-492A-96E0-C208626B7070}" srcOrd="0" destOrd="0" presId="urn:microsoft.com/office/officeart/2016/7/layout/RepeatingBendingProcessNew"/>
    <dgm:cxn modelId="{2C45474C-6E5C-447D-95A1-2CB5B17CC234}" type="presOf" srcId="{CF08A77B-A3B8-455B-89EF-8CE222E6C581}" destId="{3C7F297E-1563-4FF9-813B-856856BEB57C}" srcOrd="1" destOrd="0" presId="urn:microsoft.com/office/officeart/2016/7/layout/RepeatingBendingProcessNew"/>
    <dgm:cxn modelId="{07700652-892F-48A4-8EB2-6D158DC25CF9}" type="presOf" srcId="{DF65773A-10BC-4376-A2CB-CBBA5BCC8FC2}" destId="{4287A892-86BB-417C-930C-8046D5B51973}" srcOrd="0" destOrd="1" presId="urn:microsoft.com/office/officeart/2016/7/layout/RepeatingBendingProcessNew"/>
    <dgm:cxn modelId="{E9D27676-7591-4664-BEC2-B5757DED5F57}" type="presOf" srcId="{EEB47B80-5329-490D-9271-64EF374589D4}" destId="{2F40C482-7281-4AA2-9B11-699303936E31}" srcOrd="0" destOrd="0" presId="urn:microsoft.com/office/officeart/2016/7/layout/RepeatingBendingProcessNew"/>
    <dgm:cxn modelId="{452B5D8C-DA2D-41E3-9D22-0D3623F642DF}" type="presOf" srcId="{147FE7BB-A300-455C-9705-2089C5D9AE34}" destId="{839DFF29-65FE-46F5-9305-3E30399F2338}" srcOrd="0" destOrd="0" presId="urn:microsoft.com/office/officeart/2016/7/layout/RepeatingBendingProcessNew"/>
    <dgm:cxn modelId="{98E5DE90-7E95-4BBC-9D8F-4FF95809A1FD}" srcId="{792B0593-E45B-4DD8-906E-DA4B6B9312E1}" destId="{DF65773A-10BC-4376-A2CB-CBBA5BCC8FC2}" srcOrd="0" destOrd="0" parTransId="{E5FE880C-91BB-45B5-AEAB-6D840FB3632C}" sibTransId="{ADD94BA4-A6ED-4559-A3E9-27E5385E7CD7}"/>
    <dgm:cxn modelId="{5D50BD97-1448-49C7-BEB7-893A237B2B2A}" type="presOf" srcId="{792B0593-E45B-4DD8-906E-DA4B6B9312E1}" destId="{4287A892-86BB-417C-930C-8046D5B51973}" srcOrd="0" destOrd="0" presId="urn:microsoft.com/office/officeart/2016/7/layout/RepeatingBendingProcessNew"/>
    <dgm:cxn modelId="{952A3CA1-003D-498A-8DE9-65D0FCF53960}" type="presOf" srcId="{63F1A3A1-32B4-4C72-A419-BAE04FC322F5}" destId="{E8A0423F-D14F-4837-8892-0A87C4FFF009}" srcOrd="1" destOrd="0" presId="urn:microsoft.com/office/officeart/2016/7/layout/RepeatingBendingProcessNew"/>
    <dgm:cxn modelId="{2AD08FA1-4D8A-4255-A788-ADC21F5BC738}" type="presOf" srcId="{1B531398-AC81-48CC-BCA7-6BDD1BC3BF38}" destId="{C1914BE9-091E-4025-9EC2-198E7F9CB42A}" srcOrd="0" destOrd="0" presId="urn:microsoft.com/office/officeart/2016/7/layout/RepeatingBendingProcessNew"/>
    <dgm:cxn modelId="{A62937AA-54F9-460D-A4A1-8BE38FC1A193}" type="presOf" srcId="{EEB47B80-5329-490D-9271-64EF374589D4}" destId="{BAB8811E-43E3-4A41-B8E0-8BC6EF64CFCE}" srcOrd="1" destOrd="0" presId="urn:microsoft.com/office/officeart/2016/7/layout/RepeatingBendingProcessNew"/>
    <dgm:cxn modelId="{837FA0B4-D2F2-4E8F-9846-F61D8006BB87}" type="presOf" srcId="{52A1211E-CFAD-4598-B0EE-667C69FDE050}" destId="{D30F794D-1C91-47D9-BF6D-E08C4AB1C9ED}" srcOrd="0" destOrd="0" presId="urn:microsoft.com/office/officeart/2016/7/layout/RepeatingBendingProcessNew"/>
    <dgm:cxn modelId="{21F19CEB-CFC9-438B-AE21-7BEB705E727B}" srcId="{45DA8846-5D19-4DFA-8217-89DD42068174}" destId="{E95A1642-9E37-4620-A074-BF4B635E88FB}" srcOrd="2" destOrd="0" parTransId="{087A87E0-FF45-4B25-97A6-9413FFFD22D5}" sibTransId="{147FE7BB-A300-455C-9705-2089C5D9AE34}"/>
    <dgm:cxn modelId="{261B99EC-D3C1-4D8A-986E-9D7C64D009B6}" type="presOf" srcId="{E95A1642-9E37-4620-A074-BF4B635E88FB}" destId="{1B288DC5-FAB9-46A7-83BE-01A7B89D2CF5}" srcOrd="0" destOrd="0" presId="urn:microsoft.com/office/officeart/2016/7/layout/RepeatingBendingProcessNew"/>
    <dgm:cxn modelId="{D4F918F4-A650-48D0-997C-3DB86ADF4E0D}" type="presOf" srcId="{63F1A3A1-32B4-4C72-A419-BAE04FC322F5}" destId="{8626F172-9704-4076-9742-6DE84B8B7D81}" srcOrd="0" destOrd="0" presId="urn:microsoft.com/office/officeart/2016/7/layout/RepeatingBendingProcessNew"/>
    <dgm:cxn modelId="{96C3F679-9A24-4C54-885D-D335C2E16F1C}" type="presParOf" srcId="{77736D6A-3BE1-45FC-A1F7-D78461541931}" destId="{C1914BE9-091E-4025-9EC2-198E7F9CB42A}" srcOrd="0" destOrd="0" presId="urn:microsoft.com/office/officeart/2016/7/layout/RepeatingBendingProcessNew"/>
    <dgm:cxn modelId="{C58B20D5-3855-4CD8-BF8C-BE843ED04674}" type="presParOf" srcId="{77736D6A-3BE1-45FC-A1F7-D78461541931}" destId="{04588A36-0BB5-48CE-ACB9-06F9E56AAACA}" srcOrd="1" destOrd="0" presId="urn:microsoft.com/office/officeart/2016/7/layout/RepeatingBendingProcessNew"/>
    <dgm:cxn modelId="{0B7E6FF1-DB1D-45EA-B513-9053BAE0CCC1}" type="presParOf" srcId="{04588A36-0BB5-48CE-ACB9-06F9E56AAACA}" destId="{3C7F297E-1563-4FF9-813B-856856BEB57C}" srcOrd="0" destOrd="0" presId="urn:microsoft.com/office/officeart/2016/7/layout/RepeatingBendingProcessNew"/>
    <dgm:cxn modelId="{80D2782C-408C-4F05-8D42-081E3F0F58FC}" type="presParOf" srcId="{77736D6A-3BE1-45FC-A1F7-D78461541931}" destId="{EEBCC660-8D1F-492A-96E0-C208626B7070}" srcOrd="2" destOrd="0" presId="urn:microsoft.com/office/officeart/2016/7/layout/RepeatingBendingProcessNew"/>
    <dgm:cxn modelId="{ED7029FE-A6FB-4292-AAE9-CA6D1CCF8798}" type="presParOf" srcId="{77736D6A-3BE1-45FC-A1F7-D78461541931}" destId="{2F40C482-7281-4AA2-9B11-699303936E31}" srcOrd="3" destOrd="0" presId="urn:microsoft.com/office/officeart/2016/7/layout/RepeatingBendingProcessNew"/>
    <dgm:cxn modelId="{37C36EC8-3091-4361-87D5-1CFDF967B2A8}" type="presParOf" srcId="{2F40C482-7281-4AA2-9B11-699303936E31}" destId="{BAB8811E-43E3-4A41-B8E0-8BC6EF64CFCE}" srcOrd="0" destOrd="0" presId="urn:microsoft.com/office/officeart/2016/7/layout/RepeatingBendingProcessNew"/>
    <dgm:cxn modelId="{21D20266-0C24-4211-8CD0-86A04454276F}" type="presParOf" srcId="{77736D6A-3BE1-45FC-A1F7-D78461541931}" destId="{1B288DC5-FAB9-46A7-83BE-01A7B89D2CF5}" srcOrd="4" destOrd="0" presId="urn:microsoft.com/office/officeart/2016/7/layout/RepeatingBendingProcessNew"/>
    <dgm:cxn modelId="{C3462437-599C-4AF5-9118-FB9E7BC89892}" type="presParOf" srcId="{77736D6A-3BE1-45FC-A1F7-D78461541931}" destId="{839DFF29-65FE-46F5-9305-3E30399F2338}" srcOrd="5" destOrd="0" presId="urn:microsoft.com/office/officeart/2016/7/layout/RepeatingBendingProcessNew"/>
    <dgm:cxn modelId="{9A803244-C76C-4061-A016-1C1A2FBD7E92}" type="presParOf" srcId="{839DFF29-65FE-46F5-9305-3E30399F2338}" destId="{2A817717-7F72-4F8C-BCFE-05B1124D12A2}" srcOrd="0" destOrd="0" presId="urn:microsoft.com/office/officeart/2016/7/layout/RepeatingBendingProcessNew"/>
    <dgm:cxn modelId="{5E5C9A83-CE5C-4293-AE21-8736C927A00C}" type="presParOf" srcId="{77736D6A-3BE1-45FC-A1F7-D78461541931}" destId="{4287A892-86BB-417C-930C-8046D5B51973}" srcOrd="6" destOrd="0" presId="urn:microsoft.com/office/officeart/2016/7/layout/RepeatingBendingProcessNew"/>
    <dgm:cxn modelId="{C350FB17-3C59-41B3-9070-1790EBEC8B1D}" type="presParOf" srcId="{77736D6A-3BE1-45FC-A1F7-D78461541931}" destId="{8626F172-9704-4076-9742-6DE84B8B7D81}" srcOrd="7" destOrd="0" presId="urn:microsoft.com/office/officeart/2016/7/layout/RepeatingBendingProcessNew"/>
    <dgm:cxn modelId="{C13041DA-F61B-4DD4-A039-DB23C4834E2A}" type="presParOf" srcId="{8626F172-9704-4076-9742-6DE84B8B7D81}" destId="{E8A0423F-D14F-4837-8892-0A87C4FFF009}" srcOrd="0" destOrd="0" presId="urn:microsoft.com/office/officeart/2016/7/layout/RepeatingBendingProcessNew"/>
    <dgm:cxn modelId="{08DD56E6-36AC-47D1-90F5-DD576A5975A6}" type="presParOf" srcId="{77736D6A-3BE1-45FC-A1F7-D78461541931}" destId="{D30F794D-1C91-47D9-BF6D-E08C4AB1C9ED}" srcOrd="8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80AFF25-92BA-4225-85DA-7C0388731C93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862DB80-FCC2-42DF-9408-87270C0C0668}">
      <dgm:prSet/>
      <dgm:spPr/>
      <dgm:t>
        <a:bodyPr/>
        <a:lstStyle/>
        <a:p>
          <a:r>
            <a:rPr lang="en-US"/>
            <a:t>Policing on campus</a:t>
          </a:r>
        </a:p>
      </dgm:t>
    </dgm:pt>
    <dgm:pt modelId="{EBCA2A01-8760-42ED-9F0F-2E33B339B543}" type="parTrans" cxnId="{14C7DA8E-8988-4D7E-8DAA-F352116B18C4}">
      <dgm:prSet/>
      <dgm:spPr/>
      <dgm:t>
        <a:bodyPr/>
        <a:lstStyle/>
        <a:p>
          <a:endParaRPr lang="en-US"/>
        </a:p>
      </dgm:t>
    </dgm:pt>
    <dgm:pt modelId="{E3503A2E-2781-4C51-8A86-6D3CCD31A8D6}" type="sibTrans" cxnId="{14C7DA8E-8988-4D7E-8DAA-F352116B18C4}">
      <dgm:prSet/>
      <dgm:spPr/>
      <dgm:t>
        <a:bodyPr/>
        <a:lstStyle/>
        <a:p>
          <a:endParaRPr lang="en-US"/>
        </a:p>
      </dgm:t>
    </dgm:pt>
    <dgm:pt modelId="{A105F560-0578-4F74-9A30-BAF2B3980E1A}">
      <dgm:prSet/>
      <dgm:spPr/>
      <dgm:t>
        <a:bodyPr/>
        <a:lstStyle/>
        <a:p>
          <a:r>
            <a:rPr lang="en-US"/>
            <a:t>Any local campuses engaging in this dialogue? </a:t>
          </a:r>
        </a:p>
      </dgm:t>
    </dgm:pt>
    <dgm:pt modelId="{B77DC492-02B7-4A47-BE61-BA5622167350}" type="parTrans" cxnId="{824EE2CF-46BD-460B-83A5-49F8F1330D27}">
      <dgm:prSet/>
      <dgm:spPr/>
      <dgm:t>
        <a:bodyPr/>
        <a:lstStyle/>
        <a:p>
          <a:endParaRPr lang="en-US"/>
        </a:p>
      </dgm:t>
    </dgm:pt>
    <dgm:pt modelId="{95321A22-8CF5-4093-9870-BD32F79C672C}" type="sibTrans" cxnId="{824EE2CF-46BD-460B-83A5-49F8F1330D27}">
      <dgm:prSet/>
      <dgm:spPr/>
      <dgm:t>
        <a:bodyPr/>
        <a:lstStyle/>
        <a:p>
          <a:endParaRPr lang="en-US"/>
        </a:p>
      </dgm:t>
    </dgm:pt>
    <dgm:pt modelId="{19ED6B80-75C2-452B-AF07-23525CFB9CAA}">
      <dgm:prSet/>
      <dgm:spPr/>
      <dgm:t>
        <a:bodyPr/>
        <a:lstStyle/>
        <a:p>
          <a:r>
            <a:rPr lang="en-US"/>
            <a:t>Effective practices?</a:t>
          </a:r>
        </a:p>
      </dgm:t>
    </dgm:pt>
    <dgm:pt modelId="{C49D8EB7-7D1F-4F16-A6FD-48F23B1EB1FD}" type="parTrans" cxnId="{ABBD07DC-DAE6-415E-A6B9-A5F98B6E5F69}">
      <dgm:prSet/>
      <dgm:spPr/>
      <dgm:t>
        <a:bodyPr/>
        <a:lstStyle/>
        <a:p>
          <a:endParaRPr lang="en-US"/>
        </a:p>
      </dgm:t>
    </dgm:pt>
    <dgm:pt modelId="{BB5DA9FB-072C-411F-A1AF-0721391B1705}" type="sibTrans" cxnId="{ABBD07DC-DAE6-415E-A6B9-A5F98B6E5F69}">
      <dgm:prSet/>
      <dgm:spPr/>
      <dgm:t>
        <a:bodyPr/>
        <a:lstStyle/>
        <a:p>
          <a:endParaRPr lang="en-US"/>
        </a:p>
      </dgm:t>
    </dgm:pt>
    <dgm:pt modelId="{B24FDFBA-B4BE-465D-BC79-DF6D405D2B17}">
      <dgm:prSet/>
      <dgm:spPr/>
      <dgm:t>
        <a:bodyPr/>
        <a:lstStyle/>
        <a:p>
          <a:r>
            <a:rPr lang="en-US"/>
            <a:t>What DOES NOT work?</a:t>
          </a:r>
        </a:p>
      </dgm:t>
    </dgm:pt>
    <dgm:pt modelId="{BA3FED15-E36E-4C8B-8F66-151C7A58128C}" type="parTrans" cxnId="{5D651200-C5B1-4009-9DB1-71152750A759}">
      <dgm:prSet/>
      <dgm:spPr/>
      <dgm:t>
        <a:bodyPr/>
        <a:lstStyle/>
        <a:p>
          <a:endParaRPr lang="en-US"/>
        </a:p>
      </dgm:t>
    </dgm:pt>
    <dgm:pt modelId="{B791A90C-91D1-4FE3-87A1-CF7311B70754}" type="sibTrans" cxnId="{5D651200-C5B1-4009-9DB1-71152750A759}">
      <dgm:prSet/>
      <dgm:spPr/>
      <dgm:t>
        <a:bodyPr/>
        <a:lstStyle/>
        <a:p>
          <a:endParaRPr lang="en-US"/>
        </a:p>
      </dgm:t>
    </dgm:pt>
    <dgm:pt modelId="{067D01F9-20F0-445D-A93B-5514477151AC}" type="pres">
      <dgm:prSet presAssocID="{B80AFF25-92BA-4225-85DA-7C0388731C9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5482B0C-4E47-4AD6-B1B1-EF27CDDCF257}" type="pres">
      <dgm:prSet presAssocID="{9862DB80-FCC2-42DF-9408-87270C0C0668}" presName="hierRoot1" presStyleCnt="0"/>
      <dgm:spPr/>
    </dgm:pt>
    <dgm:pt modelId="{5B1D0F57-5302-49BA-A36E-335E7A749750}" type="pres">
      <dgm:prSet presAssocID="{9862DB80-FCC2-42DF-9408-87270C0C0668}" presName="composite" presStyleCnt="0"/>
      <dgm:spPr/>
    </dgm:pt>
    <dgm:pt modelId="{F0F85B21-7C97-4390-946D-B8671EDECDC3}" type="pres">
      <dgm:prSet presAssocID="{9862DB80-FCC2-42DF-9408-87270C0C0668}" presName="background" presStyleLbl="node0" presStyleIdx="0" presStyleCnt="1"/>
      <dgm:spPr/>
    </dgm:pt>
    <dgm:pt modelId="{F9074532-08AA-4216-9C87-BD9C97ED5D65}" type="pres">
      <dgm:prSet presAssocID="{9862DB80-FCC2-42DF-9408-87270C0C0668}" presName="text" presStyleLbl="fgAcc0" presStyleIdx="0" presStyleCnt="1">
        <dgm:presLayoutVars>
          <dgm:chPref val="3"/>
        </dgm:presLayoutVars>
      </dgm:prSet>
      <dgm:spPr/>
    </dgm:pt>
    <dgm:pt modelId="{D2455C63-77C5-4135-A8C6-36BE8B666588}" type="pres">
      <dgm:prSet presAssocID="{9862DB80-FCC2-42DF-9408-87270C0C0668}" presName="hierChild2" presStyleCnt="0"/>
      <dgm:spPr/>
    </dgm:pt>
    <dgm:pt modelId="{C5805CC9-274C-4129-9160-933FAA3CA770}" type="pres">
      <dgm:prSet presAssocID="{B77DC492-02B7-4A47-BE61-BA5622167350}" presName="Name10" presStyleLbl="parChTrans1D2" presStyleIdx="0" presStyleCnt="3"/>
      <dgm:spPr/>
    </dgm:pt>
    <dgm:pt modelId="{1D7E31EB-7517-4925-9345-B5EE465A2C8E}" type="pres">
      <dgm:prSet presAssocID="{A105F560-0578-4F74-9A30-BAF2B3980E1A}" presName="hierRoot2" presStyleCnt="0"/>
      <dgm:spPr/>
    </dgm:pt>
    <dgm:pt modelId="{4B820C2B-9B41-4504-BF2E-34C3A83758A3}" type="pres">
      <dgm:prSet presAssocID="{A105F560-0578-4F74-9A30-BAF2B3980E1A}" presName="composite2" presStyleCnt="0"/>
      <dgm:spPr/>
    </dgm:pt>
    <dgm:pt modelId="{4EE9BDB9-BBBF-4992-A43C-7406E7983874}" type="pres">
      <dgm:prSet presAssocID="{A105F560-0578-4F74-9A30-BAF2B3980E1A}" presName="background2" presStyleLbl="node2" presStyleIdx="0" presStyleCnt="3"/>
      <dgm:spPr/>
    </dgm:pt>
    <dgm:pt modelId="{24AA18E2-0B91-4221-9516-45624717EFB6}" type="pres">
      <dgm:prSet presAssocID="{A105F560-0578-4F74-9A30-BAF2B3980E1A}" presName="text2" presStyleLbl="fgAcc2" presStyleIdx="0" presStyleCnt="3">
        <dgm:presLayoutVars>
          <dgm:chPref val="3"/>
        </dgm:presLayoutVars>
      </dgm:prSet>
      <dgm:spPr/>
    </dgm:pt>
    <dgm:pt modelId="{99878179-4159-4F6D-BA5D-74C228A20AEA}" type="pres">
      <dgm:prSet presAssocID="{A105F560-0578-4F74-9A30-BAF2B3980E1A}" presName="hierChild3" presStyleCnt="0"/>
      <dgm:spPr/>
    </dgm:pt>
    <dgm:pt modelId="{F9C192E3-3FE9-4C2E-8C6F-59D01F2524FD}" type="pres">
      <dgm:prSet presAssocID="{C49D8EB7-7D1F-4F16-A6FD-48F23B1EB1FD}" presName="Name10" presStyleLbl="parChTrans1D2" presStyleIdx="1" presStyleCnt="3"/>
      <dgm:spPr/>
    </dgm:pt>
    <dgm:pt modelId="{09F008B5-13B6-47AB-A823-A791335CEF51}" type="pres">
      <dgm:prSet presAssocID="{19ED6B80-75C2-452B-AF07-23525CFB9CAA}" presName="hierRoot2" presStyleCnt="0"/>
      <dgm:spPr/>
    </dgm:pt>
    <dgm:pt modelId="{3EB06733-CF92-49EF-8284-BF4018E4DE5B}" type="pres">
      <dgm:prSet presAssocID="{19ED6B80-75C2-452B-AF07-23525CFB9CAA}" presName="composite2" presStyleCnt="0"/>
      <dgm:spPr/>
    </dgm:pt>
    <dgm:pt modelId="{0E6D422F-3F7C-40D3-B064-70D519802492}" type="pres">
      <dgm:prSet presAssocID="{19ED6B80-75C2-452B-AF07-23525CFB9CAA}" presName="background2" presStyleLbl="node2" presStyleIdx="1" presStyleCnt="3"/>
      <dgm:spPr/>
    </dgm:pt>
    <dgm:pt modelId="{FFEABBD3-2E28-4FFC-AD96-B529385644BD}" type="pres">
      <dgm:prSet presAssocID="{19ED6B80-75C2-452B-AF07-23525CFB9CAA}" presName="text2" presStyleLbl="fgAcc2" presStyleIdx="1" presStyleCnt="3">
        <dgm:presLayoutVars>
          <dgm:chPref val="3"/>
        </dgm:presLayoutVars>
      </dgm:prSet>
      <dgm:spPr/>
    </dgm:pt>
    <dgm:pt modelId="{1A9517C2-0138-474D-A037-96F555CB9EA4}" type="pres">
      <dgm:prSet presAssocID="{19ED6B80-75C2-452B-AF07-23525CFB9CAA}" presName="hierChild3" presStyleCnt="0"/>
      <dgm:spPr/>
    </dgm:pt>
    <dgm:pt modelId="{552E4748-820A-479C-AECD-176ACD57FA70}" type="pres">
      <dgm:prSet presAssocID="{BA3FED15-E36E-4C8B-8F66-151C7A58128C}" presName="Name10" presStyleLbl="parChTrans1D2" presStyleIdx="2" presStyleCnt="3"/>
      <dgm:spPr/>
    </dgm:pt>
    <dgm:pt modelId="{8C779247-DE85-445F-99CF-FEC53ECE488B}" type="pres">
      <dgm:prSet presAssocID="{B24FDFBA-B4BE-465D-BC79-DF6D405D2B17}" presName="hierRoot2" presStyleCnt="0"/>
      <dgm:spPr/>
    </dgm:pt>
    <dgm:pt modelId="{054C7367-D9E2-4FAD-ACF2-571D5827A86F}" type="pres">
      <dgm:prSet presAssocID="{B24FDFBA-B4BE-465D-BC79-DF6D405D2B17}" presName="composite2" presStyleCnt="0"/>
      <dgm:spPr/>
    </dgm:pt>
    <dgm:pt modelId="{5FB7B69A-CC06-4EA8-BE36-2302694F9322}" type="pres">
      <dgm:prSet presAssocID="{B24FDFBA-B4BE-465D-BC79-DF6D405D2B17}" presName="background2" presStyleLbl="node2" presStyleIdx="2" presStyleCnt="3"/>
      <dgm:spPr/>
    </dgm:pt>
    <dgm:pt modelId="{748F1456-ECF0-4282-BFC2-297EEF8C13BB}" type="pres">
      <dgm:prSet presAssocID="{B24FDFBA-B4BE-465D-BC79-DF6D405D2B17}" presName="text2" presStyleLbl="fgAcc2" presStyleIdx="2" presStyleCnt="3">
        <dgm:presLayoutVars>
          <dgm:chPref val="3"/>
        </dgm:presLayoutVars>
      </dgm:prSet>
      <dgm:spPr/>
    </dgm:pt>
    <dgm:pt modelId="{5B6F2663-3948-46C9-A3A2-712532C2BC00}" type="pres">
      <dgm:prSet presAssocID="{B24FDFBA-B4BE-465D-BC79-DF6D405D2B17}" presName="hierChild3" presStyleCnt="0"/>
      <dgm:spPr/>
    </dgm:pt>
  </dgm:ptLst>
  <dgm:cxnLst>
    <dgm:cxn modelId="{5D651200-C5B1-4009-9DB1-71152750A759}" srcId="{9862DB80-FCC2-42DF-9408-87270C0C0668}" destId="{B24FDFBA-B4BE-465D-BC79-DF6D405D2B17}" srcOrd="2" destOrd="0" parTransId="{BA3FED15-E36E-4C8B-8F66-151C7A58128C}" sibTransId="{B791A90C-91D1-4FE3-87A1-CF7311B70754}"/>
    <dgm:cxn modelId="{75451F15-2465-445A-BDE3-CDD07384EB5C}" type="presOf" srcId="{19ED6B80-75C2-452B-AF07-23525CFB9CAA}" destId="{FFEABBD3-2E28-4FFC-AD96-B529385644BD}" srcOrd="0" destOrd="0" presId="urn:microsoft.com/office/officeart/2005/8/layout/hierarchy1"/>
    <dgm:cxn modelId="{BF08B126-EE86-4F47-96E2-B628313D77C1}" type="presOf" srcId="{B77DC492-02B7-4A47-BE61-BA5622167350}" destId="{C5805CC9-274C-4129-9160-933FAA3CA770}" srcOrd="0" destOrd="0" presId="urn:microsoft.com/office/officeart/2005/8/layout/hierarchy1"/>
    <dgm:cxn modelId="{339FA64F-DA43-455B-BE27-0258F0159EEE}" type="presOf" srcId="{BA3FED15-E36E-4C8B-8F66-151C7A58128C}" destId="{552E4748-820A-479C-AECD-176ACD57FA70}" srcOrd="0" destOrd="0" presId="urn:microsoft.com/office/officeart/2005/8/layout/hierarchy1"/>
    <dgm:cxn modelId="{C629BB59-BB29-4113-B537-971E067A198C}" type="presOf" srcId="{B24FDFBA-B4BE-465D-BC79-DF6D405D2B17}" destId="{748F1456-ECF0-4282-BFC2-297EEF8C13BB}" srcOrd="0" destOrd="0" presId="urn:microsoft.com/office/officeart/2005/8/layout/hierarchy1"/>
    <dgm:cxn modelId="{04D1375A-2C7A-4D17-9A8C-74F444AAA20D}" type="presOf" srcId="{A105F560-0578-4F74-9A30-BAF2B3980E1A}" destId="{24AA18E2-0B91-4221-9516-45624717EFB6}" srcOrd="0" destOrd="0" presId="urn:microsoft.com/office/officeart/2005/8/layout/hierarchy1"/>
    <dgm:cxn modelId="{14C7DA8E-8988-4D7E-8DAA-F352116B18C4}" srcId="{B80AFF25-92BA-4225-85DA-7C0388731C93}" destId="{9862DB80-FCC2-42DF-9408-87270C0C0668}" srcOrd="0" destOrd="0" parTransId="{EBCA2A01-8760-42ED-9F0F-2E33B339B543}" sibTransId="{E3503A2E-2781-4C51-8A86-6D3CCD31A8D6}"/>
    <dgm:cxn modelId="{D10739B7-10FD-48FB-AA23-AE9E6D56D5F2}" type="presOf" srcId="{B80AFF25-92BA-4225-85DA-7C0388731C93}" destId="{067D01F9-20F0-445D-A93B-5514477151AC}" srcOrd="0" destOrd="0" presId="urn:microsoft.com/office/officeart/2005/8/layout/hierarchy1"/>
    <dgm:cxn modelId="{824EE2CF-46BD-460B-83A5-49F8F1330D27}" srcId="{9862DB80-FCC2-42DF-9408-87270C0C0668}" destId="{A105F560-0578-4F74-9A30-BAF2B3980E1A}" srcOrd="0" destOrd="0" parTransId="{B77DC492-02B7-4A47-BE61-BA5622167350}" sibTransId="{95321A22-8CF5-4093-9870-BD32F79C672C}"/>
    <dgm:cxn modelId="{ABBD07DC-DAE6-415E-A6B9-A5F98B6E5F69}" srcId="{9862DB80-FCC2-42DF-9408-87270C0C0668}" destId="{19ED6B80-75C2-452B-AF07-23525CFB9CAA}" srcOrd="1" destOrd="0" parTransId="{C49D8EB7-7D1F-4F16-A6FD-48F23B1EB1FD}" sibTransId="{BB5DA9FB-072C-411F-A1AF-0721391B1705}"/>
    <dgm:cxn modelId="{F4BB6FDF-C9B9-4CA1-B462-48A2AE2BC28B}" type="presOf" srcId="{9862DB80-FCC2-42DF-9408-87270C0C0668}" destId="{F9074532-08AA-4216-9C87-BD9C97ED5D65}" srcOrd="0" destOrd="0" presId="urn:microsoft.com/office/officeart/2005/8/layout/hierarchy1"/>
    <dgm:cxn modelId="{93A91EFA-5AE7-40CF-A43C-C5C3945F3769}" type="presOf" srcId="{C49D8EB7-7D1F-4F16-A6FD-48F23B1EB1FD}" destId="{F9C192E3-3FE9-4C2E-8C6F-59D01F2524FD}" srcOrd="0" destOrd="0" presId="urn:microsoft.com/office/officeart/2005/8/layout/hierarchy1"/>
    <dgm:cxn modelId="{26367E00-6852-462E-A6A7-A34F134891A9}" type="presParOf" srcId="{067D01F9-20F0-445D-A93B-5514477151AC}" destId="{45482B0C-4E47-4AD6-B1B1-EF27CDDCF257}" srcOrd="0" destOrd="0" presId="urn:microsoft.com/office/officeart/2005/8/layout/hierarchy1"/>
    <dgm:cxn modelId="{B39A09AA-60FA-492C-934A-1D7C3C5A5540}" type="presParOf" srcId="{45482B0C-4E47-4AD6-B1B1-EF27CDDCF257}" destId="{5B1D0F57-5302-49BA-A36E-335E7A749750}" srcOrd="0" destOrd="0" presId="urn:microsoft.com/office/officeart/2005/8/layout/hierarchy1"/>
    <dgm:cxn modelId="{3864AB5E-8266-43B4-B71F-448A3AF3B870}" type="presParOf" srcId="{5B1D0F57-5302-49BA-A36E-335E7A749750}" destId="{F0F85B21-7C97-4390-946D-B8671EDECDC3}" srcOrd="0" destOrd="0" presId="urn:microsoft.com/office/officeart/2005/8/layout/hierarchy1"/>
    <dgm:cxn modelId="{11D5E6ED-9DFD-4020-A3B0-433225105B85}" type="presParOf" srcId="{5B1D0F57-5302-49BA-A36E-335E7A749750}" destId="{F9074532-08AA-4216-9C87-BD9C97ED5D65}" srcOrd="1" destOrd="0" presId="urn:microsoft.com/office/officeart/2005/8/layout/hierarchy1"/>
    <dgm:cxn modelId="{319C244A-F487-4C6D-B095-C8926C438138}" type="presParOf" srcId="{45482B0C-4E47-4AD6-B1B1-EF27CDDCF257}" destId="{D2455C63-77C5-4135-A8C6-36BE8B666588}" srcOrd="1" destOrd="0" presId="urn:microsoft.com/office/officeart/2005/8/layout/hierarchy1"/>
    <dgm:cxn modelId="{73DB8E92-4763-48AE-9BC9-716C07541C5E}" type="presParOf" srcId="{D2455C63-77C5-4135-A8C6-36BE8B666588}" destId="{C5805CC9-274C-4129-9160-933FAA3CA770}" srcOrd="0" destOrd="0" presId="urn:microsoft.com/office/officeart/2005/8/layout/hierarchy1"/>
    <dgm:cxn modelId="{6D6BE1F2-D8C2-47BE-9DD7-06D90F9F21FA}" type="presParOf" srcId="{D2455C63-77C5-4135-A8C6-36BE8B666588}" destId="{1D7E31EB-7517-4925-9345-B5EE465A2C8E}" srcOrd="1" destOrd="0" presId="urn:microsoft.com/office/officeart/2005/8/layout/hierarchy1"/>
    <dgm:cxn modelId="{030B9660-FA0F-429E-97B2-46DBCDBD30B3}" type="presParOf" srcId="{1D7E31EB-7517-4925-9345-B5EE465A2C8E}" destId="{4B820C2B-9B41-4504-BF2E-34C3A83758A3}" srcOrd="0" destOrd="0" presId="urn:microsoft.com/office/officeart/2005/8/layout/hierarchy1"/>
    <dgm:cxn modelId="{ABF504A8-A3CA-46D7-BB45-2B48F61F47F3}" type="presParOf" srcId="{4B820C2B-9B41-4504-BF2E-34C3A83758A3}" destId="{4EE9BDB9-BBBF-4992-A43C-7406E7983874}" srcOrd="0" destOrd="0" presId="urn:microsoft.com/office/officeart/2005/8/layout/hierarchy1"/>
    <dgm:cxn modelId="{0B3334B4-248D-4E54-BBB5-4081E8FD0B73}" type="presParOf" srcId="{4B820C2B-9B41-4504-BF2E-34C3A83758A3}" destId="{24AA18E2-0B91-4221-9516-45624717EFB6}" srcOrd="1" destOrd="0" presId="urn:microsoft.com/office/officeart/2005/8/layout/hierarchy1"/>
    <dgm:cxn modelId="{52230726-46F5-4A49-994A-02D725C17E1F}" type="presParOf" srcId="{1D7E31EB-7517-4925-9345-B5EE465A2C8E}" destId="{99878179-4159-4F6D-BA5D-74C228A20AEA}" srcOrd="1" destOrd="0" presId="urn:microsoft.com/office/officeart/2005/8/layout/hierarchy1"/>
    <dgm:cxn modelId="{DD45FC93-19D7-45C0-A23C-A40882AF936B}" type="presParOf" srcId="{D2455C63-77C5-4135-A8C6-36BE8B666588}" destId="{F9C192E3-3FE9-4C2E-8C6F-59D01F2524FD}" srcOrd="2" destOrd="0" presId="urn:microsoft.com/office/officeart/2005/8/layout/hierarchy1"/>
    <dgm:cxn modelId="{7F3DAB47-1E09-4E80-BDF4-73E3C044B787}" type="presParOf" srcId="{D2455C63-77C5-4135-A8C6-36BE8B666588}" destId="{09F008B5-13B6-47AB-A823-A791335CEF51}" srcOrd="3" destOrd="0" presId="urn:microsoft.com/office/officeart/2005/8/layout/hierarchy1"/>
    <dgm:cxn modelId="{5AE33F1E-D5AE-4853-A8E5-841D46E78D6C}" type="presParOf" srcId="{09F008B5-13B6-47AB-A823-A791335CEF51}" destId="{3EB06733-CF92-49EF-8284-BF4018E4DE5B}" srcOrd="0" destOrd="0" presId="urn:microsoft.com/office/officeart/2005/8/layout/hierarchy1"/>
    <dgm:cxn modelId="{9EB4FE4F-69AE-4D71-AB65-5B5349C4E17A}" type="presParOf" srcId="{3EB06733-CF92-49EF-8284-BF4018E4DE5B}" destId="{0E6D422F-3F7C-40D3-B064-70D519802492}" srcOrd="0" destOrd="0" presId="urn:microsoft.com/office/officeart/2005/8/layout/hierarchy1"/>
    <dgm:cxn modelId="{D0FA786F-475A-4554-8F8F-49638849D3EE}" type="presParOf" srcId="{3EB06733-CF92-49EF-8284-BF4018E4DE5B}" destId="{FFEABBD3-2E28-4FFC-AD96-B529385644BD}" srcOrd="1" destOrd="0" presId="urn:microsoft.com/office/officeart/2005/8/layout/hierarchy1"/>
    <dgm:cxn modelId="{A3AE89DF-050D-497E-921D-00AABCE3432C}" type="presParOf" srcId="{09F008B5-13B6-47AB-A823-A791335CEF51}" destId="{1A9517C2-0138-474D-A037-96F555CB9EA4}" srcOrd="1" destOrd="0" presId="urn:microsoft.com/office/officeart/2005/8/layout/hierarchy1"/>
    <dgm:cxn modelId="{66A5F8FB-80D9-459A-9D91-CBFC1F59472B}" type="presParOf" srcId="{D2455C63-77C5-4135-A8C6-36BE8B666588}" destId="{552E4748-820A-479C-AECD-176ACD57FA70}" srcOrd="4" destOrd="0" presId="urn:microsoft.com/office/officeart/2005/8/layout/hierarchy1"/>
    <dgm:cxn modelId="{FFA34575-A4FE-4B9F-89DB-40B1ADD3555B}" type="presParOf" srcId="{D2455C63-77C5-4135-A8C6-36BE8B666588}" destId="{8C779247-DE85-445F-99CF-FEC53ECE488B}" srcOrd="5" destOrd="0" presId="urn:microsoft.com/office/officeart/2005/8/layout/hierarchy1"/>
    <dgm:cxn modelId="{CFCBD89E-4D56-480B-8DA7-31827D883603}" type="presParOf" srcId="{8C779247-DE85-445F-99CF-FEC53ECE488B}" destId="{054C7367-D9E2-4FAD-ACF2-571D5827A86F}" srcOrd="0" destOrd="0" presId="urn:microsoft.com/office/officeart/2005/8/layout/hierarchy1"/>
    <dgm:cxn modelId="{157D645F-A1A5-4B6A-A96B-377125104824}" type="presParOf" srcId="{054C7367-D9E2-4FAD-ACF2-571D5827A86F}" destId="{5FB7B69A-CC06-4EA8-BE36-2302694F9322}" srcOrd="0" destOrd="0" presId="urn:microsoft.com/office/officeart/2005/8/layout/hierarchy1"/>
    <dgm:cxn modelId="{73859178-B4C4-4499-88AC-C65D8E975167}" type="presParOf" srcId="{054C7367-D9E2-4FAD-ACF2-571D5827A86F}" destId="{748F1456-ECF0-4282-BFC2-297EEF8C13BB}" srcOrd="1" destOrd="0" presId="urn:microsoft.com/office/officeart/2005/8/layout/hierarchy1"/>
    <dgm:cxn modelId="{0930883A-57B6-47CB-8E65-0772E9D2A9F6}" type="presParOf" srcId="{8C779247-DE85-445F-99CF-FEC53ECE488B}" destId="{5B6F2663-3948-46C9-A3A2-712532C2BC0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143F9E-7B5D-438A-9009-C25D93045398}">
      <dsp:nvSpPr>
        <dsp:cNvPr id="0" name=""/>
        <dsp:cNvSpPr/>
      </dsp:nvSpPr>
      <dsp:spPr>
        <a:xfrm>
          <a:off x="666619" y="806"/>
          <a:ext cx="933943" cy="93394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6DE747-BDA8-48C6-8A22-7074DE048791}">
      <dsp:nvSpPr>
        <dsp:cNvPr id="0" name=""/>
        <dsp:cNvSpPr/>
      </dsp:nvSpPr>
      <dsp:spPr>
        <a:xfrm>
          <a:off x="865656" y="199843"/>
          <a:ext cx="535869" cy="5358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D53D6A-36B3-4D3D-B10A-86B4DF338C35}">
      <dsp:nvSpPr>
        <dsp:cNvPr id="0" name=""/>
        <dsp:cNvSpPr/>
      </dsp:nvSpPr>
      <dsp:spPr>
        <a:xfrm>
          <a:off x="368064" y="1225649"/>
          <a:ext cx="1531054" cy="61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10+1</a:t>
          </a:r>
        </a:p>
      </dsp:txBody>
      <dsp:txXfrm>
        <a:off x="368064" y="1225649"/>
        <a:ext cx="1531054" cy="612421"/>
      </dsp:txXfrm>
    </dsp:sp>
    <dsp:sp modelId="{90228B08-1046-4205-9503-86DC633FB29B}">
      <dsp:nvSpPr>
        <dsp:cNvPr id="0" name=""/>
        <dsp:cNvSpPr/>
      </dsp:nvSpPr>
      <dsp:spPr>
        <a:xfrm>
          <a:off x="2906032" y="806"/>
          <a:ext cx="933943" cy="93394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657FF-56F0-479F-B9A0-6F21B83972BB}">
      <dsp:nvSpPr>
        <dsp:cNvPr id="0" name=""/>
        <dsp:cNvSpPr/>
      </dsp:nvSpPr>
      <dsp:spPr>
        <a:xfrm>
          <a:off x="3105069" y="199843"/>
          <a:ext cx="535869" cy="5358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C0948-E99A-4D8C-AAC5-28457F7FFC1A}">
      <dsp:nvSpPr>
        <dsp:cNvPr id="0" name=""/>
        <dsp:cNvSpPr/>
      </dsp:nvSpPr>
      <dsp:spPr>
        <a:xfrm>
          <a:off x="2167053" y="1225649"/>
          <a:ext cx="2411901" cy="61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Philosophical Approach</a:t>
          </a:r>
        </a:p>
      </dsp:txBody>
      <dsp:txXfrm>
        <a:off x="2167053" y="1225649"/>
        <a:ext cx="2411901" cy="612421"/>
      </dsp:txXfrm>
    </dsp:sp>
    <dsp:sp modelId="{BED1C881-F9BC-479B-AFEA-67A992FE7756}">
      <dsp:nvSpPr>
        <dsp:cNvPr id="0" name=""/>
        <dsp:cNvSpPr/>
      </dsp:nvSpPr>
      <dsp:spPr>
        <a:xfrm>
          <a:off x="5390888" y="806"/>
          <a:ext cx="933943" cy="93394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7D53C1-AB88-4FF9-9493-75A26374EDCC}">
      <dsp:nvSpPr>
        <dsp:cNvPr id="0" name=""/>
        <dsp:cNvSpPr/>
      </dsp:nvSpPr>
      <dsp:spPr>
        <a:xfrm>
          <a:off x="5589925" y="199843"/>
          <a:ext cx="535869" cy="53586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A9ADA2-B6DB-426C-A8BF-930694301041}">
      <dsp:nvSpPr>
        <dsp:cNvPr id="0" name=""/>
        <dsp:cNvSpPr/>
      </dsp:nvSpPr>
      <dsp:spPr>
        <a:xfrm>
          <a:off x="4846889" y="1225649"/>
          <a:ext cx="2021941" cy="61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Practical Approach</a:t>
          </a:r>
        </a:p>
      </dsp:txBody>
      <dsp:txXfrm>
        <a:off x="4846889" y="1225649"/>
        <a:ext cx="2021941" cy="612421"/>
      </dsp:txXfrm>
    </dsp:sp>
    <dsp:sp modelId="{A8385971-6F69-433A-B98D-074DCB008659}">
      <dsp:nvSpPr>
        <dsp:cNvPr id="0" name=""/>
        <dsp:cNvSpPr/>
      </dsp:nvSpPr>
      <dsp:spPr>
        <a:xfrm>
          <a:off x="7990925" y="806"/>
          <a:ext cx="933943" cy="93394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66F97C-1C9A-4E61-9976-852A94FF2764}">
      <dsp:nvSpPr>
        <dsp:cNvPr id="0" name=""/>
        <dsp:cNvSpPr/>
      </dsp:nvSpPr>
      <dsp:spPr>
        <a:xfrm>
          <a:off x="8189962" y="199843"/>
          <a:ext cx="535869" cy="53586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51FEA2-89D8-49FA-B5A1-73707D24C35E}">
      <dsp:nvSpPr>
        <dsp:cNvPr id="0" name=""/>
        <dsp:cNvSpPr/>
      </dsp:nvSpPr>
      <dsp:spPr>
        <a:xfrm>
          <a:off x="7136765" y="1225649"/>
          <a:ext cx="2642263" cy="61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Considerations…</a:t>
          </a:r>
        </a:p>
      </dsp:txBody>
      <dsp:txXfrm>
        <a:off x="7136765" y="1225649"/>
        <a:ext cx="2642263" cy="612421"/>
      </dsp:txXfrm>
    </dsp:sp>
    <dsp:sp modelId="{F00D5EB4-F4C9-4FAE-A2BB-903F033F4E65}">
      <dsp:nvSpPr>
        <dsp:cNvPr id="0" name=""/>
        <dsp:cNvSpPr/>
      </dsp:nvSpPr>
      <dsp:spPr>
        <a:xfrm>
          <a:off x="10468477" y="806"/>
          <a:ext cx="933943" cy="93394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62C397-13C0-4A9B-A329-192E804A5A7D}">
      <dsp:nvSpPr>
        <dsp:cNvPr id="0" name=""/>
        <dsp:cNvSpPr/>
      </dsp:nvSpPr>
      <dsp:spPr>
        <a:xfrm>
          <a:off x="10667514" y="199843"/>
          <a:ext cx="535869" cy="535869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176E5-3058-48E1-B9B5-3A5233CB7E97}">
      <dsp:nvSpPr>
        <dsp:cNvPr id="0" name=""/>
        <dsp:cNvSpPr/>
      </dsp:nvSpPr>
      <dsp:spPr>
        <a:xfrm>
          <a:off x="10046963" y="1225649"/>
          <a:ext cx="1776972" cy="61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Activities</a:t>
          </a:r>
        </a:p>
      </dsp:txBody>
      <dsp:txXfrm>
        <a:off x="10046963" y="1225649"/>
        <a:ext cx="1776972" cy="612421"/>
      </dsp:txXfrm>
    </dsp:sp>
    <dsp:sp modelId="{45F4A4BC-F628-4F9A-B00C-8500139B62E2}">
      <dsp:nvSpPr>
        <dsp:cNvPr id="0" name=""/>
        <dsp:cNvSpPr/>
      </dsp:nvSpPr>
      <dsp:spPr>
        <a:xfrm>
          <a:off x="5629028" y="2220835"/>
          <a:ext cx="933943" cy="933943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57A01E-3656-4A2D-824F-9FEE14C7DEA7}">
      <dsp:nvSpPr>
        <dsp:cNvPr id="0" name=""/>
        <dsp:cNvSpPr/>
      </dsp:nvSpPr>
      <dsp:spPr>
        <a:xfrm>
          <a:off x="5828065" y="2419872"/>
          <a:ext cx="535869" cy="535869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6E16AE-DDEA-4AF3-886C-AFB04167F7EE}">
      <dsp:nvSpPr>
        <dsp:cNvPr id="0" name=""/>
        <dsp:cNvSpPr/>
      </dsp:nvSpPr>
      <dsp:spPr>
        <a:xfrm>
          <a:off x="4672096" y="3445679"/>
          <a:ext cx="2847807" cy="6124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800" b="1" kern="1200" dirty="0"/>
            <a:t>Empowerment. Leadership. Voice.</a:t>
          </a:r>
        </a:p>
      </dsp:txBody>
      <dsp:txXfrm>
        <a:off x="4672096" y="3445679"/>
        <a:ext cx="2847807" cy="61242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D8774-F1CD-450E-AA84-FB8EDC001381}">
      <dsp:nvSpPr>
        <dsp:cNvPr id="0" name=""/>
        <dsp:cNvSpPr/>
      </dsp:nvSpPr>
      <dsp:spPr>
        <a:xfrm>
          <a:off x="213726" y="144675"/>
          <a:ext cx="1336633" cy="133663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CCF598-F497-4140-9EC5-328BD3A32DC2}">
      <dsp:nvSpPr>
        <dsp:cNvPr id="0" name=""/>
        <dsp:cNvSpPr/>
      </dsp:nvSpPr>
      <dsp:spPr>
        <a:xfrm>
          <a:off x="494419" y="425368"/>
          <a:ext cx="775247" cy="77524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D53479-A5A9-4EFE-86C0-EC548BC88A4A}">
      <dsp:nvSpPr>
        <dsp:cNvPr id="0" name=""/>
        <dsp:cNvSpPr/>
      </dsp:nvSpPr>
      <dsp:spPr>
        <a:xfrm>
          <a:off x="1836780" y="144675"/>
          <a:ext cx="3150634" cy="1336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History of 10+1</a:t>
          </a:r>
        </a:p>
      </dsp:txBody>
      <dsp:txXfrm>
        <a:off x="1836780" y="144675"/>
        <a:ext cx="3150634" cy="1336633"/>
      </dsp:txXfrm>
    </dsp:sp>
    <dsp:sp modelId="{EFA44937-ACB0-4E49-9723-D2B035C514FE}">
      <dsp:nvSpPr>
        <dsp:cNvPr id="0" name=""/>
        <dsp:cNvSpPr/>
      </dsp:nvSpPr>
      <dsp:spPr>
        <a:xfrm>
          <a:off x="5536390" y="144675"/>
          <a:ext cx="1336633" cy="133663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17C69-5263-41DE-A50E-CCEC9DE0FD0C}">
      <dsp:nvSpPr>
        <dsp:cNvPr id="0" name=""/>
        <dsp:cNvSpPr/>
      </dsp:nvSpPr>
      <dsp:spPr>
        <a:xfrm>
          <a:off x="5817083" y="425368"/>
          <a:ext cx="775247" cy="77524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3948B2-7301-4D5A-A5EC-85CC330172BE}">
      <dsp:nvSpPr>
        <dsp:cNvPr id="0" name=""/>
        <dsp:cNvSpPr/>
      </dsp:nvSpPr>
      <dsp:spPr>
        <a:xfrm>
          <a:off x="7159444" y="144675"/>
          <a:ext cx="3150634" cy="1336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Campus culture around 10+1</a:t>
          </a:r>
        </a:p>
      </dsp:txBody>
      <dsp:txXfrm>
        <a:off x="7159444" y="144675"/>
        <a:ext cx="3150634" cy="1336633"/>
      </dsp:txXfrm>
    </dsp:sp>
    <dsp:sp modelId="{424A3F83-266B-4566-9D66-896171160A42}">
      <dsp:nvSpPr>
        <dsp:cNvPr id="0" name=""/>
        <dsp:cNvSpPr/>
      </dsp:nvSpPr>
      <dsp:spPr>
        <a:xfrm>
          <a:off x="213726" y="2088110"/>
          <a:ext cx="1336633" cy="133663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DE6AA-BFF5-44F9-B9A0-CDA238531481}">
      <dsp:nvSpPr>
        <dsp:cNvPr id="0" name=""/>
        <dsp:cNvSpPr/>
      </dsp:nvSpPr>
      <dsp:spPr>
        <a:xfrm>
          <a:off x="494419" y="2368803"/>
          <a:ext cx="775247" cy="77524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EE811D-0B55-4E85-BBD3-79944A41D8EC}">
      <dsp:nvSpPr>
        <dsp:cNvPr id="0" name=""/>
        <dsp:cNvSpPr/>
      </dsp:nvSpPr>
      <dsp:spPr>
        <a:xfrm>
          <a:off x="1836780" y="2088110"/>
          <a:ext cx="3150634" cy="1336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Relationships with local administration around decision-making</a:t>
          </a:r>
        </a:p>
      </dsp:txBody>
      <dsp:txXfrm>
        <a:off x="1836780" y="2088110"/>
        <a:ext cx="3150634" cy="1336633"/>
      </dsp:txXfrm>
    </dsp:sp>
    <dsp:sp modelId="{413DCFD2-1F25-4E6B-9A05-8777DFD1037C}">
      <dsp:nvSpPr>
        <dsp:cNvPr id="0" name=""/>
        <dsp:cNvSpPr/>
      </dsp:nvSpPr>
      <dsp:spPr>
        <a:xfrm>
          <a:off x="5536390" y="2088110"/>
          <a:ext cx="1336633" cy="1336633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83BC8-5586-420B-A230-49F41C61B39D}">
      <dsp:nvSpPr>
        <dsp:cNvPr id="0" name=""/>
        <dsp:cNvSpPr/>
      </dsp:nvSpPr>
      <dsp:spPr>
        <a:xfrm>
          <a:off x="5817083" y="2368803"/>
          <a:ext cx="775247" cy="77524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157F63-02EF-46EA-8890-4F13CD3E491F}">
      <dsp:nvSpPr>
        <dsp:cNvPr id="0" name=""/>
        <dsp:cNvSpPr/>
      </dsp:nvSpPr>
      <dsp:spPr>
        <a:xfrm>
          <a:off x="7159444" y="2088110"/>
          <a:ext cx="3150634" cy="13366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Local practice, policy, procedures</a:t>
          </a:r>
        </a:p>
      </dsp:txBody>
      <dsp:txXfrm>
        <a:off x="7159444" y="2088110"/>
        <a:ext cx="3150634" cy="13366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DCAF9-CBEB-4766-98BF-796ADCD82BF8}">
      <dsp:nvSpPr>
        <dsp:cNvPr id="0" name=""/>
        <dsp:cNvSpPr/>
      </dsp:nvSpPr>
      <dsp:spPr>
        <a:xfrm>
          <a:off x="0" y="319509"/>
          <a:ext cx="1052380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BE573A-034C-49FE-A671-CC93688D210B}">
      <dsp:nvSpPr>
        <dsp:cNvPr id="0" name=""/>
        <dsp:cNvSpPr/>
      </dsp:nvSpPr>
      <dsp:spPr>
        <a:xfrm>
          <a:off x="526190" y="24309"/>
          <a:ext cx="7366664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442" tIns="0" rIns="2784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Is it 10+1?</a:t>
          </a:r>
        </a:p>
      </dsp:txBody>
      <dsp:txXfrm>
        <a:off x="555011" y="53130"/>
        <a:ext cx="7309022" cy="532758"/>
      </dsp:txXfrm>
    </dsp:sp>
    <dsp:sp modelId="{0E88BBE0-F1E3-4B7B-8B04-3EF432851594}">
      <dsp:nvSpPr>
        <dsp:cNvPr id="0" name=""/>
        <dsp:cNvSpPr/>
      </dsp:nvSpPr>
      <dsp:spPr>
        <a:xfrm>
          <a:off x="0" y="1226709"/>
          <a:ext cx="1052380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14ABF-C2F0-4760-B6F0-A9BD860D6C33}">
      <dsp:nvSpPr>
        <dsp:cNvPr id="0" name=""/>
        <dsp:cNvSpPr/>
      </dsp:nvSpPr>
      <dsp:spPr>
        <a:xfrm>
          <a:off x="526190" y="931509"/>
          <a:ext cx="7366664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442" tIns="0" rIns="2784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BPs and APs</a:t>
          </a:r>
        </a:p>
      </dsp:txBody>
      <dsp:txXfrm>
        <a:off x="555011" y="960330"/>
        <a:ext cx="7309022" cy="532758"/>
      </dsp:txXfrm>
    </dsp:sp>
    <dsp:sp modelId="{C2872748-37A0-477C-9427-5ED20131523D}">
      <dsp:nvSpPr>
        <dsp:cNvPr id="0" name=""/>
        <dsp:cNvSpPr/>
      </dsp:nvSpPr>
      <dsp:spPr>
        <a:xfrm>
          <a:off x="0" y="2133909"/>
          <a:ext cx="1052380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2C3E69-669D-4E18-8FAA-6B966D39E282}">
      <dsp:nvSpPr>
        <dsp:cNvPr id="0" name=""/>
        <dsp:cNvSpPr/>
      </dsp:nvSpPr>
      <dsp:spPr>
        <a:xfrm>
          <a:off x="526190" y="1838709"/>
          <a:ext cx="7366664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442" tIns="0" rIns="2784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Local/ Statewide Student Senate</a:t>
          </a:r>
        </a:p>
      </dsp:txBody>
      <dsp:txXfrm>
        <a:off x="555011" y="1867530"/>
        <a:ext cx="7309022" cy="532758"/>
      </dsp:txXfrm>
    </dsp:sp>
    <dsp:sp modelId="{767896D6-3A10-4DB8-93D5-DE8AECFB52ED}">
      <dsp:nvSpPr>
        <dsp:cNvPr id="0" name=""/>
        <dsp:cNvSpPr/>
      </dsp:nvSpPr>
      <dsp:spPr>
        <a:xfrm>
          <a:off x="0" y="3041109"/>
          <a:ext cx="10523806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F23A3-8EBF-4483-A31C-A9472E955752}">
      <dsp:nvSpPr>
        <dsp:cNvPr id="0" name=""/>
        <dsp:cNvSpPr/>
      </dsp:nvSpPr>
      <dsp:spPr>
        <a:xfrm>
          <a:off x="495708" y="2735748"/>
          <a:ext cx="7366664" cy="590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78442" tIns="0" rIns="278442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2"/>
              </a:solidFill>
            </a:rPr>
            <a:t>Unions/ Collective Bargaining</a:t>
          </a:r>
        </a:p>
      </dsp:txBody>
      <dsp:txXfrm>
        <a:off x="524529" y="2764569"/>
        <a:ext cx="7309022" cy="5327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88A36-0BB5-48CE-ACB9-06F9E56AAACA}">
      <dsp:nvSpPr>
        <dsp:cNvPr id="0" name=""/>
        <dsp:cNvSpPr/>
      </dsp:nvSpPr>
      <dsp:spPr>
        <a:xfrm>
          <a:off x="3438914" y="703656"/>
          <a:ext cx="5431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9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96168" y="746507"/>
        <a:ext cx="28689" cy="5737"/>
      </dsp:txXfrm>
    </dsp:sp>
    <dsp:sp modelId="{C1914BE9-091E-4025-9EC2-198E7F9CB42A}">
      <dsp:nvSpPr>
        <dsp:cNvPr id="0" name=""/>
        <dsp:cNvSpPr/>
      </dsp:nvSpPr>
      <dsp:spPr>
        <a:xfrm>
          <a:off x="945934" y="942"/>
          <a:ext cx="2494779" cy="14968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246" tIns="128319" rIns="122246" bIns="12831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What </a:t>
          </a:r>
          <a:r>
            <a:rPr lang="en-US" sz="1800" b="1" kern="1200"/>
            <a:t>+1 </a:t>
          </a:r>
          <a:r>
            <a:rPr lang="en-US" sz="1800" kern="1200"/>
            <a:t>academic and professional matters at your own campus?</a:t>
          </a:r>
        </a:p>
      </dsp:txBody>
      <dsp:txXfrm>
        <a:off x="945934" y="942"/>
        <a:ext cx="2494779" cy="1496867"/>
      </dsp:txXfrm>
    </dsp:sp>
    <dsp:sp modelId="{2F40C482-7281-4AA2-9B11-699303936E31}">
      <dsp:nvSpPr>
        <dsp:cNvPr id="0" name=""/>
        <dsp:cNvSpPr/>
      </dsp:nvSpPr>
      <dsp:spPr>
        <a:xfrm>
          <a:off x="6507492" y="703656"/>
          <a:ext cx="5431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9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6764747" y="746507"/>
        <a:ext cx="28689" cy="5737"/>
      </dsp:txXfrm>
    </dsp:sp>
    <dsp:sp modelId="{EEBCC660-8D1F-492A-96E0-C208626B7070}">
      <dsp:nvSpPr>
        <dsp:cNvPr id="0" name=""/>
        <dsp:cNvSpPr/>
      </dsp:nvSpPr>
      <dsp:spPr>
        <a:xfrm>
          <a:off x="4014513" y="942"/>
          <a:ext cx="2494779" cy="14968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246" tIns="128319" rIns="122246" bIns="12831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Can faculty voice disagreement on the </a:t>
          </a:r>
          <a:r>
            <a:rPr lang="en-US" sz="1800" b="1" kern="1200"/>
            <a:t>+1</a:t>
          </a:r>
          <a:r>
            <a:rPr lang="en-US" sz="1800" kern="1200"/>
            <a:t>?</a:t>
          </a:r>
        </a:p>
      </dsp:txBody>
      <dsp:txXfrm>
        <a:off x="4014513" y="942"/>
        <a:ext cx="2494779" cy="1496867"/>
      </dsp:txXfrm>
    </dsp:sp>
    <dsp:sp modelId="{839DFF29-65FE-46F5-9305-3E30399F2338}">
      <dsp:nvSpPr>
        <dsp:cNvPr id="0" name=""/>
        <dsp:cNvSpPr/>
      </dsp:nvSpPr>
      <dsp:spPr>
        <a:xfrm>
          <a:off x="2193324" y="1496009"/>
          <a:ext cx="6137156" cy="543199"/>
        </a:xfrm>
        <a:custGeom>
          <a:avLst/>
          <a:gdLst/>
          <a:ahLst/>
          <a:cxnLst/>
          <a:rect l="0" t="0" r="0" b="0"/>
          <a:pathLst>
            <a:path>
              <a:moveTo>
                <a:pt x="6137156" y="0"/>
              </a:moveTo>
              <a:lnTo>
                <a:pt x="6137156" y="288699"/>
              </a:lnTo>
              <a:lnTo>
                <a:pt x="0" y="288699"/>
              </a:lnTo>
              <a:lnTo>
                <a:pt x="0" y="543199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5107804" y="1764740"/>
        <a:ext cx="308196" cy="5737"/>
      </dsp:txXfrm>
    </dsp:sp>
    <dsp:sp modelId="{1B288DC5-FAB9-46A7-83BE-01A7B89D2CF5}">
      <dsp:nvSpPr>
        <dsp:cNvPr id="0" name=""/>
        <dsp:cNvSpPr/>
      </dsp:nvSpPr>
      <dsp:spPr>
        <a:xfrm>
          <a:off x="7083091" y="942"/>
          <a:ext cx="2494779" cy="14968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246" tIns="128319" rIns="122246" bIns="12831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Is it 10</a:t>
          </a:r>
          <a:r>
            <a:rPr lang="en-US" sz="1800" b="1" kern="1200"/>
            <a:t> +1</a:t>
          </a:r>
          <a:r>
            <a:rPr lang="en-US" sz="1800" kern="1200"/>
            <a:t>?</a:t>
          </a:r>
        </a:p>
      </dsp:txBody>
      <dsp:txXfrm>
        <a:off x="7083091" y="942"/>
        <a:ext cx="2494779" cy="1496867"/>
      </dsp:txXfrm>
    </dsp:sp>
    <dsp:sp modelId="{8626F172-9704-4076-9742-6DE84B8B7D81}">
      <dsp:nvSpPr>
        <dsp:cNvPr id="0" name=""/>
        <dsp:cNvSpPr/>
      </dsp:nvSpPr>
      <dsp:spPr>
        <a:xfrm>
          <a:off x="3438914" y="2774322"/>
          <a:ext cx="5431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43199" y="45720"/>
              </a:lnTo>
            </a:path>
          </a:pathLst>
        </a:custGeom>
        <a:noFill/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696168" y="2817173"/>
        <a:ext cx="28689" cy="5737"/>
      </dsp:txXfrm>
    </dsp:sp>
    <dsp:sp modelId="{4287A892-86BB-417C-930C-8046D5B51973}">
      <dsp:nvSpPr>
        <dsp:cNvPr id="0" name=""/>
        <dsp:cNvSpPr/>
      </dsp:nvSpPr>
      <dsp:spPr>
        <a:xfrm>
          <a:off x="945934" y="2071609"/>
          <a:ext cx="2494779" cy="14968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246" tIns="128319" rIns="122246" bIns="128319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If yes, are there related BPs and APs?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/>
            <a:t>(rely primarily or mutually agree)</a:t>
          </a:r>
        </a:p>
      </dsp:txBody>
      <dsp:txXfrm>
        <a:off x="945934" y="2071609"/>
        <a:ext cx="2494779" cy="1496867"/>
      </dsp:txXfrm>
    </dsp:sp>
    <dsp:sp modelId="{D30F794D-1C91-47D9-BF6D-E08C4AB1C9ED}">
      <dsp:nvSpPr>
        <dsp:cNvPr id="0" name=""/>
        <dsp:cNvSpPr/>
      </dsp:nvSpPr>
      <dsp:spPr>
        <a:xfrm>
          <a:off x="4014513" y="2071609"/>
          <a:ext cx="2494779" cy="149686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2246" tIns="128319" rIns="122246" bIns="128319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If no, how could academic senates empower local faculty leadership and/or voice? </a:t>
          </a:r>
        </a:p>
      </dsp:txBody>
      <dsp:txXfrm>
        <a:off x="4014513" y="2071609"/>
        <a:ext cx="2494779" cy="149686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2E4748-820A-479C-AECD-176ACD57FA70}">
      <dsp:nvSpPr>
        <dsp:cNvPr id="0" name=""/>
        <dsp:cNvSpPr/>
      </dsp:nvSpPr>
      <dsp:spPr>
        <a:xfrm>
          <a:off x="5142944" y="1360326"/>
          <a:ext cx="2617077" cy="6227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4382"/>
              </a:lnTo>
              <a:lnTo>
                <a:pt x="2617077" y="424382"/>
              </a:lnTo>
              <a:lnTo>
                <a:pt x="2617077" y="6227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C192E3-3FE9-4C2E-8C6F-59D01F2524FD}">
      <dsp:nvSpPr>
        <dsp:cNvPr id="0" name=""/>
        <dsp:cNvSpPr/>
      </dsp:nvSpPr>
      <dsp:spPr>
        <a:xfrm>
          <a:off x="5097224" y="1360326"/>
          <a:ext cx="91440" cy="62274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227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805CC9-274C-4129-9160-933FAA3CA770}">
      <dsp:nvSpPr>
        <dsp:cNvPr id="0" name=""/>
        <dsp:cNvSpPr/>
      </dsp:nvSpPr>
      <dsp:spPr>
        <a:xfrm>
          <a:off x="2525867" y="1360326"/>
          <a:ext cx="2617077" cy="622745"/>
        </a:xfrm>
        <a:custGeom>
          <a:avLst/>
          <a:gdLst/>
          <a:ahLst/>
          <a:cxnLst/>
          <a:rect l="0" t="0" r="0" b="0"/>
          <a:pathLst>
            <a:path>
              <a:moveTo>
                <a:pt x="2617077" y="0"/>
              </a:moveTo>
              <a:lnTo>
                <a:pt x="2617077" y="424382"/>
              </a:lnTo>
              <a:lnTo>
                <a:pt x="0" y="424382"/>
              </a:lnTo>
              <a:lnTo>
                <a:pt x="0" y="6227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F85B21-7C97-4390-946D-B8671EDECDC3}">
      <dsp:nvSpPr>
        <dsp:cNvPr id="0" name=""/>
        <dsp:cNvSpPr/>
      </dsp:nvSpPr>
      <dsp:spPr>
        <a:xfrm>
          <a:off x="4072322" y="635"/>
          <a:ext cx="2141245" cy="1359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9074532-08AA-4216-9C87-BD9C97ED5D65}">
      <dsp:nvSpPr>
        <dsp:cNvPr id="0" name=""/>
        <dsp:cNvSpPr/>
      </dsp:nvSpPr>
      <dsp:spPr>
        <a:xfrm>
          <a:off x="4310238" y="226656"/>
          <a:ext cx="2141245" cy="1359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Policing on campus</a:t>
          </a:r>
        </a:p>
      </dsp:txBody>
      <dsp:txXfrm>
        <a:off x="4350062" y="266480"/>
        <a:ext cx="2061597" cy="1280042"/>
      </dsp:txXfrm>
    </dsp:sp>
    <dsp:sp modelId="{4EE9BDB9-BBBF-4992-A43C-7406E7983874}">
      <dsp:nvSpPr>
        <dsp:cNvPr id="0" name=""/>
        <dsp:cNvSpPr/>
      </dsp:nvSpPr>
      <dsp:spPr>
        <a:xfrm>
          <a:off x="1455245" y="1983072"/>
          <a:ext cx="2141245" cy="1359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AA18E2-0B91-4221-9516-45624717EFB6}">
      <dsp:nvSpPr>
        <dsp:cNvPr id="0" name=""/>
        <dsp:cNvSpPr/>
      </dsp:nvSpPr>
      <dsp:spPr>
        <a:xfrm>
          <a:off x="1693161" y="2209092"/>
          <a:ext cx="2141245" cy="1359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Any local campuses engaging in this dialogue? </a:t>
          </a:r>
        </a:p>
      </dsp:txBody>
      <dsp:txXfrm>
        <a:off x="1732985" y="2248916"/>
        <a:ext cx="2061597" cy="1280042"/>
      </dsp:txXfrm>
    </dsp:sp>
    <dsp:sp modelId="{0E6D422F-3F7C-40D3-B064-70D519802492}">
      <dsp:nvSpPr>
        <dsp:cNvPr id="0" name=""/>
        <dsp:cNvSpPr/>
      </dsp:nvSpPr>
      <dsp:spPr>
        <a:xfrm>
          <a:off x="4072322" y="1983072"/>
          <a:ext cx="2141245" cy="1359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EABBD3-2E28-4FFC-AD96-B529385644BD}">
      <dsp:nvSpPr>
        <dsp:cNvPr id="0" name=""/>
        <dsp:cNvSpPr/>
      </dsp:nvSpPr>
      <dsp:spPr>
        <a:xfrm>
          <a:off x="4310238" y="2209092"/>
          <a:ext cx="2141245" cy="1359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Effective practices?</a:t>
          </a:r>
        </a:p>
      </dsp:txBody>
      <dsp:txXfrm>
        <a:off x="4350062" y="2248916"/>
        <a:ext cx="2061597" cy="1280042"/>
      </dsp:txXfrm>
    </dsp:sp>
    <dsp:sp modelId="{5FB7B69A-CC06-4EA8-BE36-2302694F9322}">
      <dsp:nvSpPr>
        <dsp:cNvPr id="0" name=""/>
        <dsp:cNvSpPr/>
      </dsp:nvSpPr>
      <dsp:spPr>
        <a:xfrm>
          <a:off x="6689399" y="1983072"/>
          <a:ext cx="2141245" cy="135969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48F1456-ECF0-4282-BFC2-297EEF8C13BB}">
      <dsp:nvSpPr>
        <dsp:cNvPr id="0" name=""/>
        <dsp:cNvSpPr/>
      </dsp:nvSpPr>
      <dsp:spPr>
        <a:xfrm>
          <a:off x="6927315" y="2209092"/>
          <a:ext cx="2141245" cy="13596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What DOES NOT work?</a:t>
          </a:r>
        </a:p>
      </dsp:txBody>
      <dsp:txXfrm>
        <a:off x="6967139" y="2248916"/>
        <a:ext cx="2061597" cy="1280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50FCCD1-1911-A546-84C2-BC5FCBB51E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9913FB-7893-BE4E-A89A-8FA7CB8263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6640F6E-FB3B-C643-8371-EC79A26267BB}" type="datetimeFigureOut">
              <a:rPr lang="en-US"/>
              <a:pPr>
                <a:defRPr/>
              </a:pPr>
              <a:t>6/15/2021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F30DDE-9A68-3E4D-A87E-14DCA109ED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2BAAF4-6F15-F746-B45D-0443E339DF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C73744A-90E3-9644-8C3F-2014586A62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B08727C-47B6-9644-9498-635FE25C671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06E24C-9683-1C42-902F-E5436AFAE9F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D4B3B6-0FED-D04D-98E5-83B6415910EA}" type="datetimeFigureOut">
              <a:rPr lang="en-US"/>
              <a:pPr>
                <a:defRPr/>
              </a:pPr>
              <a:t>6/15/2021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6CC8565-74CD-F146-B4E3-4273F8C616A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2906178-6DF2-0640-A5DA-CC068B435A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090E28-5A4B-9741-A98D-2AB5E57BB2A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FD77C-4F8D-3A43-8152-CB9D552C5C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9DA6944-B3EF-6B4F-89E7-EA41C81253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Welcome/ Intros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POLL: How comfortable are you working with you local administration?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POLL (Word Cloud?): One word to describe working with administration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DA6944-B3EF-6B4F-89E7-EA41C8125302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534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DA6944-B3EF-6B4F-89E7-EA41C8125302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0155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EX: Designated space on campus- smoking, free speech, housing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DA6944-B3EF-6B4F-89E7-EA41C8125302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358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Breakout rooms (3-4)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DA6944-B3EF-6B4F-89E7-EA41C8125302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4811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Whole group activity- new reality for campuses (get ahead of “matters”)</a:t>
            </a:r>
          </a:p>
          <a:p>
            <a:r>
              <a:rPr lang="en-US" dirty="0"/>
              <a:t>How would you come to the determination that this is a 10</a:t>
            </a:r>
            <a:r>
              <a:rPr lang="en-US" b="1" dirty="0"/>
              <a:t> +1 </a:t>
            </a:r>
            <a:r>
              <a:rPr lang="en-US" b="0" dirty="0"/>
              <a:t>academic and professional matter?</a:t>
            </a:r>
          </a:p>
          <a:p>
            <a:r>
              <a:rPr lang="en-US" dirty="0"/>
              <a:t>If yes, are there related BPs and APs? </a:t>
            </a:r>
          </a:p>
          <a:p>
            <a:r>
              <a:rPr lang="en-US" dirty="0"/>
              <a:t>If not, when/how would AS make recommendation (rely primarily or mutually agree)</a:t>
            </a:r>
          </a:p>
          <a:p>
            <a:r>
              <a:rPr lang="en-US" dirty="0"/>
              <a:t>How would you empower faculty voice?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DA6944-B3EF-6B4F-89E7-EA41C8125302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9218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Final thoughts:</a:t>
            </a:r>
          </a:p>
          <a:p>
            <a:r>
              <a:rPr lang="en-US" dirty="0"/>
              <a:t>Not everything is 10+1</a:t>
            </a:r>
          </a:p>
          <a:p>
            <a:r>
              <a:rPr lang="en-US"/>
              <a:t>Districts/colleges </a:t>
            </a:r>
            <a:r>
              <a:rPr lang="en-US" dirty="0"/>
              <a:t>make the </a:t>
            </a:r>
            <a:r>
              <a:rPr lang="en-US"/>
              <a:t>ultimate decision</a:t>
            </a:r>
            <a:endParaRPr lang="en-US" dirty="0"/>
          </a:p>
          <a:p>
            <a:r>
              <a:rPr lang="en-US" dirty="0"/>
              <a:t>Vulnerability</a:t>
            </a:r>
          </a:p>
          <a:p>
            <a:r>
              <a:rPr lang="en-US" dirty="0"/>
              <a:t>Assess/evaluate outcomes as relate to process!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ASCCC Academic Academy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9DA6944-B3EF-6B4F-89E7-EA41C8125302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6497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59005" y="4732940"/>
            <a:ext cx="10432249" cy="1736660"/>
          </a:xfrm>
        </p:spPr>
        <p:txBody>
          <a:bodyPr anchor="t">
            <a:normAutofit/>
          </a:bodyPr>
          <a:lstStyle>
            <a:lvl1pPr algn="ctr">
              <a:lnSpc>
                <a:spcPct val="10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5848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6510BF65-0C03-E747-98C0-EB8748DFAAEB}"/>
              </a:ext>
            </a:extLst>
          </p:cNvPr>
          <p:cNvSpPr/>
          <p:nvPr userDrawn="1"/>
        </p:nvSpPr>
        <p:spPr>
          <a:xfrm>
            <a:off x="0" y="0"/>
            <a:ext cx="12192000" cy="2355850"/>
          </a:xfrm>
          <a:prstGeom prst="rect">
            <a:avLst/>
          </a:prstGeom>
          <a:solidFill>
            <a:srgbClr val="006393"/>
          </a:solidFill>
          <a:ln>
            <a:noFill/>
          </a:ln>
          <a:effectLst>
            <a:outerShdw blurRad="228600" dist="63500" dir="5400000" algn="t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F06088A0-6770-8842-AAB0-A6DCBD8300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2354263" cy="235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ASCCC logo icon">
            <a:extLst>
              <a:ext uri="{FF2B5EF4-FFF2-40B4-BE49-F238E27FC236}">
                <a16:creationId xmlns:a16="http://schemas.microsoft.com/office/drawing/2014/main" id="{CA6626D6-0C8A-4D4D-91B2-DE99EDE2437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19" y="403412"/>
            <a:ext cx="8793479" cy="1685768"/>
          </a:xfr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994" y="2662568"/>
            <a:ext cx="10523806" cy="356941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Slide Number Placeholder 12">
            <a:extLst>
              <a:ext uri="{FF2B5EF4-FFF2-40B4-BE49-F238E27FC236}">
                <a16:creationId xmlns:a16="http://schemas.microsoft.com/office/drawing/2014/main" id="{B7271532-3037-2346-AF9C-8177E827F62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FA80C-C703-6A42-9526-28B957E5C05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2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&quot;&quot;">
            <a:extLst>
              <a:ext uri="{FF2B5EF4-FFF2-40B4-BE49-F238E27FC236}">
                <a16:creationId xmlns:a16="http://schemas.microsoft.com/office/drawing/2014/main" id="{44FE5459-A402-FB42-AC0D-E0FF3CC42319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5" descr="ASCCC logo icon">
            <a:extLst>
              <a:ext uri="{FF2B5EF4-FFF2-40B4-BE49-F238E27FC236}">
                <a16:creationId xmlns:a16="http://schemas.microsoft.com/office/drawing/2014/main" id="{B031F5E2-4C21-4F46-8C47-0FB44A710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6376988"/>
            <a:ext cx="344487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77650" y="1798320"/>
            <a:ext cx="4922537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88259" y="1798320"/>
            <a:ext cx="4948881" cy="439134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Slide Number Placeholder 12">
            <a:extLst>
              <a:ext uri="{FF2B5EF4-FFF2-40B4-BE49-F238E27FC236}">
                <a16:creationId xmlns:a16="http://schemas.microsoft.com/office/drawing/2014/main" id="{3F1DFAC4-3422-CC4B-94BC-AF8D95D293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7EA8E-F2C1-F748-878A-C61AEC0E9D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003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olum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&quot;&quot;">
            <a:extLst>
              <a:ext uri="{FF2B5EF4-FFF2-40B4-BE49-F238E27FC236}">
                <a16:creationId xmlns:a16="http://schemas.microsoft.com/office/drawing/2014/main" id="{2314A92D-EB3F-2C4B-8627-77F00AB3D247}"/>
              </a:ext>
            </a:extLst>
          </p:cNvPr>
          <p:cNvSpPr/>
          <p:nvPr userDrawn="1"/>
        </p:nvSpPr>
        <p:spPr>
          <a:xfrm>
            <a:off x="0" y="0"/>
            <a:ext cx="9271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190500" dist="38100" sx="101000" sy="1010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6" descr="ASCCC logo icon">
            <a:extLst>
              <a:ext uri="{FF2B5EF4-FFF2-40B4-BE49-F238E27FC236}">
                <a16:creationId xmlns:a16="http://schemas.microsoft.com/office/drawing/2014/main" id="{40E4AAF6-590B-524E-849F-CB60975D570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0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650" y="365125"/>
            <a:ext cx="10046043" cy="1325563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277650" y="1798320"/>
            <a:ext cx="100584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9">
            <a:extLst>
              <a:ext uri="{FF2B5EF4-FFF2-40B4-BE49-F238E27FC236}">
                <a16:creationId xmlns:a16="http://schemas.microsoft.com/office/drawing/2014/main" id="{84C2D47D-B4E2-2144-A1A8-709D7128A4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C949E-1E58-A146-8787-2A5DB0B69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9143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ASCCC logo icon">
            <a:extLst>
              <a:ext uri="{FF2B5EF4-FFF2-40B4-BE49-F238E27FC236}">
                <a16:creationId xmlns:a16="http://schemas.microsoft.com/office/drawing/2014/main" id="{6F5915FB-CAAB-D74F-A521-80C11144F0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6376988"/>
            <a:ext cx="344488" cy="34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3FF7C1B-BDD6-2548-8849-A85713EC56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298113" y="6356350"/>
            <a:ext cx="10556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2717C-FF9A-4447-B61B-DCD0284B8E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709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26711622-0F8F-3540-87A5-2668501ACF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7938" y="365125"/>
            <a:ext cx="10075862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D678B88-268D-1542-A01C-3B4EE34B60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9050" y="1825625"/>
            <a:ext cx="1006475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– Remember to ad alt text to all imported graphics and images.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9391C5F-C410-3C40-9617-A6E475C401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37813" y="6356350"/>
            <a:ext cx="915987" cy="365125"/>
          </a:xfrm>
          <a:prstGeom prst="rect">
            <a:avLst/>
          </a:prstGeom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7F7F7F"/>
                </a:solidFill>
              </a:defRPr>
            </a:lvl1pPr>
          </a:lstStyle>
          <a:p>
            <a:pPr>
              <a:defRPr/>
            </a:pPr>
            <a:fld id="{BF3C0E8B-95BA-9D4D-9575-C467F062941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</p:sldLayoutIdLst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Palatino" pitchFamily="2" charset="77"/>
          <a:ea typeface="Palatino" pitchFamily="2" charset="77"/>
          <a:cs typeface="Palatino" pitchFamily="2" charset="77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10476C"/>
          </a:solidFill>
          <a:latin typeface="Palatino" pitchFamily="2" charset="77"/>
          <a:ea typeface="Palatino" pitchFamily="2" charset="77"/>
          <a:cs typeface="Palatino" pitchFamily="2" charset="77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404040"/>
          </a:solidFill>
          <a:latin typeface="+mj-lt"/>
          <a:ea typeface="+mn-ea"/>
          <a:cs typeface="Gill Sans" panose="020B0502020104020203" pitchFamily="34" charset="-79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>
            <a:extLst>
              <a:ext uri="{FF2B5EF4-FFF2-40B4-BE49-F238E27FC236}">
                <a16:creationId xmlns:a16="http://schemas.microsoft.com/office/drawing/2014/main" id="{4C024CE1-8729-9A45-B64C-4C99EAD381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58850" y="4553339"/>
            <a:ext cx="10433050" cy="2164701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b="1" i="0" dirty="0">
                <a:effectLst/>
                <a:latin typeface="Maven"/>
              </a:rPr>
              <a:t>When it is 10+1</a:t>
            </a:r>
            <a:r>
              <a:rPr lang="en-US" b="1" i="0">
                <a:effectLst/>
                <a:latin typeface="Maven"/>
              </a:rPr>
              <a:t>…and when </a:t>
            </a:r>
            <a:r>
              <a:rPr lang="en-US" b="1" i="0" dirty="0">
                <a:effectLst/>
                <a:latin typeface="Maven"/>
              </a:rPr>
              <a:t>is it not?</a:t>
            </a:r>
            <a:br>
              <a:rPr lang="en-US" sz="44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Lance Heard, ASCCC At-Large Representative</a:t>
            </a:r>
            <a:br>
              <a:rPr lang="en-US" sz="27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7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Carrie Roberson, ASCCC At-Large Representative</a:t>
            </a:r>
            <a:endParaRPr lang="en-US" altLang="en-US" sz="2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9E285-1543-409D-A717-2F46AAEEB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456" y="4820652"/>
            <a:ext cx="10412963" cy="1648947"/>
          </a:xfrm>
        </p:spPr>
        <p:txBody>
          <a:bodyPr wrap="square" anchor="t">
            <a:normAutofit/>
          </a:bodyPr>
          <a:lstStyle/>
          <a:p>
            <a:r>
              <a:rPr lang="en-US" dirty="0"/>
              <a:t>Questions, comments, thoughts, ideas…</a:t>
            </a:r>
            <a:br>
              <a:rPr lang="en-US" dirty="0"/>
            </a:br>
            <a:r>
              <a:rPr lang="en-US" dirty="0"/>
              <a:t>INFO@ASCCC.ORG</a:t>
            </a:r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8CEF713-DE39-4E98-A165-06617B79305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437813" y="6356350"/>
            <a:ext cx="915987" cy="36512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fld id="{EF3FA80C-C703-6A42-9526-28B957E5C050}" type="slidenum">
              <a:rPr lang="en-US" smtClean="0"/>
              <a:pPr>
                <a:spcAft>
                  <a:spcPts val="600"/>
                </a:spcAft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7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A76EB-D48A-45BF-8F2C-3E3283080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>
                <a:latin typeface="+mj-lt"/>
              </a:rPr>
              <a:t>What is </a:t>
            </a:r>
            <a:r>
              <a:rPr lang="en-US" sz="4400" i="1" dirty="0">
                <a:latin typeface="+mj-lt"/>
              </a:rPr>
              <a:t>this</a:t>
            </a:r>
            <a:r>
              <a:rPr lang="en-US" sz="4400" dirty="0">
                <a:latin typeface="+mj-lt"/>
              </a:rPr>
              <a:t>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0BFAFB-DB8D-44CC-A96F-6C4789F659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000000"/>
                </a:solidFill>
                <a:effectLst/>
                <a:latin typeface="+mn-lt"/>
              </a:rPr>
              <a:t>One aspect of effective leadership is the collaboration with administration, the board of trustees, and other constituencies at the local college and/or district. Understanding the statutory and regulatory context in which the academic senate operates ensures that local process, with regard to academic and professional matters (the 10+1), really matters! This breakout discusses the roles, responsibilities, and elements of leadership for academic senate presidents while leveraging collegiality efforts for our common purpose: student success!</a:t>
            </a:r>
            <a:endParaRPr lang="en-US" sz="24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69C0CF-F259-4EB6-9DE6-4A7A77820F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3FA80C-C703-6A42-9526-28B957E5C050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1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D3DBF-56C1-4D28-ABB3-C4D2C8223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9" y="403412"/>
            <a:ext cx="8793479" cy="1685768"/>
          </a:xfrm>
        </p:spPr>
        <p:txBody>
          <a:bodyPr wrap="square" anchor="b">
            <a:normAutofit/>
          </a:bodyPr>
          <a:lstStyle/>
          <a:p>
            <a:r>
              <a:rPr lang="en-US" sz="6000" dirty="0"/>
              <a:t>Today!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CF9300-32B3-4F7D-B414-4396C63748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F3FA80C-C703-6A42-9526-28B957E5C050}" type="slidenum">
              <a:rPr lang="en-US" smtClean="0"/>
              <a:pPr>
                <a:spcAft>
                  <a:spcPts val="600"/>
                </a:spcAft>
                <a:defRPr/>
              </a:pPr>
              <a:t>3</a:t>
            </a:fld>
            <a:endParaRPr lang="en-US"/>
          </a:p>
        </p:txBody>
      </p:sp>
      <p:graphicFrame>
        <p:nvGraphicFramePr>
          <p:cNvPr id="8" name="Content Placeholder 2">
            <a:extLst>
              <a:ext uri="{FF2B5EF4-FFF2-40B4-BE49-F238E27FC236}">
                <a16:creationId xmlns:a16="http://schemas.microsoft.com/office/drawing/2014/main" id="{26E48469-A149-4E4F-A91E-504583691D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3261848"/>
              </p:ext>
            </p:extLst>
          </p:nvPr>
        </p:nvGraphicFramePr>
        <p:xfrm>
          <a:off x="0" y="2662568"/>
          <a:ext cx="12192000" cy="40589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09302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FE979-E07E-450A-A5C9-1B08836DA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9" y="403412"/>
            <a:ext cx="8793479" cy="1685768"/>
          </a:xfrm>
        </p:spPr>
        <p:txBody>
          <a:bodyPr wrap="square" anchor="b">
            <a:normAutofit/>
          </a:bodyPr>
          <a:lstStyle/>
          <a:p>
            <a:r>
              <a:rPr lang="en-US" sz="6000" dirty="0"/>
              <a:t>Philosophical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54761B-1CE2-447E-A3BD-61FE1812E8D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F3FA80C-C703-6A42-9526-28B957E5C050}" type="slidenum">
              <a:rPr 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3B7D9431-0FB9-400B-8C88-FDBEC30A80A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0485064"/>
              </p:ext>
            </p:extLst>
          </p:nvPr>
        </p:nvGraphicFramePr>
        <p:xfrm>
          <a:off x="829994" y="2662568"/>
          <a:ext cx="10523806" cy="356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3525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CF12B-DDA5-48E6-BA76-E65C126C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9" y="403412"/>
            <a:ext cx="8793479" cy="1685768"/>
          </a:xfrm>
        </p:spPr>
        <p:txBody>
          <a:bodyPr wrap="square" anchor="b">
            <a:normAutofit/>
          </a:bodyPr>
          <a:lstStyle/>
          <a:p>
            <a:r>
              <a:rPr lang="en-US" sz="6000" dirty="0"/>
              <a:t>Practical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07BC83-91B4-4BD6-81A3-8575D20167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F3FA80C-C703-6A42-9526-28B957E5C050}" type="slidenum">
              <a:rPr lang="en-US" smtClean="0"/>
              <a:pPr>
                <a:spcAft>
                  <a:spcPts val="600"/>
                </a:spcAft>
                <a:defRPr/>
              </a:pPr>
              <a:t>5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E0D50430-DA41-4477-B9A1-386058B43E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735600"/>
              </p:ext>
            </p:extLst>
          </p:nvPr>
        </p:nvGraphicFramePr>
        <p:xfrm>
          <a:off x="829994" y="2662568"/>
          <a:ext cx="10523806" cy="356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6685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6435A-6895-4A69-B93B-F59A61E01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9" y="403412"/>
            <a:ext cx="8793479" cy="1685768"/>
          </a:xfrm>
        </p:spPr>
        <p:txBody>
          <a:bodyPr wrap="square" anchor="b">
            <a:normAutofit/>
          </a:bodyPr>
          <a:lstStyle/>
          <a:p>
            <a:r>
              <a:rPr lang="en-US" sz="6000" dirty="0"/>
              <a:t>Considerations…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5B4F57-91F3-4B3A-8302-6E6B36C01A0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F3FA80C-C703-6A42-9526-28B957E5C050}" type="slidenum">
              <a:rPr lang="en-US" smtClean="0"/>
              <a:pPr>
                <a:spcAft>
                  <a:spcPts val="600"/>
                </a:spcAft>
                <a:defRPr/>
              </a:pPr>
              <a:t>6</a:t>
            </a:fld>
            <a:endParaRPr lang="en-US"/>
          </a:p>
        </p:txBody>
      </p:sp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E07E6479-83ED-4012-A27E-874AC0E612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9123739"/>
              </p:ext>
            </p:extLst>
          </p:nvPr>
        </p:nvGraphicFramePr>
        <p:xfrm>
          <a:off x="829994" y="2662568"/>
          <a:ext cx="10523806" cy="356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14166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3BA5A-D7F5-4655-B172-B413183D0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YOUR TURN- Activity!</a:t>
            </a:r>
          </a:p>
        </p:txBody>
      </p:sp>
      <p:pic>
        <p:nvPicPr>
          <p:cNvPr id="6" name="Content Placeholder 5" descr="Two arrows forming one">
            <a:extLst>
              <a:ext uri="{FF2B5EF4-FFF2-40B4-BE49-F238E27FC236}">
                <a16:creationId xmlns:a16="http://schemas.microsoft.com/office/drawing/2014/main" id="{429BF620-6CBA-44BF-970A-4DBCD73450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11840" y="2662238"/>
            <a:ext cx="4760382" cy="35702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B61720-ACE9-48D4-AB83-259D0B1293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3FA80C-C703-6A42-9526-28B957E5C05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403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0AFC7-FD13-4C60-AA54-0437541C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9" y="403412"/>
            <a:ext cx="8793479" cy="1685768"/>
          </a:xfrm>
        </p:spPr>
        <p:txBody>
          <a:bodyPr wrap="square" anchor="b">
            <a:normAutofit/>
          </a:bodyPr>
          <a:lstStyle/>
          <a:p>
            <a:r>
              <a:rPr lang="en-US" sz="6000" dirty="0"/>
              <a:t>OUR TURN-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3931FE-E691-4959-B912-FD1F990488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F3FA80C-C703-6A42-9526-28B957E5C050}" type="slidenum">
              <a:rPr lang="en-US" smtClean="0"/>
              <a:pPr>
                <a:spcAft>
                  <a:spcPts val="600"/>
                </a:spcAft>
                <a:defRPr/>
              </a:pPr>
              <a:t>8</a:t>
            </a:fld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A2E9FA6-04AD-4577-B8B3-DF73CEACA1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3218585"/>
              </p:ext>
            </p:extLst>
          </p:nvPr>
        </p:nvGraphicFramePr>
        <p:xfrm>
          <a:off x="829994" y="2662568"/>
          <a:ext cx="10523806" cy="356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363754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9DDC8-73F3-4372-ABE0-E362E4D1D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0319" y="403412"/>
            <a:ext cx="9479281" cy="1685768"/>
          </a:xfrm>
        </p:spPr>
        <p:txBody>
          <a:bodyPr wrap="square" anchor="b">
            <a:normAutofit/>
          </a:bodyPr>
          <a:lstStyle/>
          <a:p>
            <a:r>
              <a:rPr lang="en-US" sz="4800" dirty="0">
                <a:effectLst/>
              </a:rPr>
              <a:t>Empowerment. Leadership. Voice</a:t>
            </a:r>
            <a:endParaRPr lang="en-US" sz="4800" dirty="0"/>
          </a:p>
        </p:txBody>
      </p:sp>
      <p:pic>
        <p:nvPicPr>
          <p:cNvPr id="6" name="Content Placeholder 5" descr="Arrows pointing towards different directions">
            <a:extLst>
              <a:ext uri="{FF2B5EF4-FFF2-40B4-BE49-F238E27FC236}">
                <a16:creationId xmlns:a16="http://schemas.microsoft.com/office/drawing/2014/main" id="{F1EFD5AD-AF88-46E0-8163-D8DA92169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7452" r="2" b="22251"/>
          <a:stretch/>
        </p:blipFill>
        <p:spPr>
          <a:xfrm>
            <a:off x="829994" y="2662568"/>
            <a:ext cx="10523806" cy="3569419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2FD582-330C-47BA-9B41-23D4CDE184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437813" y="6356350"/>
            <a:ext cx="915987" cy="365125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F3FA80C-C703-6A42-9526-28B957E5C050}" type="slidenum">
              <a:rPr lang="en-US" smtClean="0"/>
              <a:pPr>
                <a:spcAft>
                  <a:spcPts val="600"/>
                </a:spcAft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91978"/>
      </p:ext>
    </p:extLst>
  </p:cSld>
  <p:clrMapOvr>
    <a:masterClrMapping/>
  </p:clrMapOvr>
</p:sld>
</file>

<file path=ppt/theme/theme1.xml><?xml version="1.0" encoding="utf-8"?>
<a:theme xmlns:a="http://schemas.openxmlformats.org/drawingml/2006/main" name="ASCCC Curriculum Inst. 2020 Theme">
  <a:themeElements>
    <a:clrScheme name="ASCCC FLI 2021">
      <a:dk1>
        <a:srgbClr val="0A3D57"/>
      </a:dk1>
      <a:lt1>
        <a:srgbClr val="FFFFFF"/>
      </a:lt1>
      <a:dk2>
        <a:srgbClr val="006393"/>
      </a:dk2>
      <a:lt2>
        <a:srgbClr val="B0E5F7"/>
      </a:lt2>
      <a:accent1>
        <a:srgbClr val="189B5A"/>
      </a:accent1>
      <a:accent2>
        <a:srgbClr val="7454B6"/>
      </a:accent2>
      <a:accent3>
        <a:srgbClr val="86D6F3"/>
      </a:accent3>
      <a:accent4>
        <a:srgbClr val="9EDA5C"/>
      </a:accent4>
      <a:accent5>
        <a:srgbClr val="007E48"/>
      </a:accent5>
      <a:accent6>
        <a:srgbClr val="63CBEF"/>
      </a:accent6>
      <a:hlink>
        <a:srgbClr val="7555B7"/>
      </a:hlink>
      <a:folHlink>
        <a:srgbClr val="B196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SCCC FLI 2021 ppt template 1  -  Compatibility Mode" id="{3E6D1484-3BBD-4745-B211-CAEC55FD0E72}" vid="{6BFFB59E-2EC8-4D41-9B0D-FA85E4430E6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ASCCC FLI 2021 ppt template 1</Template>
  <TotalTime>70</TotalTime>
  <Words>453</Words>
  <Application>Microsoft Office PowerPoint</Application>
  <PresentationFormat>Widescreen</PresentationFormat>
  <Paragraphs>71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Maven</vt:lpstr>
      <vt:lpstr>Palatino</vt:lpstr>
      <vt:lpstr>ASCCC Curriculum Inst. 2020 Theme</vt:lpstr>
      <vt:lpstr>When it is 10+1…and when is it not? Lance Heard, ASCCC At-Large Representative Carrie Roberson, ASCCC At-Large Representative</vt:lpstr>
      <vt:lpstr>What is this about?</vt:lpstr>
      <vt:lpstr>Today!</vt:lpstr>
      <vt:lpstr>Philosophical Approach</vt:lpstr>
      <vt:lpstr>Practical Approach</vt:lpstr>
      <vt:lpstr>Considerations…</vt:lpstr>
      <vt:lpstr>YOUR TURN- Activity!</vt:lpstr>
      <vt:lpstr>OUR TURN- Activity</vt:lpstr>
      <vt:lpstr>Empowerment. Leadership. Voice</vt:lpstr>
      <vt:lpstr>Questions, comments, thoughts, ideas… INFO@ASCCC.ORG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When is it 10+1…and when is it not? Lance Heard, ASCCC At-Large Representative Carrie Roberson, ASCCC At-Large Representative</dc:title>
  <dc:creator>Carrie Roberson</dc:creator>
  <cp:lastModifiedBy>Carrie Roberson</cp:lastModifiedBy>
  <cp:revision>4</cp:revision>
  <cp:lastPrinted>2020-11-24T19:39:26Z</cp:lastPrinted>
  <dcterms:created xsi:type="dcterms:W3CDTF">2021-06-09T17:47:06Z</dcterms:created>
  <dcterms:modified xsi:type="dcterms:W3CDTF">2021-06-15T17:56:41Z</dcterms:modified>
</cp:coreProperties>
</file>