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59" r:id="rId3"/>
    <p:sldId id="289" r:id="rId4"/>
    <p:sldId id="275" r:id="rId5"/>
    <p:sldId id="290" r:id="rId6"/>
    <p:sldId id="274" r:id="rId7"/>
    <p:sldId id="276" r:id="rId8"/>
    <p:sldId id="291" r:id="rId9"/>
    <p:sldId id="282" r:id="rId10"/>
    <p:sldId id="283" r:id="rId11"/>
    <p:sldId id="277" r:id="rId12"/>
    <p:sldId id="288" r:id="rId13"/>
    <p:sldId id="280" r:id="rId14"/>
    <p:sldId id="285" r:id="rId15"/>
    <p:sldId id="286" r:id="rId16"/>
    <p:sldId id="279" r:id="rId1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11A360-2F38-4489-9D33-76530567140A}" v="219" dt="2021-06-15T17:46:59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0"/>
    <p:restoredTop sz="95226" autoAdjust="0"/>
  </p:normalViewPr>
  <p:slideViewPr>
    <p:cSldViewPr snapToGrid="0" snapToObjects="1">
      <p:cViewPr varScale="1">
        <p:scale>
          <a:sx n="82" d="100"/>
          <a:sy n="82" d="100"/>
        </p:scale>
        <p:origin x="749" y="-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251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rie Roberson" userId="ad15ced66ed045d5" providerId="LiveId" clId="{9A11A360-2F38-4489-9D33-76530567140A}"/>
    <pc:docChg chg="undo custSel addSld delSld modSld sldOrd">
      <pc:chgData name="Carrie Roberson" userId="ad15ced66ed045d5" providerId="LiveId" clId="{9A11A360-2F38-4489-9D33-76530567140A}" dt="2021-06-15T17:46:59.892" v="4838" actId="27636"/>
      <pc:docMkLst>
        <pc:docMk/>
      </pc:docMkLst>
      <pc:sldChg chg="modSp mod">
        <pc:chgData name="Carrie Roberson" userId="ad15ced66ed045d5" providerId="LiveId" clId="{9A11A360-2F38-4489-9D33-76530567140A}" dt="2021-06-15T17:24:46.507" v="3421" actId="114"/>
        <pc:sldMkLst>
          <pc:docMk/>
          <pc:sldMk cId="315919602" sldId="259"/>
        </pc:sldMkLst>
        <pc:spChg chg="mod">
          <ac:chgData name="Carrie Roberson" userId="ad15ced66ed045d5" providerId="LiveId" clId="{9A11A360-2F38-4489-9D33-76530567140A}" dt="2021-06-15T17:24:46.507" v="3421" actId="114"/>
          <ac:spMkLst>
            <pc:docMk/>
            <pc:sldMk cId="315919602" sldId="259"/>
            <ac:spMk id="2" creationId="{523A76EB-D48A-45BF-8F2C-3E3283080A7F}"/>
          </ac:spMkLst>
        </pc:spChg>
        <pc:spChg chg="mod">
          <ac:chgData name="Carrie Roberson" userId="ad15ced66ed045d5" providerId="LiveId" clId="{9A11A360-2F38-4489-9D33-76530567140A}" dt="2021-06-15T17:24:38.618" v="3420" actId="14100"/>
          <ac:spMkLst>
            <pc:docMk/>
            <pc:sldMk cId="315919602" sldId="259"/>
            <ac:spMk id="3" creationId="{F70BFAFB-DB8D-44CC-A96F-6C4789F659EE}"/>
          </ac:spMkLst>
        </pc:spChg>
      </pc:sldChg>
      <pc:sldChg chg="modSp del">
        <pc:chgData name="Carrie Roberson" userId="ad15ced66ed045d5" providerId="LiveId" clId="{9A11A360-2F38-4489-9D33-76530567140A}" dt="2021-06-14T18:40:18.086" v="1902" actId="2696"/>
        <pc:sldMkLst>
          <pc:docMk/>
          <pc:sldMk cId="2009302352" sldId="260"/>
        </pc:sldMkLst>
        <pc:graphicFrameChg chg="mod">
          <ac:chgData name="Carrie Roberson" userId="ad15ced66ed045d5" providerId="LiveId" clId="{9A11A360-2F38-4489-9D33-76530567140A}" dt="2021-06-14T18:02:58.941" v="32" actId="20577"/>
          <ac:graphicFrameMkLst>
            <pc:docMk/>
            <pc:sldMk cId="2009302352" sldId="260"/>
            <ac:graphicFrameMk id="8" creationId="{26E48469-A149-4E4F-A91E-504583691DAD}"/>
          </ac:graphicFrameMkLst>
        </pc:graphicFrameChg>
      </pc:sldChg>
      <pc:sldChg chg="del">
        <pc:chgData name="Carrie Roberson" userId="ad15ced66ed045d5" providerId="LiveId" clId="{9A11A360-2F38-4489-9D33-76530567140A}" dt="2021-06-14T18:31:01.748" v="1574" actId="2696"/>
        <pc:sldMkLst>
          <pc:docMk/>
          <pc:sldMk cId="956685469" sldId="261"/>
        </pc:sldMkLst>
      </pc:sldChg>
      <pc:sldChg chg="del">
        <pc:chgData name="Carrie Roberson" userId="ad15ced66ed045d5" providerId="LiveId" clId="{9A11A360-2F38-4489-9D33-76530567140A}" dt="2021-06-14T18:31:01.748" v="1574" actId="2696"/>
        <pc:sldMkLst>
          <pc:docMk/>
          <pc:sldMk cId="1518403656" sldId="262"/>
        </pc:sldMkLst>
      </pc:sldChg>
      <pc:sldChg chg="del">
        <pc:chgData name="Carrie Roberson" userId="ad15ced66ed045d5" providerId="LiveId" clId="{9A11A360-2F38-4489-9D33-76530567140A}" dt="2021-06-14T18:31:06.128" v="1575" actId="2696"/>
        <pc:sldMkLst>
          <pc:docMk/>
          <pc:sldMk cId="1273525089" sldId="263"/>
        </pc:sldMkLst>
      </pc:sldChg>
      <pc:sldChg chg="del">
        <pc:chgData name="Carrie Roberson" userId="ad15ced66ed045d5" providerId="LiveId" clId="{9A11A360-2F38-4489-9D33-76530567140A}" dt="2021-06-14T18:31:01.748" v="1574" actId="2696"/>
        <pc:sldMkLst>
          <pc:docMk/>
          <pc:sldMk cId="2936375473" sldId="264"/>
        </pc:sldMkLst>
      </pc:sldChg>
      <pc:sldChg chg="del">
        <pc:chgData name="Carrie Roberson" userId="ad15ced66ed045d5" providerId="LiveId" clId="{9A11A360-2F38-4489-9D33-76530567140A}" dt="2021-06-14T18:31:01.748" v="1574" actId="2696"/>
        <pc:sldMkLst>
          <pc:docMk/>
          <pc:sldMk cId="326791978" sldId="265"/>
        </pc:sldMkLst>
      </pc:sldChg>
      <pc:sldChg chg="del">
        <pc:chgData name="Carrie Roberson" userId="ad15ced66ed045d5" providerId="LiveId" clId="{9A11A360-2F38-4489-9D33-76530567140A}" dt="2021-06-14T18:31:01.748" v="1574" actId="2696"/>
        <pc:sldMkLst>
          <pc:docMk/>
          <pc:sldMk cId="2197371031" sldId="266"/>
        </pc:sldMkLst>
      </pc:sldChg>
      <pc:sldChg chg="del">
        <pc:chgData name="Carrie Roberson" userId="ad15ced66ed045d5" providerId="LiveId" clId="{9A11A360-2F38-4489-9D33-76530567140A}" dt="2021-06-14T18:31:01.748" v="1574" actId="2696"/>
        <pc:sldMkLst>
          <pc:docMk/>
          <pc:sldMk cId="1214166268" sldId="267"/>
        </pc:sldMkLst>
      </pc:sldChg>
      <pc:sldChg chg="modSp del mod">
        <pc:chgData name="Carrie Roberson" userId="ad15ced66ed045d5" providerId="LiveId" clId="{9A11A360-2F38-4489-9D33-76530567140A}" dt="2021-06-14T18:05:11.402" v="90" actId="2696"/>
        <pc:sldMkLst>
          <pc:docMk/>
          <pc:sldMk cId="610448794" sldId="269"/>
        </pc:sldMkLst>
        <pc:spChg chg="mod">
          <ac:chgData name="Carrie Roberson" userId="ad15ced66ed045d5" providerId="LiveId" clId="{9A11A360-2F38-4489-9D33-76530567140A}" dt="2021-06-14T18:03:24.364" v="53" actId="5793"/>
          <ac:spMkLst>
            <pc:docMk/>
            <pc:sldMk cId="610448794" sldId="269"/>
            <ac:spMk id="2" creationId="{63508C2E-63D1-4C83-B690-782A504D4593}"/>
          </ac:spMkLst>
        </pc:spChg>
      </pc:sldChg>
      <pc:sldChg chg="modSp del mod modNotesTx">
        <pc:chgData name="Carrie Roberson" userId="ad15ced66ed045d5" providerId="LiveId" clId="{9A11A360-2F38-4489-9D33-76530567140A}" dt="2021-06-15T13:36:05.849" v="2058" actId="2696"/>
        <pc:sldMkLst>
          <pc:docMk/>
          <pc:sldMk cId="1595504903" sldId="272"/>
        </pc:sldMkLst>
        <pc:spChg chg="mod">
          <ac:chgData name="Carrie Roberson" userId="ad15ced66ed045d5" providerId="LiveId" clId="{9A11A360-2F38-4489-9D33-76530567140A}" dt="2021-06-14T18:05:40.690" v="93" actId="255"/>
          <ac:spMkLst>
            <pc:docMk/>
            <pc:sldMk cId="1595504903" sldId="272"/>
            <ac:spMk id="2" creationId="{63508C2E-63D1-4C83-B690-782A504D4593}"/>
          </ac:spMkLst>
        </pc:spChg>
        <pc:spChg chg="mod">
          <ac:chgData name="Carrie Roberson" userId="ad15ced66ed045d5" providerId="LiveId" clId="{9A11A360-2F38-4489-9D33-76530567140A}" dt="2021-06-14T18:08:40.957" v="249" actId="5793"/>
          <ac:spMkLst>
            <pc:docMk/>
            <pc:sldMk cId="1595504903" sldId="272"/>
            <ac:spMk id="3" creationId="{2F4672CF-2A1D-493B-8510-CA256B6BBD27}"/>
          </ac:spMkLst>
        </pc:spChg>
      </pc:sldChg>
      <pc:sldChg chg="del">
        <pc:chgData name="Carrie Roberson" userId="ad15ced66ed045d5" providerId="LiveId" clId="{9A11A360-2F38-4489-9D33-76530567140A}" dt="2021-06-14T18:08:55.231" v="250" actId="2696"/>
        <pc:sldMkLst>
          <pc:docMk/>
          <pc:sldMk cId="2562686215" sldId="273"/>
        </pc:sldMkLst>
      </pc:sldChg>
      <pc:sldChg chg="addSp delSp modSp mod modNotesTx">
        <pc:chgData name="Carrie Roberson" userId="ad15ced66ed045d5" providerId="LiveId" clId="{9A11A360-2F38-4489-9D33-76530567140A}" dt="2021-06-15T17:11:08.794" v="3185" actId="14100"/>
        <pc:sldMkLst>
          <pc:docMk/>
          <pc:sldMk cId="672646922" sldId="274"/>
        </pc:sldMkLst>
        <pc:spChg chg="mod">
          <ac:chgData name="Carrie Roberson" userId="ad15ced66ed045d5" providerId="LiveId" clId="{9A11A360-2F38-4489-9D33-76530567140A}" dt="2021-06-14T18:46:36.724" v="1961" actId="2711"/>
          <ac:spMkLst>
            <pc:docMk/>
            <pc:sldMk cId="672646922" sldId="274"/>
            <ac:spMk id="2" creationId="{63508C2E-63D1-4C83-B690-782A504D4593}"/>
          </ac:spMkLst>
        </pc:spChg>
        <pc:spChg chg="add del mod">
          <ac:chgData name="Carrie Roberson" userId="ad15ced66ed045d5" providerId="LiveId" clId="{9A11A360-2F38-4489-9D33-76530567140A}" dt="2021-06-15T17:03:53.388" v="2956" actId="478"/>
          <ac:spMkLst>
            <pc:docMk/>
            <pc:sldMk cId="672646922" sldId="274"/>
            <ac:spMk id="3" creationId="{7B7EAF57-8F32-4FEE-B939-4BD4BC98735D}"/>
          </ac:spMkLst>
        </pc:spChg>
        <pc:spChg chg="add del mod">
          <ac:chgData name="Carrie Roberson" userId="ad15ced66ed045d5" providerId="LiveId" clId="{9A11A360-2F38-4489-9D33-76530567140A}" dt="2021-06-15T17:04:23.523" v="2958" actId="767"/>
          <ac:spMkLst>
            <pc:docMk/>
            <pc:sldMk cId="672646922" sldId="274"/>
            <ac:spMk id="5" creationId="{6FC00B80-4B73-41DD-B8AA-EF484D5303F5}"/>
          </ac:spMkLst>
        </pc:spChg>
        <pc:spChg chg="add del mod">
          <ac:chgData name="Carrie Roberson" userId="ad15ced66ed045d5" providerId="LiveId" clId="{9A11A360-2F38-4489-9D33-76530567140A}" dt="2021-06-15T17:04:48.693" v="2964" actId="767"/>
          <ac:spMkLst>
            <pc:docMk/>
            <pc:sldMk cId="672646922" sldId="274"/>
            <ac:spMk id="6" creationId="{92D22CC1-CE27-42FD-B115-46FA74A48980}"/>
          </ac:spMkLst>
        </pc:spChg>
        <pc:spChg chg="add del mod">
          <ac:chgData name="Carrie Roberson" userId="ad15ced66ed045d5" providerId="LiveId" clId="{9A11A360-2F38-4489-9D33-76530567140A}" dt="2021-06-15T17:10:04.180" v="3177" actId="478"/>
          <ac:spMkLst>
            <pc:docMk/>
            <pc:sldMk cId="672646922" sldId="274"/>
            <ac:spMk id="7" creationId="{39B35A9E-1CF2-407D-B13A-EE8B1FB8AF09}"/>
          </ac:spMkLst>
        </pc:spChg>
        <pc:spChg chg="add del mod">
          <ac:chgData name="Carrie Roberson" userId="ad15ced66ed045d5" providerId="LiveId" clId="{9A11A360-2F38-4489-9D33-76530567140A}" dt="2021-06-15T17:10:21.175" v="3179" actId="767"/>
          <ac:spMkLst>
            <pc:docMk/>
            <pc:sldMk cId="672646922" sldId="274"/>
            <ac:spMk id="8" creationId="{E979791B-419D-4947-BAD9-01CC277AB282}"/>
          </ac:spMkLst>
        </pc:spChg>
        <pc:spChg chg="add del mod">
          <ac:chgData name="Carrie Roberson" userId="ad15ced66ed045d5" providerId="LiveId" clId="{9A11A360-2F38-4489-9D33-76530567140A}" dt="2021-06-15T17:10:33.759" v="3181" actId="767"/>
          <ac:spMkLst>
            <pc:docMk/>
            <pc:sldMk cId="672646922" sldId="274"/>
            <ac:spMk id="9" creationId="{C639D049-C5AA-4887-90FC-AA682A4B2274}"/>
          </ac:spMkLst>
        </pc:spChg>
        <pc:spChg chg="add mod">
          <ac:chgData name="Carrie Roberson" userId="ad15ced66ed045d5" providerId="LiveId" clId="{9A11A360-2F38-4489-9D33-76530567140A}" dt="2021-06-15T17:11:08.794" v="3185" actId="14100"/>
          <ac:spMkLst>
            <pc:docMk/>
            <pc:sldMk cId="672646922" sldId="274"/>
            <ac:spMk id="10" creationId="{43F64C2F-1C81-4152-93E4-70070F833F24}"/>
          </ac:spMkLst>
        </pc:spChg>
        <pc:graphicFrameChg chg="mod">
          <ac:chgData name="Carrie Roberson" userId="ad15ced66ed045d5" providerId="LiveId" clId="{9A11A360-2F38-4489-9D33-76530567140A}" dt="2021-06-15T17:09:44.217" v="3175"/>
          <ac:graphicFrameMkLst>
            <pc:docMk/>
            <pc:sldMk cId="672646922" sldId="274"/>
            <ac:graphicFrameMk id="4" creationId="{68EDF985-E1A0-4352-A1DD-459ED0A07CC9}"/>
          </ac:graphicFrameMkLst>
        </pc:graphicFrameChg>
      </pc:sldChg>
      <pc:sldChg chg="modSp mod ord modNotesTx">
        <pc:chgData name="Carrie Roberson" userId="ad15ced66ed045d5" providerId="LiveId" clId="{9A11A360-2F38-4489-9D33-76530567140A}" dt="2021-06-15T17:28:11.304" v="3560"/>
        <pc:sldMkLst>
          <pc:docMk/>
          <pc:sldMk cId="4105989266" sldId="275"/>
        </pc:sldMkLst>
        <pc:spChg chg="mod">
          <ac:chgData name="Carrie Roberson" userId="ad15ced66ed045d5" providerId="LiveId" clId="{9A11A360-2F38-4489-9D33-76530567140A}" dt="2021-06-15T13:36:32.944" v="2074" actId="14100"/>
          <ac:spMkLst>
            <pc:docMk/>
            <pc:sldMk cId="4105989266" sldId="275"/>
            <ac:spMk id="2" creationId="{63508C2E-63D1-4C83-B690-782A504D4593}"/>
          </ac:spMkLst>
        </pc:spChg>
        <pc:spChg chg="mod">
          <ac:chgData name="Carrie Roberson" userId="ad15ced66ed045d5" providerId="LiveId" clId="{9A11A360-2F38-4489-9D33-76530567140A}" dt="2021-06-15T17:12:12.762" v="3216" actId="313"/>
          <ac:spMkLst>
            <pc:docMk/>
            <pc:sldMk cId="4105989266" sldId="275"/>
            <ac:spMk id="3" creationId="{2F4672CF-2A1D-493B-8510-CA256B6BBD27}"/>
          </ac:spMkLst>
        </pc:spChg>
        <pc:picChg chg="mod">
          <ac:chgData name="Carrie Roberson" userId="ad15ced66ed045d5" providerId="LiveId" clId="{9A11A360-2F38-4489-9D33-76530567140A}" dt="2021-06-15T17:12:31.173" v="3217" actId="14100"/>
          <ac:picMkLst>
            <pc:docMk/>
            <pc:sldMk cId="4105989266" sldId="275"/>
            <ac:picMk id="4" creationId="{F61535F9-6150-41AA-B9D3-AA0223692EC9}"/>
          </ac:picMkLst>
        </pc:picChg>
      </pc:sldChg>
      <pc:sldChg chg="modSp mod modNotesTx">
        <pc:chgData name="Carrie Roberson" userId="ad15ced66ed045d5" providerId="LiveId" clId="{9A11A360-2F38-4489-9D33-76530567140A}" dt="2021-06-15T13:41:14.958" v="2147" actId="20577"/>
        <pc:sldMkLst>
          <pc:docMk/>
          <pc:sldMk cId="2422456638" sldId="276"/>
        </pc:sldMkLst>
        <pc:spChg chg="mod">
          <ac:chgData name="Carrie Roberson" userId="ad15ced66ed045d5" providerId="LiveId" clId="{9A11A360-2F38-4489-9D33-76530567140A}" dt="2021-06-14T18:42:00.594" v="1913" actId="14100"/>
          <ac:spMkLst>
            <pc:docMk/>
            <pc:sldMk cId="2422456638" sldId="276"/>
            <ac:spMk id="2" creationId="{63508C2E-63D1-4C83-B690-782A504D4593}"/>
          </ac:spMkLst>
        </pc:spChg>
        <pc:spChg chg="mod">
          <ac:chgData name="Carrie Roberson" userId="ad15ced66ed045d5" providerId="LiveId" clId="{9A11A360-2F38-4489-9D33-76530567140A}" dt="2021-06-15T13:41:14.958" v="2147" actId="20577"/>
          <ac:spMkLst>
            <pc:docMk/>
            <pc:sldMk cId="2422456638" sldId="276"/>
            <ac:spMk id="3" creationId="{2F4672CF-2A1D-493B-8510-CA256B6BBD27}"/>
          </ac:spMkLst>
        </pc:spChg>
      </pc:sldChg>
      <pc:sldChg chg="modSp mod modNotesTx">
        <pc:chgData name="Carrie Roberson" userId="ad15ced66ed045d5" providerId="LiveId" clId="{9A11A360-2F38-4489-9D33-76530567140A}" dt="2021-06-15T17:41:36.011" v="4665" actId="20577"/>
        <pc:sldMkLst>
          <pc:docMk/>
          <pc:sldMk cId="1622416563" sldId="277"/>
        </pc:sldMkLst>
        <pc:spChg chg="mod">
          <ac:chgData name="Carrie Roberson" userId="ad15ced66ed045d5" providerId="LiveId" clId="{9A11A360-2F38-4489-9D33-76530567140A}" dt="2021-06-14T18:23:50.462" v="985" actId="255"/>
          <ac:spMkLst>
            <pc:docMk/>
            <pc:sldMk cId="1622416563" sldId="277"/>
            <ac:spMk id="2" creationId="{63508C2E-63D1-4C83-B690-782A504D4593}"/>
          </ac:spMkLst>
        </pc:spChg>
        <pc:spChg chg="mod">
          <ac:chgData name="Carrie Roberson" userId="ad15ced66ed045d5" providerId="LiveId" clId="{9A11A360-2F38-4489-9D33-76530567140A}" dt="2021-06-15T17:39:59.486" v="4444" actId="20577"/>
          <ac:spMkLst>
            <pc:docMk/>
            <pc:sldMk cId="1622416563" sldId="277"/>
            <ac:spMk id="3" creationId="{2F4672CF-2A1D-493B-8510-CA256B6BBD27}"/>
          </ac:spMkLst>
        </pc:spChg>
      </pc:sldChg>
      <pc:sldChg chg="del">
        <pc:chgData name="Carrie Roberson" userId="ad15ced66ed045d5" providerId="LiveId" clId="{9A11A360-2F38-4489-9D33-76530567140A}" dt="2021-06-14T18:38:32.652" v="1884" actId="2696"/>
        <pc:sldMkLst>
          <pc:docMk/>
          <pc:sldMk cId="2140758625" sldId="278"/>
        </pc:sldMkLst>
      </pc:sldChg>
      <pc:sldChg chg="delSp modSp mod">
        <pc:chgData name="Carrie Roberson" userId="ad15ced66ed045d5" providerId="LiveId" clId="{9A11A360-2F38-4489-9D33-76530567140A}" dt="2021-06-14T18:39:42.997" v="1899" actId="688"/>
        <pc:sldMkLst>
          <pc:docMk/>
          <pc:sldMk cId="409979722" sldId="279"/>
        </pc:sldMkLst>
        <pc:spChg chg="mod">
          <ac:chgData name="Carrie Roberson" userId="ad15ced66ed045d5" providerId="LiveId" clId="{9A11A360-2F38-4489-9D33-76530567140A}" dt="2021-06-14T18:31:23.468" v="1578" actId="122"/>
          <ac:spMkLst>
            <pc:docMk/>
            <pc:sldMk cId="409979722" sldId="279"/>
            <ac:spMk id="2" creationId="{63508C2E-63D1-4C83-B690-782A504D4593}"/>
          </ac:spMkLst>
        </pc:spChg>
        <pc:spChg chg="del mod">
          <ac:chgData name="Carrie Roberson" userId="ad15ced66ed045d5" providerId="LiveId" clId="{9A11A360-2F38-4489-9D33-76530567140A}" dt="2021-06-14T18:39:22.881" v="1896" actId="478"/>
          <ac:spMkLst>
            <pc:docMk/>
            <pc:sldMk cId="409979722" sldId="279"/>
            <ac:spMk id="5" creationId="{8D84885F-B8B1-4276-B115-3F187265ADB3}"/>
          </ac:spMkLst>
        </pc:spChg>
        <pc:picChg chg="mod">
          <ac:chgData name="Carrie Roberson" userId="ad15ced66ed045d5" providerId="LiveId" clId="{9A11A360-2F38-4489-9D33-76530567140A}" dt="2021-06-14T18:39:42.997" v="1899" actId="688"/>
          <ac:picMkLst>
            <pc:docMk/>
            <pc:sldMk cId="409979722" sldId="279"/>
            <ac:picMk id="4" creationId="{A0A09BD8-819C-4024-B341-A05A8997161B}"/>
          </ac:picMkLst>
        </pc:picChg>
      </pc:sldChg>
      <pc:sldChg chg="addSp delSp modSp mod ord modNotesTx">
        <pc:chgData name="Carrie Roberson" userId="ad15ced66ed045d5" providerId="LiveId" clId="{9A11A360-2F38-4489-9D33-76530567140A}" dt="2021-06-15T17:45:20.595" v="4817"/>
        <pc:sldMkLst>
          <pc:docMk/>
          <pc:sldMk cId="2863806950" sldId="280"/>
        </pc:sldMkLst>
        <pc:spChg chg="mod">
          <ac:chgData name="Carrie Roberson" userId="ad15ced66ed045d5" providerId="LiveId" clId="{9A11A360-2F38-4489-9D33-76530567140A}" dt="2021-06-15T17:44:23.023" v="4795" actId="20577"/>
          <ac:spMkLst>
            <pc:docMk/>
            <pc:sldMk cId="2863806950" sldId="280"/>
            <ac:spMk id="2" creationId="{63508C2E-63D1-4C83-B690-782A504D4593}"/>
          </ac:spMkLst>
        </pc:spChg>
        <pc:spChg chg="del mod">
          <ac:chgData name="Carrie Roberson" userId="ad15ced66ed045d5" providerId="LiveId" clId="{9A11A360-2F38-4489-9D33-76530567140A}" dt="2021-06-14T18:21:16.081" v="924" actId="26606"/>
          <ac:spMkLst>
            <pc:docMk/>
            <pc:sldMk cId="2863806950" sldId="280"/>
            <ac:spMk id="3" creationId="{2F4672CF-2A1D-493B-8510-CA256B6BBD27}"/>
          </ac:spMkLst>
        </pc:spChg>
        <pc:graphicFrameChg chg="add mod modGraphic">
          <ac:chgData name="Carrie Roberson" userId="ad15ced66ed045d5" providerId="LiveId" clId="{9A11A360-2F38-4489-9D33-76530567140A}" dt="2021-06-15T17:43:33.638" v="4741" actId="14100"/>
          <ac:graphicFrameMkLst>
            <pc:docMk/>
            <pc:sldMk cId="2863806950" sldId="280"/>
            <ac:graphicFrameMk id="5" creationId="{9D81DA93-FB93-4BA1-95DB-A4B14645D186}"/>
          </ac:graphicFrameMkLst>
        </pc:graphicFrameChg>
      </pc:sldChg>
      <pc:sldChg chg="modSp del mod">
        <pc:chgData name="Carrie Roberson" userId="ad15ced66ed045d5" providerId="LiveId" clId="{9A11A360-2F38-4489-9D33-76530567140A}" dt="2021-06-14T18:12:15.713" v="371" actId="2696"/>
        <pc:sldMkLst>
          <pc:docMk/>
          <pc:sldMk cId="589173666" sldId="281"/>
        </pc:sldMkLst>
        <pc:spChg chg="mod">
          <ac:chgData name="Carrie Roberson" userId="ad15ced66ed045d5" providerId="LiveId" clId="{9A11A360-2F38-4489-9D33-76530567140A}" dt="2021-06-14T18:11:31.329" v="364" actId="255"/>
          <ac:spMkLst>
            <pc:docMk/>
            <pc:sldMk cId="589173666" sldId="281"/>
            <ac:spMk id="2" creationId="{877EEDC4-38BA-452F-B4BE-FDC846333748}"/>
          </ac:spMkLst>
        </pc:spChg>
      </pc:sldChg>
      <pc:sldChg chg="addSp delSp modSp mod modClrScheme chgLayout modNotesTx">
        <pc:chgData name="Carrie Roberson" userId="ad15ced66ed045d5" providerId="LiveId" clId="{9A11A360-2F38-4489-9D33-76530567140A}" dt="2021-06-15T17:29:13.104" v="3561" actId="114"/>
        <pc:sldMkLst>
          <pc:docMk/>
          <pc:sldMk cId="202063409" sldId="282"/>
        </pc:sldMkLst>
        <pc:spChg chg="mod ord">
          <ac:chgData name="Carrie Roberson" userId="ad15ced66ed045d5" providerId="LiveId" clId="{9A11A360-2F38-4489-9D33-76530567140A}" dt="2021-06-15T13:54:12.614" v="2181" actId="20577"/>
          <ac:spMkLst>
            <pc:docMk/>
            <pc:sldMk cId="202063409" sldId="282"/>
            <ac:spMk id="2" creationId="{63508C2E-63D1-4C83-B690-782A504D4593}"/>
          </ac:spMkLst>
        </pc:spChg>
        <pc:spChg chg="mod ord">
          <ac:chgData name="Carrie Roberson" userId="ad15ced66ed045d5" providerId="LiveId" clId="{9A11A360-2F38-4489-9D33-76530567140A}" dt="2021-06-15T17:29:13.104" v="3561" actId="114"/>
          <ac:spMkLst>
            <pc:docMk/>
            <pc:sldMk cId="202063409" sldId="282"/>
            <ac:spMk id="3" creationId="{2F4672CF-2A1D-493B-8510-CA256B6BBD27}"/>
          </ac:spMkLst>
        </pc:spChg>
        <pc:spChg chg="add del mod ord">
          <ac:chgData name="Carrie Roberson" userId="ad15ced66ed045d5" providerId="LiveId" clId="{9A11A360-2F38-4489-9D33-76530567140A}" dt="2021-06-14T18:18:44.967" v="842" actId="931"/>
          <ac:spMkLst>
            <pc:docMk/>
            <pc:sldMk cId="202063409" sldId="282"/>
            <ac:spMk id="5" creationId="{ED4AA2FD-1710-4E1B-8C26-30B8BA758C2F}"/>
          </ac:spMkLst>
        </pc:spChg>
        <pc:picChg chg="del mod">
          <ac:chgData name="Carrie Roberson" userId="ad15ced66ed045d5" providerId="LiveId" clId="{9A11A360-2F38-4489-9D33-76530567140A}" dt="2021-06-14T18:18:02.103" v="836" actId="478"/>
          <ac:picMkLst>
            <pc:docMk/>
            <pc:sldMk cId="202063409" sldId="282"/>
            <ac:picMk id="4" creationId="{F59D71B3-2D1B-4463-9033-AEB9EE8F4A50}"/>
          </ac:picMkLst>
        </pc:picChg>
        <pc:picChg chg="add mod">
          <ac:chgData name="Carrie Roberson" userId="ad15ced66ed045d5" providerId="LiveId" clId="{9A11A360-2F38-4489-9D33-76530567140A}" dt="2021-06-15T14:01:18.888" v="2558"/>
          <ac:picMkLst>
            <pc:docMk/>
            <pc:sldMk cId="202063409" sldId="282"/>
            <ac:picMk id="7" creationId="{689F09F5-3BB9-430B-84E1-340D12E6433B}"/>
          </ac:picMkLst>
        </pc:picChg>
      </pc:sldChg>
      <pc:sldChg chg="addSp delSp modSp mod modNotesTx">
        <pc:chgData name="Carrie Roberson" userId="ad15ced66ed045d5" providerId="LiveId" clId="{9A11A360-2F38-4489-9D33-76530567140A}" dt="2021-06-15T17:35:01.865" v="3994" actId="20577"/>
        <pc:sldMkLst>
          <pc:docMk/>
          <pc:sldMk cId="599929718" sldId="283"/>
        </pc:sldMkLst>
        <pc:spChg chg="mod">
          <ac:chgData name="Carrie Roberson" userId="ad15ced66ed045d5" providerId="LiveId" clId="{9A11A360-2F38-4489-9D33-76530567140A}" dt="2021-06-15T13:54:20.659" v="2194" actId="20577"/>
          <ac:spMkLst>
            <pc:docMk/>
            <pc:sldMk cId="599929718" sldId="283"/>
            <ac:spMk id="2" creationId="{63508C2E-63D1-4C83-B690-782A504D4593}"/>
          </ac:spMkLst>
        </pc:spChg>
        <pc:spChg chg="del mod">
          <ac:chgData name="Carrie Roberson" userId="ad15ced66ed045d5" providerId="LiveId" clId="{9A11A360-2F38-4489-9D33-76530567140A}" dt="2021-06-14T18:19:01.398" v="844" actId="26606"/>
          <ac:spMkLst>
            <pc:docMk/>
            <pc:sldMk cId="599929718" sldId="283"/>
            <ac:spMk id="3" creationId="{2F4672CF-2A1D-493B-8510-CA256B6BBD27}"/>
          </ac:spMkLst>
        </pc:spChg>
        <pc:graphicFrameChg chg="add mod">
          <ac:chgData name="Carrie Roberson" userId="ad15ced66ed045d5" providerId="LiveId" clId="{9A11A360-2F38-4489-9D33-76530567140A}" dt="2021-06-15T17:29:48.500" v="3566" actId="313"/>
          <ac:graphicFrameMkLst>
            <pc:docMk/>
            <pc:sldMk cId="599929718" sldId="283"/>
            <ac:graphicFrameMk id="5" creationId="{D410B291-C669-437B-B8A4-D9B4C902EB22}"/>
          </ac:graphicFrameMkLst>
        </pc:graphicFrameChg>
      </pc:sldChg>
      <pc:sldChg chg="modSp del mod">
        <pc:chgData name="Carrie Roberson" userId="ad15ced66ed045d5" providerId="LiveId" clId="{9A11A360-2F38-4489-9D33-76530567140A}" dt="2021-06-14T18:31:44.430" v="1581" actId="2696"/>
        <pc:sldMkLst>
          <pc:docMk/>
          <pc:sldMk cId="2480555003" sldId="284"/>
        </pc:sldMkLst>
        <pc:spChg chg="mod">
          <ac:chgData name="Carrie Roberson" userId="ad15ced66ed045d5" providerId="LiveId" clId="{9A11A360-2F38-4489-9D33-76530567140A}" dt="2021-06-14T18:24:15.317" v="986" actId="21"/>
          <ac:spMkLst>
            <pc:docMk/>
            <pc:sldMk cId="2480555003" sldId="284"/>
            <ac:spMk id="3" creationId="{3323BC86-AC18-4344-A3FF-0DCAA4F80D20}"/>
          </ac:spMkLst>
        </pc:spChg>
      </pc:sldChg>
      <pc:sldChg chg="modSp mod modNotesTx">
        <pc:chgData name="Carrie Roberson" userId="ad15ced66ed045d5" providerId="LiveId" clId="{9A11A360-2F38-4489-9D33-76530567140A}" dt="2021-06-15T17:46:04.455" v="4834" actId="20577"/>
        <pc:sldMkLst>
          <pc:docMk/>
          <pc:sldMk cId="984414714" sldId="285"/>
        </pc:sldMkLst>
        <pc:spChg chg="mod">
          <ac:chgData name="Carrie Roberson" userId="ad15ced66ed045d5" providerId="LiveId" clId="{9A11A360-2F38-4489-9D33-76530567140A}" dt="2021-06-14T18:47:08.182" v="1962"/>
          <ac:spMkLst>
            <pc:docMk/>
            <pc:sldMk cId="984414714" sldId="285"/>
            <ac:spMk id="2" creationId="{9D7CB471-EE15-42A6-AD3F-46F520AA974E}"/>
          </ac:spMkLst>
        </pc:spChg>
        <pc:spChg chg="mod">
          <ac:chgData name="Carrie Roberson" userId="ad15ced66ed045d5" providerId="LiveId" clId="{9A11A360-2F38-4489-9D33-76530567140A}" dt="2021-06-15T17:46:04.455" v="4834" actId="20577"/>
          <ac:spMkLst>
            <pc:docMk/>
            <pc:sldMk cId="984414714" sldId="285"/>
            <ac:spMk id="3" creationId="{3323BC86-AC18-4344-A3FF-0DCAA4F80D20}"/>
          </ac:spMkLst>
        </pc:spChg>
      </pc:sldChg>
      <pc:sldChg chg="addSp delSp modSp mod modClrScheme chgLayout modNotesTx">
        <pc:chgData name="Carrie Roberson" userId="ad15ced66ed045d5" providerId="LiveId" clId="{9A11A360-2F38-4489-9D33-76530567140A}" dt="2021-06-15T17:46:59.892" v="4838" actId="27636"/>
        <pc:sldMkLst>
          <pc:docMk/>
          <pc:sldMk cId="3722970466" sldId="286"/>
        </pc:sldMkLst>
        <pc:spChg chg="mod">
          <ac:chgData name="Carrie Roberson" userId="ad15ced66ed045d5" providerId="LiveId" clId="{9A11A360-2F38-4489-9D33-76530567140A}" dt="2021-06-14T18:39:06.082" v="1892"/>
          <ac:spMkLst>
            <pc:docMk/>
            <pc:sldMk cId="3722970466" sldId="286"/>
            <ac:spMk id="2" creationId="{B8EBE0C6-700D-4E73-BF3D-39364DCC7455}"/>
          </ac:spMkLst>
        </pc:spChg>
        <pc:spChg chg="mod">
          <ac:chgData name="Carrie Roberson" userId="ad15ced66ed045d5" providerId="LiveId" clId="{9A11A360-2F38-4489-9D33-76530567140A}" dt="2021-06-15T17:46:59.892" v="4838" actId="27636"/>
          <ac:spMkLst>
            <pc:docMk/>
            <pc:sldMk cId="3722970466" sldId="286"/>
            <ac:spMk id="3" creationId="{42FB37F8-6F93-4DA9-A945-902BE1038D67}"/>
          </ac:spMkLst>
        </pc:spChg>
        <pc:spChg chg="add del mod">
          <ac:chgData name="Carrie Roberson" userId="ad15ced66ed045d5" providerId="LiveId" clId="{9A11A360-2F38-4489-9D33-76530567140A}" dt="2021-06-14T18:38:22.650" v="1883" actId="931"/>
          <ac:spMkLst>
            <pc:docMk/>
            <pc:sldMk cId="3722970466" sldId="286"/>
            <ac:spMk id="8" creationId="{DF02F74B-3BED-4BBB-B0FF-53E2A1C3DF11}"/>
          </ac:spMkLst>
        </pc:spChg>
        <pc:spChg chg="add mod">
          <ac:chgData name="Carrie Roberson" userId="ad15ced66ed045d5" providerId="LiveId" clId="{9A11A360-2F38-4489-9D33-76530567140A}" dt="2021-06-14T18:36:50.758" v="1833" actId="26606"/>
          <ac:spMkLst>
            <pc:docMk/>
            <pc:sldMk cId="3722970466" sldId="286"/>
            <ac:spMk id="10" creationId="{8AC370CE-FA9A-490D-92DF-29CAD3166C32}"/>
          </ac:spMkLst>
        </pc:spChg>
        <pc:picChg chg="add mod">
          <ac:chgData name="Carrie Roberson" userId="ad15ced66ed045d5" providerId="LiveId" clId="{9A11A360-2F38-4489-9D33-76530567140A}" dt="2021-06-14T18:38:22.650" v="1883" actId="931"/>
          <ac:picMkLst>
            <pc:docMk/>
            <pc:sldMk cId="3722970466" sldId="286"/>
            <ac:picMk id="5" creationId="{18D1DCDD-8C5D-4BFF-B412-062C1F556B50}"/>
          </ac:picMkLst>
        </pc:picChg>
      </pc:sldChg>
      <pc:sldChg chg="del">
        <pc:chgData name="Carrie Roberson" userId="ad15ced66ed045d5" providerId="LiveId" clId="{9A11A360-2F38-4489-9D33-76530567140A}" dt="2021-06-14T18:30:19.754" v="1573" actId="2696"/>
        <pc:sldMkLst>
          <pc:docMk/>
          <pc:sldMk cId="3810602384" sldId="287"/>
        </pc:sldMkLst>
      </pc:sldChg>
      <pc:sldChg chg="addSp delSp modSp mod ord modNotesTx">
        <pc:chgData name="Carrie Roberson" userId="ad15ced66ed045d5" providerId="LiveId" clId="{9A11A360-2F38-4489-9D33-76530567140A}" dt="2021-06-15T17:45:03" v="4813" actId="20577"/>
        <pc:sldMkLst>
          <pc:docMk/>
          <pc:sldMk cId="3086553694" sldId="288"/>
        </pc:sldMkLst>
        <pc:spChg chg="mod">
          <ac:chgData name="Carrie Roberson" userId="ad15ced66ed045d5" providerId="LiveId" clId="{9A11A360-2F38-4489-9D33-76530567140A}" dt="2021-06-15T17:45:03" v="4813" actId="20577"/>
          <ac:spMkLst>
            <pc:docMk/>
            <pc:sldMk cId="3086553694" sldId="288"/>
            <ac:spMk id="2" creationId="{63508C2E-63D1-4C83-B690-782A504D4593}"/>
          </ac:spMkLst>
        </pc:spChg>
        <pc:spChg chg="add del mod">
          <ac:chgData name="Carrie Roberson" userId="ad15ced66ed045d5" providerId="LiveId" clId="{9A11A360-2F38-4489-9D33-76530567140A}" dt="2021-06-14T18:35:18.832" v="1748" actId="26606"/>
          <ac:spMkLst>
            <pc:docMk/>
            <pc:sldMk cId="3086553694" sldId="288"/>
            <ac:spMk id="3" creationId="{2F4672CF-2A1D-493B-8510-CA256B6BBD27}"/>
          </ac:spMkLst>
        </pc:spChg>
        <pc:graphicFrameChg chg="add del">
          <ac:chgData name="Carrie Roberson" userId="ad15ced66ed045d5" providerId="LiveId" clId="{9A11A360-2F38-4489-9D33-76530567140A}" dt="2021-06-14T18:34:41.799" v="1703" actId="26606"/>
          <ac:graphicFrameMkLst>
            <pc:docMk/>
            <pc:sldMk cId="3086553694" sldId="288"/>
            <ac:graphicFrameMk id="5" creationId="{1B198456-A8F6-4082-9958-BE4EFBEF7965}"/>
          </ac:graphicFrameMkLst>
        </pc:graphicFrameChg>
        <pc:graphicFrameChg chg="add mod modGraphic">
          <ac:chgData name="Carrie Roberson" userId="ad15ced66ed045d5" providerId="LiveId" clId="{9A11A360-2F38-4489-9D33-76530567140A}" dt="2021-06-15T17:42:51.310" v="4708" actId="20577"/>
          <ac:graphicFrameMkLst>
            <pc:docMk/>
            <pc:sldMk cId="3086553694" sldId="288"/>
            <ac:graphicFrameMk id="6" creationId="{627044B1-C86B-486D-9451-077070F37501}"/>
          </ac:graphicFrameMkLst>
        </pc:graphicFrameChg>
      </pc:sldChg>
      <pc:sldChg chg="delSp modSp mod modNotesTx">
        <pc:chgData name="Carrie Roberson" userId="ad15ced66ed045d5" providerId="LiveId" clId="{9A11A360-2F38-4489-9D33-76530567140A}" dt="2021-06-15T17:27:59.454" v="3559" actId="20577"/>
        <pc:sldMkLst>
          <pc:docMk/>
          <pc:sldMk cId="4140983067" sldId="289"/>
        </pc:sldMkLst>
        <pc:spChg chg="del mod">
          <ac:chgData name="Carrie Roberson" userId="ad15ced66ed045d5" providerId="LiveId" clId="{9A11A360-2F38-4489-9D33-76530567140A}" dt="2021-06-14T18:40:09.975" v="1901" actId="478"/>
          <ac:spMkLst>
            <pc:docMk/>
            <pc:sldMk cId="4140983067" sldId="289"/>
            <ac:spMk id="2" creationId="{A8C4979C-08DF-4D36-A269-C864F1A312C6}"/>
          </ac:spMkLst>
        </pc:spChg>
        <pc:spChg chg="mod">
          <ac:chgData name="Carrie Roberson" userId="ad15ced66ed045d5" providerId="LiveId" clId="{9A11A360-2F38-4489-9D33-76530567140A}" dt="2021-06-15T17:07:58.971" v="3158" actId="114"/>
          <ac:spMkLst>
            <pc:docMk/>
            <pc:sldMk cId="4140983067" sldId="289"/>
            <ac:spMk id="3" creationId="{00B77260-EFED-46EE-91BC-00DDD1004AFA}"/>
          </ac:spMkLst>
        </pc:spChg>
      </pc:sldChg>
      <pc:sldChg chg="addSp delSp modSp new mod modClrScheme chgLayout modNotesTx">
        <pc:chgData name="Carrie Roberson" userId="ad15ced66ed045d5" providerId="LiveId" clId="{9A11A360-2F38-4489-9D33-76530567140A}" dt="2021-06-15T17:11:24.112" v="3187"/>
        <pc:sldMkLst>
          <pc:docMk/>
          <pc:sldMk cId="3902535684" sldId="290"/>
        </pc:sldMkLst>
        <pc:spChg chg="mod ord">
          <ac:chgData name="Carrie Roberson" userId="ad15ced66ed045d5" providerId="LiveId" clId="{9A11A360-2F38-4489-9D33-76530567140A}" dt="2021-06-14T18:40:22.949" v="1903"/>
          <ac:spMkLst>
            <pc:docMk/>
            <pc:sldMk cId="3902535684" sldId="290"/>
            <ac:spMk id="2" creationId="{22771438-CAE8-4968-AA7A-B2A961896C5D}"/>
          </ac:spMkLst>
        </pc:spChg>
        <pc:spChg chg="mod ord">
          <ac:chgData name="Carrie Roberson" userId="ad15ced66ed045d5" providerId="LiveId" clId="{9A11A360-2F38-4489-9D33-76530567140A}" dt="2021-06-15T17:11:24.112" v="3187"/>
          <ac:spMkLst>
            <pc:docMk/>
            <pc:sldMk cId="3902535684" sldId="290"/>
            <ac:spMk id="3" creationId="{A9A283C5-50C7-4EB9-8FA2-5805ABA51947}"/>
          </ac:spMkLst>
        </pc:spChg>
        <pc:spChg chg="mod ord">
          <ac:chgData name="Carrie Roberson" userId="ad15ced66ed045d5" providerId="LiveId" clId="{9A11A360-2F38-4489-9D33-76530567140A}" dt="2021-06-14T18:04:11.259" v="77" actId="700"/>
          <ac:spMkLst>
            <pc:docMk/>
            <pc:sldMk cId="3902535684" sldId="290"/>
            <ac:spMk id="4" creationId="{604FCE4A-0E2C-4B3B-93CF-E4F029810056}"/>
          </ac:spMkLst>
        </pc:spChg>
        <pc:spChg chg="add del mod ord">
          <ac:chgData name="Carrie Roberson" userId="ad15ced66ed045d5" providerId="LiveId" clId="{9A11A360-2F38-4489-9D33-76530567140A}" dt="2021-06-14T18:04:05.269" v="76" actId="26606"/>
          <ac:spMkLst>
            <pc:docMk/>
            <pc:sldMk cId="3902535684" sldId="290"/>
            <ac:spMk id="5" creationId="{79E41F4F-FAF4-4AC3-BCDA-B263C39E8F1B}"/>
          </ac:spMkLst>
        </pc:spChg>
        <pc:spChg chg="add del mod ord">
          <ac:chgData name="Carrie Roberson" userId="ad15ced66ed045d5" providerId="LiveId" clId="{9A11A360-2F38-4489-9D33-76530567140A}" dt="2021-06-14T18:04:27.298" v="79" actId="931"/>
          <ac:spMkLst>
            <pc:docMk/>
            <pc:sldMk cId="3902535684" sldId="290"/>
            <ac:spMk id="6" creationId="{890A4937-041A-4921-B11E-904528D6258A}"/>
          </ac:spMkLst>
        </pc:spChg>
        <pc:picChg chg="add mod">
          <ac:chgData name="Carrie Roberson" userId="ad15ced66ed045d5" providerId="LiveId" clId="{9A11A360-2F38-4489-9D33-76530567140A}" dt="2021-06-14T18:04:27.298" v="79" actId="931"/>
          <ac:picMkLst>
            <pc:docMk/>
            <pc:sldMk cId="3902535684" sldId="290"/>
            <ac:picMk id="8" creationId="{AD7627AB-9E15-43DD-8417-6B0A1DB44A2A}"/>
          </ac:picMkLst>
        </pc:picChg>
      </pc:sldChg>
      <pc:sldChg chg="addSp delSp modSp new mod modClrScheme chgLayout modNotesTx">
        <pc:chgData name="Carrie Roberson" userId="ad15ced66ed045d5" providerId="LiveId" clId="{9A11A360-2F38-4489-9D33-76530567140A}" dt="2021-06-15T17:16:35.789" v="3398"/>
        <pc:sldMkLst>
          <pc:docMk/>
          <pc:sldMk cId="3316597277" sldId="291"/>
        </pc:sldMkLst>
        <pc:spChg chg="mod ord">
          <ac:chgData name="Carrie Roberson" userId="ad15ced66ed045d5" providerId="LiveId" clId="{9A11A360-2F38-4489-9D33-76530567140A}" dt="2021-06-15T14:03:35.619" v="2614" actId="700"/>
          <ac:spMkLst>
            <pc:docMk/>
            <pc:sldMk cId="3316597277" sldId="291"/>
            <ac:spMk id="2" creationId="{4233AA6E-98E0-496B-B98F-296FD1AB3DAF}"/>
          </ac:spMkLst>
        </pc:spChg>
        <pc:spChg chg="mod ord">
          <ac:chgData name="Carrie Roberson" userId="ad15ced66ed045d5" providerId="LiveId" clId="{9A11A360-2F38-4489-9D33-76530567140A}" dt="2021-06-15T14:10:35.841" v="2884" actId="20577"/>
          <ac:spMkLst>
            <pc:docMk/>
            <pc:sldMk cId="3316597277" sldId="291"/>
            <ac:spMk id="3" creationId="{F99BC0B1-8FB9-4902-B458-87D4A1F63D59}"/>
          </ac:spMkLst>
        </pc:spChg>
        <pc:spChg chg="add del mod ord">
          <ac:chgData name="Carrie Roberson" userId="ad15ced66ed045d5" providerId="LiveId" clId="{9A11A360-2F38-4489-9D33-76530567140A}" dt="2021-06-15T14:04:45.705" v="2615" actId="931"/>
          <ac:spMkLst>
            <pc:docMk/>
            <pc:sldMk cId="3316597277" sldId="291"/>
            <ac:spMk id="4" creationId="{436D192A-BD72-4189-B56F-A8758B6F9B7E}"/>
          </ac:spMkLst>
        </pc:spChg>
        <pc:picChg chg="add mod">
          <ac:chgData name="Carrie Roberson" userId="ad15ced66ed045d5" providerId="LiveId" clId="{9A11A360-2F38-4489-9D33-76530567140A}" dt="2021-06-15T17:16:35.789" v="3398"/>
          <ac:picMkLst>
            <pc:docMk/>
            <pc:sldMk cId="3316597277" sldId="291"/>
            <ac:picMk id="6" creationId="{B064DE52-2C75-403C-8D1C-8F744106378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1669BE-65B0-4A39-BC38-848BB66BAE9C}" type="doc">
      <dgm:prSet loTypeId="urn:microsoft.com/office/officeart/2018/2/layout/IconCircleList" loCatId="icon" qsTypeId="urn:microsoft.com/office/officeart/2005/8/quickstyle/simple4" qsCatId="simple" csTypeId="urn:microsoft.com/office/officeart/2018/5/colors/Iconchunking_neutralicon_colorful5" csCatId="colorful" phldr="1"/>
      <dgm:spPr/>
      <dgm:t>
        <a:bodyPr/>
        <a:lstStyle/>
        <a:p>
          <a:endParaRPr lang="en-US"/>
        </a:p>
      </dgm:t>
    </dgm:pt>
    <dgm:pt modelId="{02E73F23-182B-4374-9289-6F81C4D733F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Sustainability of colleges and programs based on initiatives/ legislative mandates </a:t>
          </a:r>
          <a:r>
            <a:rPr lang="en-US" sz="1800" b="1" i="1" dirty="0"/>
            <a:t>must</a:t>
          </a:r>
          <a:r>
            <a:rPr lang="en-US" sz="1800" dirty="0"/>
            <a:t> rely on shared governance and effective decision-making structures </a:t>
          </a:r>
          <a:r>
            <a:rPr lang="en-US" sz="1700" dirty="0"/>
            <a:t>  </a:t>
          </a:r>
        </a:p>
      </dgm:t>
    </dgm:pt>
    <dgm:pt modelId="{C4D28845-A244-452E-8D11-B4B54A40E70C}" type="parTrans" cxnId="{4EE19CA1-F4F3-44FA-AA4B-0D849A17EA4F}">
      <dgm:prSet/>
      <dgm:spPr/>
      <dgm:t>
        <a:bodyPr/>
        <a:lstStyle/>
        <a:p>
          <a:endParaRPr lang="en-US"/>
        </a:p>
      </dgm:t>
    </dgm:pt>
    <dgm:pt modelId="{726FAA6A-AF35-4175-B2AF-AC043F2A9C55}" type="sibTrans" cxnId="{4EE19CA1-F4F3-44FA-AA4B-0D849A17EA4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BB71FAA-B3E3-4E61-8E38-B356CB2493F4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800" dirty="0"/>
        </a:p>
      </dgm:t>
    </dgm:pt>
    <dgm:pt modelId="{5F4BA987-0DE3-4C4C-A147-7F24F6020500}" type="parTrans" cxnId="{42471DFD-7971-44DD-A8DD-185A219BF03F}">
      <dgm:prSet/>
      <dgm:spPr/>
      <dgm:t>
        <a:bodyPr/>
        <a:lstStyle/>
        <a:p>
          <a:endParaRPr lang="en-US"/>
        </a:p>
      </dgm:t>
    </dgm:pt>
    <dgm:pt modelId="{FEC88AEF-9422-45EC-94EB-0B7657175EC4}" type="sibTrans" cxnId="{42471DFD-7971-44DD-A8DD-185A219BF03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1A013D1-819D-4223-977C-8D1F3CC961B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Ensure faculty involvement to represent all disciplines and expertise. </a:t>
          </a:r>
        </a:p>
      </dgm:t>
    </dgm:pt>
    <dgm:pt modelId="{B0207F76-DD9A-4C9B-B64F-87AB817B65BF}" type="parTrans" cxnId="{4A28D349-8779-4C11-9046-F89E31849221}">
      <dgm:prSet/>
      <dgm:spPr/>
      <dgm:t>
        <a:bodyPr/>
        <a:lstStyle/>
        <a:p>
          <a:endParaRPr lang="en-US"/>
        </a:p>
      </dgm:t>
    </dgm:pt>
    <dgm:pt modelId="{242CD4D9-1F43-4B26-8B82-584FAE5FA7E6}" type="sibTrans" cxnId="{4A28D349-8779-4C11-9046-F89E31849221}">
      <dgm:prSet/>
      <dgm:spPr/>
      <dgm:t>
        <a:bodyPr/>
        <a:lstStyle/>
        <a:p>
          <a:endParaRPr lang="en-US"/>
        </a:p>
      </dgm:t>
    </dgm:pt>
    <dgm:pt modelId="{9CC46E5A-35A9-4B4C-8CA0-D4F3441EAC70}" type="pres">
      <dgm:prSet presAssocID="{721669BE-65B0-4A39-BC38-848BB66BAE9C}" presName="root" presStyleCnt="0">
        <dgm:presLayoutVars>
          <dgm:dir/>
          <dgm:resizeHandles val="exact"/>
        </dgm:presLayoutVars>
      </dgm:prSet>
      <dgm:spPr/>
    </dgm:pt>
    <dgm:pt modelId="{31001651-A8A3-46C6-86E5-B7AA86A1EFD4}" type="pres">
      <dgm:prSet presAssocID="{721669BE-65B0-4A39-BC38-848BB66BAE9C}" presName="container" presStyleCnt="0">
        <dgm:presLayoutVars>
          <dgm:dir/>
          <dgm:resizeHandles val="exact"/>
        </dgm:presLayoutVars>
      </dgm:prSet>
      <dgm:spPr/>
    </dgm:pt>
    <dgm:pt modelId="{64A1AF0A-16AF-46FD-AD22-01B8C239CC3A}" type="pres">
      <dgm:prSet presAssocID="{02E73F23-182B-4374-9289-6F81C4D733F4}" presName="compNode" presStyleCnt="0"/>
      <dgm:spPr/>
    </dgm:pt>
    <dgm:pt modelId="{F17F6B05-AE0B-40D1-8DF9-ACB126BEF07C}" type="pres">
      <dgm:prSet presAssocID="{02E73F23-182B-4374-9289-6F81C4D733F4}" presName="iconBgRect" presStyleLbl="bgShp" presStyleIdx="0" presStyleCnt="3"/>
      <dgm:spPr/>
    </dgm:pt>
    <dgm:pt modelId="{02C7C820-D522-4953-9B9D-87CB078AF4C6}" type="pres">
      <dgm:prSet presAssocID="{02E73F23-182B-4374-9289-6F81C4D733F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F19A7A6-9612-4F0C-A8BA-42EF2BC944FB}" type="pres">
      <dgm:prSet presAssocID="{02E73F23-182B-4374-9289-6F81C4D733F4}" presName="spaceRect" presStyleCnt="0"/>
      <dgm:spPr/>
    </dgm:pt>
    <dgm:pt modelId="{7C817846-B01B-47CF-9037-0CE2395130CB}" type="pres">
      <dgm:prSet presAssocID="{02E73F23-182B-4374-9289-6F81C4D733F4}" presName="textRect" presStyleLbl="revTx" presStyleIdx="0" presStyleCnt="3" custScaleX="109196" custScaleY="200284">
        <dgm:presLayoutVars>
          <dgm:chMax val="1"/>
          <dgm:chPref val="1"/>
        </dgm:presLayoutVars>
      </dgm:prSet>
      <dgm:spPr/>
    </dgm:pt>
    <dgm:pt modelId="{671525CD-2C02-4305-8C82-9683774AF8D3}" type="pres">
      <dgm:prSet presAssocID="{726FAA6A-AF35-4175-B2AF-AC043F2A9C55}" presName="sibTrans" presStyleLbl="sibTrans2D1" presStyleIdx="0" presStyleCnt="0"/>
      <dgm:spPr/>
    </dgm:pt>
    <dgm:pt modelId="{3FA21EB3-1246-437B-9CF9-DC077E822DB9}" type="pres">
      <dgm:prSet presAssocID="{2BB71FAA-B3E3-4E61-8E38-B356CB2493F4}" presName="compNode" presStyleCnt="0"/>
      <dgm:spPr/>
    </dgm:pt>
    <dgm:pt modelId="{E341CAE7-E075-4FDA-9857-089B409E06E9}" type="pres">
      <dgm:prSet presAssocID="{2BB71FAA-B3E3-4E61-8E38-B356CB2493F4}" presName="iconBgRect" presStyleLbl="bgShp" presStyleIdx="1" presStyleCnt="3"/>
      <dgm:spPr/>
    </dgm:pt>
    <dgm:pt modelId="{08ED1249-7072-4EBA-99EF-BDB9AC2C0189}" type="pres">
      <dgm:prSet presAssocID="{2BB71FAA-B3E3-4E61-8E38-B356CB2493F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290D484C-2FA1-4E45-A6FF-A4854584FAE0}" type="pres">
      <dgm:prSet presAssocID="{2BB71FAA-B3E3-4E61-8E38-B356CB2493F4}" presName="spaceRect" presStyleCnt="0"/>
      <dgm:spPr/>
    </dgm:pt>
    <dgm:pt modelId="{C2871E19-6E6A-4527-A621-35D0BEB907A9}" type="pres">
      <dgm:prSet presAssocID="{2BB71FAA-B3E3-4E61-8E38-B356CB2493F4}" presName="textRect" presStyleLbl="revTx" presStyleIdx="1" presStyleCnt="3" custScaleX="96504" custScaleY="203946">
        <dgm:presLayoutVars>
          <dgm:chMax val="1"/>
          <dgm:chPref val="1"/>
        </dgm:presLayoutVars>
      </dgm:prSet>
      <dgm:spPr/>
    </dgm:pt>
    <dgm:pt modelId="{B1D5021C-36CE-4290-9087-0724DA75C2E9}" type="pres">
      <dgm:prSet presAssocID="{FEC88AEF-9422-45EC-94EB-0B7657175EC4}" presName="sibTrans" presStyleLbl="sibTrans2D1" presStyleIdx="0" presStyleCnt="0"/>
      <dgm:spPr/>
    </dgm:pt>
    <dgm:pt modelId="{7291C2DA-26DC-4D77-AF41-B87680899115}" type="pres">
      <dgm:prSet presAssocID="{11A013D1-819D-4223-977C-8D1F3CC961BE}" presName="compNode" presStyleCnt="0"/>
      <dgm:spPr/>
    </dgm:pt>
    <dgm:pt modelId="{41CA0803-88E6-4D0A-9F60-9C9D7A443F2B}" type="pres">
      <dgm:prSet presAssocID="{11A013D1-819D-4223-977C-8D1F3CC961BE}" presName="iconBgRect" presStyleLbl="bgShp" presStyleIdx="2" presStyleCnt="3"/>
      <dgm:spPr/>
    </dgm:pt>
    <dgm:pt modelId="{3D9EE2D9-59E6-4BF1-8672-D1A2A474D012}" type="pres">
      <dgm:prSet presAssocID="{11A013D1-819D-4223-977C-8D1F3CC961B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6552AC1-990B-44DF-A56B-4C40BEC84CBE}" type="pres">
      <dgm:prSet presAssocID="{11A013D1-819D-4223-977C-8D1F3CC961BE}" presName="spaceRect" presStyleCnt="0"/>
      <dgm:spPr/>
    </dgm:pt>
    <dgm:pt modelId="{EBE3A0AD-92D7-4E3F-9777-E0D62B7BAA05}" type="pres">
      <dgm:prSet presAssocID="{11A013D1-819D-4223-977C-8D1F3CC961BE}" presName="textRect" presStyleLbl="revTx" presStyleIdx="2" presStyleCnt="3" custScaleX="111457" custScaleY="172204">
        <dgm:presLayoutVars>
          <dgm:chMax val="1"/>
          <dgm:chPref val="1"/>
        </dgm:presLayoutVars>
      </dgm:prSet>
      <dgm:spPr/>
    </dgm:pt>
  </dgm:ptLst>
  <dgm:cxnLst>
    <dgm:cxn modelId="{547EE90B-FA30-42C8-82A4-1E83EC0EA3E4}" type="presOf" srcId="{721669BE-65B0-4A39-BC38-848BB66BAE9C}" destId="{9CC46E5A-35A9-4B4C-8CA0-D4F3441EAC70}" srcOrd="0" destOrd="0" presId="urn:microsoft.com/office/officeart/2018/2/layout/IconCircleList"/>
    <dgm:cxn modelId="{4A28D349-8779-4C11-9046-F89E31849221}" srcId="{721669BE-65B0-4A39-BC38-848BB66BAE9C}" destId="{11A013D1-819D-4223-977C-8D1F3CC961BE}" srcOrd="2" destOrd="0" parTransId="{B0207F76-DD9A-4C9B-B64F-87AB817B65BF}" sibTransId="{242CD4D9-1F43-4B26-8B82-584FAE5FA7E6}"/>
    <dgm:cxn modelId="{4EE19CA1-F4F3-44FA-AA4B-0D849A17EA4F}" srcId="{721669BE-65B0-4A39-BC38-848BB66BAE9C}" destId="{02E73F23-182B-4374-9289-6F81C4D733F4}" srcOrd="0" destOrd="0" parTransId="{C4D28845-A244-452E-8D11-B4B54A40E70C}" sibTransId="{726FAA6A-AF35-4175-B2AF-AC043F2A9C55}"/>
    <dgm:cxn modelId="{887710C0-B2C5-4087-9495-75102466441A}" type="presOf" srcId="{FEC88AEF-9422-45EC-94EB-0B7657175EC4}" destId="{B1D5021C-36CE-4290-9087-0724DA75C2E9}" srcOrd="0" destOrd="0" presId="urn:microsoft.com/office/officeart/2018/2/layout/IconCircleList"/>
    <dgm:cxn modelId="{2E171ADC-81F7-4F2D-A285-CF5928119748}" type="presOf" srcId="{11A013D1-819D-4223-977C-8D1F3CC961BE}" destId="{EBE3A0AD-92D7-4E3F-9777-E0D62B7BAA05}" srcOrd="0" destOrd="0" presId="urn:microsoft.com/office/officeart/2018/2/layout/IconCircleList"/>
    <dgm:cxn modelId="{26EED1E4-A5E9-404D-B4C8-D0937E002348}" type="presOf" srcId="{726FAA6A-AF35-4175-B2AF-AC043F2A9C55}" destId="{671525CD-2C02-4305-8C82-9683774AF8D3}" srcOrd="0" destOrd="0" presId="urn:microsoft.com/office/officeart/2018/2/layout/IconCircleList"/>
    <dgm:cxn modelId="{59D699F0-39E7-4A0E-9C58-D4F59082C61F}" type="presOf" srcId="{02E73F23-182B-4374-9289-6F81C4D733F4}" destId="{7C817846-B01B-47CF-9037-0CE2395130CB}" srcOrd="0" destOrd="0" presId="urn:microsoft.com/office/officeart/2018/2/layout/IconCircleList"/>
    <dgm:cxn modelId="{1F2F6CF5-107C-4C43-AA2B-A53A249C609D}" type="presOf" srcId="{2BB71FAA-B3E3-4E61-8E38-B356CB2493F4}" destId="{C2871E19-6E6A-4527-A621-35D0BEB907A9}" srcOrd="0" destOrd="0" presId="urn:microsoft.com/office/officeart/2018/2/layout/IconCircleList"/>
    <dgm:cxn modelId="{42471DFD-7971-44DD-A8DD-185A219BF03F}" srcId="{721669BE-65B0-4A39-BC38-848BB66BAE9C}" destId="{2BB71FAA-B3E3-4E61-8E38-B356CB2493F4}" srcOrd="1" destOrd="0" parTransId="{5F4BA987-0DE3-4C4C-A147-7F24F6020500}" sibTransId="{FEC88AEF-9422-45EC-94EB-0B7657175EC4}"/>
    <dgm:cxn modelId="{195A9244-C355-4DBF-91F4-ECDAA73BD875}" type="presParOf" srcId="{9CC46E5A-35A9-4B4C-8CA0-D4F3441EAC70}" destId="{31001651-A8A3-46C6-86E5-B7AA86A1EFD4}" srcOrd="0" destOrd="0" presId="urn:microsoft.com/office/officeart/2018/2/layout/IconCircleList"/>
    <dgm:cxn modelId="{56625997-2A2E-4593-AD22-9BD903FA5EFA}" type="presParOf" srcId="{31001651-A8A3-46C6-86E5-B7AA86A1EFD4}" destId="{64A1AF0A-16AF-46FD-AD22-01B8C239CC3A}" srcOrd="0" destOrd="0" presId="urn:microsoft.com/office/officeart/2018/2/layout/IconCircleList"/>
    <dgm:cxn modelId="{2874FA0F-5C59-45D0-B746-2FD9A8719D67}" type="presParOf" srcId="{64A1AF0A-16AF-46FD-AD22-01B8C239CC3A}" destId="{F17F6B05-AE0B-40D1-8DF9-ACB126BEF07C}" srcOrd="0" destOrd="0" presId="urn:microsoft.com/office/officeart/2018/2/layout/IconCircleList"/>
    <dgm:cxn modelId="{517513A8-46A5-4D39-9346-CD20B529CF80}" type="presParOf" srcId="{64A1AF0A-16AF-46FD-AD22-01B8C239CC3A}" destId="{02C7C820-D522-4953-9B9D-87CB078AF4C6}" srcOrd="1" destOrd="0" presId="urn:microsoft.com/office/officeart/2018/2/layout/IconCircleList"/>
    <dgm:cxn modelId="{B5493114-AAA0-49A1-9B3E-6002892C6F5A}" type="presParOf" srcId="{64A1AF0A-16AF-46FD-AD22-01B8C239CC3A}" destId="{4F19A7A6-9612-4F0C-A8BA-42EF2BC944FB}" srcOrd="2" destOrd="0" presId="urn:microsoft.com/office/officeart/2018/2/layout/IconCircleList"/>
    <dgm:cxn modelId="{75120274-635C-47A2-82C3-62ABFDF35D72}" type="presParOf" srcId="{64A1AF0A-16AF-46FD-AD22-01B8C239CC3A}" destId="{7C817846-B01B-47CF-9037-0CE2395130CB}" srcOrd="3" destOrd="0" presId="urn:microsoft.com/office/officeart/2018/2/layout/IconCircleList"/>
    <dgm:cxn modelId="{40348B52-53E6-452C-A877-6BE412A3CDD5}" type="presParOf" srcId="{31001651-A8A3-46C6-86E5-B7AA86A1EFD4}" destId="{671525CD-2C02-4305-8C82-9683774AF8D3}" srcOrd="1" destOrd="0" presId="urn:microsoft.com/office/officeart/2018/2/layout/IconCircleList"/>
    <dgm:cxn modelId="{F5C07A1D-3DC9-4964-82F0-1CB9969DEC29}" type="presParOf" srcId="{31001651-A8A3-46C6-86E5-B7AA86A1EFD4}" destId="{3FA21EB3-1246-437B-9CF9-DC077E822DB9}" srcOrd="2" destOrd="0" presId="urn:microsoft.com/office/officeart/2018/2/layout/IconCircleList"/>
    <dgm:cxn modelId="{FEC528A8-815B-4F5D-A48D-1A0C27CB60ED}" type="presParOf" srcId="{3FA21EB3-1246-437B-9CF9-DC077E822DB9}" destId="{E341CAE7-E075-4FDA-9857-089B409E06E9}" srcOrd="0" destOrd="0" presId="urn:microsoft.com/office/officeart/2018/2/layout/IconCircleList"/>
    <dgm:cxn modelId="{A3953338-454D-4C99-88D2-98971AF7A1BD}" type="presParOf" srcId="{3FA21EB3-1246-437B-9CF9-DC077E822DB9}" destId="{08ED1249-7072-4EBA-99EF-BDB9AC2C0189}" srcOrd="1" destOrd="0" presId="urn:microsoft.com/office/officeart/2018/2/layout/IconCircleList"/>
    <dgm:cxn modelId="{11EBEB83-3390-481A-A1EA-6C7F2E306339}" type="presParOf" srcId="{3FA21EB3-1246-437B-9CF9-DC077E822DB9}" destId="{290D484C-2FA1-4E45-A6FF-A4854584FAE0}" srcOrd="2" destOrd="0" presId="urn:microsoft.com/office/officeart/2018/2/layout/IconCircleList"/>
    <dgm:cxn modelId="{0C9A348C-695F-4E78-88A5-A1464248D3C9}" type="presParOf" srcId="{3FA21EB3-1246-437B-9CF9-DC077E822DB9}" destId="{C2871E19-6E6A-4527-A621-35D0BEB907A9}" srcOrd="3" destOrd="0" presId="urn:microsoft.com/office/officeart/2018/2/layout/IconCircleList"/>
    <dgm:cxn modelId="{AAC3AFA6-AB97-4BEC-9600-0D68CEF36DDF}" type="presParOf" srcId="{31001651-A8A3-46C6-86E5-B7AA86A1EFD4}" destId="{B1D5021C-36CE-4290-9087-0724DA75C2E9}" srcOrd="3" destOrd="0" presId="urn:microsoft.com/office/officeart/2018/2/layout/IconCircleList"/>
    <dgm:cxn modelId="{4F75590B-7F3D-4D57-AA44-FA7908023E69}" type="presParOf" srcId="{31001651-A8A3-46C6-86E5-B7AA86A1EFD4}" destId="{7291C2DA-26DC-4D77-AF41-B87680899115}" srcOrd="4" destOrd="0" presId="urn:microsoft.com/office/officeart/2018/2/layout/IconCircleList"/>
    <dgm:cxn modelId="{634FBF32-18DA-469C-BFC0-5C83E0AE8943}" type="presParOf" srcId="{7291C2DA-26DC-4D77-AF41-B87680899115}" destId="{41CA0803-88E6-4D0A-9F60-9C9D7A443F2B}" srcOrd="0" destOrd="0" presId="urn:microsoft.com/office/officeart/2018/2/layout/IconCircleList"/>
    <dgm:cxn modelId="{4F1030C6-8E95-4C54-AAF4-E499A9DE5B28}" type="presParOf" srcId="{7291C2DA-26DC-4D77-AF41-B87680899115}" destId="{3D9EE2D9-59E6-4BF1-8672-D1A2A474D012}" srcOrd="1" destOrd="0" presId="urn:microsoft.com/office/officeart/2018/2/layout/IconCircleList"/>
    <dgm:cxn modelId="{85E5A9D4-997A-4523-94F1-FB0A921734BD}" type="presParOf" srcId="{7291C2DA-26DC-4D77-AF41-B87680899115}" destId="{A6552AC1-990B-44DF-A56B-4C40BEC84CBE}" srcOrd="2" destOrd="0" presId="urn:microsoft.com/office/officeart/2018/2/layout/IconCircleList"/>
    <dgm:cxn modelId="{29638A20-016B-4DE5-B84C-D4AE94BB6763}" type="presParOf" srcId="{7291C2DA-26DC-4D77-AF41-B87680899115}" destId="{EBE3A0AD-92D7-4E3F-9777-E0D62B7BAA0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78530B-D3C9-4362-B967-529F8A577027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3BFBC7-D83D-4DBE-B251-C0AF00B1846F}">
      <dgm:prSet/>
      <dgm:spPr/>
      <dgm:t>
        <a:bodyPr/>
        <a:lstStyle/>
        <a:p>
          <a:r>
            <a:rPr lang="en-US" dirty="0"/>
            <a:t>Mutual understanding of roles/responsibilities with </a:t>
          </a:r>
          <a:r>
            <a:rPr lang="en-US" i="1" dirty="0"/>
            <a:t>genuine</a:t>
          </a:r>
          <a:r>
            <a:rPr lang="en-US" dirty="0"/>
            <a:t> respect for authority over “</a:t>
          </a:r>
          <a:r>
            <a:rPr lang="en-US" i="0" dirty="0"/>
            <a:t>matters”</a:t>
          </a:r>
        </a:p>
      </dgm:t>
    </dgm:pt>
    <dgm:pt modelId="{D896A2F8-68E8-46D3-9C1D-CCC458461ABF}" type="parTrans" cxnId="{4ECE3559-4447-42C2-8570-7EBB5B2075D2}">
      <dgm:prSet/>
      <dgm:spPr/>
      <dgm:t>
        <a:bodyPr/>
        <a:lstStyle/>
        <a:p>
          <a:endParaRPr lang="en-US"/>
        </a:p>
      </dgm:t>
    </dgm:pt>
    <dgm:pt modelId="{C7CE90D4-21C4-4A75-9572-309DB93C0A09}" type="sibTrans" cxnId="{4ECE3559-4447-42C2-8570-7EBB5B2075D2}">
      <dgm:prSet/>
      <dgm:spPr/>
      <dgm:t>
        <a:bodyPr/>
        <a:lstStyle/>
        <a:p>
          <a:endParaRPr lang="en-US"/>
        </a:p>
      </dgm:t>
    </dgm:pt>
    <dgm:pt modelId="{D3016E1B-B475-4631-8741-18A12DA76CB9}">
      <dgm:prSet/>
      <dgm:spPr/>
      <dgm:t>
        <a:bodyPr/>
        <a:lstStyle/>
        <a:p>
          <a:r>
            <a:rPr lang="en-US"/>
            <a:t>Inclusivity, transparency, diplomacy</a:t>
          </a:r>
        </a:p>
      </dgm:t>
    </dgm:pt>
    <dgm:pt modelId="{3706B7BC-BA29-491D-889C-DDAC69B7A736}" type="parTrans" cxnId="{BD305A13-8F4A-41F5-AC21-82DAECC9D108}">
      <dgm:prSet/>
      <dgm:spPr/>
      <dgm:t>
        <a:bodyPr/>
        <a:lstStyle/>
        <a:p>
          <a:endParaRPr lang="en-US"/>
        </a:p>
      </dgm:t>
    </dgm:pt>
    <dgm:pt modelId="{DD6E9F8A-ACD0-49A7-A117-E84724DB3F95}" type="sibTrans" cxnId="{BD305A13-8F4A-41F5-AC21-82DAECC9D108}">
      <dgm:prSet/>
      <dgm:spPr/>
      <dgm:t>
        <a:bodyPr/>
        <a:lstStyle/>
        <a:p>
          <a:endParaRPr lang="en-US"/>
        </a:p>
      </dgm:t>
    </dgm:pt>
    <dgm:pt modelId="{7616DF8E-A798-4B43-B2AE-3839108C1F67}">
      <dgm:prSet/>
      <dgm:spPr/>
      <dgm:t>
        <a:bodyPr/>
        <a:lstStyle/>
        <a:p>
          <a:r>
            <a:rPr lang="en-US"/>
            <a:t>Direction from local board policies, administrative procedures, and contract </a:t>
          </a:r>
        </a:p>
      </dgm:t>
    </dgm:pt>
    <dgm:pt modelId="{DC1802EB-1EE4-4FB6-B99E-5AE4AC3FDD93}" type="parTrans" cxnId="{3463C99C-BBAF-44F5-B044-F7A9769A46D2}">
      <dgm:prSet/>
      <dgm:spPr/>
      <dgm:t>
        <a:bodyPr/>
        <a:lstStyle/>
        <a:p>
          <a:endParaRPr lang="en-US"/>
        </a:p>
      </dgm:t>
    </dgm:pt>
    <dgm:pt modelId="{9932D678-A89A-4F1B-A68B-7C6747BF43CD}" type="sibTrans" cxnId="{3463C99C-BBAF-44F5-B044-F7A9769A46D2}">
      <dgm:prSet/>
      <dgm:spPr/>
      <dgm:t>
        <a:bodyPr/>
        <a:lstStyle/>
        <a:p>
          <a:endParaRPr lang="en-US"/>
        </a:p>
      </dgm:t>
    </dgm:pt>
    <dgm:pt modelId="{D47C6A17-BD23-4F30-816C-AF23E9859842}">
      <dgm:prSet/>
      <dgm:spPr/>
      <dgm:t>
        <a:bodyPr/>
        <a:lstStyle/>
        <a:p>
          <a:r>
            <a:rPr lang="en-US"/>
            <a:t>Know and understand agreements!</a:t>
          </a:r>
        </a:p>
      </dgm:t>
    </dgm:pt>
    <dgm:pt modelId="{CC5A5F27-7977-4A08-837D-4DE7D3B74784}" type="parTrans" cxnId="{F5C7EA9A-DD54-479B-BBFC-BB92620CB3A4}">
      <dgm:prSet/>
      <dgm:spPr/>
      <dgm:t>
        <a:bodyPr/>
        <a:lstStyle/>
        <a:p>
          <a:endParaRPr lang="en-US"/>
        </a:p>
      </dgm:t>
    </dgm:pt>
    <dgm:pt modelId="{B14CB096-891D-463F-A636-0C22D9F4F9AF}" type="sibTrans" cxnId="{F5C7EA9A-DD54-479B-BBFC-BB92620CB3A4}">
      <dgm:prSet/>
      <dgm:spPr/>
      <dgm:t>
        <a:bodyPr/>
        <a:lstStyle/>
        <a:p>
          <a:endParaRPr lang="en-US"/>
        </a:p>
      </dgm:t>
    </dgm:pt>
    <dgm:pt modelId="{AD89AE83-DA2F-46D7-A2D5-AD9DF6A4F930}">
      <dgm:prSet/>
      <dgm:spPr/>
      <dgm:t>
        <a:bodyPr/>
        <a:lstStyle/>
        <a:p>
          <a:r>
            <a:rPr lang="en-US"/>
            <a:t>**Generate when not stressed by conflict or other major concerns</a:t>
          </a:r>
        </a:p>
      </dgm:t>
    </dgm:pt>
    <dgm:pt modelId="{4CA281CE-7CA5-4D96-B581-9711D5691BCB}" type="parTrans" cxnId="{CD13B7D0-6126-4898-9164-18EF63FB5DBB}">
      <dgm:prSet/>
      <dgm:spPr/>
      <dgm:t>
        <a:bodyPr/>
        <a:lstStyle/>
        <a:p>
          <a:endParaRPr lang="en-US"/>
        </a:p>
      </dgm:t>
    </dgm:pt>
    <dgm:pt modelId="{DFA0BB25-94E3-4D27-A896-FB08E962AEC6}" type="sibTrans" cxnId="{CD13B7D0-6126-4898-9164-18EF63FB5DBB}">
      <dgm:prSet/>
      <dgm:spPr/>
      <dgm:t>
        <a:bodyPr/>
        <a:lstStyle/>
        <a:p>
          <a:endParaRPr lang="en-US"/>
        </a:p>
      </dgm:t>
    </dgm:pt>
    <dgm:pt modelId="{627E047F-472B-462E-BD5C-157C8125D79B}" type="pres">
      <dgm:prSet presAssocID="{6D78530B-D3C9-4362-B967-529F8A577027}" presName="diagram" presStyleCnt="0">
        <dgm:presLayoutVars>
          <dgm:dir/>
          <dgm:resizeHandles val="exact"/>
        </dgm:presLayoutVars>
      </dgm:prSet>
      <dgm:spPr/>
    </dgm:pt>
    <dgm:pt modelId="{AE2565A2-0D86-46CF-8BA5-3CC28CA1AFBD}" type="pres">
      <dgm:prSet presAssocID="{D43BFBC7-D83D-4DBE-B251-C0AF00B1846F}" presName="node" presStyleLbl="node1" presStyleIdx="0" presStyleCnt="5">
        <dgm:presLayoutVars>
          <dgm:bulletEnabled val="1"/>
        </dgm:presLayoutVars>
      </dgm:prSet>
      <dgm:spPr/>
    </dgm:pt>
    <dgm:pt modelId="{386A980B-5E15-49E7-9CA9-0E493DED50D0}" type="pres">
      <dgm:prSet presAssocID="{C7CE90D4-21C4-4A75-9572-309DB93C0A09}" presName="sibTrans" presStyleCnt="0"/>
      <dgm:spPr/>
    </dgm:pt>
    <dgm:pt modelId="{969AEDC6-8918-4DB9-8A6A-E0539BB013CC}" type="pres">
      <dgm:prSet presAssocID="{D3016E1B-B475-4631-8741-18A12DA76CB9}" presName="node" presStyleLbl="node1" presStyleIdx="1" presStyleCnt="5">
        <dgm:presLayoutVars>
          <dgm:bulletEnabled val="1"/>
        </dgm:presLayoutVars>
      </dgm:prSet>
      <dgm:spPr/>
    </dgm:pt>
    <dgm:pt modelId="{50019421-EBC5-46DB-97AC-6ABBC47F2C00}" type="pres">
      <dgm:prSet presAssocID="{DD6E9F8A-ACD0-49A7-A117-E84724DB3F95}" presName="sibTrans" presStyleCnt="0"/>
      <dgm:spPr/>
    </dgm:pt>
    <dgm:pt modelId="{BFD0904E-5EB7-4356-B7F1-B1BDCE666E98}" type="pres">
      <dgm:prSet presAssocID="{7616DF8E-A798-4B43-B2AE-3839108C1F67}" presName="node" presStyleLbl="node1" presStyleIdx="2" presStyleCnt="5">
        <dgm:presLayoutVars>
          <dgm:bulletEnabled val="1"/>
        </dgm:presLayoutVars>
      </dgm:prSet>
      <dgm:spPr/>
    </dgm:pt>
    <dgm:pt modelId="{407CA552-8B21-41EE-8E6A-72F2D30A9246}" type="pres">
      <dgm:prSet presAssocID="{9932D678-A89A-4F1B-A68B-7C6747BF43CD}" presName="sibTrans" presStyleCnt="0"/>
      <dgm:spPr/>
    </dgm:pt>
    <dgm:pt modelId="{87A7B971-CC83-4F47-8BFA-2B69682CB180}" type="pres">
      <dgm:prSet presAssocID="{D47C6A17-BD23-4F30-816C-AF23E9859842}" presName="node" presStyleLbl="node1" presStyleIdx="3" presStyleCnt="5">
        <dgm:presLayoutVars>
          <dgm:bulletEnabled val="1"/>
        </dgm:presLayoutVars>
      </dgm:prSet>
      <dgm:spPr/>
    </dgm:pt>
    <dgm:pt modelId="{3064E9C1-01EC-4DBA-8549-13C45F2B29D1}" type="pres">
      <dgm:prSet presAssocID="{B14CB096-891D-463F-A636-0C22D9F4F9AF}" presName="sibTrans" presStyleCnt="0"/>
      <dgm:spPr/>
    </dgm:pt>
    <dgm:pt modelId="{48F64BA2-7DB7-45C0-B708-D1F6C78083B3}" type="pres">
      <dgm:prSet presAssocID="{AD89AE83-DA2F-46D7-A2D5-AD9DF6A4F930}" presName="node" presStyleLbl="node1" presStyleIdx="4" presStyleCnt="5">
        <dgm:presLayoutVars>
          <dgm:bulletEnabled val="1"/>
        </dgm:presLayoutVars>
      </dgm:prSet>
      <dgm:spPr/>
    </dgm:pt>
  </dgm:ptLst>
  <dgm:cxnLst>
    <dgm:cxn modelId="{CDDD2E0D-99E3-4329-A251-4FF15014DF34}" type="presOf" srcId="{D3016E1B-B475-4631-8741-18A12DA76CB9}" destId="{969AEDC6-8918-4DB9-8A6A-E0539BB013CC}" srcOrd="0" destOrd="0" presId="urn:microsoft.com/office/officeart/2005/8/layout/default"/>
    <dgm:cxn modelId="{9F30EB0E-3901-4CFD-B920-4532956C4ABD}" type="presOf" srcId="{6D78530B-D3C9-4362-B967-529F8A577027}" destId="{627E047F-472B-462E-BD5C-157C8125D79B}" srcOrd="0" destOrd="0" presId="urn:microsoft.com/office/officeart/2005/8/layout/default"/>
    <dgm:cxn modelId="{BD305A13-8F4A-41F5-AC21-82DAECC9D108}" srcId="{6D78530B-D3C9-4362-B967-529F8A577027}" destId="{D3016E1B-B475-4631-8741-18A12DA76CB9}" srcOrd="1" destOrd="0" parTransId="{3706B7BC-BA29-491D-889C-DDAC69B7A736}" sibTransId="{DD6E9F8A-ACD0-49A7-A117-E84724DB3F95}"/>
    <dgm:cxn modelId="{9B8D0B6A-6F62-4F45-A1F8-43BD6F1B8E37}" type="presOf" srcId="{AD89AE83-DA2F-46D7-A2D5-AD9DF6A4F930}" destId="{48F64BA2-7DB7-45C0-B708-D1F6C78083B3}" srcOrd="0" destOrd="0" presId="urn:microsoft.com/office/officeart/2005/8/layout/default"/>
    <dgm:cxn modelId="{B467B46C-E3E4-4AE2-8F72-A28EEE02CB28}" type="presOf" srcId="{D43BFBC7-D83D-4DBE-B251-C0AF00B1846F}" destId="{AE2565A2-0D86-46CF-8BA5-3CC28CA1AFBD}" srcOrd="0" destOrd="0" presId="urn:microsoft.com/office/officeart/2005/8/layout/default"/>
    <dgm:cxn modelId="{4ECE3559-4447-42C2-8570-7EBB5B2075D2}" srcId="{6D78530B-D3C9-4362-B967-529F8A577027}" destId="{D43BFBC7-D83D-4DBE-B251-C0AF00B1846F}" srcOrd="0" destOrd="0" parTransId="{D896A2F8-68E8-46D3-9C1D-CCC458461ABF}" sibTransId="{C7CE90D4-21C4-4A75-9572-309DB93C0A09}"/>
    <dgm:cxn modelId="{9E86D088-B7AD-4233-BE7D-6866D21AC547}" type="presOf" srcId="{D47C6A17-BD23-4F30-816C-AF23E9859842}" destId="{87A7B971-CC83-4F47-8BFA-2B69682CB180}" srcOrd="0" destOrd="0" presId="urn:microsoft.com/office/officeart/2005/8/layout/default"/>
    <dgm:cxn modelId="{F5C7EA9A-DD54-479B-BBFC-BB92620CB3A4}" srcId="{6D78530B-D3C9-4362-B967-529F8A577027}" destId="{D47C6A17-BD23-4F30-816C-AF23E9859842}" srcOrd="3" destOrd="0" parTransId="{CC5A5F27-7977-4A08-837D-4DE7D3B74784}" sibTransId="{B14CB096-891D-463F-A636-0C22D9F4F9AF}"/>
    <dgm:cxn modelId="{3463C99C-BBAF-44F5-B044-F7A9769A46D2}" srcId="{6D78530B-D3C9-4362-B967-529F8A577027}" destId="{7616DF8E-A798-4B43-B2AE-3839108C1F67}" srcOrd="2" destOrd="0" parTransId="{DC1802EB-1EE4-4FB6-B99E-5AE4AC3FDD93}" sibTransId="{9932D678-A89A-4F1B-A68B-7C6747BF43CD}"/>
    <dgm:cxn modelId="{CD13B7D0-6126-4898-9164-18EF63FB5DBB}" srcId="{6D78530B-D3C9-4362-B967-529F8A577027}" destId="{AD89AE83-DA2F-46D7-A2D5-AD9DF6A4F930}" srcOrd="4" destOrd="0" parTransId="{4CA281CE-7CA5-4D96-B581-9711D5691BCB}" sibTransId="{DFA0BB25-94E3-4D27-A896-FB08E962AEC6}"/>
    <dgm:cxn modelId="{6E3AB9E4-2E4D-43FC-9605-5463CD5DCC05}" type="presOf" srcId="{7616DF8E-A798-4B43-B2AE-3839108C1F67}" destId="{BFD0904E-5EB7-4356-B7F1-B1BDCE666E98}" srcOrd="0" destOrd="0" presId="urn:microsoft.com/office/officeart/2005/8/layout/default"/>
    <dgm:cxn modelId="{46EFE0E9-FEE7-4479-AFC8-C6AD1485CD8E}" type="presParOf" srcId="{627E047F-472B-462E-BD5C-157C8125D79B}" destId="{AE2565A2-0D86-46CF-8BA5-3CC28CA1AFBD}" srcOrd="0" destOrd="0" presId="urn:microsoft.com/office/officeart/2005/8/layout/default"/>
    <dgm:cxn modelId="{E322CE9B-1381-4981-A0E3-E5CF08CE53E1}" type="presParOf" srcId="{627E047F-472B-462E-BD5C-157C8125D79B}" destId="{386A980B-5E15-49E7-9CA9-0E493DED50D0}" srcOrd="1" destOrd="0" presId="urn:microsoft.com/office/officeart/2005/8/layout/default"/>
    <dgm:cxn modelId="{57FBF367-08C5-4A03-AB40-DABCBDE0F388}" type="presParOf" srcId="{627E047F-472B-462E-BD5C-157C8125D79B}" destId="{969AEDC6-8918-4DB9-8A6A-E0539BB013CC}" srcOrd="2" destOrd="0" presId="urn:microsoft.com/office/officeart/2005/8/layout/default"/>
    <dgm:cxn modelId="{1F18EBCE-50C4-47F9-8890-E701BA842792}" type="presParOf" srcId="{627E047F-472B-462E-BD5C-157C8125D79B}" destId="{50019421-EBC5-46DB-97AC-6ABBC47F2C00}" srcOrd="3" destOrd="0" presId="urn:microsoft.com/office/officeart/2005/8/layout/default"/>
    <dgm:cxn modelId="{4754C1BD-F95F-48A6-A50D-706A755868CC}" type="presParOf" srcId="{627E047F-472B-462E-BD5C-157C8125D79B}" destId="{BFD0904E-5EB7-4356-B7F1-B1BDCE666E98}" srcOrd="4" destOrd="0" presId="urn:microsoft.com/office/officeart/2005/8/layout/default"/>
    <dgm:cxn modelId="{99555D4A-6B02-46A6-AB4B-09AA99252085}" type="presParOf" srcId="{627E047F-472B-462E-BD5C-157C8125D79B}" destId="{407CA552-8B21-41EE-8E6A-72F2D30A9246}" srcOrd="5" destOrd="0" presId="urn:microsoft.com/office/officeart/2005/8/layout/default"/>
    <dgm:cxn modelId="{C38AAFB1-68AA-4CAA-8664-21F61B8BACF9}" type="presParOf" srcId="{627E047F-472B-462E-BD5C-157C8125D79B}" destId="{87A7B971-CC83-4F47-8BFA-2B69682CB180}" srcOrd="6" destOrd="0" presId="urn:microsoft.com/office/officeart/2005/8/layout/default"/>
    <dgm:cxn modelId="{0BB5A4BA-6C0A-4125-8347-F8C9FAF65132}" type="presParOf" srcId="{627E047F-472B-462E-BD5C-157C8125D79B}" destId="{3064E9C1-01EC-4DBA-8549-13C45F2B29D1}" srcOrd="7" destOrd="0" presId="urn:microsoft.com/office/officeart/2005/8/layout/default"/>
    <dgm:cxn modelId="{B859FF2C-5F06-4BD0-A38D-226E593D4F5C}" type="presParOf" srcId="{627E047F-472B-462E-BD5C-157C8125D79B}" destId="{48F64BA2-7DB7-45C0-B708-D1F6C78083B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F5C8C8-911C-4333-AA4F-1D3A0F144955}" type="doc">
      <dgm:prSet loTypeId="urn:microsoft.com/office/officeart/2016/7/layout/VerticalDownArrowProcess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E486BB2-42D9-4B4E-8781-76FFE824717E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Facilitate</a:t>
          </a:r>
        </a:p>
      </dgm:t>
    </dgm:pt>
    <dgm:pt modelId="{49A453E6-4AE6-4A5D-A80C-3C989CDEB2C8}" type="parTrans" cxnId="{7C7D8980-CF24-4830-864A-9174B198FB3B}">
      <dgm:prSet/>
      <dgm:spPr/>
      <dgm:t>
        <a:bodyPr/>
        <a:lstStyle/>
        <a:p>
          <a:endParaRPr lang="en-US"/>
        </a:p>
      </dgm:t>
    </dgm:pt>
    <dgm:pt modelId="{5588AB48-960F-46E2-8DC0-1170E5477601}" type="sibTrans" cxnId="{7C7D8980-CF24-4830-864A-9174B198FB3B}">
      <dgm:prSet/>
      <dgm:spPr/>
      <dgm:t>
        <a:bodyPr/>
        <a:lstStyle/>
        <a:p>
          <a:endParaRPr lang="en-US"/>
        </a:p>
      </dgm:t>
    </dgm:pt>
    <dgm:pt modelId="{FF37E7D0-4902-44A2-9C26-B9C39E71DE23}">
      <dgm:prSet/>
      <dgm:spPr/>
      <dgm:t>
        <a:bodyPr/>
        <a:lstStyle/>
        <a:p>
          <a:r>
            <a:rPr lang="en-US" dirty="0"/>
            <a:t>Facilitate conversations with the Administration</a:t>
          </a:r>
        </a:p>
      </dgm:t>
    </dgm:pt>
    <dgm:pt modelId="{152BE797-142E-4DC2-9B3E-DD6D65BA8739}" type="parTrans" cxnId="{C5AB128F-D4EB-4EA1-B156-08D9315852AD}">
      <dgm:prSet/>
      <dgm:spPr/>
      <dgm:t>
        <a:bodyPr/>
        <a:lstStyle/>
        <a:p>
          <a:endParaRPr lang="en-US"/>
        </a:p>
      </dgm:t>
    </dgm:pt>
    <dgm:pt modelId="{645A6530-D048-44DB-ABCD-F87657C7A299}" type="sibTrans" cxnId="{C5AB128F-D4EB-4EA1-B156-08D9315852AD}">
      <dgm:prSet/>
      <dgm:spPr/>
      <dgm:t>
        <a:bodyPr/>
        <a:lstStyle/>
        <a:p>
          <a:endParaRPr lang="en-US"/>
        </a:p>
      </dgm:t>
    </dgm:pt>
    <dgm:pt modelId="{5D1DE302-9E19-4B0F-9F4E-DC6BFBBC1042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Seek + Identify</a:t>
          </a:r>
        </a:p>
      </dgm:t>
    </dgm:pt>
    <dgm:pt modelId="{E8608BE8-0211-4BE3-AF62-171EA7848EAD}" type="parTrans" cxnId="{DBC82D99-AAA0-45C9-A139-4D95B7F288AC}">
      <dgm:prSet/>
      <dgm:spPr/>
      <dgm:t>
        <a:bodyPr/>
        <a:lstStyle/>
        <a:p>
          <a:endParaRPr lang="en-US"/>
        </a:p>
      </dgm:t>
    </dgm:pt>
    <dgm:pt modelId="{06E50C92-5525-46AF-A3C0-B9E8A3B9C445}" type="sibTrans" cxnId="{DBC82D99-AAA0-45C9-A139-4D95B7F288AC}">
      <dgm:prSet/>
      <dgm:spPr/>
      <dgm:t>
        <a:bodyPr/>
        <a:lstStyle/>
        <a:p>
          <a:endParaRPr lang="en-US"/>
        </a:p>
      </dgm:t>
    </dgm:pt>
    <dgm:pt modelId="{A3E1791C-9936-4E2F-AD90-034CEC73A6B3}">
      <dgm:prSet/>
      <dgm:spPr/>
      <dgm:t>
        <a:bodyPr/>
        <a:lstStyle/>
        <a:p>
          <a:r>
            <a:rPr lang="en-US"/>
            <a:t>Seek and identify commonalities</a:t>
          </a:r>
        </a:p>
      </dgm:t>
    </dgm:pt>
    <dgm:pt modelId="{FE417718-E78E-4609-AE58-ADF533375BA0}" type="parTrans" cxnId="{49A2B32A-8645-4BE9-997F-F6DEB1ADC1E0}">
      <dgm:prSet/>
      <dgm:spPr/>
      <dgm:t>
        <a:bodyPr/>
        <a:lstStyle/>
        <a:p>
          <a:endParaRPr lang="en-US"/>
        </a:p>
      </dgm:t>
    </dgm:pt>
    <dgm:pt modelId="{FC5CB6C0-2477-4484-9D4F-AE033FAD0775}" type="sibTrans" cxnId="{49A2B32A-8645-4BE9-997F-F6DEB1ADC1E0}">
      <dgm:prSet/>
      <dgm:spPr/>
      <dgm:t>
        <a:bodyPr/>
        <a:lstStyle/>
        <a:p>
          <a:endParaRPr lang="en-US"/>
        </a:p>
      </dgm:t>
    </dgm:pt>
    <dgm:pt modelId="{CBF7AC65-D6BF-4E52-9C3D-C396E161CC5D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Communicate</a:t>
          </a:r>
        </a:p>
      </dgm:t>
    </dgm:pt>
    <dgm:pt modelId="{F7E53CE8-3B80-4B41-9C28-624B985574DD}" type="parTrans" cxnId="{FCAD5531-1F3C-4ADD-A36B-DCFA449E3C39}">
      <dgm:prSet/>
      <dgm:spPr/>
      <dgm:t>
        <a:bodyPr/>
        <a:lstStyle/>
        <a:p>
          <a:endParaRPr lang="en-US"/>
        </a:p>
      </dgm:t>
    </dgm:pt>
    <dgm:pt modelId="{DE3F5659-9D5A-4F7D-B4DD-C5817DACAB21}" type="sibTrans" cxnId="{FCAD5531-1F3C-4ADD-A36B-DCFA449E3C39}">
      <dgm:prSet/>
      <dgm:spPr/>
      <dgm:t>
        <a:bodyPr/>
        <a:lstStyle/>
        <a:p>
          <a:endParaRPr lang="en-US"/>
        </a:p>
      </dgm:t>
    </dgm:pt>
    <dgm:pt modelId="{08D949DE-24AC-4564-9770-E93E1FD8F10D}">
      <dgm:prSet/>
      <dgm:spPr/>
      <dgm:t>
        <a:bodyPr/>
        <a:lstStyle/>
        <a:p>
          <a:r>
            <a:rPr lang="en-US"/>
            <a:t>Communicate frequently and establish relationships before there is a pressing issue to resolve</a:t>
          </a:r>
        </a:p>
      </dgm:t>
    </dgm:pt>
    <dgm:pt modelId="{EF95BEC0-BE50-4A95-96AF-DF61EDB0F8FC}" type="parTrans" cxnId="{E69CF55A-8908-43CF-BD9B-20EC07C793CB}">
      <dgm:prSet/>
      <dgm:spPr/>
      <dgm:t>
        <a:bodyPr/>
        <a:lstStyle/>
        <a:p>
          <a:endParaRPr lang="en-US"/>
        </a:p>
      </dgm:t>
    </dgm:pt>
    <dgm:pt modelId="{26BD04FD-1A91-475D-A574-DC330C656845}" type="sibTrans" cxnId="{E69CF55A-8908-43CF-BD9B-20EC07C793CB}">
      <dgm:prSet/>
      <dgm:spPr/>
      <dgm:t>
        <a:bodyPr/>
        <a:lstStyle/>
        <a:p>
          <a:endParaRPr lang="en-US"/>
        </a:p>
      </dgm:t>
    </dgm:pt>
    <dgm:pt modelId="{4C458C9C-FDDA-404D-9E02-81EFFFA14B4E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Inform</a:t>
          </a:r>
        </a:p>
      </dgm:t>
    </dgm:pt>
    <dgm:pt modelId="{E56F8AB4-0EF6-4C7D-AAE9-C2183A5ADF97}" type="parTrans" cxnId="{29C3ED49-6AB8-41B1-9F11-0F357F80DB2C}">
      <dgm:prSet/>
      <dgm:spPr/>
      <dgm:t>
        <a:bodyPr/>
        <a:lstStyle/>
        <a:p>
          <a:endParaRPr lang="en-US"/>
        </a:p>
      </dgm:t>
    </dgm:pt>
    <dgm:pt modelId="{C9040F8E-8BF3-400A-BBEF-FBF08905C61C}" type="sibTrans" cxnId="{29C3ED49-6AB8-41B1-9F11-0F357F80DB2C}">
      <dgm:prSet/>
      <dgm:spPr/>
      <dgm:t>
        <a:bodyPr/>
        <a:lstStyle/>
        <a:p>
          <a:endParaRPr lang="en-US"/>
        </a:p>
      </dgm:t>
    </dgm:pt>
    <dgm:pt modelId="{06F03CDD-17CB-4208-BA1E-67B2A69AB6E0}">
      <dgm:prSet/>
      <dgm:spPr/>
      <dgm:t>
        <a:bodyPr/>
        <a:lstStyle/>
        <a:p>
          <a:r>
            <a:rPr lang="en-US" dirty="0"/>
            <a:t>Inform Administration of the recognizable work of </a:t>
          </a:r>
          <a:r>
            <a:rPr lang="en-US" u="sng" dirty="0"/>
            <a:t>all</a:t>
          </a:r>
          <a:r>
            <a:rPr lang="en-US" dirty="0"/>
            <a:t> faculty at </a:t>
          </a:r>
          <a:r>
            <a:rPr lang="en-US" u="sng" dirty="0"/>
            <a:t>every</a:t>
          </a:r>
          <a:r>
            <a:rPr lang="en-US" dirty="0"/>
            <a:t> opportunity</a:t>
          </a:r>
        </a:p>
      </dgm:t>
    </dgm:pt>
    <dgm:pt modelId="{07E43C95-67A2-475C-B941-73FEC81121AC}" type="parTrans" cxnId="{3E1B4CC0-A371-4ADA-AA51-C8FD61ABB4D2}">
      <dgm:prSet/>
      <dgm:spPr/>
      <dgm:t>
        <a:bodyPr/>
        <a:lstStyle/>
        <a:p>
          <a:endParaRPr lang="en-US"/>
        </a:p>
      </dgm:t>
    </dgm:pt>
    <dgm:pt modelId="{4DCC95FF-67F9-4563-8EEB-7FEE8C6142C9}" type="sibTrans" cxnId="{3E1B4CC0-A371-4ADA-AA51-C8FD61ABB4D2}">
      <dgm:prSet/>
      <dgm:spPr/>
      <dgm:t>
        <a:bodyPr/>
        <a:lstStyle/>
        <a:p>
          <a:endParaRPr lang="en-US"/>
        </a:p>
      </dgm:t>
    </dgm:pt>
    <dgm:pt modelId="{99915105-7FC0-4076-BEEA-150680B359AD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Maintain</a:t>
          </a:r>
        </a:p>
      </dgm:t>
    </dgm:pt>
    <dgm:pt modelId="{880512AD-C3E5-4F64-A3B2-C4A4AEEB059B}" type="parTrans" cxnId="{50BF4EC2-F94E-42F5-ADFB-2FAFEE7AECB8}">
      <dgm:prSet/>
      <dgm:spPr/>
      <dgm:t>
        <a:bodyPr/>
        <a:lstStyle/>
        <a:p>
          <a:endParaRPr lang="en-US"/>
        </a:p>
      </dgm:t>
    </dgm:pt>
    <dgm:pt modelId="{D0FDB2EA-2CBD-419C-A0B0-DC4A916C6B95}" type="sibTrans" cxnId="{50BF4EC2-F94E-42F5-ADFB-2FAFEE7AECB8}">
      <dgm:prSet/>
      <dgm:spPr/>
      <dgm:t>
        <a:bodyPr/>
        <a:lstStyle/>
        <a:p>
          <a:endParaRPr lang="en-US"/>
        </a:p>
      </dgm:t>
    </dgm:pt>
    <dgm:pt modelId="{E9A45C11-3291-4B12-BCAD-F2299199479B}">
      <dgm:prSet/>
      <dgm:spPr/>
      <dgm:t>
        <a:bodyPr/>
        <a:lstStyle/>
        <a:p>
          <a:r>
            <a:rPr lang="en-US" dirty="0"/>
            <a:t>Maintain effective relationships with other governance groups, constituencies, stakeholders</a:t>
          </a:r>
        </a:p>
      </dgm:t>
    </dgm:pt>
    <dgm:pt modelId="{9F1FB670-B828-4877-B3AA-99651F210522}" type="parTrans" cxnId="{7CC2F08E-71EB-4490-98DB-262AE13AD6C1}">
      <dgm:prSet/>
      <dgm:spPr/>
      <dgm:t>
        <a:bodyPr/>
        <a:lstStyle/>
        <a:p>
          <a:endParaRPr lang="en-US"/>
        </a:p>
      </dgm:t>
    </dgm:pt>
    <dgm:pt modelId="{D3831CED-0D20-448D-A418-59544EA519B7}" type="sibTrans" cxnId="{7CC2F08E-71EB-4490-98DB-262AE13AD6C1}">
      <dgm:prSet/>
      <dgm:spPr/>
      <dgm:t>
        <a:bodyPr/>
        <a:lstStyle/>
        <a:p>
          <a:endParaRPr lang="en-US"/>
        </a:p>
      </dgm:t>
    </dgm:pt>
    <dgm:pt modelId="{1EACA283-534C-47A2-92E7-D458CB18CD8C}" type="pres">
      <dgm:prSet presAssocID="{4DF5C8C8-911C-4333-AA4F-1D3A0F144955}" presName="Name0" presStyleCnt="0">
        <dgm:presLayoutVars>
          <dgm:dir/>
          <dgm:animLvl val="lvl"/>
          <dgm:resizeHandles val="exact"/>
        </dgm:presLayoutVars>
      </dgm:prSet>
      <dgm:spPr/>
    </dgm:pt>
    <dgm:pt modelId="{A6C218E0-8B2A-4E04-BC5A-2AC43FFC00F6}" type="pres">
      <dgm:prSet presAssocID="{99915105-7FC0-4076-BEEA-150680B359AD}" presName="boxAndChildren" presStyleCnt="0"/>
      <dgm:spPr/>
    </dgm:pt>
    <dgm:pt modelId="{46B72334-A9AE-4C17-B6B7-ED23BF464B4D}" type="pres">
      <dgm:prSet presAssocID="{99915105-7FC0-4076-BEEA-150680B359AD}" presName="parentTextBox" presStyleLbl="alignNode1" presStyleIdx="0" presStyleCnt="5"/>
      <dgm:spPr/>
    </dgm:pt>
    <dgm:pt modelId="{0AB70EEC-D569-4526-8F3D-6876AEB670E4}" type="pres">
      <dgm:prSet presAssocID="{99915105-7FC0-4076-BEEA-150680B359AD}" presName="descendantBox" presStyleLbl="bgAccFollowNode1" presStyleIdx="0" presStyleCnt="5"/>
      <dgm:spPr/>
    </dgm:pt>
    <dgm:pt modelId="{83156322-3C7F-4BE0-A461-B03993D64FF8}" type="pres">
      <dgm:prSet presAssocID="{C9040F8E-8BF3-400A-BBEF-FBF08905C61C}" presName="sp" presStyleCnt="0"/>
      <dgm:spPr/>
    </dgm:pt>
    <dgm:pt modelId="{2305544C-4D68-493C-B31F-D7F05D659E59}" type="pres">
      <dgm:prSet presAssocID="{4C458C9C-FDDA-404D-9E02-81EFFFA14B4E}" presName="arrowAndChildren" presStyleCnt="0"/>
      <dgm:spPr/>
    </dgm:pt>
    <dgm:pt modelId="{250835B6-9A4E-4350-9829-DD56BD4D7E4F}" type="pres">
      <dgm:prSet presAssocID="{4C458C9C-FDDA-404D-9E02-81EFFFA14B4E}" presName="parentTextArrow" presStyleLbl="node1" presStyleIdx="0" presStyleCnt="0"/>
      <dgm:spPr/>
    </dgm:pt>
    <dgm:pt modelId="{A4C42297-C63C-4003-B2B1-78F1C27D44ED}" type="pres">
      <dgm:prSet presAssocID="{4C458C9C-FDDA-404D-9E02-81EFFFA14B4E}" presName="arrow" presStyleLbl="alignNode1" presStyleIdx="1" presStyleCnt="5"/>
      <dgm:spPr/>
    </dgm:pt>
    <dgm:pt modelId="{EBBB7CD8-1ECA-43D3-A9B2-024E64E6FD1E}" type="pres">
      <dgm:prSet presAssocID="{4C458C9C-FDDA-404D-9E02-81EFFFA14B4E}" presName="descendantArrow" presStyleLbl="bgAccFollowNode1" presStyleIdx="1" presStyleCnt="5"/>
      <dgm:spPr/>
    </dgm:pt>
    <dgm:pt modelId="{0D4E6B21-EF88-4AC2-806B-62A8BC844223}" type="pres">
      <dgm:prSet presAssocID="{DE3F5659-9D5A-4F7D-B4DD-C5817DACAB21}" presName="sp" presStyleCnt="0"/>
      <dgm:spPr/>
    </dgm:pt>
    <dgm:pt modelId="{E3511A36-2366-4110-9B31-CC5EBB733DF6}" type="pres">
      <dgm:prSet presAssocID="{CBF7AC65-D6BF-4E52-9C3D-C396E161CC5D}" presName="arrowAndChildren" presStyleCnt="0"/>
      <dgm:spPr/>
    </dgm:pt>
    <dgm:pt modelId="{9D58126E-44F3-4ECE-B471-1318031694CE}" type="pres">
      <dgm:prSet presAssocID="{CBF7AC65-D6BF-4E52-9C3D-C396E161CC5D}" presName="parentTextArrow" presStyleLbl="node1" presStyleIdx="0" presStyleCnt="0"/>
      <dgm:spPr/>
    </dgm:pt>
    <dgm:pt modelId="{CB0B7EB8-DDBC-4728-8DD6-C0A430B9C1BC}" type="pres">
      <dgm:prSet presAssocID="{CBF7AC65-D6BF-4E52-9C3D-C396E161CC5D}" presName="arrow" presStyleLbl="alignNode1" presStyleIdx="2" presStyleCnt="5"/>
      <dgm:spPr/>
    </dgm:pt>
    <dgm:pt modelId="{1D346F1E-8035-449C-81A8-AC24A695BEE8}" type="pres">
      <dgm:prSet presAssocID="{CBF7AC65-D6BF-4E52-9C3D-C396E161CC5D}" presName="descendantArrow" presStyleLbl="bgAccFollowNode1" presStyleIdx="2" presStyleCnt="5"/>
      <dgm:spPr/>
    </dgm:pt>
    <dgm:pt modelId="{DAA83E1A-420E-4DDC-B4E9-3AC77D0538CA}" type="pres">
      <dgm:prSet presAssocID="{06E50C92-5525-46AF-A3C0-B9E8A3B9C445}" presName="sp" presStyleCnt="0"/>
      <dgm:spPr/>
    </dgm:pt>
    <dgm:pt modelId="{46F6BB1B-6777-4133-9785-EEF54710847A}" type="pres">
      <dgm:prSet presAssocID="{5D1DE302-9E19-4B0F-9F4E-DC6BFBBC1042}" presName="arrowAndChildren" presStyleCnt="0"/>
      <dgm:spPr/>
    </dgm:pt>
    <dgm:pt modelId="{46D82E61-9C1A-4925-820E-5BF27F1F9183}" type="pres">
      <dgm:prSet presAssocID="{5D1DE302-9E19-4B0F-9F4E-DC6BFBBC1042}" presName="parentTextArrow" presStyleLbl="node1" presStyleIdx="0" presStyleCnt="0"/>
      <dgm:spPr/>
    </dgm:pt>
    <dgm:pt modelId="{C65429E7-7C71-4154-A422-3B741D540A97}" type="pres">
      <dgm:prSet presAssocID="{5D1DE302-9E19-4B0F-9F4E-DC6BFBBC1042}" presName="arrow" presStyleLbl="alignNode1" presStyleIdx="3" presStyleCnt="5"/>
      <dgm:spPr/>
    </dgm:pt>
    <dgm:pt modelId="{6A8F7AF5-2A45-4BB3-BFF2-AF8A29DBE897}" type="pres">
      <dgm:prSet presAssocID="{5D1DE302-9E19-4B0F-9F4E-DC6BFBBC1042}" presName="descendantArrow" presStyleLbl="bgAccFollowNode1" presStyleIdx="3" presStyleCnt="5"/>
      <dgm:spPr/>
    </dgm:pt>
    <dgm:pt modelId="{0E6DE274-ECA7-4021-9F8D-E28CD2FFA771}" type="pres">
      <dgm:prSet presAssocID="{5588AB48-960F-46E2-8DC0-1170E5477601}" presName="sp" presStyleCnt="0"/>
      <dgm:spPr/>
    </dgm:pt>
    <dgm:pt modelId="{6D5DE650-0F2E-4612-8844-D5EDA09A2F74}" type="pres">
      <dgm:prSet presAssocID="{5E486BB2-42D9-4B4E-8781-76FFE824717E}" presName="arrowAndChildren" presStyleCnt="0"/>
      <dgm:spPr/>
    </dgm:pt>
    <dgm:pt modelId="{F91AA311-2B60-40DA-AA5F-E751B3C8F3A9}" type="pres">
      <dgm:prSet presAssocID="{5E486BB2-42D9-4B4E-8781-76FFE824717E}" presName="parentTextArrow" presStyleLbl="node1" presStyleIdx="0" presStyleCnt="0"/>
      <dgm:spPr/>
    </dgm:pt>
    <dgm:pt modelId="{BBE35C77-76E0-4E29-954C-C9A9231EA2A6}" type="pres">
      <dgm:prSet presAssocID="{5E486BB2-42D9-4B4E-8781-76FFE824717E}" presName="arrow" presStyleLbl="alignNode1" presStyleIdx="4" presStyleCnt="5"/>
      <dgm:spPr/>
    </dgm:pt>
    <dgm:pt modelId="{89786F2E-E970-4807-AED7-9C69C1910792}" type="pres">
      <dgm:prSet presAssocID="{5E486BB2-42D9-4B4E-8781-76FFE824717E}" presName="descendantArrow" presStyleLbl="bgAccFollowNode1" presStyleIdx="4" presStyleCnt="5"/>
      <dgm:spPr/>
    </dgm:pt>
  </dgm:ptLst>
  <dgm:cxnLst>
    <dgm:cxn modelId="{1C3F751E-314E-42A3-BBA0-6B49A5C31277}" type="presOf" srcId="{06F03CDD-17CB-4208-BA1E-67B2A69AB6E0}" destId="{EBBB7CD8-1ECA-43D3-A9B2-024E64E6FD1E}" srcOrd="0" destOrd="0" presId="urn:microsoft.com/office/officeart/2016/7/layout/VerticalDownArrowProcess"/>
    <dgm:cxn modelId="{49A2B32A-8645-4BE9-997F-F6DEB1ADC1E0}" srcId="{5D1DE302-9E19-4B0F-9F4E-DC6BFBBC1042}" destId="{A3E1791C-9936-4E2F-AD90-034CEC73A6B3}" srcOrd="0" destOrd="0" parTransId="{FE417718-E78E-4609-AE58-ADF533375BA0}" sibTransId="{FC5CB6C0-2477-4484-9D4F-AE033FAD0775}"/>
    <dgm:cxn modelId="{60ACEC2F-BB45-4210-9E04-3C05522538BE}" type="presOf" srcId="{08D949DE-24AC-4564-9770-E93E1FD8F10D}" destId="{1D346F1E-8035-449C-81A8-AC24A695BEE8}" srcOrd="0" destOrd="0" presId="urn:microsoft.com/office/officeart/2016/7/layout/VerticalDownArrowProcess"/>
    <dgm:cxn modelId="{FCAD5531-1F3C-4ADD-A36B-DCFA449E3C39}" srcId="{4DF5C8C8-911C-4333-AA4F-1D3A0F144955}" destId="{CBF7AC65-D6BF-4E52-9C3D-C396E161CC5D}" srcOrd="2" destOrd="0" parTransId="{F7E53CE8-3B80-4B41-9C28-624B985574DD}" sibTransId="{DE3F5659-9D5A-4F7D-B4DD-C5817DACAB21}"/>
    <dgm:cxn modelId="{6BBEFA32-BA94-4C8B-86F3-729175652C72}" type="presOf" srcId="{E9A45C11-3291-4B12-BCAD-F2299199479B}" destId="{0AB70EEC-D569-4526-8F3D-6876AEB670E4}" srcOrd="0" destOrd="0" presId="urn:microsoft.com/office/officeart/2016/7/layout/VerticalDownArrowProcess"/>
    <dgm:cxn modelId="{C3583F36-371A-49D5-9A36-8FF3D14D224E}" type="presOf" srcId="{CBF7AC65-D6BF-4E52-9C3D-C396E161CC5D}" destId="{CB0B7EB8-DDBC-4728-8DD6-C0A430B9C1BC}" srcOrd="1" destOrd="0" presId="urn:microsoft.com/office/officeart/2016/7/layout/VerticalDownArrowProcess"/>
    <dgm:cxn modelId="{0CDF6767-5961-4141-B99E-E38218052B7B}" type="presOf" srcId="{A3E1791C-9936-4E2F-AD90-034CEC73A6B3}" destId="{6A8F7AF5-2A45-4BB3-BFF2-AF8A29DBE897}" srcOrd="0" destOrd="0" presId="urn:microsoft.com/office/officeart/2016/7/layout/VerticalDownArrowProcess"/>
    <dgm:cxn modelId="{EEDF9F48-2AF7-426D-9B8B-7B3F2CED0DB2}" type="presOf" srcId="{5E486BB2-42D9-4B4E-8781-76FFE824717E}" destId="{BBE35C77-76E0-4E29-954C-C9A9231EA2A6}" srcOrd="1" destOrd="0" presId="urn:microsoft.com/office/officeart/2016/7/layout/VerticalDownArrowProcess"/>
    <dgm:cxn modelId="{29C3ED49-6AB8-41B1-9F11-0F357F80DB2C}" srcId="{4DF5C8C8-911C-4333-AA4F-1D3A0F144955}" destId="{4C458C9C-FDDA-404D-9E02-81EFFFA14B4E}" srcOrd="3" destOrd="0" parTransId="{E56F8AB4-0EF6-4C7D-AAE9-C2183A5ADF97}" sibTransId="{C9040F8E-8BF3-400A-BBEF-FBF08905C61C}"/>
    <dgm:cxn modelId="{E69CF55A-8908-43CF-BD9B-20EC07C793CB}" srcId="{CBF7AC65-D6BF-4E52-9C3D-C396E161CC5D}" destId="{08D949DE-24AC-4564-9770-E93E1FD8F10D}" srcOrd="0" destOrd="0" parTransId="{EF95BEC0-BE50-4A95-96AF-DF61EDB0F8FC}" sibTransId="{26BD04FD-1A91-475D-A574-DC330C656845}"/>
    <dgm:cxn modelId="{7C7D8980-CF24-4830-864A-9174B198FB3B}" srcId="{4DF5C8C8-911C-4333-AA4F-1D3A0F144955}" destId="{5E486BB2-42D9-4B4E-8781-76FFE824717E}" srcOrd="0" destOrd="0" parTransId="{49A453E6-4AE6-4A5D-A80C-3C989CDEB2C8}" sibTransId="{5588AB48-960F-46E2-8DC0-1170E5477601}"/>
    <dgm:cxn modelId="{ECBB1786-2E4F-4542-837D-2134BDEFBC92}" type="presOf" srcId="{4C458C9C-FDDA-404D-9E02-81EFFFA14B4E}" destId="{A4C42297-C63C-4003-B2B1-78F1C27D44ED}" srcOrd="1" destOrd="0" presId="urn:microsoft.com/office/officeart/2016/7/layout/VerticalDownArrowProcess"/>
    <dgm:cxn modelId="{92CD3C89-6895-4145-A31A-0968BD47FD3D}" type="presOf" srcId="{5E486BB2-42D9-4B4E-8781-76FFE824717E}" destId="{F91AA311-2B60-40DA-AA5F-E751B3C8F3A9}" srcOrd="0" destOrd="0" presId="urn:microsoft.com/office/officeart/2016/7/layout/VerticalDownArrowProcess"/>
    <dgm:cxn modelId="{7CC2F08E-71EB-4490-98DB-262AE13AD6C1}" srcId="{99915105-7FC0-4076-BEEA-150680B359AD}" destId="{E9A45C11-3291-4B12-BCAD-F2299199479B}" srcOrd="0" destOrd="0" parTransId="{9F1FB670-B828-4877-B3AA-99651F210522}" sibTransId="{D3831CED-0D20-448D-A418-59544EA519B7}"/>
    <dgm:cxn modelId="{C5AB128F-D4EB-4EA1-B156-08D9315852AD}" srcId="{5E486BB2-42D9-4B4E-8781-76FFE824717E}" destId="{FF37E7D0-4902-44A2-9C26-B9C39E71DE23}" srcOrd="0" destOrd="0" parTransId="{152BE797-142E-4DC2-9B3E-DD6D65BA8739}" sibTransId="{645A6530-D048-44DB-ABCD-F87657C7A299}"/>
    <dgm:cxn modelId="{DBC82D99-AAA0-45C9-A139-4D95B7F288AC}" srcId="{4DF5C8C8-911C-4333-AA4F-1D3A0F144955}" destId="{5D1DE302-9E19-4B0F-9F4E-DC6BFBBC1042}" srcOrd="1" destOrd="0" parTransId="{E8608BE8-0211-4BE3-AF62-171EA7848EAD}" sibTransId="{06E50C92-5525-46AF-A3C0-B9E8A3B9C445}"/>
    <dgm:cxn modelId="{25DB55B0-045F-45F1-BF51-7E0A0D12E5E5}" type="presOf" srcId="{4DF5C8C8-911C-4333-AA4F-1D3A0F144955}" destId="{1EACA283-534C-47A2-92E7-D458CB18CD8C}" srcOrd="0" destOrd="0" presId="urn:microsoft.com/office/officeart/2016/7/layout/VerticalDownArrowProcess"/>
    <dgm:cxn modelId="{558DE4BD-A97F-4023-81C2-A1FE370496DB}" type="presOf" srcId="{5D1DE302-9E19-4B0F-9F4E-DC6BFBBC1042}" destId="{C65429E7-7C71-4154-A422-3B741D540A97}" srcOrd="1" destOrd="0" presId="urn:microsoft.com/office/officeart/2016/7/layout/VerticalDownArrowProcess"/>
    <dgm:cxn modelId="{3E1B4CC0-A371-4ADA-AA51-C8FD61ABB4D2}" srcId="{4C458C9C-FDDA-404D-9E02-81EFFFA14B4E}" destId="{06F03CDD-17CB-4208-BA1E-67B2A69AB6E0}" srcOrd="0" destOrd="0" parTransId="{07E43C95-67A2-475C-B941-73FEC81121AC}" sibTransId="{4DCC95FF-67F9-4563-8EEB-7FEE8C6142C9}"/>
    <dgm:cxn modelId="{50BF4EC2-F94E-42F5-ADFB-2FAFEE7AECB8}" srcId="{4DF5C8C8-911C-4333-AA4F-1D3A0F144955}" destId="{99915105-7FC0-4076-BEEA-150680B359AD}" srcOrd="4" destOrd="0" parTransId="{880512AD-C3E5-4F64-A3B2-C4A4AEEB059B}" sibTransId="{D0FDB2EA-2CBD-419C-A0B0-DC4A916C6B95}"/>
    <dgm:cxn modelId="{182E0BC3-055B-4BA4-AB81-820C8ED9AB6F}" type="presOf" srcId="{CBF7AC65-D6BF-4E52-9C3D-C396E161CC5D}" destId="{9D58126E-44F3-4ECE-B471-1318031694CE}" srcOrd="0" destOrd="0" presId="urn:microsoft.com/office/officeart/2016/7/layout/VerticalDownArrowProcess"/>
    <dgm:cxn modelId="{7DFB0CCA-443D-4915-AE0F-B4871EC10591}" type="presOf" srcId="{5D1DE302-9E19-4B0F-9F4E-DC6BFBBC1042}" destId="{46D82E61-9C1A-4925-820E-5BF27F1F9183}" srcOrd="0" destOrd="0" presId="urn:microsoft.com/office/officeart/2016/7/layout/VerticalDownArrowProcess"/>
    <dgm:cxn modelId="{74CE6DDD-C181-451A-93EC-A30686E76872}" type="presOf" srcId="{99915105-7FC0-4076-BEEA-150680B359AD}" destId="{46B72334-A9AE-4C17-B6B7-ED23BF464B4D}" srcOrd="0" destOrd="0" presId="urn:microsoft.com/office/officeart/2016/7/layout/VerticalDownArrowProcess"/>
    <dgm:cxn modelId="{73B2D3DE-7B3B-4521-9003-E3660C609012}" type="presOf" srcId="{4C458C9C-FDDA-404D-9E02-81EFFFA14B4E}" destId="{250835B6-9A4E-4350-9829-DD56BD4D7E4F}" srcOrd="0" destOrd="0" presId="urn:microsoft.com/office/officeart/2016/7/layout/VerticalDownArrowProcess"/>
    <dgm:cxn modelId="{8D54F5F5-7686-4A72-9A6D-DEDC7915D2BD}" type="presOf" srcId="{FF37E7D0-4902-44A2-9C26-B9C39E71DE23}" destId="{89786F2E-E970-4807-AED7-9C69C1910792}" srcOrd="0" destOrd="0" presId="urn:microsoft.com/office/officeart/2016/7/layout/VerticalDownArrowProcess"/>
    <dgm:cxn modelId="{7F9B1CF4-CA1C-4BBE-A6FC-55DD13EB24EF}" type="presParOf" srcId="{1EACA283-534C-47A2-92E7-D458CB18CD8C}" destId="{A6C218E0-8B2A-4E04-BC5A-2AC43FFC00F6}" srcOrd="0" destOrd="0" presId="urn:microsoft.com/office/officeart/2016/7/layout/VerticalDownArrowProcess"/>
    <dgm:cxn modelId="{940AD451-8455-4092-BBAD-73CB7C5EFE0B}" type="presParOf" srcId="{A6C218E0-8B2A-4E04-BC5A-2AC43FFC00F6}" destId="{46B72334-A9AE-4C17-B6B7-ED23BF464B4D}" srcOrd="0" destOrd="0" presId="urn:microsoft.com/office/officeart/2016/7/layout/VerticalDownArrowProcess"/>
    <dgm:cxn modelId="{7D5222DA-B4C6-43E6-9361-305D574719FF}" type="presParOf" srcId="{A6C218E0-8B2A-4E04-BC5A-2AC43FFC00F6}" destId="{0AB70EEC-D569-4526-8F3D-6876AEB670E4}" srcOrd="1" destOrd="0" presId="urn:microsoft.com/office/officeart/2016/7/layout/VerticalDownArrowProcess"/>
    <dgm:cxn modelId="{778187C8-B3D3-47AF-8CEF-A7ADEDA695E9}" type="presParOf" srcId="{1EACA283-534C-47A2-92E7-D458CB18CD8C}" destId="{83156322-3C7F-4BE0-A461-B03993D64FF8}" srcOrd="1" destOrd="0" presId="urn:microsoft.com/office/officeart/2016/7/layout/VerticalDownArrowProcess"/>
    <dgm:cxn modelId="{0BAF08D9-B819-4341-9D76-65340D77D318}" type="presParOf" srcId="{1EACA283-534C-47A2-92E7-D458CB18CD8C}" destId="{2305544C-4D68-493C-B31F-D7F05D659E59}" srcOrd="2" destOrd="0" presId="urn:microsoft.com/office/officeart/2016/7/layout/VerticalDownArrowProcess"/>
    <dgm:cxn modelId="{D2CE3F3E-6D80-4AED-BDE9-EB842C324993}" type="presParOf" srcId="{2305544C-4D68-493C-B31F-D7F05D659E59}" destId="{250835B6-9A4E-4350-9829-DD56BD4D7E4F}" srcOrd="0" destOrd="0" presId="urn:microsoft.com/office/officeart/2016/7/layout/VerticalDownArrowProcess"/>
    <dgm:cxn modelId="{448D9EF4-C83A-4DE6-8F57-580FA141B3AC}" type="presParOf" srcId="{2305544C-4D68-493C-B31F-D7F05D659E59}" destId="{A4C42297-C63C-4003-B2B1-78F1C27D44ED}" srcOrd="1" destOrd="0" presId="urn:microsoft.com/office/officeart/2016/7/layout/VerticalDownArrowProcess"/>
    <dgm:cxn modelId="{1B9416C7-829B-43D8-97F1-017C46E6833A}" type="presParOf" srcId="{2305544C-4D68-493C-B31F-D7F05D659E59}" destId="{EBBB7CD8-1ECA-43D3-A9B2-024E64E6FD1E}" srcOrd="2" destOrd="0" presId="urn:microsoft.com/office/officeart/2016/7/layout/VerticalDownArrowProcess"/>
    <dgm:cxn modelId="{B2BCA51C-37BA-400E-81AA-D5D320F3A6EE}" type="presParOf" srcId="{1EACA283-534C-47A2-92E7-D458CB18CD8C}" destId="{0D4E6B21-EF88-4AC2-806B-62A8BC844223}" srcOrd="3" destOrd="0" presId="urn:microsoft.com/office/officeart/2016/7/layout/VerticalDownArrowProcess"/>
    <dgm:cxn modelId="{09C8A1A5-7811-4EE0-A8E8-F101438FACC0}" type="presParOf" srcId="{1EACA283-534C-47A2-92E7-D458CB18CD8C}" destId="{E3511A36-2366-4110-9B31-CC5EBB733DF6}" srcOrd="4" destOrd="0" presId="urn:microsoft.com/office/officeart/2016/7/layout/VerticalDownArrowProcess"/>
    <dgm:cxn modelId="{5A34260B-5292-403B-B78C-9BA6E40E7CE5}" type="presParOf" srcId="{E3511A36-2366-4110-9B31-CC5EBB733DF6}" destId="{9D58126E-44F3-4ECE-B471-1318031694CE}" srcOrd="0" destOrd="0" presId="urn:microsoft.com/office/officeart/2016/7/layout/VerticalDownArrowProcess"/>
    <dgm:cxn modelId="{EA85DECB-F2C3-43B7-BC33-8A3F34E08D85}" type="presParOf" srcId="{E3511A36-2366-4110-9B31-CC5EBB733DF6}" destId="{CB0B7EB8-DDBC-4728-8DD6-C0A430B9C1BC}" srcOrd="1" destOrd="0" presId="urn:microsoft.com/office/officeart/2016/7/layout/VerticalDownArrowProcess"/>
    <dgm:cxn modelId="{C87750C2-9FC0-41C1-8701-85794BBBEADE}" type="presParOf" srcId="{E3511A36-2366-4110-9B31-CC5EBB733DF6}" destId="{1D346F1E-8035-449C-81A8-AC24A695BEE8}" srcOrd="2" destOrd="0" presId="urn:microsoft.com/office/officeart/2016/7/layout/VerticalDownArrowProcess"/>
    <dgm:cxn modelId="{CBA71EE6-A750-4D72-9E74-B7635445F030}" type="presParOf" srcId="{1EACA283-534C-47A2-92E7-D458CB18CD8C}" destId="{DAA83E1A-420E-4DDC-B4E9-3AC77D0538CA}" srcOrd="5" destOrd="0" presId="urn:microsoft.com/office/officeart/2016/7/layout/VerticalDownArrowProcess"/>
    <dgm:cxn modelId="{45C80326-AB9E-492B-B33E-5D77E1BE8175}" type="presParOf" srcId="{1EACA283-534C-47A2-92E7-D458CB18CD8C}" destId="{46F6BB1B-6777-4133-9785-EEF54710847A}" srcOrd="6" destOrd="0" presId="urn:microsoft.com/office/officeart/2016/7/layout/VerticalDownArrowProcess"/>
    <dgm:cxn modelId="{095313DA-968C-40FC-84A4-65E90DDBE7A4}" type="presParOf" srcId="{46F6BB1B-6777-4133-9785-EEF54710847A}" destId="{46D82E61-9C1A-4925-820E-5BF27F1F9183}" srcOrd="0" destOrd="0" presId="urn:microsoft.com/office/officeart/2016/7/layout/VerticalDownArrowProcess"/>
    <dgm:cxn modelId="{66A13015-255A-4502-80EF-7DAA4D199EB0}" type="presParOf" srcId="{46F6BB1B-6777-4133-9785-EEF54710847A}" destId="{C65429E7-7C71-4154-A422-3B741D540A97}" srcOrd="1" destOrd="0" presId="urn:microsoft.com/office/officeart/2016/7/layout/VerticalDownArrowProcess"/>
    <dgm:cxn modelId="{95647E8E-0618-45F5-B4CD-7C27D002FA27}" type="presParOf" srcId="{46F6BB1B-6777-4133-9785-EEF54710847A}" destId="{6A8F7AF5-2A45-4BB3-BFF2-AF8A29DBE897}" srcOrd="2" destOrd="0" presId="urn:microsoft.com/office/officeart/2016/7/layout/VerticalDownArrowProcess"/>
    <dgm:cxn modelId="{FF5215F6-1CCF-4DD9-8F17-7EF1A4D5CFBC}" type="presParOf" srcId="{1EACA283-534C-47A2-92E7-D458CB18CD8C}" destId="{0E6DE274-ECA7-4021-9F8D-E28CD2FFA771}" srcOrd="7" destOrd="0" presId="urn:microsoft.com/office/officeart/2016/7/layout/VerticalDownArrowProcess"/>
    <dgm:cxn modelId="{611C6A60-08E5-487F-AB6E-D847A8F83368}" type="presParOf" srcId="{1EACA283-534C-47A2-92E7-D458CB18CD8C}" destId="{6D5DE650-0F2E-4612-8844-D5EDA09A2F74}" srcOrd="8" destOrd="0" presId="urn:microsoft.com/office/officeart/2016/7/layout/VerticalDownArrowProcess"/>
    <dgm:cxn modelId="{D35008C9-6BEC-4A03-BCA0-3787B513ECD0}" type="presParOf" srcId="{6D5DE650-0F2E-4612-8844-D5EDA09A2F74}" destId="{F91AA311-2B60-40DA-AA5F-E751B3C8F3A9}" srcOrd="0" destOrd="0" presId="urn:microsoft.com/office/officeart/2016/7/layout/VerticalDownArrowProcess"/>
    <dgm:cxn modelId="{82A164C2-D7C3-4E5C-AA1B-5B859E3C0E56}" type="presParOf" srcId="{6D5DE650-0F2E-4612-8844-D5EDA09A2F74}" destId="{BBE35C77-76E0-4E29-954C-C9A9231EA2A6}" srcOrd="1" destOrd="0" presId="urn:microsoft.com/office/officeart/2016/7/layout/VerticalDownArrowProcess"/>
    <dgm:cxn modelId="{A1CD94F3-3A7C-473F-8AE8-50CDA5D6FFCD}" type="presParOf" srcId="{6D5DE650-0F2E-4612-8844-D5EDA09A2F74}" destId="{89786F2E-E970-4807-AED7-9C69C1910792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97608D-1226-41DA-B069-6550C7FEDAAD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C021F3C-EFCC-4397-84C0-88A6C2F6BEB3}">
      <dgm:prSet/>
      <dgm:spPr/>
      <dgm:t>
        <a:bodyPr/>
        <a:lstStyle/>
        <a:p>
          <a:r>
            <a:rPr lang="en-US" b="0" i="0" dirty="0">
              <a:solidFill>
                <a:schemeClr val="tx2"/>
              </a:solidFill>
            </a:rPr>
            <a:t>Creating a vision &amp; strategy</a:t>
          </a:r>
          <a:endParaRPr lang="en-US" dirty="0">
            <a:solidFill>
              <a:schemeClr val="tx2"/>
            </a:solidFill>
          </a:endParaRPr>
        </a:p>
      </dgm:t>
    </dgm:pt>
    <dgm:pt modelId="{2275DB3C-9676-4350-8B40-6867E55C5916}" type="parTrans" cxnId="{3D065EC3-CF84-418C-ABE3-47D4843A1A17}">
      <dgm:prSet/>
      <dgm:spPr/>
      <dgm:t>
        <a:bodyPr/>
        <a:lstStyle/>
        <a:p>
          <a:endParaRPr lang="en-US"/>
        </a:p>
      </dgm:t>
    </dgm:pt>
    <dgm:pt modelId="{B458A881-B399-4786-811B-9B629AAFC362}" type="sibTrans" cxnId="{3D065EC3-CF84-418C-ABE3-47D4843A1A17}">
      <dgm:prSet/>
      <dgm:spPr/>
      <dgm:t>
        <a:bodyPr/>
        <a:lstStyle/>
        <a:p>
          <a:endParaRPr lang="en-US"/>
        </a:p>
      </dgm:t>
    </dgm:pt>
    <dgm:pt modelId="{384C74AB-7C47-45B6-8988-73625779A92A}">
      <dgm:prSet/>
      <dgm:spPr/>
      <dgm:t>
        <a:bodyPr/>
        <a:lstStyle/>
        <a:p>
          <a:r>
            <a:rPr lang="en-US" b="0" i="0" dirty="0">
              <a:solidFill>
                <a:schemeClr val="tx2"/>
              </a:solidFill>
            </a:rPr>
            <a:t>Recognizing leadership styles + how to use them</a:t>
          </a:r>
          <a:endParaRPr lang="en-US" dirty="0">
            <a:solidFill>
              <a:schemeClr val="tx2"/>
            </a:solidFill>
          </a:endParaRPr>
        </a:p>
      </dgm:t>
    </dgm:pt>
    <dgm:pt modelId="{9EE38957-BF75-4BB5-B886-7CD71BCD1444}" type="parTrans" cxnId="{3494EC2F-3334-4A4F-AB18-882DFA1BFE38}">
      <dgm:prSet/>
      <dgm:spPr/>
      <dgm:t>
        <a:bodyPr/>
        <a:lstStyle/>
        <a:p>
          <a:endParaRPr lang="en-US"/>
        </a:p>
      </dgm:t>
    </dgm:pt>
    <dgm:pt modelId="{158265E1-DD69-4007-95C9-6ECE6756E06D}" type="sibTrans" cxnId="{3494EC2F-3334-4A4F-AB18-882DFA1BFE38}">
      <dgm:prSet/>
      <dgm:spPr/>
      <dgm:t>
        <a:bodyPr/>
        <a:lstStyle/>
        <a:p>
          <a:endParaRPr lang="en-US"/>
        </a:p>
      </dgm:t>
    </dgm:pt>
    <dgm:pt modelId="{B6FD5A05-AAB1-4609-832B-FFA7E8A521AB}">
      <dgm:prSet/>
      <dgm:spPr/>
      <dgm:t>
        <a:bodyPr/>
        <a:lstStyle/>
        <a:p>
          <a:r>
            <a:rPr lang="en-US" b="0" i="0" dirty="0">
              <a:solidFill>
                <a:schemeClr val="tx2"/>
              </a:solidFill>
            </a:rPr>
            <a:t>Being proactive</a:t>
          </a:r>
          <a:endParaRPr lang="en-US" dirty="0">
            <a:solidFill>
              <a:schemeClr val="tx2"/>
            </a:solidFill>
          </a:endParaRPr>
        </a:p>
      </dgm:t>
    </dgm:pt>
    <dgm:pt modelId="{9B8538B1-C24F-4AD4-B1DA-A0556FCE1B8F}" type="parTrans" cxnId="{4520DDD5-4EAA-444C-B5C7-F561702C2BA3}">
      <dgm:prSet/>
      <dgm:spPr/>
      <dgm:t>
        <a:bodyPr/>
        <a:lstStyle/>
        <a:p>
          <a:endParaRPr lang="en-US"/>
        </a:p>
      </dgm:t>
    </dgm:pt>
    <dgm:pt modelId="{785D9EB5-3CC4-40F5-9CA5-31438900F067}" type="sibTrans" cxnId="{4520DDD5-4EAA-444C-B5C7-F561702C2BA3}">
      <dgm:prSet/>
      <dgm:spPr/>
      <dgm:t>
        <a:bodyPr/>
        <a:lstStyle/>
        <a:p>
          <a:endParaRPr lang="en-US"/>
        </a:p>
      </dgm:t>
    </dgm:pt>
    <dgm:pt modelId="{58BAF9BB-1F29-431A-ABC6-E1838513E085}">
      <dgm:prSet/>
      <dgm:spPr/>
      <dgm:t>
        <a:bodyPr/>
        <a:lstStyle/>
        <a:p>
          <a:r>
            <a:rPr lang="en-US" b="0" i="0" dirty="0">
              <a:solidFill>
                <a:schemeClr val="tx2"/>
              </a:solidFill>
            </a:rPr>
            <a:t>Setting direction</a:t>
          </a:r>
          <a:endParaRPr lang="en-US" dirty="0">
            <a:solidFill>
              <a:schemeClr val="tx2"/>
            </a:solidFill>
          </a:endParaRPr>
        </a:p>
      </dgm:t>
    </dgm:pt>
    <dgm:pt modelId="{24189F43-B12B-4EA3-A418-053EEE686A5D}" type="parTrans" cxnId="{52CB6CF8-401B-45ED-BA33-709C715EC29B}">
      <dgm:prSet/>
      <dgm:spPr/>
      <dgm:t>
        <a:bodyPr/>
        <a:lstStyle/>
        <a:p>
          <a:endParaRPr lang="en-US"/>
        </a:p>
      </dgm:t>
    </dgm:pt>
    <dgm:pt modelId="{9BB08BAC-C59C-4FAE-A324-94A4A402512A}" type="sibTrans" cxnId="{52CB6CF8-401B-45ED-BA33-709C715EC29B}">
      <dgm:prSet/>
      <dgm:spPr/>
      <dgm:t>
        <a:bodyPr/>
        <a:lstStyle/>
        <a:p>
          <a:endParaRPr lang="en-US"/>
        </a:p>
      </dgm:t>
    </dgm:pt>
    <dgm:pt modelId="{94299A15-5FE1-487C-86AE-3A39ADE1C011}">
      <dgm:prSet/>
      <dgm:spPr/>
      <dgm:t>
        <a:bodyPr/>
        <a:lstStyle/>
        <a:p>
          <a:r>
            <a:rPr lang="en-US" b="0" i="0" dirty="0">
              <a:solidFill>
                <a:schemeClr val="tx2"/>
              </a:solidFill>
            </a:rPr>
            <a:t>Clear expectations</a:t>
          </a:r>
          <a:endParaRPr lang="en-US" dirty="0">
            <a:solidFill>
              <a:schemeClr val="tx2"/>
            </a:solidFill>
          </a:endParaRPr>
        </a:p>
      </dgm:t>
    </dgm:pt>
    <dgm:pt modelId="{B98E7518-4445-4EAC-A101-3559EB97B12E}" type="parTrans" cxnId="{762B1073-D22B-4E68-9EDF-07021981B8EA}">
      <dgm:prSet/>
      <dgm:spPr/>
      <dgm:t>
        <a:bodyPr/>
        <a:lstStyle/>
        <a:p>
          <a:endParaRPr lang="en-US"/>
        </a:p>
      </dgm:t>
    </dgm:pt>
    <dgm:pt modelId="{4ADAACBE-7614-4612-B0E4-A7F81E65A9F8}" type="sibTrans" cxnId="{762B1073-D22B-4E68-9EDF-07021981B8EA}">
      <dgm:prSet/>
      <dgm:spPr/>
      <dgm:t>
        <a:bodyPr/>
        <a:lstStyle/>
        <a:p>
          <a:endParaRPr lang="en-US"/>
        </a:p>
      </dgm:t>
    </dgm:pt>
    <dgm:pt modelId="{9DEC1C91-2F4D-46A2-ABCD-7FA7EB9050B1}">
      <dgm:prSet/>
      <dgm:spPr/>
      <dgm:t>
        <a:bodyPr/>
        <a:lstStyle/>
        <a:p>
          <a:r>
            <a:rPr lang="en-US" b="0" i="0" dirty="0">
              <a:solidFill>
                <a:schemeClr val="tx2"/>
              </a:solidFill>
            </a:rPr>
            <a:t>Asking lots of questions (seeking lots of answers!)</a:t>
          </a:r>
          <a:endParaRPr lang="en-US" dirty="0">
            <a:solidFill>
              <a:schemeClr val="tx2"/>
            </a:solidFill>
          </a:endParaRPr>
        </a:p>
      </dgm:t>
    </dgm:pt>
    <dgm:pt modelId="{2DADB003-A8F4-414F-87AE-CBD2EDE0242C}" type="parTrans" cxnId="{04AE7C66-7336-49F9-AAB1-4709E5B634D8}">
      <dgm:prSet/>
      <dgm:spPr/>
      <dgm:t>
        <a:bodyPr/>
        <a:lstStyle/>
        <a:p>
          <a:endParaRPr lang="en-US"/>
        </a:p>
      </dgm:t>
    </dgm:pt>
    <dgm:pt modelId="{3AB1BBB1-0E59-4D44-992A-45AC0577F971}" type="sibTrans" cxnId="{04AE7C66-7336-49F9-AAB1-4709E5B634D8}">
      <dgm:prSet/>
      <dgm:spPr/>
      <dgm:t>
        <a:bodyPr/>
        <a:lstStyle/>
        <a:p>
          <a:endParaRPr lang="en-US"/>
        </a:p>
      </dgm:t>
    </dgm:pt>
    <dgm:pt modelId="{6356738A-7CA4-4EEF-A011-DE0A14760899}">
      <dgm:prSet/>
      <dgm:spPr/>
      <dgm:t>
        <a:bodyPr/>
        <a:lstStyle/>
        <a:p>
          <a:r>
            <a:rPr lang="en-US" b="0" i="0" dirty="0">
              <a:solidFill>
                <a:schemeClr val="tx2"/>
              </a:solidFill>
            </a:rPr>
            <a:t>Having allies</a:t>
          </a:r>
          <a:endParaRPr lang="en-US" dirty="0">
            <a:solidFill>
              <a:schemeClr val="tx2"/>
            </a:solidFill>
          </a:endParaRPr>
        </a:p>
      </dgm:t>
    </dgm:pt>
    <dgm:pt modelId="{7BE7BD24-F0E1-489F-A810-3F55BDFE0768}" type="parTrans" cxnId="{AFAC3E07-CB68-490B-906B-39BF02BB0FCA}">
      <dgm:prSet/>
      <dgm:spPr/>
      <dgm:t>
        <a:bodyPr/>
        <a:lstStyle/>
        <a:p>
          <a:endParaRPr lang="en-US"/>
        </a:p>
      </dgm:t>
    </dgm:pt>
    <dgm:pt modelId="{4B366202-C0A7-4A1D-94AB-F09E00752E32}" type="sibTrans" cxnId="{AFAC3E07-CB68-490B-906B-39BF02BB0FCA}">
      <dgm:prSet/>
      <dgm:spPr/>
      <dgm:t>
        <a:bodyPr/>
        <a:lstStyle/>
        <a:p>
          <a:endParaRPr lang="en-US"/>
        </a:p>
      </dgm:t>
    </dgm:pt>
    <dgm:pt modelId="{CCF8522A-4DA2-44AB-8EAC-327BE39198AD}" type="pres">
      <dgm:prSet presAssocID="{C397608D-1226-41DA-B069-6550C7FEDAAD}" presName="linear" presStyleCnt="0">
        <dgm:presLayoutVars>
          <dgm:animLvl val="lvl"/>
          <dgm:resizeHandles val="exact"/>
        </dgm:presLayoutVars>
      </dgm:prSet>
      <dgm:spPr/>
    </dgm:pt>
    <dgm:pt modelId="{4780F4A6-06D8-4E3E-8C61-E91EC4F2D4C7}" type="pres">
      <dgm:prSet presAssocID="{7C021F3C-EFCC-4397-84C0-88A6C2F6BEB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252CF9A-8861-466F-B6AA-0B8AC8CA5ACF}" type="pres">
      <dgm:prSet presAssocID="{B458A881-B399-4786-811B-9B629AAFC362}" presName="spacer" presStyleCnt="0"/>
      <dgm:spPr/>
    </dgm:pt>
    <dgm:pt modelId="{03FF5098-24D9-4C18-B135-9BA78A80A7BF}" type="pres">
      <dgm:prSet presAssocID="{384C74AB-7C47-45B6-8988-73625779A92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0BEF35E-67B8-46F5-A6D0-6C7F264BA4AB}" type="pres">
      <dgm:prSet presAssocID="{158265E1-DD69-4007-95C9-6ECE6756E06D}" presName="spacer" presStyleCnt="0"/>
      <dgm:spPr/>
    </dgm:pt>
    <dgm:pt modelId="{0FEC6F9A-EE79-4B77-9114-E4615F9564DC}" type="pres">
      <dgm:prSet presAssocID="{B6FD5A05-AAB1-4609-832B-FFA7E8A521A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4E1F12A-3239-4445-A240-B00682011624}" type="pres">
      <dgm:prSet presAssocID="{785D9EB5-3CC4-40F5-9CA5-31438900F067}" presName="spacer" presStyleCnt="0"/>
      <dgm:spPr/>
    </dgm:pt>
    <dgm:pt modelId="{FFB77594-8178-49FC-8D43-0934468BA2A3}" type="pres">
      <dgm:prSet presAssocID="{58BAF9BB-1F29-431A-ABC6-E1838513E085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1D6190C-7504-4305-8508-C1C6BEA547AE}" type="pres">
      <dgm:prSet presAssocID="{9BB08BAC-C59C-4FAE-A324-94A4A402512A}" presName="spacer" presStyleCnt="0"/>
      <dgm:spPr/>
    </dgm:pt>
    <dgm:pt modelId="{C8BE86C4-9673-4EE1-8388-583864413D32}" type="pres">
      <dgm:prSet presAssocID="{94299A15-5FE1-487C-86AE-3A39ADE1C01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8D13CE1-9CFD-4248-8631-EA90ED55877A}" type="pres">
      <dgm:prSet presAssocID="{4ADAACBE-7614-4612-B0E4-A7F81E65A9F8}" presName="spacer" presStyleCnt="0"/>
      <dgm:spPr/>
    </dgm:pt>
    <dgm:pt modelId="{E522C4D2-E4CE-44F7-A370-120BEF6BD874}" type="pres">
      <dgm:prSet presAssocID="{9DEC1C91-2F4D-46A2-ABCD-7FA7EB9050B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22EF6585-849E-4240-BB0A-F48EF14F467F}" type="pres">
      <dgm:prSet presAssocID="{3AB1BBB1-0E59-4D44-992A-45AC0577F971}" presName="spacer" presStyleCnt="0"/>
      <dgm:spPr/>
    </dgm:pt>
    <dgm:pt modelId="{EC373C96-97EE-4E10-962C-038642A72C60}" type="pres">
      <dgm:prSet presAssocID="{6356738A-7CA4-4EEF-A011-DE0A1476089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AFAC3E07-CB68-490B-906B-39BF02BB0FCA}" srcId="{C397608D-1226-41DA-B069-6550C7FEDAAD}" destId="{6356738A-7CA4-4EEF-A011-DE0A14760899}" srcOrd="6" destOrd="0" parTransId="{7BE7BD24-F0E1-489F-A810-3F55BDFE0768}" sibTransId="{4B366202-C0A7-4A1D-94AB-F09E00752E32}"/>
    <dgm:cxn modelId="{4EC99210-D56D-4CB4-80A5-3749B0962787}" type="presOf" srcId="{58BAF9BB-1F29-431A-ABC6-E1838513E085}" destId="{FFB77594-8178-49FC-8D43-0934468BA2A3}" srcOrd="0" destOrd="0" presId="urn:microsoft.com/office/officeart/2005/8/layout/vList2"/>
    <dgm:cxn modelId="{3494EC2F-3334-4A4F-AB18-882DFA1BFE38}" srcId="{C397608D-1226-41DA-B069-6550C7FEDAAD}" destId="{384C74AB-7C47-45B6-8988-73625779A92A}" srcOrd="1" destOrd="0" parTransId="{9EE38957-BF75-4BB5-B886-7CD71BCD1444}" sibTransId="{158265E1-DD69-4007-95C9-6ECE6756E06D}"/>
    <dgm:cxn modelId="{70F6503A-560B-4C13-8CB9-E5E9204DBBF2}" type="presOf" srcId="{384C74AB-7C47-45B6-8988-73625779A92A}" destId="{03FF5098-24D9-4C18-B135-9BA78A80A7BF}" srcOrd="0" destOrd="0" presId="urn:microsoft.com/office/officeart/2005/8/layout/vList2"/>
    <dgm:cxn modelId="{F4D6DD3A-150F-4B75-BE2B-DD86E1596943}" type="presOf" srcId="{9DEC1C91-2F4D-46A2-ABCD-7FA7EB9050B1}" destId="{E522C4D2-E4CE-44F7-A370-120BEF6BD874}" srcOrd="0" destOrd="0" presId="urn:microsoft.com/office/officeart/2005/8/layout/vList2"/>
    <dgm:cxn modelId="{90C80141-D39F-4111-B0DB-987C739E1E5D}" type="presOf" srcId="{6356738A-7CA4-4EEF-A011-DE0A14760899}" destId="{EC373C96-97EE-4E10-962C-038642A72C60}" srcOrd="0" destOrd="0" presId="urn:microsoft.com/office/officeart/2005/8/layout/vList2"/>
    <dgm:cxn modelId="{04AE7C66-7336-49F9-AAB1-4709E5B634D8}" srcId="{C397608D-1226-41DA-B069-6550C7FEDAAD}" destId="{9DEC1C91-2F4D-46A2-ABCD-7FA7EB9050B1}" srcOrd="5" destOrd="0" parTransId="{2DADB003-A8F4-414F-87AE-CBD2EDE0242C}" sibTransId="{3AB1BBB1-0E59-4D44-992A-45AC0577F971}"/>
    <dgm:cxn modelId="{762B1073-D22B-4E68-9EDF-07021981B8EA}" srcId="{C397608D-1226-41DA-B069-6550C7FEDAAD}" destId="{94299A15-5FE1-487C-86AE-3A39ADE1C011}" srcOrd="4" destOrd="0" parTransId="{B98E7518-4445-4EAC-A101-3559EB97B12E}" sibTransId="{4ADAACBE-7614-4612-B0E4-A7F81E65A9F8}"/>
    <dgm:cxn modelId="{727BD178-063C-4A6F-B9D1-094FBFED019C}" type="presOf" srcId="{94299A15-5FE1-487C-86AE-3A39ADE1C011}" destId="{C8BE86C4-9673-4EE1-8388-583864413D32}" srcOrd="0" destOrd="0" presId="urn:microsoft.com/office/officeart/2005/8/layout/vList2"/>
    <dgm:cxn modelId="{FC00008A-1B49-42DF-A5E8-A4E97DD5F833}" type="presOf" srcId="{B6FD5A05-AAB1-4609-832B-FFA7E8A521AB}" destId="{0FEC6F9A-EE79-4B77-9114-E4615F9564DC}" srcOrd="0" destOrd="0" presId="urn:microsoft.com/office/officeart/2005/8/layout/vList2"/>
    <dgm:cxn modelId="{3D065EC3-CF84-418C-ABE3-47D4843A1A17}" srcId="{C397608D-1226-41DA-B069-6550C7FEDAAD}" destId="{7C021F3C-EFCC-4397-84C0-88A6C2F6BEB3}" srcOrd="0" destOrd="0" parTransId="{2275DB3C-9676-4350-8B40-6867E55C5916}" sibTransId="{B458A881-B399-4786-811B-9B629AAFC362}"/>
    <dgm:cxn modelId="{4520DDD5-4EAA-444C-B5C7-F561702C2BA3}" srcId="{C397608D-1226-41DA-B069-6550C7FEDAAD}" destId="{B6FD5A05-AAB1-4609-832B-FFA7E8A521AB}" srcOrd="2" destOrd="0" parTransId="{9B8538B1-C24F-4AD4-B1DA-A0556FCE1B8F}" sibTransId="{785D9EB5-3CC4-40F5-9CA5-31438900F067}"/>
    <dgm:cxn modelId="{08CB50EF-1EFC-46FF-BEEE-4ABF3D320202}" type="presOf" srcId="{7C021F3C-EFCC-4397-84C0-88A6C2F6BEB3}" destId="{4780F4A6-06D8-4E3E-8C61-E91EC4F2D4C7}" srcOrd="0" destOrd="0" presId="urn:microsoft.com/office/officeart/2005/8/layout/vList2"/>
    <dgm:cxn modelId="{9E875DF8-F242-45A8-A3B7-62E9963E0FEB}" type="presOf" srcId="{C397608D-1226-41DA-B069-6550C7FEDAAD}" destId="{CCF8522A-4DA2-44AB-8EAC-327BE39198AD}" srcOrd="0" destOrd="0" presId="urn:microsoft.com/office/officeart/2005/8/layout/vList2"/>
    <dgm:cxn modelId="{52CB6CF8-401B-45ED-BA33-709C715EC29B}" srcId="{C397608D-1226-41DA-B069-6550C7FEDAAD}" destId="{58BAF9BB-1F29-431A-ABC6-E1838513E085}" srcOrd="3" destOrd="0" parTransId="{24189F43-B12B-4EA3-A418-053EEE686A5D}" sibTransId="{9BB08BAC-C59C-4FAE-A324-94A4A402512A}"/>
    <dgm:cxn modelId="{7DA5344C-0A11-4C25-B307-1107BAC193F7}" type="presParOf" srcId="{CCF8522A-4DA2-44AB-8EAC-327BE39198AD}" destId="{4780F4A6-06D8-4E3E-8C61-E91EC4F2D4C7}" srcOrd="0" destOrd="0" presId="urn:microsoft.com/office/officeart/2005/8/layout/vList2"/>
    <dgm:cxn modelId="{4FF3211F-2C11-49E3-B29F-341C945C6FD3}" type="presParOf" srcId="{CCF8522A-4DA2-44AB-8EAC-327BE39198AD}" destId="{4252CF9A-8861-466F-B6AA-0B8AC8CA5ACF}" srcOrd="1" destOrd="0" presId="urn:microsoft.com/office/officeart/2005/8/layout/vList2"/>
    <dgm:cxn modelId="{306F3B7F-0441-47A1-A50E-09888E984585}" type="presParOf" srcId="{CCF8522A-4DA2-44AB-8EAC-327BE39198AD}" destId="{03FF5098-24D9-4C18-B135-9BA78A80A7BF}" srcOrd="2" destOrd="0" presId="urn:microsoft.com/office/officeart/2005/8/layout/vList2"/>
    <dgm:cxn modelId="{9DB1E428-A727-4ED4-A0AE-16F4A1DA501A}" type="presParOf" srcId="{CCF8522A-4DA2-44AB-8EAC-327BE39198AD}" destId="{D0BEF35E-67B8-46F5-A6D0-6C7F264BA4AB}" srcOrd="3" destOrd="0" presId="urn:microsoft.com/office/officeart/2005/8/layout/vList2"/>
    <dgm:cxn modelId="{363DDFD6-E94C-4E71-B613-D41FE50749ED}" type="presParOf" srcId="{CCF8522A-4DA2-44AB-8EAC-327BE39198AD}" destId="{0FEC6F9A-EE79-4B77-9114-E4615F9564DC}" srcOrd="4" destOrd="0" presId="urn:microsoft.com/office/officeart/2005/8/layout/vList2"/>
    <dgm:cxn modelId="{9CD13A81-28F1-43C6-A915-52BBC6657A09}" type="presParOf" srcId="{CCF8522A-4DA2-44AB-8EAC-327BE39198AD}" destId="{74E1F12A-3239-4445-A240-B00682011624}" srcOrd="5" destOrd="0" presId="urn:microsoft.com/office/officeart/2005/8/layout/vList2"/>
    <dgm:cxn modelId="{B16F3EFA-208C-43F9-876F-076ACB60DA3F}" type="presParOf" srcId="{CCF8522A-4DA2-44AB-8EAC-327BE39198AD}" destId="{FFB77594-8178-49FC-8D43-0934468BA2A3}" srcOrd="6" destOrd="0" presId="urn:microsoft.com/office/officeart/2005/8/layout/vList2"/>
    <dgm:cxn modelId="{068969C7-AA76-4A96-8B4A-4A36E6DFD635}" type="presParOf" srcId="{CCF8522A-4DA2-44AB-8EAC-327BE39198AD}" destId="{A1D6190C-7504-4305-8508-C1C6BEA547AE}" srcOrd="7" destOrd="0" presId="urn:microsoft.com/office/officeart/2005/8/layout/vList2"/>
    <dgm:cxn modelId="{2247834C-E718-442D-87B6-CEEB58768891}" type="presParOf" srcId="{CCF8522A-4DA2-44AB-8EAC-327BE39198AD}" destId="{C8BE86C4-9673-4EE1-8388-583864413D32}" srcOrd="8" destOrd="0" presId="urn:microsoft.com/office/officeart/2005/8/layout/vList2"/>
    <dgm:cxn modelId="{A5D2DD86-E7DA-4AB0-B6EF-6A25C12C39AF}" type="presParOf" srcId="{CCF8522A-4DA2-44AB-8EAC-327BE39198AD}" destId="{B8D13CE1-9CFD-4248-8631-EA90ED55877A}" srcOrd="9" destOrd="0" presId="urn:microsoft.com/office/officeart/2005/8/layout/vList2"/>
    <dgm:cxn modelId="{1401C298-5A78-480A-939A-A0946C6A6149}" type="presParOf" srcId="{CCF8522A-4DA2-44AB-8EAC-327BE39198AD}" destId="{E522C4D2-E4CE-44F7-A370-120BEF6BD874}" srcOrd="10" destOrd="0" presId="urn:microsoft.com/office/officeart/2005/8/layout/vList2"/>
    <dgm:cxn modelId="{D693346D-7C18-4640-BC22-3A5AB844E711}" type="presParOf" srcId="{CCF8522A-4DA2-44AB-8EAC-327BE39198AD}" destId="{22EF6585-849E-4240-BB0A-F48EF14F467F}" srcOrd="11" destOrd="0" presId="urn:microsoft.com/office/officeart/2005/8/layout/vList2"/>
    <dgm:cxn modelId="{E85132F0-47A4-4A04-B5C0-A86CC176B0FD}" type="presParOf" srcId="{CCF8522A-4DA2-44AB-8EAC-327BE39198AD}" destId="{EC373C96-97EE-4E10-962C-038642A72C6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F6B05-AE0B-40D1-8DF9-ACB126BEF07C}">
      <dsp:nvSpPr>
        <dsp:cNvPr id="0" name=""/>
        <dsp:cNvSpPr/>
      </dsp:nvSpPr>
      <dsp:spPr>
        <a:xfrm>
          <a:off x="262823" y="1769602"/>
          <a:ext cx="812133" cy="81213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2C7C820-D522-4953-9B9D-87CB078AF4C6}">
      <dsp:nvSpPr>
        <dsp:cNvPr id="0" name=""/>
        <dsp:cNvSpPr/>
      </dsp:nvSpPr>
      <dsp:spPr>
        <a:xfrm>
          <a:off x="433371" y="1940149"/>
          <a:ext cx="471037" cy="4710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817846-B01B-47CF-9037-0CE2395130CB}">
      <dsp:nvSpPr>
        <dsp:cNvPr id="0" name=""/>
        <dsp:cNvSpPr/>
      </dsp:nvSpPr>
      <dsp:spPr>
        <a:xfrm>
          <a:off x="1160964" y="1362382"/>
          <a:ext cx="2090353" cy="1626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Sustainability of colleges and programs based on initiatives/ legislative mandates </a:t>
          </a:r>
          <a:r>
            <a:rPr lang="en-US" sz="1800" b="1" i="1" kern="1200" dirty="0"/>
            <a:t>must</a:t>
          </a:r>
          <a:r>
            <a:rPr lang="en-US" sz="1800" kern="1200" dirty="0"/>
            <a:t> rely on shared governance and effective decision-making structures </a:t>
          </a:r>
          <a:r>
            <a:rPr lang="en-US" sz="1700" kern="1200" dirty="0"/>
            <a:t>  </a:t>
          </a:r>
        </a:p>
      </dsp:txBody>
      <dsp:txXfrm>
        <a:off x="1160964" y="1362382"/>
        <a:ext cx="2090353" cy="1626572"/>
      </dsp:txXfrm>
    </dsp:sp>
    <dsp:sp modelId="{E341CAE7-E075-4FDA-9857-089B409E06E9}">
      <dsp:nvSpPr>
        <dsp:cNvPr id="0" name=""/>
        <dsp:cNvSpPr/>
      </dsp:nvSpPr>
      <dsp:spPr>
        <a:xfrm>
          <a:off x="3584872" y="1769601"/>
          <a:ext cx="812133" cy="812133"/>
        </a:xfrm>
        <a:prstGeom prst="ellipse">
          <a:avLst/>
        </a:prstGeom>
        <a:solidFill>
          <a:schemeClr val="accent5">
            <a:hueOff val="1234324"/>
            <a:satOff val="-9302"/>
            <a:lumOff val="207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ED1249-7072-4EBA-99EF-BDB9AC2C0189}">
      <dsp:nvSpPr>
        <dsp:cNvPr id="0" name=""/>
        <dsp:cNvSpPr/>
      </dsp:nvSpPr>
      <dsp:spPr>
        <a:xfrm>
          <a:off x="3755420" y="1940149"/>
          <a:ext cx="471037" cy="4710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871E19-6E6A-4527-A621-35D0BEB907A9}">
      <dsp:nvSpPr>
        <dsp:cNvPr id="0" name=""/>
        <dsp:cNvSpPr/>
      </dsp:nvSpPr>
      <dsp:spPr>
        <a:xfrm>
          <a:off x="4604496" y="1347512"/>
          <a:ext cx="1847389" cy="1656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604496" y="1347512"/>
        <a:ext cx="1847389" cy="1656312"/>
      </dsp:txXfrm>
    </dsp:sp>
    <dsp:sp modelId="{41CA0803-88E6-4D0A-9F60-9C9D7A443F2B}">
      <dsp:nvSpPr>
        <dsp:cNvPr id="0" name=""/>
        <dsp:cNvSpPr/>
      </dsp:nvSpPr>
      <dsp:spPr>
        <a:xfrm>
          <a:off x="6785440" y="1769601"/>
          <a:ext cx="812133" cy="812133"/>
        </a:xfrm>
        <a:prstGeom prst="ellipse">
          <a:avLst/>
        </a:prstGeom>
        <a:solidFill>
          <a:schemeClr val="accent5">
            <a:hueOff val="2468647"/>
            <a:satOff val="-18604"/>
            <a:lumOff val="415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9EE2D9-59E6-4BF1-8672-D1A2A474D012}">
      <dsp:nvSpPr>
        <dsp:cNvPr id="0" name=""/>
        <dsp:cNvSpPr/>
      </dsp:nvSpPr>
      <dsp:spPr>
        <a:xfrm>
          <a:off x="6955988" y="1940149"/>
          <a:ext cx="471037" cy="4710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E3A0AD-92D7-4E3F-9777-E0D62B7BAA05}">
      <dsp:nvSpPr>
        <dsp:cNvPr id="0" name=""/>
        <dsp:cNvSpPr/>
      </dsp:nvSpPr>
      <dsp:spPr>
        <a:xfrm>
          <a:off x="7661940" y="1476405"/>
          <a:ext cx="2133636" cy="139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Ensure faculty involvement to represent all disciplines and expertise. </a:t>
          </a:r>
        </a:p>
      </dsp:txBody>
      <dsp:txXfrm>
        <a:off x="7661940" y="1476405"/>
        <a:ext cx="2133636" cy="13985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565A2-0D86-46CF-8BA5-3CC28CA1AFBD}">
      <dsp:nvSpPr>
        <dsp:cNvPr id="0" name=""/>
        <dsp:cNvSpPr/>
      </dsp:nvSpPr>
      <dsp:spPr>
        <a:xfrm>
          <a:off x="0" y="132556"/>
          <a:ext cx="3143249" cy="1885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Mutual understanding of roles/responsibilities with </a:t>
          </a:r>
          <a:r>
            <a:rPr lang="en-US" sz="2300" i="1" kern="1200" dirty="0"/>
            <a:t>genuine</a:t>
          </a:r>
          <a:r>
            <a:rPr lang="en-US" sz="2300" kern="1200" dirty="0"/>
            <a:t> respect for authority over “</a:t>
          </a:r>
          <a:r>
            <a:rPr lang="en-US" sz="2300" i="0" kern="1200" dirty="0"/>
            <a:t>matters”</a:t>
          </a:r>
        </a:p>
      </dsp:txBody>
      <dsp:txXfrm>
        <a:off x="0" y="132556"/>
        <a:ext cx="3143249" cy="1885950"/>
      </dsp:txXfrm>
    </dsp:sp>
    <dsp:sp modelId="{969AEDC6-8918-4DB9-8A6A-E0539BB013CC}">
      <dsp:nvSpPr>
        <dsp:cNvPr id="0" name=""/>
        <dsp:cNvSpPr/>
      </dsp:nvSpPr>
      <dsp:spPr>
        <a:xfrm>
          <a:off x="3457575" y="132556"/>
          <a:ext cx="3143249" cy="1885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Inclusivity, transparency, diplomacy</a:t>
          </a:r>
        </a:p>
      </dsp:txBody>
      <dsp:txXfrm>
        <a:off x="3457575" y="132556"/>
        <a:ext cx="3143249" cy="1885950"/>
      </dsp:txXfrm>
    </dsp:sp>
    <dsp:sp modelId="{BFD0904E-5EB7-4356-B7F1-B1BDCE666E98}">
      <dsp:nvSpPr>
        <dsp:cNvPr id="0" name=""/>
        <dsp:cNvSpPr/>
      </dsp:nvSpPr>
      <dsp:spPr>
        <a:xfrm>
          <a:off x="6915149" y="132556"/>
          <a:ext cx="3143249" cy="1885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Direction from local board policies, administrative procedures, and contract </a:t>
          </a:r>
        </a:p>
      </dsp:txBody>
      <dsp:txXfrm>
        <a:off x="6915149" y="132556"/>
        <a:ext cx="3143249" cy="1885950"/>
      </dsp:txXfrm>
    </dsp:sp>
    <dsp:sp modelId="{87A7B971-CC83-4F47-8BFA-2B69682CB180}">
      <dsp:nvSpPr>
        <dsp:cNvPr id="0" name=""/>
        <dsp:cNvSpPr/>
      </dsp:nvSpPr>
      <dsp:spPr>
        <a:xfrm>
          <a:off x="1728787" y="2332831"/>
          <a:ext cx="3143249" cy="1885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Know and understand agreements!</a:t>
          </a:r>
        </a:p>
      </dsp:txBody>
      <dsp:txXfrm>
        <a:off x="1728787" y="2332831"/>
        <a:ext cx="3143249" cy="1885950"/>
      </dsp:txXfrm>
    </dsp:sp>
    <dsp:sp modelId="{48F64BA2-7DB7-45C0-B708-D1F6C78083B3}">
      <dsp:nvSpPr>
        <dsp:cNvPr id="0" name=""/>
        <dsp:cNvSpPr/>
      </dsp:nvSpPr>
      <dsp:spPr>
        <a:xfrm>
          <a:off x="5186362" y="2332831"/>
          <a:ext cx="3143249" cy="1885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**Generate when not stressed by conflict or other major concerns</a:t>
          </a:r>
        </a:p>
      </dsp:txBody>
      <dsp:txXfrm>
        <a:off x="5186362" y="2332831"/>
        <a:ext cx="3143249" cy="18859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72334-A9AE-4C17-B6B7-ED23BF464B4D}">
      <dsp:nvSpPr>
        <dsp:cNvPr id="0" name=""/>
        <dsp:cNvSpPr/>
      </dsp:nvSpPr>
      <dsp:spPr>
        <a:xfrm>
          <a:off x="0" y="3941783"/>
          <a:ext cx="2514599" cy="64668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8838" tIns="163576" rIns="178838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2"/>
              </a:solidFill>
            </a:rPr>
            <a:t>Maintain</a:t>
          </a:r>
        </a:p>
      </dsp:txBody>
      <dsp:txXfrm>
        <a:off x="0" y="3941783"/>
        <a:ext cx="2514599" cy="646682"/>
      </dsp:txXfrm>
    </dsp:sp>
    <dsp:sp modelId="{0AB70EEC-D569-4526-8F3D-6876AEB670E4}">
      <dsp:nvSpPr>
        <dsp:cNvPr id="0" name=""/>
        <dsp:cNvSpPr/>
      </dsp:nvSpPr>
      <dsp:spPr>
        <a:xfrm>
          <a:off x="2514599" y="3941783"/>
          <a:ext cx="7543800" cy="64668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3024" tIns="165100" rIns="153024" bIns="16510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Maintain effective relationships with other governance groups, constituencies, stakeholders</a:t>
          </a:r>
        </a:p>
      </dsp:txBody>
      <dsp:txXfrm>
        <a:off x="2514599" y="3941783"/>
        <a:ext cx="7543800" cy="646682"/>
      </dsp:txXfrm>
    </dsp:sp>
    <dsp:sp modelId="{A4C42297-C63C-4003-B2B1-78F1C27D44ED}">
      <dsp:nvSpPr>
        <dsp:cNvPr id="0" name=""/>
        <dsp:cNvSpPr/>
      </dsp:nvSpPr>
      <dsp:spPr>
        <a:xfrm rot="10800000">
          <a:off x="0" y="2956886"/>
          <a:ext cx="2514599" cy="99459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8838" tIns="163576" rIns="178838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2"/>
              </a:solidFill>
            </a:rPr>
            <a:t>Inform</a:t>
          </a:r>
        </a:p>
      </dsp:txBody>
      <dsp:txXfrm rot="-10800000">
        <a:off x="0" y="2956886"/>
        <a:ext cx="2514599" cy="646488"/>
      </dsp:txXfrm>
    </dsp:sp>
    <dsp:sp modelId="{EBBB7CD8-1ECA-43D3-A9B2-024E64E6FD1E}">
      <dsp:nvSpPr>
        <dsp:cNvPr id="0" name=""/>
        <dsp:cNvSpPr/>
      </dsp:nvSpPr>
      <dsp:spPr>
        <a:xfrm>
          <a:off x="2514599" y="2956886"/>
          <a:ext cx="7543800" cy="646488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3024" tIns="165100" rIns="153024" bIns="16510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Inform Administration of the recognizable work of </a:t>
          </a:r>
          <a:r>
            <a:rPr lang="en-US" sz="1300" u="sng" kern="1200" dirty="0"/>
            <a:t>all</a:t>
          </a:r>
          <a:r>
            <a:rPr lang="en-US" sz="1300" kern="1200" dirty="0"/>
            <a:t> faculty at </a:t>
          </a:r>
          <a:r>
            <a:rPr lang="en-US" sz="1300" u="sng" kern="1200" dirty="0"/>
            <a:t>every</a:t>
          </a:r>
          <a:r>
            <a:rPr lang="en-US" sz="1300" kern="1200" dirty="0"/>
            <a:t> opportunity</a:t>
          </a:r>
        </a:p>
      </dsp:txBody>
      <dsp:txXfrm>
        <a:off x="2514599" y="2956886"/>
        <a:ext cx="7543800" cy="646488"/>
      </dsp:txXfrm>
    </dsp:sp>
    <dsp:sp modelId="{CB0B7EB8-DDBC-4728-8DD6-C0A430B9C1BC}">
      <dsp:nvSpPr>
        <dsp:cNvPr id="0" name=""/>
        <dsp:cNvSpPr/>
      </dsp:nvSpPr>
      <dsp:spPr>
        <a:xfrm rot="10800000">
          <a:off x="0" y="1971988"/>
          <a:ext cx="2514599" cy="99459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8838" tIns="163576" rIns="178838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2"/>
              </a:solidFill>
            </a:rPr>
            <a:t>Communicate</a:t>
          </a:r>
        </a:p>
      </dsp:txBody>
      <dsp:txXfrm rot="-10800000">
        <a:off x="0" y="1971988"/>
        <a:ext cx="2514599" cy="646488"/>
      </dsp:txXfrm>
    </dsp:sp>
    <dsp:sp modelId="{1D346F1E-8035-449C-81A8-AC24A695BEE8}">
      <dsp:nvSpPr>
        <dsp:cNvPr id="0" name=""/>
        <dsp:cNvSpPr/>
      </dsp:nvSpPr>
      <dsp:spPr>
        <a:xfrm>
          <a:off x="2514599" y="1971988"/>
          <a:ext cx="7543800" cy="646488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3024" tIns="165100" rIns="153024" bIns="16510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Communicate frequently and establish relationships before there is a pressing issue to resolve</a:t>
          </a:r>
        </a:p>
      </dsp:txBody>
      <dsp:txXfrm>
        <a:off x="2514599" y="1971988"/>
        <a:ext cx="7543800" cy="646488"/>
      </dsp:txXfrm>
    </dsp:sp>
    <dsp:sp modelId="{C65429E7-7C71-4154-A422-3B741D540A97}">
      <dsp:nvSpPr>
        <dsp:cNvPr id="0" name=""/>
        <dsp:cNvSpPr/>
      </dsp:nvSpPr>
      <dsp:spPr>
        <a:xfrm rot="10800000">
          <a:off x="0" y="987091"/>
          <a:ext cx="2514599" cy="99459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8838" tIns="163576" rIns="178838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2"/>
              </a:solidFill>
            </a:rPr>
            <a:t>Seek + Identify</a:t>
          </a:r>
        </a:p>
      </dsp:txBody>
      <dsp:txXfrm rot="-10800000">
        <a:off x="0" y="987091"/>
        <a:ext cx="2514599" cy="646488"/>
      </dsp:txXfrm>
    </dsp:sp>
    <dsp:sp modelId="{6A8F7AF5-2A45-4BB3-BFF2-AF8A29DBE897}">
      <dsp:nvSpPr>
        <dsp:cNvPr id="0" name=""/>
        <dsp:cNvSpPr/>
      </dsp:nvSpPr>
      <dsp:spPr>
        <a:xfrm>
          <a:off x="2514599" y="987091"/>
          <a:ext cx="7543800" cy="646488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3024" tIns="165100" rIns="153024" bIns="16510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Seek and identify commonalities</a:t>
          </a:r>
        </a:p>
      </dsp:txBody>
      <dsp:txXfrm>
        <a:off x="2514599" y="987091"/>
        <a:ext cx="7543800" cy="646488"/>
      </dsp:txXfrm>
    </dsp:sp>
    <dsp:sp modelId="{BBE35C77-76E0-4E29-954C-C9A9231EA2A6}">
      <dsp:nvSpPr>
        <dsp:cNvPr id="0" name=""/>
        <dsp:cNvSpPr/>
      </dsp:nvSpPr>
      <dsp:spPr>
        <a:xfrm rot="10800000">
          <a:off x="0" y="2194"/>
          <a:ext cx="2514599" cy="99459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8838" tIns="163576" rIns="178838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2"/>
              </a:solidFill>
            </a:rPr>
            <a:t>Facilitate</a:t>
          </a:r>
        </a:p>
      </dsp:txBody>
      <dsp:txXfrm rot="-10800000">
        <a:off x="0" y="2194"/>
        <a:ext cx="2514599" cy="646488"/>
      </dsp:txXfrm>
    </dsp:sp>
    <dsp:sp modelId="{89786F2E-E970-4807-AED7-9C69C1910792}">
      <dsp:nvSpPr>
        <dsp:cNvPr id="0" name=""/>
        <dsp:cNvSpPr/>
      </dsp:nvSpPr>
      <dsp:spPr>
        <a:xfrm>
          <a:off x="2514599" y="2194"/>
          <a:ext cx="7543800" cy="646488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3024" tIns="165100" rIns="153024" bIns="16510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Facilitate conversations with the Administration</a:t>
          </a:r>
        </a:p>
      </dsp:txBody>
      <dsp:txXfrm>
        <a:off x="2514599" y="2194"/>
        <a:ext cx="7543800" cy="6464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0F4A6-06D8-4E3E-8C61-E91EC4F2D4C7}">
      <dsp:nvSpPr>
        <dsp:cNvPr id="0" name=""/>
        <dsp:cNvSpPr/>
      </dsp:nvSpPr>
      <dsp:spPr>
        <a:xfrm>
          <a:off x="0" y="17219"/>
          <a:ext cx="10058399" cy="585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solidFill>
                <a:schemeClr val="tx2"/>
              </a:solidFill>
            </a:rPr>
            <a:t>Creating a vision &amp; strategy</a:t>
          </a:r>
          <a:endParaRPr lang="en-US" sz="2500" kern="1200" dirty="0">
            <a:solidFill>
              <a:schemeClr val="tx2"/>
            </a:solidFill>
          </a:endParaRPr>
        </a:p>
      </dsp:txBody>
      <dsp:txXfrm>
        <a:off x="28557" y="45776"/>
        <a:ext cx="10001285" cy="527886"/>
      </dsp:txXfrm>
    </dsp:sp>
    <dsp:sp modelId="{03FF5098-24D9-4C18-B135-9BA78A80A7BF}">
      <dsp:nvSpPr>
        <dsp:cNvPr id="0" name=""/>
        <dsp:cNvSpPr/>
      </dsp:nvSpPr>
      <dsp:spPr>
        <a:xfrm>
          <a:off x="0" y="674219"/>
          <a:ext cx="10058399" cy="585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solidFill>
                <a:schemeClr val="tx2"/>
              </a:solidFill>
            </a:rPr>
            <a:t>Recognizing leadership styles + how to use them</a:t>
          </a:r>
          <a:endParaRPr lang="en-US" sz="2500" kern="1200" dirty="0">
            <a:solidFill>
              <a:schemeClr val="tx2"/>
            </a:solidFill>
          </a:endParaRPr>
        </a:p>
      </dsp:txBody>
      <dsp:txXfrm>
        <a:off x="28557" y="702776"/>
        <a:ext cx="10001285" cy="527886"/>
      </dsp:txXfrm>
    </dsp:sp>
    <dsp:sp modelId="{0FEC6F9A-EE79-4B77-9114-E4615F9564DC}">
      <dsp:nvSpPr>
        <dsp:cNvPr id="0" name=""/>
        <dsp:cNvSpPr/>
      </dsp:nvSpPr>
      <dsp:spPr>
        <a:xfrm>
          <a:off x="0" y="1331219"/>
          <a:ext cx="10058399" cy="585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solidFill>
                <a:schemeClr val="tx2"/>
              </a:solidFill>
            </a:rPr>
            <a:t>Being proactive</a:t>
          </a:r>
          <a:endParaRPr lang="en-US" sz="2500" kern="1200" dirty="0">
            <a:solidFill>
              <a:schemeClr val="tx2"/>
            </a:solidFill>
          </a:endParaRPr>
        </a:p>
      </dsp:txBody>
      <dsp:txXfrm>
        <a:off x="28557" y="1359776"/>
        <a:ext cx="10001285" cy="527886"/>
      </dsp:txXfrm>
    </dsp:sp>
    <dsp:sp modelId="{FFB77594-8178-49FC-8D43-0934468BA2A3}">
      <dsp:nvSpPr>
        <dsp:cNvPr id="0" name=""/>
        <dsp:cNvSpPr/>
      </dsp:nvSpPr>
      <dsp:spPr>
        <a:xfrm>
          <a:off x="0" y="1988219"/>
          <a:ext cx="10058399" cy="585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solidFill>
                <a:schemeClr val="tx2"/>
              </a:solidFill>
            </a:rPr>
            <a:t>Setting direction</a:t>
          </a:r>
          <a:endParaRPr lang="en-US" sz="2500" kern="1200" dirty="0">
            <a:solidFill>
              <a:schemeClr val="tx2"/>
            </a:solidFill>
          </a:endParaRPr>
        </a:p>
      </dsp:txBody>
      <dsp:txXfrm>
        <a:off x="28557" y="2016776"/>
        <a:ext cx="10001285" cy="527886"/>
      </dsp:txXfrm>
    </dsp:sp>
    <dsp:sp modelId="{C8BE86C4-9673-4EE1-8388-583864413D32}">
      <dsp:nvSpPr>
        <dsp:cNvPr id="0" name=""/>
        <dsp:cNvSpPr/>
      </dsp:nvSpPr>
      <dsp:spPr>
        <a:xfrm>
          <a:off x="0" y="2645219"/>
          <a:ext cx="10058399" cy="585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solidFill>
                <a:schemeClr val="tx2"/>
              </a:solidFill>
            </a:rPr>
            <a:t>Clear expectations</a:t>
          </a:r>
          <a:endParaRPr lang="en-US" sz="2500" kern="1200" dirty="0">
            <a:solidFill>
              <a:schemeClr val="tx2"/>
            </a:solidFill>
          </a:endParaRPr>
        </a:p>
      </dsp:txBody>
      <dsp:txXfrm>
        <a:off x="28557" y="2673776"/>
        <a:ext cx="10001285" cy="527886"/>
      </dsp:txXfrm>
    </dsp:sp>
    <dsp:sp modelId="{E522C4D2-E4CE-44F7-A370-120BEF6BD874}">
      <dsp:nvSpPr>
        <dsp:cNvPr id="0" name=""/>
        <dsp:cNvSpPr/>
      </dsp:nvSpPr>
      <dsp:spPr>
        <a:xfrm>
          <a:off x="0" y="3302219"/>
          <a:ext cx="10058399" cy="585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solidFill>
                <a:schemeClr val="tx2"/>
              </a:solidFill>
            </a:rPr>
            <a:t>Asking lots of questions (seeking lots of answers!)</a:t>
          </a:r>
          <a:endParaRPr lang="en-US" sz="2500" kern="1200" dirty="0">
            <a:solidFill>
              <a:schemeClr val="tx2"/>
            </a:solidFill>
          </a:endParaRPr>
        </a:p>
      </dsp:txBody>
      <dsp:txXfrm>
        <a:off x="28557" y="3330776"/>
        <a:ext cx="10001285" cy="527886"/>
      </dsp:txXfrm>
    </dsp:sp>
    <dsp:sp modelId="{EC373C96-97EE-4E10-962C-038642A72C60}">
      <dsp:nvSpPr>
        <dsp:cNvPr id="0" name=""/>
        <dsp:cNvSpPr/>
      </dsp:nvSpPr>
      <dsp:spPr>
        <a:xfrm>
          <a:off x="0" y="3959219"/>
          <a:ext cx="10058399" cy="585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solidFill>
                <a:schemeClr val="tx2"/>
              </a:solidFill>
            </a:rPr>
            <a:t>Having allies</a:t>
          </a:r>
          <a:endParaRPr lang="en-US" sz="2500" kern="1200" dirty="0">
            <a:solidFill>
              <a:schemeClr val="tx2"/>
            </a:solidFill>
          </a:endParaRPr>
        </a:p>
      </dsp:txBody>
      <dsp:txXfrm>
        <a:off x="28557" y="3987776"/>
        <a:ext cx="10001285" cy="527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0FCCD1-1911-A546-84C2-BC5FCBB51E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913FB-7893-BE4E-A89A-8FA7CB8263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6640F6E-FB3B-C643-8371-EC79A26267BB}" type="datetimeFigureOut">
              <a:rPr lang="en-US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30DDE-9A68-3E4D-A87E-14DCA109E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BAAF4-6F15-F746-B45D-0443E339DF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3744A-90E3-9644-8C3F-2014586A62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08727C-47B6-9644-9498-635FE25C67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6E24C-9683-1C42-902F-E5436AFAE9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D4B3B6-0FED-D04D-98E5-83B6415910EA}" type="datetimeFigureOut">
              <a:rPr lang="en-US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6CC8565-74CD-F146-B4E3-4273F8C616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2906178-6DF2-0640-A5DA-CC068B435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90E28-5A4B-9741-A98D-2AB5E57BB2A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AFD77C-4F8D-3A43-8152-CB9D552C5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DA6944-B3EF-6B4F-89E7-EA41C81253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Welcome/ Intros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POLL: How comfortable are you working with you local administration?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POLL (Word Cloud?): One word to describe working with administration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342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situation and instance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Begin with the end in mind- Is this a hill to die on?</a:t>
            </a:r>
          </a:p>
          <a:p>
            <a:r>
              <a:rPr lang="en-US" dirty="0"/>
              <a:t>Undeniable situations with piqued interest (personally or professionally)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Bias = (conversation filters) MINDFUL, and maybe accept and provide feedback (vulnerability) on personal perceptions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HOW will a decision be made- based on… (what do we value- right now, overall?)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Where will we be after “this” matter (grains of sand)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Honor AND responsibility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Just as it says!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Can’t always get it right- are you ready to own it!?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E57F4-9D9C-5847-BCD2-13B860A1E0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13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</a:t>
            </a:r>
          </a:p>
          <a:p>
            <a:r>
              <a:rPr lang="en-US" dirty="0"/>
              <a:t>And… how else?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416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</a:p>
          <a:p>
            <a:r>
              <a:rPr lang="en-US" dirty="0"/>
              <a:t>And, what else?</a:t>
            </a:r>
          </a:p>
          <a:p>
            <a:r>
              <a:rPr lang="en-US" dirty="0"/>
              <a:t>AS leaders represent the faculty voice, not personal agendas</a:t>
            </a:r>
          </a:p>
          <a:p>
            <a:r>
              <a:rPr lang="en-US" dirty="0"/>
              <a:t>AS leaders develop collaboration and collegiality among the AS that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155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can we do to empower leadership and voice for faculty?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606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else?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873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+ LIFE! Dynamics of collegiality/collaboration with “others”</a:t>
            </a:r>
          </a:p>
          <a:p>
            <a:r>
              <a:rPr lang="en-US" dirty="0"/>
              <a:t>Not what if “I”, but what if “WE”</a:t>
            </a:r>
          </a:p>
          <a:p>
            <a:r>
              <a:rPr lang="en-US" dirty="0"/>
              <a:t>Coming from a place of difference in the culture of our institutions</a:t>
            </a:r>
          </a:p>
          <a:p>
            <a:r>
              <a:rPr lang="en-US" dirty="0"/>
              <a:t>Common destination, different roads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522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Many colleges have seamless governance processes… or do they? Should they?</a:t>
            </a:r>
          </a:p>
          <a:p>
            <a:r>
              <a:rPr lang="en-US" dirty="0"/>
              <a:t>Decision-making</a:t>
            </a:r>
          </a:p>
          <a:p>
            <a:r>
              <a:rPr lang="en-US" dirty="0"/>
              <a:t>Other stakeholders: </a:t>
            </a:r>
          </a:p>
          <a:p>
            <a:r>
              <a:rPr lang="en-US" dirty="0"/>
              <a:t>CCCCO- various divisions, Success Center, Foundation </a:t>
            </a:r>
          </a:p>
          <a:p>
            <a:r>
              <a:rPr lang="en-US" dirty="0"/>
              <a:t>Local Community</a:t>
            </a:r>
          </a:p>
          <a:p>
            <a:r>
              <a:rPr lang="en-US" dirty="0"/>
              <a:t>What else?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360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chat!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*Institutional effectiveness relies on governance determined by </a:t>
            </a:r>
            <a:r>
              <a:rPr lang="en-US" b="1" i="1" dirty="0"/>
              <a:t>roles</a:t>
            </a:r>
            <a:r>
              <a:rPr lang="en-US" dirty="0"/>
              <a:t> and </a:t>
            </a:r>
            <a:r>
              <a:rPr lang="en-US" b="1" i="1" dirty="0"/>
              <a:t>responsibilities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6025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EMPOWERMENT: Shared governance</a:t>
            </a:r>
          </a:p>
          <a:p>
            <a:r>
              <a:rPr lang="en-US" dirty="0"/>
              <a:t>LEADERSHIP: Interaction/Oversight</a:t>
            </a:r>
          </a:p>
          <a:p>
            <a:r>
              <a:rPr lang="en-US" dirty="0"/>
              <a:t>VOICE: Of faculty… in conjunction with other “perspectives”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800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Participate… who, what, when, why, where, and HOW!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9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ACTIVITY- Google Drive (click on image or HERE: https://docs.google.com/document/d/1LFGWiCJdhAD9ZB-8AiLThD_rUEhn2ooQu8rUG4GB9As/edit </a:t>
            </a:r>
          </a:p>
          <a:p>
            <a:r>
              <a:rPr lang="en-US" dirty="0"/>
              <a:t>Reflect on situations, circumstances, SELF!</a:t>
            </a:r>
          </a:p>
          <a:p>
            <a:r>
              <a:rPr lang="en-US" dirty="0"/>
              <a:t>Presenters ID “themes”</a:t>
            </a:r>
          </a:p>
          <a:p>
            <a:r>
              <a:rPr lang="en-US" dirty="0"/>
              <a:t>No answers or this would be easy!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3839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ACTIVITY- in Google Drive (click on image or HERE: </a:t>
            </a:r>
          </a:p>
          <a:p>
            <a:r>
              <a:rPr lang="en-US" dirty="0"/>
              <a:t>Let’s get real… if this were easy, EVERYONE would do it</a:t>
            </a:r>
          </a:p>
          <a:p>
            <a:r>
              <a:rPr lang="en-US" dirty="0"/>
              <a:t>Google Doc: https://docs.google.com/document/d/1LFGWiCJdhAD9ZB-8AiLThD_rUEhn2ooQu8rUG4GB9As/edit?usp=sharing</a:t>
            </a:r>
          </a:p>
          <a:p>
            <a:r>
              <a:rPr lang="en-US" dirty="0"/>
              <a:t>(CLICK ON PICTURE to get to GOOGLE DRIVE!)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710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Matters: 10+1, yes, but…</a:t>
            </a:r>
          </a:p>
          <a:p>
            <a:r>
              <a:rPr lang="en-US" dirty="0"/>
              <a:t>College/District “plans”:</a:t>
            </a:r>
          </a:p>
          <a:p>
            <a:r>
              <a:rPr lang="en-US" dirty="0"/>
              <a:t>Master/Strategic Plan- EEO/ Student Equity- Budget/ Educational or Enrollment- Facilities- Technology-  ACCJC/Outcomes Assessment</a:t>
            </a:r>
          </a:p>
          <a:p>
            <a:r>
              <a:rPr lang="en-US" dirty="0"/>
              <a:t>SO MANY PLANS… what is the bedrock for decision-making? VISION- MISSION- VALUES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ASCCC Academic Academy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DA6944-B3EF-6B4F-89E7-EA41C8125302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72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59005" y="4732940"/>
            <a:ext cx="10432249" cy="1736660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848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&quot;&quot;">
            <a:extLst>
              <a:ext uri="{FF2B5EF4-FFF2-40B4-BE49-F238E27FC236}">
                <a16:creationId xmlns:a16="http://schemas.microsoft.com/office/drawing/2014/main" id="{6510BF65-0C03-E747-98C0-EB8748DFAAEB}"/>
              </a:ext>
            </a:extLst>
          </p:cNvPr>
          <p:cNvSpPr/>
          <p:nvPr userDrawn="1"/>
        </p:nvSpPr>
        <p:spPr>
          <a:xfrm>
            <a:off x="0" y="0"/>
            <a:ext cx="12192000" cy="2355850"/>
          </a:xfrm>
          <a:prstGeom prst="rect">
            <a:avLst/>
          </a:prstGeom>
          <a:solidFill>
            <a:srgbClr val="006393"/>
          </a:solidFill>
          <a:ln>
            <a:noFill/>
          </a:ln>
          <a:effectLst>
            <a:outerShdw blurRad="228600" dist="635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F06088A0-6770-8842-AAB0-A6DCBD830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2354263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SCCC logo icon">
            <a:extLst>
              <a:ext uri="{FF2B5EF4-FFF2-40B4-BE49-F238E27FC236}">
                <a16:creationId xmlns:a16="http://schemas.microsoft.com/office/drawing/2014/main" id="{CA6626D6-0C8A-4D4D-91B2-DE99EDE243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6376988"/>
            <a:ext cx="3444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19" y="403412"/>
            <a:ext cx="8793479" cy="1685768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994" y="2662568"/>
            <a:ext cx="10523806" cy="356941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id="{B7271532-3037-2346-AF9C-8177E827F6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FA80C-C703-6A42-9526-28B957E5C0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21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&quot;&quot;">
            <a:extLst>
              <a:ext uri="{FF2B5EF4-FFF2-40B4-BE49-F238E27FC236}">
                <a16:creationId xmlns:a16="http://schemas.microsoft.com/office/drawing/2014/main" id="{44FE5459-A402-FB42-AC0D-E0FF3CC42319}"/>
              </a:ext>
            </a:extLst>
          </p:cNvPr>
          <p:cNvSpPr/>
          <p:nvPr userDrawn="1"/>
        </p:nvSpPr>
        <p:spPr>
          <a:xfrm>
            <a:off x="0" y="0"/>
            <a:ext cx="9271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905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5" descr="ASCCC logo icon">
            <a:extLst>
              <a:ext uri="{FF2B5EF4-FFF2-40B4-BE49-F238E27FC236}">
                <a16:creationId xmlns:a16="http://schemas.microsoft.com/office/drawing/2014/main" id="{B031F5E2-4C21-4F46-8C47-0FB44A7108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6376988"/>
            <a:ext cx="344487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7650" y="1798320"/>
            <a:ext cx="4922537" cy="4391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8259" y="1798320"/>
            <a:ext cx="4948881" cy="43913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3F1DFAC4-3422-CC4B-94BC-AF8D95D293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7EA8E-F2C1-F748-878A-C61AEC0E9D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00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&quot;&quot;">
            <a:extLst>
              <a:ext uri="{FF2B5EF4-FFF2-40B4-BE49-F238E27FC236}">
                <a16:creationId xmlns:a16="http://schemas.microsoft.com/office/drawing/2014/main" id="{2314A92D-EB3F-2C4B-8627-77F00AB3D247}"/>
              </a:ext>
            </a:extLst>
          </p:cNvPr>
          <p:cNvSpPr/>
          <p:nvPr userDrawn="1"/>
        </p:nvSpPr>
        <p:spPr>
          <a:xfrm>
            <a:off x="0" y="0"/>
            <a:ext cx="9271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905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6" descr="ASCCC logo icon">
            <a:extLst>
              <a:ext uri="{FF2B5EF4-FFF2-40B4-BE49-F238E27FC236}">
                <a16:creationId xmlns:a16="http://schemas.microsoft.com/office/drawing/2014/main" id="{40E4AAF6-590B-524E-849F-CB60975D57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6376988"/>
            <a:ext cx="344488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77650" y="1798320"/>
            <a:ext cx="10058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84C2D47D-B4E2-2144-A1A8-709D7128A4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C949E-1E58-A146-8787-2A5DB0B69B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14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SCCC logo icon">
            <a:extLst>
              <a:ext uri="{FF2B5EF4-FFF2-40B4-BE49-F238E27FC236}">
                <a16:creationId xmlns:a16="http://schemas.microsoft.com/office/drawing/2014/main" id="{6F5915FB-CAAB-D74F-A521-80C11144F0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6376988"/>
            <a:ext cx="344488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3FF7C1B-BDD6-2548-8849-A85713EC5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98113" y="6356350"/>
            <a:ext cx="10556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2717C-FF9A-4447-B61B-DCD0284B8E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70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#2 Content 2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47686E-7239-014B-BDE6-C25098C3A993}"/>
              </a:ext>
            </a:extLst>
          </p:cNvPr>
          <p:cNvSpPr/>
          <p:nvPr userDrawn="1"/>
        </p:nvSpPr>
        <p:spPr>
          <a:xfrm>
            <a:off x="0" y="0"/>
            <a:ext cx="927847" cy="6858000"/>
          </a:xfrm>
          <a:prstGeom prst="rect">
            <a:avLst/>
          </a:prstGeom>
          <a:solidFill>
            <a:srgbClr val="054690"/>
          </a:solidFill>
          <a:ln>
            <a:noFill/>
          </a:ln>
          <a:effectLst>
            <a:outerShdw blurRad="1905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EDC0F-3BCC-4B40-AC8B-5FD51655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7E383382-0294-BD4C-A5F0-F13A44A6EA7B}"/>
              </a:ext>
            </a:extLst>
          </p:cNvPr>
          <p:cNvSpPr txBox="1">
            <a:spLocks/>
          </p:cNvSpPr>
          <p:nvPr userDrawn="1"/>
        </p:nvSpPr>
        <p:spPr>
          <a:xfrm>
            <a:off x="8580493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4"/>
                </a:solidFill>
                <a:latin typeface="Gill Sans Ultra Bold" panose="020B0A020201040202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D8F1A-69A8-9242-9469-8400121D240A}" type="slidenum">
              <a:rPr lang="en-US" sz="1000" smtClean="0">
                <a:latin typeface="+mj-lt"/>
              </a:rPr>
              <a:pPr/>
              <a:t>‹#›</a:t>
            </a:fld>
            <a:endParaRPr lang="en-US" sz="1000" dirty="0">
              <a:latin typeface="+mj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9193D36-B121-6342-A5EB-898D4AD08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7650" y="1798320"/>
            <a:ext cx="100584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459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6711622-0F8F-3540-87A5-2668501AC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365125"/>
            <a:ext cx="1007586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D678B88-268D-1542-A01C-3B4EE34B60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89050" y="1825625"/>
            <a:ext cx="100647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– Remember to ad alt text to all imported graphics and images.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9391C5F-C410-3C40-9617-A6E475C401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356350"/>
            <a:ext cx="915987" cy="36512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BF3C0E8B-95BA-9D4D-9575-C467F06294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Palatino" pitchFamily="2" charset="77"/>
          <a:ea typeface="Palatino" pitchFamily="2" charset="77"/>
          <a:cs typeface="Palatino" pitchFamily="2" charset="77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Palatino" pitchFamily="2" charset="77"/>
          <a:ea typeface="Palatino" pitchFamily="2" charset="77"/>
          <a:cs typeface="Palatino" pitchFamily="2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Palatino" pitchFamily="2" charset="77"/>
          <a:ea typeface="Palatino" pitchFamily="2" charset="77"/>
          <a:cs typeface="Palatino" pitchFamily="2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Palatino" pitchFamily="2" charset="77"/>
          <a:ea typeface="Palatino" pitchFamily="2" charset="77"/>
          <a:cs typeface="Palatino" pitchFamily="2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Palatino" pitchFamily="2" charset="77"/>
          <a:ea typeface="Palatino" pitchFamily="2" charset="77"/>
          <a:cs typeface="Palatino" pitchFamily="2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0476C"/>
          </a:solidFill>
          <a:latin typeface="Palatino" pitchFamily="2" charset="77"/>
          <a:ea typeface="Palatino" pitchFamily="2" charset="77"/>
          <a:cs typeface="Palatino" pitchFamily="2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0476C"/>
          </a:solidFill>
          <a:latin typeface="Palatino" pitchFamily="2" charset="77"/>
          <a:ea typeface="Palatino" pitchFamily="2" charset="77"/>
          <a:cs typeface="Palatino" pitchFamily="2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0476C"/>
          </a:solidFill>
          <a:latin typeface="Palatino" pitchFamily="2" charset="77"/>
          <a:ea typeface="Palatino" pitchFamily="2" charset="77"/>
          <a:cs typeface="Palatino" pitchFamily="2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10476C"/>
          </a:solidFill>
          <a:latin typeface="Palatino" pitchFamily="2" charset="77"/>
          <a:ea typeface="Palatino" pitchFamily="2" charset="77"/>
          <a:cs typeface="Palatino" pitchFamily="2" charset="77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+mj-lt"/>
          <a:ea typeface="+mn-ea"/>
          <a:cs typeface="Gill Sans" panose="020B0502020104020203" pitchFamily="34" charset="-79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404040"/>
          </a:solidFill>
          <a:latin typeface="+mj-lt"/>
          <a:ea typeface="+mn-ea"/>
          <a:cs typeface="Gill Sans" panose="020B0502020104020203" pitchFamily="34" charset="-79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+mj-lt"/>
          <a:ea typeface="+mn-ea"/>
          <a:cs typeface="Gill Sans" panose="020B0502020104020203" pitchFamily="34" charset="-79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+mj-lt"/>
          <a:ea typeface="+mn-ea"/>
          <a:cs typeface="Gill Sans" panose="020B0502020104020203" pitchFamily="34" charset="-79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404040"/>
          </a:solidFill>
          <a:latin typeface="+mj-lt"/>
          <a:ea typeface="+mn-ea"/>
          <a:cs typeface="Gill Sans" panose="020B05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ue3hCVHtZZ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LFGWiCJdhAD9ZB-8AiLThD_rUEhn2ooQu8rUG4GB9As/edi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LFGWiCJdhAD9ZB-8AiLThD_rUEhn2ooQu8rUG4GB9As/edi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4C024CE1-8729-9A45-B64C-4C99EAD381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8850" y="4553339"/>
            <a:ext cx="10433050" cy="2164701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i="0" dirty="0">
                <a:effectLst/>
                <a:latin typeface="Maven"/>
              </a:rPr>
              <a:t>Collegiality and Collaboration </a:t>
            </a:r>
            <a:br>
              <a:rPr lang="en-US" b="1" i="0" dirty="0">
                <a:effectLst/>
                <a:latin typeface="Maven"/>
              </a:rPr>
            </a:br>
            <a:r>
              <a:rPr lang="en-US" b="1" i="0" dirty="0">
                <a:effectLst/>
                <a:latin typeface="Maven"/>
              </a:rPr>
              <a:t>with Local Administration/Board</a:t>
            </a:r>
            <a:b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Karla Kirk, ASCCC 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</a:t>
            </a:r>
            <a:r>
              <a:rPr lang="en-US" sz="2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Representative</a:t>
            </a:r>
            <a:br>
              <a:rPr lang="en-US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Carrie Roberson, ASCCC At-Large Representative</a:t>
            </a:r>
            <a:endParaRPr lang="en-US" altLang="en-US" sz="2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8C2E-63D1-4C83-B690-782A504D4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</p:spPr>
        <p:txBody>
          <a:bodyPr wrap="square" anchor="b"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PRINCIPLES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10B291-C669-437B-B8A4-D9B4C902EB2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34588837"/>
              </p:ext>
            </p:extLst>
          </p:nvPr>
        </p:nvGraphicFramePr>
        <p:xfrm>
          <a:off x="1277650" y="1798320"/>
          <a:ext cx="100584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9929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8C2E-63D1-4C83-B690-782A504D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And…</a:t>
            </a:r>
            <a:endParaRPr lang="en-US" sz="440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672CF-2A1D-493B-8510-CA256B6BB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6914" y="1798320"/>
            <a:ext cx="10235682" cy="4351338"/>
          </a:xfrm>
        </p:spPr>
        <p:txBody>
          <a:bodyPr>
            <a:normAutofit/>
          </a:bodyPr>
          <a:lstStyle/>
          <a:p>
            <a:r>
              <a:rPr lang="en-US" dirty="0"/>
              <a:t>Think about what makes the collegiality + collaboration important</a:t>
            </a:r>
          </a:p>
          <a:p>
            <a:pPr lvl="0"/>
            <a:r>
              <a:rPr lang="en-US" dirty="0"/>
              <a:t>Seek the source of the disagreement and points of common purpose </a:t>
            </a:r>
          </a:p>
          <a:p>
            <a:pPr lvl="0"/>
            <a:r>
              <a:rPr lang="en-US" dirty="0"/>
              <a:t>Stay responsible for your feelings + actions</a:t>
            </a:r>
          </a:p>
          <a:p>
            <a:pPr lvl="0"/>
            <a:r>
              <a:rPr lang="en-US" dirty="0"/>
              <a:t>Identify unconscious biases - be mindful of personal power and privilege</a:t>
            </a:r>
          </a:p>
          <a:p>
            <a:pPr lvl="0"/>
            <a:r>
              <a:rPr lang="en-US" dirty="0"/>
              <a:t>Engage in dialogue including clarifying values for decision-making</a:t>
            </a:r>
          </a:p>
          <a:p>
            <a:pPr lvl="0"/>
            <a:r>
              <a:rPr lang="en-US" dirty="0"/>
              <a:t>Pay attention to what has heart and meaning</a:t>
            </a:r>
          </a:p>
          <a:p>
            <a:pPr lvl="0"/>
            <a:r>
              <a:rPr lang="en-US" dirty="0"/>
              <a:t>Speak the truth without blame or judgment </a:t>
            </a:r>
          </a:p>
          <a:p>
            <a:pPr lvl="0"/>
            <a:r>
              <a:rPr lang="en-US" dirty="0"/>
              <a:t>Be open to outcome, not attached to outcome</a:t>
            </a:r>
          </a:p>
          <a:p>
            <a:r>
              <a:rPr lang="en-US" dirty="0"/>
              <a:t>Allow for mistakes to happen!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16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8C2E-63D1-4C83-B690-782A504D4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640957"/>
          </a:xfrm>
        </p:spPr>
        <p:txBody>
          <a:bodyPr wrap="square" anchor="b"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Strategies for Working with the 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Administration + Board: Collegiality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27044B1-C86B-486D-9451-077070F3750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22871482"/>
              </p:ext>
            </p:extLst>
          </p:nvPr>
        </p:nvGraphicFramePr>
        <p:xfrm>
          <a:off x="1277650" y="2080728"/>
          <a:ext cx="10058400" cy="459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6553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8C2E-63D1-4C83-B690-782A504D4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20" y="365125"/>
            <a:ext cx="10804849" cy="1325563"/>
          </a:xfrm>
        </p:spPr>
        <p:txBody>
          <a:bodyPr wrap="square" anchor="b"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Strategies for Working with the </a:t>
            </a: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Administration + Board: Collaboration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81DA93-FB93-4BA1-95DB-A4B14645D18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18880957"/>
              </p:ext>
            </p:extLst>
          </p:nvPr>
        </p:nvGraphicFramePr>
        <p:xfrm>
          <a:off x="1277650" y="1931436"/>
          <a:ext cx="10058400" cy="4561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3806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CB471-EE15-42A6-AD3F-46F520AA9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174426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Representation Matters!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3BC86-AC18-4344-A3FF-0DCAA4F80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7650" y="1735494"/>
            <a:ext cx="10058400" cy="4414164"/>
          </a:xfrm>
        </p:spPr>
        <p:txBody>
          <a:bodyPr/>
          <a:lstStyle/>
          <a:p>
            <a:r>
              <a:rPr lang="en-US" dirty="0"/>
              <a:t>Examine committee membership and/ or representation of faculty voice to ascertain gaps in diversity</a:t>
            </a:r>
          </a:p>
          <a:p>
            <a:r>
              <a:rPr lang="en-US" dirty="0"/>
              <a:t>Assure that all faculty appointments to campus governance committees are made by the academic senate (by the president or process)</a:t>
            </a:r>
          </a:p>
          <a:p>
            <a:r>
              <a:rPr lang="en-US" dirty="0"/>
              <a:t>Reach out to groups of faculty that are typically not well represented on committees to make appointments that are more inclusive</a:t>
            </a:r>
          </a:p>
          <a:p>
            <a:r>
              <a:rPr lang="en-US" dirty="0"/>
              <a:t>Assure that faculty are adequately informed or prepared to represent academic and professional matters on committees </a:t>
            </a:r>
          </a:p>
          <a:p>
            <a:r>
              <a:rPr lang="en-US" dirty="0"/>
              <a:t>Maximize the faculty representation on ALL committees- as permitted in board policies and administrative procedures</a:t>
            </a:r>
          </a:p>
        </p:txBody>
      </p:sp>
    </p:spTree>
    <p:extLst>
      <p:ext uri="{BB962C8B-B14F-4D97-AF65-F5344CB8AC3E}">
        <p14:creationId xmlns:p14="http://schemas.microsoft.com/office/powerpoint/2010/main" val="984414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BE0C6-700D-4E73-BF3D-39364DCC7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325563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Empowering</a:t>
            </a:r>
            <a:r>
              <a:rPr lang="en-US" sz="4400" dirty="0">
                <a:latin typeface="+mj-lt"/>
              </a:rPr>
              <a:t> </a:t>
            </a:r>
            <a:br>
              <a:rPr lang="en-US" sz="4400" dirty="0">
                <a:latin typeface="+mj-lt"/>
              </a:rPr>
            </a:br>
            <a:r>
              <a:rPr lang="en-US" sz="4400" dirty="0">
                <a:latin typeface="+mj-lt"/>
              </a:rPr>
              <a:t>leadership and voice for faculty!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B37F8-6F93-4DA9-A945-902BE1038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1013" y="1798320"/>
            <a:ext cx="5204538" cy="4391343"/>
          </a:xfrm>
        </p:spPr>
        <p:txBody>
          <a:bodyPr wrap="square" anchor="t">
            <a:normAutofit/>
          </a:bodyPr>
          <a:lstStyle/>
          <a:p>
            <a:r>
              <a:rPr lang="en-US" b="0" i="0" dirty="0"/>
              <a:t>Conduct orientations, trainings, other professional development</a:t>
            </a:r>
          </a:p>
          <a:p>
            <a:r>
              <a:rPr lang="en-US" b="0" i="0" dirty="0"/>
              <a:t>Foster connections with the faculty AND administrators</a:t>
            </a:r>
          </a:p>
          <a:p>
            <a:r>
              <a:rPr lang="en-US" dirty="0"/>
              <a:t>Obtainable information on local</a:t>
            </a:r>
            <a:r>
              <a:rPr lang="en-US" b="0" i="0" dirty="0"/>
              <a:t> participatory governance </a:t>
            </a:r>
          </a:p>
          <a:p>
            <a:r>
              <a:rPr lang="en-US" dirty="0"/>
              <a:t>Model effective leadership </a:t>
            </a:r>
          </a:p>
          <a:p>
            <a:r>
              <a:rPr lang="en-US" dirty="0"/>
              <a:t>Assume good intentions</a:t>
            </a:r>
          </a:p>
          <a:p>
            <a:r>
              <a:rPr lang="en-US" dirty="0"/>
              <a:t>Build connections with the ASCCC!</a:t>
            </a:r>
          </a:p>
          <a:p>
            <a:r>
              <a:rPr lang="en-US" dirty="0"/>
              <a:t>What else?</a:t>
            </a:r>
          </a:p>
        </p:txBody>
      </p:sp>
      <p:pic>
        <p:nvPicPr>
          <p:cNvPr id="5" name="Content Placeholder 4" descr="One glowing light up arrow among other down arrows on green pastel color background">
            <a:extLst>
              <a:ext uri="{FF2B5EF4-FFF2-40B4-BE49-F238E27FC236}">
                <a16:creationId xmlns:a16="http://schemas.microsoft.com/office/drawing/2014/main" id="{18D1DCDD-8C5D-4BFF-B412-062C1F556B5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88100" y="2137966"/>
            <a:ext cx="4949825" cy="3712368"/>
          </a:xfr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AC370CE-FA9A-490D-92DF-29CAD3166C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7813" y="6356350"/>
            <a:ext cx="915987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1E27EA8E-F2C1-F748-878A-C61AEC0E9D53}" type="slidenum">
              <a:rPr lang="en-US" altLang="en-US"/>
              <a:pPr>
                <a:spcAft>
                  <a:spcPts val="600"/>
                </a:spcAft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970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8C2E-63D1-4C83-B690-782A504D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 &amp; A…and THANK YOU!</a:t>
            </a:r>
            <a:endParaRPr lang="en-US" sz="4400" dirty="0">
              <a:latin typeface="+mj-lt"/>
            </a:endParaRPr>
          </a:p>
        </p:txBody>
      </p:sp>
      <p:pic>
        <p:nvPicPr>
          <p:cNvPr id="4" name="Picture 2" descr="questions">
            <a:extLst>
              <a:ext uri="{FF2B5EF4-FFF2-40B4-BE49-F238E27FC236}">
                <a16:creationId xmlns:a16="http://schemas.microsoft.com/office/drawing/2014/main" id="{A0A09BD8-819C-4024-B341-A05A8997161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5920" y="2061160"/>
            <a:ext cx="48895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79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A76EB-D48A-45BF-8F2C-3E328308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What is </a:t>
            </a:r>
            <a:r>
              <a:rPr lang="en-US" sz="4400" i="1" dirty="0">
                <a:latin typeface="+mj-lt"/>
              </a:rPr>
              <a:t>this</a:t>
            </a:r>
            <a:r>
              <a:rPr lang="en-US" sz="4400" dirty="0">
                <a:latin typeface="+mj-lt"/>
              </a:rPr>
              <a:t> about?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BFAFB-DB8D-44CC-A96F-6C4789F65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994" y="2662568"/>
            <a:ext cx="10523806" cy="3792020"/>
          </a:xfr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One aspect of effective leadership is the collaboration with administration, the board of trustees, and other constituencies at the local college and/or district. Understanding the statutory and regulatory context in which the academic senate operates ensures that local process, with regard to academic and professional matters (the 10+1), really matters! This breakout discusses the roles, responsibilities, and elements of leadership for academic senate presidents while leveraging collegiality efforts for our common purpose: student success!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ctr"/>
            <a:r>
              <a:rPr lang="en-US" sz="3200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IF…?</a:t>
            </a:r>
            <a:endParaRPr lang="en-US" sz="3200" dirty="0">
              <a:solidFill>
                <a:schemeClr val="tx2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9C0CF-F259-4EB6-9DE6-4A7A77820F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3FA80C-C703-6A42-9526-28B957E5C05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9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77260-EFED-46EE-91BC-00DDD1004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994" y="2662568"/>
            <a:ext cx="10523806" cy="3792020"/>
          </a:xfrm>
        </p:spPr>
        <p:txBody>
          <a:bodyPr/>
          <a:lstStyle/>
          <a:p>
            <a:pPr marL="45720" indent="0" algn="ctr">
              <a:buNone/>
            </a:pPr>
            <a:r>
              <a:rPr lang="en-US" sz="4800" i="1" dirty="0"/>
              <a:t>“No one should make the claim of being educated until he or she has learned to live in harmony with people who are different.” </a:t>
            </a:r>
          </a:p>
          <a:p>
            <a:pPr marL="45720" indent="0">
              <a:buNone/>
            </a:pPr>
            <a:endParaRPr lang="en-US" sz="1600" dirty="0"/>
          </a:p>
          <a:p>
            <a:pPr marL="45720" indent="0" algn="ctr">
              <a:buNone/>
            </a:pPr>
            <a:r>
              <a:rPr lang="en-US" sz="1400" dirty="0">
                <a:latin typeface="+mn-lt"/>
              </a:rPr>
              <a:t>Wilson, A. H. (1982, Summer). </a:t>
            </a:r>
            <a:r>
              <a:rPr lang="en-US" sz="1400" i="1" dirty="0">
                <a:latin typeface="+mn-lt"/>
              </a:rPr>
              <a:t>Cross-cultural experiential learning for teachers</a:t>
            </a:r>
            <a:r>
              <a:rPr lang="en-US" sz="1400" dirty="0">
                <a:latin typeface="+mn-lt"/>
              </a:rPr>
              <a:t>. </a:t>
            </a:r>
          </a:p>
          <a:p>
            <a:pPr marL="45720" indent="0" algn="ctr">
              <a:buNone/>
            </a:pPr>
            <a:r>
              <a:rPr lang="en-US" sz="1400" dirty="0">
                <a:latin typeface="+mn-lt"/>
              </a:rPr>
              <a:t>Theory Into Practice, 21(3), 184-192. </a:t>
            </a:r>
            <a:endParaRPr lang="en-US" sz="1400" i="1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B82BA-9288-4837-9777-1B8DC84F6D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3FA80C-C703-6A42-9526-28B957E5C05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98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8C2E-63D1-4C83-B690-782A504D4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006475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Complex system and institutions!</a:t>
            </a:r>
            <a:endParaRPr lang="en-US" sz="440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672CF-2A1D-493B-8510-CA256B6BBD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STUDENTS!</a:t>
            </a:r>
          </a:p>
          <a:p>
            <a:r>
              <a:rPr lang="en-US" dirty="0"/>
              <a:t>Board of Trustees</a:t>
            </a:r>
          </a:p>
          <a:p>
            <a:r>
              <a:rPr lang="en-US" dirty="0"/>
              <a:t>Superintendent/ President/ Chief Executive Officer (CEO)</a:t>
            </a:r>
          </a:p>
          <a:p>
            <a:r>
              <a:rPr lang="en-US" dirty="0"/>
              <a:t>Vice President(s)</a:t>
            </a:r>
          </a:p>
          <a:p>
            <a:r>
              <a:rPr lang="en-US" dirty="0"/>
              <a:t>Deans/ Supervisors/ Administrators</a:t>
            </a:r>
          </a:p>
          <a:p>
            <a:r>
              <a:rPr lang="en-US" dirty="0"/>
              <a:t>Unions/Collective Bargaining</a:t>
            </a:r>
          </a:p>
          <a:p>
            <a:r>
              <a:rPr lang="en-US" dirty="0"/>
              <a:t>Classified Professionals</a:t>
            </a:r>
          </a:p>
          <a:p>
            <a:r>
              <a:rPr lang="en-US" dirty="0"/>
              <a:t>Other stakeholders?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61535F9-6150-41AA-B9D3-AA0223692E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38" y="3573624"/>
            <a:ext cx="4535271" cy="25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8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71438-CAE8-4968-AA7A-B2A961896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QUICK QUESTION…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283C5-50C7-4EB9-8FA2-5805ABA519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wrap="square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3200" dirty="0"/>
              <a:t>Why do we have </a:t>
            </a:r>
          </a:p>
          <a:p>
            <a:pPr marL="0" indent="0" algn="ctr">
              <a:buNone/>
            </a:pPr>
            <a:r>
              <a:rPr lang="en-US" sz="3200" dirty="0"/>
              <a:t>Academic Senates?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EMPOWERMENT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LEADERSHIP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VOICE</a:t>
            </a:r>
          </a:p>
        </p:txBody>
      </p:sp>
      <p:pic>
        <p:nvPicPr>
          <p:cNvPr id="8" name="Content Placeholder 7" descr="Person with idea concept">
            <a:extLst>
              <a:ext uri="{FF2B5EF4-FFF2-40B4-BE49-F238E27FC236}">
                <a16:creationId xmlns:a16="http://schemas.microsoft.com/office/drawing/2014/main" id="{AD7627AB-9E15-43DD-8417-6B0A1DB44A2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88100" y="2344209"/>
            <a:ext cx="4949825" cy="32998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FCE4A-0E2C-4B3B-93CF-E4F0298100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F3FA80C-C703-6A42-9526-28B957E5C050}" type="slidenum">
              <a:rPr lang="en-US" smtClean="0"/>
              <a:pPr>
                <a:spcAft>
                  <a:spcPts val="600"/>
                </a:spcAft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3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8C2E-63D1-4C83-B690-782A504D4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1612965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charset="0"/>
                <a:cs typeface="Times New Roman" charset="0"/>
              </a:rPr>
              <a:t>Local Academic Senates &amp; ASCCC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68EDF985-E1A0-4352-A1DD-459ED0A07CC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71359765"/>
              </p:ext>
            </p:extLst>
          </p:nvPr>
        </p:nvGraphicFramePr>
        <p:xfrm>
          <a:off x="1277938" y="1798638"/>
          <a:ext cx="100584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3F64C2F-1C81-4152-93E4-70070F833F24}"/>
              </a:ext>
            </a:extLst>
          </p:cNvPr>
          <p:cNvSpPr txBox="1"/>
          <p:nvPr/>
        </p:nvSpPr>
        <p:spPr>
          <a:xfrm>
            <a:off x="5840963" y="2743200"/>
            <a:ext cx="20993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High-level oversight body created specifically for leadership that interacts and reports to existing governance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46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8C2E-63D1-4C83-B690-782A504D4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650" y="365125"/>
            <a:ext cx="10046043" cy="791871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TITLE 5 §51023.5 (a)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672CF-2A1D-493B-8510-CA256B6BB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7650" y="1287623"/>
            <a:ext cx="10058400" cy="520525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The governing board shall adopt policies and procedures that provide district and college staff the opportunity to participate effectively in district and college governance.</a:t>
            </a:r>
          </a:p>
          <a:p>
            <a:pPr marL="0" indent="0">
              <a:buNone/>
            </a:pPr>
            <a:endParaRPr lang="en-US" sz="2400" b="0" i="0" dirty="0">
              <a:latin typeface="+mn-lt"/>
            </a:endParaRPr>
          </a:p>
          <a:p>
            <a:pPr marL="0" indent="0">
              <a:buNone/>
            </a:pPr>
            <a:r>
              <a:rPr lang="en-US" sz="2400" b="0" i="0" dirty="0">
                <a:latin typeface="+mn-lt"/>
              </a:rPr>
              <a:t>The district governing board shall develop policies on academic and professional matters through either or both of the following:</a:t>
            </a:r>
          </a:p>
          <a:p>
            <a:pPr marL="0" indent="0">
              <a:buNone/>
            </a:pPr>
            <a:endParaRPr lang="en-US" sz="2400" b="0" i="0" dirty="0">
              <a:latin typeface="+mn-lt"/>
            </a:endParaRPr>
          </a:p>
          <a:p>
            <a:pPr marL="457200" indent="-457200">
              <a:buAutoNum type="arabicPeriod"/>
            </a:pPr>
            <a:r>
              <a:rPr lang="en-US" sz="2400" b="0" i="0" dirty="0">
                <a:latin typeface="+mn-lt"/>
              </a:rPr>
              <a:t>The governing board shall, </a:t>
            </a:r>
            <a:r>
              <a:rPr lang="en-US" b="1" i="1" dirty="0">
                <a:latin typeface="+mn-lt"/>
              </a:rPr>
              <a:t>r</a:t>
            </a:r>
            <a:r>
              <a:rPr lang="en-US" sz="2400" b="1" i="1" dirty="0">
                <a:latin typeface="+mn-lt"/>
              </a:rPr>
              <a:t>ely primarily </a:t>
            </a:r>
            <a:r>
              <a:rPr lang="en-US" sz="2400" b="0" i="0" dirty="0">
                <a:latin typeface="+mn-lt"/>
              </a:rPr>
              <a:t>upon the advice and judgment of the academic senate, </a:t>
            </a:r>
          </a:p>
          <a:p>
            <a:pPr marL="0" indent="0" algn="ctr">
              <a:buNone/>
            </a:pPr>
            <a:r>
              <a:rPr lang="en-US" sz="2400" b="0" i="0" dirty="0">
                <a:latin typeface="+mn-lt"/>
              </a:rPr>
              <a:t>OR</a:t>
            </a:r>
          </a:p>
          <a:p>
            <a:pPr marL="457200" indent="-457200">
              <a:buAutoNum type="arabicPeriod" startAt="2"/>
            </a:pPr>
            <a:r>
              <a:rPr lang="en-US" sz="2400" b="0" i="0" dirty="0">
                <a:latin typeface="+mn-lt"/>
              </a:rPr>
              <a:t>The governing board, or its designees, and the academic senate shall reach </a:t>
            </a:r>
            <a:r>
              <a:rPr lang="en-US" sz="2400" b="1" i="1" dirty="0">
                <a:latin typeface="+mn-lt"/>
              </a:rPr>
              <a:t>mutual agreement </a:t>
            </a:r>
            <a:r>
              <a:rPr lang="en-US" sz="2400" b="0" i="0" dirty="0">
                <a:latin typeface="+mn-lt"/>
              </a:rPr>
              <a:t>by written resolution, regulation, or policy of the governing board effectuating such recommendations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456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3AA6E-98E0-496B-B98F-296FD1AB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Gettin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’ R.E.A.L…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C0B1-8FB9-4902-B458-87D4A1F63D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18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+mn-lt"/>
              </a:rPr>
              <a:t>What questions, comments, thoughts, ideas, or concerns 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+mn-lt"/>
              </a:rPr>
              <a:t>do you have </a:t>
            </a:r>
            <a:r>
              <a:rPr lang="en-US" b="1" i="0" u="none" strike="noStrike">
                <a:solidFill>
                  <a:srgbClr val="000000"/>
                </a:solidFill>
                <a:effectLst/>
                <a:latin typeface="+mn-lt"/>
              </a:rPr>
              <a:t>about assuming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+mn-lt"/>
              </a:rPr>
              <a:t>such a significant leadership role at your college?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000000"/>
              </a:solidFill>
              <a:latin typeface="+mn-lt"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+mn-lt"/>
              </a:rPr>
              <a:t>R</a:t>
            </a:r>
            <a:r>
              <a:rPr lang="en-US" dirty="0">
                <a:solidFill>
                  <a:srgbClr val="000000"/>
                </a:solidFill>
                <a:effectLst/>
                <a:latin typeface="+mn-lt"/>
              </a:rPr>
              <a:t>EALITY…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MOTIONS…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effectLst/>
                <a:latin typeface="+mn-lt"/>
              </a:rPr>
              <a:t>A</a:t>
            </a:r>
            <a:r>
              <a:rPr lang="en-US" dirty="0">
                <a:solidFill>
                  <a:srgbClr val="000000"/>
                </a:solidFill>
                <a:effectLst/>
                <a:latin typeface="+mn-lt"/>
              </a:rPr>
              <a:t>CTIONS…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L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EADERSHIP…</a:t>
            </a:r>
            <a:endParaRPr lang="en-US" dirty="0">
              <a:effectLst/>
              <a:latin typeface="+mn-lt"/>
            </a:endParaRPr>
          </a:p>
        </p:txBody>
      </p:sp>
      <p:pic>
        <p:nvPicPr>
          <p:cNvPr id="6" name="Content Placeholder 5" descr="3D arrows forming a globe">
            <a:hlinkClick r:id="rId3"/>
            <a:extLst>
              <a:ext uri="{FF2B5EF4-FFF2-40B4-BE49-F238E27FC236}">
                <a16:creationId xmlns:a16="http://schemas.microsoft.com/office/drawing/2014/main" id="{B064DE52-2C75-403C-8D1C-8F74410637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88100" y="2344209"/>
            <a:ext cx="4949825" cy="3299883"/>
          </a:xfrm>
        </p:spPr>
      </p:pic>
    </p:spTree>
    <p:extLst>
      <p:ext uri="{BB962C8B-B14F-4D97-AF65-F5344CB8AC3E}">
        <p14:creationId xmlns:p14="http://schemas.microsoft.com/office/powerpoint/2010/main" val="3316597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8C2E-63D1-4C83-B690-782A504D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PRINCIPLES </a:t>
            </a:r>
            <a:r>
              <a:rPr lang="en-US" sz="4400" dirty="0">
                <a:latin typeface="+mj-lt"/>
              </a:rPr>
              <a:t> </a:t>
            </a:r>
            <a:br>
              <a:rPr lang="en-US" sz="4400" dirty="0">
                <a:latin typeface="+mj-lt"/>
              </a:rPr>
            </a:br>
            <a:r>
              <a:rPr lang="en-US" sz="2400" dirty="0">
                <a:latin typeface="+mj-lt"/>
              </a:rPr>
              <a:t>…to guide collegiality + collaboration!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672CF-2A1D-493B-8510-CA256B6BBD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10+1 Academic and Professional matters…and </a:t>
            </a:r>
            <a:r>
              <a:rPr lang="en-US" i="1" dirty="0"/>
              <a:t>MATTERS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Arrows pointing towards different directions">
            <a:hlinkClick r:id="rId3"/>
            <a:extLst>
              <a:ext uri="{FF2B5EF4-FFF2-40B4-BE49-F238E27FC236}">
                <a16:creationId xmlns:a16="http://schemas.microsoft.com/office/drawing/2014/main" id="{689F09F5-3BB9-430B-84E1-340D12E6433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88100" y="2411368"/>
            <a:ext cx="4949825" cy="2784564"/>
          </a:xfrm>
        </p:spPr>
      </p:pic>
    </p:spTree>
    <p:extLst>
      <p:ext uri="{BB962C8B-B14F-4D97-AF65-F5344CB8AC3E}">
        <p14:creationId xmlns:p14="http://schemas.microsoft.com/office/powerpoint/2010/main" val="202063409"/>
      </p:ext>
    </p:extLst>
  </p:cSld>
  <p:clrMapOvr>
    <a:masterClrMapping/>
  </p:clrMapOvr>
</p:sld>
</file>

<file path=ppt/theme/theme1.xml><?xml version="1.0" encoding="utf-8"?>
<a:theme xmlns:a="http://schemas.openxmlformats.org/drawingml/2006/main" name="ASCCC Curriculum Inst. 2020 Theme">
  <a:themeElements>
    <a:clrScheme name="ASCCC FLI 2021">
      <a:dk1>
        <a:srgbClr val="0A3D57"/>
      </a:dk1>
      <a:lt1>
        <a:srgbClr val="FFFFFF"/>
      </a:lt1>
      <a:dk2>
        <a:srgbClr val="006393"/>
      </a:dk2>
      <a:lt2>
        <a:srgbClr val="B0E5F7"/>
      </a:lt2>
      <a:accent1>
        <a:srgbClr val="189B5A"/>
      </a:accent1>
      <a:accent2>
        <a:srgbClr val="7454B6"/>
      </a:accent2>
      <a:accent3>
        <a:srgbClr val="86D6F3"/>
      </a:accent3>
      <a:accent4>
        <a:srgbClr val="9EDA5C"/>
      </a:accent4>
      <a:accent5>
        <a:srgbClr val="007E48"/>
      </a:accent5>
      <a:accent6>
        <a:srgbClr val="63CBEF"/>
      </a:accent6>
      <a:hlink>
        <a:srgbClr val="7555B7"/>
      </a:hlink>
      <a:folHlink>
        <a:srgbClr val="B196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CCC FLI 2021 ppt template 1  -  Compatibility Mode" id="{3E6D1484-3BBD-4745-B211-CAEC55FD0E72}" vid="{6BFFB59E-2EC8-4D41-9B0D-FA85E4430E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ASCCC FLI 2021 ppt template 1</Template>
  <TotalTime>192</TotalTime>
  <Words>1330</Words>
  <Application>Microsoft Office PowerPoint</Application>
  <PresentationFormat>Widescreen</PresentationFormat>
  <Paragraphs>183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Maven</vt:lpstr>
      <vt:lpstr>Palatino</vt:lpstr>
      <vt:lpstr>ASCCC Curriculum Inst. 2020 Theme</vt:lpstr>
      <vt:lpstr>Collegiality and Collaboration  with Local Administration/Board Karla Kirk, ASCCC North Representative Carrie Roberson, ASCCC At-Large Representative</vt:lpstr>
      <vt:lpstr>What is this about?</vt:lpstr>
      <vt:lpstr>PowerPoint Presentation</vt:lpstr>
      <vt:lpstr>Complex system and institutions!</vt:lpstr>
      <vt:lpstr>QUICK QUESTION…</vt:lpstr>
      <vt:lpstr>Local Academic Senates &amp; ASCCC</vt:lpstr>
      <vt:lpstr>TITLE 5 §51023.5 (a)</vt:lpstr>
      <vt:lpstr>Gettin’ R.E.A.L…</vt:lpstr>
      <vt:lpstr>PRINCIPLES   …to guide collegiality + collaboration!</vt:lpstr>
      <vt:lpstr>PRINCIPLES</vt:lpstr>
      <vt:lpstr>And…</vt:lpstr>
      <vt:lpstr>Strategies for Working with the  Administration + Board: Collegiality</vt:lpstr>
      <vt:lpstr>Strategies for Working with the  Administration + Board: Collaboration</vt:lpstr>
      <vt:lpstr>Representation Matters!</vt:lpstr>
      <vt:lpstr>Empowering  leadership and voice for faculty!</vt:lpstr>
      <vt:lpstr>Q &amp; A…and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is it 10+1…and when is it not? Lance Heard, ASCCC At-Large Representative Carrie Roberson, ASCCC At-Large Representative</dc:title>
  <dc:creator>Carrie Roberson</dc:creator>
  <cp:lastModifiedBy>Carrie Roberson</cp:lastModifiedBy>
  <cp:revision>5</cp:revision>
  <cp:lastPrinted>2020-11-24T19:39:26Z</cp:lastPrinted>
  <dcterms:created xsi:type="dcterms:W3CDTF">2021-06-09T17:47:06Z</dcterms:created>
  <dcterms:modified xsi:type="dcterms:W3CDTF">2021-06-15T17:47:00Z</dcterms:modified>
</cp:coreProperties>
</file>