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g/dl94voCda7G5cjwNT1ofFY7+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4" name="Google Shape;6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6" name="Google Shape;1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4" name="Google Shape;1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2" name="Google Shape;1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Pre-session resolutions—Time to send in amendments!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Review Resolutions packet—explain this comes from Exec and committees</a:t>
            </a:r>
            <a:endParaRPr/>
          </a:p>
          <a:p>
            <a:pPr indent="0" lvl="0" marL="0" rtl="0" algn="l">
              <a:spcBef>
                <a:spcPts val="0"/>
              </a:spcBef>
              <a:spcAft>
                <a:spcPts val="0"/>
              </a:spcAft>
              <a:buClr>
                <a:schemeClr val="dk1"/>
              </a:buClr>
              <a:buSzPts val="1200"/>
              <a:buFont typeface="Calibri"/>
              <a:buNone/>
            </a:pPr>
            <a:r>
              <a:rPr lang="en-US"/>
              <a:t>At actual Plenary—will include resolutions from Area meetings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New Resolutions—from delegates at Plenary:</a:t>
            </a:r>
            <a:endParaRPr/>
          </a:p>
          <a:p>
            <a:pPr indent="0" lvl="0" marL="0" marR="0" rtl="0" algn="l">
              <a:lnSpc>
                <a:spcPct val="100000"/>
              </a:lnSpc>
              <a:spcBef>
                <a:spcPts val="0"/>
              </a:spcBef>
              <a:spcAft>
                <a:spcPts val="0"/>
              </a:spcAft>
              <a:buClr>
                <a:srgbClr val="000000"/>
              </a:buClr>
              <a:buSzPts val="1100"/>
              <a:buFont typeface="Arial"/>
              <a:buNone/>
            </a:pPr>
            <a:r>
              <a:rPr lang="en-US" sz="1100"/>
              <a:t>If authors are in room—ask for background and rationale of new resolutions</a:t>
            </a:r>
            <a:endParaRPr/>
          </a:p>
          <a:p>
            <a:pPr indent="0" lvl="0" marL="0" rtl="0" algn="l">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rgbClr val="000000"/>
              </a:buClr>
              <a:buSzPts val="1100"/>
              <a:buFont typeface="Arial"/>
              <a:buNone/>
            </a:pPr>
            <a:r>
              <a:rPr lang="en-US" sz="1100"/>
              <a:t>Review New Resolutions—any amendments?</a:t>
            </a:r>
            <a:endParaRPr/>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Clr>
                <a:schemeClr val="dk1"/>
              </a:buClr>
              <a:buSzPts val="1200"/>
              <a:buFont typeface="Calibri"/>
              <a:buNone/>
            </a:pPr>
            <a:r>
              <a:rPr lang="en-US" sz="1200"/>
              <a:t>At Plenary—Amendments Deadline 12:30 p.m. Friday</a:t>
            </a:r>
            <a:endParaRPr/>
          </a:p>
          <a:p>
            <a:pPr indent="0" lvl="0" marL="0" rtl="0" algn="l">
              <a:spcBef>
                <a:spcPts val="0"/>
              </a:spcBef>
              <a:spcAft>
                <a:spcPts val="0"/>
              </a:spcAft>
              <a:buClr>
                <a:schemeClr val="dk1"/>
              </a:buClr>
              <a:buSzPts val="1200"/>
              <a:buFont typeface="Calibri"/>
              <a:buNone/>
            </a:pPr>
            <a:r>
              <a:rPr lang="en-US" sz="1200"/>
              <a:t>	Search website for other resolutions</a:t>
            </a:r>
            <a:endParaRPr/>
          </a:p>
          <a:p>
            <a:pPr indent="0" lvl="0" marL="0" rtl="0" algn="l">
              <a:spcBef>
                <a:spcPts val="0"/>
              </a:spcBef>
              <a:spcAft>
                <a:spcPts val="0"/>
              </a:spcAft>
              <a:buClr>
                <a:schemeClr val="dk1"/>
              </a:buClr>
              <a:buSzPts val="1200"/>
              <a:buFont typeface="Calibri"/>
              <a:buNone/>
            </a:pPr>
            <a:r>
              <a:rPr lang="en-US" sz="1200"/>
              <a:t>	Max 4 Whereas or Resolved</a:t>
            </a:r>
            <a:endParaRPr/>
          </a:p>
          <a:p>
            <a:pPr indent="0" lvl="0" marL="0" rtl="0" algn="l">
              <a:spcBef>
                <a:spcPts val="0"/>
              </a:spcBef>
              <a:spcAft>
                <a:spcPts val="0"/>
              </a:spcAft>
              <a:buClr>
                <a:schemeClr val="dk1"/>
              </a:buClr>
              <a:buSzPts val="1200"/>
              <a:buFont typeface="Calibri"/>
              <a:buNone/>
            </a:pPr>
            <a:r>
              <a:rPr lang="en-US" sz="1200"/>
              <a:t>	Spell out acronyms</a:t>
            </a:r>
            <a:endParaRPr/>
          </a:p>
          <a:p>
            <a:pPr indent="0" lvl="0" marL="0" rtl="0" algn="l">
              <a:spcBef>
                <a:spcPts val="0"/>
              </a:spcBef>
              <a:spcAft>
                <a:spcPts val="0"/>
              </a:spcAft>
              <a:buClr>
                <a:schemeClr val="dk1"/>
              </a:buClr>
              <a:buSzPts val="1200"/>
              <a:buFont typeface="Calibri"/>
              <a:buNone/>
            </a:pPr>
            <a:r>
              <a:rPr lang="en-US" sz="1200"/>
              <a:t>	Create a clear title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Clr>
                <a:schemeClr val="dk1"/>
              </a:buClr>
              <a:buSzPts val="1200"/>
              <a:buFont typeface="Calibri"/>
              <a:buNone/>
            </a:pPr>
            <a:r>
              <a:rPr lang="en-US"/>
              <a:t>Communities under the RESOURCES tab</a:t>
            </a:r>
            <a:endParaRPr/>
          </a:p>
          <a:p>
            <a:pPr indent="0" lvl="0" marL="158750" rtl="0" algn="l">
              <a:spcBef>
                <a:spcPts val="360"/>
              </a:spcBef>
              <a:spcAft>
                <a:spcPts val="0"/>
              </a:spcAft>
              <a:buClr>
                <a:schemeClr val="dk1"/>
              </a:buClr>
              <a:buSzPts val="1200"/>
              <a:buFont typeface="Calibri"/>
              <a:buNone/>
            </a:pPr>
            <a:r>
              <a:rPr lang="en-US"/>
              <a:t>Handbook under the COMMUNITIES tab</a:t>
            </a:r>
            <a:endParaRPr/>
          </a:p>
          <a:p>
            <a:pPr indent="0" lvl="0" marL="158750" rtl="0" algn="l">
              <a:spcBef>
                <a:spcPts val="360"/>
              </a:spcBef>
              <a:spcAft>
                <a:spcPts val="0"/>
              </a:spcAft>
              <a:buClr>
                <a:schemeClr val="dk1"/>
              </a:buClr>
              <a:buSzPts val="1200"/>
              <a:buFont typeface="Calibri"/>
              <a:buNone/>
            </a:pPr>
            <a:r>
              <a:rPr lang="en-US"/>
              <a:t>Technical Visits under SERVICES tab</a:t>
            </a:r>
            <a:endParaRPr/>
          </a:p>
          <a:p>
            <a:pPr indent="0" lvl="0" marL="158750" rtl="0" algn="l">
              <a:spcBef>
                <a:spcPts val="360"/>
              </a:spcBef>
              <a:spcAft>
                <a:spcPts val="0"/>
              </a:spcAft>
              <a:buClr>
                <a:schemeClr val="dk1"/>
              </a:buClr>
              <a:buSzPts val="1200"/>
              <a:buFont typeface="Calibri"/>
              <a:buNone/>
            </a:pPr>
            <a:r>
              <a:rPr lang="en-US"/>
              <a:t>Listservs under RESOURCES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7" name="Google Shape;18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 name="Google Shape;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4" name="Google Shape;20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 name="Google Shape;7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3" name="Google Shape;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 name="Google Shape;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7" name="Google Shape;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 name="Google Shape;10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1" name="Google Shape;1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 name="Google Shape;1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g1320680c67e_0_4"/>
          <p:cNvSpPr txBox="1"/>
          <p:nvPr>
            <p:ph type="title"/>
          </p:nvPr>
        </p:nvSpPr>
        <p:spPr>
          <a:xfrm>
            <a:off x="7272670" y="382773"/>
            <a:ext cx="4549200" cy="6096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sz="44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type="objTx">
  <p:cSld name="OBJECT_WITH_CAPTION_TEXT">
    <p:spTree>
      <p:nvGrpSpPr>
        <p:cNvPr id="15" name="Shape 15"/>
        <p:cNvGrpSpPr/>
        <p:nvPr/>
      </p:nvGrpSpPr>
      <p:grpSpPr>
        <a:xfrm>
          <a:off x="0" y="0"/>
          <a:ext cx="0" cy="0"/>
          <a:chOff x="0" y="0"/>
          <a:chExt cx="0" cy="0"/>
        </a:xfrm>
      </p:grpSpPr>
      <p:pic>
        <p:nvPicPr>
          <p:cNvPr id="16" name="Google Shape;16;g1320680c67e_0_6"/>
          <p:cNvPicPr preferRelativeResize="0"/>
          <p:nvPr/>
        </p:nvPicPr>
        <p:blipFill rotWithShape="1">
          <a:blip r:embed="rId2">
            <a:alphaModFix/>
          </a:blip>
          <a:srcRect b="0" l="0" r="0" t="0"/>
          <a:stretch/>
        </p:blipFill>
        <p:spPr>
          <a:xfrm>
            <a:off x="0" y="-23658"/>
            <a:ext cx="4008439" cy="6924366"/>
          </a:xfrm>
          <a:prstGeom prst="rect">
            <a:avLst/>
          </a:prstGeom>
          <a:noFill/>
          <a:ln>
            <a:noFill/>
          </a:ln>
          <a:effectLst>
            <a:outerShdw blurRad="190500" rotWithShape="0" algn="l" dist="38100">
              <a:srgbClr val="000000">
                <a:alpha val="40000"/>
              </a:srgbClr>
            </a:outerShdw>
          </a:effectLst>
        </p:spPr>
      </p:pic>
      <p:sp>
        <p:nvSpPr>
          <p:cNvPr id="17" name="Google Shape;17;g1320680c67e_0_6"/>
          <p:cNvSpPr/>
          <p:nvPr/>
        </p:nvSpPr>
        <p:spPr>
          <a:xfrm>
            <a:off x="-1" y="1122218"/>
            <a:ext cx="4008300" cy="4613700"/>
          </a:xfrm>
          <a:prstGeom prst="rect">
            <a:avLst/>
          </a:prstGeom>
          <a:solidFill>
            <a:schemeClr val="lt1">
              <a:alpha val="8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8" name="Google Shape;18;g1320680c67e_0_6"/>
          <p:cNvPicPr preferRelativeResize="0"/>
          <p:nvPr/>
        </p:nvPicPr>
        <p:blipFill rotWithShape="1">
          <a:blip r:embed="rId3">
            <a:alphaModFix/>
          </a:blip>
          <a:srcRect b="0" l="0" r="0" t="0"/>
          <a:stretch/>
        </p:blipFill>
        <p:spPr>
          <a:xfrm>
            <a:off x="4360863" y="6376988"/>
            <a:ext cx="377825" cy="377825"/>
          </a:xfrm>
          <a:prstGeom prst="rect">
            <a:avLst/>
          </a:prstGeom>
          <a:noFill/>
          <a:ln>
            <a:noFill/>
          </a:ln>
        </p:spPr>
      </p:pic>
      <p:sp>
        <p:nvSpPr>
          <p:cNvPr id="19" name="Google Shape;19;g1320680c67e_0_6"/>
          <p:cNvSpPr txBox="1"/>
          <p:nvPr>
            <p:ph type="title"/>
          </p:nvPr>
        </p:nvSpPr>
        <p:spPr>
          <a:xfrm>
            <a:off x="227885" y="1335091"/>
            <a:ext cx="3583500" cy="1611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g1320680c67e_0_6"/>
          <p:cNvSpPr txBox="1"/>
          <p:nvPr>
            <p:ph idx="1" type="body"/>
          </p:nvPr>
        </p:nvSpPr>
        <p:spPr>
          <a:xfrm>
            <a:off x="4356705" y="1335091"/>
            <a:ext cx="6672600" cy="4890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68300" lvl="1" marL="914400" algn="l">
              <a:lnSpc>
                <a:spcPct val="90000"/>
              </a:lnSpc>
              <a:spcBef>
                <a:spcPts val="500"/>
              </a:spcBef>
              <a:spcAft>
                <a:spcPts val="0"/>
              </a:spcAft>
              <a:buClr>
                <a:srgbClr val="404040"/>
              </a:buClr>
              <a:buSzPts val="2200"/>
              <a:buChar char="•"/>
              <a:defRPr sz="22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 name="Google Shape;21;g1320680c67e_0_6"/>
          <p:cNvSpPr txBox="1"/>
          <p:nvPr>
            <p:ph idx="2" type="body"/>
          </p:nvPr>
        </p:nvSpPr>
        <p:spPr>
          <a:xfrm>
            <a:off x="227885" y="2947086"/>
            <a:ext cx="3583500" cy="25758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0B41"/>
              </a:buClr>
              <a:buSzPts val="2600"/>
              <a:buNone/>
              <a:defRPr sz="2600">
                <a:solidFill>
                  <a:srgbClr val="810B41"/>
                </a:solidFill>
              </a:defRPr>
            </a:lvl1pPr>
            <a:lvl2pPr indent="-228600" lvl="1" marL="914400" algn="l">
              <a:lnSpc>
                <a:spcPct val="90000"/>
              </a:lnSpc>
              <a:spcBef>
                <a:spcPts val="500"/>
              </a:spcBef>
              <a:spcAft>
                <a:spcPts val="0"/>
              </a:spcAft>
              <a:buClr>
                <a:srgbClr val="404040"/>
              </a:buClr>
              <a:buSzPts val="1400"/>
              <a:buNone/>
              <a:defRPr sz="1400"/>
            </a:lvl2pPr>
            <a:lvl3pPr indent="-228600" lvl="2" marL="1371600" algn="l">
              <a:lnSpc>
                <a:spcPct val="90000"/>
              </a:lnSpc>
              <a:spcBef>
                <a:spcPts val="500"/>
              </a:spcBef>
              <a:spcAft>
                <a:spcPts val="0"/>
              </a:spcAft>
              <a:buClr>
                <a:srgbClr val="404040"/>
              </a:buClr>
              <a:buSzPts val="1200"/>
              <a:buNone/>
              <a:defRPr sz="1200"/>
            </a:lvl3pPr>
            <a:lvl4pPr indent="-228600" lvl="3" marL="1828800" algn="l">
              <a:lnSpc>
                <a:spcPct val="90000"/>
              </a:lnSpc>
              <a:spcBef>
                <a:spcPts val="500"/>
              </a:spcBef>
              <a:spcAft>
                <a:spcPts val="0"/>
              </a:spcAft>
              <a:buClr>
                <a:srgbClr val="404040"/>
              </a:buClr>
              <a:buSzPts val="1000"/>
              <a:buNone/>
              <a:defRPr sz="1000"/>
            </a:lvl4pPr>
            <a:lvl5pPr indent="-228600" lvl="4" marL="2286000" algn="l">
              <a:lnSpc>
                <a:spcPct val="90000"/>
              </a:lnSpc>
              <a:spcBef>
                <a:spcPts val="500"/>
              </a:spcBef>
              <a:spcAft>
                <a:spcPts val="0"/>
              </a:spcAft>
              <a:buClr>
                <a:srgbClr val="40404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 name="Google Shape;22;g1320680c67e_0_6"/>
          <p:cNvSpPr txBox="1"/>
          <p:nvPr>
            <p:ph idx="12" type="sldNum"/>
          </p:nvPr>
        </p:nvSpPr>
        <p:spPr>
          <a:xfrm>
            <a:off x="9890125" y="6356350"/>
            <a:ext cx="1143000" cy="3684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g1320680c67e_0_6"/>
          <p:cNvSpPr/>
          <p:nvPr/>
        </p:nvSpPr>
        <p:spPr>
          <a:xfrm>
            <a:off x="11490325" y="0"/>
            <a:ext cx="701700" cy="6858000"/>
          </a:xfrm>
          <a:prstGeom prst="rect">
            <a:avLst/>
          </a:prstGeom>
          <a:solidFill>
            <a:srgbClr val="451084"/>
          </a:solidFill>
          <a:ln>
            <a:noFill/>
          </a:ln>
          <a:effectLst>
            <a:outerShdw blurRad="190500" rotWithShape="0" algn="ctr" dir="108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24" name="Shape 24"/>
        <p:cNvGrpSpPr/>
        <p:nvPr/>
      </p:nvGrpSpPr>
      <p:grpSpPr>
        <a:xfrm>
          <a:off x="0" y="0"/>
          <a:ext cx="0" cy="0"/>
          <a:chOff x="0" y="0"/>
          <a:chExt cx="0" cy="0"/>
        </a:xfrm>
      </p:grpSpPr>
      <p:pic>
        <p:nvPicPr>
          <p:cNvPr id="25" name="Google Shape;25;g1320680c67e_0_1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26" name="Google Shape;26;g1320680c67e_0_15"/>
          <p:cNvPicPr preferRelativeResize="0"/>
          <p:nvPr/>
        </p:nvPicPr>
        <p:blipFill rotWithShape="1">
          <a:blip r:embed="rId3">
            <a:alphaModFix/>
          </a:blip>
          <a:srcRect b="0" l="0" r="0" t="0"/>
          <a:stretch/>
        </p:blipFill>
        <p:spPr>
          <a:xfrm>
            <a:off x="0" y="0"/>
            <a:ext cx="822325" cy="6858000"/>
          </a:xfrm>
          <a:prstGeom prst="rect">
            <a:avLst/>
          </a:prstGeom>
          <a:solidFill>
            <a:schemeClr val="accent5"/>
          </a:solidFill>
          <a:ln>
            <a:noFill/>
          </a:ln>
          <a:effectLst>
            <a:outerShdw blurRad="190500" rotWithShape="0" algn="ctr" dist="38100">
              <a:srgbClr val="000000">
                <a:alpha val="40000"/>
              </a:srgbClr>
            </a:outerShdw>
          </a:effectLst>
        </p:spPr>
      </p:pic>
      <p:sp>
        <p:nvSpPr>
          <p:cNvPr id="27" name="Google Shape;27;g1320680c67e_0_15"/>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 name="Google Shape;28;g1320680c67e_0_15"/>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g1320680c67e_0_15"/>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g1320680c67e_0_1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31" name="Shape 31"/>
        <p:cNvGrpSpPr/>
        <p:nvPr/>
      </p:nvGrpSpPr>
      <p:grpSpPr>
        <a:xfrm>
          <a:off x="0" y="0"/>
          <a:ext cx="0" cy="0"/>
          <a:chOff x="0" y="0"/>
          <a:chExt cx="0" cy="0"/>
        </a:xfrm>
      </p:grpSpPr>
      <p:pic>
        <p:nvPicPr>
          <p:cNvPr id="32" name="Google Shape;32;g1320680c67e_0_22"/>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3" name="Google Shape;33;g1320680c67e_0_22"/>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 name="Google Shape;34;g1320680c67e_0_22"/>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g1320680c67e_0_22"/>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g1320680c67e_0_22"/>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 name="Google Shape;37;g1320680c67e_0_22"/>
          <p:cNvPicPr preferRelativeResize="0"/>
          <p:nvPr/>
        </p:nvPicPr>
        <p:blipFill rotWithShape="1">
          <a:blip r:embed="rId3">
            <a:alphaModFix/>
          </a:blip>
          <a:srcRect b="0" l="0" r="0" t="0"/>
          <a:stretch/>
        </p:blipFill>
        <p:spPr>
          <a:xfrm>
            <a:off x="0" y="2646"/>
            <a:ext cx="822325" cy="6852709"/>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38" name="Shape 38"/>
        <p:cNvGrpSpPr/>
        <p:nvPr/>
      </p:nvGrpSpPr>
      <p:grpSpPr>
        <a:xfrm>
          <a:off x="0" y="0"/>
          <a:ext cx="0" cy="0"/>
          <a:chOff x="0" y="0"/>
          <a:chExt cx="0" cy="0"/>
        </a:xfrm>
      </p:grpSpPr>
      <p:pic>
        <p:nvPicPr>
          <p:cNvPr id="39" name="Google Shape;39;g1320680c67e_0_29"/>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40" name="Google Shape;40;g1320680c67e_0_29"/>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1" name="Google Shape;41;g1320680c67e_0_29"/>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g1320680c67e_0_29"/>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g1320680c67e_0_29"/>
          <p:cNvPicPr preferRelativeResize="0"/>
          <p:nvPr/>
        </p:nvPicPr>
        <p:blipFill rotWithShape="1">
          <a:blip r:embed="rId3">
            <a:alphaModFix/>
          </a:blip>
          <a:srcRect b="0" l="0" r="0" t="0"/>
          <a:stretch/>
        </p:blipFill>
        <p:spPr>
          <a:xfrm>
            <a:off x="0" y="0"/>
            <a:ext cx="822325" cy="6858000"/>
          </a:xfrm>
          <a:prstGeom prst="rect">
            <a:avLst/>
          </a:prstGeom>
          <a:solidFill>
            <a:schemeClr val="accent5"/>
          </a:solidFill>
          <a:ln>
            <a:noFill/>
          </a:ln>
          <a:effectLst>
            <a:outerShdw blurRad="190500" rotWithShape="0" algn="ctr" dist="381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44" name="Shape 44"/>
        <p:cNvGrpSpPr/>
        <p:nvPr/>
      </p:nvGrpSpPr>
      <p:grpSpPr>
        <a:xfrm>
          <a:off x="0" y="0"/>
          <a:ext cx="0" cy="0"/>
          <a:chOff x="0" y="0"/>
          <a:chExt cx="0" cy="0"/>
        </a:xfrm>
      </p:grpSpPr>
      <p:pic>
        <p:nvPicPr>
          <p:cNvPr id="45" name="Google Shape;45;g1320680c67e_0_3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46" name="Google Shape;46;g1320680c67e_0_35"/>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g1320680c67e_0_3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g1320680c67e_0_3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9" name="Google Shape;49;g1320680c67e_0_35"/>
          <p:cNvPicPr preferRelativeResize="0"/>
          <p:nvPr/>
        </p:nvPicPr>
        <p:blipFill rotWithShape="1">
          <a:blip r:embed="rId3">
            <a:alphaModFix/>
          </a:blip>
          <a:srcRect b="0" l="0" r="0" t="0"/>
          <a:stretch/>
        </p:blipFill>
        <p:spPr>
          <a:xfrm>
            <a:off x="0" y="2646"/>
            <a:ext cx="822325" cy="6852709"/>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pic>
        <p:nvPicPr>
          <p:cNvPr id="51" name="Google Shape;51;g1320680c67e_0_41"/>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52" name="Google Shape;52;g1320680c67e_0_41"/>
          <p:cNvSpPr txBox="1"/>
          <p:nvPr>
            <p:ph idx="12" type="sldNum"/>
          </p:nvPr>
        </p:nvSpPr>
        <p:spPr>
          <a:xfrm>
            <a:off x="10298113" y="6356350"/>
            <a:ext cx="10557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g1320680c67e_0_44"/>
          <p:cNvSpPr txBox="1"/>
          <p:nvPr>
            <p:ph type="title"/>
          </p:nvPr>
        </p:nvSpPr>
        <p:spPr>
          <a:xfrm>
            <a:off x="959005" y="4732940"/>
            <a:ext cx="10432200" cy="17367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0"/>
              </a:spcBef>
              <a:spcAft>
                <a:spcPts val="0"/>
              </a:spcAft>
              <a:buSzPts val="1400"/>
              <a:buNone/>
              <a:defRPr sz="44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55" name="Shape 55"/>
        <p:cNvGrpSpPr/>
        <p:nvPr/>
      </p:nvGrpSpPr>
      <p:grpSpPr>
        <a:xfrm>
          <a:off x="0" y="0"/>
          <a:ext cx="0" cy="0"/>
          <a:chOff x="0" y="0"/>
          <a:chExt cx="0" cy="0"/>
        </a:xfrm>
      </p:grpSpPr>
      <p:sp>
        <p:nvSpPr>
          <p:cNvPr descr="&quot;&quot;" id="56" name="Google Shape;56;g1320680c67e_0_46"/>
          <p:cNvSpPr/>
          <p:nvPr/>
        </p:nvSpPr>
        <p:spPr>
          <a:xfrm>
            <a:off x="0" y="0"/>
            <a:ext cx="12192000" cy="2355900"/>
          </a:xfrm>
          <a:prstGeom prst="rect">
            <a:avLst/>
          </a:prstGeom>
          <a:solidFill>
            <a:srgbClr val="006393"/>
          </a:solidFill>
          <a:ln>
            <a:noFill/>
          </a:ln>
          <a:effectLst>
            <a:outerShdw blurRad="228600" rotWithShape="0" algn="t" dir="5400000" dist="635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57" name="Google Shape;57;g1320680c67e_0_46"/>
          <p:cNvPicPr preferRelativeResize="0"/>
          <p:nvPr/>
        </p:nvPicPr>
        <p:blipFill rotWithShape="1">
          <a:blip r:embed="rId2">
            <a:alphaModFix/>
          </a:blip>
          <a:srcRect b="0" l="0" r="0" t="0"/>
          <a:stretch/>
        </p:blipFill>
        <p:spPr>
          <a:xfrm>
            <a:off x="-12700" y="0"/>
            <a:ext cx="2354263" cy="2354263"/>
          </a:xfrm>
          <a:prstGeom prst="rect">
            <a:avLst/>
          </a:prstGeom>
          <a:noFill/>
          <a:ln>
            <a:noFill/>
          </a:ln>
        </p:spPr>
      </p:pic>
      <p:pic>
        <p:nvPicPr>
          <p:cNvPr descr="ASCCC logo icon" id="58" name="Google Shape;58;g1320680c67e_0_46"/>
          <p:cNvPicPr preferRelativeResize="0"/>
          <p:nvPr/>
        </p:nvPicPr>
        <p:blipFill rotWithShape="1">
          <a:blip r:embed="rId3">
            <a:alphaModFix/>
          </a:blip>
          <a:srcRect b="0" l="0" r="0" t="0"/>
          <a:stretch/>
        </p:blipFill>
        <p:spPr>
          <a:xfrm>
            <a:off x="830263" y="6376988"/>
            <a:ext cx="344487" cy="344487"/>
          </a:xfrm>
          <a:prstGeom prst="rect">
            <a:avLst/>
          </a:prstGeom>
          <a:noFill/>
          <a:ln>
            <a:noFill/>
          </a:ln>
        </p:spPr>
      </p:pic>
      <p:sp>
        <p:nvSpPr>
          <p:cNvPr id="59" name="Google Shape;59;g1320680c67e_0_46"/>
          <p:cNvSpPr txBox="1"/>
          <p:nvPr>
            <p:ph type="title"/>
          </p:nvPr>
        </p:nvSpPr>
        <p:spPr>
          <a:xfrm>
            <a:off x="2560319" y="403412"/>
            <a:ext cx="8793600" cy="168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60" name="Google Shape;60;g1320680c67e_0_46"/>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04040"/>
              </a:buClr>
              <a:buSzPts val="2400"/>
              <a:buFont typeface="Arial"/>
              <a:buNone/>
              <a:defRPr sz="2400"/>
            </a:lvl1pPr>
            <a:lvl2pPr indent="-381000" lvl="1" marL="914400" rtl="0" algn="l">
              <a:lnSpc>
                <a:spcPct val="90000"/>
              </a:lnSpc>
              <a:spcBef>
                <a:spcPts val="500"/>
              </a:spcBef>
              <a:spcAft>
                <a:spcPts val="0"/>
              </a:spcAft>
              <a:buClr>
                <a:srgbClr val="404040"/>
              </a:buClr>
              <a:buSzPts val="2400"/>
              <a:buChar char="•"/>
              <a:defRPr sz="2400"/>
            </a:lvl2pPr>
            <a:lvl3pPr indent="-355600" lvl="2" marL="1371600" rtl="0" algn="l">
              <a:lnSpc>
                <a:spcPct val="90000"/>
              </a:lnSpc>
              <a:spcBef>
                <a:spcPts val="500"/>
              </a:spcBef>
              <a:spcAft>
                <a:spcPts val="0"/>
              </a:spcAft>
              <a:buClr>
                <a:srgbClr val="404040"/>
              </a:buClr>
              <a:buSzPts val="2000"/>
              <a:buChar char="•"/>
              <a:defRPr sz="2000"/>
            </a:lvl3pPr>
            <a:lvl4pPr indent="-342900" lvl="3" marL="1828800" rtl="0" algn="l">
              <a:lnSpc>
                <a:spcPct val="90000"/>
              </a:lnSpc>
              <a:spcBef>
                <a:spcPts val="500"/>
              </a:spcBef>
              <a:spcAft>
                <a:spcPts val="0"/>
              </a:spcAft>
              <a:buClr>
                <a:srgbClr val="404040"/>
              </a:buClr>
              <a:buSzPts val="1800"/>
              <a:buChar char="•"/>
              <a:defRPr sz="1800"/>
            </a:lvl4pPr>
            <a:lvl5pPr indent="-355600" lvl="4" marL="2286000" rtl="0" algn="l">
              <a:lnSpc>
                <a:spcPct val="90000"/>
              </a:lnSpc>
              <a:spcBef>
                <a:spcPts val="500"/>
              </a:spcBef>
              <a:spcAft>
                <a:spcPts val="0"/>
              </a:spcAft>
              <a:buClr>
                <a:srgbClr val="404040"/>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1" name="Google Shape;61;g1320680c67e_0_46"/>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320680c67e_0_0"/>
          <p:cNvSpPr txBox="1"/>
          <p:nvPr>
            <p:ph type="title"/>
          </p:nvPr>
        </p:nvSpPr>
        <p:spPr>
          <a:xfrm>
            <a:off x="1277938" y="365125"/>
            <a:ext cx="100758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g1320680c67e_0_0"/>
          <p:cNvSpPr txBox="1"/>
          <p:nvPr>
            <p:ph idx="1" type="body"/>
          </p:nvPr>
        </p:nvSpPr>
        <p:spPr>
          <a:xfrm>
            <a:off x="1289050" y="1825625"/>
            <a:ext cx="100647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g1320680c67e_0_0"/>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s://asccc.org/content/new-faculty-application-statewide-service" TargetMode="External"/><Relationship Id="rId5" Type="http://schemas.openxmlformats.org/officeDocument/2006/relationships/hyperlink" Target="https://indd.adobe.com/view/7f4e2df0-a2c8-42cd-8a88-bb92cfc68ed3" TargetMode="External"/><Relationship Id="rId6" Type="http://schemas.openxmlformats.org/officeDocument/2006/relationships/hyperlink" Target="https://www.asccc.org/services/local-senate-visits" TargetMode="External"/><Relationship Id="rId7" Type="http://schemas.openxmlformats.org/officeDocument/2006/relationships/hyperlink" Target="https://asccc.org/signup-newsletters" TargetMode="External"/><Relationship Id="rId8" Type="http://schemas.openxmlformats.org/officeDocument/2006/relationships/hyperlink" Target="https://asccc.org/about/bylaw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asccc.org/resources/resolutions" TargetMode="External"/><Relationship Id="rId4" Type="http://schemas.openxmlformats.org/officeDocument/2006/relationships/hyperlink" Target="https://asccc.org/sites/default/files/ASCCC.ResolutionsHandbook2021updated.pdf" TargetMode="External"/><Relationship Id="rId5" Type="http://schemas.openxmlformats.org/officeDocument/2006/relationships/hyperlink" Target="https://asccc.org/sites/default/files/DelRolesRespon09.pdf" TargetMode="External"/><Relationship Id="rId6" Type="http://schemas.openxmlformats.org/officeDocument/2006/relationships/hyperlink" Target="https://asccc.org/communities/local-senates/leadership-resour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asccc.org/sites/default/files/asccc_10%2B1_graphic_2020_0.pdf"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mailto:mvelez@sdccd.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asccc.org/executive_committee/memb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7272670" y="382773"/>
            <a:ext cx="4549200" cy="60960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None/>
            </a:pPr>
            <a:br>
              <a:rPr lang="en-US"/>
            </a:br>
            <a:r>
              <a:rPr lang="en-US"/>
              <a:t>AREA D MEETING </a:t>
            </a:r>
            <a:endParaRPr/>
          </a:p>
          <a:p>
            <a:pPr indent="0" lvl="0" marL="0" rtl="0" algn="ctr">
              <a:lnSpc>
                <a:spcPct val="100000"/>
              </a:lnSpc>
              <a:spcBef>
                <a:spcPts val="0"/>
              </a:spcBef>
              <a:spcAft>
                <a:spcPts val="0"/>
              </a:spcAft>
              <a:buNone/>
            </a:pPr>
            <a:r>
              <a:rPr lang="en-US" sz="3600"/>
              <a:t>9:00AM – 10:30AM</a:t>
            </a:r>
            <a:br>
              <a:rPr lang="en-US"/>
            </a:br>
            <a:endParaRPr/>
          </a:p>
          <a:p>
            <a:pPr indent="0" lvl="0" marL="0" rtl="0" algn="ctr">
              <a:lnSpc>
                <a:spcPct val="100000"/>
              </a:lnSpc>
              <a:spcBef>
                <a:spcPts val="0"/>
              </a:spcBef>
              <a:spcAft>
                <a:spcPts val="0"/>
              </a:spcAft>
              <a:buNone/>
            </a:pPr>
            <a:r>
              <a:rPr lang="en-US" sz="3400"/>
              <a:t>Manuel J. Vélez</a:t>
            </a:r>
            <a:endParaRPr sz="3400"/>
          </a:p>
          <a:p>
            <a:pPr indent="0" lvl="0" marL="0" rtl="0" algn="ctr">
              <a:lnSpc>
                <a:spcPct val="100000"/>
              </a:lnSpc>
              <a:spcBef>
                <a:spcPts val="0"/>
              </a:spcBef>
              <a:spcAft>
                <a:spcPts val="0"/>
              </a:spcAft>
              <a:buNone/>
            </a:pPr>
            <a:r>
              <a:rPr lang="en-US" sz="3400"/>
              <a:t>Area D Representative</a:t>
            </a: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ph type="title"/>
          </p:nvPr>
        </p:nvSpPr>
        <p:spPr>
          <a:xfrm>
            <a:off x="1277650" y="365125"/>
            <a:ext cx="10046043" cy="8009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AREA A – 29 Colleges</a:t>
            </a:r>
            <a:endParaRPr/>
          </a:p>
        </p:txBody>
      </p:sp>
      <p:sp>
        <p:nvSpPr>
          <p:cNvPr id="129" name="Google Shape;129;p10"/>
          <p:cNvSpPr txBox="1"/>
          <p:nvPr>
            <p:ph idx="1" type="body"/>
          </p:nvPr>
        </p:nvSpPr>
        <p:spPr>
          <a:xfrm>
            <a:off x="1277650" y="1308684"/>
            <a:ext cx="4922537" cy="488098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1400"/>
              <a:buChar char="•"/>
            </a:pPr>
            <a:r>
              <a:rPr lang="en-US" sz="1400"/>
              <a:t>American River College </a:t>
            </a:r>
            <a:endParaRPr/>
          </a:p>
          <a:p>
            <a:pPr indent="-228600" lvl="0" marL="228600" rtl="0" algn="l">
              <a:lnSpc>
                <a:spcPct val="90000"/>
              </a:lnSpc>
              <a:spcBef>
                <a:spcPts val="1000"/>
              </a:spcBef>
              <a:spcAft>
                <a:spcPts val="0"/>
              </a:spcAft>
              <a:buClr>
                <a:srgbClr val="404040"/>
              </a:buClr>
              <a:buSzPts val="1400"/>
              <a:buChar char="•"/>
            </a:pPr>
            <a:r>
              <a:rPr lang="en-US" sz="1400"/>
              <a:t>Bakersfield College </a:t>
            </a:r>
            <a:endParaRPr/>
          </a:p>
          <a:p>
            <a:pPr indent="-228600" lvl="0" marL="228600" rtl="0" algn="l">
              <a:lnSpc>
                <a:spcPct val="90000"/>
              </a:lnSpc>
              <a:spcBef>
                <a:spcPts val="1000"/>
              </a:spcBef>
              <a:spcAft>
                <a:spcPts val="0"/>
              </a:spcAft>
              <a:buClr>
                <a:srgbClr val="404040"/>
              </a:buClr>
              <a:buSzPts val="1400"/>
              <a:buChar char="•"/>
            </a:pPr>
            <a:r>
              <a:rPr lang="en-US" sz="1400"/>
              <a:t>Butte College </a:t>
            </a:r>
            <a:endParaRPr/>
          </a:p>
          <a:p>
            <a:pPr indent="-228600" lvl="0" marL="228600" rtl="0" algn="l">
              <a:lnSpc>
                <a:spcPct val="90000"/>
              </a:lnSpc>
              <a:spcBef>
                <a:spcPts val="1000"/>
              </a:spcBef>
              <a:spcAft>
                <a:spcPts val="0"/>
              </a:spcAft>
              <a:buClr>
                <a:srgbClr val="404040"/>
              </a:buClr>
              <a:buSzPts val="1400"/>
              <a:buChar char="•"/>
            </a:pPr>
            <a:r>
              <a:rPr lang="en-US" sz="1400"/>
              <a:t>Cerro Coso College </a:t>
            </a:r>
            <a:endParaRPr/>
          </a:p>
          <a:p>
            <a:pPr indent="-228600" lvl="0" marL="228600" rtl="0" algn="l">
              <a:lnSpc>
                <a:spcPct val="90000"/>
              </a:lnSpc>
              <a:spcBef>
                <a:spcPts val="1000"/>
              </a:spcBef>
              <a:spcAft>
                <a:spcPts val="0"/>
              </a:spcAft>
              <a:buClr>
                <a:srgbClr val="404040"/>
              </a:buClr>
              <a:buSzPts val="1400"/>
              <a:buChar char="•"/>
            </a:pPr>
            <a:r>
              <a:rPr lang="en-US" sz="1400"/>
              <a:t>Clovis Community College </a:t>
            </a:r>
            <a:endParaRPr/>
          </a:p>
          <a:p>
            <a:pPr indent="-228600" lvl="0" marL="228600" rtl="0" algn="l">
              <a:lnSpc>
                <a:spcPct val="90000"/>
              </a:lnSpc>
              <a:spcBef>
                <a:spcPts val="1000"/>
              </a:spcBef>
              <a:spcAft>
                <a:spcPts val="0"/>
              </a:spcAft>
              <a:buClr>
                <a:srgbClr val="404040"/>
              </a:buClr>
              <a:buSzPts val="1400"/>
              <a:buChar char="•"/>
            </a:pPr>
            <a:r>
              <a:rPr lang="en-US" sz="1400"/>
              <a:t>Columbia College </a:t>
            </a:r>
            <a:endParaRPr/>
          </a:p>
          <a:p>
            <a:pPr indent="-228600" lvl="0" marL="228600" rtl="0" algn="l">
              <a:lnSpc>
                <a:spcPct val="90000"/>
              </a:lnSpc>
              <a:spcBef>
                <a:spcPts val="1000"/>
              </a:spcBef>
              <a:spcAft>
                <a:spcPts val="0"/>
              </a:spcAft>
              <a:buClr>
                <a:srgbClr val="404040"/>
              </a:buClr>
              <a:buSzPts val="1400"/>
              <a:buChar char="•"/>
            </a:pPr>
            <a:r>
              <a:rPr lang="en-US" sz="1400"/>
              <a:t>Cosumnes River College </a:t>
            </a:r>
            <a:endParaRPr/>
          </a:p>
          <a:p>
            <a:pPr indent="-228600" lvl="0" marL="228600" rtl="0" algn="l">
              <a:lnSpc>
                <a:spcPct val="90000"/>
              </a:lnSpc>
              <a:spcBef>
                <a:spcPts val="1000"/>
              </a:spcBef>
              <a:spcAft>
                <a:spcPts val="0"/>
              </a:spcAft>
              <a:buClr>
                <a:srgbClr val="404040"/>
              </a:buClr>
              <a:buSzPts val="1400"/>
              <a:buChar char="•"/>
            </a:pPr>
            <a:r>
              <a:rPr lang="en-US" sz="1400"/>
              <a:t>Feather River College </a:t>
            </a:r>
            <a:endParaRPr/>
          </a:p>
          <a:p>
            <a:pPr indent="-228600" lvl="0" marL="228600" rtl="0" algn="l">
              <a:lnSpc>
                <a:spcPct val="90000"/>
              </a:lnSpc>
              <a:spcBef>
                <a:spcPts val="1000"/>
              </a:spcBef>
              <a:spcAft>
                <a:spcPts val="0"/>
              </a:spcAft>
              <a:buClr>
                <a:srgbClr val="404040"/>
              </a:buClr>
              <a:buSzPts val="1400"/>
              <a:buChar char="•"/>
            </a:pPr>
            <a:r>
              <a:rPr lang="en-US" sz="1400"/>
              <a:t>Folsom Lake College </a:t>
            </a:r>
            <a:endParaRPr/>
          </a:p>
          <a:p>
            <a:pPr indent="-228600" lvl="0" marL="228600" rtl="0" algn="l">
              <a:lnSpc>
                <a:spcPct val="90000"/>
              </a:lnSpc>
              <a:spcBef>
                <a:spcPts val="1000"/>
              </a:spcBef>
              <a:spcAft>
                <a:spcPts val="0"/>
              </a:spcAft>
              <a:buClr>
                <a:srgbClr val="404040"/>
              </a:buClr>
              <a:buSzPts val="1400"/>
              <a:buChar char="•"/>
            </a:pPr>
            <a:r>
              <a:rPr lang="en-US" sz="1400"/>
              <a:t>Fresno City College </a:t>
            </a:r>
            <a:endParaRPr/>
          </a:p>
          <a:p>
            <a:pPr indent="-228600" lvl="0" marL="228600" rtl="0" algn="l">
              <a:lnSpc>
                <a:spcPct val="90000"/>
              </a:lnSpc>
              <a:spcBef>
                <a:spcPts val="1000"/>
              </a:spcBef>
              <a:spcAft>
                <a:spcPts val="0"/>
              </a:spcAft>
              <a:buClr>
                <a:srgbClr val="404040"/>
              </a:buClr>
              <a:buSzPts val="1400"/>
              <a:buChar char="•"/>
            </a:pPr>
            <a:r>
              <a:rPr lang="en-US" sz="1400"/>
              <a:t>Lake Tahoe Community College </a:t>
            </a:r>
            <a:endParaRPr/>
          </a:p>
          <a:p>
            <a:pPr indent="-228600" lvl="0" marL="228600" rtl="0" algn="l">
              <a:lnSpc>
                <a:spcPct val="90000"/>
              </a:lnSpc>
              <a:spcBef>
                <a:spcPts val="1000"/>
              </a:spcBef>
              <a:spcAft>
                <a:spcPts val="0"/>
              </a:spcAft>
              <a:buClr>
                <a:srgbClr val="404040"/>
              </a:buClr>
              <a:buSzPts val="1400"/>
              <a:buChar char="•"/>
            </a:pPr>
            <a:r>
              <a:rPr lang="en-US" sz="1400"/>
              <a:t>Lassen College </a:t>
            </a:r>
            <a:endParaRPr/>
          </a:p>
          <a:p>
            <a:pPr indent="-228600" lvl="0" marL="228600" rtl="0" algn="l">
              <a:lnSpc>
                <a:spcPct val="90000"/>
              </a:lnSpc>
              <a:spcBef>
                <a:spcPts val="1000"/>
              </a:spcBef>
              <a:spcAft>
                <a:spcPts val="0"/>
              </a:spcAft>
              <a:buClr>
                <a:srgbClr val="404040"/>
              </a:buClr>
              <a:buSzPts val="1400"/>
              <a:buChar char="•"/>
            </a:pPr>
            <a:r>
              <a:rPr lang="en-US" sz="1400"/>
              <a:t>Madera Community College </a:t>
            </a:r>
            <a:endParaRPr/>
          </a:p>
          <a:p>
            <a:pPr indent="-228600" lvl="0" marL="228600" rtl="0" algn="l">
              <a:lnSpc>
                <a:spcPct val="90000"/>
              </a:lnSpc>
              <a:spcBef>
                <a:spcPts val="1000"/>
              </a:spcBef>
              <a:spcAft>
                <a:spcPts val="0"/>
              </a:spcAft>
              <a:buClr>
                <a:srgbClr val="404040"/>
              </a:buClr>
              <a:buSzPts val="1400"/>
              <a:buChar char="•"/>
            </a:pPr>
            <a:r>
              <a:rPr lang="en-US" sz="1400"/>
              <a:t>Merced College </a:t>
            </a:r>
            <a:endParaRPr/>
          </a:p>
          <a:p>
            <a:pPr indent="-228600" lvl="0" marL="228600" rtl="0" algn="l">
              <a:lnSpc>
                <a:spcPct val="90000"/>
              </a:lnSpc>
              <a:spcBef>
                <a:spcPts val="1000"/>
              </a:spcBef>
              <a:spcAft>
                <a:spcPts val="0"/>
              </a:spcAft>
              <a:buClr>
                <a:srgbClr val="404040"/>
              </a:buClr>
              <a:buSzPts val="1400"/>
              <a:buChar char="•"/>
            </a:pPr>
            <a:r>
              <a:rPr lang="en-US" sz="1400"/>
              <a:t>Modesto Junior College </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30" name="Google Shape;130;p10"/>
          <p:cNvSpPr txBox="1"/>
          <p:nvPr>
            <p:ph idx="2" type="body"/>
          </p:nvPr>
        </p:nvSpPr>
        <p:spPr>
          <a:xfrm>
            <a:off x="6388259" y="1308684"/>
            <a:ext cx="4948881" cy="488097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1400"/>
              <a:buChar char="•"/>
            </a:pPr>
            <a:r>
              <a:rPr lang="en-US" sz="1400"/>
              <a:t>Porterville College </a:t>
            </a:r>
            <a:endParaRPr/>
          </a:p>
          <a:p>
            <a:pPr indent="-228600" lvl="0" marL="228600" rtl="0" algn="l">
              <a:lnSpc>
                <a:spcPct val="90000"/>
              </a:lnSpc>
              <a:spcBef>
                <a:spcPts val="1000"/>
              </a:spcBef>
              <a:spcAft>
                <a:spcPts val="0"/>
              </a:spcAft>
              <a:buClr>
                <a:srgbClr val="404040"/>
              </a:buClr>
              <a:buSzPts val="1400"/>
              <a:buChar char="•"/>
            </a:pPr>
            <a:r>
              <a:rPr lang="en-US" sz="1400"/>
              <a:t>College of the Redwoods </a:t>
            </a:r>
            <a:endParaRPr/>
          </a:p>
          <a:p>
            <a:pPr indent="-228600" lvl="0" marL="228600" rtl="0" algn="l">
              <a:lnSpc>
                <a:spcPct val="90000"/>
              </a:lnSpc>
              <a:spcBef>
                <a:spcPts val="1000"/>
              </a:spcBef>
              <a:spcAft>
                <a:spcPts val="0"/>
              </a:spcAft>
              <a:buClr>
                <a:srgbClr val="404040"/>
              </a:buClr>
              <a:buSzPts val="1400"/>
              <a:buChar char="•"/>
            </a:pPr>
            <a:r>
              <a:rPr lang="en-US" sz="1400"/>
              <a:t>Reedley College </a:t>
            </a:r>
            <a:endParaRPr/>
          </a:p>
          <a:p>
            <a:pPr indent="-228600" lvl="0" marL="228600" rtl="0" algn="l">
              <a:lnSpc>
                <a:spcPct val="90000"/>
              </a:lnSpc>
              <a:spcBef>
                <a:spcPts val="1000"/>
              </a:spcBef>
              <a:spcAft>
                <a:spcPts val="0"/>
              </a:spcAft>
              <a:buClr>
                <a:srgbClr val="404040"/>
              </a:buClr>
              <a:buSzPts val="1400"/>
              <a:buChar char="•"/>
            </a:pPr>
            <a:r>
              <a:rPr lang="en-US" sz="1400"/>
              <a:t>Sacramento City College </a:t>
            </a:r>
            <a:endParaRPr/>
          </a:p>
          <a:p>
            <a:pPr indent="-228600" lvl="0" marL="228600" rtl="0" algn="l">
              <a:lnSpc>
                <a:spcPct val="90000"/>
              </a:lnSpc>
              <a:spcBef>
                <a:spcPts val="1000"/>
              </a:spcBef>
              <a:spcAft>
                <a:spcPts val="0"/>
              </a:spcAft>
              <a:buClr>
                <a:srgbClr val="404040"/>
              </a:buClr>
              <a:buSzPts val="1400"/>
              <a:buChar char="•"/>
            </a:pPr>
            <a:r>
              <a:rPr lang="en-US" sz="1400"/>
              <a:t>San Joaquin Delta College </a:t>
            </a:r>
            <a:endParaRPr/>
          </a:p>
          <a:p>
            <a:pPr indent="-228600" lvl="0" marL="228600" rtl="0" algn="l">
              <a:lnSpc>
                <a:spcPct val="90000"/>
              </a:lnSpc>
              <a:spcBef>
                <a:spcPts val="1000"/>
              </a:spcBef>
              <a:spcAft>
                <a:spcPts val="0"/>
              </a:spcAft>
              <a:buClr>
                <a:srgbClr val="404040"/>
              </a:buClr>
              <a:buSzPts val="1400"/>
              <a:buChar char="•"/>
            </a:pPr>
            <a:r>
              <a:rPr lang="en-US" sz="1400"/>
              <a:t>College of the Sequoias</a:t>
            </a:r>
            <a:endParaRPr/>
          </a:p>
          <a:p>
            <a:pPr indent="-228600" lvl="0" marL="228600" rtl="0" algn="l">
              <a:lnSpc>
                <a:spcPct val="90000"/>
              </a:lnSpc>
              <a:spcBef>
                <a:spcPts val="1000"/>
              </a:spcBef>
              <a:spcAft>
                <a:spcPts val="0"/>
              </a:spcAft>
              <a:buClr>
                <a:srgbClr val="404040"/>
              </a:buClr>
              <a:buSzPts val="1400"/>
              <a:buChar char="•"/>
            </a:pPr>
            <a:r>
              <a:rPr lang="en-US" sz="1400"/>
              <a:t>Shasta College </a:t>
            </a:r>
            <a:endParaRPr/>
          </a:p>
          <a:p>
            <a:pPr indent="-228600" lvl="0" marL="228600" rtl="0" algn="l">
              <a:lnSpc>
                <a:spcPct val="90000"/>
              </a:lnSpc>
              <a:spcBef>
                <a:spcPts val="1000"/>
              </a:spcBef>
              <a:spcAft>
                <a:spcPts val="0"/>
              </a:spcAft>
              <a:buClr>
                <a:srgbClr val="404040"/>
              </a:buClr>
              <a:buSzPts val="1400"/>
              <a:buChar char="•"/>
            </a:pPr>
            <a:r>
              <a:rPr lang="en-US" sz="1400"/>
              <a:t>Sierra College </a:t>
            </a:r>
            <a:endParaRPr/>
          </a:p>
          <a:p>
            <a:pPr indent="-228600" lvl="0" marL="228600" rtl="0" algn="l">
              <a:lnSpc>
                <a:spcPct val="90000"/>
              </a:lnSpc>
              <a:spcBef>
                <a:spcPts val="1000"/>
              </a:spcBef>
              <a:spcAft>
                <a:spcPts val="0"/>
              </a:spcAft>
              <a:buClr>
                <a:srgbClr val="404040"/>
              </a:buClr>
              <a:buSzPts val="1400"/>
              <a:buChar char="•"/>
            </a:pPr>
            <a:r>
              <a:rPr lang="en-US" sz="1400"/>
              <a:t>College of the Siskiyous </a:t>
            </a:r>
            <a:endParaRPr/>
          </a:p>
          <a:p>
            <a:pPr indent="-228600" lvl="0" marL="228600" rtl="0" algn="l">
              <a:lnSpc>
                <a:spcPct val="90000"/>
              </a:lnSpc>
              <a:spcBef>
                <a:spcPts val="1000"/>
              </a:spcBef>
              <a:spcAft>
                <a:spcPts val="0"/>
              </a:spcAft>
              <a:buClr>
                <a:srgbClr val="404040"/>
              </a:buClr>
              <a:buSzPts val="1400"/>
              <a:buChar char="•"/>
            </a:pPr>
            <a:r>
              <a:rPr lang="en-US" sz="1400"/>
              <a:t>Taft College </a:t>
            </a:r>
            <a:endParaRPr/>
          </a:p>
          <a:p>
            <a:pPr indent="-228600" lvl="0" marL="228600" rtl="0" algn="l">
              <a:lnSpc>
                <a:spcPct val="90000"/>
              </a:lnSpc>
              <a:spcBef>
                <a:spcPts val="1000"/>
              </a:spcBef>
              <a:spcAft>
                <a:spcPts val="0"/>
              </a:spcAft>
              <a:buClr>
                <a:srgbClr val="404040"/>
              </a:buClr>
              <a:buSzPts val="1400"/>
              <a:buChar char="•"/>
            </a:pPr>
            <a:r>
              <a:rPr lang="en-US" sz="1400"/>
              <a:t>West Hills College Coalinga </a:t>
            </a:r>
            <a:endParaRPr/>
          </a:p>
          <a:p>
            <a:pPr indent="-228600" lvl="0" marL="228600" rtl="0" algn="l">
              <a:lnSpc>
                <a:spcPct val="90000"/>
              </a:lnSpc>
              <a:spcBef>
                <a:spcPts val="1000"/>
              </a:spcBef>
              <a:spcAft>
                <a:spcPts val="0"/>
              </a:spcAft>
              <a:buClr>
                <a:srgbClr val="404040"/>
              </a:buClr>
              <a:buSzPts val="1400"/>
              <a:buChar char="•"/>
            </a:pPr>
            <a:r>
              <a:rPr lang="en-US" sz="1400"/>
              <a:t>West Hills College Lemoore </a:t>
            </a:r>
            <a:endParaRPr/>
          </a:p>
          <a:p>
            <a:pPr indent="-228600" lvl="0" marL="228600" rtl="0" algn="l">
              <a:lnSpc>
                <a:spcPct val="90000"/>
              </a:lnSpc>
              <a:spcBef>
                <a:spcPts val="1000"/>
              </a:spcBef>
              <a:spcAft>
                <a:spcPts val="0"/>
              </a:spcAft>
              <a:buClr>
                <a:srgbClr val="404040"/>
              </a:buClr>
              <a:buSzPts val="1400"/>
              <a:buChar char="•"/>
            </a:pPr>
            <a:r>
              <a:rPr lang="en-US" sz="1400"/>
              <a:t>Woodland Community College </a:t>
            </a:r>
            <a:endParaRPr/>
          </a:p>
          <a:p>
            <a:pPr indent="-228600" lvl="0" marL="228600" rtl="0" algn="l">
              <a:lnSpc>
                <a:spcPct val="90000"/>
              </a:lnSpc>
              <a:spcBef>
                <a:spcPts val="1000"/>
              </a:spcBef>
              <a:spcAft>
                <a:spcPts val="0"/>
              </a:spcAft>
              <a:buClr>
                <a:srgbClr val="404040"/>
              </a:buClr>
              <a:buSzPts val="1400"/>
              <a:buChar char="•"/>
            </a:pPr>
            <a:r>
              <a:rPr lang="en-US" sz="1400"/>
              <a:t>Yuba College </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31" name="Google Shape;131;p10"/>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1"/>
          <p:cNvSpPr txBox="1"/>
          <p:nvPr>
            <p:ph type="title"/>
          </p:nvPr>
        </p:nvSpPr>
        <p:spPr>
          <a:xfrm>
            <a:off x="1277650" y="365126"/>
            <a:ext cx="10601161" cy="77577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AREA B – 29 Colleges</a:t>
            </a:r>
            <a:endParaRPr/>
          </a:p>
        </p:txBody>
      </p:sp>
      <p:sp>
        <p:nvSpPr>
          <p:cNvPr id="137" name="Google Shape;137;p11"/>
          <p:cNvSpPr txBox="1"/>
          <p:nvPr>
            <p:ph idx="1" type="body"/>
          </p:nvPr>
        </p:nvSpPr>
        <p:spPr>
          <a:xfrm>
            <a:off x="1277650" y="1317072"/>
            <a:ext cx="4922537" cy="487259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1600"/>
              <a:buChar char="•"/>
            </a:pPr>
            <a:r>
              <a:rPr lang="en-US" sz="1600"/>
              <a:t>College of Alameda</a:t>
            </a:r>
            <a:endParaRPr/>
          </a:p>
          <a:p>
            <a:pPr indent="-228600" lvl="0" marL="228600" rtl="0" algn="l">
              <a:lnSpc>
                <a:spcPct val="90000"/>
              </a:lnSpc>
              <a:spcBef>
                <a:spcPts val="1000"/>
              </a:spcBef>
              <a:spcAft>
                <a:spcPts val="0"/>
              </a:spcAft>
              <a:buClr>
                <a:srgbClr val="404040"/>
              </a:buClr>
              <a:buSzPts val="1600"/>
              <a:buChar char="•"/>
            </a:pPr>
            <a:r>
              <a:rPr lang="en-US" sz="1600"/>
              <a:t>Berkeley City College </a:t>
            </a:r>
            <a:endParaRPr/>
          </a:p>
          <a:p>
            <a:pPr indent="-228600" lvl="0" marL="228600" rtl="0" algn="l">
              <a:lnSpc>
                <a:spcPct val="90000"/>
              </a:lnSpc>
              <a:spcBef>
                <a:spcPts val="1000"/>
              </a:spcBef>
              <a:spcAft>
                <a:spcPts val="0"/>
              </a:spcAft>
              <a:buClr>
                <a:srgbClr val="404040"/>
              </a:buClr>
              <a:buSzPts val="1600"/>
              <a:buChar char="•"/>
            </a:pPr>
            <a:r>
              <a:rPr lang="en-US" sz="1600"/>
              <a:t>Cabrillo College </a:t>
            </a:r>
            <a:endParaRPr/>
          </a:p>
          <a:p>
            <a:pPr indent="-228600" lvl="0" marL="228600" rtl="0" algn="l">
              <a:lnSpc>
                <a:spcPct val="90000"/>
              </a:lnSpc>
              <a:spcBef>
                <a:spcPts val="1000"/>
              </a:spcBef>
              <a:spcAft>
                <a:spcPts val="0"/>
              </a:spcAft>
              <a:buClr>
                <a:srgbClr val="404040"/>
              </a:buClr>
              <a:buSzPts val="1600"/>
              <a:buChar char="•"/>
            </a:pPr>
            <a:r>
              <a:rPr lang="en-US" sz="1600"/>
              <a:t>Canada College</a:t>
            </a:r>
            <a:endParaRPr/>
          </a:p>
          <a:p>
            <a:pPr indent="-228600" lvl="0" marL="228600" rtl="0" algn="l">
              <a:lnSpc>
                <a:spcPct val="90000"/>
              </a:lnSpc>
              <a:spcBef>
                <a:spcPts val="1000"/>
              </a:spcBef>
              <a:spcAft>
                <a:spcPts val="0"/>
              </a:spcAft>
              <a:buClr>
                <a:srgbClr val="404040"/>
              </a:buClr>
              <a:buSzPts val="1600"/>
              <a:buChar char="•"/>
            </a:pPr>
            <a:r>
              <a:rPr lang="en-US" sz="1600"/>
              <a:t>City College of San Francisco</a:t>
            </a:r>
            <a:endParaRPr/>
          </a:p>
          <a:p>
            <a:pPr indent="-228600" lvl="0" marL="228600" rtl="0" algn="l">
              <a:lnSpc>
                <a:spcPct val="90000"/>
              </a:lnSpc>
              <a:spcBef>
                <a:spcPts val="1000"/>
              </a:spcBef>
              <a:spcAft>
                <a:spcPts val="0"/>
              </a:spcAft>
              <a:buClr>
                <a:srgbClr val="404040"/>
              </a:buClr>
              <a:buSzPts val="1600"/>
              <a:buChar char="•"/>
            </a:pPr>
            <a:r>
              <a:rPr lang="en-US" sz="1600"/>
              <a:t>Chabot College </a:t>
            </a:r>
            <a:endParaRPr/>
          </a:p>
          <a:p>
            <a:pPr indent="-228600" lvl="0" marL="228600" rtl="0" algn="l">
              <a:lnSpc>
                <a:spcPct val="90000"/>
              </a:lnSpc>
              <a:spcBef>
                <a:spcPts val="1000"/>
              </a:spcBef>
              <a:spcAft>
                <a:spcPts val="0"/>
              </a:spcAft>
              <a:buClr>
                <a:srgbClr val="404040"/>
              </a:buClr>
              <a:buSzPts val="1600"/>
              <a:buChar char="•"/>
            </a:pPr>
            <a:r>
              <a:rPr lang="en-US" sz="1600"/>
              <a:t>Contra Costa College </a:t>
            </a:r>
            <a:endParaRPr/>
          </a:p>
          <a:p>
            <a:pPr indent="-228600" lvl="0" marL="228600" rtl="0" algn="l">
              <a:lnSpc>
                <a:spcPct val="90000"/>
              </a:lnSpc>
              <a:spcBef>
                <a:spcPts val="1000"/>
              </a:spcBef>
              <a:spcAft>
                <a:spcPts val="0"/>
              </a:spcAft>
              <a:buClr>
                <a:srgbClr val="404040"/>
              </a:buClr>
              <a:buSzPts val="1600"/>
              <a:buChar char="•"/>
            </a:pPr>
            <a:r>
              <a:rPr lang="en-US" sz="1600"/>
              <a:t>De Anza College </a:t>
            </a:r>
            <a:endParaRPr/>
          </a:p>
          <a:p>
            <a:pPr indent="-228600" lvl="0" marL="228600" rtl="0" algn="l">
              <a:lnSpc>
                <a:spcPct val="90000"/>
              </a:lnSpc>
              <a:spcBef>
                <a:spcPts val="1000"/>
              </a:spcBef>
              <a:spcAft>
                <a:spcPts val="0"/>
              </a:spcAft>
              <a:buClr>
                <a:srgbClr val="404040"/>
              </a:buClr>
              <a:buSzPts val="1600"/>
              <a:buChar char="•"/>
            </a:pPr>
            <a:r>
              <a:rPr lang="en-US" sz="1600"/>
              <a:t>Diablo Valley College </a:t>
            </a:r>
            <a:endParaRPr/>
          </a:p>
          <a:p>
            <a:pPr indent="-228600" lvl="0" marL="228600" rtl="0" algn="l">
              <a:lnSpc>
                <a:spcPct val="90000"/>
              </a:lnSpc>
              <a:spcBef>
                <a:spcPts val="1000"/>
              </a:spcBef>
              <a:spcAft>
                <a:spcPts val="0"/>
              </a:spcAft>
              <a:buClr>
                <a:srgbClr val="404040"/>
              </a:buClr>
              <a:buSzPts val="1600"/>
              <a:buChar char="•"/>
            </a:pPr>
            <a:r>
              <a:rPr lang="en-US" sz="1600"/>
              <a:t>Evergreen Valley College </a:t>
            </a:r>
            <a:endParaRPr/>
          </a:p>
          <a:p>
            <a:pPr indent="-228600" lvl="0" marL="228600" rtl="0" algn="l">
              <a:lnSpc>
                <a:spcPct val="90000"/>
              </a:lnSpc>
              <a:spcBef>
                <a:spcPts val="1000"/>
              </a:spcBef>
              <a:spcAft>
                <a:spcPts val="0"/>
              </a:spcAft>
              <a:buClr>
                <a:srgbClr val="404040"/>
              </a:buClr>
              <a:buSzPts val="1600"/>
              <a:buChar char="•"/>
            </a:pPr>
            <a:r>
              <a:rPr lang="en-US" sz="1600"/>
              <a:t>Foothill College </a:t>
            </a:r>
            <a:endParaRPr/>
          </a:p>
          <a:p>
            <a:pPr indent="-228600" lvl="0" marL="228600" rtl="0" algn="l">
              <a:lnSpc>
                <a:spcPct val="90000"/>
              </a:lnSpc>
              <a:spcBef>
                <a:spcPts val="1000"/>
              </a:spcBef>
              <a:spcAft>
                <a:spcPts val="0"/>
              </a:spcAft>
              <a:buClr>
                <a:srgbClr val="404040"/>
              </a:buClr>
              <a:buSzPts val="1600"/>
              <a:buChar char="•"/>
            </a:pPr>
            <a:r>
              <a:rPr lang="en-US" sz="1600"/>
              <a:t>Gavilan College </a:t>
            </a:r>
            <a:endParaRPr/>
          </a:p>
          <a:p>
            <a:pPr indent="-228600" lvl="0" marL="228600" rtl="0" algn="l">
              <a:lnSpc>
                <a:spcPct val="90000"/>
              </a:lnSpc>
              <a:spcBef>
                <a:spcPts val="1000"/>
              </a:spcBef>
              <a:spcAft>
                <a:spcPts val="0"/>
              </a:spcAft>
              <a:buClr>
                <a:srgbClr val="404040"/>
              </a:buClr>
              <a:buSzPts val="1600"/>
              <a:buChar char="•"/>
            </a:pPr>
            <a:r>
              <a:rPr lang="en-US" sz="1600"/>
              <a:t>Hartnell College </a:t>
            </a:r>
            <a:endParaRPr/>
          </a:p>
          <a:p>
            <a:pPr indent="-228600" lvl="0" marL="228600" rtl="0" algn="l">
              <a:lnSpc>
                <a:spcPct val="90000"/>
              </a:lnSpc>
              <a:spcBef>
                <a:spcPts val="1000"/>
              </a:spcBef>
              <a:spcAft>
                <a:spcPts val="0"/>
              </a:spcAft>
              <a:buClr>
                <a:srgbClr val="404040"/>
              </a:buClr>
              <a:buSzPts val="1600"/>
              <a:buChar char="•"/>
            </a:pPr>
            <a:r>
              <a:rPr lang="en-US" sz="1600"/>
              <a:t>Laney College </a:t>
            </a:r>
            <a:endParaRPr/>
          </a:p>
          <a:p>
            <a:pPr indent="-228600" lvl="0" marL="228600" rtl="0" algn="l">
              <a:lnSpc>
                <a:spcPct val="90000"/>
              </a:lnSpc>
              <a:spcBef>
                <a:spcPts val="1000"/>
              </a:spcBef>
              <a:spcAft>
                <a:spcPts val="0"/>
              </a:spcAft>
              <a:buClr>
                <a:srgbClr val="404040"/>
              </a:buClr>
              <a:buSzPts val="1600"/>
              <a:buChar char="•"/>
            </a:pPr>
            <a:r>
              <a:rPr lang="en-US" sz="1600"/>
              <a:t>Las Positas College </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38" name="Google Shape;138;p11"/>
          <p:cNvSpPr txBox="1"/>
          <p:nvPr>
            <p:ph idx="2" type="body"/>
          </p:nvPr>
        </p:nvSpPr>
        <p:spPr>
          <a:xfrm>
            <a:off x="6388259" y="1317072"/>
            <a:ext cx="4948881" cy="487259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1600"/>
              <a:buChar char="•"/>
            </a:pPr>
            <a:r>
              <a:rPr lang="en-US" sz="1600"/>
              <a:t>Los Medanos College </a:t>
            </a:r>
            <a:endParaRPr/>
          </a:p>
          <a:p>
            <a:pPr indent="-228600" lvl="0" marL="228600" rtl="0" algn="l">
              <a:lnSpc>
                <a:spcPct val="90000"/>
              </a:lnSpc>
              <a:spcBef>
                <a:spcPts val="1000"/>
              </a:spcBef>
              <a:spcAft>
                <a:spcPts val="0"/>
              </a:spcAft>
              <a:buClr>
                <a:srgbClr val="404040"/>
              </a:buClr>
              <a:buSzPts val="1600"/>
              <a:buChar char="•"/>
            </a:pPr>
            <a:r>
              <a:rPr lang="en-US" sz="1600"/>
              <a:t>College of Marin</a:t>
            </a:r>
            <a:endParaRPr/>
          </a:p>
          <a:p>
            <a:pPr indent="-228600" lvl="0" marL="228600" rtl="0" algn="l">
              <a:lnSpc>
                <a:spcPct val="90000"/>
              </a:lnSpc>
              <a:spcBef>
                <a:spcPts val="1000"/>
              </a:spcBef>
              <a:spcAft>
                <a:spcPts val="0"/>
              </a:spcAft>
              <a:buClr>
                <a:srgbClr val="404040"/>
              </a:buClr>
              <a:buSzPts val="1600"/>
              <a:buChar char="•"/>
            </a:pPr>
            <a:r>
              <a:rPr lang="en-US" sz="1600"/>
              <a:t>Mendocino College </a:t>
            </a:r>
            <a:endParaRPr/>
          </a:p>
          <a:p>
            <a:pPr indent="-228600" lvl="0" marL="228600" rtl="0" algn="l">
              <a:lnSpc>
                <a:spcPct val="90000"/>
              </a:lnSpc>
              <a:spcBef>
                <a:spcPts val="1000"/>
              </a:spcBef>
              <a:spcAft>
                <a:spcPts val="0"/>
              </a:spcAft>
              <a:buClr>
                <a:srgbClr val="404040"/>
              </a:buClr>
              <a:buSzPts val="1600"/>
              <a:buChar char="•"/>
            </a:pPr>
            <a:r>
              <a:rPr lang="en-US" sz="1600"/>
              <a:t>Merritt College </a:t>
            </a:r>
            <a:endParaRPr/>
          </a:p>
          <a:p>
            <a:pPr indent="-228600" lvl="0" marL="228600" rtl="0" algn="l">
              <a:lnSpc>
                <a:spcPct val="90000"/>
              </a:lnSpc>
              <a:spcBef>
                <a:spcPts val="1000"/>
              </a:spcBef>
              <a:spcAft>
                <a:spcPts val="0"/>
              </a:spcAft>
              <a:buClr>
                <a:srgbClr val="404040"/>
              </a:buClr>
              <a:buSzPts val="1600"/>
              <a:buChar char="•"/>
            </a:pPr>
            <a:r>
              <a:rPr lang="en-US" sz="1600"/>
              <a:t>Mission College </a:t>
            </a:r>
            <a:endParaRPr/>
          </a:p>
          <a:p>
            <a:pPr indent="-228600" lvl="0" marL="228600" rtl="0" algn="l">
              <a:lnSpc>
                <a:spcPct val="90000"/>
              </a:lnSpc>
              <a:spcBef>
                <a:spcPts val="1000"/>
              </a:spcBef>
              <a:spcAft>
                <a:spcPts val="0"/>
              </a:spcAft>
              <a:buClr>
                <a:srgbClr val="404040"/>
              </a:buClr>
              <a:buSzPts val="1600"/>
              <a:buChar char="•"/>
            </a:pPr>
            <a:r>
              <a:rPr lang="en-US" sz="1600"/>
              <a:t>Monterey Peninsula College </a:t>
            </a:r>
            <a:endParaRPr/>
          </a:p>
          <a:p>
            <a:pPr indent="-228600" lvl="0" marL="228600" rtl="0" algn="l">
              <a:lnSpc>
                <a:spcPct val="90000"/>
              </a:lnSpc>
              <a:spcBef>
                <a:spcPts val="1000"/>
              </a:spcBef>
              <a:spcAft>
                <a:spcPts val="0"/>
              </a:spcAft>
              <a:buClr>
                <a:srgbClr val="404040"/>
              </a:buClr>
              <a:buSzPts val="1600"/>
              <a:buChar char="•"/>
            </a:pPr>
            <a:r>
              <a:rPr lang="en-US" sz="1600"/>
              <a:t>Napa Valley College </a:t>
            </a:r>
            <a:endParaRPr/>
          </a:p>
          <a:p>
            <a:pPr indent="-228600" lvl="0" marL="228600" rtl="0" algn="l">
              <a:lnSpc>
                <a:spcPct val="90000"/>
              </a:lnSpc>
              <a:spcBef>
                <a:spcPts val="1000"/>
              </a:spcBef>
              <a:spcAft>
                <a:spcPts val="0"/>
              </a:spcAft>
              <a:buClr>
                <a:srgbClr val="404040"/>
              </a:buClr>
              <a:buSzPts val="1600"/>
              <a:buChar char="•"/>
            </a:pPr>
            <a:r>
              <a:rPr lang="en-US" sz="1600"/>
              <a:t>Ohlone College </a:t>
            </a:r>
            <a:endParaRPr/>
          </a:p>
          <a:p>
            <a:pPr indent="-228600" lvl="0" marL="228600" rtl="0" algn="l">
              <a:lnSpc>
                <a:spcPct val="90000"/>
              </a:lnSpc>
              <a:spcBef>
                <a:spcPts val="1000"/>
              </a:spcBef>
              <a:spcAft>
                <a:spcPts val="0"/>
              </a:spcAft>
              <a:buClr>
                <a:srgbClr val="404040"/>
              </a:buClr>
              <a:buSzPts val="1600"/>
              <a:buChar char="•"/>
            </a:pPr>
            <a:r>
              <a:rPr lang="en-US" sz="1600"/>
              <a:t>San Jose City College </a:t>
            </a:r>
            <a:endParaRPr/>
          </a:p>
          <a:p>
            <a:pPr indent="-228600" lvl="0" marL="228600" rtl="0" algn="l">
              <a:lnSpc>
                <a:spcPct val="90000"/>
              </a:lnSpc>
              <a:spcBef>
                <a:spcPts val="1000"/>
              </a:spcBef>
              <a:spcAft>
                <a:spcPts val="0"/>
              </a:spcAft>
              <a:buClr>
                <a:srgbClr val="404040"/>
              </a:buClr>
              <a:buSzPts val="1600"/>
              <a:buChar char="•"/>
            </a:pPr>
            <a:r>
              <a:rPr lang="en-US" sz="1600"/>
              <a:t>College of San Mateo</a:t>
            </a:r>
            <a:endParaRPr/>
          </a:p>
          <a:p>
            <a:pPr indent="-228600" lvl="0" marL="228600" rtl="0" algn="l">
              <a:lnSpc>
                <a:spcPct val="90000"/>
              </a:lnSpc>
              <a:spcBef>
                <a:spcPts val="1000"/>
              </a:spcBef>
              <a:spcAft>
                <a:spcPts val="0"/>
              </a:spcAft>
              <a:buClr>
                <a:srgbClr val="404040"/>
              </a:buClr>
              <a:buSzPts val="1600"/>
              <a:buChar char="•"/>
            </a:pPr>
            <a:r>
              <a:rPr lang="en-US" sz="1600"/>
              <a:t>Santa Rosa Junior College </a:t>
            </a:r>
            <a:endParaRPr/>
          </a:p>
          <a:p>
            <a:pPr indent="-228600" lvl="0" marL="228600" rtl="0" algn="l">
              <a:lnSpc>
                <a:spcPct val="90000"/>
              </a:lnSpc>
              <a:spcBef>
                <a:spcPts val="1000"/>
              </a:spcBef>
              <a:spcAft>
                <a:spcPts val="0"/>
              </a:spcAft>
              <a:buClr>
                <a:srgbClr val="404040"/>
              </a:buClr>
              <a:buSzPts val="1600"/>
              <a:buChar char="•"/>
            </a:pPr>
            <a:r>
              <a:rPr lang="en-US" sz="1600"/>
              <a:t>Skyline College </a:t>
            </a:r>
            <a:endParaRPr/>
          </a:p>
          <a:p>
            <a:pPr indent="-228600" lvl="0" marL="228600" rtl="0" algn="l">
              <a:lnSpc>
                <a:spcPct val="90000"/>
              </a:lnSpc>
              <a:spcBef>
                <a:spcPts val="1000"/>
              </a:spcBef>
              <a:spcAft>
                <a:spcPts val="0"/>
              </a:spcAft>
              <a:buClr>
                <a:srgbClr val="404040"/>
              </a:buClr>
              <a:buSzPts val="1600"/>
              <a:buChar char="•"/>
            </a:pPr>
            <a:r>
              <a:rPr lang="en-US" sz="1600"/>
              <a:t>Solano College </a:t>
            </a:r>
            <a:endParaRPr/>
          </a:p>
          <a:p>
            <a:pPr indent="-228600" lvl="0" marL="228600" rtl="0" algn="l">
              <a:lnSpc>
                <a:spcPct val="90000"/>
              </a:lnSpc>
              <a:spcBef>
                <a:spcPts val="1000"/>
              </a:spcBef>
              <a:spcAft>
                <a:spcPts val="0"/>
              </a:spcAft>
              <a:buClr>
                <a:srgbClr val="404040"/>
              </a:buClr>
              <a:buSzPts val="1600"/>
              <a:buChar char="•"/>
            </a:pPr>
            <a:r>
              <a:rPr lang="en-US" sz="1600"/>
              <a:t>West Valley College </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39" name="Google Shape;139;p1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2"/>
          <p:cNvSpPr txBox="1"/>
          <p:nvPr>
            <p:ph type="title"/>
          </p:nvPr>
        </p:nvSpPr>
        <p:spPr>
          <a:xfrm>
            <a:off x="1277651" y="365126"/>
            <a:ext cx="9812596" cy="77577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AREA C – 26 Colleges</a:t>
            </a:r>
            <a:endParaRPr/>
          </a:p>
        </p:txBody>
      </p:sp>
      <p:sp>
        <p:nvSpPr>
          <p:cNvPr id="145" name="Google Shape;145;p12"/>
          <p:cNvSpPr txBox="1"/>
          <p:nvPr>
            <p:ph idx="1" type="body"/>
          </p:nvPr>
        </p:nvSpPr>
        <p:spPr>
          <a:xfrm>
            <a:off x="1277650" y="1333850"/>
            <a:ext cx="4922537" cy="485581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rgbClr val="3F3F3F"/>
              </a:buClr>
              <a:buSzPts val="1800"/>
              <a:buChar char="•"/>
            </a:pPr>
            <a:r>
              <a:rPr lang="en-US" sz="1800">
                <a:solidFill>
                  <a:srgbClr val="3F3F3F"/>
                </a:solidFill>
              </a:rPr>
              <a:t>Allan Hancock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Antelope Valley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College of the Canyons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Cerritos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Citrus College</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Compton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Cuesta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East Los Angeles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El Camino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Glendale College</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Los Angeles City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Los Angeles Harbor College</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Los Angeles Mission College</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46" name="Google Shape;146;p12"/>
          <p:cNvSpPr txBox="1"/>
          <p:nvPr>
            <p:ph idx="2" type="body"/>
          </p:nvPr>
        </p:nvSpPr>
        <p:spPr>
          <a:xfrm>
            <a:off x="6388259" y="1333850"/>
            <a:ext cx="4948881" cy="485581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rgbClr val="3F3F3F"/>
              </a:buClr>
              <a:buSzPts val="1800"/>
              <a:buChar char="•"/>
            </a:pPr>
            <a:r>
              <a:rPr lang="en-US" sz="1800">
                <a:solidFill>
                  <a:srgbClr val="3F3F3F"/>
                </a:solidFill>
              </a:rPr>
              <a:t>Los Angeles Pierce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Los Angeles Southwest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Los Angeles Trade Technical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Los Angeles Valley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Moorpark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Mt. San Antonio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Oxnard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Pasadena City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Rio Hondo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Santa Barbara City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Santa Monica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Ventura College </a:t>
            </a:r>
            <a:endParaRPr/>
          </a:p>
          <a:p>
            <a:pPr indent="-171450" lvl="0" marL="171450" rtl="0" algn="l">
              <a:lnSpc>
                <a:spcPct val="90000"/>
              </a:lnSpc>
              <a:spcBef>
                <a:spcPts val="750"/>
              </a:spcBef>
              <a:spcAft>
                <a:spcPts val="0"/>
              </a:spcAft>
              <a:buClr>
                <a:srgbClr val="3F3F3F"/>
              </a:buClr>
              <a:buSzPts val="1800"/>
              <a:buChar char="•"/>
            </a:pPr>
            <a:r>
              <a:rPr lang="en-US" sz="1800">
                <a:solidFill>
                  <a:srgbClr val="3F3F3F"/>
                </a:solidFill>
              </a:rPr>
              <a:t>West Los Angeles College </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47" name="Google Shape;147;p1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3"/>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What’s an Area Meeting?</a:t>
            </a:r>
            <a:endParaRPr/>
          </a:p>
        </p:txBody>
      </p:sp>
      <p:sp>
        <p:nvSpPr>
          <p:cNvPr id="153" name="Google Shape;153;p13"/>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400"/>
              <a:buChar char="•"/>
            </a:pPr>
            <a:r>
              <a:rPr lang="en-US"/>
              <a:t>President/Vice President Report</a:t>
            </a:r>
            <a:endParaRPr/>
          </a:p>
          <a:p>
            <a:pPr indent="-228600" lvl="0" marL="228600" rtl="0" algn="l">
              <a:lnSpc>
                <a:spcPct val="90000"/>
              </a:lnSpc>
              <a:spcBef>
                <a:spcPts val="1000"/>
              </a:spcBef>
              <a:spcAft>
                <a:spcPts val="0"/>
              </a:spcAft>
              <a:buClr>
                <a:srgbClr val="404040"/>
              </a:buClr>
              <a:buSzPts val="2400"/>
              <a:buChar char="•"/>
            </a:pPr>
            <a:r>
              <a:rPr lang="en-US"/>
              <a:t>Pre-Session Resolutions Review</a:t>
            </a:r>
            <a:endParaRPr/>
          </a:p>
          <a:p>
            <a:pPr indent="-228600" lvl="0" marL="228600" rtl="0" algn="l">
              <a:lnSpc>
                <a:spcPct val="90000"/>
              </a:lnSpc>
              <a:spcBef>
                <a:spcPts val="1000"/>
              </a:spcBef>
              <a:spcAft>
                <a:spcPts val="0"/>
              </a:spcAft>
              <a:buClr>
                <a:srgbClr val="404040"/>
              </a:buClr>
              <a:buSzPts val="2400"/>
              <a:buChar char="•"/>
            </a:pPr>
            <a:r>
              <a:rPr lang="en-US"/>
              <a:t>Newly Proposed Resolutions</a:t>
            </a:r>
            <a:endParaRPr/>
          </a:p>
          <a:p>
            <a:pPr indent="-228600" lvl="0" marL="228600" rtl="0" algn="l">
              <a:lnSpc>
                <a:spcPct val="90000"/>
              </a:lnSpc>
              <a:spcBef>
                <a:spcPts val="1000"/>
              </a:spcBef>
              <a:spcAft>
                <a:spcPts val="0"/>
              </a:spcAft>
              <a:buClr>
                <a:srgbClr val="404040"/>
              </a:buClr>
              <a:buSzPts val="2400"/>
              <a:buChar char="•"/>
            </a:pPr>
            <a:r>
              <a:rPr lang="en-US"/>
              <a:t>Area Concerns</a:t>
            </a:r>
            <a:endParaRPr/>
          </a:p>
          <a:p>
            <a:pPr indent="-228600" lvl="0" marL="228600" rtl="0" algn="l">
              <a:lnSpc>
                <a:spcPct val="90000"/>
              </a:lnSpc>
              <a:spcBef>
                <a:spcPts val="1000"/>
              </a:spcBef>
              <a:spcAft>
                <a:spcPts val="0"/>
              </a:spcAft>
              <a:buClr>
                <a:srgbClr val="404040"/>
              </a:buClr>
              <a:buSzPts val="2400"/>
              <a:buChar char="•"/>
            </a:pPr>
            <a:r>
              <a:rPr lang="en-US"/>
              <a:t>Special Program/Host Highlight</a:t>
            </a:r>
            <a:endParaRPr/>
          </a:p>
          <a:p>
            <a:pPr indent="-228600" lvl="0" marL="228600" rtl="0" algn="l">
              <a:lnSpc>
                <a:spcPct val="90000"/>
              </a:lnSpc>
              <a:spcBef>
                <a:spcPts val="1000"/>
              </a:spcBef>
              <a:spcAft>
                <a:spcPts val="0"/>
              </a:spcAft>
              <a:buClr>
                <a:srgbClr val="404040"/>
              </a:buClr>
              <a:buSzPts val="2400"/>
              <a:buChar char="•"/>
            </a:pPr>
            <a:r>
              <a:rPr lang="en-US"/>
              <a:t>Community Building  </a:t>
            </a:r>
            <a:endParaRPr/>
          </a:p>
          <a:p>
            <a:pPr indent="-76200" lvl="0" marL="228600" rtl="0" algn="l">
              <a:lnSpc>
                <a:spcPct val="90000"/>
              </a:lnSpc>
              <a:spcBef>
                <a:spcPts val="1000"/>
              </a:spcBef>
              <a:spcAft>
                <a:spcPts val="0"/>
              </a:spcAft>
              <a:buClr>
                <a:srgbClr val="404040"/>
              </a:buClr>
              <a:buSzPts val="2400"/>
              <a:buNone/>
            </a:pPr>
            <a:r>
              <a:t/>
            </a:r>
            <a:endParaRPr/>
          </a:p>
        </p:txBody>
      </p:sp>
      <p:pic>
        <p:nvPicPr>
          <p:cNvPr id="154" name="Google Shape;154;p13"/>
          <p:cNvPicPr preferRelativeResize="0"/>
          <p:nvPr/>
        </p:nvPicPr>
        <p:blipFill rotWithShape="1">
          <a:blip r:embed="rId3">
            <a:alphaModFix/>
          </a:blip>
          <a:srcRect b="0" l="0" r="0" t="0"/>
          <a:stretch/>
        </p:blipFill>
        <p:spPr>
          <a:xfrm>
            <a:off x="7883615" y="1855653"/>
            <a:ext cx="2857500" cy="2857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5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500"/>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500"/>
                                        <p:tgtEl>
                                          <p:spTgt spid="1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Effect filter="fade" transition="in">
                                      <p:cBhvr>
                                        <p:cTn dur="500"/>
                                        <p:tgtEl>
                                          <p:spTgt spid="1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Effect filter="fade" transition="in">
                                      <p:cBhvr>
                                        <p:cTn dur="500"/>
                                        <p:tgtEl>
                                          <p:spTgt spid="1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Effect filter="fade" transition="in">
                                      <p:cBhvr>
                                        <p:cTn dur="500"/>
                                        <p:tgtEl>
                                          <p:spTgt spid="1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animEffect filter="fade" transition="in">
                                      <p:cBhvr>
                                        <p:cTn dur="500"/>
                                        <p:tgtEl>
                                          <p:spTgt spid="15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4"/>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Why Resolutions?</a:t>
            </a:r>
            <a:endParaRPr/>
          </a:p>
        </p:txBody>
      </p:sp>
      <p:sp>
        <p:nvSpPr>
          <p:cNvPr id="160" name="Google Shape;160;p14"/>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169354" lvl="0" marL="0" rtl="0" algn="l">
              <a:lnSpc>
                <a:spcPct val="90000"/>
              </a:lnSpc>
              <a:spcBef>
                <a:spcPts val="0"/>
              </a:spcBef>
              <a:spcAft>
                <a:spcPts val="0"/>
              </a:spcAft>
              <a:buClr>
                <a:srgbClr val="404040"/>
              </a:buClr>
              <a:buSzPts val="2667"/>
              <a:buFont typeface="Noto Sans Symbols"/>
              <a:buChar char="❖"/>
            </a:pPr>
            <a:r>
              <a:rPr lang="en-US" sz="2667"/>
              <a:t>Resolution development is the primary and formal mechanism for setting policy of the Academic Senate.  </a:t>
            </a:r>
            <a:endParaRPr/>
          </a:p>
          <a:p>
            <a:pPr indent="-169354" lvl="0" marL="0" rtl="0" algn="l">
              <a:lnSpc>
                <a:spcPct val="90000"/>
              </a:lnSpc>
              <a:spcBef>
                <a:spcPts val="1000"/>
              </a:spcBef>
              <a:spcAft>
                <a:spcPts val="0"/>
              </a:spcAft>
              <a:buClr>
                <a:srgbClr val="404040"/>
              </a:buClr>
              <a:buSzPts val="2667"/>
              <a:buFont typeface="Noto Sans Symbols"/>
              <a:buChar char="❖"/>
            </a:pPr>
            <a:r>
              <a:rPr lang="en-US" sz="2667"/>
              <a:t>Resolutions identify and record the will of the academic senates of the California community colleges. The Academic Senate relies on formal resolutions to set direction for the organization as a whole. </a:t>
            </a:r>
            <a:endParaRPr/>
          </a:p>
          <a:p>
            <a:pPr indent="-169354" lvl="0" marL="0" rtl="0" algn="l">
              <a:lnSpc>
                <a:spcPct val="90000"/>
              </a:lnSpc>
              <a:spcBef>
                <a:spcPts val="1000"/>
              </a:spcBef>
              <a:spcAft>
                <a:spcPts val="0"/>
              </a:spcAft>
              <a:buClr>
                <a:srgbClr val="404040"/>
              </a:buClr>
              <a:buSzPts val="2667"/>
              <a:buFont typeface="Noto Sans Symbols"/>
              <a:buChar char="❖"/>
            </a:pPr>
            <a:r>
              <a:rPr lang="en-US" sz="2667"/>
              <a:t>Members of the Academic Senate Executive Committee and its standing and ad hoc committees implement adopted resolutions to respond to issues, to conduct its work, and to take action. </a:t>
            </a:r>
            <a:endParaRPr sz="4267"/>
          </a:p>
          <a:p>
            <a:pPr indent="0" lvl="0" marL="0" marR="0" rtl="0" algn="l">
              <a:lnSpc>
                <a:spcPct val="90000"/>
              </a:lnSpc>
              <a:spcBef>
                <a:spcPts val="1000"/>
              </a:spcBef>
              <a:spcAft>
                <a:spcPts val="0"/>
              </a:spcAft>
              <a:buClr>
                <a:srgbClr val="404040"/>
              </a:buClr>
              <a:buSzPts val="2400"/>
              <a:buFont typeface="Arial"/>
              <a:buNone/>
            </a:pPr>
            <a:r>
              <a:t/>
            </a:r>
            <a:endParaRPr/>
          </a:p>
        </p:txBody>
      </p:sp>
      <p:pic>
        <p:nvPicPr>
          <p:cNvPr id="161" name="Google Shape;161;p14"/>
          <p:cNvPicPr preferRelativeResize="0"/>
          <p:nvPr/>
        </p:nvPicPr>
        <p:blipFill rotWithShape="1">
          <a:blip r:embed="rId3">
            <a:alphaModFix/>
          </a:blip>
          <a:srcRect b="0" l="0" r="0" t="0"/>
          <a:stretch/>
        </p:blipFill>
        <p:spPr>
          <a:xfrm>
            <a:off x="9395523" y="220273"/>
            <a:ext cx="1799125" cy="1578050"/>
          </a:xfrm>
          <a:prstGeom prst="rect">
            <a:avLst/>
          </a:prstGeom>
          <a:noFill/>
          <a:ln>
            <a:noFill/>
          </a:ln>
        </p:spPr>
      </p:pic>
      <p:sp>
        <p:nvSpPr>
          <p:cNvPr id="162" name="Google Shape;162;p14"/>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10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10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Effect filter="fade" transition="in">
                                      <p:cBhvr>
                                        <p:cTn dur="1000"/>
                                        <p:tgtEl>
                                          <p:spTgt spid="1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animEffect filter="fade" transition="in">
                                      <p:cBhvr>
                                        <p:cTn dur="1000"/>
                                        <p:tgtEl>
                                          <p:spTgt spid="16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5"/>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What’s the Resolution Process?</a:t>
            </a:r>
            <a:endParaRPr/>
          </a:p>
        </p:txBody>
      </p:sp>
      <p:sp>
        <p:nvSpPr>
          <p:cNvPr id="168" name="Google Shape;168;p1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452954" lvl="0" marL="1068891" rtl="0" algn="l">
              <a:lnSpc>
                <a:spcPct val="90000"/>
              </a:lnSpc>
              <a:spcBef>
                <a:spcPts val="0"/>
              </a:spcBef>
              <a:spcAft>
                <a:spcPts val="0"/>
              </a:spcAft>
              <a:buClr>
                <a:srgbClr val="404040"/>
              </a:buClr>
              <a:buSzPts val="2667"/>
              <a:buNone/>
            </a:pPr>
            <a:r>
              <a:rPr lang="en-US" sz="2667"/>
              <a:t>Pre-Session Resolutions</a:t>
            </a:r>
            <a:endParaRPr/>
          </a:p>
          <a:p>
            <a:pPr indent="-452955" lvl="1" marL="1678475" rtl="0" algn="l">
              <a:lnSpc>
                <a:spcPct val="90000"/>
              </a:lnSpc>
              <a:spcBef>
                <a:spcPts val="500"/>
              </a:spcBef>
              <a:spcAft>
                <a:spcPts val="0"/>
              </a:spcAft>
              <a:buClr>
                <a:srgbClr val="404040"/>
              </a:buClr>
              <a:buSzPts val="2400"/>
              <a:buChar char="•"/>
            </a:pPr>
            <a:r>
              <a:rPr lang="en-US" sz="2400"/>
              <a:t>ASCCC Executive and Committees</a:t>
            </a:r>
            <a:endParaRPr/>
          </a:p>
          <a:p>
            <a:pPr indent="-452955" lvl="1" marL="1678475" rtl="0" algn="l">
              <a:lnSpc>
                <a:spcPct val="90000"/>
              </a:lnSpc>
              <a:spcBef>
                <a:spcPts val="500"/>
              </a:spcBef>
              <a:spcAft>
                <a:spcPts val="0"/>
              </a:spcAft>
              <a:buClr>
                <a:srgbClr val="404040"/>
              </a:buClr>
              <a:buSzPts val="2400"/>
              <a:buChar char="•"/>
            </a:pPr>
            <a:r>
              <a:rPr lang="en-US" sz="2400"/>
              <a:t>Area Meetings</a:t>
            </a:r>
            <a:endParaRPr/>
          </a:p>
          <a:p>
            <a:pPr indent="-452954" lvl="0" marL="1068891" rtl="0" algn="l">
              <a:lnSpc>
                <a:spcPct val="90000"/>
              </a:lnSpc>
              <a:spcBef>
                <a:spcPts val="1000"/>
              </a:spcBef>
              <a:spcAft>
                <a:spcPts val="0"/>
              </a:spcAft>
              <a:buClr>
                <a:srgbClr val="404040"/>
              </a:buClr>
              <a:buSzPts val="2667"/>
              <a:buNone/>
            </a:pPr>
            <a:r>
              <a:rPr lang="en-US" sz="2667"/>
              <a:t>New Resolutions </a:t>
            </a:r>
            <a:endParaRPr/>
          </a:p>
          <a:p>
            <a:pPr indent="-452955" lvl="1" marL="1678475" rtl="0" algn="l">
              <a:lnSpc>
                <a:spcPct val="90000"/>
              </a:lnSpc>
              <a:spcBef>
                <a:spcPts val="500"/>
              </a:spcBef>
              <a:spcAft>
                <a:spcPts val="0"/>
              </a:spcAft>
              <a:buClr>
                <a:srgbClr val="404040"/>
              </a:buClr>
              <a:buSzPts val="2400"/>
              <a:buChar char="•"/>
            </a:pPr>
            <a:r>
              <a:rPr lang="en-US" sz="2400"/>
              <a:t>Delegates and local senate representatives at Plenary</a:t>
            </a:r>
            <a:endParaRPr/>
          </a:p>
          <a:p>
            <a:pPr indent="-452954" lvl="0" marL="1068891" rtl="0" algn="l">
              <a:lnSpc>
                <a:spcPct val="90000"/>
              </a:lnSpc>
              <a:spcBef>
                <a:spcPts val="1000"/>
              </a:spcBef>
              <a:spcAft>
                <a:spcPts val="0"/>
              </a:spcAft>
              <a:buClr>
                <a:srgbClr val="404040"/>
              </a:buClr>
              <a:buSzPts val="2667"/>
              <a:buNone/>
            </a:pPr>
            <a:r>
              <a:rPr lang="en-US" sz="2667"/>
              <a:t>Amendments </a:t>
            </a:r>
            <a:endParaRPr/>
          </a:p>
          <a:p>
            <a:pPr indent="-452955" lvl="1" marL="1678475" rtl="0" algn="l">
              <a:lnSpc>
                <a:spcPct val="90000"/>
              </a:lnSpc>
              <a:spcBef>
                <a:spcPts val="500"/>
              </a:spcBef>
              <a:spcAft>
                <a:spcPts val="0"/>
              </a:spcAft>
              <a:buClr>
                <a:srgbClr val="404040"/>
              </a:buClr>
              <a:buSzPts val="2400"/>
              <a:buChar char="•"/>
            </a:pPr>
            <a:r>
              <a:rPr lang="en-US" sz="2400"/>
              <a:t>Review and discuss in Area Meetings and Plenary</a:t>
            </a:r>
            <a:endParaRPr/>
          </a:p>
          <a:p>
            <a:pPr indent="-452955" lvl="2" marL="1678475" rtl="0" algn="l">
              <a:lnSpc>
                <a:spcPct val="90000"/>
              </a:lnSpc>
              <a:spcBef>
                <a:spcPts val="500"/>
              </a:spcBef>
              <a:spcAft>
                <a:spcPts val="0"/>
              </a:spcAft>
              <a:buClr>
                <a:srgbClr val="404040"/>
              </a:buClr>
              <a:buSzPts val="2400"/>
              <a:buChar char="•"/>
            </a:pPr>
            <a:r>
              <a:rPr lang="en-US" sz="2400"/>
              <a:t>Amendment Sheets—four delegate signatures</a:t>
            </a:r>
            <a:endParaRPr/>
          </a:p>
          <a:p>
            <a:pPr indent="-452955" lvl="2" marL="1678475" rtl="0" algn="l">
              <a:lnSpc>
                <a:spcPct val="90000"/>
              </a:lnSpc>
              <a:spcBef>
                <a:spcPts val="500"/>
              </a:spcBef>
              <a:spcAft>
                <a:spcPts val="0"/>
              </a:spcAft>
              <a:buClr>
                <a:srgbClr val="404040"/>
              </a:buClr>
              <a:buSzPts val="2400"/>
              <a:buChar char="•"/>
            </a:pPr>
            <a:r>
              <a:rPr lang="en-US" sz="2400"/>
              <a:t>Watch for DEADLINES and Mandatory Meetings!</a:t>
            </a:r>
            <a:endParaRPr/>
          </a:p>
          <a:p>
            <a:pPr indent="0" lvl="0" marL="0" marR="0" rtl="0" algn="l">
              <a:lnSpc>
                <a:spcPct val="90000"/>
              </a:lnSpc>
              <a:spcBef>
                <a:spcPts val="1000"/>
              </a:spcBef>
              <a:spcAft>
                <a:spcPts val="0"/>
              </a:spcAft>
              <a:buClr>
                <a:srgbClr val="404040"/>
              </a:buClr>
              <a:buSzPts val="2400"/>
              <a:buFont typeface="Arial"/>
              <a:buNone/>
            </a:pPr>
            <a:r>
              <a:t/>
            </a:r>
            <a:endParaRPr/>
          </a:p>
        </p:txBody>
      </p:sp>
      <p:pic>
        <p:nvPicPr>
          <p:cNvPr id="169" name="Google Shape;169;p15"/>
          <p:cNvPicPr preferRelativeResize="0"/>
          <p:nvPr/>
        </p:nvPicPr>
        <p:blipFill rotWithShape="1">
          <a:blip r:embed="rId3">
            <a:alphaModFix/>
          </a:blip>
          <a:srcRect b="0" l="0" r="0" t="0"/>
          <a:stretch/>
        </p:blipFill>
        <p:spPr>
          <a:xfrm>
            <a:off x="9422405" y="437661"/>
            <a:ext cx="2484595" cy="1784709"/>
          </a:xfrm>
          <a:prstGeom prst="rect">
            <a:avLst/>
          </a:prstGeom>
          <a:noFill/>
          <a:ln>
            <a:noFill/>
          </a:ln>
        </p:spPr>
      </p:pic>
      <p:sp>
        <p:nvSpPr>
          <p:cNvPr id="170" name="Google Shape;170;p15"/>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5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500"/>
                                        <p:tgtEl>
                                          <p:spTgt spid="1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500"/>
                                        <p:tgtEl>
                                          <p:spTgt spid="1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500"/>
                                        <p:tgtEl>
                                          <p:spTgt spid="1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animEffect filter="fade" transition="in">
                                      <p:cBhvr>
                                        <p:cTn dur="500"/>
                                        <p:tgtEl>
                                          <p:spTgt spid="1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animEffect filter="fade" transition="in">
                                      <p:cBhvr>
                                        <p:cTn dur="500"/>
                                        <p:tgtEl>
                                          <p:spTgt spid="1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animEffect filter="fade" transition="in">
                                      <p:cBhvr>
                                        <p:cTn dur="500"/>
                                        <p:tgtEl>
                                          <p:spTgt spid="16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7" st="7"/>
                                            </p:txEl>
                                          </p:spTgt>
                                        </p:tgtEl>
                                        <p:attrNameLst>
                                          <p:attrName>style.visibility</p:attrName>
                                        </p:attrNameLst>
                                      </p:cBhvr>
                                      <p:to>
                                        <p:strVal val="visible"/>
                                      </p:to>
                                    </p:set>
                                    <p:animEffect filter="fade" transition="in">
                                      <p:cBhvr>
                                        <p:cTn dur="500"/>
                                        <p:tgtEl>
                                          <p:spTgt spid="16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8" st="8"/>
                                            </p:txEl>
                                          </p:spTgt>
                                        </p:tgtEl>
                                        <p:attrNameLst>
                                          <p:attrName>style.visibility</p:attrName>
                                        </p:attrNameLst>
                                      </p:cBhvr>
                                      <p:to>
                                        <p:strVal val="visible"/>
                                      </p:to>
                                    </p:set>
                                    <p:animEffect filter="fade" transition="in">
                                      <p:cBhvr>
                                        <p:cTn dur="500"/>
                                        <p:tgtEl>
                                          <p:spTgt spid="16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9" st="9"/>
                                            </p:txEl>
                                          </p:spTgt>
                                        </p:tgtEl>
                                        <p:attrNameLst>
                                          <p:attrName>style.visibility</p:attrName>
                                        </p:attrNameLst>
                                      </p:cBhvr>
                                      <p:to>
                                        <p:strVal val="visible"/>
                                      </p:to>
                                    </p:set>
                                    <p:animEffect filter="fade" transition="in">
                                      <p:cBhvr>
                                        <p:cTn dur="500"/>
                                        <p:tgtEl>
                                          <p:spTgt spid="168">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6"/>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ASCCC Resources https://asccc.org/resources#</a:t>
            </a:r>
            <a:endParaRPr/>
          </a:p>
        </p:txBody>
      </p:sp>
      <p:pic>
        <p:nvPicPr>
          <p:cNvPr id="176" name="Google Shape;176;p16"/>
          <p:cNvPicPr preferRelativeResize="0"/>
          <p:nvPr>
            <p:ph idx="1" type="body"/>
          </p:nvPr>
        </p:nvPicPr>
        <p:blipFill rotWithShape="1">
          <a:blip r:embed="rId3">
            <a:alphaModFix/>
          </a:blip>
          <a:srcRect b="0" l="0" r="0" t="0"/>
          <a:stretch/>
        </p:blipFill>
        <p:spPr>
          <a:xfrm>
            <a:off x="1277650" y="1798320"/>
            <a:ext cx="10058400" cy="4419600"/>
          </a:xfrm>
          <a:prstGeom prst="rect">
            <a:avLst/>
          </a:prstGeom>
          <a:noFill/>
          <a:ln>
            <a:noFill/>
          </a:ln>
        </p:spPr>
      </p:pic>
      <p:sp>
        <p:nvSpPr>
          <p:cNvPr id="177" name="Google Shape;177;p1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7"/>
          <p:cNvPicPr preferRelativeResize="0"/>
          <p:nvPr/>
        </p:nvPicPr>
        <p:blipFill rotWithShape="1">
          <a:blip r:embed="rId3">
            <a:alphaModFix/>
          </a:blip>
          <a:srcRect b="0" l="0" r="0" t="0"/>
          <a:stretch/>
        </p:blipFill>
        <p:spPr>
          <a:xfrm>
            <a:off x="9768600" y="3965351"/>
            <a:ext cx="2107700" cy="2553125"/>
          </a:xfrm>
          <a:prstGeom prst="rect">
            <a:avLst/>
          </a:prstGeom>
          <a:noFill/>
          <a:ln>
            <a:noFill/>
          </a:ln>
        </p:spPr>
      </p:pic>
      <p:sp>
        <p:nvSpPr>
          <p:cNvPr id="183" name="Google Shape;183;p17"/>
          <p:cNvSpPr txBox="1"/>
          <p:nvPr>
            <p:ph type="title"/>
          </p:nvPr>
        </p:nvSpPr>
        <p:spPr>
          <a:xfrm>
            <a:off x="1265194" y="103661"/>
            <a:ext cx="9661500" cy="1035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What about Resources?</a:t>
            </a:r>
            <a:endParaRPr/>
          </a:p>
        </p:txBody>
      </p:sp>
      <p:sp>
        <p:nvSpPr>
          <p:cNvPr id="184" name="Google Shape;184;p17"/>
          <p:cNvSpPr txBox="1"/>
          <p:nvPr>
            <p:ph idx="1" type="body"/>
          </p:nvPr>
        </p:nvSpPr>
        <p:spPr>
          <a:xfrm>
            <a:off x="1265200" y="1553682"/>
            <a:ext cx="10058400" cy="46995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400"/>
              <a:buChar char="•"/>
            </a:pPr>
            <a:r>
              <a:rPr lang="en-US" sz="2400"/>
              <a:t>Bookmark ASCCC.org</a:t>
            </a:r>
            <a:endParaRPr/>
          </a:p>
          <a:p>
            <a:pPr indent="-228600" lvl="1" marL="685800" rtl="0" algn="l">
              <a:lnSpc>
                <a:spcPct val="90000"/>
              </a:lnSpc>
              <a:spcBef>
                <a:spcPts val="500"/>
              </a:spcBef>
              <a:spcAft>
                <a:spcPts val="0"/>
              </a:spcAft>
              <a:buClr>
                <a:srgbClr val="404040"/>
              </a:buClr>
              <a:buSzPts val="2400"/>
              <a:buChar char="•"/>
            </a:pPr>
            <a:r>
              <a:rPr lang="en-US" sz="2400"/>
              <a:t>Volunteer for Committees</a:t>
            </a:r>
            <a:endParaRPr/>
          </a:p>
          <a:p>
            <a:pPr indent="0" lvl="1" marL="784841" rtl="0" algn="l">
              <a:lnSpc>
                <a:spcPct val="90000"/>
              </a:lnSpc>
              <a:spcBef>
                <a:spcPts val="500"/>
              </a:spcBef>
              <a:spcAft>
                <a:spcPts val="0"/>
              </a:spcAft>
              <a:buClr>
                <a:srgbClr val="404040"/>
              </a:buClr>
              <a:buSzPts val="2400"/>
              <a:buNone/>
            </a:pPr>
            <a:r>
              <a:rPr lang="en-US" sz="2400" u="sng">
                <a:solidFill>
                  <a:schemeClr val="hlink"/>
                </a:solidFill>
                <a:hlinkClick r:id="rId4"/>
              </a:rPr>
              <a:t>https://asccc.org/content/new-faculty-application-statewide-service</a:t>
            </a:r>
            <a:endParaRPr sz="2400"/>
          </a:p>
          <a:p>
            <a:pPr indent="-228600" lvl="1" marL="685800" rtl="0" algn="l">
              <a:lnSpc>
                <a:spcPct val="90000"/>
              </a:lnSpc>
              <a:spcBef>
                <a:spcPts val="500"/>
              </a:spcBef>
              <a:spcAft>
                <a:spcPts val="0"/>
              </a:spcAft>
              <a:buClr>
                <a:srgbClr val="404040"/>
              </a:buClr>
              <a:buSzPts val="2400"/>
              <a:buChar char="•"/>
            </a:pPr>
            <a:r>
              <a:rPr lang="en-US" sz="2400"/>
              <a:t>Download the Handbook</a:t>
            </a:r>
            <a:endParaRPr/>
          </a:p>
          <a:p>
            <a:pPr indent="0" lvl="1" marL="784841" rtl="0" algn="l">
              <a:lnSpc>
                <a:spcPct val="90000"/>
              </a:lnSpc>
              <a:spcBef>
                <a:spcPts val="500"/>
              </a:spcBef>
              <a:spcAft>
                <a:spcPts val="0"/>
              </a:spcAft>
              <a:buClr>
                <a:srgbClr val="404040"/>
              </a:buClr>
              <a:buSzPts val="2400"/>
              <a:buNone/>
            </a:pPr>
            <a:r>
              <a:rPr lang="en-US" sz="2400" u="sng">
                <a:solidFill>
                  <a:schemeClr val="hlink"/>
                </a:solidFill>
                <a:hlinkClick r:id="rId5"/>
              </a:rPr>
              <a:t>https://indd.adobe.com/view/7f4e2df0-a2c8-42cd-8a88-bb92cfc68ed3</a:t>
            </a:r>
            <a:endParaRPr sz="2400"/>
          </a:p>
          <a:p>
            <a:pPr indent="-228600" lvl="1" marL="685800" rtl="0" algn="l">
              <a:lnSpc>
                <a:spcPct val="90000"/>
              </a:lnSpc>
              <a:spcBef>
                <a:spcPts val="500"/>
              </a:spcBef>
              <a:spcAft>
                <a:spcPts val="0"/>
              </a:spcAft>
              <a:buClr>
                <a:srgbClr val="404040"/>
              </a:buClr>
              <a:buSzPts val="2400"/>
              <a:buChar char="•"/>
            </a:pPr>
            <a:r>
              <a:rPr lang="en-US" sz="2400"/>
              <a:t>Consider a Technical Visit</a:t>
            </a:r>
            <a:endParaRPr/>
          </a:p>
          <a:p>
            <a:pPr indent="0" lvl="1" marL="784841" rtl="0" algn="l">
              <a:lnSpc>
                <a:spcPct val="90000"/>
              </a:lnSpc>
              <a:spcBef>
                <a:spcPts val="500"/>
              </a:spcBef>
              <a:spcAft>
                <a:spcPts val="0"/>
              </a:spcAft>
              <a:buClr>
                <a:srgbClr val="404040"/>
              </a:buClr>
              <a:buSzPts val="2400"/>
              <a:buNone/>
            </a:pPr>
            <a:r>
              <a:rPr lang="en-US" sz="2400" u="sng">
                <a:solidFill>
                  <a:schemeClr val="hlink"/>
                </a:solidFill>
                <a:hlinkClick r:id="rId6"/>
              </a:rPr>
              <a:t>https://www.asccc.org/services/local-senate-visits</a:t>
            </a:r>
            <a:endParaRPr sz="2400"/>
          </a:p>
          <a:p>
            <a:pPr indent="-228600" lvl="1" marL="685800" rtl="0" algn="l">
              <a:lnSpc>
                <a:spcPct val="90000"/>
              </a:lnSpc>
              <a:spcBef>
                <a:spcPts val="500"/>
              </a:spcBef>
              <a:spcAft>
                <a:spcPts val="0"/>
              </a:spcAft>
              <a:buClr>
                <a:srgbClr val="404040"/>
              </a:buClr>
              <a:buSzPts val="2400"/>
              <a:buChar char="•"/>
            </a:pPr>
            <a:r>
              <a:rPr lang="en-US" sz="2400"/>
              <a:t>Sign-up for Listservs</a:t>
            </a:r>
            <a:endParaRPr/>
          </a:p>
          <a:p>
            <a:pPr indent="0" lvl="1" marL="784841" rtl="0" algn="l">
              <a:lnSpc>
                <a:spcPct val="90000"/>
              </a:lnSpc>
              <a:spcBef>
                <a:spcPts val="500"/>
              </a:spcBef>
              <a:spcAft>
                <a:spcPts val="0"/>
              </a:spcAft>
              <a:buClr>
                <a:srgbClr val="404040"/>
              </a:buClr>
              <a:buSzPts val="2400"/>
              <a:buNone/>
            </a:pPr>
            <a:r>
              <a:rPr lang="en-US" sz="2400" u="sng">
                <a:solidFill>
                  <a:schemeClr val="hlink"/>
                </a:solidFill>
                <a:hlinkClick r:id="rId7"/>
              </a:rPr>
              <a:t>https://asccc.org/signup-newsletters</a:t>
            </a:r>
            <a:endParaRPr sz="2400"/>
          </a:p>
          <a:p>
            <a:pPr indent="-228600" lvl="1" marL="685800" rtl="0" algn="l">
              <a:lnSpc>
                <a:spcPct val="90000"/>
              </a:lnSpc>
              <a:spcBef>
                <a:spcPts val="500"/>
              </a:spcBef>
              <a:spcAft>
                <a:spcPts val="0"/>
              </a:spcAft>
              <a:buClr>
                <a:srgbClr val="404040"/>
              </a:buClr>
              <a:buSzPts val="2400"/>
              <a:buChar char="•"/>
            </a:pPr>
            <a:r>
              <a:rPr lang="en-US" sz="2400"/>
              <a:t>ASCCC Bylaws</a:t>
            </a:r>
            <a:endParaRPr/>
          </a:p>
          <a:p>
            <a:pPr indent="0" lvl="1" marL="784841" rtl="0" algn="l">
              <a:lnSpc>
                <a:spcPct val="90000"/>
              </a:lnSpc>
              <a:spcBef>
                <a:spcPts val="500"/>
              </a:spcBef>
              <a:spcAft>
                <a:spcPts val="0"/>
              </a:spcAft>
              <a:buClr>
                <a:srgbClr val="404040"/>
              </a:buClr>
              <a:buSzPts val="2400"/>
              <a:buNone/>
            </a:pPr>
            <a:r>
              <a:rPr lang="en-US" sz="2400" u="sng">
                <a:solidFill>
                  <a:schemeClr val="hlink"/>
                </a:solidFill>
                <a:hlinkClick r:id="rId8"/>
              </a:rPr>
              <a:t>https://asccc.org/about/bylaws</a:t>
            </a:r>
            <a:endParaRPr sz="2400"/>
          </a:p>
          <a:p>
            <a:pPr indent="0" lvl="1" marL="784841" rtl="0" algn="l">
              <a:lnSpc>
                <a:spcPct val="90000"/>
              </a:lnSpc>
              <a:spcBef>
                <a:spcPts val="500"/>
              </a:spcBef>
              <a:spcAft>
                <a:spcPts val="0"/>
              </a:spcAft>
              <a:buClr>
                <a:srgbClr val="404040"/>
              </a:buClr>
              <a:buSzPts val="2400"/>
              <a:buNone/>
            </a:pPr>
            <a:r>
              <a:t/>
            </a:r>
            <a:endParaRPr sz="2400"/>
          </a:p>
          <a:p>
            <a:pPr indent="-76200" lvl="1" marL="685800" rtl="0" algn="l">
              <a:lnSpc>
                <a:spcPct val="90000"/>
              </a:lnSpc>
              <a:spcBef>
                <a:spcPts val="500"/>
              </a:spcBef>
              <a:spcAft>
                <a:spcPts val="0"/>
              </a:spcAft>
              <a:buClr>
                <a:srgbClr val="404040"/>
              </a:buClr>
              <a:buSzPts val="2400"/>
              <a:buNone/>
            </a:pPr>
            <a:r>
              <a:t/>
            </a:r>
            <a:endParaRPr sz="2400"/>
          </a:p>
          <a:p>
            <a:pPr indent="-76200" lvl="1" marL="685800" rtl="0" algn="l">
              <a:lnSpc>
                <a:spcPct val="90000"/>
              </a:lnSpc>
              <a:spcBef>
                <a:spcPts val="500"/>
              </a:spcBef>
              <a:spcAft>
                <a:spcPts val="0"/>
              </a:spcAft>
              <a:buClr>
                <a:srgbClr val="404040"/>
              </a:buClr>
              <a:buSzPts val="2400"/>
              <a:buNone/>
            </a:pPr>
            <a:r>
              <a:t/>
            </a:r>
            <a:endParaRPr sz="2400"/>
          </a:p>
          <a:p>
            <a:pPr indent="0" lvl="1" marL="784841" rtl="0" algn="l">
              <a:lnSpc>
                <a:spcPct val="90000"/>
              </a:lnSpc>
              <a:spcBef>
                <a:spcPts val="500"/>
              </a:spcBef>
              <a:spcAft>
                <a:spcPts val="0"/>
              </a:spcAft>
              <a:buClr>
                <a:srgbClr val="404040"/>
              </a:buClr>
              <a:buSzPts val="2400"/>
              <a:buNone/>
            </a:pPr>
            <a:r>
              <a:t/>
            </a:r>
            <a:endParaRPr sz="2400"/>
          </a:p>
          <a:p>
            <a:pPr indent="-76200" lvl="0" marL="228600" rtl="0" algn="l">
              <a:lnSpc>
                <a:spcPct val="90000"/>
              </a:lnSpc>
              <a:spcBef>
                <a:spcPts val="1000"/>
              </a:spcBef>
              <a:spcAft>
                <a:spcPts val="0"/>
              </a:spcAft>
              <a:buClr>
                <a:srgbClr val="404040"/>
              </a:buClr>
              <a:buSzPts val="2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 calcmode="lin" valueType="num">
                                      <p:cBhvr additive="base">
                                        <p:cTn dur="500"/>
                                        <p:tgtEl>
                                          <p:spTgt spid="18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 calcmode="lin" valueType="num">
                                      <p:cBhvr additive="base">
                                        <p:cTn dur="500"/>
                                        <p:tgtEl>
                                          <p:spTgt spid="18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 calcmode="lin" valueType="num">
                                      <p:cBhvr additive="base">
                                        <p:cTn dur="500"/>
                                        <p:tgtEl>
                                          <p:spTgt spid="18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 calcmode="lin" valueType="num">
                                      <p:cBhvr additive="base">
                                        <p:cTn dur="500"/>
                                        <p:tgtEl>
                                          <p:spTgt spid="18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anim calcmode="lin" valueType="num">
                                      <p:cBhvr additive="base">
                                        <p:cTn dur="500"/>
                                        <p:tgtEl>
                                          <p:spTgt spid="18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5" st="5"/>
                                            </p:txEl>
                                          </p:spTgt>
                                        </p:tgtEl>
                                        <p:attrNameLst>
                                          <p:attrName>style.visibility</p:attrName>
                                        </p:attrNameLst>
                                      </p:cBhvr>
                                      <p:to>
                                        <p:strVal val="visible"/>
                                      </p:to>
                                    </p:set>
                                    <p:anim calcmode="lin" valueType="num">
                                      <p:cBhvr additive="base">
                                        <p:cTn dur="500"/>
                                        <p:tgtEl>
                                          <p:spTgt spid="18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6" st="6"/>
                                            </p:txEl>
                                          </p:spTgt>
                                        </p:tgtEl>
                                        <p:attrNameLst>
                                          <p:attrName>style.visibility</p:attrName>
                                        </p:attrNameLst>
                                      </p:cBhvr>
                                      <p:to>
                                        <p:strVal val="visible"/>
                                      </p:to>
                                    </p:set>
                                    <p:anim calcmode="lin" valueType="num">
                                      <p:cBhvr additive="base">
                                        <p:cTn dur="500"/>
                                        <p:tgtEl>
                                          <p:spTgt spid="18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7" st="7"/>
                                            </p:txEl>
                                          </p:spTgt>
                                        </p:tgtEl>
                                        <p:attrNameLst>
                                          <p:attrName>style.visibility</p:attrName>
                                        </p:attrNameLst>
                                      </p:cBhvr>
                                      <p:to>
                                        <p:strVal val="visible"/>
                                      </p:to>
                                    </p:set>
                                    <p:anim calcmode="lin" valueType="num">
                                      <p:cBhvr additive="base">
                                        <p:cTn dur="500"/>
                                        <p:tgtEl>
                                          <p:spTgt spid="18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8" st="8"/>
                                            </p:txEl>
                                          </p:spTgt>
                                        </p:tgtEl>
                                        <p:attrNameLst>
                                          <p:attrName>style.visibility</p:attrName>
                                        </p:attrNameLst>
                                      </p:cBhvr>
                                      <p:to>
                                        <p:strVal val="visible"/>
                                      </p:to>
                                    </p:set>
                                    <p:anim calcmode="lin" valueType="num">
                                      <p:cBhvr additive="base">
                                        <p:cTn dur="500"/>
                                        <p:tgtEl>
                                          <p:spTgt spid="18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9" st="9"/>
                                            </p:txEl>
                                          </p:spTgt>
                                        </p:tgtEl>
                                        <p:attrNameLst>
                                          <p:attrName>style.visibility</p:attrName>
                                        </p:attrNameLst>
                                      </p:cBhvr>
                                      <p:to>
                                        <p:strVal val="visible"/>
                                      </p:to>
                                    </p:set>
                                    <p:anim calcmode="lin" valueType="num">
                                      <p:cBhvr additive="base">
                                        <p:cTn dur="500"/>
                                        <p:tgtEl>
                                          <p:spTgt spid="18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10" st="10"/>
                                            </p:txEl>
                                          </p:spTgt>
                                        </p:tgtEl>
                                        <p:attrNameLst>
                                          <p:attrName>style.visibility</p:attrName>
                                        </p:attrNameLst>
                                      </p:cBhvr>
                                      <p:to>
                                        <p:strVal val="visible"/>
                                      </p:to>
                                    </p:set>
                                    <p:anim calcmode="lin" valueType="num">
                                      <p:cBhvr additive="base">
                                        <p:cTn dur="500"/>
                                        <p:tgtEl>
                                          <p:spTgt spid="184">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11" st="11"/>
                                            </p:txEl>
                                          </p:spTgt>
                                        </p:tgtEl>
                                        <p:attrNameLst>
                                          <p:attrName>style.visibility</p:attrName>
                                        </p:attrNameLst>
                                      </p:cBhvr>
                                      <p:to>
                                        <p:strVal val="visible"/>
                                      </p:to>
                                    </p:set>
                                    <p:anim calcmode="lin" valueType="num">
                                      <p:cBhvr additive="base">
                                        <p:cTn dur="500"/>
                                        <p:tgtEl>
                                          <p:spTgt spid="184">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12" st="12"/>
                                            </p:txEl>
                                          </p:spTgt>
                                        </p:tgtEl>
                                        <p:attrNameLst>
                                          <p:attrName>style.visibility</p:attrName>
                                        </p:attrNameLst>
                                      </p:cBhvr>
                                      <p:to>
                                        <p:strVal val="visible"/>
                                      </p:to>
                                    </p:set>
                                    <p:anim calcmode="lin" valueType="num">
                                      <p:cBhvr additive="base">
                                        <p:cTn dur="500"/>
                                        <p:tgtEl>
                                          <p:spTgt spid="184">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13" st="13"/>
                                            </p:txEl>
                                          </p:spTgt>
                                        </p:tgtEl>
                                        <p:attrNameLst>
                                          <p:attrName>style.visibility</p:attrName>
                                        </p:attrNameLst>
                                      </p:cBhvr>
                                      <p:to>
                                        <p:strVal val="visible"/>
                                      </p:to>
                                    </p:set>
                                    <p:anim calcmode="lin" valueType="num">
                                      <p:cBhvr additive="base">
                                        <p:cTn dur="500"/>
                                        <p:tgtEl>
                                          <p:spTgt spid="184">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14" st="14"/>
                                            </p:txEl>
                                          </p:spTgt>
                                        </p:tgtEl>
                                        <p:attrNameLst>
                                          <p:attrName>style.visibility</p:attrName>
                                        </p:attrNameLst>
                                      </p:cBhvr>
                                      <p:to>
                                        <p:strVal val="visible"/>
                                      </p:to>
                                    </p:set>
                                    <p:anim calcmode="lin" valueType="num">
                                      <p:cBhvr additive="base">
                                        <p:cTn dur="500"/>
                                        <p:tgtEl>
                                          <p:spTgt spid="184">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15" st="15"/>
                                            </p:txEl>
                                          </p:spTgt>
                                        </p:tgtEl>
                                        <p:attrNameLst>
                                          <p:attrName>style.visibility</p:attrName>
                                        </p:attrNameLst>
                                      </p:cBhvr>
                                      <p:to>
                                        <p:strVal val="visible"/>
                                      </p:to>
                                    </p:set>
                                    <p:anim calcmode="lin" valueType="num">
                                      <p:cBhvr additive="base">
                                        <p:cTn dur="500"/>
                                        <p:tgtEl>
                                          <p:spTgt spid="184">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Senate Leadership Resources</a:t>
            </a:r>
            <a:endParaRPr/>
          </a:p>
        </p:txBody>
      </p:sp>
      <p:sp>
        <p:nvSpPr>
          <p:cNvPr id="190" name="Google Shape;190;p18"/>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Resolutions Web Page: </a:t>
            </a:r>
            <a:r>
              <a:rPr lang="en-US" u="sng">
                <a:solidFill>
                  <a:schemeClr val="hlink"/>
                </a:solidFill>
                <a:hlinkClick r:id="rId3"/>
              </a:rPr>
              <a:t>https://asccc.org/resources/resolutions</a:t>
            </a:r>
            <a:endParaRPr/>
          </a:p>
          <a:p>
            <a:pPr indent="0" lvl="0" marL="0" marR="0" rtl="0" algn="l">
              <a:lnSpc>
                <a:spcPct val="90000"/>
              </a:lnSpc>
              <a:spcBef>
                <a:spcPts val="1000"/>
              </a:spcBef>
              <a:spcAft>
                <a:spcPts val="0"/>
              </a:spcAft>
              <a:buClr>
                <a:srgbClr val="404040"/>
              </a:buClr>
              <a:buSzPts val="2400"/>
              <a:buFont typeface="Arial"/>
              <a:buNone/>
            </a:pPr>
            <a:r>
              <a:rPr lang="en-US"/>
              <a:t>Resolutions Handbook:</a:t>
            </a:r>
            <a:endParaRPr/>
          </a:p>
          <a:p>
            <a:pPr indent="0" lvl="0" marL="0" marR="0" rtl="0" algn="l">
              <a:lnSpc>
                <a:spcPct val="90000"/>
              </a:lnSpc>
              <a:spcBef>
                <a:spcPts val="1000"/>
              </a:spcBef>
              <a:spcAft>
                <a:spcPts val="0"/>
              </a:spcAft>
              <a:buClr>
                <a:srgbClr val="404040"/>
              </a:buClr>
              <a:buSzPts val="2400"/>
              <a:buFont typeface="Arial"/>
              <a:buNone/>
            </a:pPr>
            <a:r>
              <a:rPr lang="en-US" u="sng">
                <a:solidFill>
                  <a:schemeClr val="hlink"/>
                </a:solidFill>
                <a:hlinkClick r:id="rId4"/>
              </a:rPr>
              <a:t>https://asccc.org/sites/default/files/ASCCC.ResolutionsHandbook2021updated.pdf</a:t>
            </a:r>
            <a:endParaRPr/>
          </a:p>
          <a:p>
            <a:pPr indent="0" lvl="0" marL="0" marR="0" rtl="0" algn="l">
              <a:lnSpc>
                <a:spcPct val="90000"/>
              </a:lnSpc>
              <a:spcBef>
                <a:spcPts val="1000"/>
              </a:spcBef>
              <a:spcAft>
                <a:spcPts val="0"/>
              </a:spcAft>
              <a:buClr>
                <a:srgbClr val="404040"/>
              </a:buClr>
              <a:buSzPts val="2400"/>
              <a:buFont typeface="Arial"/>
              <a:buNone/>
            </a:pPr>
            <a:r>
              <a:rPr lang="en-US"/>
              <a:t>Senate Delegate Roles and Responsibilities:</a:t>
            </a:r>
            <a:r>
              <a:rPr lang="en-US" u="sng">
                <a:solidFill>
                  <a:schemeClr val="hlink"/>
                </a:solidFill>
                <a:hlinkClick r:id="rId5"/>
              </a:rPr>
              <a:t>    https://asccc.org/sites/default/files/DelRolesRespon09.pdf</a:t>
            </a:r>
            <a:endParaRPr/>
          </a:p>
          <a:p>
            <a:pPr indent="0" lvl="0" marL="0" marR="0" rtl="0" algn="l">
              <a:lnSpc>
                <a:spcPct val="90000"/>
              </a:lnSpc>
              <a:spcBef>
                <a:spcPts val="1000"/>
              </a:spcBef>
              <a:spcAft>
                <a:spcPts val="0"/>
              </a:spcAft>
              <a:buClr>
                <a:srgbClr val="404040"/>
              </a:buClr>
              <a:buSzPts val="2400"/>
              <a:buFont typeface="Arial"/>
              <a:buNone/>
            </a:pPr>
            <a:r>
              <a:rPr lang="en-US"/>
              <a:t>Leadership Resources: </a:t>
            </a:r>
            <a:r>
              <a:rPr lang="en-US" u="sng">
                <a:solidFill>
                  <a:schemeClr val="hlink"/>
                </a:solidFill>
                <a:hlinkClick r:id="rId6"/>
              </a:rPr>
              <a:t>https://asccc.org/communities/local-senates/leadership-resources</a:t>
            </a:r>
            <a:endParaRPr/>
          </a:p>
          <a:p>
            <a:pPr indent="0" lvl="0" marL="0" marR="0" rtl="0" algn="l">
              <a:lnSpc>
                <a:spcPct val="90000"/>
              </a:lnSpc>
              <a:spcBef>
                <a:spcPts val="1000"/>
              </a:spcBef>
              <a:spcAft>
                <a:spcPts val="0"/>
              </a:spcAft>
              <a:buClr>
                <a:srgbClr val="404040"/>
              </a:buClr>
              <a:buSzPts val="2400"/>
              <a:buFont typeface="Arial"/>
              <a:buNone/>
            </a:pPr>
            <a:r>
              <a:t/>
            </a:r>
            <a:endParaRPr/>
          </a:p>
          <a:p>
            <a:pPr indent="0" lvl="0" marL="0" marR="0" rtl="0" algn="l">
              <a:lnSpc>
                <a:spcPct val="90000"/>
              </a:lnSpc>
              <a:spcBef>
                <a:spcPts val="1000"/>
              </a:spcBef>
              <a:spcAft>
                <a:spcPts val="0"/>
              </a:spcAft>
              <a:buClr>
                <a:srgbClr val="404040"/>
              </a:buClr>
              <a:buSzPts val="2400"/>
              <a:buFont typeface="Arial"/>
              <a:buNone/>
            </a:pPr>
            <a:r>
              <a:t/>
            </a:r>
            <a:endParaRPr/>
          </a:p>
          <a:p>
            <a:pPr indent="0" lvl="0" marL="0" marR="0" rtl="0" algn="l">
              <a:lnSpc>
                <a:spcPct val="90000"/>
              </a:lnSpc>
              <a:spcBef>
                <a:spcPts val="1000"/>
              </a:spcBef>
              <a:spcAft>
                <a:spcPts val="0"/>
              </a:spcAft>
              <a:buClr>
                <a:srgbClr val="404040"/>
              </a:buClr>
              <a:buSzPts val="2400"/>
              <a:buFont typeface="Arial"/>
              <a:buNone/>
            </a:pPr>
            <a:r>
              <a:t/>
            </a:r>
            <a:endParaRPr/>
          </a:p>
          <a:p>
            <a:pPr indent="0" lvl="0" marL="175256" rtl="0" algn="l">
              <a:lnSpc>
                <a:spcPct val="90000"/>
              </a:lnSpc>
              <a:spcBef>
                <a:spcPts val="1000"/>
              </a:spcBef>
              <a:spcAft>
                <a:spcPts val="0"/>
              </a:spcAft>
              <a:buClr>
                <a:srgbClr val="404040"/>
              </a:buClr>
              <a:buSzPts val="2400"/>
              <a:buNone/>
            </a:pPr>
            <a:r>
              <a:t/>
            </a:r>
            <a:endParaRPr/>
          </a:p>
        </p:txBody>
      </p:sp>
      <p:sp>
        <p:nvSpPr>
          <p:cNvPr id="191" name="Google Shape;191;p18"/>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9"/>
          <p:cNvSpPr txBox="1"/>
          <p:nvPr>
            <p:ph type="title"/>
          </p:nvPr>
        </p:nvSpPr>
        <p:spPr>
          <a:xfrm>
            <a:off x="1277651" y="365125"/>
            <a:ext cx="9661594" cy="8680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ASCCC 10 + 1 Graphic</a:t>
            </a:r>
            <a:endParaRPr/>
          </a:p>
        </p:txBody>
      </p:sp>
      <p:sp>
        <p:nvSpPr>
          <p:cNvPr id="197" name="Google Shape;197;p19"/>
          <p:cNvSpPr txBox="1"/>
          <p:nvPr>
            <p:ph idx="1" type="body"/>
          </p:nvPr>
        </p:nvSpPr>
        <p:spPr>
          <a:xfrm>
            <a:off x="1277650" y="1384183"/>
            <a:ext cx="10058400" cy="483373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400"/>
              <a:buChar char="•"/>
            </a:pPr>
            <a:r>
              <a:rPr lang="en-US" u="sng">
                <a:solidFill>
                  <a:schemeClr val="hlink"/>
                </a:solidFill>
                <a:hlinkClick r:id="rId3"/>
              </a:rPr>
              <a:t>https://asccc.org/sites/default/files/asccc_10%2B1_graphic_2020_0.pdf</a:t>
            </a:r>
            <a:endParaRPr/>
          </a:p>
          <a:p>
            <a:pPr indent="-76200" lvl="0" marL="228600" rtl="0" algn="l">
              <a:lnSpc>
                <a:spcPct val="90000"/>
              </a:lnSpc>
              <a:spcBef>
                <a:spcPts val="1000"/>
              </a:spcBef>
              <a:spcAft>
                <a:spcPts val="0"/>
              </a:spcAft>
              <a:buClr>
                <a:srgbClr val="404040"/>
              </a:buClr>
              <a:buSzPts val="2400"/>
              <a:buNone/>
            </a:pPr>
            <a:r>
              <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98" name="Google Shape;198;p1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descr="data:image/png;base64,iVBORw0KGgoAAAANSUhEUgAAAGIAAABxCAYAAAAu53Y7AAAgAElEQVR4nO29Z3RcSZbnx9HK7Y60M61ZSburc1Y6u5qz1VM10zPTftSt6SnX1ba6vCVZRe894QHCm0QC6RNI77196Q1MIpFAwht6C0cQJEHNjFpH+vzTB7AMWCSrqpvVqK7mh/85GfdF3LgRf9z73ot3I7DpH17ezT/ItvKD6u38+Rt7+Y/v7uKpahH/+vtv8cd/9xb/7luv8tTfPs3f/fhXPLG97DG+ADy5s4JNv5K8wwtdW3muZTt/+f5B/qr0JH9r8fG1V07yr148xn/1Rhn/9VvHeOrNQxtu8FcVT+6sYNPburd40bCVX0i28+0DR3lO2cFTRj//pqyb//bNKv7FcRl/pPLzPzSbPmy4S2bhqR3l/KRGRp01wF/sKGO33MLXt5exR2HniNrKkzvKOKb1sF2s5een5Dxf0sybbVq+d6Ca1xqUfH1HOcd1Xt5uUvDE9jI2i41sE3WzpcNEmdbBT6pk/PBIHS83yHliezn75Gaer+ykzh5mR4eW/WoX+6SGDZ/ER0bELuubvGnbymtd2/hZayNvmI38Z32A/1ES5L9scbKpW2CTMcLXOq08sb2Mv9x7isTkeXa3qzBnC3zrwCn+5kA9PacvsbVJilLo5Q2RmXKNBWF0ltfrZbT4Ukj8cTJnr/FWXScqIctmiY0DEg3f3HeKJ7aXYe0d4Y0GOaaeIvtlRkrNUXw9eSShJL9s1DAwc4YfHKqlK97LN/ZU4R2a5t0W5YZP4iMj4pj3DbZ6trDTtZt3DV1sdrr4pjXOv3P08Se+PJu0ETYZwnytw8wT28vY2+1FGUpiSeUw9xTZIzdTbg4h9SfQx3sxZYZp8qbY1qrEW5jg7UYlYk8cdWqY7lg/ezu7UAlZfl7fhSqY4LUGOU9sL2OH1IK3fxhDZoi9MiOl5gi7xEZiw6N0hnvpCGZpMLuRCRme2F6GY2Ccza3qDZ/ER0ZEjfAau0NbUOdKeddiZLM7yHP+fv59apw/y0zyR5Ykm7RBvta+Fpq+d7iBr28v43uH6vnG3hpeqGjn+4cbeGJ7Gd89VM+PTrbygyNr5WfKRPzoeBPfPVTPtw/W8Tf7avjWvhq+f7ieJ7aX8aOTbXzvUC1PbC/j70+28t2DtfzgeDM/LhfxrQN1PLmjnO8drv9Q//cO1fO9u23/oaSNp0+2bPgkPjIiJKlXaejZQXKqkXdtTjZ7Y7w3MMGf98/y36fG+ReRIf5IE+Br7fq7E9bGdw/UrFP0coOaF8rbeGJ7Gc+WtfODI438okbyiQ5/eKzxo853VbGt08C391V/JmP/j6ONfOdg3Yflp/ZUs6PTyDf3VvHE9jKeLxPxXJlowyf1NybC1f8K2dmDTF04TluiGf2kiwv/z685dWWZP06O8l/ER/hvTGH+rE7GE9vLOKJxsEtqYmennhK9l7/Yc4qDMj1f31FBmz/NyW47bzepqbL4ONDl4pjGw3tiLe3eOAdket5s1bG7U8t2mZVv7anklSY1h5QWDqid1NjClOpc1FmDHFXbebNJxXaZnVZPlJ3ibiotId5qUvF6o4rdCgt/uauc15rU7JOZ2CczUW4XkAeT7JQYOdzlQh7OcqTLwYtV4g2f7E8lomPsGOJLJczO78cxGyG+ssLsP/+a8V//moq5Rf5Ndpz/VePkfz625gUv1kp4ramL99o1vFqv4Int5RxUO3ipXkGTO8YOsYbX6hW8WCtht8LOPqWdH55oYofEyF6Jlp1SC1taVXz/eCuHVVa2iLTslRp5pU7Oy41qjnc7eatJxSv1KnbLrexWWNnWoWebSMW7Ih27FQ5eKGni/zwp4qDSyhaRhp2dOl5rULBdbuOIykKNNcx+pZVj3Q5erpWzubVrwyf7U4n4xmiWneel7LuqRHLuKsLKDTKr/4jv9j/RvHCd43OX+H4izZ9Xfznc/u/u3n8ehh8eb/nw3vP7gCd3VrDpu6fH+PbZs/zq2hg/zE7TNLfIkblldl49y+uXxth5uo/3J1M863Xx13urH+MLwDf3n2LTnuvXaV65g27lFgfGz9N3NkzZWYGnJkb4ViHHD3uSfC8R5QdWJ0+XtD7GF4Bny9rYlPinf6bvH/+J0K1b+G4sMnuxhRuXavBOyfhlxse3IyH+yu/m2zojT5e08o5Ix0mNk80iDe+0dH2obJfCws+qxLzfYeDdNg3viXUc67bzfqeRzSINR9RW3mnTsrm1i+crOtivtPJcSSvvtnXzdEkrP67sZEurep2BbzV3rSv/qlb24e/9KjsvlLetu/7Sx64/EpSKeKlW+lH/dQp+9bHyhxNZ0cnr9Q/v++W6B19/tqyNTZrV/4vZ//f/w7F0BfmQjouX9nDn2k6uFt9nOvsmRwKn+N/tBv5SfXdSKjo4rnZh7ynQYg+hig/wZoOMUlOAzS0qOkNZ6m0BDqttNHkTbBFp0Cf7OKL10mD2UKJzU2b0cczop9UepMLo49UGBSWmIPJAgmprmHJTAEW4B5k/iSY5SJsrQkewB1UoTqU1xM+rxFRaQoh8cWThHjo9IdqDvZhiGVp9SfZI9FRbQnTFB1AEE5yyhVCHUshjfYh9MbaJuqm0RdAIWapNHvYqbFQafbR549h7C9Q6YuiiaSpMIVq9EZrdEeThDC2eBN2xLBVGD4ZsgV9Wd6BN5alzRHH3DFJt8tPuT9LmTdAdTvFmmx5lMEGLI0KzL4UmmqHa4seaGaDeEabGHmVzs3yNiCdyp5Ffu05pNsQen43cSDsLU0c53/saZxIvMxl8Cb19G38vF60RUSbijUY1+xQWdnca2Kuw8otqMXtVdn5V08nWDiPbOnTslpk5pnFwSG1ns0jH8W47W9p1vCfS8KsGFQdUVvZJjeySGnm1XsHbLV281dLFXoWVA0obB5Q2TnStPXVta9fyVquWQ0ozu2QWflEt5oDayR6pkb0KK1tFKg5r3BxQmNgtNfFqvYy3mtW832lkv8LEHoWVwwoLWzsN7JEZebNZxR6FjcNKC280K3mtSc1OiZFtEhOWTJ5DKhuHVRZeb+6m1OBhv9LGfoWZ9zsMHOyysaNTz065mZ9UiNjaruO9DiN7JEZ2S4zslprYI7dwSGnmbZGRGqOTt5u72CGzsL1DwzttGioNLt5qUXPKFvrII/5teooXkmNs9sbYbHWQzDdxPvc+06nXmYy8zKjnJQbNL6Hv3LHmYg1KflrZvs61XqgQ88tT6132xbvlZ8vbeb6s7f7uWq/4rULHKw1r7X9aLeEXVR0PDgv1Cl5r+Gx9/aRSzAsV4oeHmXr5PWOV3Lfeq/fp8+3Wrk/Ini1rY9O/F0b5a1Oaze4Am40G3EIpM6ktjEbeZND/CkP2l+hTvULHthM8XdJKrTnMAZmZGkeEOpOfEoMPsT/BIbWdRleMGpOPgwoLe+RW2rxR3lM4ENmDlGic7JFZqbeHOdbtosMbRZ0YoN4ZYZ/UQJnRj1Topcbk46jGRYXeTb0zgcQX44TehziUpdERptUTo8kR5JjWQ3sgRaNToC2YpdUR5qjahTySpc4R4uVaCQ2uOOU6J4p4DnUoRYnOyV6lnTqHQJMrSqXeQ5svSYtLoNkd5aDCTJs7Sr1D4Fi3k31yE3tVdtrcUbaJdSiFNIe7nKgT/bS7BVq8KTo8Ase0Xko0dl6sU9DsFBD5U5Qb3DQ5wxzqdlFmDtHgCFFr9tHoiaNP5Wmwh9klNfJiTecaEf+TNs1/UkZ4y2bn7S4VMu0+RqNbyAfeIuN8lYz+VYJv70D2bilPl7SytU3LAZWdKmuA3R16jmndHFLb2CkxUmMLs19mZGublq1iAzUWHz+vU1Kud3NUbWObWMd77VqOaXzUGN2Um4Mc1zh5rUHOe+26u7rsHFDZOKlxsEdm42S3jffFevZ1uzmpcbJfZWOfwsBRrZt6p8AhlZVDWg8VBg8HFFZOGNzsV5jZ3KrmgMrGfqWFo1o35Ton74k1vNeuZ7vUxHaJgRKtD028l6NddvYorOyXGTmgtLJNYuSw2sbOTj2HuhxUmvzskVsRewUOdjmosATYKzWwX+3kRJeFXTIrx7ttbBHrOa5xcrDLQaneyWG1lVO2CIe73eySGKg0uNki1lNm9LJbvvZi+6FHfK1Ez39WRHhBoeL52kZapLsZDGwl63qbqOVVdHu2Y33uEK739n3oSs+ViT7hXj+9T2h4prSNZ0rv595tvFDR/mGdjz+JPFPayvPl6/U/W9rGT6s6+OUpKc+Xt/PTSjG/qJHwTGkbP6/uXAuPlWvh5Gd3y8+Xt/N8eTs/qRQ/1M4XKsU8c98nGRE/qWj/hPyX94She219uqSVn32sjw/mam0u2u6xpZMfl4vWiPiTN2t5Sh7hu7WN/O2ek5Q376LHvZWo5R2cle/S9PdHkT+3n+C+7Txd0spuuZUyg4eDahsn9V6qDR4OdbtpdYT4eb2SFpfAIbWNGluIVleMVleUcnOIMoOHcoOPl2slPFcmQx6McqzbzpZOM6dMHmrtAke67DR6YtSavRzqclJq8HKiy8F7UivNtgAt/iyHFUZEvgxNrijmdD/NjhAvVMsoM3go1TqpNPl4uqSVd9o0lFvCtLvCHO5ysr3TwAmdh+5YlmM6LxUGD6esQU45IhxX23ijQcH7EhPVZj8nNHZqHAkOSLs5afBTaQ5wUuvikNqOPNpLpcFNhcnHMZ2Hk912juu8lBs9HFRZOWUNUm7w8H6HnlPWIAdVVsqNHsT+FCJ/iiZHiBN6F6VGHzukJl6sFq8R8a//YS9PVRn5i71HeeLdAxys3kXcthV363sof7SXyr8/jualF5FXbeXpkla2Sc10+uKc1Lupd8U4Ljcj8mdotPp4samLar2bHQobpswgx7qcHOty0OxJUKFzs0dpp9Lg5tmyTsS+MDtlRl6sV1Bt9iEOpKk0+Tjc7aTK4KLE4KPZFWVvh5Ff1SmoMHg4pvPS5BTYrzBT74hQafRQbfLybHkHlebgWjudm80iDU+XtHJQbafc6KXM4KPGGqTJG6PdG6XWEaHW7GOv3EytI0qlzs3rDXKqrCE6Awl2yww0e1O816ZE5E/T6hTYI7dytMtOhU2g3uJD5E9RZQlSZ/JQaQ3R6AiyW+3EkOjngNzMLpmRPXITtc4w7Z4wx7ROyixhZP44u+Umap0xXqoWfxSavvHki/wvz2/nf3t1G//xld1sP7mDgPp9VE8fou2Hh6n59mb6j/0Aa8vrn/lp5tl7XPDZu09Nz5e33zcM3FfHfZ60nilt49nSh/f1INlnCZn36/NnD3kae1R4tqyNTak//R6KP/sub/+Hp3nqqZ/x1usvY/nxe7R+6zg139hBw3dexrHnx3SWvsPTJa1sFmk5oXWzU2pkR4eeQ2o7OyQm9istbGntotTop9kdYbvEyGGVlZdbNHR6I+zo0GHKjLJfpuOAyspWkYaTRj97ZCZ2y8wcUVl5pUHNQYWZvUobddYA+5U2DigsbO0w8GJ1B2X2KJXddvarrLzdrOZIt4NSvYcjGie7JCZ2SS2U6ddujIe7HeyUmSgxBNkl7mJLu469chO7pUaq7BG2tiopMfg4qXWxS2qiTO+m1ODmSLeDXRITJQYfOzp17Og0Uap1UGsNskNqocklcFBlYb/Kzh6JiW1iLVtEOo5r3WwT69gjN9PgjnHK7Oeg0sx+hYUDSut9H2XXEeH+02+i+5NvYP6Tvyb2p9+m+z+8gO0/vYr1O8ep/Po2Dn3jHZyHn0dW9gZPl7RyuNvOUY0DZbyPFpeAb3CMExonDe4IzY4Qh7tdlBtcVDqjGGMZfl6npMMXocbkQxkZoMHqo9oWxpot0OyNcbLLTrvQjyIQ43C3l1Z7kAZPArk/QZ0jRoXegUzo4bnyDlSxHBohS7nJj8iXwN47RJnBizLSS1coRZM7jcwT4pDSiaWnQIXOTbU1zt7Obpq9KbSxLIe0LhSxft5pliOP9lGuc1FiFjCnc1SYvdh6hyjXOaiyRdHHMjQ5E0g9ASqMXhTxPIpQnFK9i2ZvGoU/ykGlhWMaJ0e6HEjDGeTBOBXWIOJglm4hxTGNA3W8nzeblA8nYuS/e4q5f/l1/umP/45ff+0ltG904f5xG55nW+j4UQ3vPrkd7/Ef0VX18hfmmr+qU7CzU8/LdQqeu0/IeLul+1N1vPpbvBw+X97BS7WdX3gIeigR//yvvsU//su/5f/+2jbu/NvtVB0PIt7jwPnTDvSvqNj2nUNY9/8Ife0vNszQrzqeLWtj052F69xZuM6dxRusLt1gZeU2Kyu3ubV8k5vLN1m5vsLNG9e5fXOZm7duP8YXgFu3b7Ppzp07fB7cXFkmN5BfJ5ufX/jw98ryEotLN9ZdX5ifZ/WD8uoqV69dW9N1Y4mzFy49sK+VlRXu3LnD1StXmLt6lfn5+bXy1SvMLyx8LrvX7Fxrf+3aVW7dXn1gvWtXr979fZurV659bByfv88P2y7Mc2N5iatzC/fV8xAiVhkcyNHbv37SQwEfi9evUygMYrHYCAYDCEKMeCRMrj9PMuDA7ImR70shU3UTisbJ5fMkE1HcbheDw8NI5DKGiwWcJhXdJjd+twOPx0cinSGTjGK1mBFicSxmM1qdAYNahUKioDedwuEO0CVtweENIAR9OJ0u4ok0A329JFNxvHYnYpmSsBBEo5IRjMSIhnz4hBSpbAqnx4+tS4LJ7sbhdGFzuFhemsdkteE0GwiEo9itDgb6+kimY9h1ZlwuB0EhRlLw0m20kU5GGCpOkIhFSSSSxMN+hFQKISRgs9kI+D2YTCbyQ6OMjhaxW0xE4mm0Shk1je30DvShUyu4urTyWYi4w2hxCLcvtE42MVoklelBCAexu3yMjhYZK44Qjwok4nGEgAe3TyAeCeIMRRkaHWV4ZISR0SLBoI/B4RHsDivhaBS33URQSDKcH0Dc1oLHFyKf62NoqIA/EELwO9GYbcRCQbxuH4WBQZxuD8WBNA5fiJFiEUl7Mzanh6DHQ7YnTb6nl1AkwchoESEYIJ6IY9JpUGtM5Ap5nC4PvYkIvmCYwcIQdoeLmckR3MEwA5kUTreXZCpNwO0l25vFrDMQjUUICDF6k2FC8RRySTv54RESsRiJRJJUXEBjsjBSHCPs9xAUIgwNFYhEE4wUcngDAsWRMTJxgUAgSm54kITg5cLc8mcj4sql858g4s6dO9y6eZPV1Y9c+4PfN2/e/I1d9/rSIguLS5+73fL1JebmF7hx48YD6zzs2m/S5uqVy9y8ees3Huv98FAilhYXKI6Or5PNTk9i6Nbi9gUYGSmSyxfwup2kMr1o1SIS2X76+3pIpHvIpFPcfoTGfpXxuW/WyVgUp9VCt16PTColmxukteUUdpcHs7YDv5DBaepCrjGilnUwv/xo/3K+qvjcRNwPV69cZnV14wfz+4xN165d4zE2FnNzc2yanZ3lMTYeDyRiamqSXC7H6Nj4hhv5h4AHElHIDyCEQ9gcrnVyk0GPXCYnmUqRyWQIhsJEYzFCwRCZdJKh4RFiUYFUKkU8kUSn6iCTHyMQCJBMxEhn0ihkSryBIKKWJvz+tWf9QDCERqsnHAoxPT1FNBojFBZIJmLEEikGBwu4XE5isSjpdAqHy0VYiBARwqTTKYSAB53RSjyZ3vBJfaREzMxME/B7SWd718m71GoUUgn1dfXUVFXS0iFDqZSwe89+autqcXv8dLTVc+hEOQatmqOHD5LqH6StrZO6mkpOVp3CoNGh6jZg1ig5cawUt9PGwSOlqFQqDu3fx0A+j7hdxKFj5YjFbRw4cIjOTjmHjxxEpVQgl4o5drSSLp2FsuOHaBSLMerU1NW1IJYpNnxSHykR2XQSg9GILxBcJ5+enmZ6eoaZ6Wky6SQ+f5CZmRmmpqaYnp5mZmbmbp27v6emmJmdZWpq+qO2d+vMzMwwM7Mm/6D91NTU3T+ED3ROkU6n1+u8V//MBzrXdGz0pD5SIj6YjJmZmQ038g8Bm65cucJjbCyuXr36aF7oHuMRvNA96MLt27e5fPkyN1ZWfqcG/aHigUScO3uadCqBx79+9bU4lCeRyjI/d40zZ86wtLREJBxhYmKCixcvcuH8Oa4v3+DM6dMsLixw5cIMnkiKSxcvMD07y4ULF7h65TJL15e/8MH9PuHBoWl1lVgkRCSeXicPBXx0d6vRGw04LAbKSk9hMVmorCzH4vRRW1HKtaUbSES1nGqW4LaqqWrrxOGw4fT7qa8ux2C2ki8UN3zwXyY8kIjZ6Uli0QiewHqPuH37FtMzMywvL3P50iUWFua5dPkKc3NzLC8v4bSaOX3hKslUkutLi8zNzzO3sMDlSxdZWFziwvnzXLp4kes3Hoe8z0TE6uptFhcWuH379oYb+YeATcvLyzzGxuLGjRuPV1+/LHj8Zv0lwYMX/aansdusROKJdfJgwE8ynSESFpi6u240NTXF5OQk2XSafD6/tkY0NcX0zAxTUxNEIpE12czaGtXH15YmJyfv6pi8u340jSCEmZqaYuZuPUGIrpXv9jU1NflhHx/IMpnfz1XXTyUiGY/i8/kIR+Pr5EqFHLtJT0npKbRGHUeOHiUYCrJ//0GkEgmtNZVUNbQilbZTWVlBY1srZpMJSUcb+/ftQSQSo1BI2bN3P6L2ViTtzRw4cpz6ukb0OiNqlYJjh/fS2CqmrLSUutoayivrUcikHD20H5G4k+aa47x/4AitzfWUlVYilUqQK+QbPplfCBGJeBSX04HN4WLmY/LengyCEMHlchONRshk1spuj5d0Ok1+IEcgGKJQGCQWjRBPJCkUCmi6FKQyWQqDA0SFEJWV1WT7B4gIIZKpDIODBQqDBVKJOKl0ikAoTH9fH+lkglgiRSoZx2I2IkTj5HO9JDNZ0qkEsXiSQmHwq+sRs7OzTIyPMzo2tuFG/iFg09mzZ3mMjcW5c+cer75+WfCYiC8JHrz6enoal9tNKtO7Tj4zNc7k5CRXr82tl89MrStPTk89tOOxsSJzi9dZmr/G8spnywYcHMyxfPOTSy6XLl+8rx2XLl78THqvXLrEpctXHlpnanpmY4iYHh/B6XQxMDi0Tj4xWsTrsmEwmhBJ5XRJxai1BixmPTU1p7DaHXg8LlpaGxHiKaLRMBqVjFRuFJ/PS5e8E6XOhNOuQaoxEgkHkau1WMwmHL4QQtiLTtOFXqehU9FNR3MdOpMdl9uJqLkGg8WNRa+ivlXCmekJjBYbkrY69CYvQZ+HhtoqrA4X4uYG2tplLM5doq2lHbXGhEqpQKlS4nQ5aa6vxWQ24bBbqKmswR+I4rSaEHW04/L6GR7MoVVKKT/VQiAUxO0L4baZMNkdxAQXDm8Il9OGwaDHYjJisZhRdOkfPREXL5xjeKiAw+VdJz8zO83I6CjZTJqe/gFmpybpz+XI9fcRjkQ5e+48+Vw//bkcY+OTTE+OM5jPMb+0gs/rZWx0hFSml+mpUfKFIQqFAoWhYYrFIkPDI5w7f5apyXHCQR9dOiOJSJiJqdOMDA/R15NhcuYs/ZkIYpmKhblrFIaKDOX7CEViFAYHyOX6KQyPMDk2Qn6wwMK1S2h1Nk6fPkdxaBC3y05haIiIIDA9O8tgrp/8QI7iyAT5XC9DI2OcO3eemalJhvID5IdGGR4eYmJymomxEXp7eykMDZHJ9pDP9VMoFCgWhxkYGKC3f+DREzE/d43x8XHmFxa/UJd8jLtErK6u8hgbj02nT5/mMTYej5fBvyR4IBHT01NEhDD9A/l18mwmhS8QZHBwkNnZWYrFYWZnZz9WLn5CV29v34e/pyZG8YUjj3QQI8WRe2QzFEfulT0cvX09a/aPfGR/b28fIx8bTzKRWLfuNjs7S086xdj45DrZ5PgoA4PDj4aIZDyKxWollc6uk+t0Bjw2ExqzhcamFkTiVpRyBZ2tbXh8fjqkEgI+N811p2gSKzDodWh0Jow6LTqtDoNGyuGqOhrrqhF3ShG1NVNeXU82EaGxVYxC2oFc1UVbSyOdEgkKmYyKyhqMRiO1tbXI1RrUSgUdYjFuXxBph4impjbUXUpcLg8ScQs+n5eWpjo6VN10q1TU11bT3i4mHE0wPTlOeVU17W0tjI6NIm5r42RZFTqdkvLqU7R3iKkpL0Gh1iCVqVBIOjEajLg8HiSdYmQdzXTIVZi0aoxOF52NFdS1iHG4vdjtVtRqFd0qGVWVdXR2iJEoun47IqJCiFg8jslsXScXQkHMViuJZByz2UIg4CeZSOCyWQlHYgQCfkKBAFajDp+QwOWwE40l8XnceNxuAj43ZqcHt9OBqLUZqUyOzekhGvRQVduI1WzA5/PiCwQJCwLJeAKX04Pd4UKv15NIpnHYrbjdHvpyA0SCXkwWO5F4Aq/bicVsJByN4XU76JSrSCVTuJ0OBEFAq9UyMpRHpdET8DrJF4aJRaJYbA6CfidqrZFgKIjDZsHlcuP1BohFBLxeL7F4gnQqidWoxWSzE/C60BjNxIUAdpsFndlOMpkiGgnj87qxWh0I4TAOl/u3I2JyYpx4PEa+MPRIw8jHce8XwOnp38+vgY/iK+bjm/WXBJtu3rzJY2wsbt269flXXxfm57h85eo9svufUbGwMP8QPffZpL56+zNtev8sG9gX5hdY/li91dXV3zqP9+P9fnQWyCqXL1++f5vVVS5dvMji0ifTSxfuOUvkgURcOHeGVCpFtrd/ndxhs5BKpxHCYaKJNCOFPjRaM/quLoRIjAvnT+MLhkmkMpj0KsLRGKFQmOuL84QiUdxWM/FkGofdS/9AH06LiZ5cnmDATyadQKU3kk3F8fjDuJ1WLHYPUSGI1xckHglgtQfJ5fswaTQs3riJ2+2lJ5Minc4Qi0cIh8PEYxFaWzuIRXzYbV78gRB6nQ6Hy0kmk8ZoMjJ39QoWq5NwJEo8JiBEYvT2ZPEFwwSDAaJCmEwmhdvlYmL6NHfurGIw6kinUoSFGC67mVRPH+X+26oAAA26SURBVD2ZJC3NLSTjMYL+AIl0hsH+Xvr6eohGBUqPlDE0MkZMCKMz6imOjRMNhlBrjWQSEa4t3ng4ESsrNxgfHSYoxNbJBwby5HqzOKxWQtEkXqcJq9NPOplCq9Fw8cwkyWyOoBDFaTUgxOJotDrGi4MY7S56oiHMdhfJZIbBwgBpIYjL4yYciRGNRgiFQ3i9Htz+MOlEFK8vhsNuIRSKM1zoJ5nsYXB4gKDTxulz52lplxCLCAhCBL8QpjebJhz0o+4ykM/1Ytbp0RsdJOIRLDYzESGMz+/n7OwUnZIusv15wgEfFrudRCyCNyig0+rwuWwYzTYSiSRaTTfz11fQm0wUcr14/WFS8RDKbh2RcACtXsvQ4BCKjlbMNjdjw4N0d3cTi8exGp1cm5sn7Hfh9PoIh8PoNTo83iBarfbTPeLOnTtEQn7OnH/wMT4fuPwHYeXekLXu+pcMt2+ucH35s4Wqz5p2Oj93jXPnL3xmGz4e0h5IxK2bK+QGBj46Z+kuLp4/y2B+gGgyzejwEN5AhImxIrl8nnyhgBAMMHv6HGdnp+np6ycVizNWHGZwME9+IE8uX6Avm2Z4aBi9UU9hcJC5hc9/GMpXDZ/7Zh0XQnS2NqJ3BLDbbYQjay85Da1iMqk0Jo0Upc6KTi2lrkVETypNOpFC162mubUZl8eDUadGLtcRiQRxOW0MjUxu+ERsNH6n36zPnzu74QP+smLTwsICj7HxePxm/SXBQ5OQBwcHmZic/J0a9IeKBxIRjwkEAgEcLs86uc1iQavXE48nsNtNRGNxhFCAZLqHXK6fZDqDzaQnGBbo6+tjYLCAVColGo2QHxggmUgzPFxELenAE4wwXCxSGBwg29NDT08P8XgcaWcnqVSSvt4estkeIuEA6Wwvff19ROMJUsk4ZruDmZlpZBIpvT0ZBgYLDA8VSGcyOJ0uEsk0iViUXH8OQQjTn8uRSmeIx6JYzWbGxieJCAK5/l6MBiNBIUphMI8gCJjNRoSwQG9fP/F4/Asn4aFEZFIJbDYbHv/6IyDUSiUmjZrK2gZUqk6OlJbhsus5XllHW3MTEoUaq9FEd5ea6tKDCNk8FqOJhopjVNQ0oeqQ0NYhRdpYh0SmRKUxolbLkErFiNoaKKs6RXeXhhNH9tPSJqKlpZXm2nKaOqQ01VZQU9eOQiriwJFSoj4n5aeaaKo7RV1dPVVlJznVLKby5AkaWsVIRK0c2nuIrm41teVHqWkUoZZ0cPJkGePjo+zfv492qQylTI5aY6S2qgKt1oCmW8q+bbuRSTuoqmvaYI+IhvF6vTjd3nXyybuhqlgsMjk5wcTEOMPFIuNjY4yOjjI8XGRqcpLxsVHGxsfX9khMTlIsDn9Upziytp8ilaAvlycaDTM2Ns7U1NRdvZMMDw8zUiwyOjrKyMgI42NjjI2PMz4xcbe8dnzR0NAQI8Xi3X0T0wwPDzM5OUmxWCQUCDA5OfkhPrg2NjbK5OQUQ0NDjI2OMjY2RnF0lMnJSaYmJxkdHWFifJxicYShoc/3pe2REzE7O8vExMQnPg0+xhdExKVLl3iMjcXly5cfJyF/WfDwc1+Xlrj9JV20+6rhgUSMDOUJhwVCkfXL4Lm+XhKpFDdu3GBpaYnr15e4cWOZGysrLC4usbi4sCZbvs7KzVvE43GWlpY+/BK1sLDAzZsrd2W3mF9YYHl5mYX5eVZuLDM/P8/t1VWWl5dZWlri1q1bnDt7juvXr6/puHnzkZ9C/GXAA4kYyvcTDIWxOVzr5B6Xk0xCoKOtHbFUhclsQq1WY9BpMZpMiDrktDfVotEayPbncXscqCXNVDS0sbh0nfaWU1Q2tWO1WpF3NNEq7Uav11NRfgKN1oRK1kamv4BR001leTkaTRdtMjUySTsypZKKkuPMXrj2hU/Ml4aIleUl/H4fI2PrV0bn5xe4fesmS4tLTE5OcfbMLGfPnlvbujszs5ZsNb227fba3DwLCwtMTU4yN7/AndVVfH4/cwsLXLp4noFcL0azjYWFBUZHRrg2N8/83DWWrl9nYWGBifExrly9yvzCAmfPnOby5ctcuvLVI+GhRKzevs315cdH+fzOiFhZWeExNh6PV1+/JPjUszg22sA/FNxDxAxupwOvP0AiFsFmsxGNJ9c1WMuCCH7mDkKh9XU/yBqfnZ2lP9dPX0+aQnGU2dlZcv19DA4W1tUfHuynv7B2PZ5IfkL/x/Xdi/Finp6BAsmPjSGbTjDxYWrnDLlcbk33PWeO5LJJihMPP0O2vz/3RRExS643i8vjw2IyMjJSxHhPErJaqcSoU1NbdYq6xhYk0k7a20V0dohpF4uprK6lpuwEbaJ2PEEBiURMa30lJ6tqGRoe4eixo3RI5FRWVCDqaEfSWkVVTT16o56ODhHVpWVIFUpqKk/Q3NpBTUUpQiZPbU0pZbWtNFSVcKqxlY6WBnYfPoldr2bnzv20d4ix2F2oFRKOHD1Bp1RCU20pvlia6pLj1Ne1oZaJOFlSQnNLE2VlFUhkUqQyBWaTkca6Go6VViEVN1NRXUtjTTkieRdNddUcK6ujQyrh+IF9VNU00FRXQUW9iHZx5xdHxGCuD5fHh8e1lkF97+prX18/UxNj5Pr7cbo8RMLBtRe/UIhgMIjL4yMY8BEKhenp6yOX68fjcpLq6WV2doZAMEh/fw6X00k0FqOvJ4Xf58Pp9hKPR4kJAsFwhGwmhdfrJxQMMDw6QZuolVSmF7fDSjSZpieTRIgl6O/NIoQjSKUS3F4/oaAfvz9Ef64fp81CoTiKzWImGl1LPjMajXR2tGMwGgkLMWLxGJlUklAojN3hJJlMkU4lCQX9xOIJnFYjKp2N/twA6XiMcDhCMOgjle0jFnt03yo+QcTkxDiFoSEmJyfo6+t7/IXud4RNZ86c4TE2Ho9XX78k+PzZ4HNXicWTLCwscu78+U+tf/78uXXlB2VOn79w7hOyi+fPMb94/Z7261NAb91Y5MKV9cdRLCwusPBb7g9fXPx4+1sM9A9+pnafJ+XyU4m4eOECq3dWyaaTxFPZddcCfh8XZ8eoqm7GaDFh1GpRaQ24PU4uXTiDXm/E6fQSE4JodTpMZiOi5kZcngAmvYYujRUhFGBh6TpqeSduTwCb1UC7QsHlMxN06Yw4XS58XjctzSKsVjMmowGPx43R6sKs0eINhnBZNdicHqxGNan8GHaTiqZOJbFIkKq6etTdOpwOO0Z9N06Xi1RPjsG+HoxGLd5glKmxInqdBq3WgFpnojiUR2c04XPZMLncGC0mBnN9eGxm7C4rNaUNZJMRRidnsWhV2FweTNpu9EYTRrMNcVsL/pCAw+2nL9eP32GlW28mEAyiUWvwBYKfj4jzZ0/jsNspjk0wMzX+iX8IeGZmilAoxFBhiKHRMQZ6smT780xOTTA1MU5PTy/xSIxsJoUgBEmmMyTiEUZGJpieGEUQkvT3ZJlfWFw7jmF4jIFcBpcvwLmJQQx2LxOTE/SkE6TSfQwV8hSLRdKZFMlUlkwiTjrby9TEMC5fkL6eFLPnLzMxmieS6iGTTRGJxujp6aOnt49cf5Yz586RGxwin+ujty9LpqefkWKBdCrBSHGM3twgp2dnGJ2YYnxkCKPNQb4wSDaVwO/zksv3EQ3HMZuM3FpdJeJ3o1AqsVksjI6Oky8Mk4jH6OnpZWBwmMGBHF6rHpMrQH9vD7Foiqnph6eVfoKIGzeWiQoCC0tL9/3PjB932Ydleq+urrKw+NnDw8rKjbVd+B/2c//E5KX76FxaXGR1dfWecHK/cLNwT58Pzwa/d3zr/xvl7U8d/70J3J87NH2A5etLzMyeXifzeuwkkwlMZitGvYl4JEi6dwCryUg8kcDr8xCJJ+mJ+JFpjaTSGcwGPYuL85gtdlKpJP6QQL6/B5vTu7Ynwu/B6QkSFfyEwlHiqTRer5dUMoHL5aJQGMTr9RCNxTHqjVy7fJFYLIquW0dfbgC3x43VZsFs1BMMBghFEly9fJFoPEFYiJLrTRONxdHrNZhNJqLxODaLCZ8QJxmPsri0hD8YRgh48IUi9GSzuFxerCYzQa+D85cfvPPpUeFz36yz2QThoBetwUI8liAcChEM+NBqNLjdXuxuF7l8gdPjw7hCMQq5HNqubi5ePEdVTR2CECYS8uPxerC6fBQKeQZ6shjNNgbzvbSLxDg8AXqyWYRwEJNej8VuR92lIdfXh98fZKA/i9vrxmW24A1FSKRSZDIpcvkBLGY9kXiK/t4MLpcHrzeI3aJHZ9Dh9bjQanWke3JkYxFsnjAhv4/FxSW0Wj12q4mgkKAnHqZVJCOdTGI3GykUx758RPymuH3rJpOT059ab37uKhcuPnxzzFcRm1YXrrC6cJXV+atcn5vn2rVF5hfnmVueZ+7GPNeWFri6sMjVpSWuLCw+xheCJTade+evWNj2N1x59zvont/Gi7/Yx3uy13lD/zavmrfyzKndPF9fy3eaW3lie9ljfAF4cmcFm3p/9k3OvPkdBl/7CfpXd6CQvcoBy6vscbzFVvcWXlUe5F2jhp9Iuzfc4K8qntxZwabgC9/H/+wPsL63BY/8ZQLWl5B4X6Y09AYHI1tpjDXyrs3GL5TmDTf4q4ond1awyfLMDzn805f4VvsJ2ozvEvC8RDD2Mh3p17CPHEbTL2W318a7BsOGG/xVxZM7K/j/AfYRdls8V8vwAAAAAElFTkSuQmCC" id="199" name="Google Shape;199;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00" name="Google Shape;200;p19"/>
          <p:cNvPicPr preferRelativeResize="0"/>
          <p:nvPr/>
        </p:nvPicPr>
        <p:blipFill rotWithShape="1">
          <a:blip r:embed="rId4">
            <a:alphaModFix/>
          </a:blip>
          <a:srcRect b="0" l="0" r="0" t="0"/>
          <a:stretch/>
        </p:blipFill>
        <p:spPr>
          <a:xfrm>
            <a:off x="3624045" y="1973586"/>
            <a:ext cx="4521665" cy="43953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sp>
        <p:nvSpPr>
          <p:cNvPr id="71" name="Google Shape;71;p2"/>
          <p:cNvSpPr txBox="1"/>
          <p:nvPr>
            <p:ph type="title"/>
          </p:nvPr>
        </p:nvSpPr>
        <p:spPr>
          <a:xfrm>
            <a:off x="275510" y="2430466"/>
            <a:ext cx="3583500" cy="1611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AGENDA</a:t>
            </a:r>
            <a:endParaRPr/>
          </a:p>
        </p:txBody>
      </p:sp>
      <p:sp>
        <p:nvSpPr>
          <p:cNvPr id="72" name="Google Shape;72;p2"/>
          <p:cNvSpPr txBox="1"/>
          <p:nvPr>
            <p:ph idx="1" type="body"/>
          </p:nvPr>
        </p:nvSpPr>
        <p:spPr>
          <a:xfrm>
            <a:off x="4832375" y="1305500"/>
            <a:ext cx="6368100" cy="4970100"/>
          </a:xfrm>
          <a:prstGeom prst="rect">
            <a:avLst/>
          </a:prstGeom>
          <a:noFill/>
          <a:ln>
            <a:noFill/>
          </a:ln>
        </p:spPr>
        <p:txBody>
          <a:bodyPr anchorCtr="0" anchor="ctr" bIns="45700" lIns="91425" spcFirstLastPara="1" rIns="91425" wrap="square" tIns="45700">
            <a:noAutofit/>
          </a:bodyPr>
          <a:lstStyle/>
          <a:p>
            <a:pPr indent="-419100" lvl="0" marL="457200" marR="0" rtl="0" algn="l">
              <a:lnSpc>
                <a:spcPct val="115000"/>
              </a:lnSpc>
              <a:spcBef>
                <a:spcPts val="0"/>
              </a:spcBef>
              <a:spcAft>
                <a:spcPts val="0"/>
              </a:spcAft>
              <a:buSzPts val="3000"/>
              <a:buChar char="●"/>
            </a:pPr>
            <a:r>
              <a:rPr lang="en-US" sz="3000"/>
              <a:t>Introductions </a:t>
            </a:r>
            <a:endParaRPr sz="3000"/>
          </a:p>
          <a:p>
            <a:pPr indent="-419100" lvl="0" marL="457200" marR="0" rtl="0" algn="l">
              <a:lnSpc>
                <a:spcPct val="115000"/>
              </a:lnSpc>
              <a:spcBef>
                <a:spcPts val="0"/>
              </a:spcBef>
              <a:spcAft>
                <a:spcPts val="0"/>
              </a:spcAft>
              <a:buSzPts val="3000"/>
              <a:buChar char="●"/>
            </a:pPr>
            <a:r>
              <a:rPr lang="en-US" sz="3000"/>
              <a:t>The Four Areas</a:t>
            </a:r>
            <a:endParaRPr sz="3000"/>
          </a:p>
          <a:p>
            <a:pPr indent="-419100" lvl="0" marL="457200" marR="0" rtl="0" algn="l">
              <a:lnSpc>
                <a:spcPct val="115000"/>
              </a:lnSpc>
              <a:spcBef>
                <a:spcPts val="0"/>
              </a:spcBef>
              <a:spcAft>
                <a:spcPts val="0"/>
              </a:spcAft>
              <a:buSzPts val="3000"/>
              <a:buChar char="●"/>
            </a:pPr>
            <a:r>
              <a:rPr lang="en-US" sz="3000"/>
              <a:t>Area Meeting Review</a:t>
            </a:r>
            <a:endParaRPr sz="3000"/>
          </a:p>
          <a:p>
            <a:pPr indent="-419100" lvl="0" marL="457200" marR="0" rtl="0" algn="l">
              <a:lnSpc>
                <a:spcPct val="115000"/>
              </a:lnSpc>
              <a:spcBef>
                <a:spcPts val="0"/>
              </a:spcBef>
              <a:spcAft>
                <a:spcPts val="0"/>
              </a:spcAft>
              <a:buSzPts val="3000"/>
              <a:buChar char="●"/>
            </a:pPr>
            <a:r>
              <a:rPr lang="en-US" sz="3000"/>
              <a:t>Resolutions</a:t>
            </a:r>
            <a:endParaRPr sz="3000"/>
          </a:p>
          <a:p>
            <a:pPr indent="-419100" lvl="0" marL="457200" marR="0" rtl="0" algn="l">
              <a:lnSpc>
                <a:spcPct val="115000"/>
              </a:lnSpc>
              <a:spcBef>
                <a:spcPts val="0"/>
              </a:spcBef>
              <a:spcAft>
                <a:spcPts val="0"/>
              </a:spcAft>
              <a:buSzPts val="3000"/>
              <a:buChar char="●"/>
            </a:pPr>
            <a:r>
              <a:rPr lang="en-US" sz="3000"/>
              <a:t>Resources</a:t>
            </a:r>
            <a:endParaRPr sz="3000"/>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73" name="Google Shape;73;p2"/>
          <p:cNvSpPr txBox="1"/>
          <p:nvPr>
            <p:ph idx="12" type="sldNum"/>
          </p:nvPr>
        </p:nvSpPr>
        <p:spPr>
          <a:xfrm>
            <a:off x="9890125" y="6356350"/>
            <a:ext cx="1143000" cy="3684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0"/>
          <p:cNvSpPr txBox="1"/>
          <p:nvPr>
            <p:ph type="title"/>
          </p:nvPr>
        </p:nvSpPr>
        <p:spPr>
          <a:xfrm>
            <a:off x="1277650" y="365125"/>
            <a:ext cx="10046043"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US" sz="6400">
                <a:solidFill>
                  <a:srgbClr val="0000FF"/>
                </a:solidFill>
              </a:rPr>
              <a:t>Thank You!</a:t>
            </a:r>
            <a:endParaRPr sz="7200">
              <a:solidFill>
                <a:srgbClr val="0000FF"/>
              </a:solidFill>
            </a:endParaRPr>
          </a:p>
        </p:txBody>
      </p:sp>
      <p:sp>
        <p:nvSpPr>
          <p:cNvPr id="207" name="Google Shape;207;p20"/>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533"/>
              </a:spcBef>
              <a:spcAft>
                <a:spcPts val="0"/>
              </a:spcAft>
              <a:buClr>
                <a:srgbClr val="404040"/>
              </a:buClr>
              <a:buSzPts val="1500"/>
              <a:buNone/>
            </a:pPr>
            <a:r>
              <a:rPr b="1" lang="en-US" sz="4267"/>
              <a:t>Contact Information</a:t>
            </a:r>
            <a:endParaRPr b="1" sz="4267"/>
          </a:p>
          <a:p>
            <a:pPr indent="0" lvl="0" marL="0" rtl="0" algn="ctr">
              <a:lnSpc>
                <a:spcPct val="90000"/>
              </a:lnSpc>
              <a:spcBef>
                <a:spcPts val="400"/>
              </a:spcBef>
              <a:spcAft>
                <a:spcPts val="0"/>
              </a:spcAft>
              <a:buClr>
                <a:schemeClr val="dk1"/>
              </a:buClr>
              <a:buSzPts val="1100"/>
              <a:buNone/>
            </a:pPr>
            <a:r>
              <a:t/>
            </a:r>
            <a:endParaRPr sz="1600"/>
          </a:p>
          <a:p>
            <a:pPr indent="0" lvl="1" marL="457188" rtl="0" algn="ctr">
              <a:lnSpc>
                <a:spcPct val="90000"/>
              </a:lnSpc>
              <a:spcBef>
                <a:spcPts val="400"/>
              </a:spcBef>
              <a:spcAft>
                <a:spcPts val="0"/>
              </a:spcAft>
              <a:buClr>
                <a:srgbClr val="404040"/>
              </a:buClr>
              <a:buSzPts val="1300"/>
              <a:buNone/>
            </a:pPr>
            <a:r>
              <a:rPr lang="en-US" sz="2800"/>
              <a:t>Manuel J. Vélez</a:t>
            </a:r>
            <a:r>
              <a:rPr lang="en-US" sz="2800"/>
              <a:t> ASCCC Area D Representative</a:t>
            </a:r>
            <a:endParaRPr sz="2800"/>
          </a:p>
          <a:p>
            <a:pPr indent="0" lvl="1" marL="457188" rtl="0" algn="ctr">
              <a:lnSpc>
                <a:spcPct val="90000"/>
              </a:lnSpc>
              <a:spcBef>
                <a:spcPts val="400"/>
              </a:spcBef>
              <a:spcAft>
                <a:spcPts val="0"/>
              </a:spcAft>
              <a:buClr>
                <a:srgbClr val="404040"/>
              </a:buClr>
              <a:buSzPts val="1300"/>
              <a:buNone/>
            </a:pPr>
            <a:r>
              <a:rPr lang="en-US" sz="2800" u="sng">
                <a:solidFill>
                  <a:schemeClr val="hlink"/>
                </a:solidFill>
                <a:hlinkClick r:id="rId3"/>
              </a:rPr>
              <a:t>mvelez@sdccd.edu</a:t>
            </a:r>
            <a:endParaRPr sz="2800"/>
          </a:p>
          <a:p>
            <a:pPr indent="0" lvl="1" marL="457188" rtl="0" algn="ctr">
              <a:lnSpc>
                <a:spcPct val="90000"/>
              </a:lnSpc>
              <a:spcBef>
                <a:spcPts val="400"/>
              </a:spcBef>
              <a:spcAft>
                <a:spcPts val="0"/>
              </a:spcAft>
              <a:buClr>
                <a:srgbClr val="404040"/>
              </a:buClr>
              <a:buSzPts val="1300"/>
              <a:buNone/>
            </a:pPr>
            <a:r>
              <a:t/>
            </a:r>
            <a:endParaRPr sz="2800"/>
          </a:p>
          <a:p>
            <a:pPr indent="0" lvl="0" marL="0" rtl="0" algn="ctr">
              <a:spcBef>
                <a:spcPts val="533"/>
              </a:spcBef>
              <a:spcAft>
                <a:spcPts val="0"/>
              </a:spcAft>
              <a:buClr>
                <a:srgbClr val="404040"/>
              </a:buClr>
              <a:buSzPts val="1500"/>
              <a:buFont typeface="Arial"/>
              <a:buNone/>
            </a:pPr>
            <a:r>
              <a:rPr b="1" lang="en-US" sz="4267"/>
              <a:t>e-mail me anytime!</a:t>
            </a:r>
            <a:endParaRPr sz="2800"/>
          </a:p>
          <a:p>
            <a:pPr indent="0" lvl="0" marL="0" rtl="0" algn="l">
              <a:lnSpc>
                <a:spcPct val="90000"/>
              </a:lnSpc>
              <a:spcBef>
                <a:spcPts val="533"/>
              </a:spcBef>
              <a:spcAft>
                <a:spcPts val="0"/>
              </a:spcAft>
              <a:buClr>
                <a:srgbClr val="404040"/>
              </a:buClr>
              <a:buSzPts val="15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1781232" y="513075"/>
            <a:ext cx="10046100" cy="5910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None/>
            </a:pPr>
            <a:r>
              <a:rPr lang="en-US"/>
              <a:t>          Area D Representative: Manuel J. Vélez</a:t>
            </a:r>
            <a:endParaRPr/>
          </a:p>
        </p:txBody>
      </p:sp>
      <p:sp>
        <p:nvSpPr>
          <p:cNvPr id="79" name="Google Shape;79;p3"/>
          <p:cNvSpPr txBox="1"/>
          <p:nvPr>
            <p:ph idx="1" type="body"/>
          </p:nvPr>
        </p:nvSpPr>
        <p:spPr>
          <a:xfrm>
            <a:off x="1696025" y="1520425"/>
            <a:ext cx="10058400" cy="4596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000"/>
              <a:buChar char="•"/>
            </a:pPr>
            <a:r>
              <a:rPr lang="en-US" sz="2000"/>
              <a:t>The elected Area D Representative, Manuel J. Vélez,  serves as both a member of the executive board of the Academic Senate for California Community Colleges and serves 62,000 faculty and 2.4 million students in all academic and professional matters.</a:t>
            </a:r>
            <a:endParaRPr sz="2000"/>
          </a:p>
          <a:p>
            <a:pPr indent="-228600" lvl="0" marL="228600" rtl="0" algn="l">
              <a:lnSpc>
                <a:spcPct val="90000"/>
              </a:lnSpc>
              <a:spcBef>
                <a:spcPts val="1000"/>
              </a:spcBef>
              <a:spcAft>
                <a:spcPts val="0"/>
              </a:spcAft>
              <a:buClr>
                <a:srgbClr val="404040"/>
              </a:buClr>
              <a:buSzPts val="2000"/>
              <a:buChar char="•"/>
            </a:pPr>
            <a:r>
              <a:rPr lang="en-US" sz="2000"/>
              <a:t>The Area D Representative leads a dynamic team of educators located in southern California and include community college districts in Imperial, Los Angeles Orange, Riverside, San Bernardino and San Diego counties. </a:t>
            </a:r>
            <a:endParaRPr sz="2000"/>
          </a:p>
          <a:p>
            <a:pPr indent="-228600" lvl="0" marL="228600" rtl="0" algn="l">
              <a:lnSpc>
                <a:spcPct val="90000"/>
              </a:lnSpc>
              <a:spcBef>
                <a:spcPts val="1000"/>
              </a:spcBef>
              <a:spcAft>
                <a:spcPts val="0"/>
              </a:spcAft>
              <a:buClr>
                <a:srgbClr val="404040"/>
              </a:buClr>
              <a:buSzPts val="2000"/>
              <a:buChar char="•"/>
            </a:pPr>
            <a:r>
              <a:rPr lang="en-US" sz="2000"/>
              <a:t>It includes the largest number of college and district academic senates from among the Academic Senate for California Community College’s four geographic regions: </a:t>
            </a:r>
            <a:endParaRPr sz="2000"/>
          </a:p>
          <a:p>
            <a:pPr indent="-228600" lvl="0" marL="228600" rtl="0" algn="l">
              <a:lnSpc>
                <a:spcPct val="90000"/>
              </a:lnSpc>
              <a:spcBef>
                <a:spcPts val="1000"/>
              </a:spcBef>
              <a:spcAft>
                <a:spcPts val="0"/>
              </a:spcAft>
              <a:buClr>
                <a:srgbClr val="404040"/>
              </a:buClr>
              <a:buSzPts val="2000"/>
              <a:buChar char="•"/>
            </a:pPr>
            <a:r>
              <a:rPr lang="en-US" sz="2000"/>
              <a:t>The colleges in Area D range from large urban (Long Beach City College, San Diego City College) to small and very rural (Barstow, Copper Mountain, Palo Verde College). </a:t>
            </a:r>
            <a:endParaRPr sz="2000"/>
          </a:p>
          <a:p>
            <a:pPr indent="-228600" lvl="0" marL="228600" rtl="0" algn="l">
              <a:lnSpc>
                <a:spcPct val="90000"/>
              </a:lnSpc>
              <a:spcBef>
                <a:spcPts val="1000"/>
              </a:spcBef>
              <a:spcAft>
                <a:spcPts val="0"/>
              </a:spcAft>
              <a:buClr>
                <a:srgbClr val="404040"/>
              </a:buClr>
              <a:buSzPts val="2000"/>
              <a:buChar char="•"/>
            </a:pPr>
            <a:r>
              <a:rPr lang="en-US" sz="2000"/>
              <a:t>Area D includes some of the oldest colleges in the California community college system: Fullerton College was the third to open in the state, tied with Bakersfield opening in 1913, and San Diego opened the following year.</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80" name="Google Shape;80;p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227885" y="1335091"/>
            <a:ext cx="3583500" cy="1611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The Four Areas</a:t>
            </a:r>
            <a:endParaRPr/>
          </a:p>
        </p:txBody>
      </p:sp>
      <p:sp>
        <p:nvSpPr>
          <p:cNvPr id="86" name="Google Shape;86;p4"/>
          <p:cNvSpPr txBox="1"/>
          <p:nvPr>
            <p:ph idx="1" type="body"/>
          </p:nvPr>
        </p:nvSpPr>
        <p:spPr>
          <a:xfrm>
            <a:off x="4356705" y="1335091"/>
            <a:ext cx="6672600" cy="489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This four-area grouping is the formal basis for local senate representation to the Executive Committee of the Academic Senate for California Community Colleges. The groups discuss matters of concern to their areas as well as review proposed resolutions to be voted on during session. </a:t>
            </a:r>
            <a:endParaRPr/>
          </a:p>
          <a:p>
            <a:pPr indent="0" lvl="0" marL="0" marR="0" rtl="0" algn="l">
              <a:lnSpc>
                <a:spcPct val="90000"/>
              </a:lnSpc>
              <a:spcBef>
                <a:spcPts val="1000"/>
              </a:spcBef>
              <a:spcAft>
                <a:spcPts val="0"/>
              </a:spcAft>
              <a:buClr>
                <a:srgbClr val="404040"/>
              </a:buClr>
              <a:buSzPts val="2400"/>
              <a:buFont typeface="Arial"/>
              <a:buNone/>
            </a:pPr>
            <a:r>
              <a:rPr lang="en-US"/>
              <a:t>Area A: Stephanie Curry</a:t>
            </a:r>
            <a:endParaRPr/>
          </a:p>
          <a:p>
            <a:pPr indent="0" lvl="0" marL="0" marR="0" rtl="0" algn="l">
              <a:lnSpc>
                <a:spcPct val="90000"/>
              </a:lnSpc>
              <a:spcBef>
                <a:spcPts val="1000"/>
              </a:spcBef>
              <a:spcAft>
                <a:spcPts val="0"/>
              </a:spcAft>
              <a:buClr>
                <a:srgbClr val="404040"/>
              </a:buClr>
              <a:buSzPts val="2400"/>
              <a:buFont typeface="Arial"/>
              <a:buNone/>
            </a:pPr>
            <a:r>
              <a:rPr lang="en-US"/>
              <a:t>Area B: Karen Chow</a:t>
            </a:r>
            <a:endParaRPr/>
          </a:p>
          <a:p>
            <a:pPr indent="0" lvl="0" marL="0" marR="0" rtl="0" algn="l">
              <a:lnSpc>
                <a:spcPct val="90000"/>
              </a:lnSpc>
              <a:spcBef>
                <a:spcPts val="1000"/>
              </a:spcBef>
              <a:spcAft>
                <a:spcPts val="0"/>
              </a:spcAft>
              <a:buClr>
                <a:srgbClr val="404040"/>
              </a:buClr>
              <a:buSzPts val="2400"/>
              <a:buFont typeface="Arial"/>
              <a:buNone/>
            </a:pPr>
            <a:r>
              <a:rPr lang="en-US"/>
              <a:t>Area C: Erik Reese</a:t>
            </a:r>
            <a:endParaRPr/>
          </a:p>
          <a:p>
            <a:pPr indent="0" lvl="0" marL="0" marR="0" rtl="0" algn="l">
              <a:lnSpc>
                <a:spcPct val="90000"/>
              </a:lnSpc>
              <a:spcBef>
                <a:spcPts val="1000"/>
              </a:spcBef>
              <a:spcAft>
                <a:spcPts val="0"/>
              </a:spcAft>
              <a:buClr>
                <a:srgbClr val="404040"/>
              </a:buClr>
              <a:buSzPts val="2400"/>
              <a:buFont typeface="Arial"/>
              <a:buNone/>
            </a:pPr>
            <a:r>
              <a:rPr lang="en-US"/>
              <a:t>Area D: Manuel Vélez</a:t>
            </a:r>
            <a:endParaRPr/>
          </a:p>
        </p:txBody>
      </p:sp>
      <p:sp>
        <p:nvSpPr>
          <p:cNvPr id="87" name="Google Shape;87;p4"/>
          <p:cNvSpPr txBox="1"/>
          <p:nvPr>
            <p:ph idx="12" type="sldNum"/>
          </p:nvPr>
        </p:nvSpPr>
        <p:spPr>
          <a:xfrm>
            <a:off x="9890125" y="6356350"/>
            <a:ext cx="1143000" cy="3684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More about what the Area Rep does</a:t>
            </a:r>
            <a:endParaRPr/>
          </a:p>
        </p:txBody>
      </p:sp>
      <p:sp>
        <p:nvSpPr>
          <p:cNvPr id="93" name="Google Shape;93;p5"/>
          <p:cNvSpPr txBox="1"/>
          <p:nvPr>
            <p:ph idx="1" type="body"/>
          </p:nvPr>
        </p:nvSpPr>
        <p:spPr>
          <a:xfrm>
            <a:off x="1621598" y="210561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400"/>
              <a:buChar char="•"/>
            </a:pPr>
            <a:r>
              <a:rPr lang="en-US"/>
              <a:t>Provide information about Academic Senate activities and resources </a:t>
            </a:r>
            <a:endParaRPr/>
          </a:p>
          <a:p>
            <a:pPr indent="-228600" lvl="0" marL="228600" rtl="0" algn="l">
              <a:lnSpc>
                <a:spcPct val="90000"/>
              </a:lnSpc>
              <a:spcBef>
                <a:spcPts val="1000"/>
              </a:spcBef>
              <a:spcAft>
                <a:spcPts val="0"/>
              </a:spcAft>
              <a:buClr>
                <a:srgbClr val="404040"/>
              </a:buClr>
              <a:buSzPts val="2400"/>
              <a:buChar char="•"/>
            </a:pPr>
            <a:r>
              <a:rPr lang="en-US"/>
              <a:t>Provide communication to the field</a:t>
            </a:r>
            <a:endParaRPr/>
          </a:p>
          <a:p>
            <a:pPr indent="-228600" lvl="0" marL="228600" rtl="0" algn="l">
              <a:lnSpc>
                <a:spcPct val="90000"/>
              </a:lnSpc>
              <a:spcBef>
                <a:spcPts val="1000"/>
              </a:spcBef>
              <a:spcAft>
                <a:spcPts val="0"/>
              </a:spcAft>
              <a:buClr>
                <a:srgbClr val="404040"/>
              </a:buClr>
              <a:buSzPts val="2400"/>
              <a:buChar char="•"/>
            </a:pPr>
            <a:r>
              <a:rPr lang="en-US"/>
              <a:t>Listservs</a:t>
            </a:r>
            <a:endParaRPr/>
          </a:p>
          <a:p>
            <a:pPr indent="-228600" lvl="0" marL="228600" rtl="0" algn="l">
              <a:lnSpc>
                <a:spcPct val="90000"/>
              </a:lnSpc>
              <a:spcBef>
                <a:spcPts val="1000"/>
              </a:spcBef>
              <a:spcAft>
                <a:spcPts val="0"/>
              </a:spcAft>
              <a:buClr>
                <a:srgbClr val="404040"/>
              </a:buClr>
              <a:buSzPts val="2400"/>
              <a:buChar char="•"/>
            </a:pPr>
            <a:r>
              <a:rPr lang="en-US"/>
              <a:t>Help senate presidents/delegates prepare for Plenary </a:t>
            </a:r>
            <a:endParaRPr/>
          </a:p>
          <a:p>
            <a:pPr indent="-228600" lvl="0" marL="228600" rtl="0" algn="l">
              <a:lnSpc>
                <a:spcPct val="90000"/>
              </a:lnSpc>
              <a:spcBef>
                <a:spcPts val="1000"/>
              </a:spcBef>
              <a:spcAft>
                <a:spcPts val="0"/>
              </a:spcAft>
              <a:buClr>
                <a:srgbClr val="404040"/>
              </a:buClr>
              <a:buSzPts val="2400"/>
              <a:buChar char="•"/>
            </a:pPr>
            <a:r>
              <a:rPr lang="en-US"/>
              <a:t>Facilitate Area Meetings before and at Plenary</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94" name="Google Shape;94;p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title"/>
          </p:nvPr>
        </p:nvSpPr>
        <p:spPr>
          <a:xfrm>
            <a:off x="1277651" y="365125"/>
            <a:ext cx="9913264" cy="101066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ASCCC Executive Committee Members</a:t>
            </a:r>
            <a:endParaRPr/>
          </a:p>
        </p:txBody>
      </p:sp>
      <p:sp>
        <p:nvSpPr>
          <p:cNvPr id="100" name="Google Shape;100;p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400"/>
              <a:buChar char="•"/>
            </a:pPr>
            <a:r>
              <a:rPr lang="en-US" u="sng">
                <a:solidFill>
                  <a:schemeClr val="hlink"/>
                </a:solidFill>
                <a:hlinkClick r:id="rId3"/>
              </a:rPr>
              <a:t>https://www.asccc.org/executive_committee/members</a:t>
            </a:r>
            <a:endParaRPr/>
          </a:p>
          <a:p>
            <a:pPr indent="0" lvl="0" marL="0" rtl="0" algn="l">
              <a:lnSpc>
                <a:spcPct val="90000"/>
              </a:lnSpc>
              <a:spcBef>
                <a:spcPts val="1000"/>
              </a:spcBef>
              <a:spcAft>
                <a:spcPts val="0"/>
              </a:spcAft>
              <a:buClr>
                <a:srgbClr val="404040"/>
              </a:buClr>
              <a:buSzPts val="2400"/>
              <a:buNone/>
            </a:pPr>
            <a:r>
              <a:t/>
            </a:r>
            <a:endParaRPr/>
          </a:p>
          <a:p>
            <a:pPr indent="0" lvl="0" marL="0" rtl="0" algn="l">
              <a:lnSpc>
                <a:spcPct val="90000"/>
              </a:lnSpc>
              <a:spcBef>
                <a:spcPts val="1000"/>
              </a:spcBef>
              <a:spcAft>
                <a:spcPts val="0"/>
              </a:spcAft>
              <a:buClr>
                <a:srgbClr val="404040"/>
              </a:buClr>
              <a:buSzPts val="2400"/>
              <a:buNone/>
            </a:pPr>
            <a:r>
              <a:rPr lang="en-US"/>
              <a:t>The Executive Committee is comprised of 14 representatives elected by the delegates each year in spring and the Executive Director (ex officio member). As noted in the bylaws, this group adopts procedures, implements policies adopted at the plenary sessions, transacts business, and performs other functions that are not inconsistent with the intent, purposes, and provisions of the Bylaws and Senate Rules. The Executive Committee meets every month except July. </a:t>
            </a:r>
            <a:endParaRPr/>
          </a:p>
        </p:txBody>
      </p:sp>
      <p:sp>
        <p:nvSpPr>
          <p:cNvPr id="101" name="Google Shape;101;p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What we do</a:t>
            </a:r>
            <a:endParaRPr/>
          </a:p>
        </p:txBody>
      </p:sp>
      <p:sp>
        <p:nvSpPr>
          <p:cNvPr id="107" name="Google Shape;107;p7"/>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The Area D Representative and the ASCCC Executive Board work to ensure ongoing efforts in three primary areas to include guided pathways, faculty diversification, and faculty role in governance. It is important to note, despite the modality the ASCCC leadership will continue fiduciary responsibilities, advocacy, trainings and faculty development for the California community colleges system. </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108" name="Google Shape;108;p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txBox="1"/>
          <p:nvPr>
            <p:ph type="title"/>
          </p:nvPr>
        </p:nvSpPr>
        <p:spPr>
          <a:xfrm>
            <a:off x="1277650" y="365125"/>
            <a:ext cx="10046100" cy="6465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None/>
            </a:pPr>
            <a:r>
              <a:rPr lang="en-US"/>
              <a:t>Area Colleges</a:t>
            </a:r>
            <a:endParaRPr/>
          </a:p>
        </p:txBody>
      </p:sp>
      <p:pic>
        <p:nvPicPr>
          <p:cNvPr id="114" name="Google Shape;114;p8"/>
          <p:cNvPicPr preferRelativeResize="0"/>
          <p:nvPr/>
        </p:nvPicPr>
        <p:blipFill rotWithShape="1">
          <a:blip r:embed="rId3">
            <a:alphaModFix/>
          </a:blip>
          <a:srcRect b="7776" l="10762" r="16856" t="15576"/>
          <a:stretch/>
        </p:blipFill>
        <p:spPr>
          <a:xfrm>
            <a:off x="1763825" y="977784"/>
            <a:ext cx="9559925" cy="5378565"/>
          </a:xfrm>
          <a:prstGeom prst="rect">
            <a:avLst/>
          </a:prstGeom>
          <a:noFill/>
          <a:ln>
            <a:noFill/>
          </a:ln>
        </p:spPr>
      </p:pic>
      <p:sp>
        <p:nvSpPr>
          <p:cNvPr id="115" name="Google Shape;115;p8"/>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ph type="title"/>
          </p:nvPr>
        </p:nvSpPr>
        <p:spPr>
          <a:xfrm>
            <a:off x="1277650" y="365126"/>
            <a:ext cx="10046043" cy="74222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AREA D – 33 Colleges</a:t>
            </a:r>
            <a:endParaRPr/>
          </a:p>
        </p:txBody>
      </p:sp>
      <p:sp>
        <p:nvSpPr>
          <p:cNvPr id="121" name="Google Shape;121;p9"/>
          <p:cNvSpPr txBox="1"/>
          <p:nvPr>
            <p:ph idx="1" type="body"/>
          </p:nvPr>
        </p:nvSpPr>
        <p:spPr>
          <a:xfrm>
            <a:off x="1277650" y="1191238"/>
            <a:ext cx="4922537" cy="499842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1200"/>
              <a:buChar char="•"/>
            </a:pPr>
            <a:r>
              <a:rPr lang="en-US" sz="1200"/>
              <a:t>Barstow College </a:t>
            </a:r>
            <a:endParaRPr/>
          </a:p>
          <a:p>
            <a:pPr indent="-228600" lvl="0" marL="228600" rtl="0" algn="l">
              <a:lnSpc>
                <a:spcPct val="90000"/>
              </a:lnSpc>
              <a:spcBef>
                <a:spcPts val="1000"/>
              </a:spcBef>
              <a:spcAft>
                <a:spcPts val="0"/>
              </a:spcAft>
              <a:buClr>
                <a:srgbClr val="404040"/>
              </a:buClr>
              <a:buSzPts val="1200"/>
              <a:buChar char="•"/>
            </a:pPr>
            <a:r>
              <a:rPr lang="en-US" sz="1200"/>
              <a:t>Chaffey College </a:t>
            </a:r>
            <a:endParaRPr/>
          </a:p>
          <a:p>
            <a:pPr indent="-228600" lvl="0" marL="228600" rtl="0" algn="l">
              <a:lnSpc>
                <a:spcPct val="90000"/>
              </a:lnSpc>
              <a:spcBef>
                <a:spcPts val="1000"/>
              </a:spcBef>
              <a:spcAft>
                <a:spcPts val="0"/>
              </a:spcAft>
              <a:buClr>
                <a:srgbClr val="404040"/>
              </a:buClr>
              <a:buSzPts val="1200"/>
              <a:buChar char="•"/>
            </a:pPr>
            <a:r>
              <a:rPr lang="en-US" sz="1200"/>
              <a:t>Coastline College </a:t>
            </a:r>
            <a:endParaRPr/>
          </a:p>
          <a:p>
            <a:pPr indent="-228600" lvl="0" marL="228600" rtl="0" algn="l">
              <a:lnSpc>
                <a:spcPct val="90000"/>
              </a:lnSpc>
              <a:spcBef>
                <a:spcPts val="1000"/>
              </a:spcBef>
              <a:spcAft>
                <a:spcPts val="0"/>
              </a:spcAft>
              <a:buClr>
                <a:srgbClr val="404040"/>
              </a:buClr>
              <a:buSzPts val="1200"/>
              <a:buChar char="•"/>
            </a:pPr>
            <a:r>
              <a:rPr lang="en-US" sz="1200"/>
              <a:t>Copper Mountain College </a:t>
            </a:r>
            <a:endParaRPr/>
          </a:p>
          <a:p>
            <a:pPr indent="-228600" lvl="0" marL="228600" rtl="0" algn="l">
              <a:lnSpc>
                <a:spcPct val="90000"/>
              </a:lnSpc>
              <a:spcBef>
                <a:spcPts val="1000"/>
              </a:spcBef>
              <a:spcAft>
                <a:spcPts val="0"/>
              </a:spcAft>
              <a:buClr>
                <a:srgbClr val="404040"/>
              </a:buClr>
              <a:buSzPts val="1200"/>
              <a:buChar char="•"/>
            </a:pPr>
            <a:r>
              <a:rPr lang="en-US" sz="1200"/>
              <a:t>Crafton Hills College </a:t>
            </a:r>
            <a:endParaRPr/>
          </a:p>
          <a:p>
            <a:pPr indent="-228600" lvl="0" marL="228600" rtl="0" algn="l">
              <a:lnSpc>
                <a:spcPct val="90000"/>
              </a:lnSpc>
              <a:spcBef>
                <a:spcPts val="1000"/>
              </a:spcBef>
              <a:spcAft>
                <a:spcPts val="0"/>
              </a:spcAft>
              <a:buClr>
                <a:srgbClr val="404040"/>
              </a:buClr>
              <a:buSzPts val="1200"/>
              <a:buChar char="•"/>
            </a:pPr>
            <a:r>
              <a:rPr lang="en-US" sz="1200"/>
              <a:t>Cuyamaca College</a:t>
            </a:r>
            <a:endParaRPr/>
          </a:p>
          <a:p>
            <a:pPr indent="-228600" lvl="0" marL="228600" rtl="0" algn="l">
              <a:lnSpc>
                <a:spcPct val="90000"/>
              </a:lnSpc>
              <a:spcBef>
                <a:spcPts val="1000"/>
              </a:spcBef>
              <a:spcAft>
                <a:spcPts val="0"/>
              </a:spcAft>
              <a:buClr>
                <a:srgbClr val="404040"/>
              </a:buClr>
              <a:buSzPts val="1200"/>
              <a:buChar char="•"/>
            </a:pPr>
            <a:r>
              <a:rPr lang="en-US" sz="1200"/>
              <a:t>Cypress College </a:t>
            </a:r>
            <a:endParaRPr/>
          </a:p>
          <a:p>
            <a:pPr indent="-228600" lvl="0" marL="228600" rtl="0" algn="l">
              <a:lnSpc>
                <a:spcPct val="90000"/>
              </a:lnSpc>
              <a:spcBef>
                <a:spcPts val="1000"/>
              </a:spcBef>
              <a:spcAft>
                <a:spcPts val="0"/>
              </a:spcAft>
              <a:buClr>
                <a:srgbClr val="404040"/>
              </a:buClr>
              <a:buSzPts val="1200"/>
              <a:buChar char="•"/>
            </a:pPr>
            <a:r>
              <a:rPr lang="en-US" sz="1200"/>
              <a:t>College of the Desert</a:t>
            </a:r>
            <a:endParaRPr/>
          </a:p>
          <a:p>
            <a:pPr indent="-228600" lvl="0" marL="228600" rtl="0" algn="l">
              <a:lnSpc>
                <a:spcPct val="90000"/>
              </a:lnSpc>
              <a:spcBef>
                <a:spcPts val="1000"/>
              </a:spcBef>
              <a:spcAft>
                <a:spcPts val="0"/>
              </a:spcAft>
              <a:buClr>
                <a:srgbClr val="404040"/>
              </a:buClr>
              <a:buSzPts val="1200"/>
              <a:buChar char="•"/>
            </a:pPr>
            <a:r>
              <a:rPr lang="en-US" sz="1200"/>
              <a:t>Fullerton College </a:t>
            </a:r>
            <a:endParaRPr/>
          </a:p>
          <a:p>
            <a:pPr indent="-228600" lvl="0" marL="228600" rtl="0" algn="l">
              <a:lnSpc>
                <a:spcPct val="90000"/>
              </a:lnSpc>
              <a:spcBef>
                <a:spcPts val="1000"/>
              </a:spcBef>
              <a:spcAft>
                <a:spcPts val="0"/>
              </a:spcAft>
              <a:buClr>
                <a:srgbClr val="404040"/>
              </a:buClr>
              <a:buSzPts val="1200"/>
              <a:buChar char="•"/>
            </a:pPr>
            <a:r>
              <a:rPr lang="en-US" sz="1200"/>
              <a:t>Golden West College </a:t>
            </a:r>
            <a:endParaRPr/>
          </a:p>
          <a:p>
            <a:pPr indent="-228600" lvl="0" marL="228600" rtl="0" algn="l">
              <a:lnSpc>
                <a:spcPct val="90000"/>
              </a:lnSpc>
              <a:spcBef>
                <a:spcPts val="1000"/>
              </a:spcBef>
              <a:spcAft>
                <a:spcPts val="0"/>
              </a:spcAft>
              <a:buClr>
                <a:srgbClr val="404040"/>
              </a:buClr>
              <a:buSzPts val="1200"/>
              <a:buChar char="•"/>
            </a:pPr>
            <a:r>
              <a:rPr lang="en-US" sz="1200"/>
              <a:t>Grossmont College </a:t>
            </a:r>
            <a:endParaRPr/>
          </a:p>
          <a:p>
            <a:pPr indent="-228600" lvl="0" marL="228600" rtl="0" algn="l">
              <a:lnSpc>
                <a:spcPct val="90000"/>
              </a:lnSpc>
              <a:spcBef>
                <a:spcPts val="1000"/>
              </a:spcBef>
              <a:spcAft>
                <a:spcPts val="0"/>
              </a:spcAft>
              <a:buClr>
                <a:srgbClr val="404040"/>
              </a:buClr>
              <a:buSzPts val="1200"/>
              <a:buChar char="•"/>
            </a:pPr>
            <a:r>
              <a:rPr lang="en-US" sz="1200"/>
              <a:t>Imperial Valley College </a:t>
            </a:r>
            <a:endParaRPr/>
          </a:p>
          <a:p>
            <a:pPr indent="-228600" lvl="0" marL="228600" rtl="0" algn="l">
              <a:lnSpc>
                <a:spcPct val="90000"/>
              </a:lnSpc>
              <a:spcBef>
                <a:spcPts val="1000"/>
              </a:spcBef>
              <a:spcAft>
                <a:spcPts val="0"/>
              </a:spcAft>
              <a:buClr>
                <a:srgbClr val="404040"/>
              </a:buClr>
              <a:buSzPts val="1200"/>
              <a:buChar char="•"/>
            </a:pPr>
            <a:r>
              <a:rPr lang="en-US" sz="1200"/>
              <a:t>Irvine Valley College </a:t>
            </a:r>
            <a:endParaRPr/>
          </a:p>
          <a:p>
            <a:pPr indent="-228600" lvl="0" marL="228600" rtl="0" algn="l">
              <a:lnSpc>
                <a:spcPct val="90000"/>
              </a:lnSpc>
              <a:spcBef>
                <a:spcPts val="1000"/>
              </a:spcBef>
              <a:spcAft>
                <a:spcPts val="0"/>
              </a:spcAft>
              <a:buClr>
                <a:srgbClr val="404040"/>
              </a:buClr>
              <a:buSzPts val="1200"/>
              <a:buChar char="•"/>
            </a:pPr>
            <a:r>
              <a:rPr lang="en-US" sz="1200"/>
              <a:t>Long Beach City College </a:t>
            </a:r>
            <a:endParaRPr/>
          </a:p>
          <a:p>
            <a:pPr indent="-228600" lvl="0" marL="228600" rtl="0" algn="l">
              <a:lnSpc>
                <a:spcPct val="90000"/>
              </a:lnSpc>
              <a:spcBef>
                <a:spcPts val="1000"/>
              </a:spcBef>
              <a:spcAft>
                <a:spcPts val="0"/>
              </a:spcAft>
              <a:buClr>
                <a:srgbClr val="404040"/>
              </a:buClr>
              <a:buSzPts val="1200"/>
              <a:buChar char="•"/>
            </a:pPr>
            <a:r>
              <a:rPr lang="en-US" sz="1200"/>
              <a:t>MiraCosta College </a:t>
            </a:r>
            <a:endParaRPr/>
          </a:p>
          <a:p>
            <a:pPr indent="-228600" lvl="0" marL="228600" rtl="0" algn="l">
              <a:lnSpc>
                <a:spcPct val="90000"/>
              </a:lnSpc>
              <a:spcBef>
                <a:spcPts val="1000"/>
              </a:spcBef>
              <a:spcAft>
                <a:spcPts val="0"/>
              </a:spcAft>
              <a:buClr>
                <a:srgbClr val="404040"/>
              </a:buClr>
              <a:buSzPts val="1200"/>
              <a:buChar char="•"/>
            </a:pPr>
            <a:r>
              <a:rPr lang="en-US" sz="1200"/>
              <a:t>Moreno Valley College </a:t>
            </a:r>
            <a:endParaRPr/>
          </a:p>
          <a:p>
            <a:pPr indent="-228600" lvl="0" marL="228600" rtl="0" algn="l">
              <a:lnSpc>
                <a:spcPct val="90000"/>
              </a:lnSpc>
              <a:spcBef>
                <a:spcPts val="1000"/>
              </a:spcBef>
              <a:spcAft>
                <a:spcPts val="0"/>
              </a:spcAft>
              <a:buClr>
                <a:srgbClr val="404040"/>
              </a:buClr>
              <a:buSzPts val="1200"/>
              <a:buChar char="•"/>
            </a:pPr>
            <a:r>
              <a:rPr lang="en-US" sz="1200"/>
              <a:t>Mt. San Jacinto College </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22" name="Google Shape;122;p9"/>
          <p:cNvSpPr txBox="1"/>
          <p:nvPr>
            <p:ph idx="2" type="body"/>
          </p:nvPr>
        </p:nvSpPr>
        <p:spPr>
          <a:xfrm>
            <a:off x="6388259" y="1191238"/>
            <a:ext cx="4948881" cy="49984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1200"/>
              <a:buChar char="•"/>
            </a:pPr>
            <a:r>
              <a:rPr lang="en-US" sz="1200"/>
              <a:t>Norco College </a:t>
            </a:r>
            <a:endParaRPr/>
          </a:p>
          <a:p>
            <a:pPr indent="-228600" lvl="0" marL="228600" rtl="0" algn="l">
              <a:lnSpc>
                <a:spcPct val="90000"/>
              </a:lnSpc>
              <a:spcBef>
                <a:spcPts val="1000"/>
              </a:spcBef>
              <a:spcAft>
                <a:spcPts val="0"/>
              </a:spcAft>
              <a:buClr>
                <a:srgbClr val="404040"/>
              </a:buClr>
              <a:buSzPts val="1200"/>
              <a:buChar char="•"/>
            </a:pPr>
            <a:r>
              <a:rPr lang="en-US" sz="1200"/>
              <a:t>North Orange Continuing Education </a:t>
            </a:r>
            <a:endParaRPr/>
          </a:p>
          <a:p>
            <a:pPr indent="-228600" lvl="0" marL="228600" rtl="0" algn="l">
              <a:lnSpc>
                <a:spcPct val="90000"/>
              </a:lnSpc>
              <a:spcBef>
                <a:spcPts val="1000"/>
              </a:spcBef>
              <a:spcAft>
                <a:spcPts val="0"/>
              </a:spcAft>
              <a:buClr>
                <a:srgbClr val="404040"/>
              </a:buClr>
              <a:buSzPts val="1200"/>
              <a:buChar char="•"/>
            </a:pPr>
            <a:r>
              <a:rPr lang="en-US" sz="1200"/>
              <a:t>Orange Coast College</a:t>
            </a:r>
            <a:endParaRPr/>
          </a:p>
          <a:p>
            <a:pPr indent="-228600" lvl="0" marL="228600" rtl="0" algn="l">
              <a:lnSpc>
                <a:spcPct val="90000"/>
              </a:lnSpc>
              <a:spcBef>
                <a:spcPts val="1000"/>
              </a:spcBef>
              <a:spcAft>
                <a:spcPts val="0"/>
              </a:spcAft>
              <a:buClr>
                <a:srgbClr val="404040"/>
              </a:buClr>
              <a:buSzPts val="1200"/>
              <a:buChar char="•"/>
            </a:pPr>
            <a:r>
              <a:rPr lang="en-US" sz="1200"/>
              <a:t>Palo Verde College </a:t>
            </a:r>
            <a:endParaRPr/>
          </a:p>
          <a:p>
            <a:pPr indent="-228600" lvl="0" marL="228600" rtl="0" algn="l">
              <a:lnSpc>
                <a:spcPct val="90000"/>
              </a:lnSpc>
              <a:spcBef>
                <a:spcPts val="1000"/>
              </a:spcBef>
              <a:spcAft>
                <a:spcPts val="0"/>
              </a:spcAft>
              <a:buClr>
                <a:srgbClr val="404040"/>
              </a:buClr>
              <a:buSzPts val="1200"/>
              <a:buChar char="•"/>
            </a:pPr>
            <a:r>
              <a:rPr lang="en-US" sz="1200"/>
              <a:t>Palomar College </a:t>
            </a:r>
            <a:endParaRPr/>
          </a:p>
          <a:p>
            <a:pPr indent="-228600" lvl="0" marL="228600" rtl="0" algn="l">
              <a:lnSpc>
                <a:spcPct val="90000"/>
              </a:lnSpc>
              <a:spcBef>
                <a:spcPts val="1000"/>
              </a:spcBef>
              <a:spcAft>
                <a:spcPts val="0"/>
              </a:spcAft>
              <a:buClr>
                <a:srgbClr val="404040"/>
              </a:buClr>
              <a:buSzPts val="1200"/>
              <a:buChar char="•"/>
            </a:pPr>
            <a:r>
              <a:rPr lang="en-US" sz="1200"/>
              <a:t>Riverside City College </a:t>
            </a:r>
            <a:endParaRPr/>
          </a:p>
          <a:p>
            <a:pPr indent="-228600" lvl="0" marL="228600" rtl="0" algn="l">
              <a:lnSpc>
                <a:spcPct val="90000"/>
              </a:lnSpc>
              <a:spcBef>
                <a:spcPts val="1000"/>
              </a:spcBef>
              <a:spcAft>
                <a:spcPts val="0"/>
              </a:spcAft>
              <a:buClr>
                <a:srgbClr val="404040"/>
              </a:buClr>
              <a:buSzPts val="1200"/>
              <a:buChar char="•"/>
            </a:pPr>
            <a:r>
              <a:rPr lang="en-US" sz="1200"/>
              <a:t>Saddleback College </a:t>
            </a:r>
            <a:endParaRPr/>
          </a:p>
          <a:p>
            <a:pPr indent="-228600" lvl="0" marL="228600" rtl="0" algn="l">
              <a:lnSpc>
                <a:spcPct val="90000"/>
              </a:lnSpc>
              <a:spcBef>
                <a:spcPts val="1000"/>
              </a:spcBef>
              <a:spcAft>
                <a:spcPts val="0"/>
              </a:spcAft>
              <a:buClr>
                <a:srgbClr val="404040"/>
              </a:buClr>
              <a:buSzPts val="1200"/>
              <a:buChar char="•"/>
            </a:pPr>
            <a:r>
              <a:rPr lang="en-US" sz="1200"/>
              <a:t>San Bernardino Valley College </a:t>
            </a:r>
            <a:endParaRPr/>
          </a:p>
          <a:p>
            <a:pPr indent="-228600" lvl="0" marL="228600" rtl="0" algn="l">
              <a:lnSpc>
                <a:spcPct val="90000"/>
              </a:lnSpc>
              <a:spcBef>
                <a:spcPts val="1000"/>
              </a:spcBef>
              <a:spcAft>
                <a:spcPts val="0"/>
              </a:spcAft>
              <a:buClr>
                <a:srgbClr val="404040"/>
              </a:buClr>
              <a:buSzPts val="1200"/>
              <a:buChar char="•"/>
            </a:pPr>
            <a:r>
              <a:rPr lang="en-US" sz="1200"/>
              <a:t>San Diego City College </a:t>
            </a:r>
            <a:endParaRPr/>
          </a:p>
          <a:p>
            <a:pPr indent="-228600" lvl="0" marL="228600" rtl="0" algn="l">
              <a:lnSpc>
                <a:spcPct val="90000"/>
              </a:lnSpc>
              <a:spcBef>
                <a:spcPts val="1000"/>
              </a:spcBef>
              <a:spcAft>
                <a:spcPts val="0"/>
              </a:spcAft>
              <a:buClr>
                <a:srgbClr val="404040"/>
              </a:buClr>
              <a:buSzPts val="1200"/>
              <a:buChar char="•"/>
            </a:pPr>
            <a:r>
              <a:rPr lang="en-US" sz="1200"/>
              <a:t>San Diego Continuing Education </a:t>
            </a:r>
            <a:endParaRPr/>
          </a:p>
          <a:p>
            <a:pPr indent="-228600" lvl="0" marL="228600" rtl="0" algn="l">
              <a:lnSpc>
                <a:spcPct val="90000"/>
              </a:lnSpc>
              <a:spcBef>
                <a:spcPts val="1000"/>
              </a:spcBef>
              <a:spcAft>
                <a:spcPts val="0"/>
              </a:spcAft>
              <a:buClr>
                <a:srgbClr val="404040"/>
              </a:buClr>
              <a:buSzPts val="1200"/>
              <a:buChar char="•"/>
            </a:pPr>
            <a:r>
              <a:rPr lang="en-US" sz="1200"/>
              <a:t>San Diego Mesa College </a:t>
            </a:r>
            <a:endParaRPr/>
          </a:p>
          <a:p>
            <a:pPr indent="-228600" lvl="0" marL="228600" rtl="0" algn="l">
              <a:lnSpc>
                <a:spcPct val="90000"/>
              </a:lnSpc>
              <a:spcBef>
                <a:spcPts val="1000"/>
              </a:spcBef>
              <a:spcAft>
                <a:spcPts val="0"/>
              </a:spcAft>
              <a:buClr>
                <a:srgbClr val="404040"/>
              </a:buClr>
              <a:buSzPts val="1200"/>
              <a:buChar char="•"/>
            </a:pPr>
            <a:r>
              <a:rPr lang="en-US" sz="1200"/>
              <a:t>San Diego Miramar College </a:t>
            </a:r>
            <a:endParaRPr/>
          </a:p>
          <a:p>
            <a:pPr indent="-228600" lvl="0" marL="228600" rtl="0" algn="l">
              <a:lnSpc>
                <a:spcPct val="90000"/>
              </a:lnSpc>
              <a:spcBef>
                <a:spcPts val="1000"/>
              </a:spcBef>
              <a:spcAft>
                <a:spcPts val="0"/>
              </a:spcAft>
              <a:buClr>
                <a:srgbClr val="404040"/>
              </a:buClr>
              <a:buSzPts val="1200"/>
              <a:buChar char="•"/>
            </a:pPr>
            <a:r>
              <a:rPr lang="en-US" sz="1200"/>
              <a:t>Santa Ana College </a:t>
            </a:r>
            <a:endParaRPr/>
          </a:p>
          <a:p>
            <a:pPr indent="-228600" lvl="0" marL="228600" rtl="0" algn="l">
              <a:lnSpc>
                <a:spcPct val="90000"/>
              </a:lnSpc>
              <a:spcBef>
                <a:spcPts val="1000"/>
              </a:spcBef>
              <a:spcAft>
                <a:spcPts val="0"/>
              </a:spcAft>
              <a:buClr>
                <a:srgbClr val="404040"/>
              </a:buClr>
              <a:buSzPts val="1200"/>
              <a:buChar char="•"/>
            </a:pPr>
            <a:r>
              <a:rPr lang="en-US" sz="1200"/>
              <a:t>Santiago Canyon College </a:t>
            </a:r>
            <a:endParaRPr/>
          </a:p>
          <a:p>
            <a:pPr indent="-228600" lvl="0" marL="228600" rtl="0" algn="l">
              <a:lnSpc>
                <a:spcPct val="90000"/>
              </a:lnSpc>
              <a:spcBef>
                <a:spcPts val="1000"/>
              </a:spcBef>
              <a:spcAft>
                <a:spcPts val="0"/>
              </a:spcAft>
              <a:buClr>
                <a:srgbClr val="404040"/>
              </a:buClr>
              <a:buSzPts val="1200"/>
              <a:buChar char="•"/>
            </a:pPr>
            <a:r>
              <a:rPr lang="en-US" sz="1200"/>
              <a:t>Southwestern College</a:t>
            </a:r>
            <a:endParaRPr/>
          </a:p>
          <a:p>
            <a:pPr indent="-228600" lvl="0" marL="228600" rtl="0" algn="l">
              <a:lnSpc>
                <a:spcPct val="90000"/>
              </a:lnSpc>
              <a:spcBef>
                <a:spcPts val="1000"/>
              </a:spcBef>
              <a:spcAft>
                <a:spcPts val="0"/>
              </a:spcAft>
              <a:buClr>
                <a:srgbClr val="404040"/>
              </a:buClr>
              <a:buSzPts val="1200"/>
              <a:buChar char="•"/>
            </a:pPr>
            <a:r>
              <a:rPr lang="en-US" sz="1200"/>
              <a:t>Victor Valley College</a:t>
            </a:r>
            <a:endParaRPr/>
          </a:p>
          <a:p>
            <a:pPr indent="-165100" lvl="0" marL="228600" rtl="0" algn="l">
              <a:lnSpc>
                <a:spcPct val="90000"/>
              </a:lnSpc>
              <a:spcBef>
                <a:spcPts val="1000"/>
              </a:spcBef>
              <a:spcAft>
                <a:spcPts val="0"/>
              </a:spcAft>
              <a:buClr>
                <a:srgbClr val="404040"/>
              </a:buClr>
              <a:buSzPts val="1000"/>
              <a:buNone/>
            </a:pPr>
            <a:r>
              <a:t/>
            </a:r>
            <a:endParaRPr sz="1000"/>
          </a:p>
        </p:txBody>
      </p:sp>
      <p:sp>
        <p:nvSpPr>
          <p:cNvPr id="123" name="Google Shape;123;p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2021-06-10T00:46:56Z</dcterms:created>
  <dc:creator>LaTonya Parker</dc:creator>
</cp:coreProperties>
</file>