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sldIdLst>
    <p:sldId id="256" r:id="rId2"/>
    <p:sldId id="265" r:id="rId3"/>
    <p:sldId id="264"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E79"/>
    <a:srgbClr val="0156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2"/>
    <p:restoredTop sz="96327"/>
  </p:normalViewPr>
  <p:slideViewPr>
    <p:cSldViewPr snapToGrid="0">
      <p:cViewPr varScale="1">
        <p:scale>
          <a:sx n="77" d="100"/>
          <a:sy n="77" d="100"/>
        </p:scale>
        <p:origin x="4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3C8C4-4D89-B749-943B-6BA25E90915C}"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E984D-4D2F-1341-A2EB-C09E2574F304}" type="slidenum">
              <a:rPr lang="en-US" smtClean="0"/>
              <a:t>‹#›</a:t>
            </a:fld>
            <a:endParaRPr lang="en-US"/>
          </a:p>
        </p:txBody>
      </p:sp>
    </p:spTree>
    <p:extLst>
      <p:ext uri="{BB962C8B-B14F-4D97-AF65-F5344CB8AC3E}">
        <p14:creationId xmlns:p14="http://schemas.microsoft.com/office/powerpoint/2010/main" val="2925024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6" name="Picture 5">
            <a:extLst>
              <a:ext uri="{FF2B5EF4-FFF2-40B4-BE49-F238E27FC236}">
                <a16:creationId xmlns:a16="http://schemas.microsoft.com/office/drawing/2014/main" id="{45945705-2325-61E5-8265-74A0A006B298}"/>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pic>
        <p:nvPicPr>
          <p:cNvPr id="4" name="Picture 3">
            <a:extLst>
              <a:ext uri="{FF2B5EF4-FFF2-40B4-BE49-F238E27FC236}">
                <a16:creationId xmlns:a16="http://schemas.microsoft.com/office/drawing/2014/main" id="{F367EE8C-E09F-1895-7054-464BC6595F5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3CF2AB57-4FB0-22F6-B9D0-E02FFA0A5995}"/>
              </a:ext>
              <a:ext uri="{C183D7F6-B498-43B3-948B-1728B52AA6E4}">
                <adec:decorative xmlns:adec="http://schemas.microsoft.com/office/drawing/2017/decorative" val="1"/>
              </a:ext>
            </a:extLst>
          </p:cNvPr>
          <p:cNvSpPr>
            <a:spLocks noGrp="1"/>
          </p:cNvSpPr>
          <p:nvPr>
            <p:ph type="sldNum" sz="quarter" idx="4"/>
          </p:nvPr>
        </p:nvSpPr>
        <p:spPr>
          <a:xfrm>
            <a:off x="8610600" y="6392046"/>
            <a:ext cx="2743200" cy="329429"/>
          </a:xfrm>
          <a:prstGeom prst="rect">
            <a:avLst/>
          </a:prstGeom>
        </p:spPr>
        <p:txBody>
          <a:bodyPr vert="horz" lIns="91440" tIns="45720" rIns="9144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ccc.org/resources/resolutions" TargetMode="External"/><Relationship Id="rId2" Type="http://schemas.openxmlformats.org/officeDocument/2006/relationships/hyperlink" Target="https://www.asccc.org/sites/default/files/ASCCC.ResolutionsHandbook2021updated.pdf" TargetMode="External"/><Relationship Id="rId1" Type="http://schemas.openxmlformats.org/officeDocument/2006/relationships/slideLayout" Target="../slideLayouts/slideLayout2.xml"/><Relationship Id="rId4" Type="http://schemas.openxmlformats.org/officeDocument/2006/relationships/hyperlink" Target="mailto:info@ascc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Resolution and Amendment Writing: Resolutions Office Hour</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lstStyle/>
          <a:p>
            <a:r>
              <a:rPr lang="en-US" dirty="0"/>
              <a:t>Manuel </a:t>
            </a:r>
            <a:r>
              <a:rPr lang="en-US" dirty="0" err="1"/>
              <a:t>Vélez</a:t>
            </a:r>
            <a:r>
              <a:rPr lang="en-US" dirty="0"/>
              <a:t>—ASCCC Vice President</a:t>
            </a:r>
          </a:p>
          <a:p>
            <a:r>
              <a:rPr lang="en-US" dirty="0"/>
              <a:t>Erik Reese—ASCCC Area C Representative</a:t>
            </a:r>
          </a:p>
        </p:txBody>
      </p:sp>
    </p:spTree>
    <p:extLst>
      <p:ext uri="{BB962C8B-B14F-4D97-AF65-F5344CB8AC3E}">
        <p14:creationId xmlns:p14="http://schemas.microsoft.com/office/powerpoint/2010/main" val="3251728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431C-7637-A69F-7263-A9FE1C1C2E25}"/>
              </a:ext>
            </a:extLst>
          </p:cNvPr>
          <p:cNvSpPr>
            <a:spLocks noGrp="1"/>
          </p:cNvSpPr>
          <p:nvPr>
            <p:ph type="title"/>
          </p:nvPr>
        </p:nvSpPr>
        <p:spPr/>
        <p:txBody>
          <a:bodyPr/>
          <a:lstStyle/>
          <a:p>
            <a:r>
              <a:rPr lang="en-US" dirty="0"/>
              <a:t>Session Description</a:t>
            </a:r>
          </a:p>
        </p:txBody>
      </p:sp>
      <p:sp>
        <p:nvSpPr>
          <p:cNvPr id="3" name="Content Placeholder 2">
            <a:extLst>
              <a:ext uri="{FF2B5EF4-FFF2-40B4-BE49-F238E27FC236}">
                <a16:creationId xmlns:a16="http://schemas.microsoft.com/office/drawing/2014/main" id="{91FCB5D0-AA08-ECD0-0010-E606164F17DD}"/>
              </a:ext>
            </a:extLst>
          </p:cNvPr>
          <p:cNvSpPr>
            <a:spLocks noGrp="1"/>
          </p:cNvSpPr>
          <p:nvPr>
            <p:ph idx="1"/>
          </p:nvPr>
        </p:nvSpPr>
        <p:spPr/>
        <p:txBody>
          <a:bodyPr/>
          <a:lstStyle/>
          <a:p>
            <a:r>
              <a:rPr lang="en-US" dirty="0"/>
              <a:t>Come ask and discuss unresolved questions about any aspect of the resolutions process and receive guidance on writing resolutions and amendments for the mock plenary.  In this highly interactive session, the participants determine what to discuss as we collaboratively brainstorm thoughts and answers to your questions.</a:t>
            </a:r>
          </a:p>
        </p:txBody>
      </p:sp>
      <p:sp>
        <p:nvSpPr>
          <p:cNvPr id="4" name="Slide Number Placeholder 3">
            <a:extLst>
              <a:ext uri="{FF2B5EF4-FFF2-40B4-BE49-F238E27FC236}">
                <a16:creationId xmlns:a16="http://schemas.microsoft.com/office/drawing/2014/main" id="{0394FAA9-5138-9AB2-99C3-7F6A98847DC9}"/>
              </a:ext>
            </a:extLst>
          </p:cNvPr>
          <p:cNvSpPr>
            <a:spLocks noGrp="1"/>
          </p:cNvSpPr>
          <p:nvPr>
            <p:ph type="sldNum" sz="quarter" idx="12"/>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2795363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66EC-7244-923E-6A9A-A3A9523886A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AEB00B38-3F6C-ABCD-AD97-21DAEB226CB6}"/>
              </a:ext>
            </a:extLst>
          </p:cNvPr>
          <p:cNvSpPr>
            <a:spLocks noGrp="1"/>
          </p:cNvSpPr>
          <p:nvPr>
            <p:ph idx="1"/>
          </p:nvPr>
        </p:nvSpPr>
        <p:spPr/>
        <p:txBody>
          <a:bodyPr/>
          <a:lstStyle/>
          <a:p>
            <a:r>
              <a:rPr lang="en-US" dirty="0">
                <a:hlinkClick r:id="rId2"/>
              </a:rPr>
              <a:t>Resolutions Handbook 2021</a:t>
            </a:r>
            <a:endParaRPr lang="en-US" dirty="0"/>
          </a:p>
          <a:p>
            <a:r>
              <a:rPr lang="en-US" dirty="0"/>
              <a:t>Searchable </a:t>
            </a:r>
            <a:r>
              <a:rPr lang="en-US" dirty="0">
                <a:hlinkClick r:id="rId3"/>
              </a:rPr>
              <a:t>adopted resolutions</a:t>
            </a:r>
            <a:endParaRPr lang="en-US" dirty="0"/>
          </a:p>
          <a:p>
            <a:r>
              <a:rPr lang="en-US" dirty="0"/>
              <a:t>Questions: </a:t>
            </a:r>
            <a:r>
              <a:rPr lang="en-US" dirty="0">
                <a:hlinkClick r:id="rId4"/>
              </a:rPr>
              <a:t>info@asccc.org</a:t>
            </a:r>
            <a:endParaRPr lang="en-US" dirty="0"/>
          </a:p>
          <a:p>
            <a:endParaRPr lang="en-US" dirty="0"/>
          </a:p>
          <a:p>
            <a:r>
              <a:rPr lang="en-US" dirty="0"/>
              <a:t>Past resolutions packets are also </a:t>
            </a:r>
            <a:r>
              <a:rPr lang="en-US"/>
              <a:t>great resources</a:t>
            </a:r>
            <a:endParaRPr lang="en-US" dirty="0"/>
          </a:p>
          <a:p>
            <a:endParaRPr lang="en-US" dirty="0"/>
          </a:p>
        </p:txBody>
      </p:sp>
      <p:sp>
        <p:nvSpPr>
          <p:cNvPr id="4" name="Slide Number Placeholder 3">
            <a:extLst>
              <a:ext uri="{FF2B5EF4-FFF2-40B4-BE49-F238E27FC236}">
                <a16:creationId xmlns:a16="http://schemas.microsoft.com/office/drawing/2014/main" id="{4AF27656-BABB-A31C-81C5-0EA1EBCC7DF9}"/>
              </a:ext>
            </a:extLst>
          </p:cNvPr>
          <p:cNvSpPr>
            <a:spLocks noGrp="1"/>
          </p:cNvSpPr>
          <p:nvPr>
            <p:ph type="sldNum" sz="quarter" idx="12"/>
          </p:nvPr>
        </p:nvSpPr>
        <p:spPr/>
        <p:txBody>
          <a:bodyPr/>
          <a:lstStyle/>
          <a:p>
            <a:fld id="{FC94C22D-D015-6649-B5C3-596F33FC97D2}" type="slidenum">
              <a:rPr lang="en-US" smtClean="0"/>
              <a:t>3</a:t>
            </a:fld>
            <a:endParaRPr lang="en-US" dirty="0"/>
          </a:p>
        </p:txBody>
      </p:sp>
    </p:spTree>
    <p:extLst>
      <p:ext uri="{BB962C8B-B14F-4D97-AF65-F5344CB8AC3E}">
        <p14:creationId xmlns:p14="http://schemas.microsoft.com/office/powerpoint/2010/main" val="4035458106"/>
      </p:ext>
    </p:extLst>
  </p:cSld>
  <p:clrMapOvr>
    <a:masterClrMapping/>
  </p:clrMapOvr>
</p:sld>
</file>

<file path=ppt/theme/theme1.xml><?xml version="1.0" encoding="utf-8"?>
<a:theme xmlns:a="http://schemas.openxmlformats.org/drawingml/2006/main" name="Office Theme">
  <a:themeElements>
    <a:clrScheme name="ASCCC FLI 2023">
      <a:dk1>
        <a:srgbClr val="222222"/>
      </a:dk1>
      <a:lt1>
        <a:srgbClr val="FFFFFF"/>
      </a:lt1>
      <a:dk2>
        <a:srgbClr val="016E79"/>
      </a:dk2>
      <a:lt2>
        <a:srgbClr val="E3E3E3"/>
      </a:lt2>
      <a:accent1>
        <a:srgbClr val="018FAC"/>
      </a:accent1>
      <a:accent2>
        <a:srgbClr val="2B886F"/>
      </a:accent2>
      <a:accent3>
        <a:srgbClr val="FFEB58"/>
      </a:accent3>
      <a:accent4>
        <a:srgbClr val="3CB369"/>
      </a:accent4>
      <a:accent5>
        <a:srgbClr val="F6671E"/>
      </a:accent5>
      <a:accent6>
        <a:srgbClr val="FCA961"/>
      </a:accent6>
      <a:hlink>
        <a:srgbClr val="018FAC"/>
      </a:hlink>
      <a:folHlink>
        <a:srgbClr val="018FAC"/>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FLI 2023 ppt template 1.pptx" id="{1C7B9CDC-FB79-A74E-A8E9-7F1B18987B49}" vid="{A0377D8F-BF43-C748-8573-09C9E7E518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FLI 2023 ppt template 1</Template>
  <TotalTime>5</TotalTime>
  <Words>95</Words>
  <Application>Microsoft Office PowerPoint</Application>
  <PresentationFormat>Widescreen</PresentationFormat>
  <Paragraphs>13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Georgia</vt:lpstr>
      <vt:lpstr>Office Theme</vt:lpstr>
      <vt:lpstr>Resolution and Amendment Writing: Resolutions Office Hour</vt:lpstr>
      <vt:lpstr>Session Description</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Erik Reese</dc:creator>
  <cp:keywords/>
  <dc:description/>
  <cp:lastModifiedBy>Kyoko Hatano</cp:lastModifiedBy>
  <cp:revision>5</cp:revision>
  <dcterms:created xsi:type="dcterms:W3CDTF">2023-06-03T22:20:56Z</dcterms:created>
  <dcterms:modified xsi:type="dcterms:W3CDTF">2023-06-21T20:57:28Z</dcterms:modified>
  <cp:category/>
</cp:coreProperties>
</file>