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4"/>
  </p:notesMasterIdLst>
  <p:sldIdLst>
    <p:sldId id="256" r:id="rId2"/>
    <p:sldId id="257" r:id="rId3"/>
    <p:sldId id="258" r:id="rId4"/>
    <p:sldId id="259" r:id="rId5"/>
    <p:sldId id="262" r:id="rId6"/>
    <p:sldId id="260" r:id="rId7"/>
    <p:sldId id="261" r:id="rId8"/>
    <p:sldId id="263" r:id="rId9"/>
    <p:sldId id="264" r:id="rId10"/>
    <p:sldId id="265" r:id="rId11"/>
    <p:sldId id="266" r:id="rId12"/>
    <p:sldId id="305" r:id="rId13"/>
  </p:sldIdLst>
  <p:sldSz cx="12192000" cy="6858000"/>
  <p:notesSz cx="6858000" cy="9144000"/>
  <p:embeddedFontLst>
    <p:embeddedFont>
      <p:font typeface="Gill Sans"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9"/>
  </p:normalViewPr>
  <p:slideViewPr>
    <p:cSldViewPr snapToGrid="0">
      <p:cViewPr varScale="1">
        <p:scale>
          <a:sx n="81" d="100"/>
          <a:sy n="81" d="100"/>
        </p:scale>
        <p:origin x="77"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7" name="Google Shape;2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b5b4eb6503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b5b4eb6503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b5b4eb6503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accent2"/>
              </a:buClr>
              <a:buSzPts val="5200"/>
              <a:buFont typeface="Palatino"/>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3A3838"/>
              </a:buClr>
              <a:buSzPts val="2800"/>
              <a:buNone/>
              <a:defRPr sz="3733"/>
            </a:lvl1pPr>
            <a:lvl2pPr lvl="1" algn="ctr">
              <a:lnSpc>
                <a:spcPct val="100000"/>
              </a:lnSpc>
              <a:spcBef>
                <a:spcPts val="0"/>
              </a:spcBef>
              <a:spcAft>
                <a:spcPts val="0"/>
              </a:spcAft>
              <a:buClr>
                <a:srgbClr val="3A3838"/>
              </a:buClr>
              <a:buSzPts val="2800"/>
              <a:buNone/>
              <a:defRPr sz="3733"/>
            </a:lvl2pPr>
            <a:lvl3pPr lvl="2" algn="ctr">
              <a:lnSpc>
                <a:spcPct val="100000"/>
              </a:lnSpc>
              <a:spcBef>
                <a:spcPts val="0"/>
              </a:spcBef>
              <a:spcAft>
                <a:spcPts val="0"/>
              </a:spcAft>
              <a:buClr>
                <a:srgbClr val="3A3838"/>
              </a:buClr>
              <a:buSzPts val="2800"/>
              <a:buNone/>
              <a:defRPr sz="3733"/>
            </a:lvl3pPr>
            <a:lvl4pPr lvl="3" algn="ctr">
              <a:lnSpc>
                <a:spcPct val="100000"/>
              </a:lnSpc>
              <a:spcBef>
                <a:spcPts val="0"/>
              </a:spcBef>
              <a:spcAft>
                <a:spcPts val="0"/>
              </a:spcAft>
              <a:buClr>
                <a:srgbClr val="3A3838"/>
              </a:buClr>
              <a:buSzPts val="2800"/>
              <a:buNone/>
              <a:defRPr sz="3733"/>
            </a:lvl4pPr>
            <a:lvl5pPr lvl="4" algn="ctr">
              <a:lnSpc>
                <a:spcPct val="100000"/>
              </a:lnSpc>
              <a:spcBef>
                <a:spcPts val="0"/>
              </a:spcBef>
              <a:spcAft>
                <a:spcPts val="0"/>
              </a:spcAft>
              <a:buClr>
                <a:srgbClr val="3A3838"/>
              </a:buClr>
              <a:buSzPts val="2800"/>
              <a:buNone/>
              <a:defRPr sz="3733"/>
            </a:lvl5pPr>
            <a:lvl6pPr lvl="5" algn="ctr">
              <a:lnSpc>
                <a:spcPct val="100000"/>
              </a:lnSpc>
              <a:spcBef>
                <a:spcPts val="0"/>
              </a:spcBef>
              <a:spcAft>
                <a:spcPts val="0"/>
              </a:spcAft>
              <a:buClr>
                <a:schemeClr val="dk1"/>
              </a:buClr>
              <a:buSzPts val="2800"/>
              <a:buNone/>
              <a:defRPr sz="3733"/>
            </a:lvl6pPr>
            <a:lvl7pPr lvl="6" algn="ctr">
              <a:lnSpc>
                <a:spcPct val="100000"/>
              </a:lnSpc>
              <a:spcBef>
                <a:spcPts val="0"/>
              </a:spcBef>
              <a:spcAft>
                <a:spcPts val="0"/>
              </a:spcAft>
              <a:buClr>
                <a:schemeClr val="dk1"/>
              </a:buClr>
              <a:buSzPts val="2800"/>
              <a:buNone/>
              <a:defRPr sz="3733"/>
            </a:lvl7pPr>
            <a:lvl8pPr lvl="7" algn="ctr">
              <a:lnSpc>
                <a:spcPct val="100000"/>
              </a:lnSpc>
              <a:spcBef>
                <a:spcPts val="0"/>
              </a:spcBef>
              <a:spcAft>
                <a:spcPts val="0"/>
              </a:spcAft>
              <a:buClr>
                <a:schemeClr val="dk1"/>
              </a:buClr>
              <a:buSzPts val="2800"/>
              <a:buNone/>
              <a:defRPr sz="3733"/>
            </a:lvl8pPr>
            <a:lvl9pPr lvl="8" algn="ctr">
              <a:lnSpc>
                <a:spcPct val="100000"/>
              </a:lnSpc>
              <a:spcBef>
                <a:spcPts val="0"/>
              </a:spcBef>
              <a:spcAft>
                <a:spcPts val="0"/>
              </a:spcAft>
              <a:buClr>
                <a:schemeClr val="dk1"/>
              </a:buClr>
              <a:buSzPts val="2800"/>
              <a:buNone/>
              <a:defRPr sz="3733"/>
            </a:lvl9pPr>
          </a:lstStyle>
          <a:p>
            <a:endParaRPr/>
          </a:p>
        </p:txBody>
      </p:sp>
      <p:sp>
        <p:nvSpPr>
          <p:cNvPr id="17" name="Google Shape;17;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6319158" y="2752853"/>
            <a:ext cx="5502727" cy="372589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79"/>
        <p:cNvGrpSpPr/>
        <p:nvPr/>
      </p:nvGrpSpPr>
      <p:grpSpPr>
        <a:xfrm>
          <a:off x="0" y="0"/>
          <a:ext cx="0" cy="0"/>
          <a:chOff x="0" y="0"/>
          <a:chExt cx="0" cy="0"/>
        </a:xfrm>
      </p:grpSpPr>
      <p:pic>
        <p:nvPicPr>
          <p:cNvPr id="80" name="Google Shape;80;p14"/>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81" name="Google Shape;81;p1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4"/>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chemeClr val="dk2"/>
                </a:solidFill>
                <a:latin typeface="Calibri"/>
                <a:ea typeface="Calibri"/>
                <a:cs typeface="Calibri"/>
                <a:sym typeface="Calibri"/>
              </a:defRPr>
            </a:lvl1pPr>
            <a:lvl2pPr marL="0" marR="0" lvl="1" indent="0" algn="l">
              <a:spcBef>
                <a:spcPts val="0"/>
              </a:spcBef>
              <a:buNone/>
              <a:defRPr sz="1200" b="0" i="0" u="none" strike="noStrike" cap="none">
                <a:solidFill>
                  <a:schemeClr val="dk2"/>
                </a:solidFill>
                <a:latin typeface="Calibri"/>
                <a:ea typeface="Calibri"/>
                <a:cs typeface="Calibri"/>
                <a:sym typeface="Calibri"/>
              </a:defRPr>
            </a:lvl2pPr>
            <a:lvl3pPr marL="0" marR="0" lvl="2" indent="0" algn="l">
              <a:spcBef>
                <a:spcPts val="0"/>
              </a:spcBef>
              <a:buNone/>
              <a:defRPr sz="1200" b="0" i="0" u="none" strike="noStrike" cap="none">
                <a:solidFill>
                  <a:schemeClr val="dk2"/>
                </a:solidFill>
                <a:latin typeface="Calibri"/>
                <a:ea typeface="Calibri"/>
                <a:cs typeface="Calibri"/>
                <a:sym typeface="Calibri"/>
              </a:defRPr>
            </a:lvl3pPr>
            <a:lvl4pPr marL="0" marR="0" lvl="3" indent="0" algn="l">
              <a:spcBef>
                <a:spcPts val="0"/>
              </a:spcBef>
              <a:buNone/>
              <a:defRPr sz="1200" b="0" i="0" u="none" strike="noStrike" cap="none">
                <a:solidFill>
                  <a:schemeClr val="dk2"/>
                </a:solidFill>
                <a:latin typeface="Calibri"/>
                <a:ea typeface="Calibri"/>
                <a:cs typeface="Calibri"/>
                <a:sym typeface="Calibri"/>
              </a:defRPr>
            </a:lvl4pPr>
            <a:lvl5pPr marL="0" marR="0" lvl="4" indent="0" algn="l">
              <a:spcBef>
                <a:spcPts val="0"/>
              </a:spcBef>
              <a:buNone/>
              <a:defRPr sz="1200" b="0" i="0" u="none" strike="noStrike" cap="none">
                <a:solidFill>
                  <a:schemeClr val="dk2"/>
                </a:solidFill>
                <a:latin typeface="Calibri"/>
                <a:ea typeface="Calibri"/>
                <a:cs typeface="Calibri"/>
                <a:sym typeface="Calibri"/>
              </a:defRPr>
            </a:lvl5pPr>
            <a:lvl6pPr marL="0" marR="0" lvl="5" indent="0" algn="l">
              <a:spcBef>
                <a:spcPts val="0"/>
              </a:spcBef>
              <a:buNone/>
              <a:defRPr sz="1200" b="0" i="0" u="none" strike="noStrike" cap="none">
                <a:solidFill>
                  <a:schemeClr val="dk2"/>
                </a:solidFill>
                <a:latin typeface="Calibri"/>
                <a:ea typeface="Calibri"/>
                <a:cs typeface="Calibri"/>
                <a:sym typeface="Calibri"/>
              </a:defRPr>
            </a:lvl6pPr>
            <a:lvl7pPr marL="0" marR="0" lvl="6" indent="0" algn="l">
              <a:spcBef>
                <a:spcPts val="0"/>
              </a:spcBef>
              <a:buNone/>
              <a:defRPr sz="1200" b="0" i="0" u="none" strike="noStrike" cap="none">
                <a:solidFill>
                  <a:schemeClr val="dk2"/>
                </a:solidFill>
                <a:latin typeface="Calibri"/>
                <a:ea typeface="Calibri"/>
                <a:cs typeface="Calibri"/>
                <a:sym typeface="Calibri"/>
              </a:defRPr>
            </a:lvl7pPr>
            <a:lvl8pPr marL="0" marR="0" lvl="7" indent="0" algn="l">
              <a:spcBef>
                <a:spcPts val="0"/>
              </a:spcBef>
              <a:buNone/>
              <a:defRPr sz="1200" b="0" i="0" u="none" strike="noStrike" cap="none">
                <a:solidFill>
                  <a:schemeClr val="dk2"/>
                </a:solidFill>
                <a:latin typeface="Calibri"/>
                <a:ea typeface="Calibri"/>
                <a:cs typeface="Calibri"/>
                <a:sym typeface="Calibri"/>
              </a:defRPr>
            </a:lvl8pPr>
            <a:lvl9pPr marL="0" marR="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4" name="Google Shape;84;p14"/>
          <p:cNvPicPr preferRelativeResize="0"/>
          <p:nvPr/>
        </p:nvPicPr>
        <p:blipFill rotWithShape="1">
          <a:blip r:embed="rId3">
            <a:alphaModFix/>
          </a:blip>
          <a:srcRect/>
          <a:stretch/>
        </p:blipFill>
        <p:spPr>
          <a:xfrm>
            <a:off x="0" y="2646"/>
            <a:ext cx="822325" cy="6852708"/>
          </a:xfrm>
          <a:prstGeom prst="rect">
            <a:avLst/>
          </a:prstGeom>
          <a:noFill/>
          <a:ln>
            <a:noFill/>
          </a:ln>
          <a:effectLst>
            <a:outerShdw blurRad="190500" dist="38100" algn="ctr" rotWithShape="0">
              <a:srgbClr val="000000">
                <a:alpha val="4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87" name="Google Shape;87;p15"/>
          <p:cNvPicPr preferRelativeResize="0"/>
          <p:nvPr/>
        </p:nvPicPr>
        <p:blipFill rotWithShape="1">
          <a:blip r:embed="rId3">
            <a:alphaModFix/>
          </a:blip>
          <a:srcRect/>
          <a:stretch/>
        </p:blipFill>
        <p:spPr>
          <a:xfrm>
            <a:off x="0" y="2646"/>
            <a:ext cx="822325" cy="6852708"/>
          </a:xfrm>
          <a:prstGeom prst="rect">
            <a:avLst/>
          </a:prstGeom>
          <a:noFill/>
          <a:ln>
            <a:noFill/>
          </a:ln>
          <a:effectLst>
            <a:outerShdw blurRad="190500" dist="38100" algn="ctr" rotWithShape="0">
              <a:srgbClr val="000000">
                <a:alpha val="40000"/>
              </a:srgbClr>
            </a:outerShdw>
          </a:effectLst>
        </p:spPr>
      </p:pic>
      <p:sp>
        <p:nvSpPr>
          <p:cNvPr id="88" name="Google Shape;88;p1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chemeClr val="dk2"/>
                </a:solidFill>
                <a:latin typeface="Calibri"/>
                <a:ea typeface="Calibri"/>
                <a:cs typeface="Calibri"/>
                <a:sym typeface="Calibri"/>
              </a:defRPr>
            </a:lvl1pPr>
            <a:lvl2pPr marL="0" marR="0" lvl="1" indent="0" algn="l">
              <a:spcBef>
                <a:spcPts val="0"/>
              </a:spcBef>
              <a:buNone/>
              <a:defRPr sz="1200" b="0" i="0" u="none" strike="noStrike" cap="none">
                <a:solidFill>
                  <a:schemeClr val="dk2"/>
                </a:solidFill>
                <a:latin typeface="Calibri"/>
                <a:ea typeface="Calibri"/>
                <a:cs typeface="Calibri"/>
                <a:sym typeface="Calibri"/>
              </a:defRPr>
            </a:lvl2pPr>
            <a:lvl3pPr marL="0" marR="0" lvl="2" indent="0" algn="l">
              <a:spcBef>
                <a:spcPts val="0"/>
              </a:spcBef>
              <a:buNone/>
              <a:defRPr sz="1200" b="0" i="0" u="none" strike="noStrike" cap="none">
                <a:solidFill>
                  <a:schemeClr val="dk2"/>
                </a:solidFill>
                <a:latin typeface="Calibri"/>
                <a:ea typeface="Calibri"/>
                <a:cs typeface="Calibri"/>
                <a:sym typeface="Calibri"/>
              </a:defRPr>
            </a:lvl3pPr>
            <a:lvl4pPr marL="0" marR="0" lvl="3" indent="0" algn="l">
              <a:spcBef>
                <a:spcPts val="0"/>
              </a:spcBef>
              <a:buNone/>
              <a:defRPr sz="1200" b="0" i="0" u="none" strike="noStrike" cap="none">
                <a:solidFill>
                  <a:schemeClr val="dk2"/>
                </a:solidFill>
                <a:latin typeface="Calibri"/>
                <a:ea typeface="Calibri"/>
                <a:cs typeface="Calibri"/>
                <a:sym typeface="Calibri"/>
              </a:defRPr>
            </a:lvl4pPr>
            <a:lvl5pPr marL="0" marR="0" lvl="4" indent="0" algn="l">
              <a:spcBef>
                <a:spcPts val="0"/>
              </a:spcBef>
              <a:buNone/>
              <a:defRPr sz="1200" b="0" i="0" u="none" strike="noStrike" cap="none">
                <a:solidFill>
                  <a:schemeClr val="dk2"/>
                </a:solidFill>
                <a:latin typeface="Calibri"/>
                <a:ea typeface="Calibri"/>
                <a:cs typeface="Calibri"/>
                <a:sym typeface="Calibri"/>
              </a:defRPr>
            </a:lvl5pPr>
            <a:lvl6pPr marL="0" marR="0" lvl="5" indent="0" algn="l">
              <a:spcBef>
                <a:spcPts val="0"/>
              </a:spcBef>
              <a:buNone/>
              <a:defRPr sz="1200" b="0" i="0" u="none" strike="noStrike" cap="none">
                <a:solidFill>
                  <a:schemeClr val="dk2"/>
                </a:solidFill>
                <a:latin typeface="Calibri"/>
                <a:ea typeface="Calibri"/>
                <a:cs typeface="Calibri"/>
                <a:sym typeface="Calibri"/>
              </a:defRPr>
            </a:lvl6pPr>
            <a:lvl7pPr marL="0" marR="0" lvl="6" indent="0" algn="l">
              <a:spcBef>
                <a:spcPts val="0"/>
              </a:spcBef>
              <a:buNone/>
              <a:defRPr sz="1200" b="0" i="0" u="none" strike="noStrike" cap="none">
                <a:solidFill>
                  <a:schemeClr val="dk2"/>
                </a:solidFill>
                <a:latin typeface="Calibri"/>
                <a:ea typeface="Calibri"/>
                <a:cs typeface="Calibri"/>
                <a:sym typeface="Calibri"/>
              </a:defRPr>
            </a:lvl7pPr>
            <a:lvl8pPr marL="0" marR="0" lvl="7" indent="0" algn="l">
              <a:spcBef>
                <a:spcPts val="0"/>
              </a:spcBef>
              <a:buNone/>
              <a:defRPr sz="1200" b="0" i="0" u="none" strike="noStrike" cap="none">
                <a:solidFill>
                  <a:schemeClr val="dk2"/>
                </a:solidFill>
                <a:latin typeface="Calibri"/>
                <a:ea typeface="Calibri"/>
                <a:cs typeface="Calibri"/>
                <a:sym typeface="Calibri"/>
              </a:defRPr>
            </a:lvl8pPr>
            <a:lvl9pPr marL="0" marR="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accent2"/>
              </a:buClr>
              <a:buSzPts val="2800"/>
              <a:buFont typeface="Palatino"/>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3A3838"/>
              </a:buClr>
              <a:buSzPts val="1800"/>
              <a:buChar char="●"/>
              <a:defRPr/>
            </a:lvl1pPr>
            <a:lvl2pPr marL="914400" lvl="1" indent="-317500" algn="l">
              <a:lnSpc>
                <a:spcPct val="90000"/>
              </a:lnSpc>
              <a:spcBef>
                <a:spcPts val="0"/>
              </a:spcBef>
              <a:spcAft>
                <a:spcPts val="0"/>
              </a:spcAft>
              <a:buClr>
                <a:srgbClr val="3A3838"/>
              </a:buClr>
              <a:buSzPts val="1400"/>
              <a:buChar char="○"/>
              <a:defRPr/>
            </a:lvl2pPr>
            <a:lvl3pPr marL="1371600" lvl="2" indent="-317500" algn="l">
              <a:lnSpc>
                <a:spcPct val="90000"/>
              </a:lnSpc>
              <a:spcBef>
                <a:spcPts val="0"/>
              </a:spcBef>
              <a:spcAft>
                <a:spcPts val="0"/>
              </a:spcAft>
              <a:buClr>
                <a:srgbClr val="3A3838"/>
              </a:buClr>
              <a:buSzPts val="1400"/>
              <a:buChar char="■"/>
              <a:defRPr/>
            </a:lvl3pPr>
            <a:lvl4pPr marL="1828800" lvl="3" indent="-317500" algn="l">
              <a:lnSpc>
                <a:spcPct val="90000"/>
              </a:lnSpc>
              <a:spcBef>
                <a:spcPts val="0"/>
              </a:spcBef>
              <a:spcAft>
                <a:spcPts val="0"/>
              </a:spcAft>
              <a:buClr>
                <a:srgbClr val="3A3838"/>
              </a:buClr>
              <a:buSzPts val="1400"/>
              <a:buChar char="●"/>
              <a:defRPr/>
            </a:lvl4pPr>
            <a:lvl5pPr marL="2286000" lvl="4" indent="-317500" algn="l">
              <a:lnSpc>
                <a:spcPct val="90000"/>
              </a:lnSpc>
              <a:spcBef>
                <a:spcPts val="0"/>
              </a:spcBef>
              <a:spcAft>
                <a:spcPts val="0"/>
              </a:spcAft>
              <a:buClr>
                <a:srgbClr val="3A3838"/>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1" name="Google Shape;21;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 name="Google Shape;25;p4"/>
          <p:cNvGrpSpPr/>
          <p:nvPr/>
        </p:nvGrpSpPr>
        <p:grpSpPr>
          <a:xfrm>
            <a:off x="0" y="0"/>
            <a:ext cx="12192000" cy="798858"/>
            <a:chOff x="0" y="0"/>
            <a:chExt cx="12192000" cy="798858"/>
          </a:xfrm>
        </p:grpSpPr>
        <p:sp>
          <p:nvSpPr>
            <p:cNvPr id="26" name="Google Shape;26;p4"/>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4"/>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8" name="Google Shape;28;p4"/>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chemeClr val="accent2"/>
              </a:buClr>
              <a:buSzPts val="3600"/>
              <a:buFont typeface="Palatino"/>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1" name="Google Shape;31;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09600" y="533400"/>
            <a:ext cx="10972800" cy="990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Font typeface="Palatino"/>
              <a:buNone/>
              <a:defRPr sz="1467"/>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34" name="Google Shape;34;p6"/>
          <p:cNvSpPr txBox="1">
            <a:spLocks noGrp="1"/>
          </p:cNvSpPr>
          <p:nvPr>
            <p:ph type="body" idx="1"/>
          </p:nvPr>
        </p:nvSpPr>
        <p:spPr>
          <a:xfrm>
            <a:off x="609600" y="1673352"/>
            <a:ext cx="5384800" cy="4718304"/>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533"/>
              </a:spcBef>
              <a:spcAft>
                <a:spcPts val="0"/>
              </a:spcAft>
              <a:buClr>
                <a:srgbClr val="3A3838"/>
              </a:buClr>
              <a:buSzPts val="1800"/>
              <a:buChar char="●"/>
              <a:defRPr sz="2800"/>
            </a:lvl1pPr>
            <a:lvl2pPr marL="914400" lvl="1" indent="-323850" algn="l">
              <a:lnSpc>
                <a:spcPct val="90000"/>
              </a:lnSpc>
              <a:spcBef>
                <a:spcPts val="1600"/>
              </a:spcBef>
              <a:spcAft>
                <a:spcPts val="0"/>
              </a:spcAft>
              <a:buClr>
                <a:srgbClr val="3A3838"/>
              </a:buClr>
              <a:buSzPts val="1500"/>
              <a:buChar char="○"/>
              <a:defRPr sz="2400"/>
            </a:lvl2pPr>
            <a:lvl3pPr marL="1371600" lvl="2" indent="-317500" algn="l">
              <a:lnSpc>
                <a:spcPct val="90000"/>
              </a:lnSpc>
              <a:spcBef>
                <a:spcPts val="1600"/>
              </a:spcBef>
              <a:spcAft>
                <a:spcPts val="0"/>
              </a:spcAft>
              <a:buClr>
                <a:srgbClr val="3A3838"/>
              </a:buClr>
              <a:buSzPts val="1400"/>
              <a:buChar char="■"/>
              <a:defRPr sz="2000"/>
            </a:lvl3pPr>
            <a:lvl4pPr marL="1828800" lvl="3" indent="-317500" algn="l">
              <a:lnSpc>
                <a:spcPct val="90000"/>
              </a:lnSpc>
              <a:spcBef>
                <a:spcPts val="1600"/>
              </a:spcBef>
              <a:spcAft>
                <a:spcPts val="0"/>
              </a:spcAft>
              <a:buClr>
                <a:srgbClr val="3A3838"/>
              </a:buClr>
              <a:buSzPts val="1400"/>
              <a:buChar char="●"/>
              <a:defRPr sz="1867"/>
            </a:lvl4pPr>
            <a:lvl5pPr marL="2286000" lvl="4" indent="-317500" algn="l">
              <a:lnSpc>
                <a:spcPct val="90000"/>
              </a:lnSpc>
              <a:spcBef>
                <a:spcPts val="1600"/>
              </a:spcBef>
              <a:spcAft>
                <a:spcPts val="0"/>
              </a:spcAft>
              <a:buClr>
                <a:srgbClr val="3A3838"/>
              </a:buClr>
              <a:buSzPts val="1400"/>
              <a:buChar char="○"/>
              <a:defRPr sz="1867"/>
            </a:lvl5pPr>
            <a:lvl6pPr marL="2743200" lvl="5" indent="-317500" algn="l">
              <a:lnSpc>
                <a:spcPct val="90000"/>
              </a:lnSpc>
              <a:spcBef>
                <a:spcPts val="1600"/>
              </a:spcBef>
              <a:spcAft>
                <a:spcPts val="0"/>
              </a:spcAft>
              <a:buClr>
                <a:schemeClr val="dk1"/>
              </a:buClr>
              <a:buSzPts val="1400"/>
              <a:buChar char="■"/>
              <a:defRPr sz="1867"/>
            </a:lvl6pPr>
            <a:lvl7pPr marL="3200400" lvl="6" indent="-317500" algn="l">
              <a:lnSpc>
                <a:spcPct val="90000"/>
              </a:lnSpc>
              <a:spcBef>
                <a:spcPts val="1600"/>
              </a:spcBef>
              <a:spcAft>
                <a:spcPts val="0"/>
              </a:spcAft>
              <a:buClr>
                <a:schemeClr val="dk1"/>
              </a:buClr>
              <a:buSzPts val="1400"/>
              <a:buChar char="●"/>
              <a:defRPr sz="1867"/>
            </a:lvl7pPr>
            <a:lvl8pPr marL="3657600" lvl="7" indent="-317500" algn="l">
              <a:lnSpc>
                <a:spcPct val="90000"/>
              </a:lnSpc>
              <a:spcBef>
                <a:spcPts val="1600"/>
              </a:spcBef>
              <a:spcAft>
                <a:spcPts val="0"/>
              </a:spcAft>
              <a:buClr>
                <a:schemeClr val="dk1"/>
              </a:buClr>
              <a:buSzPts val="1400"/>
              <a:buChar char="○"/>
              <a:defRPr sz="1867"/>
            </a:lvl8pPr>
            <a:lvl9pPr marL="4114800" lvl="8" indent="-317500" algn="l">
              <a:lnSpc>
                <a:spcPct val="90000"/>
              </a:lnSpc>
              <a:spcBef>
                <a:spcPts val="1600"/>
              </a:spcBef>
              <a:spcAft>
                <a:spcPts val="1600"/>
              </a:spcAft>
              <a:buClr>
                <a:schemeClr val="dk1"/>
              </a:buClr>
              <a:buSzPts val="1400"/>
              <a:buChar char="■"/>
              <a:defRPr sz="1867"/>
            </a:lvl9pPr>
          </a:lstStyle>
          <a:p>
            <a:endParaRPr/>
          </a:p>
        </p:txBody>
      </p:sp>
      <p:sp>
        <p:nvSpPr>
          <p:cNvPr id="35" name="Google Shape;35;p6"/>
          <p:cNvSpPr txBox="1">
            <a:spLocks noGrp="1"/>
          </p:cNvSpPr>
          <p:nvPr>
            <p:ph type="body" idx="2"/>
          </p:nvPr>
        </p:nvSpPr>
        <p:spPr>
          <a:xfrm>
            <a:off x="6197600" y="1673352"/>
            <a:ext cx="5384800" cy="4718304"/>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533"/>
              </a:spcBef>
              <a:spcAft>
                <a:spcPts val="0"/>
              </a:spcAft>
              <a:buClr>
                <a:srgbClr val="3A3838"/>
              </a:buClr>
              <a:buSzPts val="1800"/>
              <a:buChar char="●"/>
              <a:defRPr sz="2800"/>
            </a:lvl1pPr>
            <a:lvl2pPr marL="914400" lvl="1" indent="-323850" algn="l">
              <a:lnSpc>
                <a:spcPct val="90000"/>
              </a:lnSpc>
              <a:spcBef>
                <a:spcPts val="1600"/>
              </a:spcBef>
              <a:spcAft>
                <a:spcPts val="0"/>
              </a:spcAft>
              <a:buClr>
                <a:srgbClr val="3A3838"/>
              </a:buClr>
              <a:buSzPts val="1500"/>
              <a:buChar char="○"/>
              <a:defRPr sz="2400"/>
            </a:lvl2pPr>
            <a:lvl3pPr marL="1371600" lvl="2" indent="-317500" algn="l">
              <a:lnSpc>
                <a:spcPct val="90000"/>
              </a:lnSpc>
              <a:spcBef>
                <a:spcPts val="1600"/>
              </a:spcBef>
              <a:spcAft>
                <a:spcPts val="0"/>
              </a:spcAft>
              <a:buClr>
                <a:srgbClr val="3A3838"/>
              </a:buClr>
              <a:buSzPts val="1400"/>
              <a:buChar char="■"/>
              <a:defRPr sz="2000"/>
            </a:lvl3pPr>
            <a:lvl4pPr marL="1828800" lvl="3" indent="-317500" algn="l">
              <a:lnSpc>
                <a:spcPct val="90000"/>
              </a:lnSpc>
              <a:spcBef>
                <a:spcPts val="1600"/>
              </a:spcBef>
              <a:spcAft>
                <a:spcPts val="0"/>
              </a:spcAft>
              <a:buClr>
                <a:srgbClr val="3A3838"/>
              </a:buClr>
              <a:buSzPts val="1400"/>
              <a:buChar char="●"/>
              <a:defRPr sz="1867"/>
            </a:lvl4pPr>
            <a:lvl5pPr marL="2286000" lvl="4" indent="-317500" algn="l">
              <a:lnSpc>
                <a:spcPct val="90000"/>
              </a:lnSpc>
              <a:spcBef>
                <a:spcPts val="1600"/>
              </a:spcBef>
              <a:spcAft>
                <a:spcPts val="0"/>
              </a:spcAft>
              <a:buClr>
                <a:srgbClr val="3A3838"/>
              </a:buClr>
              <a:buSzPts val="1400"/>
              <a:buChar char="○"/>
              <a:defRPr sz="1867"/>
            </a:lvl5pPr>
            <a:lvl6pPr marL="2743200" lvl="5" indent="-317500" algn="l">
              <a:lnSpc>
                <a:spcPct val="90000"/>
              </a:lnSpc>
              <a:spcBef>
                <a:spcPts val="1600"/>
              </a:spcBef>
              <a:spcAft>
                <a:spcPts val="0"/>
              </a:spcAft>
              <a:buClr>
                <a:schemeClr val="dk1"/>
              </a:buClr>
              <a:buSzPts val="1400"/>
              <a:buChar char="■"/>
              <a:defRPr sz="1867"/>
            </a:lvl6pPr>
            <a:lvl7pPr marL="3200400" lvl="6" indent="-317500" algn="l">
              <a:lnSpc>
                <a:spcPct val="90000"/>
              </a:lnSpc>
              <a:spcBef>
                <a:spcPts val="1600"/>
              </a:spcBef>
              <a:spcAft>
                <a:spcPts val="0"/>
              </a:spcAft>
              <a:buClr>
                <a:schemeClr val="dk1"/>
              </a:buClr>
              <a:buSzPts val="1400"/>
              <a:buChar char="●"/>
              <a:defRPr sz="1867"/>
            </a:lvl7pPr>
            <a:lvl8pPr marL="3657600" lvl="7" indent="-317500" algn="l">
              <a:lnSpc>
                <a:spcPct val="90000"/>
              </a:lnSpc>
              <a:spcBef>
                <a:spcPts val="1600"/>
              </a:spcBef>
              <a:spcAft>
                <a:spcPts val="0"/>
              </a:spcAft>
              <a:buClr>
                <a:schemeClr val="dk1"/>
              </a:buClr>
              <a:buSzPts val="1400"/>
              <a:buChar char="○"/>
              <a:defRPr sz="1867"/>
            </a:lvl8pPr>
            <a:lvl9pPr marL="4114800" lvl="8" indent="-317500" algn="l">
              <a:lnSpc>
                <a:spcPct val="90000"/>
              </a:lnSpc>
              <a:spcBef>
                <a:spcPts val="1600"/>
              </a:spcBef>
              <a:spcAft>
                <a:spcPts val="1600"/>
              </a:spcAft>
              <a:buClr>
                <a:schemeClr val="dk1"/>
              </a:buClr>
              <a:buSzPts val="1400"/>
              <a:buChar char="■"/>
              <a:defRPr sz="1867"/>
            </a:lvl9pPr>
          </a:lstStyle>
          <a:p>
            <a:endParaRPr/>
          </a:p>
        </p:txBody>
      </p:sp>
      <p:sp>
        <p:nvSpPr>
          <p:cNvPr id="36" name="Google Shape;36;p6"/>
          <p:cNvSpPr txBox="1">
            <a:spLocks noGrp="1"/>
          </p:cNvSpPr>
          <p:nvPr>
            <p:ph type="dt" idx="10"/>
          </p:nvPr>
        </p:nvSpPr>
        <p:spPr>
          <a:xfrm>
            <a:off x="609600" y="18288"/>
            <a:ext cx="3860800" cy="32918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ftr" idx="11"/>
          </p:nvPr>
        </p:nvSpPr>
        <p:spPr>
          <a:xfrm>
            <a:off x="4572000" y="18288"/>
            <a:ext cx="5486400" cy="32918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sldNum" idx="12"/>
          </p:nvPr>
        </p:nvSpPr>
        <p:spPr>
          <a:xfrm>
            <a:off x="10160000" y="18288"/>
            <a:ext cx="1422400" cy="329184"/>
          </a:xfrm>
          <a:prstGeom prst="rect">
            <a:avLst/>
          </a:prstGeom>
          <a:noFill/>
          <a:ln>
            <a:noFill/>
          </a:ln>
        </p:spPr>
        <p:txBody>
          <a:bodyPr spcFirstLastPara="1" wrap="square" lIns="68575" tIns="34275" rIns="68575" bIns="34275" anchor="ctr" anchorCtr="0">
            <a:normAutofit/>
          </a:bodyPr>
          <a:lstStyle>
            <a:lvl1pPr marL="0" lvl="0"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1pPr>
            <a:lvl2pPr marL="0" lvl="1"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2pPr>
            <a:lvl3pPr marL="0" lvl="2"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3pPr>
            <a:lvl4pPr marL="0" lvl="3"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4pPr>
            <a:lvl5pPr marL="0" lvl="4"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5pPr>
            <a:lvl6pPr marL="0" lvl="5"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6pPr>
            <a:lvl7pPr marL="0" lvl="6"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7pPr>
            <a:lvl8pPr marL="0" lvl="7"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8pPr>
            <a:lvl9pPr marL="0" lvl="8"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609600" y="533400"/>
            <a:ext cx="10972800" cy="990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Font typeface="Palatino"/>
              <a:buNone/>
              <a:defRPr sz="1467"/>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46" name="Google Shape;46;p8"/>
          <p:cNvSpPr txBox="1">
            <a:spLocks noGrp="1"/>
          </p:cNvSpPr>
          <p:nvPr>
            <p:ph type="body" idx="1"/>
          </p:nvPr>
        </p:nvSpPr>
        <p:spPr>
          <a:xfrm>
            <a:off x="609600" y="1600200"/>
            <a:ext cx="10972800" cy="4876800"/>
          </a:xfrm>
          <a:prstGeom prst="rect">
            <a:avLst/>
          </a:prstGeom>
          <a:noFill/>
          <a:ln>
            <a:noFill/>
          </a:ln>
        </p:spPr>
        <p:txBody>
          <a:bodyPr spcFirstLastPara="1" wrap="square" lIns="68575" tIns="34275" rIns="68575" bIns="34275" anchor="t" anchorCtr="0">
            <a:normAutofit/>
          </a:bodyPr>
          <a:lstStyle>
            <a:lvl1pPr marL="457200" lvl="0" indent="-298450" algn="l">
              <a:lnSpc>
                <a:spcPct val="90000"/>
              </a:lnSpc>
              <a:spcBef>
                <a:spcPts val="400"/>
              </a:spcBef>
              <a:spcAft>
                <a:spcPts val="0"/>
              </a:spcAft>
              <a:buClr>
                <a:srgbClr val="3A3838"/>
              </a:buClr>
              <a:buSzPts val="1100"/>
              <a:buChar char="●"/>
              <a:defRPr sz="1467"/>
            </a:lvl1pPr>
            <a:lvl2pPr marL="914400" lvl="1" indent="-298450" algn="l">
              <a:lnSpc>
                <a:spcPct val="90000"/>
              </a:lnSpc>
              <a:spcBef>
                <a:spcPts val="1600"/>
              </a:spcBef>
              <a:spcAft>
                <a:spcPts val="0"/>
              </a:spcAft>
              <a:buClr>
                <a:srgbClr val="3A3838"/>
              </a:buClr>
              <a:buSzPts val="1100"/>
              <a:buChar char="○"/>
              <a:defRPr sz="1467"/>
            </a:lvl2pPr>
            <a:lvl3pPr marL="1371600" lvl="2" indent="-304800" algn="l">
              <a:lnSpc>
                <a:spcPct val="90000"/>
              </a:lnSpc>
              <a:spcBef>
                <a:spcPts val="1600"/>
              </a:spcBef>
              <a:spcAft>
                <a:spcPts val="0"/>
              </a:spcAft>
              <a:buClr>
                <a:srgbClr val="3A3838"/>
              </a:buClr>
              <a:buSzPts val="1200"/>
              <a:buChar char="■"/>
              <a:defRPr sz="1467"/>
            </a:lvl3pPr>
            <a:lvl4pPr marL="1828800" lvl="3" indent="-317500" algn="l">
              <a:lnSpc>
                <a:spcPct val="90000"/>
              </a:lnSpc>
              <a:spcBef>
                <a:spcPts val="1600"/>
              </a:spcBef>
              <a:spcAft>
                <a:spcPts val="0"/>
              </a:spcAft>
              <a:buClr>
                <a:srgbClr val="3A3838"/>
              </a:buClr>
              <a:buSzPts val="1400"/>
              <a:buChar char="●"/>
              <a:defRPr sz="1467"/>
            </a:lvl4pPr>
            <a:lvl5pPr marL="2286000" lvl="4" indent="-317500" algn="l">
              <a:lnSpc>
                <a:spcPct val="90000"/>
              </a:lnSpc>
              <a:spcBef>
                <a:spcPts val="1600"/>
              </a:spcBef>
              <a:spcAft>
                <a:spcPts val="0"/>
              </a:spcAft>
              <a:buClr>
                <a:srgbClr val="3A3838"/>
              </a:buClr>
              <a:buSzPts val="1400"/>
              <a:buChar char="○"/>
              <a:defRPr sz="1467"/>
            </a:lvl5pPr>
            <a:lvl6pPr marL="2743200" lvl="5" indent="-317500" algn="l">
              <a:lnSpc>
                <a:spcPct val="90000"/>
              </a:lnSpc>
              <a:spcBef>
                <a:spcPts val="1600"/>
              </a:spcBef>
              <a:spcAft>
                <a:spcPts val="0"/>
              </a:spcAft>
              <a:buClr>
                <a:schemeClr val="dk1"/>
              </a:buClr>
              <a:buSzPts val="1400"/>
              <a:buChar char="■"/>
              <a:defRPr sz="1467"/>
            </a:lvl6pPr>
            <a:lvl7pPr marL="3200400" lvl="6" indent="-317500" algn="l">
              <a:lnSpc>
                <a:spcPct val="90000"/>
              </a:lnSpc>
              <a:spcBef>
                <a:spcPts val="1600"/>
              </a:spcBef>
              <a:spcAft>
                <a:spcPts val="0"/>
              </a:spcAft>
              <a:buClr>
                <a:schemeClr val="dk1"/>
              </a:buClr>
              <a:buSzPts val="1400"/>
              <a:buChar char="●"/>
              <a:defRPr sz="1467"/>
            </a:lvl7pPr>
            <a:lvl8pPr marL="3657600" lvl="7" indent="-317500" algn="l">
              <a:lnSpc>
                <a:spcPct val="90000"/>
              </a:lnSpc>
              <a:spcBef>
                <a:spcPts val="1600"/>
              </a:spcBef>
              <a:spcAft>
                <a:spcPts val="0"/>
              </a:spcAft>
              <a:buClr>
                <a:schemeClr val="dk1"/>
              </a:buClr>
              <a:buSzPts val="1400"/>
              <a:buChar char="○"/>
              <a:defRPr sz="1467"/>
            </a:lvl8pPr>
            <a:lvl9pPr marL="4114800" lvl="8" indent="-317500" algn="l">
              <a:lnSpc>
                <a:spcPct val="90000"/>
              </a:lnSpc>
              <a:spcBef>
                <a:spcPts val="1600"/>
              </a:spcBef>
              <a:spcAft>
                <a:spcPts val="1600"/>
              </a:spcAft>
              <a:buClr>
                <a:schemeClr val="dk1"/>
              </a:buClr>
              <a:buSzPts val="1400"/>
              <a:buChar char="■"/>
              <a:defRPr sz="1467"/>
            </a:lvl9pPr>
          </a:lstStyle>
          <a:p>
            <a:endParaRPr/>
          </a:p>
        </p:txBody>
      </p:sp>
      <p:sp>
        <p:nvSpPr>
          <p:cNvPr id="47" name="Google Shape;47;p8"/>
          <p:cNvSpPr txBox="1">
            <a:spLocks noGrp="1"/>
          </p:cNvSpPr>
          <p:nvPr>
            <p:ph type="dt" idx="10"/>
          </p:nvPr>
        </p:nvSpPr>
        <p:spPr>
          <a:xfrm>
            <a:off x="609600" y="18288"/>
            <a:ext cx="3860800" cy="32918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ftr" idx="11"/>
          </p:nvPr>
        </p:nvSpPr>
        <p:spPr>
          <a:xfrm>
            <a:off x="4572000" y="18288"/>
            <a:ext cx="5486400" cy="32918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67"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sldNum" idx="12"/>
          </p:nvPr>
        </p:nvSpPr>
        <p:spPr>
          <a:xfrm>
            <a:off x="10160000" y="18288"/>
            <a:ext cx="1422400" cy="329184"/>
          </a:xfrm>
          <a:prstGeom prst="rect">
            <a:avLst/>
          </a:prstGeom>
          <a:noFill/>
          <a:ln>
            <a:noFill/>
          </a:ln>
        </p:spPr>
        <p:txBody>
          <a:bodyPr spcFirstLastPara="1" wrap="square" lIns="68575" tIns="34275" rIns="68575" bIns="34275" anchor="ctr" anchorCtr="0">
            <a:normAutofit/>
          </a:bodyPr>
          <a:lstStyle>
            <a:lvl1pPr marL="0" lvl="0"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1pPr>
            <a:lvl2pPr marL="0" lvl="1"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2pPr>
            <a:lvl3pPr marL="0" lvl="2"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3pPr>
            <a:lvl4pPr marL="0" lvl="3"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4pPr>
            <a:lvl5pPr marL="0" lvl="4"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5pPr>
            <a:lvl6pPr marL="0" lvl="5"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6pPr>
            <a:lvl7pPr marL="0" lvl="6"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7pPr>
            <a:lvl8pPr marL="0" lvl="7"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8pPr>
            <a:lvl9pPr marL="0" lvl="8" indent="0" algn="l">
              <a:spcBef>
                <a:spcPts val="0"/>
              </a:spcBef>
              <a:buClr>
                <a:schemeClr val="dk2"/>
              </a:buClr>
              <a:buSzPts val="1467"/>
              <a:buFont typeface="Calibri"/>
              <a:buNone/>
              <a:defRPr sz="1467"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50"/>
        <p:cNvGrpSpPr/>
        <p:nvPr/>
      </p:nvGrpSpPr>
      <p:grpSpPr>
        <a:xfrm>
          <a:off x="0" y="0"/>
          <a:ext cx="0" cy="0"/>
          <a:chOff x="0" y="0"/>
          <a:chExt cx="0" cy="0"/>
        </a:xfrm>
      </p:grpSpPr>
      <p:grpSp>
        <p:nvGrpSpPr>
          <p:cNvPr id="51" name="Google Shape;51;p9"/>
          <p:cNvGrpSpPr/>
          <p:nvPr/>
        </p:nvGrpSpPr>
        <p:grpSpPr>
          <a:xfrm>
            <a:off x="0" y="2812265"/>
            <a:ext cx="12192000" cy="4045735"/>
            <a:chOff x="0" y="2812265"/>
            <a:chExt cx="12192000" cy="4045735"/>
          </a:xfrm>
        </p:grpSpPr>
        <p:sp>
          <p:nvSpPr>
            <p:cNvPr id="52" name="Google Shape;52;p9"/>
            <p:cNvSpPr/>
            <p:nvPr/>
          </p:nvSpPr>
          <p:spPr>
            <a:xfrm rot="10800000">
              <a:off x="0" y="3177391"/>
              <a:ext cx="12192000" cy="36806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9"/>
            <p:cNvSpPr/>
            <p:nvPr/>
          </p:nvSpPr>
          <p:spPr>
            <a:xfrm rot="10800000">
              <a:off x="0" y="2812265"/>
              <a:ext cx="12192000" cy="3651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54" name="Google Shape;54;p9"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55" name="Google Shape;55;p9"/>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57"/>
        <p:cNvGrpSpPr/>
        <p:nvPr/>
      </p:nvGrpSpPr>
      <p:grpSpPr>
        <a:xfrm>
          <a:off x="0" y="0"/>
          <a:ext cx="0" cy="0"/>
          <a:chOff x="0" y="0"/>
          <a:chExt cx="0" cy="0"/>
        </a:xfrm>
      </p:grpSpPr>
      <p:grpSp>
        <p:nvGrpSpPr>
          <p:cNvPr id="58" name="Google Shape;58;p10"/>
          <p:cNvGrpSpPr/>
          <p:nvPr/>
        </p:nvGrpSpPr>
        <p:grpSpPr>
          <a:xfrm>
            <a:off x="0" y="0"/>
            <a:ext cx="12192000" cy="6858000"/>
            <a:chOff x="0" y="0"/>
            <a:chExt cx="12192000" cy="6858000"/>
          </a:xfrm>
        </p:grpSpPr>
        <p:sp>
          <p:nvSpPr>
            <p:cNvPr id="59" name="Google Shape;59;p10"/>
            <p:cNvSpPr/>
            <p:nvPr/>
          </p:nvSpPr>
          <p:spPr>
            <a:xfrm>
              <a:off x="0" y="0"/>
              <a:ext cx="12192000" cy="18842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10"/>
            <p:cNvSpPr/>
            <p:nvPr/>
          </p:nvSpPr>
          <p:spPr>
            <a:xfrm>
              <a:off x="0" y="6276109"/>
              <a:ext cx="12192000" cy="5818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10"/>
            <p:cNvSpPr/>
            <p:nvPr/>
          </p:nvSpPr>
          <p:spPr>
            <a:xfrm>
              <a:off x="0" y="1867368"/>
              <a:ext cx="12192000" cy="1497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2" name="Google Shape;62;p10"/>
          <p:cNvSpPr txBox="1">
            <a:spLocks noGrp="1"/>
          </p:cNvSpPr>
          <p:nvPr>
            <p:ph type="title"/>
          </p:nvPr>
        </p:nvSpPr>
        <p:spPr>
          <a:xfrm>
            <a:off x="831850" y="434518"/>
            <a:ext cx="10515600"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1850" y="2221728"/>
            <a:ext cx="10515600" cy="706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3000"/>
              <a:buNone/>
              <a:defRPr sz="3000">
                <a:solidFill>
                  <a:srgbClr val="3A3838"/>
                </a:solidFill>
              </a:defRPr>
            </a:lvl1pPr>
            <a:lvl2pPr marL="914400" lvl="1" indent="-228600" algn="l">
              <a:lnSpc>
                <a:spcPct val="90000"/>
              </a:lnSpc>
              <a:spcBef>
                <a:spcPts val="500"/>
              </a:spcBef>
              <a:spcAft>
                <a:spcPts val="0"/>
              </a:spcAft>
              <a:buClr>
                <a:srgbClr val="88BEB5"/>
              </a:buClr>
              <a:buSzPts val="2000"/>
              <a:buNone/>
              <a:defRPr sz="2000">
                <a:solidFill>
                  <a:srgbClr val="88BEB5"/>
                </a:solidFill>
              </a:defRPr>
            </a:lvl2pPr>
            <a:lvl3pPr marL="1371600" lvl="2" indent="-228600" algn="l">
              <a:lnSpc>
                <a:spcPct val="90000"/>
              </a:lnSpc>
              <a:spcBef>
                <a:spcPts val="500"/>
              </a:spcBef>
              <a:spcAft>
                <a:spcPts val="0"/>
              </a:spcAft>
              <a:buClr>
                <a:srgbClr val="88BEB5"/>
              </a:buClr>
              <a:buSzPts val="1800"/>
              <a:buNone/>
              <a:defRPr sz="1800">
                <a:solidFill>
                  <a:srgbClr val="88BEB5"/>
                </a:solidFill>
              </a:defRPr>
            </a:lvl3pPr>
            <a:lvl4pPr marL="1828800" lvl="3" indent="-228600" algn="l">
              <a:lnSpc>
                <a:spcPct val="90000"/>
              </a:lnSpc>
              <a:spcBef>
                <a:spcPts val="500"/>
              </a:spcBef>
              <a:spcAft>
                <a:spcPts val="0"/>
              </a:spcAft>
              <a:buClr>
                <a:srgbClr val="88BEB5"/>
              </a:buClr>
              <a:buSzPts val="1600"/>
              <a:buNone/>
              <a:defRPr sz="1600">
                <a:solidFill>
                  <a:srgbClr val="88BEB5"/>
                </a:solidFill>
              </a:defRPr>
            </a:lvl4pPr>
            <a:lvl5pPr marL="2286000" lvl="4" indent="-228600" algn="l">
              <a:lnSpc>
                <a:spcPct val="90000"/>
              </a:lnSpc>
              <a:spcBef>
                <a:spcPts val="500"/>
              </a:spcBef>
              <a:spcAft>
                <a:spcPts val="0"/>
              </a:spcAft>
              <a:buClr>
                <a:srgbClr val="88BEB5"/>
              </a:buClr>
              <a:buSzPts val="1600"/>
              <a:buNone/>
              <a:defRPr sz="1600">
                <a:solidFill>
                  <a:srgbClr val="88BEB5"/>
                </a:solidFill>
              </a:defRPr>
            </a:lvl5pPr>
            <a:lvl6pPr marL="2743200" lvl="5" indent="-228600" algn="l">
              <a:lnSpc>
                <a:spcPct val="90000"/>
              </a:lnSpc>
              <a:spcBef>
                <a:spcPts val="500"/>
              </a:spcBef>
              <a:spcAft>
                <a:spcPts val="0"/>
              </a:spcAft>
              <a:buClr>
                <a:srgbClr val="88BEB5"/>
              </a:buClr>
              <a:buSzPts val="1600"/>
              <a:buNone/>
              <a:defRPr sz="1600">
                <a:solidFill>
                  <a:srgbClr val="88BEB5"/>
                </a:solidFill>
              </a:defRPr>
            </a:lvl6pPr>
            <a:lvl7pPr marL="3200400" lvl="6" indent="-228600" algn="l">
              <a:lnSpc>
                <a:spcPct val="90000"/>
              </a:lnSpc>
              <a:spcBef>
                <a:spcPts val="500"/>
              </a:spcBef>
              <a:spcAft>
                <a:spcPts val="0"/>
              </a:spcAft>
              <a:buClr>
                <a:srgbClr val="88BEB5"/>
              </a:buClr>
              <a:buSzPts val="1600"/>
              <a:buNone/>
              <a:defRPr sz="1600">
                <a:solidFill>
                  <a:srgbClr val="88BEB5"/>
                </a:solidFill>
              </a:defRPr>
            </a:lvl7pPr>
            <a:lvl8pPr marL="3657600" lvl="7" indent="-228600" algn="l">
              <a:lnSpc>
                <a:spcPct val="90000"/>
              </a:lnSpc>
              <a:spcBef>
                <a:spcPts val="500"/>
              </a:spcBef>
              <a:spcAft>
                <a:spcPts val="0"/>
              </a:spcAft>
              <a:buClr>
                <a:srgbClr val="88BEB5"/>
              </a:buClr>
              <a:buSzPts val="1600"/>
              <a:buNone/>
              <a:defRPr sz="1600">
                <a:solidFill>
                  <a:srgbClr val="88BEB5"/>
                </a:solidFill>
              </a:defRPr>
            </a:lvl8pPr>
            <a:lvl9pPr marL="4114800" lvl="8" indent="-228600" algn="l">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64" name="Google Shape;64;p10"/>
          <p:cNvSpPr txBox="1">
            <a:spLocks noGrp="1"/>
          </p:cNvSpPr>
          <p:nvPr>
            <p:ph type="body" idx="2"/>
          </p:nvPr>
        </p:nvSpPr>
        <p:spPr>
          <a:xfrm>
            <a:off x="831850" y="2997965"/>
            <a:ext cx="10515600" cy="309322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3A3838"/>
              </a:buClr>
              <a:buSzPts val="2600"/>
              <a:buChar char="•"/>
              <a:defRPr sz="26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0"/>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6" name="Google Shape;66;p10" descr="A picture containing text, clipart&#10;&#10;Description automatically generated"/>
          <p:cNvPicPr preferRelativeResize="0"/>
          <p:nvPr/>
        </p:nvPicPr>
        <p:blipFill rotWithShape="1">
          <a:blip r:embed="rId2">
            <a:alphaModFix/>
          </a:blip>
          <a:srcRect/>
          <a:stretch/>
        </p:blipFill>
        <p:spPr>
          <a:xfrm>
            <a:off x="800427" y="6345089"/>
            <a:ext cx="419026" cy="4190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67"/>
        <p:cNvGrpSpPr/>
        <p:nvPr/>
      </p:nvGrpSpPr>
      <p:grpSpPr>
        <a:xfrm>
          <a:off x="0" y="0"/>
          <a:ext cx="0" cy="0"/>
          <a:chOff x="0" y="0"/>
          <a:chExt cx="0" cy="0"/>
        </a:xfrm>
      </p:grpSpPr>
      <p:grpSp>
        <p:nvGrpSpPr>
          <p:cNvPr id="68" name="Google Shape;68;p11"/>
          <p:cNvGrpSpPr/>
          <p:nvPr/>
        </p:nvGrpSpPr>
        <p:grpSpPr>
          <a:xfrm>
            <a:off x="0" y="0"/>
            <a:ext cx="12192000" cy="798858"/>
            <a:chOff x="0" y="0"/>
            <a:chExt cx="12192000" cy="798858"/>
          </a:xfrm>
        </p:grpSpPr>
        <p:sp>
          <p:nvSpPr>
            <p:cNvPr id="69" name="Google Shape;69;p11"/>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11"/>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71" name="Google Shape;71;p11"/>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838200" y="2286442"/>
            <a:ext cx="5181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body" idx="2"/>
          </p:nvPr>
        </p:nvSpPr>
        <p:spPr>
          <a:xfrm>
            <a:off x="6172200" y="2286442"/>
            <a:ext cx="5181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dk2"/>
                </a:solidFill>
                <a:latin typeface="Calibri"/>
                <a:ea typeface="Calibri"/>
                <a:cs typeface="Calibri"/>
                <a:sym typeface="Calibri"/>
              </a:defRPr>
            </a:lvl1pPr>
            <a:lvl2pPr marL="0" marR="0" lvl="1" indent="0" algn="l" rtl="0">
              <a:spcBef>
                <a:spcPts val="0"/>
              </a:spcBef>
              <a:buNone/>
              <a:defRPr sz="1200" b="0" i="0" u="none" strike="noStrike" cap="none">
                <a:solidFill>
                  <a:schemeClr val="dk2"/>
                </a:solidFill>
                <a:latin typeface="Calibri"/>
                <a:ea typeface="Calibri"/>
                <a:cs typeface="Calibri"/>
                <a:sym typeface="Calibri"/>
              </a:defRPr>
            </a:lvl2pPr>
            <a:lvl3pPr marL="0" marR="0" lvl="2" indent="0" algn="l" rtl="0">
              <a:spcBef>
                <a:spcPts val="0"/>
              </a:spcBef>
              <a:buNone/>
              <a:defRPr sz="1200" b="0" i="0" u="none" strike="noStrike" cap="none">
                <a:solidFill>
                  <a:schemeClr val="dk2"/>
                </a:solidFill>
                <a:latin typeface="Calibri"/>
                <a:ea typeface="Calibri"/>
                <a:cs typeface="Calibri"/>
                <a:sym typeface="Calibri"/>
              </a:defRPr>
            </a:lvl3pPr>
            <a:lvl4pPr marL="0" marR="0" lvl="3" indent="0" algn="l" rtl="0">
              <a:spcBef>
                <a:spcPts val="0"/>
              </a:spcBef>
              <a:buNone/>
              <a:defRPr sz="1200" b="0" i="0" u="none" strike="noStrike" cap="none">
                <a:solidFill>
                  <a:schemeClr val="dk2"/>
                </a:solidFill>
                <a:latin typeface="Calibri"/>
                <a:ea typeface="Calibri"/>
                <a:cs typeface="Calibri"/>
                <a:sym typeface="Calibri"/>
              </a:defRPr>
            </a:lvl4pPr>
            <a:lvl5pPr marL="0" marR="0" lvl="4" indent="0" algn="l" rtl="0">
              <a:spcBef>
                <a:spcPts val="0"/>
              </a:spcBef>
              <a:buNone/>
              <a:defRPr sz="1200" b="0" i="0" u="none" strike="noStrike" cap="none">
                <a:solidFill>
                  <a:schemeClr val="dk2"/>
                </a:solidFill>
                <a:latin typeface="Calibri"/>
                <a:ea typeface="Calibri"/>
                <a:cs typeface="Calibri"/>
                <a:sym typeface="Calibri"/>
              </a:defRPr>
            </a:lvl5pPr>
            <a:lvl6pPr marL="0" marR="0" lvl="5" indent="0" algn="l" rtl="0">
              <a:spcBef>
                <a:spcPts val="0"/>
              </a:spcBef>
              <a:buNone/>
              <a:defRPr sz="1200" b="0" i="0" u="none" strike="noStrike" cap="none">
                <a:solidFill>
                  <a:schemeClr val="dk2"/>
                </a:solidFill>
                <a:latin typeface="Calibri"/>
                <a:ea typeface="Calibri"/>
                <a:cs typeface="Calibri"/>
                <a:sym typeface="Calibri"/>
              </a:defRPr>
            </a:lvl6pPr>
            <a:lvl7pPr marL="0" marR="0" lvl="6" indent="0" algn="l" rtl="0">
              <a:spcBef>
                <a:spcPts val="0"/>
              </a:spcBef>
              <a:buNone/>
              <a:defRPr sz="1200" b="0" i="0" u="none" strike="noStrike" cap="none">
                <a:solidFill>
                  <a:schemeClr val="dk2"/>
                </a:solidFill>
                <a:latin typeface="Calibri"/>
                <a:ea typeface="Calibri"/>
                <a:cs typeface="Calibri"/>
                <a:sym typeface="Calibri"/>
              </a:defRPr>
            </a:lvl7pPr>
            <a:lvl8pPr marL="0" marR="0" lvl="7" indent="0" algn="l" rtl="0">
              <a:spcBef>
                <a:spcPts val="0"/>
              </a:spcBef>
              <a:buNone/>
              <a:defRPr sz="1200" b="0" i="0" u="none" strike="noStrike" cap="none">
                <a:solidFill>
                  <a:schemeClr val="dk2"/>
                </a:solidFill>
                <a:latin typeface="Calibri"/>
                <a:ea typeface="Calibri"/>
                <a:cs typeface="Calibri"/>
                <a:sym typeface="Calibri"/>
              </a:defRPr>
            </a:lvl8pPr>
            <a:lvl9pPr marL="0" marR="0" lvl="8" indent="0" algn="l" rtl="0">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2" name="Google Shape;12;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1" descr="A picture containing text, clipart&#10;&#10;Description automatically generated"/>
          <p:cNvPicPr preferRelativeResize="0"/>
          <p:nvPr/>
        </p:nvPicPr>
        <p:blipFill rotWithShape="1">
          <a:blip r:embed="rId15">
            <a:alphaModFix/>
          </a:blip>
          <a:srcRect/>
          <a:stretch/>
        </p:blipFill>
        <p:spPr>
          <a:xfrm>
            <a:off x="800427" y="6345089"/>
            <a:ext cx="419026" cy="4190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asccc.org/college_director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sccc.org/signup-newslett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asccc.org/liaison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cccco.edu/About-Us/Vision-2030" TargetMode="External"/><Relationship Id="rId3" Type="http://schemas.openxmlformats.org/officeDocument/2006/relationships/hyperlink" Target="mailto:info@asccc.org" TargetMode="External"/><Relationship Id="rId7" Type="http://schemas.openxmlformats.org/officeDocument/2006/relationships/hyperlink" Target="https://www.asccc.org/contact/request-servi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sccc.org/content/new-faculty-application-statewide-service" TargetMode="External"/><Relationship Id="rId5" Type="http://schemas.openxmlformats.org/officeDocument/2006/relationships/hyperlink" Target="https://www.ciwea.org/" TargetMode="External"/><Relationship Id="rId10" Type="http://schemas.openxmlformats.org/officeDocument/2006/relationships/hyperlink" Target="https://www.norcocollege.edu/services/enrollment/vrc/Pages/map.aspx" TargetMode="External"/><Relationship Id="rId4" Type="http://schemas.openxmlformats.org/officeDocument/2006/relationships/hyperlink" Target="https://go.boarddocs.com/ca/cccchan/Board.nsf/files/CG3R2N6B41DB/$file/work-experience-education-regulatory-text-a11y(871920.1).pdf" TargetMode="External"/><Relationship Id="rId9" Type="http://schemas.openxmlformats.org/officeDocument/2006/relationships/hyperlink" Target="https://cccaoe.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sccc.org/volunteer-serve-committe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accent2"/>
              </a:buClr>
              <a:buSzPts val="5200"/>
              <a:buFont typeface="Palatino"/>
              <a:buNone/>
            </a:pPr>
            <a:r>
              <a:rPr lang="en"/>
              <a:t>CTE Regional Collaborations </a:t>
            </a:r>
            <a:endParaRPr/>
          </a:p>
        </p:txBody>
      </p:sp>
      <p:sp>
        <p:nvSpPr>
          <p:cNvPr id="178" name="Google Shape;178;p28"/>
          <p:cNvSpPr txBox="1">
            <a:spLocks noGrp="1"/>
          </p:cNvSpPr>
          <p:nvPr>
            <p:ph type="subTitle" idx="1"/>
          </p:nvPr>
        </p:nvSpPr>
        <p:spPr>
          <a:xfrm>
            <a:off x="415600" y="3729583"/>
            <a:ext cx="11360700" cy="1056900"/>
          </a:xfrm>
          <a:prstGeom prst="rect">
            <a:avLst/>
          </a:prstGeom>
          <a:noFill/>
          <a:ln>
            <a:noFill/>
          </a:ln>
        </p:spPr>
        <p:txBody>
          <a:bodyPr spcFirstLastPara="1" wrap="square" lIns="91425" tIns="91425" rIns="91425" bIns="91425" anchor="t" anchorCtr="0">
            <a:normAutofit fontScale="92500" lnSpcReduction="20000"/>
          </a:bodyPr>
          <a:lstStyle/>
          <a:p>
            <a:pPr marL="228600" lvl="0" indent="-228600" algn="ctr" rtl="0">
              <a:lnSpc>
                <a:spcPct val="100000"/>
              </a:lnSpc>
              <a:spcBef>
                <a:spcPts val="0"/>
              </a:spcBef>
              <a:spcAft>
                <a:spcPts val="0"/>
              </a:spcAft>
              <a:buClr>
                <a:srgbClr val="3A3838"/>
              </a:buClr>
              <a:buSzPct val="81088"/>
              <a:buNone/>
            </a:pPr>
            <a:r>
              <a:rPr lang="en"/>
              <a:t>Inland Empire/Desert </a:t>
            </a:r>
            <a:endParaRPr/>
          </a:p>
          <a:p>
            <a:pPr marL="228600" lvl="0" indent="-228600" algn="ctr" rtl="0">
              <a:lnSpc>
                <a:spcPct val="100000"/>
              </a:lnSpc>
              <a:spcBef>
                <a:spcPts val="0"/>
              </a:spcBef>
              <a:spcAft>
                <a:spcPts val="0"/>
              </a:spcAft>
              <a:buClr>
                <a:srgbClr val="3A3838"/>
              </a:buClr>
              <a:buSzPct val="81088"/>
              <a:buNone/>
            </a:pPr>
            <a:r>
              <a:rPr lang="en"/>
              <a:t>February 9, 2024</a:t>
            </a:r>
            <a:endParaRPr/>
          </a:p>
        </p:txBody>
      </p:sp>
      <p:pic>
        <p:nvPicPr>
          <p:cNvPr id="179" name="Google Shape;179;p28" descr="ASCCC Logo "/>
          <p:cNvPicPr preferRelativeResize="0"/>
          <p:nvPr/>
        </p:nvPicPr>
        <p:blipFill rotWithShape="1">
          <a:blip r:embed="rId3">
            <a:alphaModFix/>
          </a:blip>
          <a:srcRect/>
          <a:stretch/>
        </p:blipFill>
        <p:spPr>
          <a:xfrm>
            <a:off x="309839" y="5134774"/>
            <a:ext cx="6441880" cy="1615967"/>
          </a:xfrm>
          <a:prstGeom prst="rect">
            <a:avLst/>
          </a:prstGeom>
          <a:noFill/>
          <a:ln>
            <a:noFill/>
          </a:ln>
        </p:spPr>
      </p:pic>
      <p:pic>
        <p:nvPicPr>
          <p:cNvPr id="180" name="Google Shape;180;p28" descr="Inland Empire/Desert Regional Consortium Logo"/>
          <p:cNvPicPr preferRelativeResize="0"/>
          <p:nvPr/>
        </p:nvPicPr>
        <p:blipFill>
          <a:blip r:embed="rId4">
            <a:alphaModFix/>
          </a:blip>
          <a:stretch>
            <a:fillRect/>
          </a:stretch>
        </p:blipFill>
        <p:spPr>
          <a:xfrm>
            <a:off x="10108694" y="5036258"/>
            <a:ext cx="1743075" cy="171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352533" y="609133"/>
            <a:ext cx="11360800" cy="763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1300"/>
              </a:buClr>
              <a:buSzPts val="2700"/>
              <a:buFont typeface="Palatino"/>
              <a:buNone/>
            </a:pPr>
            <a:r>
              <a:rPr lang="en" sz="2533" b="1">
                <a:latin typeface="Gill Sans"/>
                <a:ea typeface="Gill Sans"/>
                <a:cs typeface="Gill Sans"/>
                <a:sym typeface="Gill Sans"/>
              </a:rPr>
              <a:t>CTE Faculty Engagement </a:t>
            </a:r>
            <a:r>
              <a:rPr lang="en" sz="2533"/>
              <a:t> </a:t>
            </a:r>
            <a:endParaRPr sz="2533"/>
          </a:p>
        </p:txBody>
      </p:sp>
      <p:sp>
        <p:nvSpPr>
          <p:cNvPr id="250" name="Google Shape;250;p37"/>
          <p:cNvSpPr txBox="1">
            <a:spLocks noGrp="1"/>
          </p:cNvSpPr>
          <p:nvPr>
            <p:ph type="body" idx="1"/>
          </p:nvPr>
        </p:nvSpPr>
        <p:spPr>
          <a:xfrm>
            <a:off x="415600" y="1536633"/>
            <a:ext cx="11360800" cy="45552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rgbClr val="3A3838"/>
              </a:buClr>
              <a:buSzPts val="1800"/>
              <a:buNone/>
            </a:pPr>
            <a:r>
              <a:rPr lang="en" sz="2200" b="1"/>
              <a:t>CTE Leadership Committee</a:t>
            </a:r>
            <a:endParaRPr sz="2200" b="1"/>
          </a:p>
          <a:p>
            <a:pPr marL="0" lvl="0" indent="0" algn="ctr" rtl="0">
              <a:lnSpc>
                <a:spcPct val="90000"/>
              </a:lnSpc>
              <a:spcBef>
                <a:spcPts val="0"/>
              </a:spcBef>
              <a:spcAft>
                <a:spcPts val="0"/>
              </a:spcAft>
              <a:buClr>
                <a:srgbClr val="3A3838"/>
              </a:buClr>
              <a:buSzPts val="1800"/>
              <a:buNone/>
            </a:pPr>
            <a:r>
              <a:rPr lang="en" sz="2200" b="1"/>
              <a:t>CTE Faculty listserve</a:t>
            </a:r>
            <a:endParaRPr sz="2200" b="1"/>
          </a:p>
          <a:p>
            <a:pPr marL="0" lvl="0" indent="0" algn="l" rtl="0">
              <a:lnSpc>
                <a:spcPct val="90000"/>
              </a:lnSpc>
              <a:spcBef>
                <a:spcPts val="0"/>
              </a:spcBef>
              <a:spcAft>
                <a:spcPts val="0"/>
              </a:spcAft>
              <a:buClr>
                <a:srgbClr val="3A3838"/>
              </a:buClr>
              <a:buSzPts val="1800"/>
              <a:buNone/>
            </a:pPr>
            <a:endParaRPr sz="1800"/>
          </a:p>
          <a:p>
            <a:pPr marL="0" lvl="0" indent="0" algn="l" rtl="0">
              <a:lnSpc>
                <a:spcPct val="90000"/>
              </a:lnSpc>
              <a:spcBef>
                <a:spcPts val="0"/>
              </a:spcBef>
              <a:spcAft>
                <a:spcPts val="0"/>
              </a:spcAft>
              <a:buClr>
                <a:srgbClr val="3A3838"/>
              </a:buClr>
              <a:buSzPts val="1800"/>
              <a:buNone/>
            </a:pPr>
            <a:r>
              <a:rPr lang="en" sz="1800"/>
              <a:t>CTE Faculty and Local Academic Senates </a:t>
            </a:r>
            <a:endParaRPr sz="1800"/>
          </a:p>
          <a:p>
            <a:pPr marL="0" lvl="0" indent="0" algn="l" rtl="0">
              <a:lnSpc>
                <a:spcPct val="90000"/>
              </a:lnSpc>
              <a:spcBef>
                <a:spcPts val="0"/>
              </a:spcBef>
              <a:spcAft>
                <a:spcPts val="0"/>
              </a:spcAft>
              <a:buClr>
                <a:srgbClr val="3A3838"/>
              </a:buClr>
              <a:buSzPts val="1800"/>
              <a:buNone/>
            </a:pPr>
            <a:endParaRPr sz="1800"/>
          </a:p>
          <a:p>
            <a:pPr marL="609585" lvl="0" indent="-397922" algn="l" rtl="0">
              <a:lnSpc>
                <a:spcPct val="90000"/>
              </a:lnSpc>
              <a:spcBef>
                <a:spcPts val="0"/>
              </a:spcBef>
              <a:spcAft>
                <a:spcPts val="0"/>
              </a:spcAft>
              <a:buClr>
                <a:srgbClr val="3A3838"/>
              </a:buClr>
              <a:buSzPts val="1100"/>
              <a:buChar char="●"/>
            </a:pPr>
            <a:r>
              <a:rPr lang="en" sz="1800"/>
              <a:t>CTE faculty are actively involved in your local senate</a:t>
            </a:r>
            <a:endParaRPr sz="1800"/>
          </a:p>
          <a:p>
            <a:pPr marL="609585" lvl="0" indent="-397922" algn="l" rtl="0">
              <a:lnSpc>
                <a:spcPct val="90000"/>
              </a:lnSpc>
              <a:spcBef>
                <a:spcPts val="0"/>
              </a:spcBef>
              <a:spcAft>
                <a:spcPts val="0"/>
              </a:spcAft>
              <a:buClr>
                <a:srgbClr val="3A3838"/>
              </a:buClr>
              <a:buSzPts val="1100"/>
              <a:buChar char="●"/>
            </a:pPr>
            <a:r>
              <a:rPr lang="en" sz="1800"/>
              <a:t>Your local senate has a CTE liaison and you know who that person is</a:t>
            </a:r>
            <a:endParaRPr sz="1800"/>
          </a:p>
          <a:p>
            <a:pPr marL="609585" lvl="0" indent="-397922" algn="l" rtl="0">
              <a:lnSpc>
                <a:spcPct val="90000"/>
              </a:lnSpc>
              <a:spcBef>
                <a:spcPts val="0"/>
              </a:spcBef>
              <a:spcAft>
                <a:spcPts val="0"/>
              </a:spcAft>
              <a:buClr>
                <a:srgbClr val="3A3838"/>
              </a:buClr>
              <a:buSzPts val="1100"/>
              <a:buChar char="●"/>
            </a:pPr>
            <a:r>
              <a:rPr lang="en" sz="1800"/>
              <a:t>Your CTE liaison presents at every senate meeting</a:t>
            </a:r>
            <a:endParaRPr sz="1800"/>
          </a:p>
          <a:p>
            <a:pPr marL="609585" lvl="0" indent="-397922" algn="l" rtl="0">
              <a:lnSpc>
                <a:spcPct val="90000"/>
              </a:lnSpc>
              <a:spcBef>
                <a:spcPts val="0"/>
              </a:spcBef>
              <a:spcAft>
                <a:spcPts val="0"/>
              </a:spcAft>
              <a:buClr>
                <a:srgbClr val="3A3838"/>
              </a:buClr>
              <a:buSzPts val="1100"/>
              <a:buChar char="●"/>
            </a:pPr>
            <a:r>
              <a:rPr lang="en" sz="1800"/>
              <a:t>Your CTE liaison reports on regional activity as well as statewide efforts</a:t>
            </a:r>
            <a:endParaRPr sz="1800"/>
          </a:p>
          <a:p>
            <a:pPr marL="609585" lvl="0" indent="-397922" algn="l" rtl="0">
              <a:lnSpc>
                <a:spcPct val="90000"/>
              </a:lnSpc>
              <a:spcBef>
                <a:spcPts val="0"/>
              </a:spcBef>
              <a:spcAft>
                <a:spcPts val="0"/>
              </a:spcAft>
              <a:buClr>
                <a:srgbClr val="3A3838"/>
              </a:buClr>
              <a:buSzPts val="1100"/>
              <a:buChar char="●"/>
            </a:pPr>
            <a:r>
              <a:rPr lang="en" sz="1800"/>
              <a:t>You attend the regional consortia in your area</a:t>
            </a:r>
            <a:endParaRPr sz="1800"/>
          </a:p>
          <a:p>
            <a:pPr marL="0" lvl="0" indent="0" algn="l" rtl="0">
              <a:lnSpc>
                <a:spcPct val="90000"/>
              </a:lnSpc>
              <a:spcBef>
                <a:spcPts val="1600"/>
              </a:spcBef>
              <a:spcAft>
                <a:spcPts val="0"/>
              </a:spcAft>
              <a:buClr>
                <a:srgbClr val="3A3838"/>
              </a:buClr>
              <a:buSzPts val="1800"/>
              <a:buNone/>
            </a:pPr>
            <a:r>
              <a:rPr lang="en" sz="1800"/>
              <a:t>Benefits include </a:t>
            </a:r>
            <a:endParaRPr sz="1800"/>
          </a:p>
          <a:p>
            <a:pPr marL="609585" lvl="0" indent="-397922" algn="l" rtl="0">
              <a:lnSpc>
                <a:spcPct val="90000"/>
              </a:lnSpc>
              <a:spcBef>
                <a:spcPts val="1600"/>
              </a:spcBef>
              <a:spcAft>
                <a:spcPts val="0"/>
              </a:spcAft>
              <a:buClr>
                <a:srgbClr val="3A3838"/>
              </a:buClr>
              <a:buSzPts val="1100"/>
              <a:buChar char="●"/>
            </a:pPr>
            <a:r>
              <a:rPr lang="en" sz="1800"/>
              <a:t>Better communication between ASCCC and local senate </a:t>
            </a:r>
            <a:endParaRPr sz="1800"/>
          </a:p>
          <a:p>
            <a:pPr marL="609585" lvl="0" indent="-397922" algn="l" rtl="0">
              <a:lnSpc>
                <a:spcPct val="90000"/>
              </a:lnSpc>
              <a:spcBef>
                <a:spcPts val="0"/>
              </a:spcBef>
              <a:spcAft>
                <a:spcPts val="0"/>
              </a:spcAft>
              <a:buClr>
                <a:srgbClr val="3A3838"/>
              </a:buClr>
              <a:buSzPts val="1100"/>
              <a:buChar char="●"/>
            </a:pPr>
            <a:r>
              <a:rPr lang="en" sz="1800"/>
              <a:t>Building leadership for local senate </a:t>
            </a:r>
            <a:endParaRPr sz="1800"/>
          </a:p>
          <a:p>
            <a:pPr marL="609585" lvl="0" indent="-397922" algn="l" rtl="0">
              <a:lnSpc>
                <a:spcPct val="90000"/>
              </a:lnSpc>
              <a:spcBef>
                <a:spcPts val="0"/>
              </a:spcBef>
              <a:spcAft>
                <a:spcPts val="0"/>
              </a:spcAft>
              <a:buClr>
                <a:srgbClr val="3A3838"/>
              </a:buClr>
              <a:buSzPts val="1100"/>
              <a:buChar char="●"/>
            </a:pPr>
            <a:r>
              <a:rPr lang="en" sz="1800"/>
              <a:t>Another opportunity to recruit faculty to volunteer </a:t>
            </a:r>
            <a:endParaRPr sz="1800"/>
          </a:p>
          <a:p>
            <a:pPr marL="609585" lvl="0" indent="-397922" algn="l" rtl="0">
              <a:lnSpc>
                <a:spcPct val="90000"/>
              </a:lnSpc>
              <a:spcBef>
                <a:spcPts val="0"/>
              </a:spcBef>
              <a:spcAft>
                <a:spcPts val="0"/>
              </a:spcAft>
              <a:buClr>
                <a:srgbClr val="3A3838"/>
              </a:buClr>
              <a:buSzPts val="1100"/>
              <a:buChar char="●"/>
            </a:pPr>
            <a:r>
              <a:rPr lang="en" sz="1800"/>
              <a:t>Keep issues current </a:t>
            </a:r>
            <a:endParaRPr sz="1800"/>
          </a:p>
          <a:p>
            <a:pPr marL="609585" lvl="0" indent="-397922" algn="l" rtl="0">
              <a:lnSpc>
                <a:spcPct val="90000"/>
              </a:lnSpc>
              <a:spcBef>
                <a:spcPts val="0"/>
              </a:spcBef>
              <a:spcAft>
                <a:spcPts val="0"/>
              </a:spcAft>
              <a:buClr>
                <a:srgbClr val="3A3838"/>
              </a:buClr>
              <a:buSzPts val="1100"/>
              <a:buChar char="●"/>
            </a:pPr>
            <a:r>
              <a:rPr lang="en" sz="1800"/>
              <a:t>Seek advice from select faculty </a:t>
            </a:r>
            <a:endParaRPr sz="1800"/>
          </a:p>
          <a:p>
            <a:pPr marL="0" lvl="0" indent="0" algn="l" rtl="0">
              <a:lnSpc>
                <a:spcPct val="90000"/>
              </a:lnSpc>
              <a:spcBef>
                <a:spcPts val="1067"/>
              </a:spcBef>
              <a:spcAft>
                <a:spcPts val="0"/>
              </a:spcAft>
              <a:buClr>
                <a:srgbClr val="3A3838"/>
              </a:buClr>
              <a:buSzPts val="1800"/>
              <a:buNone/>
            </a:pPr>
            <a:endParaRPr sz="1800"/>
          </a:p>
          <a:p>
            <a:pPr marL="0" lvl="0" indent="0" algn="l" rtl="0">
              <a:lnSpc>
                <a:spcPct val="90000"/>
              </a:lnSpc>
              <a:spcBef>
                <a:spcPts val="1067"/>
              </a:spcBef>
              <a:spcAft>
                <a:spcPts val="0"/>
              </a:spcAft>
              <a:buClr>
                <a:srgbClr val="3A3838"/>
              </a:buClr>
              <a:buSzPts val="1800"/>
              <a:buNone/>
            </a:pPr>
            <a:r>
              <a:rPr lang="en" sz="1800"/>
              <a:t>Identify your CTE Liaison in the </a:t>
            </a:r>
            <a:r>
              <a:rPr lang="en" sz="1800" u="sng">
                <a:solidFill>
                  <a:schemeClr val="hlink"/>
                </a:solidFill>
                <a:hlinkClick r:id="rId3"/>
              </a:rPr>
              <a:t>ASCCC Directory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415600" y="593367"/>
            <a:ext cx="11360800" cy="763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1300"/>
              </a:buClr>
              <a:buSzPts val="2700"/>
              <a:buFont typeface="Palatino"/>
              <a:buNone/>
            </a:pPr>
            <a:r>
              <a:rPr lang="en" sz="2933"/>
              <a:t>ASCCC CTE Liaisons </a:t>
            </a:r>
            <a:endParaRPr sz="2933"/>
          </a:p>
        </p:txBody>
      </p:sp>
      <p:sp>
        <p:nvSpPr>
          <p:cNvPr id="256" name="Google Shape;256;p38"/>
          <p:cNvSpPr txBox="1">
            <a:spLocks noGrp="1"/>
          </p:cNvSpPr>
          <p:nvPr>
            <p:ph type="body" idx="1"/>
          </p:nvPr>
        </p:nvSpPr>
        <p:spPr>
          <a:xfrm>
            <a:off x="415600" y="1509700"/>
            <a:ext cx="11360800" cy="4555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1800"/>
              <a:buNone/>
            </a:pPr>
            <a:r>
              <a:rPr lang="en" sz="2400">
                <a:solidFill>
                  <a:schemeClr val="dk2"/>
                </a:solidFill>
              </a:rPr>
              <a:t>In Spring 2015 – Delegates Passed Resolution 17.02 S15 </a:t>
            </a:r>
            <a:endParaRPr sz="2400">
              <a:solidFill>
                <a:schemeClr val="dk2"/>
              </a:solidFill>
            </a:endParaRPr>
          </a:p>
          <a:p>
            <a:pPr marL="609585" lvl="0" indent="-397922" algn="l" rtl="0">
              <a:lnSpc>
                <a:spcPct val="90000"/>
              </a:lnSpc>
              <a:spcBef>
                <a:spcPts val="533"/>
              </a:spcBef>
              <a:spcAft>
                <a:spcPts val="0"/>
              </a:spcAft>
              <a:buClr>
                <a:schemeClr val="dk2"/>
              </a:buClr>
              <a:buSzPts val="1100"/>
              <a:buChar char="●"/>
            </a:pPr>
            <a:r>
              <a:rPr lang="en" sz="2400">
                <a:solidFill>
                  <a:schemeClr val="dk2"/>
                </a:solidFill>
              </a:rPr>
              <a:t>Resolved, That the Academic Senate for California Community Colleges urge local academic senates to identify a CTE faculty member to act as a liaison to facilitate communication among local CTE faculty, the local academic senate, and the Academic Senate for California Community Colleges</a:t>
            </a:r>
            <a:endParaRPr sz="2400">
              <a:solidFill>
                <a:schemeClr val="dk2"/>
              </a:solidFill>
            </a:endParaRPr>
          </a:p>
          <a:p>
            <a:pPr marL="0" lvl="0" indent="0" algn="l" rtl="0">
              <a:lnSpc>
                <a:spcPct val="90000"/>
              </a:lnSpc>
              <a:spcBef>
                <a:spcPts val="533"/>
              </a:spcBef>
              <a:spcAft>
                <a:spcPts val="0"/>
              </a:spcAft>
              <a:buClr>
                <a:srgbClr val="3A3838"/>
              </a:buClr>
              <a:buSzPts val="1800"/>
              <a:buNone/>
            </a:pPr>
            <a:endParaRPr sz="2400">
              <a:solidFill>
                <a:schemeClr val="dk2"/>
              </a:solidFill>
            </a:endParaRPr>
          </a:p>
          <a:p>
            <a:pPr marL="0" lvl="0" indent="0" algn="l" rtl="0">
              <a:lnSpc>
                <a:spcPct val="90000"/>
              </a:lnSpc>
              <a:spcBef>
                <a:spcPts val="533"/>
              </a:spcBef>
              <a:spcAft>
                <a:spcPts val="0"/>
              </a:spcAft>
              <a:buClr>
                <a:schemeClr val="dk2"/>
              </a:buClr>
              <a:buSzPts val="1800"/>
              <a:buNone/>
            </a:pPr>
            <a:r>
              <a:rPr lang="en" sz="2400">
                <a:solidFill>
                  <a:schemeClr val="dk2"/>
                </a:solidFill>
              </a:rPr>
              <a:t>Role and Responsibilities </a:t>
            </a:r>
            <a:endParaRPr sz="2400">
              <a:solidFill>
                <a:schemeClr val="dk2"/>
              </a:solidFill>
            </a:endParaRPr>
          </a:p>
          <a:p>
            <a:pPr marL="609585" lvl="0" indent="-397922" algn="l" rtl="0">
              <a:lnSpc>
                <a:spcPct val="90000"/>
              </a:lnSpc>
              <a:spcBef>
                <a:spcPts val="0"/>
              </a:spcBef>
              <a:spcAft>
                <a:spcPts val="0"/>
              </a:spcAft>
              <a:buClr>
                <a:schemeClr val="dk2"/>
              </a:buClr>
              <a:buSzPts val="1100"/>
              <a:buChar char="●"/>
            </a:pPr>
            <a:r>
              <a:rPr lang="en" sz="2400">
                <a:solidFill>
                  <a:schemeClr val="dk2"/>
                </a:solidFill>
              </a:rPr>
              <a:t>Stay connected to local senate</a:t>
            </a:r>
            <a:endParaRPr sz="2400">
              <a:solidFill>
                <a:schemeClr val="dk2"/>
              </a:solidFill>
            </a:endParaRPr>
          </a:p>
          <a:p>
            <a:pPr marL="609585" lvl="0" indent="-397922" algn="l" rtl="0">
              <a:lnSpc>
                <a:spcPct val="90000"/>
              </a:lnSpc>
              <a:spcBef>
                <a:spcPts val="0"/>
              </a:spcBef>
              <a:spcAft>
                <a:spcPts val="0"/>
              </a:spcAft>
              <a:buClr>
                <a:schemeClr val="dk2"/>
              </a:buClr>
              <a:buSzPts val="1100"/>
              <a:buChar char="●"/>
            </a:pPr>
            <a:r>
              <a:rPr lang="en" sz="2400">
                <a:solidFill>
                  <a:schemeClr val="dk2"/>
                </a:solidFill>
              </a:rPr>
              <a:t>Join ASCCC </a:t>
            </a:r>
            <a:r>
              <a:rPr lang="en" sz="2400" u="sng">
                <a:solidFill>
                  <a:schemeClr val="dk2"/>
                </a:solidFill>
                <a:hlinkClick r:id="rId3">
                  <a:extLst>
                    <a:ext uri="{A12FA001-AC4F-418D-AE19-62706E023703}">
                      <ahyp:hlinkClr xmlns:ahyp="http://schemas.microsoft.com/office/drawing/2018/hyperlinkcolor" val="tx"/>
                    </a:ext>
                  </a:extLst>
                </a:hlinkClick>
              </a:rPr>
              <a:t>Listserv</a:t>
            </a:r>
            <a:endParaRPr sz="2400">
              <a:solidFill>
                <a:schemeClr val="dk2"/>
              </a:solidFill>
            </a:endParaRPr>
          </a:p>
          <a:p>
            <a:pPr marL="609585" lvl="0" indent="-397922" algn="l" rtl="0">
              <a:lnSpc>
                <a:spcPct val="90000"/>
              </a:lnSpc>
              <a:spcBef>
                <a:spcPts val="0"/>
              </a:spcBef>
              <a:spcAft>
                <a:spcPts val="0"/>
              </a:spcAft>
              <a:buClr>
                <a:schemeClr val="dk2"/>
              </a:buClr>
              <a:buSzPts val="1100"/>
              <a:buChar char="●"/>
            </a:pPr>
            <a:r>
              <a:rPr lang="en" sz="2400">
                <a:solidFill>
                  <a:schemeClr val="dk2"/>
                </a:solidFill>
              </a:rPr>
              <a:t>Create listservs of interested faculty </a:t>
            </a:r>
            <a:endParaRPr sz="2400">
              <a:solidFill>
                <a:schemeClr val="dk2"/>
              </a:solidFill>
            </a:endParaRPr>
          </a:p>
          <a:p>
            <a:pPr marL="609585" lvl="0" indent="-397922" algn="l" rtl="0">
              <a:lnSpc>
                <a:spcPct val="90000"/>
              </a:lnSpc>
              <a:spcBef>
                <a:spcPts val="0"/>
              </a:spcBef>
              <a:spcAft>
                <a:spcPts val="0"/>
              </a:spcAft>
              <a:buClr>
                <a:schemeClr val="dk2"/>
              </a:buClr>
              <a:buSzPts val="1100"/>
              <a:buChar char="●"/>
            </a:pPr>
            <a:r>
              <a:rPr lang="en" sz="2400">
                <a:solidFill>
                  <a:schemeClr val="dk2"/>
                </a:solidFill>
              </a:rPr>
              <a:t>Hold local events to discuss related issues </a:t>
            </a:r>
            <a:endParaRPr sz="2400">
              <a:solidFill>
                <a:schemeClr val="dk2"/>
              </a:solidFill>
            </a:endParaRPr>
          </a:p>
          <a:p>
            <a:pPr marL="609585" lvl="0" indent="-397922" algn="l" rtl="0">
              <a:lnSpc>
                <a:spcPct val="90000"/>
              </a:lnSpc>
              <a:spcBef>
                <a:spcPts val="0"/>
              </a:spcBef>
              <a:spcAft>
                <a:spcPts val="0"/>
              </a:spcAft>
              <a:buClr>
                <a:schemeClr val="dk2"/>
              </a:buClr>
              <a:buSzPts val="1100"/>
              <a:buChar char="●"/>
            </a:pPr>
            <a:r>
              <a:rPr lang="en" sz="2400">
                <a:solidFill>
                  <a:schemeClr val="dk2"/>
                </a:solidFill>
              </a:rPr>
              <a:t>Let’s check out other suggested </a:t>
            </a:r>
            <a:r>
              <a:rPr lang="en" sz="2400" u="sng">
                <a:solidFill>
                  <a:schemeClr val="dk2"/>
                </a:solidFill>
                <a:hlinkClick r:id="rId4">
                  <a:extLst>
                    <a:ext uri="{A12FA001-AC4F-418D-AE19-62706E023703}">
                      <ahyp:hlinkClr xmlns:ahyp="http://schemas.microsoft.com/office/drawing/2018/hyperlinkcolor" val="tx"/>
                    </a:ext>
                  </a:extLst>
                </a:hlinkClick>
              </a:rPr>
              <a:t>responsibilities</a:t>
            </a:r>
            <a:endParaRPr sz="2400">
              <a:solidFill>
                <a:schemeClr val="dk2"/>
              </a:solidFill>
            </a:endParaRPr>
          </a:p>
          <a:p>
            <a:pPr marL="0" lvl="0" indent="0" algn="l" rtl="0">
              <a:lnSpc>
                <a:spcPct val="90000"/>
              </a:lnSpc>
              <a:spcBef>
                <a:spcPts val="1600"/>
              </a:spcBef>
              <a:spcAft>
                <a:spcPts val="0"/>
              </a:spcAft>
              <a:buClr>
                <a:srgbClr val="3A3838"/>
              </a:buClr>
              <a:buSzPts val="1800"/>
              <a:buNone/>
            </a:pPr>
            <a:endParaRPr sz="2400">
              <a:solidFill>
                <a:schemeClr val="dk2"/>
              </a:solidFill>
            </a:endParaRPr>
          </a:p>
          <a:p>
            <a:pPr marL="0" lvl="0" indent="0" algn="l" rtl="0">
              <a:lnSpc>
                <a:spcPct val="90000"/>
              </a:lnSpc>
              <a:spcBef>
                <a:spcPts val="533"/>
              </a:spcBef>
              <a:spcAft>
                <a:spcPts val="0"/>
              </a:spcAft>
              <a:buClr>
                <a:srgbClr val="3A3838"/>
              </a:buClr>
              <a:buSzPts val="1800"/>
              <a:buNone/>
            </a:pPr>
            <a:endParaRPr sz="2400">
              <a:solidFill>
                <a:schemeClr val="dk2"/>
              </a:solidFill>
            </a:endParaRPr>
          </a:p>
          <a:p>
            <a:pPr marL="0" lvl="0" indent="0" algn="l" rtl="0">
              <a:lnSpc>
                <a:spcPct val="90000"/>
              </a:lnSpc>
              <a:spcBef>
                <a:spcPts val="1067"/>
              </a:spcBef>
              <a:spcAft>
                <a:spcPts val="1600"/>
              </a:spcAft>
              <a:buClr>
                <a:srgbClr val="1A0D00"/>
              </a:buClr>
              <a:buSzPts val="1800"/>
              <a:buNone/>
            </a:pPr>
            <a:br>
              <a:rPr lang="en" sz="2400">
                <a:solidFill>
                  <a:schemeClr val="dk2"/>
                </a:solidFill>
              </a:rPr>
            </a:br>
            <a:endParaRPr sz="2400">
              <a:solidFill>
                <a:schemeClr val="dk2"/>
              </a:solidFill>
            </a:endParaRPr>
          </a:p>
        </p:txBody>
      </p:sp>
      <p:sp>
        <p:nvSpPr>
          <p:cNvPr id="257" name="Google Shape;257;p38"/>
          <p:cNvSpPr txBox="1">
            <a:spLocks noGrp="1"/>
          </p:cNvSpPr>
          <p:nvPr>
            <p:ph type="sldNum" idx="12"/>
          </p:nvPr>
        </p:nvSpPr>
        <p:spPr>
          <a:xfrm>
            <a:off x="11296611" y="6217623"/>
            <a:ext cx="731600" cy="5248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2"/>
              </a:buClr>
              <a:buSzPts val="1200"/>
              <a:buFont typeface="Calibri"/>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accent2"/>
              </a:buClr>
              <a:buSzPct val="70707"/>
              <a:buFont typeface="Palatino"/>
              <a:buNone/>
            </a:pPr>
            <a:r>
              <a:rPr lang="en"/>
              <a:t>Resources </a:t>
            </a:r>
            <a:endParaRPr/>
          </a:p>
        </p:txBody>
      </p:sp>
      <p:sp>
        <p:nvSpPr>
          <p:cNvPr id="530" name="Google Shape;530;p77"/>
          <p:cNvSpPr txBox="1">
            <a:spLocks noGrp="1"/>
          </p:cNvSpPr>
          <p:nvPr>
            <p:ph type="body" idx="1"/>
          </p:nvPr>
        </p:nvSpPr>
        <p:spPr>
          <a:xfrm>
            <a:off x="465400" y="1496800"/>
            <a:ext cx="11360800" cy="4555200"/>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90000"/>
              </a:lnSpc>
              <a:spcBef>
                <a:spcPts val="0"/>
              </a:spcBef>
              <a:spcAft>
                <a:spcPts val="0"/>
              </a:spcAft>
              <a:buClr>
                <a:srgbClr val="3A3838"/>
              </a:buClr>
              <a:buSzPct val="45776"/>
              <a:buNone/>
            </a:pPr>
            <a:r>
              <a:rPr lang="en" sz="7149"/>
              <a:t>Questions? Email the Academic Senate for California Community Colleges: </a:t>
            </a:r>
            <a:r>
              <a:rPr lang="en" sz="7149" u="sng">
                <a:solidFill>
                  <a:schemeClr val="accent5"/>
                </a:solidFill>
                <a:hlinkClick r:id="rId3">
                  <a:extLst>
                    <a:ext uri="{A12FA001-AC4F-418D-AE19-62706E023703}">
                      <ahyp:hlinkClr xmlns:ahyp="http://schemas.microsoft.com/office/drawing/2018/hyperlinkcolor" val="tx"/>
                    </a:ext>
                  </a:extLst>
                </a:hlinkClick>
              </a:rPr>
              <a:t>info@asccc.org</a:t>
            </a:r>
            <a:endParaRPr sz="7149"/>
          </a:p>
          <a:p>
            <a:pPr marL="0" lvl="0" indent="0" algn="l" rtl="0">
              <a:lnSpc>
                <a:spcPct val="90000"/>
              </a:lnSpc>
              <a:spcBef>
                <a:spcPts val="0"/>
              </a:spcBef>
              <a:spcAft>
                <a:spcPts val="0"/>
              </a:spcAft>
              <a:buClr>
                <a:srgbClr val="3A3838"/>
              </a:buClr>
              <a:buSzPct val="45776"/>
              <a:buNone/>
            </a:pPr>
            <a:endParaRPr sz="7149"/>
          </a:p>
          <a:p>
            <a:pPr marL="0" lvl="0" indent="0" algn="l" rtl="0">
              <a:lnSpc>
                <a:spcPct val="90000"/>
              </a:lnSpc>
              <a:spcBef>
                <a:spcPts val="1067"/>
              </a:spcBef>
              <a:spcAft>
                <a:spcPts val="0"/>
              </a:spcAft>
              <a:buClr>
                <a:srgbClr val="3A3838"/>
              </a:buClr>
              <a:buSzPct val="45776"/>
              <a:buNone/>
            </a:pPr>
            <a:r>
              <a:rPr lang="en" sz="7149"/>
              <a:t>Updated regs: </a:t>
            </a:r>
            <a:r>
              <a:rPr lang="en" sz="7149" u="sng">
                <a:solidFill>
                  <a:schemeClr val="accent5"/>
                </a:solidFill>
                <a:hlinkClick r:id="rId4">
                  <a:extLst>
                    <a:ext uri="{A12FA001-AC4F-418D-AE19-62706E023703}">
                      <ahyp:hlinkClr xmlns:ahyp="http://schemas.microsoft.com/office/drawing/2018/hyperlinkcolor" val="tx"/>
                    </a:ext>
                  </a:extLst>
                </a:hlinkClick>
              </a:rPr>
              <a:t>Text of Updated Regulations</a:t>
            </a:r>
            <a:endParaRPr sz="7149"/>
          </a:p>
          <a:p>
            <a:pPr marL="0" lvl="0" indent="0" algn="l" rtl="0">
              <a:lnSpc>
                <a:spcPct val="90000"/>
              </a:lnSpc>
              <a:spcBef>
                <a:spcPts val="1067"/>
              </a:spcBef>
              <a:spcAft>
                <a:spcPts val="0"/>
              </a:spcAft>
              <a:buClr>
                <a:srgbClr val="3A3838"/>
              </a:buClr>
              <a:buSzPct val="45776"/>
              <a:buNone/>
            </a:pPr>
            <a:endParaRPr sz="7149"/>
          </a:p>
          <a:p>
            <a:pPr marL="0" lvl="0" indent="0" algn="l" rtl="0">
              <a:lnSpc>
                <a:spcPct val="90000"/>
              </a:lnSpc>
              <a:spcBef>
                <a:spcPts val="1067"/>
              </a:spcBef>
              <a:spcAft>
                <a:spcPts val="0"/>
              </a:spcAft>
              <a:buClr>
                <a:srgbClr val="3A3838"/>
              </a:buClr>
              <a:buSzPct val="45776"/>
              <a:buNone/>
            </a:pPr>
            <a:r>
              <a:rPr lang="en" sz="7149"/>
              <a:t>CA Internship &amp; Work Experience Association: </a:t>
            </a:r>
            <a:r>
              <a:rPr lang="en" sz="7149" u="sng">
                <a:solidFill>
                  <a:schemeClr val="accent5"/>
                </a:solidFill>
                <a:hlinkClick r:id="rId5">
                  <a:extLst>
                    <a:ext uri="{A12FA001-AC4F-418D-AE19-62706E023703}">
                      <ahyp:hlinkClr xmlns:ahyp="http://schemas.microsoft.com/office/drawing/2018/hyperlinkcolor" val="tx"/>
                    </a:ext>
                  </a:extLst>
                </a:hlinkClick>
              </a:rPr>
              <a:t>CIWEA.org</a:t>
            </a:r>
            <a:endParaRPr sz="7149" u="sng"/>
          </a:p>
          <a:p>
            <a:pPr marL="0" lvl="0" indent="0" algn="l" rtl="0">
              <a:lnSpc>
                <a:spcPct val="90000"/>
              </a:lnSpc>
              <a:spcBef>
                <a:spcPts val="1067"/>
              </a:spcBef>
              <a:spcAft>
                <a:spcPts val="0"/>
              </a:spcAft>
              <a:buClr>
                <a:srgbClr val="3A3838"/>
              </a:buClr>
              <a:buSzPct val="45776"/>
              <a:buNone/>
            </a:pPr>
            <a:endParaRPr sz="7149" u="sng"/>
          </a:p>
          <a:p>
            <a:pPr marL="0" lvl="0" indent="0" algn="l" rtl="0">
              <a:lnSpc>
                <a:spcPct val="90000"/>
              </a:lnSpc>
              <a:spcBef>
                <a:spcPts val="1067"/>
              </a:spcBef>
              <a:spcAft>
                <a:spcPts val="0"/>
              </a:spcAft>
              <a:buClr>
                <a:srgbClr val="3A3838"/>
              </a:buClr>
              <a:buSzPct val="45776"/>
              <a:buNone/>
            </a:pPr>
            <a:r>
              <a:rPr lang="en" sz="7149"/>
              <a:t>Volunteer for Statewide Service: </a:t>
            </a:r>
            <a:r>
              <a:rPr lang="en" sz="7149" u="sng">
                <a:solidFill>
                  <a:schemeClr val="hlink"/>
                </a:solidFill>
                <a:hlinkClick r:id="rId6"/>
              </a:rPr>
              <a:t>Volunteer Application to Serve on a Committee | ASCCC</a:t>
            </a:r>
            <a:endParaRPr sz="7149"/>
          </a:p>
          <a:p>
            <a:pPr marL="0" lvl="0" indent="0" algn="l" rtl="0">
              <a:lnSpc>
                <a:spcPct val="90000"/>
              </a:lnSpc>
              <a:spcBef>
                <a:spcPts val="1067"/>
              </a:spcBef>
              <a:spcAft>
                <a:spcPts val="0"/>
              </a:spcAft>
              <a:buClr>
                <a:srgbClr val="3A3838"/>
              </a:buClr>
              <a:buSzPct val="45776"/>
              <a:buNone/>
            </a:pPr>
            <a:endParaRPr sz="7149"/>
          </a:p>
          <a:p>
            <a:pPr marL="0" lvl="0" indent="0" algn="l" rtl="0">
              <a:lnSpc>
                <a:spcPct val="90000"/>
              </a:lnSpc>
              <a:spcBef>
                <a:spcPts val="533"/>
              </a:spcBef>
              <a:spcAft>
                <a:spcPts val="0"/>
              </a:spcAft>
              <a:buClr>
                <a:srgbClr val="3A3838"/>
              </a:buClr>
              <a:buSzPct val="45776"/>
              <a:buNone/>
            </a:pPr>
            <a:r>
              <a:rPr lang="en" sz="7149"/>
              <a:t>Technical visits, including training your Equivalency Committee: </a:t>
            </a:r>
            <a:r>
              <a:rPr lang="en" sz="7149" u="sng">
                <a:solidFill>
                  <a:schemeClr val="hlink"/>
                </a:solidFill>
                <a:hlinkClick r:id="rId7"/>
              </a:rPr>
              <a:t>Request Services | ASCCC</a:t>
            </a:r>
            <a:endParaRPr sz="7149"/>
          </a:p>
          <a:p>
            <a:pPr marL="0" lvl="0" indent="0" algn="l" rtl="0">
              <a:lnSpc>
                <a:spcPct val="90000"/>
              </a:lnSpc>
              <a:spcBef>
                <a:spcPts val="533"/>
              </a:spcBef>
              <a:spcAft>
                <a:spcPts val="0"/>
              </a:spcAft>
              <a:buClr>
                <a:srgbClr val="3A3838"/>
              </a:buClr>
              <a:buSzPct val="45776"/>
              <a:buNone/>
            </a:pPr>
            <a:endParaRPr sz="7149"/>
          </a:p>
          <a:p>
            <a:pPr marL="0" lvl="0" indent="0" algn="l" rtl="0">
              <a:lnSpc>
                <a:spcPct val="90000"/>
              </a:lnSpc>
              <a:spcBef>
                <a:spcPts val="533"/>
              </a:spcBef>
              <a:spcAft>
                <a:spcPts val="0"/>
              </a:spcAft>
              <a:buClr>
                <a:srgbClr val="3A3838"/>
              </a:buClr>
              <a:buSzPct val="45776"/>
              <a:buNone/>
            </a:pPr>
            <a:r>
              <a:rPr lang="en" sz="7149"/>
              <a:t>CCCCO Vision 2030 </a:t>
            </a:r>
            <a:r>
              <a:rPr lang="en" sz="7149" u="sng">
                <a:solidFill>
                  <a:schemeClr val="hlink"/>
                </a:solidFill>
                <a:hlinkClick r:id="rId8"/>
              </a:rPr>
              <a:t>https://www.cccco.edu/About-Us/Vision-2030</a:t>
            </a:r>
            <a:endParaRPr sz="7149"/>
          </a:p>
          <a:p>
            <a:pPr marL="0" lvl="0" indent="0" algn="l" rtl="0">
              <a:lnSpc>
                <a:spcPct val="90000"/>
              </a:lnSpc>
              <a:spcBef>
                <a:spcPts val="533"/>
              </a:spcBef>
              <a:spcAft>
                <a:spcPts val="0"/>
              </a:spcAft>
              <a:buClr>
                <a:srgbClr val="3A3838"/>
              </a:buClr>
              <a:buSzPct val="45776"/>
              <a:buNone/>
            </a:pPr>
            <a:endParaRPr sz="7149"/>
          </a:p>
          <a:p>
            <a:pPr marL="0" lvl="0" indent="0" algn="l" rtl="0">
              <a:lnSpc>
                <a:spcPct val="90000"/>
              </a:lnSpc>
              <a:spcBef>
                <a:spcPts val="533"/>
              </a:spcBef>
              <a:spcAft>
                <a:spcPts val="0"/>
              </a:spcAft>
              <a:buClr>
                <a:srgbClr val="3A3838"/>
              </a:buClr>
              <a:buSzPct val="45776"/>
              <a:buNone/>
            </a:pPr>
            <a:r>
              <a:rPr lang="en" sz="7149"/>
              <a:t>CCCAOE </a:t>
            </a:r>
            <a:r>
              <a:rPr lang="en" sz="7149" u="sng">
                <a:solidFill>
                  <a:schemeClr val="hlink"/>
                </a:solidFill>
                <a:hlinkClick r:id="rId9"/>
              </a:rPr>
              <a:t>https://cccaoe.org/</a:t>
            </a:r>
            <a:endParaRPr sz="7149"/>
          </a:p>
          <a:p>
            <a:pPr marL="0" lvl="0" indent="0" algn="l" rtl="0">
              <a:lnSpc>
                <a:spcPct val="90000"/>
              </a:lnSpc>
              <a:spcBef>
                <a:spcPts val="533"/>
              </a:spcBef>
              <a:spcAft>
                <a:spcPts val="0"/>
              </a:spcAft>
              <a:buClr>
                <a:srgbClr val="3A3838"/>
              </a:buClr>
              <a:buSzPct val="45776"/>
              <a:buNone/>
            </a:pPr>
            <a:endParaRPr sz="7149"/>
          </a:p>
          <a:p>
            <a:pPr marL="0" lvl="0" indent="0" algn="l" rtl="0">
              <a:lnSpc>
                <a:spcPct val="90000"/>
              </a:lnSpc>
              <a:spcBef>
                <a:spcPts val="533"/>
              </a:spcBef>
              <a:spcAft>
                <a:spcPts val="0"/>
              </a:spcAft>
              <a:buClr>
                <a:srgbClr val="3A3838"/>
              </a:buClr>
              <a:buSzPct val="45776"/>
              <a:buNone/>
            </a:pPr>
            <a:r>
              <a:rPr lang="en" sz="7149"/>
              <a:t>MAP Program (Norco College) </a:t>
            </a:r>
            <a:r>
              <a:rPr lang="en" sz="7149" u="sng">
                <a:solidFill>
                  <a:schemeClr val="hlink"/>
                </a:solidFill>
                <a:hlinkClick r:id="rId10"/>
              </a:rPr>
              <a:t>https://www.norcocollege.edu/services/enrollment/vrc/Pages/map.aspx</a:t>
            </a:r>
            <a:endParaRPr sz="7149"/>
          </a:p>
          <a:p>
            <a:pPr marL="0" lvl="0" indent="0" algn="l" rtl="0">
              <a:lnSpc>
                <a:spcPct val="90000"/>
              </a:lnSpc>
              <a:spcBef>
                <a:spcPts val="533"/>
              </a:spcBef>
              <a:spcAft>
                <a:spcPts val="0"/>
              </a:spcAft>
              <a:buClr>
                <a:srgbClr val="3A3838"/>
              </a:buClr>
              <a:buSzPct val="68908"/>
              <a:buNone/>
            </a:pPr>
            <a:endParaRPr sz="4749"/>
          </a:p>
          <a:p>
            <a:pPr marL="0" lvl="0" indent="0" algn="l" rtl="0">
              <a:lnSpc>
                <a:spcPct val="90000"/>
              </a:lnSpc>
              <a:spcBef>
                <a:spcPts val="533"/>
              </a:spcBef>
              <a:spcAft>
                <a:spcPts val="0"/>
              </a:spcAft>
              <a:buClr>
                <a:srgbClr val="3A3838"/>
              </a:buClr>
              <a:buSzPct val="223089"/>
              <a:buNone/>
            </a:pPr>
            <a:endParaRPr sz="1467"/>
          </a:p>
          <a:p>
            <a:pPr marL="0" lvl="0" indent="0" algn="l" rtl="0">
              <a:lnSpc>
                <a:spcPct val="90000"/>
              </a:lnSpc>
              <a:spcBef>
                <a:spcPts val="533"/>
              </a:spcBef>
              <a:spcAft>
                <a:spcPts val="0"/>
              </a:spcAft>
              <a:buClr>
                <a:srgbClr val="3A3838"/>
              </a:buClr>
              <a:buSzPct val="223089"/>
              <a:buNone/>
            </a:pPr>
            <a:endParaRPr sz="1467"/>
          </a:p>
          <a:p>
            <a:pPr marL="0" lvl="0" indent="0" algn="l" rtl="0">
              <a:lnSpc>
                <a:spcPct val="90000"/>
              </a:lnSpc>
              <a:spcBef>
                <a:spcPts val="1067"/>
              </a:spcBef>
              <a:spcAft>
                <a:spcPts val="0"/>
              </a:spcAft>
              <a:buClr>
                <a:srgbClr val="3A3838"/>
              </a:buClr>
              <a:buSzPct val="223089"/>
              <a:buNone/>
            </a:pPr>
            <a:endParaRPr sz="1467"/>
          </a:p>
          <a:p>
            <a:pPr marL="0" lvl="0" indent="0" algn="l" rtl="0">
              <a:lnSpc>
                <a:spcPct val="90000"/>
              </a:lnSpc>
              <a:spcBef>
                <a:spcPts val="1067"/>
              </a:spcBef>
              <a:spcAft>
                <a:spcPts val="0"/>
              </a:spcAft>
              <a:buClr>
                <a:srgbClr val="3A3838"/>
              </a:buClr>
              <a:buSzPct val="223089"/>
              <a:buNone/>
            </a:pPr>
            <a:endParaRPr sz="1467" u="sng">
              <a:solidFill>
                <a:schemeClr val="accent5"/>
              </a:solidFill>
              <a:hlinkClick r:id="rId5">
                <a:extLst>
                  <a:ext uri="{A12FA001-AC4F-418D-AE19-62706E023703}">
                    <ahyp:hlinkClr xmlns:ahyp="http://schemas.microsoft.com/office/drawing/2018/hyperlinkcolor" val="tx"/>
                  </a:ext>
                </a:extLst>
              </a:hlinkClick>
            </a:endParaRPr>
          </a:p>
          <a:p>
            <a:pPr marL="0" lvl="0" indent="0" algn="l" rtl="0">
              <a:lnSpc>
                <a:spcPct val="90000"/>
              </a:lnSpc>
              <a:spcBef>
                <a:spcPts val="1600"/>
              </a:spcBef>
              <a:spcAft>
                <a:spcPts val="1600"/>
              </a:spcAft>
              <a:buClr>
                <a:srgbClr val="3A3838"/>
              </a:buClr>
              <a:buSzPct val="125874"/>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accent2"/>
              </a:buClr>
              <a:buSzPct val="70707"/>
              <a:buFont typeface="Palatino"/>
              <a:buNone/>
            </a:pPr>
            <a:r>
              <a:rPr lang="en"/>
              <a:t>Welcome </a:t>
            </a:r>
            <a:endParaRPr/>
          </a:p>
        </p:txBody>
      </p:sp>
      <p:sp>
        <p:nvSpPr>
          <p:cNvPr id="186" name="Google Shape;186;p2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p>
            <a:pPr marL="609585" lvl="0" indent="-457188" algn="l" rtl="0">
              <a:lnSpc>
                <a:spcPct val="90000"/>
              </a:lnSpc>
              <a:spcBef>
                <a:spcPts val="0"/>
              </a:spcBef>
              <a:spcAft>
                <a:spcPts val="0"/>
              </a:spcAft>
              <a:buClr>
                <a:srgbClr val="3A3838"/>
              </a:buClr>
              <a:buSzPts val="1800"/>
              <a:buChar char="●"/>
            </a:pPr>
            <a:r>
              <a:rPr lang="en"/>
              <a:t>Barstow College </a:t>
            </a:r>
            <a:endParaRPr/>
          </a:p>
          <a:p>
            <a:pPr marL="609585" lvl="0" indent="-457188" algn="l" rtl="0">
              <a:lnSpc>
                <a:spcPct val="90000"/>
              </a:lnSpc>
              <a:spcBef>
                <a:spcPts val="0"/>
              </a:spcBef>
              <a:spcAft>
                <a:spcPts val="0"/>
              </a:spcAft>
              <a:buClr>
                <a:srgbClr val="3A3838"/>
              </a:buClr>
              <a:buSzPts val="1800"/>
              <a:buChar char="●"/>
            </a:pPr>
            <a:r>
              <a:rPr lang="en"/>
              <a:t>Chaffey College </a:t>
            </a:r>
            <a:endParaRPr/>
          </a:p>
          <a:p>
            <a:pPr marL="609585" lvl="0" indent="-457188" algn="l" rtl="0">
              <a:lnSpc>
                <a:spcPct val="90000"/>
              </a:lnSpc>
              <a:spcBef>
                <a:spcPts val="0"/>
              </a:spcBef>
              <a:spcAft>
                <a:spcPts val="0"/>
              </a:spcAft>
              <a:buClr>
                <a:srgbClr val="3A3838"/>
              </a:buClr>
              <a:buSzPts val="1800"/>
              <a:buChar char="●"/>
            </a:pPr>
            <a:r>
              <a:rPr lang="en"/>
              <a:t>College of the Desert </a:t>
            </a:r>
            <a:endParaRPr/>
          </a:p>
          <a:p>
            <a:pPr marL="609585" lvl="0" indent="-457188" algn="l" rtl="0">
              <a:lnSpc>
                <a:spcPct val="90000"/>
              </a:lnSpc>
              <a:spcBef>
                <a:spcPts val="0"/>
              </a:spcBef>
              <a:spcAft>
                <a:spcPts val="0"/>
              </a:spcAft>
              <a:buClr>
                <a:srgbClr val="3A3838"/>
              </a:buClr>
              <a:buSzPts val="1800"/>
              <a:buChar char="●"/>
            </a:pPr>
            <a:r>
              <a:rPr lang="en"/>
              <a:t>Copper Mountain College  </a:t>
            </a:r>
            <a:endParaRPr/>
          </a:p>
          <a:p>
            <a:pPr marL="609585" lvl="0" indent="-457188" algn="l" rtl="0">
              <a:lnSpc>
                <a:spcPct val="90000"/>
              </a:lnSpc>
              <a:spcBef>
                <a:spcPts val="0"/>
              </a:spcBef>
              <a:spcAft>
                <a:spcPts val="0"/>
              </a:spcAft>
              <a:buClr>
                <a:srgbClr val="3A3838"/>
              </a:buClr>
              <a:buSzPts val="1800"/>
              <a:buChar char="●"/>
            </a:pPr>
            <a:r>
              <a:rPr lang="en"/>
              <a:t>Crafton Hills College </a:t>
            </a:r>
            <a:endParaRPr/>
          </a:p>
          <a:p>
            <a:pPr marL="609585" lvl="0" indent="-457188" algn="l" rtl="0">
              <a:lnSpc>
                <a:spcPct val="90000"/>
              </a:lnSpc>
              <a:spcBef>
                <a:spcPts val="0"/>
              </a:spcBef>
              <a:spcAft>
                <a:spcPts val="0"/>
              </a:spcAft>
              <a:buClr>
                <a:srgbClr val="3A3838"/>
              </a:buClr>
              <a:buSzPts val="1800"/>
              <a:buChar char="●"/>
            </a:pPr>
            <a:r>
              <a:rPr lang="en"/>
              <a:t>Mt San Jacinto College  </a:t>
            </a:r>
            <a:endParaRPr/>
          </a:p>
          <a:p>
            <a:pPr marL="609585" lvl="0" indent="-457188" algn="l" rtl="0">
              <a:lnSpc>
                <a:spcPct val="90000"/>
              </a:lnSpc>
              <a:spcBef>
                <a:spcPts val="0"/>
              </a:spcBef>
              <a:spcAft>
                <a:spcPts val="0"/>
              </a:spcAft>
              <a:buClr>
                <a:srgbClr val="3A3838"/>
              </a:buClr>
              <a:buSzPts val="1800"/>
              <a:buChar char="●"/>
            </a:pPr>
            <a:r>
              <a:rPr lang="en"/>
              <a:t>Moreno Valley College </a:t>
            </a:r>
            <a:endParaRPr/>
          </a:p>
          <a:p>
            <a:pPr marL="609585" lvl="0" indent="-457188" algn="l" rtl="0">
              <a:lnSpc>
                <a:spcPct val="90000"/>
              </a:lnSpc>
              <a:spcBef>
                <a:spcPts val="0"/>
              </a:spcBef>
              <a:spcAft>
                <a:spcPts val="0"/>
              </a:spcAft>
              <a:buClr>
                <a:srgbClr val="3A3838"/>
              </a:buClr>
              <a:buSzPts val="1800"/>
              <a:buChar char="●"/>
            </a:pPr>
            <a:r>
              <a:rPr lang="en"/>
              <a:t>Norco College</a:t>
            </a:r>
            <a:endParaRPr/>
          </a:p>
          <a:p>
            <a:pPr marL="609585" lvl="0" indent="-457188" algn="l" rtl="0">
              <a:lnSpc>
                <a:spcPct val="90000"/>
              </a:lnSpc>
              <a:spcBef>
                <a:spcPts val="0"/>
              </a:spcBef>
              <a:spcAft>
                <a:spcPts val="0"/>
              </a:spcAft>
              <a:buClr>
                <a:srgbClr val="3A3838"/>
              </a:buClr>
              <a:buSzPts val="1800"/>
              <a:buChar char="●"/>
            </a:pPr>
            <a:r>
              <a:rPr lang="en"/>
              <a:t>Palo Verde College </a:t>
            </a:r>
            <a:endParaRPr/>
          </a:p>
          <a:p>
            <a:pPr marL="609585" lvl="0" indent="-457188" algn="l" rtl="0">
              <a:lnSpc>
                <a:spcPct val="90000"/>
              </a:lnSpc>
              <a:spcBef>
                <a:spcPts val="0"/>
              </a:spcBef>
              <a:spcAft>
                <a:spcPts val="0"/>
              </a:spcAft>
              <a:buClr>
                <a:srgbClr val="3A3838"/>
              </a:buClr>
              <a:buSzPts val="1800"/>
              <a:buChar char="●"/>
            </a:pPr>
            <a:r>
              <a:rPr lang="en"/>
              <a:t>Riverside City College </a:t>
            </a:r>
            <a:endParaRPr/>
          </a:p>
          <a:p>
            <a:pPr marL="609585" lvl="0" indent="-457188" algn="l" rtl="0">
              <a:lnSpc>
                <a:spcPct val="90000"/>
              </a:lnSpc>
              <a:spcBef>
                <a:spcPts val="0"/>
              </a:spcBef>
              <a:spcAft>
                <a:spcPts val="0"/>
              </a:spcAft>
              <a:buClr>
                <a:srgbClr val="3A3838"/>
              </a:buClr>
              <a:buSzPts val="1800"/>
              <a:buChar char="●"/>
            </a:pPr>
            <a:r>
              <a:rPr lang="en"/>
              <a:t>San Bernardino College </a:t>
            </a:r>
            <a:endParaRPr/>
          </a:p>
          <a:p>
            <a:pPr marL="609585" lvl="0" indent="-457188" algn="l" rtl="0">
              <a:lnSpc>
                <a:spcPct val="90000"/>
              </a:lnSpc>
              <a:spcBef>
                <a:spcPts val="0"/>
              </a:spcBef>
              <a:spcAft>
                <a:spcPts val="0"/>
              </a:spcAft>
              <a:buClr>
                <a:srgbClr val="3A3838"/>
              </a:buClr>
              <a:buSzPts val="1800"/>
              <a:buChar char="●"/>
            </a:pPr>
            <a:r>
              <a:rPr lang="en"/>
              <a:t>Victor Valley College </a:t>
            </a:r>
            <a:endParaRPr/>
          </a:p>
        </p:txBody>
      </p:sp>
      <p:pic>
        <p:nvPicPr>
          <p:cNvPr id="187" name="Google Shape;187;p2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16106" y="408214"/>
            <a:ext cx="1704975" cy="1600200"/>
          </a:xfrm>
          <a:prstGeom prst="rect">
            <a:avLst/>
          </a:prstGeom>
          <a:noFill/>
          <a:ln>
            <a:noFill/>
          </a:ln>
        </p:spPr>
      </p:pic>
      <p:pic>
        <p:nvPicPr>
          <p:cNvPr id="188" name="Google Shape;188;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316182" y="6091833"/>
            <a:ext cx="3568481" cy="615712"/>
          </a:xfrm>
          <a:prstGeom prst="rect">
            <a:avLst/>
          </a:prstGeom>
          <a:noFill/>
          <a:ln>
            <a:noFill/>
          </a:ln>
        </p:spPr>
      </p:pic>
      <p:pic>
        <p:nvPicPr>
          <p:cNvPr id="189" name="Google Shape;189;p2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546554" y="303439"/>
            <a:ext cx="2524125" cy="1809750"/>
          </a:xfrm>
          <a:prstGeom prst="rect">
            <a:avLst/>
          </a:prstGeom>
          <a:noFill/>
          <a:ln>
            <a:noFill/>
          </a:ln>
        </p:spPr>
      </p:pic>
      <p:pic>
        <p:nvPicPr>
          <p:cNvPr id="190" name="Google Shape;190;p29">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5087887" y="1873604"/>
            <a:ext cx="3236323" cy="838502"/>
          </a:xfrm>
          <a:prstGeom prst="rect">
            <a:avLst/>
          </a:prstGeom>
          <a:noFill/>
          <a:ln>
            <a:noFill/>
          </a:ln>
        </p:spPr>
      </p:pic>
      <p:pic>
        <p:nvPicPr>
          <p:cNvPr id="191" name="Google Shape;191;p29">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7760488" y="755322"/>
            <a:ext cx="2040018" cy="969947"/>
          </a:xfrm>
          <a:prstGeom prst="rect">
            <a:avLst/>
          </a:prstGeom>
          <a:noFill/>
          <a:ln>
            <a:noFill/>
          </a:ln>
        </p:spPr>
      </p:pic>
      <p:pic>
        <p:nvPicPr>
          <p:cNvPr id="192" name="Google Shape;192;p29">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4963885" y="5255353"/>
            <a:ext cx="1465354" cy="1173451"/>
          </a:xfrm>
          <a:prstGeom prst="rect">
            <a:avLst/>
          </a:prstGeom>
          <a:noFill/>
          <a:ln>
            <a:noFill/>
          </a:ln>
        </p:spPr>
      </p:pic>
      <p:pic>
        <p:nvPicPr>
          <p:cNvPr id="193" name="Google Shape;193;p29">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6879222" y="3195581"/>
            <a:ext cx="2765260" cy="1106104"/>
          </a:xfrm>
          <a:prstGeom prst="rect">
            <a:avLst/>
          </a:prstGeom>
          <a:noFill/>
          <a:ln>
            <a:noFill/>
          </a:ln>
        </p:spPr>
      </p:pic>
      <p:pic>
        <p:nvPicPr>
          <p:cNvPr id="194" name="Google Shape;194;p29">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10458864" y="4139905"/>
            <a:ext cx="1440948" cy="1440948"/>
          </a:xfrm>
          <a:prstGeom prst="rect">
            <a:avLst/>
          </a:prstGeom>
          <a:noFill/>
          <a:ln>
            <a:noFill/>
          </a:ln>
        </p:spPr>
      </p:pic>
      <p:pic>
        <p:nvPicPr>
          <p:cNvPr id="195" name="Google Shape;195;p29">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8741191" y="4248913"/>
            <a:ext cx="1536632" cy="1536632"/>
          </a:xfrm>
          <a:prstGeom prst="rect">
            <a:avLst/>
          </a:prstGeom>
          <a:noFill/>
          <a:ln>
            <a:noFill/>
          </a:ln>
        </p:spPr>
      </p:pic>
      <p:pic>
        <p:nvPicPr>
          <p:cNvPr id="196" name="Google Shape;196;p29">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5024734" y="3205369"/>
            <a:ext cx="1536633" cy="1536633"/>
          </a:xfrm>
          <a:prstGeom prst="rect">
            <a:avLst/>
          </a:prstGeom>
          <a:noFill/>
          <a:ln>
            <a:noFill/>
          </a:ln>
        </p:spPr>
      </p:pic>
      <p:pic>
        <p:nvPicPr>
          <p:cNvPr id="197" name="Google Shape;197;p29">
            <a:extLst>
              <a:ext uri="{C183D7F6-B498-43B3-948B-1728B52AA6E4}">
                <adec:decorative xmlns:adec="http://schemas.microsoft.com/office/drawing/2017/decorative" val="1"/>
              </a:ext>
            </a:extLst>
          </p:cNvPr>
          <p:cNvPicPr preferRelativeResize="0"/>
          <p:nvPr/>
        </p:nvPicPr>
        <p:blipFill rotWithShape="1">
          <a:blip r:embed="rId13">
            <a:alphaModFix/>
          </a:blip>
          <a:srcRect/>
          <a:stretch/>
        </p:blipFill>
        <p:spPr>
          <a:xfrm>
            <a:off x="6676061" y="4705771"/>
            <a:ext cx="1640121" cy="1640121"/>
          </a:xfrm>
          <a:prstGeom prst="rect">
            <a:avLst/>
          </a:prstGeom>
          <a:noFill/>
          <a:ln>
            <a:noFill/>
          </a:ln>
        </p:spPr>
      </p:pic>
      <p:pic>
        <p:nvPicPr>
          <p:cNvPr id="198" name="Google Shape;198;p29">
            <a:extLst>
              <a:ext uri="{C183D7F6-B498-43B3-948B-1728B52AA6E4}">
                <adec:decorative xmlns:adec="http://schemas.microsoft.com/office/drawing/2017/decorative" val="1"/>
              </a:ext>
            </a:extLst>
          </p:cNvPr>
          <p:cNvPicPr preferRelativeResize="0"/>
          <p:nvPr/>
        </p:nvPicPr>
        <p:blipFill rotWithShape="1">
          <a:blip r:embed="rId14">
            <a:alphaModFix/>
          </a:blip>
          <a:srcRect/>
          <a:stretch/>
        </p:blipFill>
        <p:spPr>
          <a:xfrm>
            <a:off x="9683943" y="2170369"/>
            <a:ext cx="1666432" cy="16664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838200" y="1014921"/>
            <a:ext cx="10515600" cy="1146991"/>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2"/>
              </a:buClr>
              <a:buSzPts val="3600"/>
              <a:buFont typeface="Palatino"/>
              <a:buNone/>
            </a:pPr>
            <a:r>
              <a:rPr lang="en"/>
              <a:t>Academic Senate Resolution </a:t>
            </a:r>
            <a:endParaRPr/>
          </a:p>
          <a:p>
            <a:pPr marL="0" lvl="0" indent="0" algn="l" rtl="0">
              <a:lnSpc>
                <a:spcPct val="90000"/>
              </a:lnSpc>
              <a:spcBef>
                <a:spcPts val="0"/>
              </a:spcBef>
              <a:spcAft>
                <a:spcPts val="0"/>
              </a:spcAft>
              <a:buClr>
                <a:schemeClr val="dk2"/>
              </a:buClr>
              <a:buSzPts val="3600"/>
              <a:buFont typeface="Palatino"/>
              <a:buNone/>
            </a:pPr>
            <a:endParaRPr/>
          </a:p>
        </p:txBody>
      </p:sp>
      <p:sp>
        <p:nvSpPr>
          <p:cNvPr id="204" name="Google Shape;204;p30"/>
          <p:cNvSpPr txBox="1">
            <a:spLocks noGrp="1"/>
          </p:cNvSpPr>
          <p:nvPr>
            <p:ph type="body" idx="1"/>
          </p:nvPr>
        </p:nvSpPr>
        <p:spPr>
          <a:xfrm>
            <a:off x="838200" y="2286443"/>
            <a:ext cx="10515600" cy="4008032"/>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1000"/>
              </a:spcBef>
              <a:spcAft>
                <a:spcPts val="0"/>
              </a:spcAft>
              <a:buClr>
                <a:schemeClr val="dk2"/>
              </a:buClr>
              <a:buSzPts val="2667"/>
              <a:buNone/>
            </a:pPr>
            <a:r>
              <a:rPr lang="en" sz="2667">
                <a:solidFill>
                  <a:schemeClr val="dk2"/>
                </a:solidFill>
              </a:rPr>
              <a:t>21.01 S21 Collaborate with Regional Consortia </a:t>
            </a:r>
            <a:endParaRPr sz="2667">
              <a:solidFill>
                <a:schemeClr val="dk2"/>
              </a:solidFill>
            </a:endParaRPr>
          </a:p>
          <a:p>
            <a:pPr marL="0" lvl="0" indent="0" algn="l" rtl="0">
              <a:lnSpc>
                <a:spcPct val="90000"/>
              </a:lnSpc>
              <a:spcBef>
                <a:spcPts val="1600"/>
              </a:spcBef>
              <a:spcAft>
                <a:spcPts val="0"/>
              </a:spcAft>
              <a:buClr>
                <a:schemeClr val="dk2"/>
              </a:buClr>
              <a:buSzPts val="1867"/>
              <a:buNone/>
            </a:pPr>
            <a:r>
              <a:rPr lang="en" sz="1867">
                <a:solidFill>
                  <a:schemeClr val="dk2"/>
                </a:solidFill>
                <a:highlight>
                  <a:srgbClr val="FFFFFF"/>
                </a:highlight>
              </a:rPr>
              <a:t>Resolved, That the Academic Senate for California Community Colleges collaborate with the regional consortia and the state and regional directors to empower and engage regional faculty leaders by working with the faculty leaders on regional boards, providing professional learning for career technical education faculty, sharing and developing new and emerging curriculum, and discussing how to streamline curriculum processes to move at the speed of industry and business so that students can be prepared for the jobs of tomorrow.</a:t>
            </a:r>
            <a:endParaRPr sz="2667">
              <a:solidFill>
                <a:schemeClr val="dk2"/>
              </a:solidFill>
            </a:endParaRPr>
          </a:p>
          <a:p>
            <a:pPr marL="0" lvl="0" indent="0" algn="l" rtl="0">
              <a:lnSpc>
                <a:spcPct val="90000"/>
              </a:lnSpc>
              <a:spcBef>
                <a:spcPts val="1600"/>
              </a:spcBef>
              <a:spcAft>
                <a:spcPts val="1600"/>
              </a:spcAft>
              <a:buClr>
                <a:srgbClr val="3A3838"/>
              </a:buClr>
              <a:buSzPts val="2667"/>
              <a:buNone/>
            </a:pPr>
            <a:endParaRPr sz="2667">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a:t>Today’s Agenda</a:t>
            </a:r>
            <a:endParaRPr/>
          </a:p>
        </p:txBody>
      </p:sp>
      <p:sp>
        <p:nvSpPr>
          <p:cNvPr id="211" name="Google Shape;211;p31"/>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457200" lvl="0" indent="-374650" algn="l" rtl="0">
              <a:spcBef>
                <a:spcPts val="1000"/>
              </a:spcBef>
              <a:spcAft>
                <a:spcPts val="0"/>
              </a:spcAft>
              <a:buSzPts val="2300"/>
              <a:buFont typeface="Gill Sans"/>
              <a:buAutoNum type="romanUcPeriod"/>
            </a:pPr>
            <a:r>
              <a:rPr lang="en"/>
              <a:t>Welcome</a:t>
            </a:r>
            <a:endParaRPr/>
          </a:p>
          <a:p>
            <a:pPr marL="457200" lvl="0" indent="-374650" algn="l" rtl="0">
              <a:spcBef>
                <a:spcPts val="0"/>
              </a:spcBef>
              <a:spcAft>
                <a:spcPts val="0"/>
              </a:spcAft>
              <a:buSzPts val="2300"/>
              <a:buFont typeface="Gill Sans"/>
              <a:buAutoNum type="romanUcPeriod"/>
            </a:pPr>
            <a:r>
              <a:rPr lang="en"/>
              <a:t>Credit for Prior Learning </a:t>
            </a:r>
            <a:endParaRPr/>
          </a:p>
          <a:p>
            <a:pPr marL="457200" lvl="0" indent="-374650" algn="l" rtl="0">
              <a:spcBef>
                <a:spcPts val="0"/>
              </a:spcBef>
              <a:spcAft>
                <a:spcPts val="0"/>
              </a:spcAft>
              <a:buSzPts val="2300"/>
              <a:buFont typeface="Gill Sans"/>
              <a:buAutoNum type="romanUcPeriod"/>
            </a:pPr>
            <a:r>
              <a:rPr lang="en"/>
              <a:t>Working with the Inland Empire/Desert Regional Consortium</a:t>
            </a:r>
            <a:endParaRPr/>
          </a:p>
          <a:p>
            <a:pPr marL="457200" lvl="0" indent="-374650" algn="l" rtl="0">
              <a:spcBef>
                <a:spcPts val="0"/>
              </a:spcBef>
              <a:spcAft>
                <a:spcPts val="0"/>
              </a:spcAft>
              <a:buSzPts val="2300"/>
              <a:buFont typeface="Gill Sans"/>
              <a:buAutoNum type="romanUcPeriod"/>
            </a:pPr>
            <a:r>
              <a:rPr lang="en"/>
              <a:t>Academic Senate, Local Senates, CTE Faculty Engagement</a:t>
            </a:r>
            <a:endParaRPr/>
          </a:p>
          <a:p>
            <a:pPr marL="457200" lvl="0" indent="-374650" algn="l" rtl="0">
              <a:spcBef>
                <a:spcPts val="0"/>
              </a:spcBef>
              <a:spcAft>
                <a:spcPts val="0"/>
              </a:spcAft>
              <a:buSzPts val="2300"/>
              <a:buFont typeface="Gill Sans"/>
              <a:buAutoNum type="romanUcPeriod"/>
            </a:pPr>
            <a:r>
              <a:rPr lang="en"/>
              <a:t>ASCCC Resolution on Articulation</a:t>
            </a:r>
            <a:endParaRPr/>
          </a:p>
          <a:p>
            <a:pPr marL="457200" lvl="0" indent="-374650" algn="l" rtl="0">
              <a:spcBef>
                <a:spcPts val="0"/>
              </a:spcBef>
              <a:spcAft>
                <a:spcPts val="0"/>
              </a:spcAft>
              <a:buSzPts val="2300"/>
              <a:buFont typeface="Gill Sans"/>
              <a:buAutoNum type="romanUcPeriod"/>
            </a:pPr>
            <a:r>
              <a:rPr lang="en"/>
              <a:t>CTE in the Inland Empire/Desert - feedback and conversation</a:t>
            </a:r>
            <a:endParaRPr/>
          </a:p>
          <a:p>
            <a:pPr marL="457200" lvl="0" indent="-374650" algn="l" rtl="0">
              <a:spcBef>
                <a:spcPts val="0"/>
              </a:spcBef>
              <a:spcAft>
                <a:spcPts val="0"/>
              </a:spcAft>
              <a:buSzPts val="2300"/>
              <a:buFont typeface="Gill Sans"/>
              <a:buAutoNum type="romanUcPeriod"/>
            </a:pPr>
            <a:r>
              <a:rPr lang="en"/>
              <a:t>Minimum Qualifications</a:t>
            </a:r>
            <a:endParaRPr/>
          </a:p>
          <a:p>
            <a:pPr marL="457200" lvl="0" indent="-374650" algn="l" rtl="0">
              <a:spcBef>
                <a:spcPts val="0"/>
              </a:spcBef>
              <a:spcAft>
                <a:spcPts val="0"/>
              </a:spcAft>
              <a:buSzPts val="2300"/>
              <a:buFont typeface="Gill Sans"/>
              <a:buAutoNum type="romanUcPeriod"/>
            </a:pPr>
            <a:r>
              <a:rPr lang="en"/>
              <a:t>Wrap Up</a:t>
            </a:r>
            <a:endParaRPr/>
          </a:p>
        </p:txBody>
      </p:sp>
      <p:sp>
        <p:nvSpPr>
          <p:cNvPr id="212" name="Google Shape;212;p31"/>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415050" y="3835225"/>
            <a:ext cx="11361900" cy="12261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accent2"/>
              </a:buClr>
              <a:buSzPts val="4000"/>
              <a:buFont typeface="Palatino"/>
              <a:buNone/>
            </a:pPr>
            <a:r>
              <a:rPr lang="en"/>
              <a:t>CTE Faculty Engagement</a:t>
            </a:r>
            <a:endParaRPr/>
          </a:p>
        </p:txBody>
      </p:sp>
      <p:pic>
        <p:nvPicPr>
          <p:cNvPr id="230" name="Google Shape;230;p34" descr="ASCCC Logo "/>
          <p:cNvPicPr preferRelativeResize="0"/>
          <p:nvPr/>
        </p:nvPicPr>
        <p:blipFill rotWithShape="1">
          <a:blip r:embed="rId3">
            <a:alphaModFix/>
          </a:blip>
          <a:srcRect/>
          <a:stretch/>
        </p:blipFill>
        <p:spPr>
          <a:xfrm>
            <a:off x="2828867" y="1114301"/>
            <a:ext cx="6534267" cy="164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415600" y="490667"/>
            <a:ext cx="11360800" cy="763600"/>
          </a:xfrm>
          <a:prstGeom prst="rect">
            <a:avLst/>
          </a:prstGeom>
          <a:noFill/>
          <a:ln>
            <a:noFill/>
          </a:ln>
        </p:spPr>
        <p:txBody>
          <a:bodyPr spcFirstLastPara="1" wrap="square" lIns="121900" tIns="121900" rIns="121900" bIns="121900" anchor="t" anchorCtr="0">
            <a:noAutofit/>
          </a:bodyPr>
          <a:lstStyle/>
          <a:p>
            <a:pPr marL="609585" lvl="0" indent="0" algn="l" rtl="0">
              <a:lnSpc>
                <a:spcPct val="115000"/>
              </a:lnSpc>
              <a:spcBef>
                <a:spcPts val="0"/>
              </a:spcBef>
              <a:spcAft>
                <a:spcPts val="0"/>
              </a:spcAft>
              <a:buClr>
                <a:schemeClr val="dk2"/>
              </a:buClr>
              <a:buSzPts val="990"/>
              <a:buFont typeface="Palatino"/>
              <a:buNone/>
            </a:pPr>
            <a:r>
              <a:rPr lang="en" sz="2693" b="1">
                <a:solidFill>
                  <a:schemeClr val="dk2"/>
                </a:solidFill>
              </a:rPr>
              <a:t>California Community College Chancellor’s Office Vision 2023</a:t>
            </a:r>
            <a:endParaRPr sz="2693" b="1">
              <a:solidFill>
                <a:schemeClr val="dk2"/>
              </a:solidFill>
            </a:endParaRPr>
          </a:p>
          <a:p>
            <a:pPr marL="0" lvl="0" indent="0" algn="l" rtl="0">
              <a:lnSpc>
                <a:spcPct val="90000"/>
              </a:lnSpc>
              <a:spcBef>
                <a:spcPts val="1600"/>
              </a:spcBef>
              <a:spcAft>
                <a:spcPts val="0"/>
              </a:spcAft>
              <a:buClr>
                <a:schemeClr val="accent2"/>
              </a:buClr>
              <a:buSzPts val="990"/>
              <a:buFont typeface="Palatino"/>
              <a:buNone/>
            </a:pPr>
            <a:endParaRPr sz="3359"/>
          </a:p>
        </p:txBody>
      </p:sp>
      <p:sp>
        <p:nvSpPr>
          <p:cNvPr id="218" name="Google Shape;218;p32"/>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fontScale="70000" lnSpcReduction="20000"/>
          </a:bodyPr>
          <a:lstStyle/>
          <a:p>
            <a:pPr marL="0" lvl="0" indent="0" algn="l" rtl="0">
              <a:lnSpc>
                <a:spcPct val="90000"/>
              </a:lnSpc>
              <a:spcBef>
                <a:spcPts val="0"/>
              </a:spcBef>
              <a:spcAft>
                <a:spcPts val="0"/>
              </a:spcAft>
              <a:buClr>
                <a:srgbClr val="3A3838"/>
              </a:buClr>
              <a:buSzPct val="98901"/>
              <a:buNone/>
            </a:pPr>
            <a:r>
              <a:rPr lang="en"/>
              <a:t>Vision 2030 is a framework that builds on the goals of the Vision for Success (2017-2022) and the governor’s Roadmap (2022-2027). It incorporates:</a:t>
            </a:r>
            <a:endParaRPr/>
          </a:p>
          <a:p>
            <a:pPr marL="0" lvl="0" indent="0" algn="l" rtl="0">
              <a:lnSpc>
                <a:spcPct val="90000"/>
              </a:lnSpc>
              <a:spcBef>
                <a:spcPts val="1600"/>
              </a:spcBef>
              <a:spcAft>
                <a:spcPts val="0"/>
              </a:spcAft>
              <a:buClr>
                <a:srgbClr val="3A3838"/>
              </a:buClr>
              <a:buSzPct val="98901"/>
              <a:buNone/>
            </a:pPr>
            <a:r>
              <a:rPr lang="en"/>
              <a:t>  o Equity in access, a focus on proactively bringing learning opportunities to prospective students where they are rather than waiting for them to come to us. </a:t>
            </a:r>
            <a:endParaRPr/>
          </a:p>
          <a:p>
            <a:pPr marL="0" lvl="0" indent="0" algn="l" rtl="0">
              <a:lnSpc>
                <a:spcPct val="90000"/>
              </a:lnSpc>
              <a:spcBef>
                <a:spcPts val="1600"/>
              </a:spcBef>
              <a:spcAft>
                <a:spcPts val="0"/>
              </a:spcAft>
              <a:buClr>
                <a:srgbClr val="3A3838"/>
              </a:buClr>
              <a:buSzPct val="98901"/>
              <a:buNone/>
            </a:pPr>
            <a:r>
              <a:rPr lang="en"/>
              <a:t>o Equity in support, a focus on strengthening learning spaces to ensure every student experiences a sense of belonging and connectedness and has easy access to an ecosystem of high-touch services.  </a:t>
            </a:r>
            <a:endParaRPr/>
          </a:p>
          <a:p>
            <a:pPr marL="0" lvl="0" indent="0" algn="l" rtl="0">
              <a:lnSpc>
                <a:spcPct val="90000"/>
              </a:lnSpc>
              <a:spcBef>
                <a:spcPts val="1600"/>
              </a:spcBef>
              <a:spcAft>
                <a:spcPts val="0"/>
              </a:spcAft>
              <a:buClr>
                <a:srgbClr val="3A3838"/>
              </a:buClr>
              <a:buSzPct val="98901"/>
              <a:buNone/>
            </a:pPr>
            <a:r>
              <a:rPr lang="en"/>
              <a:t>o Engagement with the challenges and opportunities of generative artificial intelligence (AI) and the urgent need to address the troublesome effects of climate change.</a:t>
            </a:r>
            <a:endParaRPr/>
          </a:p>
          <a:p>
            <a:pPr marL="0" lvl="0" indent="0" algn="l" rtl="0">
              <a:lnSpc>
                <a:spcPct val="90000"/>
              </a:lnSpc>
              <a:spcBef>
                <a:spcPts val="1600"/>
              </a:spcBef>
              <a:spcAft>
                <a:spcPts val="0"/>
              </a:spcAft>
              <a:buClr>
                <a:srgbClr val="3A3838"/>
              </a:buClr>
              <a:buSzPct val="98901"/>
              <a:buNone/>
            </a:pPr>
            <a:r>
              <a:rPr lang="en"/>
              <a:t>The intent of the framework is to: </a:t>
            </a:r>
            <a:endParaRPr/>
          </a:p>
          <a:p>
            <a:pPr marL="0" lvl="0" indent="0" algn="l" rtl="0">
              <a:lnSpc>
                <a:spcPct val="90000"/>
              </a:lnSpc>
              <a:spcBef>
                <a:spcPts val="1600"/>
              </a:spcBef>
              <a:spcAft>
                <a:spcPts val="0"/>
              </a:spcAft>
              <a:buClr>
                <a:srgbClr val="3A3838"/>
              </a:buClr>
              <a:buSzPct val="98901"/>
              <a:buNone/>
            </a:pPr>
            <a:r>
              <a:rPr lang="en"/>
              <a:t>o Draw from what we have learned in recent years to continue with what works, fix what doesn’t, and create what is missing. </a:t>
            </a:r>
            <a:endParaRPr/>
          </a:p>
          <a:p>
            <a:pPr marL="0" lvl="0" indent="0" algn="l" rtl="0">
              <a:lnSpc>
                <a:spcPct val="90000"/>
              </a:lnSpc>
              <a:spcBef>
                <a:spcPts val="1600"/>
              </a:spcBef>
              <a:spcAft>
                <a:spcPts val="1600"/>
              </a:spcAft>
              <a:buClr>
                <a:srgbClr val="3A3838"/>
              </a:buClr>
              <a:buSzPct val="98901"/>
              <a:buNone/>
            </a:pPr>
            <a:r>
              <a:rPr lang="en"/>
              <a:t>o Galvanize local, regional, and statewide action toward demolishing barriers for students and communities.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15000"/>
              </a:lnSpc>
              <a:spcBef>
                <a:spcPts val="0"/>
              </a:spcBef>
              <a:spcAft>
                <a:spcPts val="1600"/>
              </a:spcAft>
              <a:buClr>
                <a:schemeClr val="dk1"/>
              </a:buClr>
              <a:buSzPct val="61111"/>
              <a:buFont typeface="Palatino"/>
              <a:buNone/>
            </a:pPr>
            <a:r>
              <a:rPr lang="en" sz="2400">
                <a:solidFill>
                  <a:schemeClr val="dk2"/>
                </a:solidFill>
              </a:rPr>
              <a:t>3 Goals and 6 Outcomes</a:t>
            </a:r>
            <a:endParaRPr/>
          </a:p>
        </p:txBody>
      </p:sp>
      <p:sp>
        <p:nvSpPr>
          <p:cNvPr id="224" name="Google Shape;224;p33"/>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fontScale="85000" lnSpcReduction="20000"/>
          </a:bodyPr>
          <a:lstStyle/>
          <a:p>
            <a:pPr marL="0" lvl="0" indent="0" algn="l" rtl="0">
              <a:lnSpc>
                <a:spcPct val="90000"/>
              </a:lnSpc>
              <a:spcBef>
                <a:spcPts val="0"/>
              </a:spcBef>
              <a:spcAft>
                <a:spcPts val="0"/>
              </a:spcAft>
              <a:buClr>
                <a:srgbClr val="3A3838"/>
              </a:buClr>
              <a:buSzPct val="81447"/>
              <a:buNone/>
            </a:pPr>
            <a:r>
              <a:rPr lang="en" b="1"/>
              <a:t>(1) Equity in Success</a:t>
            </a:r>
            <a:endParaRPr b="1"/>
          </a:p>
          <a:p>
            <a:pPr marL="0" lvl="0" indent="0" algn="l" rtl="0">
              <a:lnSpc>
                <a:spcPct val="90000"/>
              </a:lnSpc>
              <a:spcBef>
                <a:spcPts val="1600"/>
              </a:spcBef>
              <a:spcAft>
                <a:spcPts val="0"/>
              </a:spcAft>
              <a:buClr>
                <a:srgbClr val="3A3838"/>
              </a:buClr>
              <a:buSzPct val="81447"/>
              <a:buNone/>
            </a:pPr>
            <a:r>
              <a:rPr lang="en"/>
              <a:t> i. Increase completion of a degree or certificate with equity</a:t>
            </a:r>
            <a:endParaRPr/>
          </a:p>
          <a:p>
            <a:pPr marL="0" lvl="0" indent="0" algn="l" rtl="0">
              <a:lnSpc>
                <a:spcPct val="90000"/>
              </a:lnSpc>
              <a:spcBef>
                <a:spcPts val="1600"/>
              </a:spcBef>
              <a:spcAft>
                <a:spcPts val="0"/>
              </a:spcAft>
              <a:buClr>
                <a:srgbClr val="3A3838"/>
              </a:buClr>
              <a:buSzPct val="81447"/>
              <a:buNone/>
            </a:pPr>
            <a:r>
              <a:rPr lang="en"/>
              <a:t> ii. Increase baccalaureate attainment with equity</a:t>
            </a:r>
            <a:endParaRPr/>
          </a:p>
          <a:p>
            <a:pPr marL="0" lvl="0" indent="0" algn="l" rtl="0">
              <a:lnSpc>
                <a:spcPct val="90000"/>
              </a:lnSpc>
              <a:spcBef>
                <a:spcPts val="1600"/>
              </a:spcBef>
              <a:spcAft>
                <a:spcPts val="0"/>
              </a:spcAft>
              <a:buClr>
                <a:srgbClr val="3A3838"/>
              </a:buClr>
              <a:buSzPct val="81448"/>
              <a:buNone/>
            </a:pPr>
            <a:r>
              <a:rPr lang="en">
                <a:highlight>
                  <a:srgbClr val="FFFF00"/>
                </a:highlight>
              </a:rPr>
              <a:t> iii. Increase share of graduates earning a living wage</a:t>
            </a:r>
            <a:endParaRPr>
              <a:highlight>
                <a:srgbClr val="FFFF00"/>
              </a:highlight>
            </a:endParaRPr>
          </a:p>
          <a:p>
            <a:pPr marL="0" lvl="0" indent="0" algn="l" rtl="0">
              <a:lnSpc>
                <a:spcPct val="90000"/>
              </a:lnSpc>
              <a:spcBef>
                <a:spcPts val="1600"/>
              </a:spcBef>
              <a:spcAft>
                <a:spcPts val="0"/>
              </a:spcAft>
              <a:buClr>
                <a:srgbClr val="3A3838"/>
              </a:buClr>
              <a:buSzPct val="81448"/>
              <a:buNone/>
            </a:pPr>
            <a:r>
              <a:rPr lang="en" b="1"/>
              <a:t> (2) Equity in Access</a:t>
            </a:r>
            <a:endParaRPr b="1"/>
          </a:p>
          <a:p>
            <a:pPr marL="0" lvl="0" indent="0" algn="l" rtl="0">
              <a:lnSpc>
                <a:spcPct val="90000"/>
              </a:lnSpc>
              <a:spcBef>
                <a:spcPts val="1600"/>
              </a:spcBef>
              <a:spcAft>
                <a:spcPts val="0"/>
              </a:spcAft>
              <a:buClr>
                <a:srgbClr val="3A3838"/>
              </a:buClr>
              <a:buSzPct val="81447"/>
              <a:buNone/>
            </a:pPr>
            <a:r>
              <a:rPr lang="en"/>
              <a:t> iv. Increase participation/enrollments for dual enrollment, justice involved individuals, veterans, working adults, low-income adults </a:t>
            </a:r>
            <a:endParaRPr/>
          </a:p>
          <a:p>
            <a:pPr marL="0" lvl="0" indent="0" algn="l" rtl="0">
              <a:lnSpc>
                <a:spcPct val="90000"/>
              </a:lnSpc>
              <a:spcBef>
                <a:spcPts val="1600"/>
              </a:spcBef>
              <a:spcAft>
                <a:spcPts val="0"/>
              </a:spcAft>
              <a:buClr>
                <a:srgbClr val="3A3838"/>
              </a:buClr>
              <a:buSzPct val="81447"/>
              <a:buNone/>
            </a:pPr>
            <a:r>
              <a:rPr lang="en" b="1"/>
              <a:t>(3) Equity in Suppor</a:t>
            </a:r>
            <a:r>
              <a:rPr lang="en"/>
              <a:t>t </a:t>
            </a:r>
            <a:endParaRPr/>
          </a:p>
          <a:p>
            <a:pPr marL="0" lvl="0" indent="0" algn="l" rtl="0">
              <a:lnSpc>
                <a:spcPct val="90000"/>
              </a:lnSpc>
              <a:spcBef>
                <a:spcPts val="1600"/>
              </a:spcBef>
              <a:spcAft>
                <a:spcPts val="0"/>
              </a:spcAft>
              <a:buClr>
                <a:srgbClr val="3A3838"/>
              </a:buClr>
              <a:buSzPct val="81447"/>
              <a:buNone/>
            </a:pPr>
            <a:r>
              <a:rPr lang="en"/>
              <a:t>v. Increase number of Pell grant and CCPG recipients</a:t>
            </a:r>
            <a:endParaRPr/>
          </a:p>
          <a:p>
            <a:pPr marL="0" lvl="0" indent="0" algn="l" rtl="0">
              <a:lnSpc>
                <a:spcPct val="90000"/>
              </a:lnSpc>
              <a:spcBef>
                <a:spcPts val="1600"/>
              </a:spcBef>
              <a:spcAft>
                <a:spcPts val="1600"/>
              </a:spcAft>
              <a:buClr>
                <a:srgbClr val="3A3838"/>
              </a:buClr>
              <a:buSzPct val="81447"/>
              <a:buNone/>
            </a:pPr>
            <a:r>
              <a:rPr lang="en"/>
              <a:t> vi. Reduce units to Associate Degree for Transfer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accent2"/>
              </a:buClr>
              <a:buSzPct val="70707"/>
              <a:buFont typeface="Palatino"/>
              <a:buNone/>
            </a:pPr>
            <a:r>
              <a:rPr lang="en"/>
              <a:t>                                 The “10 +1”</a:t>
            </a:r>
            <a:endParaRPr/>
          </a:p>
        </p:txBody>
      </p:sp>
      <p:sp>
        <p:nvSpPr>
          <p:cNvPr id="236" name="Google Shape;236;p35"/>
          <p:cNvSpPr txBox="1">
            <a:spLocks noGrp="1"/>
          </p:cNvSpPr>
          <p:nvPr>
            <p:ph type="body" idx="1"/>
          </p:nvPr>
        </p:nvSpPr>
        <p:spPr>
          <a:xfrm>
            <a:off x="415650" y="1968508"/>
            <a:ext cx="11360700" cy="4555200"/>
          </a:xfrm>
          <a:prstGeom prst="rect">
            <a:avLst/>
          </a:prstGeom>
          <a:noFill/>
          <a:ln>
            <a:noFill/>
          </a:ln>
        </p:spPr>
        <p:txBody>
          <a:bodyPr spcFirstLastPara="1" wrap="square" lIns="91425" tIns="91425" rIns="91425" bIns="91425" anchor="t" anchorCtr="0">
            <a:normAutofit fontScale="85000" lnSpcReduction="20000"/>
          </a:bodyPr>
          <a:lstStyle/>
          <a:p>
            <a:pPr marL="609585" lvl="0" indent="-457188" algn="l" rtl="0">
              <a:lnSpc>
                <a:spcPct val="90000"/>
              </a:lnSpc>
              <a:spcBef>
                <a:spcPts val="0"/>
              </a:spcBef>
              <a:spcAft>
                <a:spcPts val="0"/>
              </a:spcAft>
              <a:buClr>
                <a:srgbClr val="3A3838"/>
              </a:buClr>
              <a:buSzPct val="81447"/>
              <a:buChar char="●"/>
            </a:pPr>
            <a:r>
              <a:rPr lang="en"/>
              <a:t>Title 5 §53200(b): Title 5 §53200 (b): Academic Senate means an organization whose primary function is to make recommendations with respect to academic and professional matters. In Section 53200 (c), “Academic and professional matters” means the following policy development and implementation matters:</a:t>
            </a:r>
            <a:endParaRPr/>
          </a:p>
          <a:p>
            <a:pPr marL="609585" lvl="0" indent="-342888" algn="l" rtl="0">
              <a:lnSpc>
                <a:spcPct val="90000"/>
              </a:lnSpc>
              <a:spcBef>
                <a:spcPts val="0"/>
              </a:spcBef>
              <a:spcAft>
                <a:spcPts val="0"/>
              </a:spcAft>
              <a:buClr>
                <a:srgbClr val="3A3838"/>
              </a:buClr>
              <a:buSzPct val="81447"/>
              <a:buNone/>
            </a:pPr>
            <a:endParaRPr/>
          </a:p>
          <a:p>
            <a:pPr marL="609585" lvl="0" indent="-457188" algn="l" rtl="0">
              <a:lnSpc>
                <a:spcPct val="90000"/>
              </a:lnSpc>
              <a:spcBef>
                <a:spcPts val="0"/>
              </a:spcBef>
              <a:spcAft>
                <a:spcPts val="0"/>
              </a:spcAft>
              <a:buClr>
                <a:srgbClr val="3A3838"/>
              </a:buClr>
              <a:buSzPct val="81447"/>
              <a:buChar char="●"/>
            </a:pPr>
            <a:r>
              <a:rPr lang="en"/>
              <a:t>Curriculum including establishing prerequisites and placing courses within disciplines</a:t>
            </a:r>
            <a:endParaRPr/>
          </a:p>
          <a:p>
            <a:pPr marL="609585" lvl="0" indent="-457188" algn="l" rtl="0">
              <a:lnSpc>
                <a:spcPct val="90000"/>
              </a:lnSpc>
              <a:spcBef>
                <a:spcPts val="0"/>
              </a:spcBef>
              <a:spcAft>
                <a:spcPts val="0"/>
              </a:spcAft>
              <a:buClr>
                <a:srgbClr val="3A3838"/>
              </a:buClr>
              <a:buSzPct val="81447"/>
              <a:buChar char="●"/>
            </a:pPr>
            <a:r>
              <a:rPr lang="en"/>
              <a:t>Degree and certificate requirements</a:t>
            </a:r>
            <a:endParaRPr/>
          </a:p>
          <a:p>
            <a:pPr marL="609585" lvl="0" indent="-457188" algn="l" rtl="0">
              <a:lnSpc>
                <a:spcPct val="90000"/>
              </a:lnSpc>
              <a:spcBef>
                <a:spcPts val="0"/>
              </a:spcBef>
              <a:spcAft>
                <a:spcPts val="0"/>
              </a:spcAft>
              <a:buClr>
                <a:srgbClr val="3A3838"/>
              </a:buClr>
              <a:buSzPct val="81447"/>
              <a:buChar char="●"/>
            </a:pPr>
            <a:r>
              <a:rPr lang="en"/>
              <a:t>Grading policies</a:t>
            </a:r>
            <a:endParaRPr/>
          </a:p>
          <a:p>
            <a:pPr marL="609585" lvl="0" indent="-457188" algn="l" rtl="0">
              <a:lnSpc>
                <a:spcPct val="90000"/>
              </a:lnSpc>
              <a:spcBef>
                <a:spcPts val="0"/>
              </a:spcBef>
              <a:spcAft>
                <a:spcPts val="0"/>
              </a:spcAft>
              <a:buClr>
                <a:srgbClr val="3A3838"/>
              </a:buClr>
              <a:buSzPct val="81447"/>
              <a:buChar char="●"/>
            </a:pPr>
            <a:r>
              <a:rPr lang="en"/>
              <a:t>Educational program development</a:t>
            </a:r>
            <a:endParaRPr/>
          </a:p>
          <a:p>
            <a:pPr marL="609585" lvl="0" indent="-457188" algn="l" rtl="0">
              <a:lnSpc>
                <a:spcPct val="90000"/>
              </a:lnSpc>
              <a:spcBef>
                <a:spcPts val="0"/>
              </a:spcBef>
              <a:spcAft>
                <a:spcPts val="0"/>
              </a:spcAft>
              <a:buClr>
                <a:srgbClr val="3A3838"/>
              </a:buClr>
              <a:buSzPct val="81447"/>
              <a:buChar char="●"/>
            </a:pPr>
            <a:r>
              <a:rPr lang="en"/>
              <a:t>Standards or policies regarding student preparation and success</a:t>
            </a:r>
            <a:endParaRPr/>
          </a:p>
          <a:p>
            <a:pPr marL="609585" lvl="0" indent="-457188" algn="l" rtl="0">
              <a:lnSpc>
                <a:spcPct val="90000"/>
              </a:lnSpc>
              <a:spcBef>
                <a:spcPts val="0"/>
              </a:spcBef>
              <a:spcAft>
                <a:spcPts val="0"/>
              </a:spcAft>
              <a:buClr>
                <a:srgbClr val="3A3838"/>
              </a:buClr>
              <a:buSzPct val="81447"/>
              <a:buChar char="●"/>
            </a:pPr>
            <a:r>
              <a:rPr lang="en"/>
              <a:t>District and college governance structures, as related to faculty roles</a:t>
            </a:r>
            <a:endParaRPr/>
          </a:p>
          <a:p>
            <a:pPr marL="609585" lvl="0" indent="-457188" algn="l" rtl="0">
              <a:lnSpc>
                <a:spcPct val="90000"/>
              </a:lnSpc>
              <a:spcBef>
                <a:spcPts val="0"/>
              </a:spcBef>
              <a:spcAft>
                <a:spcPts val="0"/>
              </a:spcAft>
              <a:buClr>
                <a:srgbClr val="3A3838"/>
              </a:buClr>
              <a:buSzPct val="81447"/>
              <a:buChar char="●"/>
            </a:pPr>
            <a:r>
              <a:rPr lang="en"/>
              <a:t>Faculty roles and involvement in accreditation processes, including self-study and annual reports</a:t>
            </a:r>
            <a:endParaRPr/>
          </a:p>
          <a:p>
            <a:pPr marL="609585" lvl="0" indent="-457188" algn="l" rtl="0">
              <a:lnSpc>
                <a:spcPct val="90000"/>
              </a:lnSpc>
              <a:spcBef>
                <a:spcPts val="0"/>
              </a:spcBef>
              <a:spcAft>
                <a:spcPts val="0"/>
              </a:spcAft>
              <a:buClr>
                <a:srgbClr val="3A3838"/>
              </a:buClr>
              <a:buSzPct val="81447"/>
              <a:buChar char="●"/>
            </a:pPr>
            <a:r>
              <a:rPr lang="en"/>
              <a:t>Policies for faculty professional development activities</a:t>
            </a:r>
            <a:endParaRPr/>
          </a:p>
          <a:p>
            <a:pPr marL="609585" lvl="0" indent="-457188" algn="l" rtl="0">
              <a:lnSpc>
                <a:spcPct val="90000"/>
              </a:lnSpc>
              <a:spcBef>
                <a:spcPts val="0"/>
              </a:spcBef>
              <a:spcAft>
                <a:spcPts val="0"/>
              </a:spcAft>
              <a:buClr>
                <a:srgbClr val="3A3838"/>
              </a:buClr>
              <a:buSzPct val="81447"/>
              <a:buChar char="●"/>
            </a:pPr>
            <a:r>
              <a:rPr lang="en"/>
              <a:t>Processes for program review</a:t>
            </a:r>
            <a:endParaRPr/>
          </a:p>
          <a:p>
            <a:pPr marL="609585" lvl="0" indent="-457188" algn="l" rtl="0">
              <a:lnSpc>
                <a:spcPct val="90000"/>
              </a:lnSpc>
              <a:spcBef>
                <a:spcPts val="0"/>
              </a:spcBef>
              <a:spcAft>
                <a:spcPts val="0"/>
              </a:spcAft>
              <a:buClr>
                <a:srgbClr val="3A3838"/>
              </a:buClr>
              <a:buSzPct val="81447"/>
              <a:buChar char="●"/>
            </a:pPr>
            <a:r>
              <a:rPr lang="en"/>
              <a:t>Processes for institutional planning and budget development</a:t>
            </a:r>
            <a:endParaRPr/>
          </a:p>
          <a:p>
            <a:pPr marL="609585" lvl="0" indent="-457188" algn="l" rtl="0">
              <a:lnSpc>
                <a:spcPct val="90000"/>
              </a:lnSpc>
              <a:spcBef>
                <a:spcPts val="0"/>
              </a:spcBef>
              <a:spcAft>
                <a:spcPts val="0"/>
              </a:spcAft>
              <a:buClr>
                <a:srgbClr val="3A3838"/>
              </a:buClr>
              <a:buSzPct val="81447"/>
              <a:buChar char="●"/>
            </a:pPr>
            <a:r>
              <a:rPr lang="en"/>
              <a:t>(otherwise known as +1) Other academic and professional matters as mutually agreed upon between the governing board and the academic senate</a:t>
            </a:r>
            <a:endParaRPr/>
          </a:p>
        </p:txBody>
      </p:sp>
      <p:pic>
        <p:nvPicPr>
          <p:cNvPr id="237" name="Google Shape;237;p35" descr="QR Code "/>
          <p:cNvPicPr preferRelativeResize="0"/>
          <p:nvPr/>
        </p:nvPicPr>
        <p:blipFill rotWithShape="1">
          <a:blip r:embed="rId3">
            <a:alphaModFix/>
          </a:blip>
          <a:srcRect/>
          <a:stretch/>
        </p:blipFill>
        <p:spPr>
          <a:xfrm>
            <a:off x="8568175" y="97300"/>
            <a:ext cx="1739875" cy="1733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accent2"/>
              </a:buClr>
              <a:buSzPct val="70707"/>
              <a:buFont typeface="Palatino"/>
              <a:buNone/>
            </a:pPr>
            <a:r>
              <a:rPr lang="en"/>
              <a:t>Faculty Volunteer to Serve</a:t>
            </a:r>
            <a:endParaRPr/>
          </a:p>
        </p:txBody>
      </p:sp>
      <p:sp>
        <p:nvSpPr>
          <p:cNvPr id="243" name="Google Shape;243;p3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en"/>
              <a:t>ASCCC appoints almost 1,000 faculty members to work on statewide committees, workgroups, and task forces. Applying to serve provides you the opportunity to:</a:t>
            </a:r>
            <a:endParaRPr/>
          </a:p>
          <a:p>
            <a:pPr marL="0" lvl="0" indent="0" algn="l" rtl="0">
              <a:lnSpc>
                <a:spcPct val="90000"/>
              </a:lnSpc>
              <a:spcBef>
                <a:spcPts val="0"/>
              </a:spcBef>
              <a:spcAft>
                <a:spcPts val="0"/>
              </a:spcAft>
              <a:buNone/>
            </a:pPr>
            <a:endParaRPr/>
          </a:p>
          <a:p>
            <a:pPr marL="609585" lvl="0" indent="-457188" algn="l" rtl="0">
              <a:lnSpc>
                <a:spcPct val="90000"/>
              </a:lnSpc>
              <a:spcBef>
                <a:spcPts val="0"/>
              </a:spcBef>
              <a:spcAft>
                <a:spcPts val="0"/>
              </a:spcAft>
              <a:buClr>
                <a:srgbClr val="3A3838"/>
              </a:buClr>
              <a:buSzPts val="1800"/>
              <a:buChar char="●"/>
            </a:pPr>
            <a:r>
              <a:rPr lang="en"/>
              <a:t>Create change within the California Community Colleges system</a:t>
            </a:r>
            <a:endParaRPr/>
          </a:p>
          <a:p>
            <a:pPr marL="609585" lvl="0" indent="-457188" algn="l" rtl="0">
              <a:lnSpc>
                <a:spcPct val="90000"/>
              </a:lnSpc>
              <a:spcBef>
                <a:spcPts val="0"/>
              </a:spcBef>
              <a:spcAft>
                <a:spcPts val="0"/>
              </a:spcAft>
              <a:buClr>
                <a:srgbClr val="3A3838"/>
              </a:buClr>
              <a:buSzPts val="1800"/>
              <a:buChar char="●"/>
            </a:pPr>
            <a:r>
              <a:rPr lang="en"/>
              <a:t>Network with other faculty from all over California</a:t>
            </a:r>
            <a:endParaRPr/>
          </a:p>
          <a:p>
            <a:pPr marL="609585" lvl="0" indent="-457188" algn="l" rtl="0">
              <a:lnSpc>
                <a:spcPct val="90000"/>
              </a:lnSpc>
              <a:spcBef>
                <a:spcPts val="0"/>
              </a:spcBef>
              <a:spcAft>
                <a:spcPts val="0"/>
              </a:spcAft>
              <a:buClr>
                <a:srgbClr val="3A3838"/>
              </a:buClr>
              <a:buSzPts val="1800"/>
              <a:buChar char="●"/>
            </a:pPr>
            <a:r>
              <a:rPr lang="en"/>
              <a:t>Gain experience serving on a committee</a:t>
            </a:r>
            <a:endParaRPr/>
          </a:p>
          <a:p>
            <a:pPr marL="609585" lvl="0" indent="-457188" algn="l" rtl="0">
              <a:lnSpc>
                <a:spcPct val="90000"/>
              </a:lnSpc>
              <a:spcBef>
                <a:spcPts val="0"/>
              </a:spcBef>
              <a:spcAft>
                <a:spcPts val="0"/>
              </a:spcAft>
              <a:buClr>
                <a:srgbClr val="3A3838"/>
              </a:buClr>
              <a:buSzPts val="1800"/>
              <a:buChar char="●"/>
            </a:pPr>
            <a:r>
              <a:rPr lang="en"/>
              <a:t>Access professional development</a:t>
            </a:r>
            <a:endParaRPr/>
          </a:p>
          <a:p>
            <a:pPr marL="609585" lvl="0" indent="-457188" algn="l" rtl="0">
              <a:lnSpc>
                <a:spcPct val="90000"/>
              </a:lnSpc>
              <a:spcBef>
                <a:spcPts val="0"/>
              </a:spcBef>
              <a:spcAft>
                <a:spcPts val="0"/>
              </a:spcAft>
              <a:buClr>
                <a:srgbClr val="3A3838"/>
              </a:buClr>
              <a:buSzPts val="1800"/>
              <a:buChar char="●"/>
            </a:pPr>
            <a:r>
              <a:rPr lang="en"/>
              <a:t>Increase your knowledge on issues within the California Community Colleges system</a:t>
            </a:r>
            <a:endParaRPr/>
          </a:p>
          <a:p>
            <a:pPr marL="609585" lvl="0" indent="-342888" algn="l" rtl="0">
              <a:lnSpc>
                <a:spcPct val="90000"/>
              </a:lnSpc>
              <a:spcBef>
                <a:spcPts val="0"/>
              </a:spcBef>
              <a:spcAft>
                <a:spcPts val="0"/>
              </a:spcAft>
              <a:buClr>
                <a:srgbClr val="3A3838"/>
              </a:buClr>
              <a:buSzPts val="1800"/>
              <a:buNone/>
            </a:pPr>
            <a:endParaRPr/>
          </a:p>
          <a:p>
            <a:pPr marL="609585" lvl="0" indent="-457188" algn="l" rtl="0">
              <a:lnSpc>
                <a:spcPct val="90000"/>
              </a:lnSpc>
              <a:spcBef>
                <a:spcPts val="0"/>
              </a:spcBef>
              <a:spcAft>
                <a:spcPts val="0"/>
              </a:spcAft>
              <a:buClr>
                <a:srgbClr val="3A3838"/>
              </a:buClr>
              <a:buSzPts val="1800"/>
              <a:buChar char="●"/>
            </a:pPr>
            <a:r>
              <a:rPr lang="en" u="sng">
                <a:solidFill>
                  <a:schemeClr val="hlink"/>
                </a:solidFill>
                <a:hlinkClick r:id="rId3"/>
              </a:rPr>
              <a:t>Apply here to volunteer to serve.</a:t>
            </a:r>
            <a:r>
              <a:rPr lang="en"/>
              <a:t>  </a:t>
            </a:r>
            <a:endParaRPr/>
          </a:p>
          <a:p>
            <a:pPr marL="609585" lvl="0" indent="-342888" algn="l" rtl="0">
              <a:lnSpc>
                <a:spcPct val="90000"/>
              </a:lnSpc>
              <a:spcBef>
                <a:spcPts val="0"/>
              </a:spcBef>
              <a:spcAft>
                <a:spcPts val="0"/>
              </a:spcAft>
              <a:buClr>
                <a:srgbClr val="3A3838"/>
              </a:buClr>
              <a:buSzPts val="1800"/>
              <a:buNone/>
            </a:pPr>
            <a:endParaRPr/>
          </a:p>
        </p:txBody>
      </p:sp>
      <p:pic>
        <p:nvPicPr>
          <p:cNvPr id="244" name="Google Shape;244;p36" descr="QR Code "/>
          <p:cNvPicPr preferRelativeResize="0"/>
          <p:nvPr/>
        </p:nvPicPr>
        <p:blipFill rotWithShape="1">
          <a:blip r:embed="rId4">
            <a:alphaModFix/>
          </a:blip>
          <a:srcRect/>
          <a:stretch/>
        </p:blipFill>
        <p:spPr>
          <a:xfrm>
            <a:off x="9354829" y="4856844"/>
            <a:ext cx="1730307" cy="169996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986</Words>
  <Application>Microsoft Office PowerPoint</Application>
  <PresentationFormat>Widescreen</PresentationFormat>
  <Paragraphs>126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Gill Sans</vt:lpstr>
      <vt:lpstr>Calibri</vt:lpstr>
      <vt:lpstr>Palatino</vt:lpstr>
      <vt:lpstr>Office Theme</vt:lpstr>
      <vt:lpstr>CTE Regional Collaborations </vt:lpstr>
      <vt:lpstr>Welcome </vt:lpstr>
      <vt:lpstr>Academic Senate Resolution  </vt:lpstr>
      <vt:lpstr>Today’s Agenda</vt:lpstr>
      <vt:lpstr>CTE Faculty Engagement</vt:lpstr>
      <vt:lpstr>California Community College Chancellor’s Office Vision 2023 </vt:lpstr>
      <vt:lpstr>3 Goals and 6 Outcomes</vt:lpstr>
      <vt:lpstr>                                 The “10 +1”</vt:lpstr>
      <vt:lpstr>Faculty Volunteer to Serve</vt:lpstr>
      <vt:lpstr>CTE Faculty Engagement  </vt:lpstr>
      <vt:lpstr>ASCCC CTE Liaisons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Regional Collaborations </dc:title>
  <cp:lastModifiedBy>Kyoko Hatano</cp:lastModifiedBy>
  <cp:revision>2</cp:revision>
  <dcterms:modified xsi:type="dcterms:W3CDTF">2024-02-14T01:40:13Z</dcterms:modified>
</cp:coreProperties>
</file>