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Bebas Neue" panose="020B0606020202050201" pitchFamily="34" charset="0"/>
      <p:regular r:id="rId18"/>
    </p:embeddedFont>
    <p:embeddedFont>
      <p:font typeface="Helvetica Neue" panose="020B0604020202020204" charset="0"/>
      <p:regular r:id="rId19"/>
      <p:bold r:id="rId20"/>
      <p:italic r:id="rId21"/>
      <p:boldItalic r:id="rId22"/>
    </p:embeddedFont>
    <p:embeddedFont>
      <p:font typeface="Helvetica Neue Light" panose="020B0604020202020204" charset="0"/>
      <p:regular r:id="rId23"/>
      <p:bold r:id="rId24"/>
      <p:italic r:id="rId25"/>
      <p:boldItalic r:id="rId26"/>
    </p:embeddedFont>
    <p:embeddedFont>
      <p:font typeface="Lato Black" panose="020F0502020204030203" pitchFamily="34" charset="0"/>
      <p:bold r:id="rId27"/>
      <p:boldItalic r:id="rId28"/>
    </p:embeddedFont>
    <p:embeddedFont>
      <p:font typeface="Lato Light" panose="020F0502020204030203" pitchFamily="34" charset="0"/>
      <p:regular r:id="rId29"/>
      <p:bold r:id="rId30"/>
      <p:italic r:id="rId31"/>
      <p:boldItalic r:id="rId32"/>
    </p:embeddedFont>
    <p:embeddedFont>
      <p:font typeface="Roboto Thin" panose="020000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t9IyNbJiMELo65y0JKIO7rNGP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86408" autoAdjust="0"/>
  </p:normalViewPr>
  <p:slideViewPr>
    <p:cSldViewPr snapToGrid="0">
      <p:cViewPr varScale="1">
        <p:scale>
          <a:sx n="74" d="100"/>
          <a:sy n="74" d="100"/>
        </p:scale>
        <p:origin x="43" y="7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customschemas.google.com/relationships/presentationmetadata" Target="meta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6" name="Google Shape;187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Google Shape;2000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1" name="Google Shape;20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2" name="Google Shape;20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g1f0ca55c932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7" name="Google Shape;2027;g1f0ca55c93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9" name="Google Shape;2039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Statement 01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1f0ca55c932_0_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6" name="Google Shape;2056;g1f0ca55c93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8" name="Google Shape;2068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Statement 01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6" name="Google Shape;18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8" name="Google Shape;189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Statement 01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4" name="Google Shape;19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8" name="Google Shape;1938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Statement 01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8" name="Google Shape;19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Google Shape;1969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0" name="Google Shape;19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0" name="Google Shape;1980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Statement 01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8" name="Google Shape;19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9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EKqQ7V5QSu8=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1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04" name="Google Shape;404;p11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sv3987tLrtM=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1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08" name="Google Shape;408;p11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wWqmv/5wVEk=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1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12" name="Google Shape;412;p11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oAXXXPxYyBU=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1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16" name="Google Shape;416;p11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ZUfrgXlaYFY=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1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20" name="Google Shape;420;p11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RUbDaFLuD9g=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1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24" name="Google Shape;424;p11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1wxgL5/MV6I=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1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28" name="Google Shape;428;p1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m+SUeWgO1+I=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32" name="Google Shape;432;p12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Way3U+g6CaY=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1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36" name="Google Shape;436;p12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Fe1KwH53jQQ=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40" name="Google Shape;440;p12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10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AyxcUGnpw5Q=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44" name="Google Shape;444;p12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Laldqei7NX0=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1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48" name="Google Shape;448;p12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wuob+it9D1Q=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52" name="Google Shape;452;p12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QSKomQhP8Z8=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1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56" name="Google Shape;456;p12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BLZCbMmX3sk=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1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60" name="Google Shape;460;p12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kuDu1jlQYrM=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64" name="Google Shape;464;p1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ZsxCHZy4p1g=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68" name="Google Shape;468;p13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ZVYqxeqyHBk=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72" name="Google Shape;472;p1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d9c4LIV4Mak=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1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76" name="Google Shape;476;p13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x2QcWpwPgrM=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80" name="Google Shape;480;p1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1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zMnh/PyQIa8=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84" name="Google Shape;484;p13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IQfKzIMlvoQ=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1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88" name="Google Shape;488;p13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mcfYBcxzeuY=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92" name="Google Shape;492;p13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Js7tigoNopM=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96" name="Google Shape;496;p13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Duch6VU0pNs=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1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00" name="Google Shape;500;p13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DIZwayZArxU=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04" name="Google Shape;504;p1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Fm53w40os/E=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1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08" name="Google Shape;508;p14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itCHJxXpkco=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1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12" name="Google Shape;512;p14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V6XEx0Fv+mE=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16" name="Google Shape;516;p14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M0QEDF8RyKY=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1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20" name="Google Shape;520;p14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1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BJO/BtWIJYI=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1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24" name="Google Shape;524;p14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Op3l6uE0SrQ=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1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28" name="Google Shape;528;p14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g1yokNiMa0o=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1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32" name="Google Shape;532;p14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G6lRU2/XWzc=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1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36" name="Google Shape;536;p14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UqONwe4MjBQ=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1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40" name="Google Shape;540;p14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fxFpAjJN6xI=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1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44" name="Google Shape;544;p14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DJCU1nerrKI=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48" name="Google Shape;548;p15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n5O5l/vjLGk=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1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52" name="Google Shape;552;p15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azQyviBETGY=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1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56" name="Google Shape;556;p15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1kEsje65PIc=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60" name="Google Shape;560;p15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13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BChZNWFe2/0=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64" name="Google Shape;564;p15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Mua2ZRzOCAE=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1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68" name="Google Shape;568;p15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xc3yE5yct/s=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1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72" name="Google Shape;572;p15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kJY0IfwnzRw=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1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76" name="Google Shape;576;p15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V5Y75LSRi+0=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80" name="Google Shape;580;p15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uNsr+Idc4Gs=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84" name="Google Shape;584;p15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bazbtr+hYZs="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88" name="Google Shape;588;p16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GK5lRtDAl7w=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1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92" name="Google Shape;592;p16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EFC4L4wZ4I0=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1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96" name="Google Shape;596;p16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s/aLxM65fzU=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1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00" name="Google Shape;600;p16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14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RXbx6AshgdA=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1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04" name="Google Shape;604;p16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RpNR+cljPLk=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08" name="Google Shape;608;p16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iTSM9DB/u/k=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1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12" name="Google Shape;612;p16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b9PG8UbgxY8="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1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16" name="Google Shape;616;p16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9CCfv4Pta2o=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1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20" name="Google Shape;620;p16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5g/TK7LpykU=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1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24" name="Google Shape;624;p16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z6obISXM+tM=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28" name="Google Shape;628;p17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vygQ14FofNI=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1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32" name="Google Shape;632;p17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9Hl/qMkeD/s=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1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36" name="Google Shape;636;p17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By5zQNGrFPo=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40" name="Google Shape;640;p17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15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h6gUPId4wMA=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17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44" name="Google Shape;644;p17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C61xhuH+tvY=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7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48" name="Google Shape;648;p17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Nhtx5SYYlFw=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1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52" name="Google Shape;652;p17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xyqokhi/oFM=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17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56" name="Google Shape;656;p17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su144pS/1Ok=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17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60" name="Google Shape;660;p17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wN0oQlJEvxo=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17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64" name="Google Shape;664;p17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G7YDBhS/9SY=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8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68" name="Google Shape;668;p18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/17f6zDLFzA=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1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72" name="Google Shape;672;p18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rQznPof8Dns=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1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76" name="Google Shape;676;p18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jaPd/67nmf8=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1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80" name="Google Shape;680;p18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16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Z/AidCGGuzo=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83" name="Google Shape;683;p18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84" name="Google Shape;684;p18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rvlXDWRMVFY="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18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88" name="Google Shape;688;p18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hyM5k9PM0Sc=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1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92" name="Google Shape;692;p18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lHmn6iIYFo0=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8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96" name="Google Shape;696;p18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11oo6udSwDo=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8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1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00" name="Google Shape;700;p18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A4HHLIW1+u0=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18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04" name="Google Shape;704;p18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r1N0takimaI=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19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08" name="Google Shape;708;p19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ZIfZ4EHEbk4=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19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12" name="Google Shape;712;p19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uyou+eVlAw0=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1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16" name="Google Shape;716;p19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m3nfc2nRnwA=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19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20" name="Google Shape;720;p19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17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eWIGkDl/miY=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19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24" name="Google Shape;724;p19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gcao9HI1de4=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19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9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28" name="Google Shape;728;p19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5byzhEW3jF8=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9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32" name="Google Shape;732;p19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/aKPe58vfgA="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19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36" name="Google Shape;736;p19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rwlUn4D/ZvA=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1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40" name="Google Shape;740;p19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VTyd67/xXcE="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19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44" name="Google Shape;744;p19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nxOSQ0aDYx4=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2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47" name="Google Shape;747;p20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48" name="Google Shape;748;p20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RrAh2KGkx0I=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20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52" name="Google Shape;752;p20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x+GadYP3ssA=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20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56" name="Google Shape;756;p20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mcnXxB4GAj0=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20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9" name="Google Shape;759;p20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60" name="Google Shape;760;p20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18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JM1KP93gkP4="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2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3" name="Google Shape;763;p20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64" name="Google Shape;764;p20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vncmjecadHw=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0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68" name="Google Shape;768;p20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yfYYONREG1w=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0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0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72" name="Google Shape;772;p20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vSkeKbgczHs=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0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20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76" name="Google Shape;776;p20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bk6UXFqyNvY=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2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20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80" name="Google Shape;780;p20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XNwtk8kuskw=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2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20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84" name="Google Shape;784;p20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HWGRIOKPBg0=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7" name="Google Shape;787;p2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88" name="Google Shape;788;p21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OBDEANH6Iro="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2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2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92" name="Google Shape;792;p21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ixhJyzpQscE=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2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2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96" name="Google Shape;796;p21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RhBRV31q2LE=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2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2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00" name="Google Shape;800;p21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19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zowZ/hgpjCA=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2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3" name="Google Shape;803;p2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04" name="Google Shape;804;p21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k51Z3YBKaN0=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2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2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08" name="Google Shape;808;p21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9oOalCajzl4=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2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1" name="Google Shape;811;p2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12" name="Google Shape;812;p21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7OSROAQP85A="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2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2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16" name="Google Shape;816;p21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0+Q3r/ZEd2Y="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2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9" name="Google Shape;819;p2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20" name="Google Shape;820;p21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rXAwjmDekOg="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2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24" name="Google Shape;824;p21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qV6UEhSfDpE=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2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28" name="Google Shape;828;p2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2T38DDO72zA=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2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2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32" name="Google Shape;832;p22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7S1NrH+cTrQ="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2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2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36" name="Google Shape;836;p22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zyurjlq6O4Y=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2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9" name="Google Shape;839;p2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40" name="Google Shape;840;p22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20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hyL3dcdR/WA="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2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2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44" name="Google Shape;844;p22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B/Sqms5o3L4=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2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48" name="Google Shape;848;p22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m71cfgHqcmQ=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2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52" name="Google Shape;852;p22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WTdjkViVaIY=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2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2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56" name="Google Shape;856;p22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AcFgQY/+k5Y=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59" name="Google Shape;859;p2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60" name="Google Shape;860;p22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eKeKIdqJ8so="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2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3" name="Google Shape;863;p2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64" name="Google Shape;864;p2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hEQQQOytSNI="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2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2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68" name="Google Shape;868;p23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E/YY/eKzt1k=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2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1" name="Google Shape;871;p2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72" name="Google Shape;872;p2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dDq6zv/nrEM=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2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2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76" name="Google Shape;876;p23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xU720VFFjcg="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2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p2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80" name="Google Shape;880;p2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2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Q/UfKMMZeuE="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2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84" name="Google Shape;884;p23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tdd2cHczN5Y=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2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2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88" name="Google Shape;888;p23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wYIKyGTJiTk="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2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2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92" name="Google Shape;892;p23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jpgmTZEQ7JE=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2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2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96" name="Google Shape;896;p23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ZC/3+V9GQHQ=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2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2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00" name="Google Shape;900;p23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z++jM4I0yXc=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2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04" name="Google Shape;904;p2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OmCBrVUuZ5E="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2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07" name="Google Shape;907;p2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08" name="Google Shape;908;p24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H1NiMOouBN8=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2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2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12" name="Google Shape;912;p24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oP7AjKzmvPQ="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2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2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16" name="Google Shape;916;p24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Hf6lzeGADlk="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2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2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20" name="Google Shape;920;p24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2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6" name="Google Shape;96;p3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qlXlUUYRJCU=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2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3" name="Google Shape;923;p2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24" name="Google Shape;924;p24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6H8ShgjN+9Q="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2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7" name="Google Shape;927;p2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28" name="Google Shape;928;p24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KAakUboia9A="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2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2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32" name="Google Shape;932;p24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KhGWc/GE6UA="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2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35" name="Google Shape;935;p2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36" name="Google Shape;936;p24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sK9GXR9/8BM=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2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39" name="Google Shape;939;p2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40" name="Google Shape;940;p24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XrmYTfbaLnQ=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2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44" name="Google Shape;944;p24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zsNyyX1enPk=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2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2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48" name="Google Shape;948;p25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TyehkTvcj1A=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2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1" name="Google Shape;951;p2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52" name="Google Shape;952;p25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OE4GywoxFUA="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2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5" name="Google Shape;955;p2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56" name="Google Shape;956;p25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USP3/O2lyiY="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2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2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60" name="Google Shape;960;p25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23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gCiOB/cLAWI=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2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63" name="Google Shape;963;p2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64" name="Google Shape;964;p25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aYTaRAGsKFU=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2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67" name="Google Shape;967;p2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68" name="Google Shape;968;p25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9dkwazw7ytI=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2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2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72" name="Google Shape;972;p25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CP9T/TYJ9Tc=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2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5" name="Google Shape;975;p2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76" name="Google Shape;976;p25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SwEpOGbDR4Y="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2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9" name="Google Shape;979;p2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80" name="Google Shape;980;p25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7pzc3gaK/zw=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2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2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84" name="Google Shape;984;p25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UVMbYV9nGbU=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7" name="Google Shape;987;p2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88" name="Google Shape;988;p26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YI83KeOuh1Y="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2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91" name="Google Shape;991;p2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92" name="Google Shape;992;p26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i6nXGCNXx+E="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2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95" name="Google Shape;995;p2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96" name="Google Shape;996;p26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ub9BaDLOQpg="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2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99" name="Google Shape;999;p2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00" name="Google Shape;1000;p26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24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4" name="Google Shape;104;p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BU1kpUfA0Rg="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2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2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04" name="Google Shape;1004;p26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hwqvVU6BUhk="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2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08" name="Google Shape;1008;p26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pP1oeEWPQXY=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2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2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12" name="Google Shape;1012;p26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le/eGt5cVR4="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2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2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16" name="Google Shape;1016;p26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CzU0gRVuiu0="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2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19" name="Google Shape;1019;p2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20" name="Google Shape;1020;p26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VqY3wMud+Xc=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2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23" name="Google Shape;1023;p2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24" name="Google Shape;1024;p26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nY8avr2zpkg=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2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2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28" name="Google Shape;1028;p27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cJTZ5Ndprik=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2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31" name="Google Shape;1031;p2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32" name="Google Shape;1032;p27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IXHVFojqwGw=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2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p2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36" name="Google Shape;1036;p27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+QBzqU0oXE0="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2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2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40" name="Google Shape;1040;p27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25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8" name="Google Shape;108;p4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v4wWZZw79+E="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2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27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44" name="Google Shape;1044;p27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K+SO6oLBSjc="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2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47" name="Google Shape;1047;p27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48" name="Google Shape;1048;p27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VU+Y2UUf7pA=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2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51" name="Google Shape;1051;p2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52" name="Google Shape;1052;p27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FXu4uD7bjNk="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2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55" name="Google Shape;1055;p27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56" name="Google Shape;1056;p27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Ct49e04lM84="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2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59" name="Google Shape;1059;p27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60" name="Google Shape;1060;p27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Oz09AMV6q2k="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2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63" name="Google Shape;1063;p27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64" name="Google Shape;1064;p27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f/ERDvcTypg="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2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67" name="Google Shape;1067;p28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68" name="Google Shape;1068;p28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7E5pjytPWUI=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71" name="Google Shape;1071;p2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72" name="Google Shape;1072;p28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4mpKH03MUCA="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2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1075;p2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76" name="Google Shape;1076;p28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jtCMM8I/agc="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2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79" name="Google Shape;1079;p2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80" name="Google Shape;1080;p28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26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2" name="Google Shape;112;p4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ksCUU98Uhog="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2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83" name="Google Shape;1083;p28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84" name="Google Shape;1084;p28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kFQgQnQ2ZA4="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2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28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88" name="Google Shape;1088;p28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3oM9CFFbR+w="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2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2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92" name="Google Shape;1092;p28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10zfQNaCVPo="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2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28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96" name="Google Shape;1096;p28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5RwVGQOaJaY=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8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2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00" name="Google Shape;1100;p28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6Omo2q4WzKk="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2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3" name="Google Shape;1103;p28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04" name="Google Shape;1104;p28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F+0cAFAbN8w="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2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7" name="Google Shape;1107;p29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08" name="Google Shape;1108;p29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1W52Gq5KIlE=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2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1" name="Google Shape;1111;p29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12" name="Google Shape;1112;p29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cjVIIWpN4P0="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2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5" name="Google Shape;1115;p2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16" name="Google Shape;1116;p29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RF3L1f4/Z+U="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2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9" name="Google Shape;1119;p29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20" name="Google Shape;1120;p29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27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6" name="Google Shape;116;p4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kAkAY9A9il0="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2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3" name="Google Shape;1123;p29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24" name="Google Shape;1124;p29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PKJgaLdxr7w="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29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7" name="Google Shape;1127;p29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28" name="Google Shape;1128;p29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G2AbAw/pm90="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2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31" name="Google Shape;1131;p29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32" name="Google Shape;1132;p29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CsDopC/7iHQ="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2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35" name="Google Shape;1135;p29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36" name="Google Shape;1136;p29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lAR1pM7uNL8=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2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39" name="Google Shape;1139;p2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40" name="Google Shape;1140;p29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qyVABLd/0xQ="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2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9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44" name="Google Shape;1144;p29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kEl6q/vhaFk="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3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47" name="Google Shape;1147;p30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48" name="Google Shape;1148;p30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kB1gKBRHV3A="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3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30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52" name="Google Shape;1152;p30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GiYnyzzBAxg=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3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55" name="Google Shape;1155;p30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56" name="Google Shape;1156;p30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XUfbfcl4utE="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30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59" name="Google Shape;1159;p30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60" name="Google Shape;1160;p30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28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0" name="Google Shape;120;p4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c9Bp2bkJG8c="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3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63" name="Google Shape;1163;p30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64" name="Google Shape;1164;p30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HGLPPSWGvNQ="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3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67" name="Google Shape;1167;p30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68" name="Google Shape;1168;p30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IZHh7XjL9RE="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30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71" name="Google Shape;1171;p30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72" name="Google Shape;1172;p30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jMOAlpNK3pI=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30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75" name="Google Shape;1175;p30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76" name="Google Shape;1176;p30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sXtnobCn80Q="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3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79" name="Google Shape;1179;p30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80" name="Google Shape;1180;p30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/o4ZLVcA2AE=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3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3" name="Google Shape;1183;p30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84" name="Google Shape;1184;p30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Dh3cum0Aqlc=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3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7" name="Google Shape;1187;p3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88" name="Google Shape;1188;p31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4Eg2xhS5f5k="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3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91" name="Google Shape;1191;p3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92" name="Google Shape;1192;p31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vMQl6mGsSC4="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3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95" name="Google Shape;1195;p3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96" name="Google Shape;1196;p31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59hCO24iCDo="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3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99" name="Google Shape;1199;p3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00" name="Google Shape;1200;p31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2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29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4" name="Google Shape;124;p4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0xNc8u6W3xs="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3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03" name="Google Shape;1203;p3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04" name="Google Shape;1204;p31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6q7BtQvmuUw="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3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07" name="Google Shape;1207;p3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08" name="Google Shape;1208;p31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oLOP8DHxVKg="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3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11" name="Google Shape;1211;p3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12" name="Google Shape;1212;p31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2vYaG0HGhSg="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3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15" name="Google Shape;1215;p3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16" name="Google Shape;1216;p31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gPSh7c2Z+JM="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3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19" name="Google Shape;1219;p3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20" name="Google Shape;1220;p31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fHhzxI3fIbY="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3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23" name="Google Shape;1223;p3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24" name="Google Shape;1224;p31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W4ggwKPJCBk="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3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27" name="Google Shape;1227;p3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28" name="Google Shape;1228;p3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srK2dMIPh1Y="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3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31" name="Google Shape;1231;p3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32" name="Google Shape;1232;p32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c6IkFI7roXc="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3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35" name="Google Shape;1235;p3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36" name="Google Shape;1236;p32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dYbQhhvI+gM="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39" name="Google Shape;1239;p3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40" name="Google Shape;1240;p32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30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8" name="Google Shape;128;p4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/2CJww47660="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3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43" name="Google Shape;1243;p3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44" name="Google Shape;1244;p32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om69ZLmFALU="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3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47" name="Google Shape;1247;p3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48" name="Google Shape;1248;p32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73kjZSRNdoQ="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3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51" name="Google Shape;1251;p3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52" name="Google Shape;1252;p32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2DT/QC+Y7wc="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3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55" name="Google Shape;1255;p3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56" name="Google Shape;1256;p32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diSpK5KxFtI="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3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3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60" name="Google Shape;1260;p32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Gk5//c6F5Ro="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3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63" name="Google Shape;1263;p3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64" name="Google Shape;1264;p3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dUWF8BZDwvw=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3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67" name="Google Shape;1267;p3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68" name="Google Shape;1268;p33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Gj0NbfVuabg="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3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71" name="Google Shape;1271;p3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72" name="Google Shape;1272;p3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lCbQh+7wM70="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3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75" name="Google Shape;1275;p3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76" name="Google Shape;1276;p33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KCDkwmpJArw="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79" name="Google Shape;1279;p3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80" name="Google Shape;1280;p3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3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2" name="Google Shape;132;p4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diEGW3vjTSQ="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3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83" name="Google Shape;1283;p3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84" name="Google Shape;1284;p33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ExMBPaj5b7A="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3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87" name="Google Shape;1287;p3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88" name="Google Shape;1288;p33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WjdbNvavk+M="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3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91" name="Google Shape;1291;p3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92" name="Google Shape;1292;p33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xUkiKtDwarY=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3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95" name="Google Shape;1295;p3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96" name="Google Shape;1296;p33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WZmyX8zcMsU="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3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99" name="Google Shape;1299;p3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00" name="Google Shape;1300;p33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cp+8EdiME6w="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3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03" name="Google Shape;1303;p3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04" name="Google Shape;1304;p3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5SSU6/QgVIA="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3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07" name="Google Shape;1307;p3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08" name="Google Shape;1308;p34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gTVJJeRxaYs="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3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11" name="Google Shape;1311;p3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12" name="Google Shape;1312;p34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+bm5TRJT1a0="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3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15" name="Google Shape;1315;p3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16" name="Google Shape;1316;p34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XoWtAKG5dg8="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3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19" name="Google Shape;1319;p3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20" name="Google Shape;1320;p34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3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6" name="Google Shape;136;p4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jeDwLusqkxM="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3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23" name="Google Shape;1323;p3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24" name="Google Shape;1324;p34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nyufksJTD5w="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3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27" name="Google Shape;1327;p3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28" name="Google Shape;1328;p34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0cqKhDtf2Cs="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3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31" name="Google Shape;1331;p3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32" name="Google Shape;1332;p34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r1lTVdWkVWA="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3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35" name="Google Shape;1335;p3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36" name="Google Shape;1336;p34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KsmM279LseA="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3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39" name="Google Shape;1339;p3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40" name="Google Shape;1340;p34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DXjKxaqFSbQ=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3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43" name="Google Shape;1343;p3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44" name="Google Shape;1344;p34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He1D+WI0KZU="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3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47" name="Google Shape;1347;p3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48" name="Google Shape;1348;p35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SneRD9VfLsc=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3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51" name="Google Shape;1351;p3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52" name="Google Shape;1352;p35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N8cOoYhIrGw="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3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55" name="Google Shape;1355;p3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56" name="Google Shape;1356;p35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k0jKCWPSiX0=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3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59" name="Google Shape;1359;p3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60" name="Google Shape;1360;p35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33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0" name="Google Shape;140;p4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EuJwtp9WIsU="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3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63" name="Google Shape;1363;p3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64" name="Google Shape;1364;p35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QGPNYOD/7pQ="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3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67" name="Google Shape;1367;p3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68" name="Google Shape;1368;p35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6ELDhPYmfAU="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3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1" name="Google Shape;1371;p3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72" name="Google Shape;1372;p35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MbTBF6Ct/gg="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3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5" name="Google Shape;1375;p3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76" name="Google Shape;1376;p35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JpsXWqBmspg="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3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9" name="Google Shape;1379;p3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80" name="Google Shape;1380;p35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qtfnL4ZJMLk="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3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83" name="Google Shape;1383;p3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84" name="Google Shape;1384;p35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yyoaXIEajDg="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3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87" name="Google Shape;1387;p3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88" name="Google Shape;1388;p36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+8+Sor1gXEo="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3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91" name="Google Shape;1391;p3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92" name="Google Shape;1392;p36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G20YlphVmm4="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3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95" name="Google Shape;1395;p3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96" name="Google Shape;1396;p36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wO/3ltYLEUs=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3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99" name="Google Shape;1399;p3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00" name="Google Shape;1400;p36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34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4" name="Google Shape;144;p4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tnppVUZlP1k="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3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03" name="Google Shape;1403;p3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04" name="Google Shape;1404;p36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mLtKzo7VN5k="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3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07" name="Google Shape;1407;p3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08" name="Google Shape;1408;p36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IQTdsUcPuq0="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3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11" name="Google Shape;1411;p3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12" name="Google Shape;1412;p36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OxvkZQmdjQQ="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3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15" name="Google Shape;1415;p3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16" name="Google Shape;1416;p36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JQ8Ea99Igv4="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3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19" name="Google Shape;1419;p3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20" name="Google Shape;1420;p36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OhFZtd+K6jM="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3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23" name="Google Shape;1423;p3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24" name="Google Shape;1424;p36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525XAMb6bz4="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3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27" name="Google Shape;1427;p3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28" name="Google Shape;1428;p37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68DCnEwWccQ="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3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31" name="Google Shape;1431;p3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32" name="Google Shape;1432;p37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Dquj9zOMdIQ="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3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35" name="Google Shape;1435;p3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36" name="Google Shape;1436;p37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ECed4aZnDbc="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3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39" name="Google Shape;1439;p3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40" name="Google Shape;1440;p37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35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8" name="Google Shape;148;p5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8c9KdYbN/A4="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3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43" name="Google Shape;1443;p37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44" name="Google Shape;1444;p37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ZLQI9G0c3ww="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3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47" name="Google Shape;1447;p37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48" name="Google Shape;1448;p37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h30bHUVEFYk="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3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51" name="Google Shape;1451;p3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52" name="Google Shape;1452;p37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LPw+1flxg6k="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3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55" name="Google Shape;1455;p37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56" name="Google Shape;1456;p37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z6zyElahCY8="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3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59" name="Google Shape;1459;p37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60" name="Google Shape;1460;p37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nPqSV118VoE="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3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63" name="Google Shape;1463;p37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64" name="Google Shape;1464;p37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IYpeWjfEEHA=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3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67" name="Google Shape;1467;p38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68" name="Google Shape;1468;p38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VdJXhTy4DfM="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3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71" name="Google Shape;1471;p3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72" name="Google Shape;1472;p38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JNbqaLc3MTQ="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3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75" name="Google Shape;1475;p3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76" name="Google Shape;1476;p38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zXVwY3fZXG8="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3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79" name="Google Shape;1479;p3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80" name="Google Shape;1480;p38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36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2" name="Google Shape;152;p5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H8/Z/F/9jOA="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3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83" name="Google Shape;1483;p38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84" name="Google Shape;1484;p38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eslw2RPcd18="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3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87" name="Google Shape;1487;p38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88" name="Google Shape;1488;p38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kVFxJqrkmfg=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3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91" name="Google Shape;1491;p3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92" name="Google Shape;1492;p38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JmaN6sIpqEM="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3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95" name="Google Shape;1495;p38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96" name="Google Shape;1496;p38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B/8YqQCvFEU="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38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99" name="Google Shape;1499;p3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00" name="Google Shape;1500;p38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avnMLSsPTB4="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3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03" name="Google Shape;1503;p38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04" name="Google Shape;1504;p38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m9jzhx+YpNg="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3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07" name="Google Shape;1507;p39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08" name="Google Shape;1508;p39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kvchdYbR5RA="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3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11" name="Google Shape;1511;p39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12" name="Google Shape;1512;p39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BRy513Edhk4="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3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15" name="Google Shape;1515;p3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16" name="Google Shape;1516;p39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4t990wJ5IkQ="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3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19" name="Google Shape;1519;p39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20" name="Google Shape;1520;p39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37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6" name="Google Shape;156;p5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utjs26nhqVQ="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3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23" name="Google Shape;1523;p39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24" name="Google Shape;1524;p39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eynvvt6LAgs="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39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27" name="Google Shape;1527;p39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28" name="Google Shape;1528;p39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2na4UtFHHW0="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3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31" name="Google Shape;1531;p39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32" name="Google Shape;1532;p39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Qh5Xj4VUckk="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3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35" name="Google Shape;1535;p39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36" name="Google Shape;1536;p39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ePAVC7D7wfI="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3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39" name="Google Shape;1539;p3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40" name="Google Shape;1540;p39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V+NeMwZxEw8="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3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43" name="Google Shape;1543;p39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44" name="Google Shape;1544;p39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260AuxrCg1o="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400"/>
          <p:cNvSpPr/>
          <p:nvPr/>
        </p:nvSpPr>
        <p:spPr>
          <a:xfrm>
            <a:off x="3973512" y="2584450"/>
            <a:ext cx="4244976" cy="2759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Thin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7" name="Google Shape;1547;p4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48" name="Google Shape;1548;p40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49" name="Google Shape;1549;p40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DOijG1w5/4k="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4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52" name="Google Shape;1552;p40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53" name="Google Shape;1553;p40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e1vfD1w8qLs="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4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56" name="Google Shape;1556;p40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57" name="Google Shape;1557;p40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9/FVdafdwRo="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40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60" name="Google Shape;1560;p40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61" name="Google Shape;1561;p40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38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60" name="Google Shape;160;p5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e8ZYBFG79ZE="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4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64" name="Google Shape;1564;p40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65" name="Google Shape;1565;p40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3JKsoJhh0MU="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4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40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69" name="Google Shape;1569;p40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4eVHdIpuo70="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40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72" name="Google Shape;1572;p40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73" name="Google Shape;1573;p40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iDzz3YnwSs4="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40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40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77" name="Google Shape;1577;p40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iouR89XCec8="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4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80" name="Google Shape;1580;p40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81" name="Google Shape;1581;p40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ih0dQ4vauKA="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4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84" name="Google Shape;1584;p40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85" name="Google Shape;1585;p40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ESjy3NvsgYc="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4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88" name="Google Shape;1588;p4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89" name="Google Shape;1589;p41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zJAP9n7lFPE="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1" name="Google Shape;1591;p411"/>
          <p:cNvCxnSpPr/>
          <p:nvPr/>
        </p:nvCxnSpPr>
        <p:spPr>
          <a:xfrm>
            <a:off x="2351087" y="2109787"/>
            <a:ext cx="3070226" cy="1052513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92" name="Google Shape;1592;p411"/>
          <p:cNvCxnSpPr/>
          <p:nvPr/>
        </p:nvCxnSpPr>
        <p:spPr>
          <a:xfrm>
            <a:off x="2944812" y="3138487"/>
            <a:ext cx="2365376" cy="23495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93" name="Google Shape;1593;p411"/>
          <p:cNvCxnSpPr/>
          <p:nvPr/>
        </p:nvCxnSpPr>
        <p:spPr>
          <a:xfrm rot="10800000" flipH="1">
            <a:off x="1597025" y="3663949"/>
            <a:ext cx="3751263" cy="714377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94" name="Google Shape;1594;p411"/>
          <p:cNvCxnSpPr/>
          <p:nvPr/>
        </p:nvCxnSpPr>
        <p:spPr>
          <a:xfrm rot="10800000" flipH="1">
            <a:off x="3886200" y="3875087"/>
            <a:ext cx="1566863" cy="803276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95" name="Google Shape;1595;p411"/>
          <p:cNvCxnSpPr/>
          <p:nvPr/>
        </p:nvCxnSpPr>
        <p:spPr>
          <a:xfrm>
            <a:off x="4838700" y="2312987"/>
            <a:ext cx="688976" cy="581026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96" name="Google Shape;1596;p411"/>
          <p:cNvCxnSpPr/>
          <p:nvPr/>
        </p:nvCxnSpPr>
        <p:spPr>
          <a:xfrm flipH="1">
            <a:off x="5259387" y="4095749"/>
            <a:ext cx="446089" cy="83343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97" name="Google Shape;1597;p411"/>
          <p:cNvCxnSpPr/>
          <p:nvPr/>
        </p:nvCxnSpPr>
        <p:spPr>
          <a:xfrm>
            <a:off x="6491287" y="4084637"/>
            <a:ext cx="442913" cy="62230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98" name="Google Shape;1598;p411"/>
          <p:cNvCxnSpPr/>
          <p:nvPr/>
        </p:nvCxnSpPr>
        <p:spPr>
          <a:xfrm rot="10800000" flipH="1">
            <a:off x="6721475" y="2444750"/>
            <a:ext cx="690563" cy="530225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99" name="Google Shape;1599;p411"/>
          <p:cNvCxnSpPr/>
          <p:nvPr/>
        </p:nvCxnSpPr>
        <p:spPr>
          <a:xfrm rot="10800000" flipH="1">
            <a:off x="6826250" y="2141537"/>
            <a:ext cx="4113213" cy="1031876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00" name="Google Shape;1600;p411"/>
          <p:cNvCxnSpPr/>
          <p:nvPr/>
        </p:nvCxnSpPr>
        <p:spPr>
          <a:xfrm rot="10800000" flipH="1">
            <a:off x="6881812" y="3413124"/>
            <a:ext cx="2185988" cy="12702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01" name="Google Shape;1601;p411"/>
          <p:cNvCxnSpPr/>
          <p:nvPr/>
        </p:nvCxnSpPr>
        <p:spPr>
          <a:xfrm>
            <a:off x="6826249" y="3759199"/>
            <a:ext cx="2798764" cy="110331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602" name="Google Shape;1602;p411"/>
          <p:cNvSpPr txBox="1">
            <a:spLocks noGrp="1"/>
          </p:cNvSpPr>
          <p:nvPr>
            <p:ph type="sldNum" idx="12"/>
          </p:nvPr>
        </p:nvSpPr>
        <p:spPr>
          <a:xfrm>
            <a:off x="1189037" y="6380162"/>
            <a:ext cx="310389" cy="307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None/>
              <a:defRPr sz="14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None/>
              <a:defRPr sz="14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None/>
              <a:defRPr sz="14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None/>
              <a:defRPr sz="14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None/>
              <a:defRPr sz="14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None/>
              <a:defRPr sz="14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None/>
              <a:defRPr sz="14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None/>
              <a:defRPr sz="14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None/>
              <a:defRPr sz="14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3" name="Google Shape;1603;p411"/>
          <p:cNvSpPr txBox="1"/>
          <p:nvPr/>
        </p:nvSpPr>
        <p:spPr>
          <a:xfrm>
            <a:off x="511759" y="6392862"/>
            <a:ext cx="670345" cy="307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SLIDE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4" name="Google Shape;1604;p411"/>
          <p:cNvCxnSpPr/>
          <p:nvPr/>
        </p:nvCxnSpPr>
        <p:spPr>
          <a:xfrm>
            <a:off x="1095375" y="6546850"/>
            <a:ext cx="115888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605" name="Google Shape;1605;p4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06" name="Google Shape;1606;p4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JKMXqFZXIpg="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8" name="Google Shape;1608;p412"/>
          <p:cNvCxnSpPr/>
          <p:nvPr/>
        </p:nvCxnSpPr>
        <p:spPr>
          <a:xfrm>
            <a:off x="2351087" y="2109787"/>
            <a:ext cx="3070226" cy="1052513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09" name="Google Shape;1609;p412"/>
          <p:cNvCxnSpPr/>
          <p:nvPr/>
        </p:nvCxnSpPr>
        <p:spPr>
          <a:xfrm>
            <a:off x="2944812" y="3138487"/>
            <a:ext cx="2365376" cy="23495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10" name="Google Shape;1610;p412"/>
          <p:cNvCxnSpPr/>
          <p:nvPr/>
        </p:nvCxnSpPr>
        <p:spPr>
          <a:xfrm rot="10800000" flipH="1">
            <a:off x="1597025" y="3663949"/>
            <a:ext cx="3751263" cy="714377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11" name="Google Shape;1611;p412"/>
          <p:cNvCxnSpPr/>
          <p:nvPr/>
        </p:nvCxnSpPr>
        <p:spPr>
          <a:xfrm rot="10800000" flipH="1">
            <a:off x="3886200" y="3875087"/>
            <a:ext cx="1566863" cy="803276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12" name="Google Shape;1612;p412"/>
          <p:cNvCxnSpPr/>
          <p:nvPr/>
        </p:nvCxnSpPr>
        <p:spPr>
          <a:xfrm>
            <a:off x="4838700" y="2312987"/>
            <a:ext cx="688976" cy="581026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13" name="Google Shape;1613;p412"/>
          <p:cNvCxnSpPr/>
          <p:nvPr/>
        </p:nvCxnSpPr>
        <p:spPr>
          <a:xfrm flipH="1">
            <a:off x="5259387" y="4095749"/>
            <a:ext cx="446089" cy="83343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14" name="Google Shape;1614;p412"/>
          <p:cNvCxnSpPr/>
          <p:nvPr/>
        </p:nvCxnSpPr>
        <p:spPr>
          <a:xfrm>
            <a:off x="6491287" y="4084637"/>
            <a:ext cx="442913" cy="62230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15" name="Google Shape;1615;p412"/>
          <p:cNvCxnSpPr/>
          <p:nvPr/>
        </p:nvCxnSpPr>
        <p:spPr>
          <a:xfrm rot="10800000" flipH="1">
            <a:off x="6721475" y="2444750"/>
            <a:ext cx="690563" cy="530225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16" name="Google Shape;1616;p412"/>
          <p:cNvCxnSpPr/>
          <p:nvPr/>
        </p:nvCxnSpPr>
        <p:spPr>
          <a:xfrm rot="10800000" flipH="1">
            <a:off x="6826250" y="2141537"/>
            <a:ext cx="4113213" cy="1031876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17" name="Google Shape;1617;p412"/>
          <p:cNvCxnSpPr/>
          <p:nvPr/>
        </p:nvCxnSpPr>
        <p:spPr>
          <a:xfrm rot="10800000" flipH="1">
            <a:off x="6881812" y="3413124"/>
            <a:ext cx="2185988" cy="12702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18" name="Google Shape;1618;p412"/>
          <p:cNvCxnSpPr/>
          <p:nvPr/>
        </p:nvCxnSpPr>
        <p:spPr>
          <a:xfrm>
            <a:off x="6826249" y="3759199"/>
            <a:ext cx="2798764" cy="110331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619" name="Google Shape;1619;p4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20" name="Google Shape;1620;p4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621" name="Google Shape;1621;p41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LMAll2D6biM="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3" name="Google Shape;1623;p413"/>
          <p:cNvCxnSpPr/>
          <p:nvPr/>
        </p:nvCxnSpPr>
        <p:spPr>
          <a:xfrm rot="10800000" flipH="1">
            <a:off x="1528762" y="3810000"/>
            <a:ext cx="411163" cy="238125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24" name="Google Shape;1624;p413"/>
          <p:cNvCxnSpPr/>
          <p:nvPr/>
        </p:nvCxnSpPr>
        <p:spPr>
          <a:xfrm>
            <a:off x="1528762" y="2620962"/>
            <a:ext cx="411164" cy="23653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25" name="Google Shape;1625;p413"/>
          <p:cNvCxnSpPr/>
          <p:nvPr/>
        </p:nvCxnSpPr>
        <p:spPr>
          <a:xfrm rot="10800000">
            <a:off x="3497262" y="3810000"/>
            <a:ext cx="411164" cy="238125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26" name="Google Shape;1626;p413"/>
          <p:cNvCxnSpPr/>
          <p:nvPr/>
        </p:nvCxnSpPr>
        <p:spPr>
          <a:xfrm flipH="1">
            <a:off x="3487737" y="2620962"/>
            <a:ext cx="411164" cy="236538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27" name="Google Shape;1627;p413"/>
          <p:cNvCxnSpPr/>
          <p:nvPr/>
        </p:nvCxnSpPr>
        <p:spPr>
          <a:xfrm rot="10800000" flipH="1">
            <a:off x="2767012" y="4211637"/>
            <a:ext cx="1" cy="333376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28" name="Google Shape;1628;p413"/>
          <p:cNvCxnSpPr/>
          <p:nvPr/>
        </p:nvCxnSpPr>
        <p:spPr>
          <a:xfrm>
            <a:off x="2755900" y="2074862"/>
            <a:ext cx="0" cy="333376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29" name="Google Shape;1629;p413"/>
          <p:cNvCxnSpPr/>
          <p:nvPr/>
        </p:nvCxnSpPr>
        <p:spPr>
          <a:xfrm flipH="1">
            <a:off x="4659312" y="1865312"/>
            <a:ext cx="411164" cy="238126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30" name="Google Shape;1630;p413"/>
          <p:cNvCxnSpPr/>
          <p:nvPr/>
        </p:nvCxnSpPr>
        <p:spPr>
          <a:xfrm rot="10800000">
            <a:off x="4706937" y="2630487"/>
            <a:ext cx="411164" cy="238126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631" name="Google Shape;1631;p4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32" name="Google Shape;1632;p4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633" name="Google Shape;1633;p41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3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11072875" y="6397942"/>
            <a:ext cx="280925" cy="28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ato Light"/>
              <a:buNone/>
              <a:defRPr sz="1200" b="0" i="0" u="none" strike="noStrike" cap="none">
                <a:solidFill>
                  <a:srgbClr val="89898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ato Light"/>
              <a:buNone/>
              <a:defRPr sz="1200" b="0" i="0" u="none" strike="noStrike" cap="none">
                <a:solidFill>
                  <a:srgbClr val="89898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ato Light"/>
              <a:buNone/>
              <a:defRPr sz="1200" b="0" i="0" u="none" strike="noStrike" cap="none">
                <a:solidFill>
                  <a:srgbClr val="89898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ato Light"/>
              <a:buNone/>
              <a:defRPr sz="1200" b="0" i="0" u="none" strike="noStrike" cap="none">
                <a:solidFill>
                  <a:srgbClr val="89898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ato Light"/>
              <a:buNone/>
              <a:defRPr sz="1200" b="0" i="0" u="none" strike="noStrike" cap="none">
                <a:solidFill>
                  <a:srgbClr val="89898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ato Light"/>
              <a:buNone/>
              <a:defRPr sz="1200" b="0" i="0" u="none" strike="noStrike" cap="none">
                <a:solidFill>
                  <a:srgbClr val="89898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ato Light"/>
              <a:buNone/>
              <a:defRPr sz="1200" b="0" i="0" u="none" strike="noStrike" cap="none">
                <a:solidFill>
                  <a:srgbClr val="89898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ato Light"/>
              <a:buNone/>
              <a:defRPr sz="1200" b="0" i="0" u="none" strike="noStrike" cap="none">
                <a:solidFill>
                  <a:srgbClr val="89898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ato Light"/>
              <a:buNone/>
              <a:defRPr sz="1200" b="0" i="0" u="none" strike="noStrike" cap="none">
                <a:solidFill>
                  <a:srgbClr val="89898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39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64" name="Google Shape;164;p5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eVScf2CQpbA="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414"/>
          <p:cNvSpPr txBox="1">
            <a:spLocks noGrp="1"/>
          </p:cNvSpPr>
          <p:nvPr>
            <p:ph type="sldNum" idx="12"/>
          </p:nvPr>
        </p:nvSpPr>
        <p:spPr>
          <a:xfrm>
            <a:off x="1189037" y="6380162"/>
            <a:ext cx="310389" cy="307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None/>
              <a:defRPr sz="14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None/>
              <a:defRPr sz="14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None/>
              <a:defRPr sz="14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None/>
              <a:defRPr sz="14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None/>
              <a:defRPr sz="14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None/>
              <a:defRPr sz="14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None/>
              <a:defRPr sz="14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None/>
              <a:defRPr sz="14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None/>
              <a:defRPr sz="14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6" name="Google Shape;1636;p414"/>
          <p:cNvSpPr txBox="1"/>
          <p:nvPr/>
        </p:nvSpPr>
        <p:spPr>
          <a:xfrm>
            <a:off x="511759" y="6392862"/>
            <a:ext cx="670345" cy="307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SLIDE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7" name="Google Shape;1637;p414"/>
          <p:cNvCxnSpPr/>
          <p:nvPr/>
        </p:nvCxnSpPr>
        <p:spPr>
          <a:xfrm>
            <a:off x="1095375" y="6546850"/>
            <a:ext cx="115888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638" name="Google Shape;1638;p4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39" name="Google Shape;1639;p4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eZiK/MGeyu0="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4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42" name="Google Shape;1642;p4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643" name="Google Shape;1643;p41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sCa+D7twY7Q="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4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46" name="Google Shape;1646;p4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647" name="Google Shape;1647;p41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/cF4JEmINTo="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4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4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651" name="Google Shape;1651;p41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VLPUosrJJVA="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4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54" name="Google Shape;1654;p4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655" name="Google Shape;1655;p41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TBNzZGIDD1E="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4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58" name="Google Shape;1658;p4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659" name="Google Shape;1659;p41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/K3sbmZjdq4="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4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62" name="Google Shape;1662;p4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663" name="Google Shape;1663;p4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Uh8T5exkFzU="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4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66" name="Google Shape;1666;p4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667" name="Google Shape;1667;p42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qqYPKCFi84Q="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4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70" name="Google Shape;1670;p4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671" name="Google Shape;1671;p42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TEn3U9EMvE4="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4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74" name="Google Shape;1674;p4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675" name="Google Shape;1675;p42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40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68" name="Google Shape;168;p5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wwYS2ovlz1Q="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4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78" name="Google Shape;1678;p4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679" name="Google Shape;1679;p42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odjezw6sq0g="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4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82" name="Google Shape;1682;p4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683" name="Google Shape;1683;p42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HNgB/cneHe8="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p4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86" name="Google Shape;1686;p4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687" name="Google Shape;1687;p42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qEonJhe1tDo="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4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90" name="Google Shape;1690;p4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691" name="Google Shape;1691;p42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ThNwwgwYoDo="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4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94" name="Google Shape;1694;p4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695" name="Google Shape;1695;p42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A+MQQ1Olbws="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4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98" name="Google Shape;1698;p4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699" name="Google Shape;1699;p4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JdpTrG1dGTQ="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4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02" name="Google Shape;1702;p4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03" name="Google Shape;1703;p43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soWH58YaQhE="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4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06" name="Google Shape;1706;p4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07" name="Google Shape;1707;p4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C5QrYxnQbzc="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4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10" name="Google Shape;1710;p4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11" name="Google Shape;1711;p43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nQtrm1Tfrvo="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p4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14" name="Google Shape;1714;p4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15" name="Google Shape;1715;p4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4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2" name="Google Shape;172;p5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eW+ZyqqBHX0="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4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18" name="Google Shape;1718;p4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19" name="Google Shape;1719;p43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3b913zJ4Ce8="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4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22" name="Google Shape;1722;p4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23" name="Google Shape;1723;p43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IL+0UTaKueU="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43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P1tKpEJn/vY="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4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28" name="Google Shape;1728;p4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29" name="Google Shape;1729;p43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KCunh77Fkvc="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4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32" name="Google Shape;1732;p4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33" name="Google Shape;1733;p43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AnVW/zHqiZc="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4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36" name="Google Shape;1736;p4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37" name="Google Shape;1737;p4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4/x/9ITDqiU=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4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40" name="Google Shape;1740;p4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41" name="Google Shape;1741;p44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3sB4HLD6QsI="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4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44" name="Google Shape;1744;p4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45" name="Google Shape;1745;p44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AT4sJlIsjlM="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4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48" name="Google Shape;1748;p4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49" name="Google Shape;1749;p44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1SqddQ8HKO8="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4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52" name="Google Shape;1752;p4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53" name="Google Shape;1753;p44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42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6" name="Google Shape;176;p5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SiYMCTad2pk="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4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56" name="Google Shape;1756;p4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57" name="Google Shape;1757;p44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jwbaPTp+RoY="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4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60" name="Google Shape;1760;p4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61" name="Google Shape;1761;p44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boKhelhOXUc="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4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64" name="Google Shape;1764;p4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65" name="Google Shape;1765;p44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OEKaHiS62oI="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p4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68" name="Google Shape;1768;p4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69" name="Google Shape;1769;p44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6x02HOsOKyk="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4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72" name="Google Shape;1772;p4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73" name="Google Shape;1773;p44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dmztKhtO51A="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4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76" name="Google Shape;1776;p4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77" name="Google Shape;1777;p44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sC+KbIoeIws=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4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80" name="Google Shape;1780;p4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81" name="Google Shape;1781;p45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/1IfDS4LS/w="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p4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84" name="Google Shape;1784;p4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85" name="Google Shape;1785;p45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PpziFR/9pX8="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p4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88" name="Google Shape;1788;p4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89" name="Google Shape;1789;p45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f10NggUNy48="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4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92" name="Google Shape;1792;p4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93" name="Google Shape;1793;p45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43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80" name="Google Shape;180;p5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7r8BflP1hN0="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p454"/>
          <p:cNvSpPr/>
          <p:nvPr/>
        </p:nvSpPr>
        <p:spPr>
          <a:xfrm>
            <a:off x="0" y="-26988"/>
            <a:ext cx="2438400" cy="22939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Lato Light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6" name="Google Shape;1796;p454"/>
          <p:cNvSpPr/>
          <p:nvPr/>
        </p:nvSpPr>
        <p:spPr>
          <a:xfrm>
            <a:off x="4876800" y="-26988"/>
            <a:ext cx="2438400" cy="22939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Lato Light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7" name="Google Shape;1797;p454"/>
          <p:cNvSpPr/>
          <p:nvPr/>
        </p:nvSpPr>
        <p:spPr>
          <a:xfrm>
            <a:off x="9753600" y="-26988"/>
            <a:ext cx="2438400" cy="22939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Lato Light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8" name="Google Shape;1798;p454"/>
          <p:cNvSpPr/>
          <p:nvPr/>
        </p:nvSpPr>
        <p:spPr>
          <a:xfrm>
            <a:off x="2438400" y="2266950"/>
            <a:ext cx="2438400" cy="22939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Lato Light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9" name="Google Shape;1799;p454"/>
          <p:cNvSpPr/>
          <p:nvPr/>
        </p:nvSpPr>
        <p:spPr>
          <a:xfrm>
            <a:off x="7315200" y="2266950"/>
            <a:ext cx="2438400" cy="22939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Lato Light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0" name="Google Shape;1800;p454"/>
          <p:cNvSpPr/>
          <p:nvPr/>
        </p:nvSpPr>
        <p:spPr>
          <a:xfrm>
            <a:off x="0" y="4564062"/>
            <a:ext cx="2438400" cy="22939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Lato Light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1" name="Google Shape;1801;p454"/>
          <p:cNvSpPr/>
          <p:nvPr/>
        </p:nvSpPr>
        <p:spPr>
          <a:xfrm>
            <a:off x="4876800" y="4564062"/>
            <a:ext cx="2438400" cy="22939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Lato Light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2" name="Google Shape;1802;p454"/>
          <p:cNvSpPr/>
          <p:nvPr/>
        </p:nvSpPr>
        <p:spPr>
          <a:xfrm>
            <a:off x="9753600" y="4564062"/>
            <a:ext cx="2438400" cy="22939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Lato Light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3" name="Google Shape;1803;p4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04" name="Google Shape;1804;p4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805" name="Google Shape;1805;p45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zRLyCQ2dprI="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p4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08" name="Google Shape;1808;p4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809" name="Google Shape;1809;p45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F4zwqHwTcYo="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p4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12" name="Google Shape;1812;p4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813" name="Google Shape;1813;p45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mxWS1fYFq5Y="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p4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16" name="Google Shape;1816;p4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817" name="Google Shape;1817;p45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EuqXPTO5Zn0="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4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20" name="Google Shape;1820;p4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821" name="Google Shape;1821;p45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8GMPC4ok4Bc="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p4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24" name="Google Shape;1824;p4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825" name="Google Shape;1825;p45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MU2F4pcY2f8="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4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28" name="Google Shape;1828;p4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829" name="Google Shape;1829;p46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Fkm6KgJdKh8="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4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32" name="Google Shape;1832;p4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833" name="Google Shape;1833;p46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tNSA0WsptrE="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p4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36" name="Google Shape;1836;p4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837" name="Google Shape;1837;p46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h/m6xT8Zmkg="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4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4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841" name="Google Shape;1841;p46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44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84" name="Google Shape;184;p5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17SfpRQpYNM=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4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44" name="Google Shape;1844;p4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845" name="Google Shape;1845;p46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2AVgdqKcPMU="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p4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48" name="Google Shape;1848;p4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849" name="Google Shape;1849;p46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vLgWcpquS8I="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p4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52" name="Google Shape;1852;p4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853" name="Google Shape;1853;p46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v7xlFstdlII="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p4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56" name="Google Shape;1856;p4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857" name="Google Shape;1857;p46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T7f8IVUg48I="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p4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60" name="Google Shape;1860;p4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861" name="Google Shape;1861;p46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Yl2NKklGJIg="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4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64" name="Google Shape;1864;p4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865" name="Google Shape;1865;p46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gLuh8VEyz/4="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p4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68" name="Google Shape;1868;p4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869" name="Google Shape;1869;p47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rd1bmBmsq6Y="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4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4400"/>
              <a:buFont typeface="Roboto Thin"/>
              <a:buNone/>
              <a:defRPr>
                <a:solidFill>
                  <a:srgbClr val="080808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72" name="Google Shape;1872;p4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0808"/>
              </a:buClr>
              <a:buSzPts val="2800"/>
              <a:buChar char="•"/>
              <a:defRPr>
                <a:solidFill>
                  <a:srgbClr val="080808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0808"/>
              </a:buClr>
              <a:buSzPts val="2800"/>
              <a:buChar char="•"/>
              <a:defRPr>
                <a:solidFill>
                  <a:srgbClr val="080808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0808"/>
              </a:buClr>
              <a:buSzPts val="2800"/>
              <a:buChar char="•"/>
              <a:defRPr>
                <a:solidFill>
                  <a:srgbClr val="080808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0808"/>
              </a:buClr>
              <a:buSzPts val="2800"/>
              <a:buChar char="•"/>
              <a:defRPr>
                <a:solidFill>
                  <a:srgbClr val="080808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0808"/>
              </a:buClr>
              <a:buSzPts val="2800"/>
              <a:buChar char="•"/>
              <a:defRPr>
                <a:solidFill>
                  <a:srgbClr val="080808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873" name="Google Shape;1873;p47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45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88" name="Google Shape;188;p6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46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92" name="Google Shape;192;p6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47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96" name="Google Shape;196;p6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48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00" name="Google Shape;200;p6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4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4400"/>
              <a:buFont typeface="Roboto Thin"/>
              <a:buNone/>
              <a:defRPr>
                <a:solidFill>
                  <a:srgbClr val="080808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0808"/>
              </a:buClr>
              <a:buSzPts val="2800"/>
              <a:buChar char="•"/>
              <a:defRPr>
                <a:solidFill>
                  <a:srgbClr val="080808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0808"/>
              </a:buClr>
              <a:buSzPts val="2800"/>
              <a:buChar char="•"/>
              <a:defRPr>
                <a:solidFill>
                  <a:srgbClr val="080808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0808"/>
              </a:buClr>
              <a:buSzPts val="2800"/>
              <a:buChar char="•"/>
              <a:defRPr>
                <a:solidFill>
                  <a:srgbClr val="080808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0808"/>
              </a:buClr>
              <a:buSzPts val="2800"/>
              <a:buChar char="•"/>
              <a:defRPr>
                <a:solidFill>
                  <a:srgbClr val="080808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0808"/>
              </a:buClr>
              <a:buSzPts val="2800"/>
              <a:buChar char="•"/>
              <a:defRPr>
                <a:solidFill>
                  <a:srgbClr val="080808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11080740" y="6391592"/>
            <a:ext cx="273060" cy="29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Roboto Thin"/>
              <a:buNone/>
              <a:defRPr sz="1200" b="0" i="0" u="none" strike="noStrike" cap="none">
                <a:solidFill>
                  <a:srgbClr val="89898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Roboto Thin"/>
              <a:buNone/>
              <a:defRPr sz="1200" b="0" i="0" u="none" strike="noStrike" cap="none">
                <a:solidFill>
                  <a:srgbClr val="89898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Roboto Thin"/>
              <a:buNone/>
              <a:defRPr sz="1200" b="0" i="0" u="none" strike="noStrike" cap="none">
                <a:solidFill>
                  <a:srgbClr val="89898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Roboto Thin"/>
              <a:buNone/>
              <a:defRPr sz="1200" b="0" i="0" u="none" strike="noStrike" cap="none">
                <a:solidFill>
                  <a:srgbClr val="89898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Roboto Thin"/>
              <a:buNone/>
              <a:defRPr sz="1200" b="0" i="0" u="none" strike="noStrike" cap="none">
                <a:solidFill>
                  <a:srgbClr val="89898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Roboto Thin"/>
              <a:buNone/>
              <a:defRPr sz="1200" b="0" i="0" u="none" strike="noStrike" cap="none">
                <a:solidFill>
                  <a:srgbClr val="898989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Roboto Thin"/>
              <a:buNone/>
              <a:defRPr sz="1200" b="0" i="0" u="none" strike="noStrike" cap="none">
                <a:solidFill>
                  <a:srgbClr val="898989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Roboto Thin"/>
              <a:buNone/>
              <a:defRPr sz="1200" b="0" i="0" u="none" strike="noStrike" cap="none">
                <a:solidFill>
                  <a:srgbClr val="898989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Roboto Thin"/>
              <a:buNone/>
              <a:defRPr sz="1200" b="0" i="0" u="none" strike="noStrike" cap="none">
                <a:solidFill>
                  <a:srgbClr val="898989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49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04" name="Google Shape;204;p6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+ucYJlpUHk4=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08" name="Google Shape;208;p6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GVth4GyKfRo=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12" name="Google Shape;212;p6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bdFYVRAOr70=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16" name="Google Shape;216;p6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rjCPWY2395U=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20" name="Google Shape;220;p6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2QMzxzy6M28=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24" name="Google Shape;224;p6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JLHFL2hZxh8=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28" name="Google Shape;228;p7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RC9+DB0y4t8=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32" name="Google Shape;232;p7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zY7b7dZPxm4=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36" name="Google Shape;236;p7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fOsoZ+S9Qg0=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0" name="Google Shape;240;p7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5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9hcE0CyBpcc=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7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4" name="Google Shape;244;p7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aBUeDc4FmaY=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7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8" name="Google Shape;248;p7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fewjDUvtYcQ=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52" name="Google Shape;252;p7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+WMvjcSab2E=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7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56" name="Google Shape;256;p7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vIHmamMWkVc=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7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60" name="Google Shape;260;p7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Uw3BikXroKs=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7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64" name="Google Shape;264;p7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Rtt7Fnsyug4=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8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68" name="Google Shape;268;p8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SPsyr81OA4U=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72" name="Google Shape;272;p8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OdPitY9vNZg=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76" name="Google Shape;276;p8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I2cs4vwdsa0=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80" name="Google Shape;280;p8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6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nWpKvddxa4c=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8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84" name="Google Shape;284;p8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xBFVuqQXYfs=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8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88" name="Google Shape;288;p8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M0z0Alj6Y1Y=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92" name="Google Shape;292;p8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scISMHijdA4=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8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96" name="Google Shape;296;p8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U3J/jDui8q4=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00" name="Google Shape;300;p8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b6tRkOpTkic=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8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04" name="Google Shape;304;p8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Njq0rr02C+Q=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9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08" name="Google Shape;308;p9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hBaTuih+DVQ=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9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12" name="Google Shape;312;p9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YY0UW8mC8MY=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16" name="Google Shape;316;p9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uzCehXXwV9A=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9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20" name="Google Shape;320;p9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7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nvzNs+XZTZc=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9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24" name="Google Shape;324;p9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StaWf4lkQak=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9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9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28" name="Google Shape;328;p9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gV7n3WL9gFc=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9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32" name="Google Shape;332;p9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Ok9u4B7526M=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9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36" name="Google Shape;336;p9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ubi1GDCDkEc=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40" name="Google Shape;340;p9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wBfktdeyJFw=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9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44" name="Google Shape;344;p9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SznjEo5jmas=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0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48" name="Google Shape;348;p10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h5Z5YBUE47A=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0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52" name="Google Shape;352;p10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pVa8eo2CsdE=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10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56" name="Google Shape;356;p10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E/AgQVtuWF4=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0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10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60" name="Google Shape;360;p10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8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L0xv1XIXh1I=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0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64" name="Google Shape;364;p10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w42Ts4V3m+s=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10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68" name="Google Shape;368;p10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WqJvjbuCQpc=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0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0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72" name="Google Shape;372;p10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jGyFPWuG4MY=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0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0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76" name="Google Shape;376;p10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r9k/T7ijap4=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0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80" name="Google Shape;380;p10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E1cdALny7qw=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0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84" name="Google Shape;384;p10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2qhClg410f4=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88" name="Google Shape;388;p11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os98d0CngU0=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1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92" name="Google Shape;392;p11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tzFggZpr0Cg=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1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96" name="Google Shape;396;p11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GSQ4X7xebTA=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1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00" name="Google Shape;400;p11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366" Type="http://schemas.openxmlformats.org/officeDocument/2006/relationships/slideLayout" Target="../slideLayouts/slideLayout366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433" Type="http://schemas.openxmlformats.org/officeDocument/2006/relationships/slideLayout" Target="../slideLayouts/slideLayout433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377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402" Type="http://schemas.openxmlformats.org/officeDocument/2006/relationships/slideLayout" Target="../slideLayouts/slideLayout402.xml"/><Relationship Id="rId279" Type="http://schemas.openxmlformats.org/officeDocument/2006/relationships/slideLayout" Target="../slideLayouts/slideLayout279.xml"/><Relationship Id="rId444" Type="http://schemas.openxmlformats.org/officeDocument/2006/relationships/slideLayout" Target="../slideLayouts/slideLayout444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388" Type="http://schemas.openxmlformats.org/officeDocument/2006/relationships/slideLayout" Target="../slideLayouts/slideLayout388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413" Type="http://schemas.openxmlformats.org/officeDocument/2006/relationships/slideLayout" Target="../slideLayouts/slideLayout413.xml"/><Relationship Id="rId248" Type="http://schemas.openxmlformats.org/officeDocument/2006/relationships/slideLayout" Target="../slideLayouts/slideLayout248.xml"/><Relationship Id="rId455" Type="http://schemas.openxmlformats.org/officeDocument/2006/relationships/slideLayout" Target="../slideLayouts/slideLayout455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357" Type="http://schemas.openxmlformats.org/officeDocument/2006/relationships/slideLayout" Target="../slideLayouts/slideLayout357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399" Type="http://schemas.openxmlformats.org/officeDocument/2006/relationships/slideLayout" Target="../slideLayouts/slideLayout399.xml"/><Relationship Id="rId259" Type="http://schemas.openxmlformats.org/officeDocument/2006/relationships/slideLayout" Target="../slideLayouts/slideLayout259.xml"/><Relationship Id="rId424" Type="http://schemas.openxmlformats.org/officeDocument/2006/relationships/slideLayout" Target="../slideLayouts/slideLayout424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368" Type="http://schemas.openxmlformats.org/officeDocument/2006/relationships/slideLayout" Target="../slideLayouts/slideLayout368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435" Type="http://schemas.openxmlformats.org/officeDocument/2006/relationships/slideLayout" Target="../slideLayouts/slideLayout435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379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390" Type="http://schemas.openxmlformats.org/officeDocument/2006/relationships/slideLayout" Target="../slideLayouts/slideLayout390.xml"/><Relationship Id="rId404" Type="http://schemas.openxmlformats.org/officeDocument/2006/relationships/slideLayout" Target="../slideLayouts/slideLayout404.xml"/><Relationship Id="rId446" Type="http://schemas.openxmlformats.org/officeDocument/2006/relationships/slideLayout" Target="../slideLayouts/slideLayout446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415" Type="http://schemas.openxmlformats.org/officeDocument/2006/relationships/slideLayout" Target="../slideLayouts/slideLayout415.xml"/><Relationship Id="rId457" Type="http://schemas.openxmlformats.org/officeDocument/2006/relationships/slideLayout" Target="../slideLayouts/slideLayout457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6.xml"/><Relationship Id="rId317" Type="http://schemas.openxmlformats.org/officeDocument/2006/relationships/slideLayout" Target="../slideLayouts/slideLayout317.xml"/><Relationship Id="rId359" Type="http://schemas.openxmlformats.org/officeDocument/2006/relationships/slideLayout" Target="../slideLayouts/slideLayout359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63" Type="http://schemas.openxmlformats.org/officeDocument/2006/relationships/slideLayout" Target="../slideLayouts/slideLayout163.xml"/><Relationship Id="rId219" Type="http://schemas.openxmlformats.org/officeDocument/2006/relationships/slideLayout" Target="../slideLayouts/slideLayout219.xml"/><Relationship Id="rId370" Type="http://schemas.openxmlformats.org/officeDocument/2006/relationships/slideLayout" Target="../slideLayouts/slideLayout370.xml"/><Relationship Id="rId426" Type="http://schemas.openxmlformats.org/officeDocument/2006/relationships/slideLayout" Target="../slideLayouts/slideLayout426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328" Type="http://schemas.openxmlformats.org/officeDocument/2006/relationships/slideLayout" Target="../slideLayouts/slideLayout328.xml"/><Relationship Id="rId132" Type="http://schemas.openxmlformats.org/officeDocument/2006/relationships/slideLayout" Target="../slideLayouts/slideLayout132.xml"/><Relationship Id="rId174" Type="http://schemas.openxmlformats.org/officeDocument/2006/relationships/slideLayout" Target="../slideLayouts/slideLayout174.xml"/><Relationship Id="rId381" Type="http://schemas.openxmlformats.org/officeDocument/2006/relationships/slideLayout" Target="../slideLayouts/slideLayout381.xml"/><Relationship Id="rId241" Type="http://schemas.openxmlformats.org/officeDocument/2006/relationships/slideLayout" Target="../slideLayouts/slideLayout241.xml"/><Relationship Id="rId437" Type="http://schemas.openxmlformats.org/officeDocument/2006/relationships/slideLayout" Target="../slideLayouts/slideLayout437.xml"/><Relationship Id="rId36" Type="http://schemas.openxmlformats.org/officeDocument/2006/relationships/slideLayout" Target="../slideLayouts/slideLayout36.xml"/><Relationship Id="rId283" Type="http://schemas.openxmlformats.org/officeDocument/2006/relationships/slideLayout" Target="../slideLayouts/slideLayout283.xml"/><Relationship Id="rId339" Type="http://schemas.openxmlformats.org/officeDocument/2006/relationships/slideLayout" Target="../slideLayouts/slideLayout339.xml"/><Relationship Id="rId78" Type="http://schemas.openxmlformats.org/officeDocument/2006/relationships/slideLayout" Target="../slideLayouts/slideLayout78.xml"/><Relationship Id="rId101" Type="http://schemas.openxmlformats.org/officeDocument/2006/relationships/slideLayout" Target="../slideLayouts/slideLayout101.xml"/><Relationship Id="rId143" Type="http://schemas.openxmlformats.org/officeDocument/2006/relationships/slideLayout" Target="../slideLayouts/slideLayout143.xml"/><Relationship Id="rId185" Type="http://schemas.openxmlformats.org/officeDocument/2006/relationships/slideLayout" Target="../slideLayouts/slideLayout185.xml"/><Relationship Id="rId350" Type="http://schemas.openxmlformats.org/officeDocument/2006/relationships/slideLayout" Target="../slideLayouts/slideLayout350.xml"/><Relationship Id="rId406" Type="http://schemas.openxmlformats.org/officeDocument/2006/relationships/slideLayout" Target="../slideLayouts/slideLayout406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392" Type="http://schemas.openxmlformats.org/officeDocument/2006/relationships/slideLayout" Target="../slideLayouts/slideLayout392.xml"/><Relationship Id="rId448" Type="http://schemas.openxmlformats.org/officeDocument/2006/relationships/slideLayout" Target="../slideLayouts/slideLayout448.xml"/><Relationship Id="rId252" Type="http://schemas.openxmlformats.org/officeDocument/2006/relationships/slideLayout" Target="../slideLayouts/slideLayout252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47" Type="http://schemas.openxmlformats.org/officeDocument/2006/relationships/slideLayout" Target="../slideLayouts/slideLayout47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54" Type="http://schemas.openxmlformats.org/officeDocument/2006/relationships/slideLayout" Target="../slideLayouts/slideLayout154.xml"/><Relationship Id="rId361" Type="http://schemas.openxmlformats.org/officeDocument/2006/relationships/slideLayout" Target="../slideLayouts/slideLayout361.xml"/><Relationship Id="rId196" Type="http://schemas.openxmlformats.org/officeDocument/2006/relationships/slideLayout" Target="../slideLayouts/slideLayout196.xml"/><Relationship Id="rId417" Type="http://schemas.openxmlformats.org/officeDocument/2006/relationships/slideLayout" Target="../slideLayouts/slideLayout417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63" Type="http://schemas.openxmlformats.org/officeDocument/2006/relationships/slideLayout" Target="../slideLayouts/slideLayout263.xml"/><Relationship Id="rId319" Type="http://schemas.openxmlformats.org/officeDocument/2006/relationships/slideLayout" Target="../slideLayouts/slideLayout319.xml"/><Relationship Id="rId58" Type="http://schemas.openxmlformats.org/officeDocument/2006/relationships/slideLayout" Target="../slideLayouts/slideLayout58.xml"/><Relationship Id="rId123" Type="http://schemas.openxmlformats.org/officeDocument/2006/relationships/slideLayout" Target="../slideLayouts/slideLayout123.xml"/><Relationship Id="rId330" Type="http://schemas.openxmlformats.org/officeDocument/2006/relationships/slideLayout" Target="../slideLayouts/slideLayout330.xml"/><Relationship Id="rId165" Type="http://schemas.openxmlformats.org/officeDocument/2006/relationships/slideLayout" Target="../slideLayouts/slideLayout165.xml"/><Relationship Id="rId372" Type="http://schemas.openxmlformats.org/officeDocument/2006/relationships/slideLayout" Target="../slideLayouts/slideLayout372.xml"/><Relationship Id="rId428" Type="http://schemas.openxmlformats.org/officeDocument/2006/relationships/slideLayout" Target="../slideLayouts/slideLayout428.xml"/><Relationship Id="rId232" Type="http://schemas.openxmlformats.org/officeDocument/2006/relationships/slideLayout" Target="../slideLayouts/slideLayout232.xml"/><Relationship Id="rId274" Type="http://schemas.openxmlformats.org/officeDocument/2006/relationships/slideLayout" Target="../slideLayouts/slideLayout274.xml"/><Relationship Id="rId27" Type="http://schemas.openxmlformats.org/officeDocument/2006/relationships/slideLayout" Target="../slideLayouts/slideLayout27.xml"/><Relationship Id="rId69" Type="http://schemas.openxmlformats.org/officeDocument/2006/relationships/slideLayout" Target="../slideLayouts/slideLayout69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76" Type="http://schemas.openxmlformats.org/officeDocument/2006/relationships/slideLayout" Target="../slideLayouts/slideLayout176.xml"/><Relationship Id="rId341" Type="http://schemas.openxmlformats.org/officeDocument/2006/relationships/slideLayout" Target="../slideLayouts/slideLayout341.xml"/><Relationship Id="rId383" Type="http://schemas.openxmlformats.org/officeDocument/2006/relationships/slideLayout" Target="../slideLayouts/slideLayout383.xml"/><Relationship Id="rId439" Type="http://schemas.openxmlformats.org/officeDocument/2006/relationships/slideLayout" Target="../slideLayouts/slideLayout439.xml"/><Relationship Id="rId201" Type="http://schemas.openxmlformats.org/officeDocument/2006/relationships/slideLayout" Target="../slideLayouts/slideLayout201.xml"/><Relationship Id="rId243" Type="http://schemas.openxmlformats.org/officeDocument/2006/relationships/slideLayout" Target="../slideLayouts/slideLayout243.xml"/><Relationship Id="rId285" Type="http://schemas.openxmlformats.org/officeDocument/2006/relationships/slideLayout" Target="../slideLayouts/slideLayout285.xml"/><Relationship Id="rId450" Type="http://schemas.openxmlformats.org/officeDocument/2006/relationships/slideLayout" Target="../slideLayouts/slideLayout450.xml"/><Relationship Id="rId38" Type="http://schemas.openxmlformats.org/officeDocument/2006/relationships/slideLayout" Target="../slideLayouts/slideLayout38.xml"/><Relationship Id="rId103" Type="http://schemas.openxmlformats.org/officeDocument/2006/relationships/slideLayout" Target="../slideLayouts/slideLayout103.xml"/><Relationship Id="rId310" Type="http://schemas.openxmlformats.org/officeDocument/2006/relationships/slideLayout" Target="../slideLayouts/slideLayout31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87" Type="http://schemas.openxmlformats.org/officeDocument/2006/relationships/slideLayout" Target="../slideLayouts/slideLayout187.xml"/><Relationship Id="rId352" Type="http://schemas.openxmlformats.org/officeDocument/2006/relationships/slideLayout" Target="../slideLayouts/slideLayout352.xml"/><Relationship Id="rId394" Type="http://schemas.openxmlformats.org/officeDocument/2006/relationships/slideLayout" Target="../slideLayouts/slideLayout394.xml"/><Relationship Id="rId408" Type="http://schemas.openxmlformats.org/officeDocument/2006/relationships/slideLayout" Target="../slideLayouts/slideLayout408.xml"/><Relationship Id="rId212" Type="http://schemas.openxmlformats.org/officeDocument/2006/relationships/slideLayout" Target="../slideLayouts/slideLayout212.xml"/><Relationship Id="rId254" Type="http://schemas.openxmlformats.org/officeDocument/2006/relationships/slideLayout" Target="../slideLayouts/slideLayout254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96" Type="http://schemas.openxmlformats.org/officeDocument/2006/relationships/slideLayout" Target="../slideLayouts/slideLayout296.xml"/><Relationship Id="rId60" Type="http://schemas.openxmlformats.org/officeDocument/2006/relationships/slideLayout" Target="../slideLayouts/slideLayout60.xml"/><Relationship Id="rId156" Type="http://schemas.openxmlformats.org/officeDocument/2006/relationships/slideLayout" Target="../slideLayouts/slideLayout156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63" Type="http://schemas.openxmlformats.org/officeDocument/2006/relationships/slideLayout" Target="../slideLayouts/slideLayout363.xml"/><Relationship Id="rId419" Type="http://schemas.openxmlformats.org/officeDocument/2006/relationships/slideLayout" Target="../slideLayouts/slideLayout419.xml"/><Relationship Id="rId223" Type="http://schemas.openxmlformats.org/officeDocument/2006/relationships/slideLayout" Target="../slideLayouts/slideLayout223.xml"/><Relationship Id="rId430" Type="http://schemas.openxmlformats.org/officeDocument/2006/relationships/slideLayout" Target="../slideLayouts/slideLayout430.xml"/><Relationship Id="rId18" Type="http://schemas.openxmlformats.org/officeDocument/2006/relationships/slideLayout" Target="../slideLayouts/slideLayout18.xml"/><Relationship Id="rId265" Type="http://schemas.openxmlformats.org/officeDocument/2006/relationships/slideLayout" Target="../slideLayouts/slideLayout265.xml"/><Relationship Id="rId125" Type="http://schemas.openxmlformats.org/officeDocument/2006/relationships/slideLayout" Target="../slideLayouts/slideLayout125.xml"/><Relationship Id="rId167" Type="http://schemas.openxmlformats.org/officeDocument/2006/relationships/slideLayout" Target="../slideLayouts/slideLayout167.xml"/><Relationship Id="rId332" Type="http://schemas.openxmlformats.org/officeDocument/2006/relationships/slideLayout" Target="../slideLayouts/slideLayout332.xml"/><Relationship Id="rId374" Type="http://schemas.openxmlformats.org/officeDocument/2006/relationships/slideLayout" Target="../slideLayouts/slideLayout374.xml"/><Relationship Id="rId71" Type="http://schemas.openxmlformats.org/officeDocument/2006/relationships/slideLayout" Target="../slideLayouts/slideLayout71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41" Type="http://schemas.openxmlformats.org/officeDocument/2006/relationships/slideLayout" Target="../slideLayouts/slideLayout441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343" Type="http://schemas.openxmlformats.org/officeDocument/2006/relationships/slideLayout" Target="../slideLayouts/slideLayout343.xml"/><Relationship Id="rId364" Type="http://schemas.openxmlformats.org/officeDocument/2006/relationships/slideLayout" Target="../slideLayouts/slideLayout364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385" Type="http://schemas.openxmlformats.org/officeDocument/2006/relationships/slideLayout" Target="../slideLayouts/slideLayout385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410" Type="http://schemas.openxmlformats.org/officeDocument/2006/relationships/slideLayout" Target="../slideLayouts/slideLayout410.xml"/><Relationship Id="rId431" Type="http://schemas.openxmlformats.org/officeDocument/2006/relationships/slideLayout" Target="../slideLayouts/slideLayout431.xml"/><Relationship Id="rId452" Type="http://schemas.openxmlformats.org/officeDocument/2006/relationships/slideLayout" Target="../slideLayouts/slideLayout452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354" Type="http://schemas.openxmlformats.org/officeDocument/2006/relationships/slideLayout" Target="../slideLayouts/slideLayout354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75" Type="http://schemas.openxmlformats.org/officeDocument/2006/relationships/slideLayout" Target="../slideLayouts/slideLayout375.xml"/><Relationship Id="rId396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400" Type="http://schemas.openxmlformats.org/officeDocument/2006/relationships/slideLayout" Target="../slideLayouts/slideLayout400.xml"/><Relationship Id="rId421" Type="http://schemas.openxmlformats.org/officeDocument/2006/relationships/slideLayout" Target="../slideLayouts/slideLayout421.xml"/><Relationship Id="rId442" Type="http://schemas.openxmlformats.org/officeDocument/2006/relationships/slideLayout" Target="../slideLayouts/slideLayout442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365" Type="http://schemas.openxmlformats.org/officeDocument/2006/relationships/slideLayout" Target="../slideLayouts/slideLayout365.xml"/><Relationship Id="rId386" Type="http://schemas.openxmlformats.org/officeDocument/2006/relationships/slideLayout" Target="../slideLayouts/slideLayout386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411" Type="http://schemas.openxmlformats.org/officeDocument/2006/relationships/slideLayout" Target="../slideLayouts/slideLayout411.xml"/><Relationship Id="rId432" Type="http://schemas.openxmlformats.org/officeDocument/2006/relationships/slideLayout" Target="../slideLayouts/slideLayout432.xml"/><Relationship Id="rId453" Type="http://schemas.openxmlformats.org/officeDocument/2006/relationships/slideLayout" Target="../slideLayouts/slideLayout453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55" Type="http://schemas.openxmlformats.org/officeDocument/2006/relationships/slideLayout" Target="../slideLayouts/slideLayout355.xml"/><Relationship Id="rId376" Type="http://schemas.openxmlformats.org/officeDocument/2006/relationships/slideLayout" Target="../slideLayouts/slideLayout376.xml"/><Relationship Id="rId397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401" Type="http://schemas.openxmlformats.org/officeDocument/2006/relationships/slideLayout" Target="../slideLayouts/slideLayout401.xml"/><Relationship Id="rId422" Type="http://schemas.openxmlformats.org/officeDocument/2006/relationships/slideLayout" Target="../slideLayouts/slideLayout422.xml"/><Relationship Id="rId443" Type="http://schemas.openxmlformats.org/officeDocument/2006/relationships/slideLayout" Target="../slideLayouts/slideLayout443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387" Type="http://schemas.openxmlformats.org/officeDocument/2006/relationships/slideLayout" Target="../slideLayouts/slideLayout387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412" Type="http://schemas.openxmlformats.org/officeDocument/2006/relationships/slideLayout" Target="../slideLayouts/slideLayout412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454" Type="http://schemas.openxmlformats.org/officeDocument/2006/relationships/slideLayout" Target="../slideLayouts/slideLayout454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398" Type="http://schemas.openxmlformats.org/officeDocument/2006/relationships/slideLayout" Target="../slideLayouts/slideLayout398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423" Type="http://schemas.openxmlformats.org/officeDocument/2006/relationships/slideLayout" Target="../slideLayouts/slideLayout423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367" Type="http://schemas.openxmlformats.org/officeDocument/2006/relationships/slideLayout" Target="../slideLayouts/slideLayout367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434" Type="http://schemas.openxmlformats.org/officeDocument/2006/relationships/slideLayout" Target="../slideLayouts/slideLayout434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378" Type="http://schemas.openxmlformats.org/officeDocument/2006/relationships/slideLayout" Target="../slideLayouts/slideLayout378.xml"/><Relationship Id="rId403" Type="http://schemas.openxmlformats.org/officeDocument/2006/relationships/slideLayout" Target="../slideLayouts/slideLayout403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445" Type="http://schemas.openxmlformats.org/officeDocument/2006/relationships/slideLayout" Target="../slideLayouts/slideLayout445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389" Type="http://schemas.openxmlformats.org/officeDocument/2006/relationships/slideLayout" Target="../slideLayouts/slideLayout389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414" Type="http://schemas.openxmlformats.org/officeDocument/2006/relationships/slideLayout" Target="../slideLayouts/slideLayout414.xml"/><Relationship Id="rId456" Type="http://schemas.openxmlformats.org/officeDocument/2006/relationships/slideLayout" Target="../slideLayouts/slideLayout456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425" Type="http://schemas.openxmlformats.org/officeDocument/2006/relationships/slideLayout" Target="../slideLayouts/slideLayout425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369" Type="http://schemas.openxmlformats.org/officeDocument/2006/relationships/slideLayout" Target="../slideLayouts/slideLayout369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380" Type="http://schemas.openxmlformats.org/officeDocument/2006/relationships/slideLayout" Target="../slideLayouts/slideLayout380.xml"/><Relationship Id="rId436" Type="http://schemas.openxmlformats.org/officeDocument/2006/relationships/slideLayout" Target="../slideLayouts/slideLayout436.xml"/><Relationship Id="rId240" Type="http://schemas.openxmlformats.org/officeDocument/2006/relationships/slideLayout" Target="../slideLayouts/slideLayout240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391" Type="http://schemas.openxmlformats.org/officeDocument/2006/relationships/slideLayout" Target="../slideLayouts/slideLayout391.xml"/><Relationship Id="rId405" Type="http://schemas.openxmlformats.org/officeDocument/2006/relationships/slideLayout" Target="../slideLayouts/slideLayout405.xml"/><Relationship Id="rId447" Type="http://schemas.openxmlformats.org/officeDocument/2006/relationships/slideLayout" Target="../slideLayouts/slideLayout447.xml"/><Relationship Id="rId251" Type="http://schemas.openxmlformats.org/officeDocument/2006/relationships/slideLayout" Target="../slideLayouts/slideLayout251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3" Type="http://schemas.openxmlformats.org/officeDocument/2006/relationships/slideLayout" Target="../slideLayouts/slideLayout153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Relationship Id="rId416" Type="http://schemas.openxmlformats.org/officeDocument/2006/relationships/slideLayout" Target="../slideLayouts/slideLayout416.xml"/><Relationship Id="rId220" Type="http://schemas.openxmlformats.org/officeDocument/2006/relationships/slideLayout" Target="../slideLayouts/slideLayout220.xml"/><Relationship Id="rId458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318" Type="http://schemas.openxmlformats.org/officeDocument/2006/relationships/slideLayout" Target="../slideLayouts/slideLayout318.xml"/><Relationship Id="rId99" Type="http://schemas.openxmlformats.org/officeDocument/2006/relationships/slideLayout" Target="../slideLayouts/slideLayout99.xml"/><Relationship Id="rId122" Type="http://schemas.openxmlformats.org/officeDocument/2006/relationships/slideLayout" Target="../slideLayouts/slideLayout122.xml"/><Relationship Id="rId164" Type="http://schemas.openxmlformats.org/officeDocument/2006/relationships/slideLayout" Target="../slideLayouts/slideLayout164.xml"/><Relationship Id="rId371" Type="http://schemas.openxmlformats.org/officeDocument/2006/relationships/slideLayout" Target="../slideLayouts/slideLayout371.xml"/><Relationship Id="rId427" Type="http://schemas.openxmlformats.org/officeDocument/2006/relationships/slideLayout" Target="../slideLayouts/slideLayout427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73" Type="http://schemas.openxmlformats.org/officeDocument/2006/relationships/slideLayout" Target="../slideLayouts/slideLayout273.xml"/><Relationship Id="rId329" Type="http://schemas.openxmlformats.org/officeDocument/2006/relationships/slideLayout" Target="../slideLayouts/slideLayout329.xml"/><Relationship Id="rId68" Type="http://schemas.openxmlformats.org/officeDocument/2006/relationships/slideLayout" Target="../slideLayouts/slideLayout68.xml"/><Relationship Id="rId133" Type="http://schemas.openxmlformats.org/officeDocument/2006/relationships/slideLayout" Target="../slideLayouts/slideLayout133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200" Type="http://schemas.openxmlformats.org/officeDocument/2006/relationships/slideLayout" Target="../slideLayouts/slideLayout200.xml"/><Relationship Id="rId382" Type="http://schemas.openxmlformats.org/officeDocument/2006/relationships/slideLayout" Target="../slideLayouts/slideLayout382.xml"/><Relationship Id="rId438" Type="http://schemas.openxmlformats.org/officeDocument/2006/relationships/slideLayout" Target="../slideLayouts/slideLayout438.xml"/><Relationship Id="rId242" Type="http://schemas.openxmlformats.org/officeDocument/2006/relationships/slideLayout" Target="../slideLayouts/slideLayout242.xml"/><Relationship Id="rId284" Type="http://schemas.openxmlformats.org/officeDocument/2006/relationships/slideLayout" Target="../slideLayouts/slideLayout284.xml"/><Relationship Id="rId37" Type="http://schemas.openxmlformats.org/officeDocument/2006/relationships/slideLayout" Target="../slideLayouts/slideLayout37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393" Type="http://schemas.openxmlformats.org/officeDocument/2006/relationships/slideLayout" Target="../slideLayouts/slideLayout393.xml"/><Relationship Id="rId407" Type="http://schemas.openxmlformats.org/officeDocument/2006/relationships/slideLayout" Target="../slideLayouts/slideLayout407.xml"/><Relationship Id="rId449" Type="http://schemas.openxmlformats.org/officeDocument/2006/relationships/slideLayout" Target="../slideLayouts/slideLayout449.xml"/><Relationship Id="rId211" Type="http://schemas.openxmlformats.org/officeDocument/2006/relationships/slideLayout" Target="../slideLayouts/slideLayout211.xml"/><Relationship Id="rId253" Type="http://schemas.openxmlformats.org/officeDocument/2006/relationships/slideLayout" Target="../slideLayouts/slideLayout253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48" Type="http://schemas.openxmlformats.org/officeDocument/2006/relationships/slideLayout" Target="../slideLayouts/slideLayout48.xml"/><Relationship Id="rId113" Type="http://schemas.openxmlformats.org/officeDocument/2006/relationships/slideLayout" Target="../slideLayouts/slideLayout113.xml"/><Relationship Id="rId320" Type="http://schemas.openxmlformats.org/officeDocument/2006/relationships/slideLayout" Target="../slideLayouts/slideLayout320.xml"/><Relationship Id="rId155" Type="http://schemas.openxmlformats.org/officeDocument/2006/relationships/slideLayout" Target="../slideLayouts/slideLayout155.xml"/><Relationship Id="rId197" Type="http://schemas.openxmlformats.org/officeDocument/2006/relationships/slideLayout" Target="../slideLayouts/slideLayout197.xml"/><Relationship Id="rId362" Type="http://schemas.openxmlformats.org/officeDocument/2006/relationships/slideLayout" Target="../slideLayouts/slideLayout362.xml"/><Relationship Id="rId418" Type="http://schemas.openxmlformats.org/officeDocument/2006/relationships/slideLayout" Target="../slideLayouts/slideLayout418.xml"/><Relationship Id="rId222" Type="http://schemas.openxmlformats.org/officeDocument/2006/relationships/slideLayout" Target="../slideLayouts/slideLayout222.xml"/><Relationship Id="rId264" Type="http://schemas.openxmlformats.org/officeDocument/2006/relationships/slideLayout" Target="../slideLayouts/slideLayout264.xml"/><Relationship Id="rId17" Type="http://schemas.openxmlformats.org/officeDocument/2006/relationships/slideLayout" Target="../slideLayouts/slideLayout17.xml"/><Relationship Id="rId59" Type="http://schemas.openxmlformats.org/officeDocument/2006/relationships/slideLayout" Target="../slideLayouts/slideLayout59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166" Type="http://schemas.openxmlformats.org/officeDocument/2006/relationships/slideLayout" Target="../slideLayouts/slideLayout166.xml"/><Relationship Id="rId331" Type="http://schemas.openxmlformats.org/officeDocument/2006/relationships/slideLayout" Target="../slideLayouts/slideLayout331.xml"/><Relationship Id="rId373" Type="http://schemas.openxmlformats.org/officeDocument/2006/relationships/slideLayout" Target="../slideLayouts/slideLayout373.xml"/><Relationship Id="rId429" Type="http://schemas.openxmlformats.org/officeDocument/2006/relationships/slideLayout" Target="../slideLayouts/slideLayout429.xml"/><Relationship Id="rId1" Type="http://schemas.openxmlformats.org/officeDocument/2006/relationships/slideLayout" Target="../slideLayouts/slideLayout1.xml"/><Relationship Id="rId233" Type="http://schemas.openxmlformats.org/officeDocument/2006/relationships/slideLayout" Target="../slideLayouts/slideLayout233.xml"/><Relationship Id="rId440" Type="http://schemas.openxmlformats.org/officeDocument/2006/relationships/slideLayout" Target="../slideLayouts/slideLayout440.xml"/><Relationship Id="rId28" Type="http://schemas.openxmlformats.org/officeDocument/2006/relationships/slideLayout" Target="../slideLayouts/slideLayout28.xml"/><Relationship Id="rId275" Type="http://schemas.openxmlformats.org/officeDocument/2006/relationships/slideLayout" Target="../slideLayouts/slideLayout275.xml"/><Relationship Id="rId300" Type="http://schemas.openxmlformats.org/officeDocument/2006/relationships/slideLayout" Target="../slideLayouts/slideLayout30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77" Type="http://schemas.openxmlformats.org/officeDocument/2006/relationships/slideLayout" Target="../slideLayouts/slideLayout177.xml"/><Relationship Id="rId342" Type="http://schemas.openxmlformats.org/officeDocument/2006/relationships/slideLayout" Target="../slideLayouts/slideLayout342.xml"/><Relationship Id="rId384" Type="http://schemas.openxmlformats.org/officeDocument/2006/relationships/slideLayout" Target="../slideLayouts/slideLayout384.xml"/><Relationship Id="rId202" Type="http://schemas.openxmlformats.org/officeDocument/2006/relationships/slideLayout" Target="../slideLayouts/slideLayout202.xml"/><Relationship Id="rId244" Type="http://schemas.openxmlformats.org/officeDocument/2006/relationships/slideLayout" Target="../slideLayouts/slideLayout244.xml"/><Relationship Id="rId39" Type="http://schemas.openxmlformats.org/officeDocument/2006/relationships/slideLayout" Target="../slideLayouts/slideLayout39.xml"/><Relationship Id="rId286" Type="http://schemas.openxmlformats.org/officeDocument/2006/relationships/slideLayout" Target="../slideLayouts/slideLayout286.xml"/><Relationship Id="rId451" Type="http://schemas.openxmlformats.org/officeDocument/2006/relationships/slideLayout" Target="../slideLayouts/slideLayout451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46" Type="http://schemas.openxmlformats.org/officeDocument/2006/relationships/slideLayout" Target="../slideLayouts/slideLayout146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53" Type="http://schemas.openxmlformats.org/officeDocument/2006/relationships/slideLayout" Target="../slideLayouts/slideLayout353.xml"/><Relationship Id="rId395" Type="http://schemas.openxmlformats.org/officeDocument/2006/relationships/slideLayout" Target="../slideLayouts/slideLayout395.xml"/><Relationship Id="rId409" Type="http://schemas.openxmlformats.org/officeDocument/2006/relationships/slideLayout" Target="../slideLayouts/slideLayout409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420" Type="http://schemas.openxmlformats.org/officeDocument/2006/relationships/slideLayout" Target="../slideLayouts/slideLayout4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  <p:sldLayoutId id="2147483847" r:id="rId199"/>
    <p:sldLayoutId id="2147483848" r:id="rId200"/>
    <p:sldLayoutId id="2147483849" r:id="rId201"/>
    <p:sldLayoutId id="2147483850" r:id="rId202"/>
    <p:sldLayoutId id="2147483851" r:id="rId203"/>
    <p:sldLayoutId id="2147483852" r:id="rId204"/>
    <p:sldLayoutId id="2147483853" r:id="rId205"/>
    <p:sldLayoutId id="2147483854" r:id="rId206"/>
    <p:sldLayoutId id="2147483855" r:id="rId207"/>
    <p:sldLayoutId id="2147483856" r:id="rId208"/>
    <p:sldLayoutId id="2147483857" r:id="rId209"/>
    <p:sldLayoutId id="2147483858" r:id="rId210"/>
    <p:sldLayoutId id="2147483859" r:id="rId211"/>
    <p:sldLayoutId id="2147483860" r:id="rId212"/>
    <p:sldLayoutId id="2147483861" r:id="rId213"/>
    <p:sldLayoutId id="2147483862" r:id="rId214"/>
    <p:sldLayoutId id="2147483863" r:id="rId215"/>
    <p:sldLayoutId id="2147483864" r:id="rId216"/>
    <p:sldLayoutId id="2147483865" r:id="rId217"/>
    <p:sldLayoutId id="2147483866" r:id="rId218"/>
    <p:sldLayoutId id="2147483867" r:id="rId219"/>
    <p:sldLayoutId id="2147483868" r:id="rId220"/>
    <p:sldLayoutId id="2147483869" r:id="rId221"/>
    <p:sldLayoutId id="2147483870" r:id="rId222"/>
    <p:sldLayoutId id="2147483871" r:id="rId223"/>
    <p:sldLayoutId id="2147483872" r:id="rId224"/>
    <p:sldLayoutId id="2147483873" r:id="rId225"/>
    <p:sldLayoutId id="2147483874" r:id="rId226"/>
    <p:sldLayoutId id="2147483875" r:id="rId227"/>
    <p:sldLayoutId id="2147483876" r:id="rId228"/>
    <p:sldLayoutId id="2147483877" r:id="rId229"/>
    <p:sldLayoutId id="2147483878" r:id="rId230"/>
    <p:sldLayoutId id="2147483879" r:id="rId231"/>
    <p:sldLayoutId id="2147483880" r:id="rId232"/>
    <p:sldLayoutId id="2147483881" r:id="rId233"/>
    <p:sldLayoutId id="2147483882" r:id="rId234"/>
    <p:sldLayoutId id="2147483883" r:id="rId235"/>
    <p:sldLayoutId id="2147483884" r:id="rId236"/>
    <p:sldLayoutId id="2147483885" r:id="rId237"/>
    <p:sldLayoutId id="2147483886" r:id="rId238"/>
    <p:sldLayoutId id="2147483887" r:id="rId239"/>
    <p:sldLayoutId id="2147483888" r:id="rId240"/>
    <p:sldLayoutId id="2147483889" r:id="rId241"/>
    <p:sldLayoutId id="2147483890" r:id="rId242"/>
    <p:sldLayoutId id="2147483891" r:id="rId243"/>
    <p:sldLayoutId id="2147483892" r:id="rId244"/>
    <p:sldLayoutId id="2147483893" r:id="rId245"/>
    <p:sldLayoutId id="2147483894" r:id="rId246"/>
    <p:sldLayoutId id="2147483895" r:id="rId247"/>
    <p:sldLayoutId id="2147483896" r:id="rId248"/>
    <p:sldLayoutId id="2147483897" r:id="rId249"/>
    <p:sldLayoutId id="2147483898" r:id="rId250"/>
    <p:sldLayoutId id="2147483899" r:id="rId251"/>
    <p:sldLayoutId id="2147483900" r:id="rId252"/>
    <p:sldLayoutId id="2147483901" r:id="rId253"/>
    <p:sldLayoutId id="2147483902" r:id="rId254"/>
    <p:sldLayoutId id="2147483903" r:id="rId255"/>
    <p:sldLayoutId id="2147483904" r:id="rId256"/>
    <p:sldLayoutId id="2147483905" r:id="rId257"/>
    <p:sldLayoutId id="2147483906" r:id="rId258"/>
    <p:sldLayoutId id="2147483907" r:id="rId259"/>
    <p:sldLayoutId id="2147483908" r:id="rId260"/>
    <p:sldLayoutId id="2147483909" r:id="rId261"/>
    <p:sldLayoutId id="2147483910" r:id="rId262"/>
    <p:sldLayoutId id="2147483911" r:id="rId263"/>
    <p:sldLayoutId id="2147483912" r:id="rId264"/>
    <p:sldLayoutId id="2147483913" r:id="rId265"/>
    <p:sldLayoutId id="2147483914" r:id="rId266"/>
    <p:sldLayoutId id="2147483915" r:id="rId267"/>
    <p:sldLayoutId id="2147483916" r:id="rId268"/>
    <p:sldLayoutId id="2147483917" r:id="rId269"/>
    <p:sldLayoutId id="2147483918" r:id="rId270"/>
    <p:sldLayoutId id="2147483919" r:id="rId271"/>
    <p:sldLayoutId id="2147483920" r:id="rId272"/>
    <p:sldLayoutId id="2147483921" r:id="rId273"/>
    <p:sldLayoutId id="2147483922" r:id="rId274"/>
    <p:sldLayoutId id="2147483923" r:id="rId275"/>
    <p:sldLayoutId id="2147483924" r:id="rId276"/>
    <p:sldLayoutId id="2147483925" r:id="rId277"/>
    <p:sldLayoutId id="2147483926" r:id="rId278"/>
    <p:sldLayoutId id="2147483927" r:id="rId279"/>
    <p:sldLayoutId id="2147483928" r:id="rId280"/>
    <p:sldLayoutId id="2147483929" r:id="rId281"/>
    <p:sldLayoutId id="2147483930" r:id="rId282"/>
    <p:sldLayoutId id="2147483931" r:id="rId283"/>
    <p:sldLayoutId id="2147483932" r:id="rId284"/>
    <p:sldLayoutId id="2147483933" r:id="rId285"/>
    <p:sldLayoutId id="2147483934" r:id="rId286"/>
    <p:sldLayoutId id="2147483935" r:id="rId287"/>
    <p:sldLayoutId id="2147483936" r:id="rId288"/>
    <p:sldLayoutId id="2147483937" r:id="rId289"/>
    <p:sldLayoutId id="2147483938" r:id="rId290"/>
    <p:sldLayoutId id="2147483939" r:id="rId291"/>
    <p:sldLayoutId id="2147483940" r:id="rId292"/>
    <p:sldLayoutId id="2147483941" r:id="rId293"/>
    <p:sldLayoutId id="2147483942" r:id="rId294"/>
    <p:sldLayoutId id="2147483943" r:id="rId295"/>
    <p:sldLayoutId id="2147483944" r:id="rId296"/>
    <p:sldLayoutId id="2147483945" r:id="rId297"/>
    <p:sldLayoutId id="2147483946" r:id="rId298"/>
    <p:sldLayoutId id="2147483947" r:id="rId299"/>
    <p:sldLayoutId id="2147483948" r:id="rId300"/>
    <p:sldLayoutId id="2147483949" r:id="rId301"/>
    <p:sldLayoutId id="2147483950" r:id="rId302"/>
    <p:sldLayoutId id="2147483951" r:id="rId303"/>
    <p:sldLayoutId id="2147483952" r:id="rId304"/>
    <p:sldLayoutId id="2147483953" r:id="rId305"/>
    <p:sldLayoutId id="2147483954" r:id="rId306"/>
    <p:sldLayoutId id="2147483955" r:id="rId307"/>
    <p:sldLayoutId id="2147483956" r:id="rId308"/>
    <p:sldLayoutId id="2147483957" r:id="rId309"/>
    <p:sldLayoutId id="2147483958" r:id="rId310"/>
    <p:sldLayoutId id="2147483959" r:id="rId311"/>
    <p:sldLayoutId id="2147483960" r:id="rId312"/>
    <p:sldLayoutId id="2147483961" r:id="rId313"/>
    <p:sldLayoutId id="2147483962" r:id="rId314"/>
    <p:sldLayoutId id="2147483963" r:id="rId315"/>
    <p:sldLayoutId id="2147483964" r:id="rId316"/>
    <p:sldLayoutId id="2147483965" r:id="rId317"/>
    <p:sldLayoutId id="2147483966" r:id="rId318"/>
    <p:sldLayoutId id="2147483967" r:id="rId319"/>
    <p:sldLayoutId id="2147483968" r:id="rId320"/>
    <p:sldLayoutId id="2147483969" r:id="rId321"/>
    <p:sldLayoutId id="2147483970" r:id="rId322"/>
    <p:sldLayoutId id="2147483971" r:id="rId323"/>
    <p:sldLayoutId id="2147483972" r:id="rId324"/>
    <p:sldLayoutId id="2147483973" r:id="rId325"/>
    <p:sldLayoutId id="2147483974" r:id="rId326"/>
    <p:sldLayoutId id="2147483975" r:id="rId327"/>
    <p:sldLayoutId id="2147483976" r:id="rId328"/>
    <p:sldLayoutId id="2147483977" r:id="rId329"/>
    <p:sldLayoutId id="2147483978" r:id="rId330"/>
    <p:sldLayoutId id="2147483979" r:id="rId331"/>
    <p:sldLayoutId id="2147483980" r:id="rId332"/>
    <p:sldLayoutId id="2147483981" r:id="rId333"/>
    <p:sldLayoutId id="2147483982" r:id="rId334"/>
    <p:sldLayoutId id="2147483983" r:id="rId335"/>
    <p:sldLayoutId id="2147483984" r:id="rId336"/>
    <p:sldLayoutId id="2147483985" r:id="rId337"/>
    <p:sldLayoutId id="2147483986" r:id="rId338"/>
    <p:sldLayoutId id="2147483987" r:id="rId339"/>
    <p:sldLayoutId id="2147483988" r:id="rId340"/>
    <p:sldLayoutId id="2147483989" r:id="rId341"/>
    <p:sldLayoutId id="2147483990" r:id="rId342"/>
    <p:sldLayoutId id="2147483991" r:id="rId343"/>
    <p:sldLayoutId id="2147483992" r:id="rId344"/>
    <p:sldLayoutId id="2147483993" r:id="rId345"/>
    <p:sldLayoutId id="2147483994" r:id="rId346"/>
    <p:sldLayoutId id="2147483995" r:id="rId347"/>
    <p:sldLayoutId id="2147483996" r:id="rId348"/>
    <p:sldLayoutId id="2147483997" r:id="rId349"/>
    <p:sldLayoutId id="2147483998" r:id="rId350"/>
    <p:sldLayoutId id="2147483999" r:id="rId351"/>
    <p:sldLayoutId id="2147484000" r:id="rId352"/>
    <p:sldLayoutId id="2147484001" r:id="rId353"/>
    <p:sldLayoutId id="2147484002" r:id="rId354"/>
    <p:sldLayoutId id="2147484003" r:id="rId355"/>
    <p:sldLayoutId id="2147484004" r:id="rId356"/>
    <p:sldLayoutId id="2147484005" r:id="rId357"/>
    <p:sldLayoutId id="2147484006" r:id="rId358"/>
    <p:sldLayoutId id="2147484007" r:id="rId359"/>
    <p:sldLayoutId id="2147484008" r:id="rId360"/>
    <p:sldLayoutId id="2147484009" r:id="rId361"/>
    <p:sldLayoutId id="2147484010" r:id="rId362"/>
    <p:sldLayoutId id="2147484011" r:id="rId363"/>
    <p:sldLayoutId id="2147484012" r:id="rId364"/>
    <p:sldLayoutId id="2147484013" r:id="rId365"/>
    <p:sldLayoutId id="2147484014" r:id="rId366"/>
    <p:sldLayoutId id="2147484015" r:id="rId367"/>
    <p:sldLayoutId id="2147484016" r:id="rId368"/>
    <p:sldLayoutId id="2147484017" r:id="rId369"/>
    <p:sldLayoutId id="2147484018" r:id="rId370"/>
    <p:sldLayoutId id="2147484019" r:id="rId371"/>
    <p:sldLayoutId id="2147484020" r:id="rId372"/>
    <p:sldLayoutId id="2147484021" r:id="rId373"/>
    <p:sldLayoutId id="2147484022" r:id="rId374"/>
    <p:sldLayoutId id="2147484023" r:id="rId375"/>
    <p:sldLayoutId id="2147484024" r:id="rId376"/>
    <p:sldLayoutId id="2147484025" r:id="rId377"/>
    <p:sldLayoutId id="2147484026" r:id="rId378"/>
    <p:sldLayoutId id="2147484027" r:id="rId379"/>
    <p:sldLayoutId id="2147484028" r:id="rId380"/>
    <p:sldLayoutId id="2147484029" r:id="rId381"/>
    <p:sldLayoutId id="2147484030" r:id="rId382"/>
    <p:sldLayoutId id="2147484031" r:id="rId383"/>
    <p:sldLayoutId id="2147484032" r:id="rId384"/>
    <p:sldLayoutId id="2147484033" r:id="rId385"/>
    <p:sldLayoutId id="2147484034" r:id="rId386"/>
    <p:sldLayoutId id="2147484035" r:id="rId387"/>
    <p:sldLayoutId id="2147484036" r:id="rId388"/>
    <p:sldLayoutId id="2147484037" r:id="rId389"/>
    <p:sldLayoutId id="2147484038" r:id="rId390"/>
    <p:sldLayoutId id="2147484039" r:id="rId391"/>
    <p:sldLayoutId id="2147484040" r:id="rId392"/>
    <p:sldLayoutId id="2147484041" r:id="rId393"/>
    <p:sldLayoutId id="2147484042" r:id="rId394"/>
    <p:sldLayoutId id="2147484043" r:id="rId395"/>
    <p:sldLayoutId id="2147484044" r:id="rId396"/>
    <p:sldLayoutId id="2147484045" r:id="rId397"/>
    <p:sldLayoutId id="2147484046" r:id="rId398"/>
    <p:sldLayoutId id="2147484047" r:id="rId399"/>
    <p:sldLayoutId id="2147484048" r:id="rId400"/>
    <p:sldLayoutId id="2147484049" r:id="rId401"/>
    <p:sldLayoutId id="2147484050" r:id="rId402"/>
    <p:sldLayoutId id="2147484051" r:id="rId403"/>
    <p:sldLayoutId id="2147484052" r:id="rId404"/>
    <p:sldLayoutId id="2147484053" r:id="rId405"/>
    <p:sldLayoutId id="2147484054" r:id="rId406"/>
    <p:sldLayoutId id="2147484055" r:id="rId407"/>
    <p:sldLayoutId id="2147484056" r:id="rId408"/>
    <p:sldLayoutId id="2147484057" r:id="rId409"/>
    <p:sldLayoutId id="2147484058" r:id="rId410"/>
    <p:sldLayoutId id="2147484059" r:id="rId411"/>
    <p:sldLayoutId id="2147484060" r:id="rId412"/>
    <p:sldLayoutId id="2147484061" r:id="rId413"/>
    <p:sldLayoutId id="2147484062" r:id="rId414"/>
    <p:sldLayoutId id="2147484063" r:id="rId415"/>
    <p:sldLayoutId id="2147484064" r:id="rId416"/>
    <p:sldLayoutId id="2147484065" r:id="rId417"/>
    <p:sldLayoutId id="2147484066" r:id="rId418"/>
    <p:sldLayoutId id="2147484067" r:id="rId419"/>
    <p:sldLayoutId id="2147484068" r:id="rId420"/>
    <p:sldLayoutId id="2147484069" r:id="rId421"/>
    <p:sldLayoutId id="2147484070" r:id="rId422"/>
    <p:sldLayoutId id="2147484071" r:id="rId423"/>
    <p:sldLayoutId id="2147484072" r:id="rId424"/>
    <p:sldLayoutId id="2147484073" r:id="rId425"/>
    <p:sldLayoutId id="2147484074" r:id="rId426"/>
    <p:sldLayoutId id="2147484075" r:id="rId427"/>
    <p:sldLayoutId id="2147484076" r:id="rId428"/>
    <p:sldLayoutId id="2147484077" r:id="rId429"/>
    <p:sldLayoutId id="2147484078" r:id="rId430"/>
    <p:sldLayoutId id="2147484079" r:id="rId431"/>
    <p:sldLayoutId id="2147484080" r:id="rId432"/>
    <p:sldLayoutId id="2147484081" r:id="rId433"/>
    <p:sldLayoutId id="2147484082" r:id="rId434"/>
    <p:sldLayoutId id="2147484083" r:id="rId435"/>
    <p:sldLayoutId id="2147484084" r:id="rId436"/>
    <p:sldLayoutId id="2147484085" r:id="rId437"/>
    <p:sldLayoutId id="2147484086" r:id="rId438"/>
    <p:sldLayoutId id="2147484087" r:id="rId439"/>
    <p:sldLayoutId id="2147484088" r:id="rId440"/>
    <p:sldLayoutId id="2147484089" r:id="rId441"/>
    <p:sldLayoutId id="2147484090" r:id="rId442"/>
    <p:sldLayoutId id="2147484091" r:id="rId443"/>
    <p:sldLayoutId id="2147484092" r:id="rId444"/>
    <p:sldLayoutId id="2147484093" r:id="rId445"/>
    <p:sldLayoutId id="2147484094" r:id="rId446"/>
    <p:sldLayoutId id="2147484095" r:id="rId447"/>
    <p:sldLayoutId id="2147484096" r:id="rId448"/>
    <p:sldLayoutId id="2147484097" r:id="rId449"/>
    <p:sldLayoutId id="2147484098" r:id="rId450"/>
    <p:sldLayoutId id="2147484099" r:id="rId451"/>
    <p:sldLayoutId id="2147484100" r:id="rId452"/>
    <p:sldLayoutId id="2147484101" r:id="rId453"/>
    <p:sldLayoutId id="2147484102" r:id="rId454"/>
    <p:sldLayoutId id="2147484103" r:id="rId455"/>
    <p:sldLayoutId id="2147484104" r:id="rId456"/>
    <p:sldLayoutId id="2147484105" r:id="rId45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hyperlink" Target="https://docs.google.com/spreadsheets/d/18zo_unhTV4LXZ_FgN-DzVZVWU8GVt8Ii/edit?usp=sharing&amp;ouid=115299271991363839302&amp;rtpof=true&amp;sd=tru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document/d/1FIsxzkTHg6l4FiPwrhwbGt4i-vE3fsABCFhX8cdAdmQ/edit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sites.google.com/view/iedrcearlycollegecredit/home" TargetMode="Externa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Lori.Sanchez@rccd.edu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desertcolleges.org" TargetMode="External"/><Relationship Id="rId5" Type="http://schemas.openxmlformats.org/officeDocument/2006/relationships/hyperlink" Target="mailto:James.Meier@rccd.edu" TargetMode="External"/><Relationship Id="rId4" Type="http://schemas.openxmlformats.org/officeDocument/2006/relationships/hyperlink" Target="mailto:Stephanie.Murillo@rccd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D7E5F-348D-4519-D6E0-763470423C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533062"/>
            <a:ext cx="10515600" cy="222422"/>
          </a:xfrm>
        </p:spPr>
        <p:txBody>
          <a:bodyPr spcFirstLastPara="1" wrap="square" lIns="45700" tIns="45700" rIns="45700" bIns="45700" anchor="b" anchorCtr="0">
            <a:normAutofit fontScale="90000"/>
          </a:bodyPr>
          <a:lstStyle/>
          <a:p>
            <a:r>
              <a:rPr lang="en-US" sz="1000" dirty="0"/>
              <a:t>Inland Empire/Desert Regional Consortium</a:t>
            </a:r>
          </a:p>
        </p:txBody>
      </p:sp>
      <p:pic>
        <p:nvPicPr>
          <p:cNvPr id="1878" name="Google Shape;1878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7255" y="-684725"/>
            <a:ext cx="12443842" cy="8295895"/>
          </a:xfrm>
          <a:prstGeom prst="rect">
            <a:avLst/>
          </a:prstGeom>
          <a:noFill/>
          <a:ln>
            <a:noFill/>
          </a:ln>
        </p:spPr>
      </p:pic>
      <p:sp>
        <p:nvSpPr>
          <p:cNvPr id="1879" name="Google Shape;1879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65336" y="2794000"/>
            <a:ext cx="7587216" cy="1710025"/>
          </a:xfrm>
          <a:prstGeom prst="rect">
            <a:avLst/>
          </a:prstGeom>
          <a:solidFill>
            <a:srgbClr val="FFFFFF">
              <a:alpha val="69019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0" name="Google Shape;1880;p1" descr="Artwork 16_1.a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8011" y="2786609"/>
            <a:ext cx="8313957" cy="172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3" name="Google Shape;1883;p1" descr="Artwork 15 1.a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15234" y="2261481"/>
            <a:ext cx="2566856" cy="532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1" name="Google Shape;1881;p1" descr="Inland Empire/Desert Regional Consortium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76472" y="3062312"/>
            <a:ext cx="4819357" cy="1318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4B125-EA0E-4717-C473-83FF16EA9F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45700" tIns="45700" rIns="45700" bIns="45700" anchor="b" anchorCtr="0">
            <a:normAutofit/>
          </a:bodyPr>
          <a:lstStyle/>
          <a:p>
            <a:r>
              <a:rPr lang="en-US" sz="900" dirty="0"/>
              <a:t>Instructor Needs Assessment</a:t>
            </a:r>
          </a:p>
        </p:txBody>
      </p:sp>
      <p:pic>
        <p:nvPicPr>
          <p:cNvPr id="2007" name="Google Shape;2007;p10" descr="Inland Empire/Desert Regional Consortium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52" y="2695075"/>
            <a:ext cx="1612334" cy="441232"/>
          </a:xfrm>
          <a:prstGeom prst="rect">
            <a:avLst/>
          </a:prstGeom>
          <a:noFill/>
          <a:ln>
            <a:noFill/>
          </a:ln>
        </p:spPr>
      </p:pic>
      <p:sp>
        <p:nvSpPr>
          <p:cNvPr id="2003" name="Google Shape;2003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62983" y="-22737"/>
            <a:ext cx="10328941" cy="6903474"/>
          </a:xfrm>
          <a:prstGeom prst="rect">
            <a:avLst/>
          </a:prstGeom>
          <a:solidFill>
            <a:srgbClr val="EBB75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4" name="Google Shape;2004;p10" descr="Instructor Needs Assessmen"/>
          <p:cNvGrpSpPr/>
          <p:nvPr/>
        </p:nvGrpSpPr>
        <p:grpSpPr>
          <a:xfrm>
            <a:off x="2156315" y="315317"/>
            <a:ext cx="8807519" cy="1017828"/>
            <a:chOff x="-8879" y="307347"/>
            <a:chExt cx="8807517" cy="1987940"/>
          </a:xfrm>
        </p:grpSpPr>
        <p:cxnSp>
          <p:nvCxnSpPr>
            <p:cNvPr id="2005" name="Google Shape;2005;p10"/>
            <p:cNvCxnSpPr/>
            <p:nvPr/>
          </p:nvCxnSpPr>
          <p:spPr>
            <a:xfrm>
              <a:off x="95297" y="2295286"/>
              <a:ext cx="3148703" cy="1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06" name="Google Shape;2006;p10"/>
            <p:cNvSpPr txBox="1"/>
            <p:nvPr/>
          </p:nvSpPr>
          <p:spPr>
            <a:xfrm>
              <a:off x="-8879" y="307347"/>
              <a:ext cx="8807517" cy="1674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5B92"/>
                </a:buClr>
                <a:buSzPts val="4400"/>
                <a:buFont typeface="Helvetica Neue Light"/>
                <a:buNone/>
              </a:pPr>
              <a:r>
                <a:rPr lang="en-US" sz="4400" b="0" i="0" u="none" strike="noStrike" cap="none">
                  <a:solidFill>
                    <a:srgbClr val="255B9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Instructor Needs Assessment</a:t>
              </a:r>
              <a:endParaRPr sz="4400" b="0" i="0" u="none" strike="noStrike" cap="none">
                <a:solidFill>
                  <a:srgbClr val="255B9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pic>
        <p:nvPicPr>
          <p:cNvPr id="2009" name="Google Shape;2009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9195" y="2058803"/>
            <a:ext cx="2856730" cy="28567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 descr="Inland Empire/Desert Regional Consortium Logo">
            <a:extLst>
              <a:ext uri="{FF2B5EF4-FFF2-40B4-BE49-F238E27FC236}">
                <a16:creationId xmlns:a16="http://schemas.microsoft.com/office/drawing/2014/main" id="{852FA4DD-21E9-7572-636C-8626544F74EA}"/>
              </a:ext>
            </a:extLst>
          </p:cNvPr>
          <p:cNvGrpSpPr/>
          <p:nvPr/>
        </p:nvGrpSpPr>
        <p:grpSpPr>
          <a:xfrm>
            <a:off x="7970218" y="5751849"/>
            <a:ext cx="5331893" cy="1106151"/>
            <a:chOff x="7970218" y="5751849"/>
            <a:chExt cx="5331893" cy="1106151"/>
          </a:xfrm>
        </p:grpSpPr>
        <p:pic>
          <p:nvPicPr>
            <p:cNvPr id="4" name="Google Shape;1900;p3" descr="Artwork 15 1.ai">
              <a:extLst>
                <a:ext uri="{FF2B5EF4-FFF2-40B4-BE49-F238E27FC236}">
                  <a16:creationId xmlns:a16="http://schemas.microsoft.com/office/drawing/2014/main" id="{669E5A84-42C4-3EE6-A128-EC54B38BA8A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70218" y="5751849"/>
              <a:ext cx="5331893" cy="1106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1902;p3" descr="Inland Empire/Desert Regional Consortium Logo">
              <a:extLst>
                <a:ext uri="{FF2B5EF4-FFF2-40B4-BE49-F238E27FC236}">
                  <a16:creationId xmlns:a16="http://schemas.microsoft.com/office/drawing/2014/main" id="{2C5A4D08-08E1-48DE-A66F-75D3487C52CA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947318" y="5921627"/>
              <a:ext cx="2979182" cy="8152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EE61E-5BB0-851C-A969-1BA8C5B143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45700" tIns="45700" rIns="45700" bIns="45700" anchor="b" anchorCtr="0">
            <a:normAutofit/>
          </a:bodyPr>
          <a:lstStyle/>
          <a:p>
            <a:r>
              <a:rPr lang="en-US" sz="900" dirty="0"/>
              <a:t>Early College Credit Resources</a:t>
            </a:r>
          </a:p>
        </p:txBody>
      </p:sp>
      <p:pic>
        <p:nvPicPr>
          <p:cNvPr id="2015" name="Google Shape;2015;p11" descr="Inland Empire/Desert Regional Consortium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52" y="2695075"/>
            <a:ext cx="1612334" cy="441232"/>
          </a:xfrm>
          <a:prstGeom prst="rect">
            <a:avLst/>
          </a:prstGeom>
          <a:noFill/>
          <a:ln>
            <a:noFill/>
          </a:ln>
        </p:spPr>
      </p:pic>
      <p:sp>
        <p:nvSpPr>
          <p:cNvPr id="2014" name="Google Shape;2014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63059" y="4220"/>
            <a:ext cx="10328941" cy="6903474"/>
          </a:xfrm>
          <a:prstGeom prst="rect">
            <a:avLst/>
          </a:prstGeom>
          <a:solidFill>
            <a:srgbClr val="EBB75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7" name="Google Shape;2017;p11" descr="Early College Credit Resources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3681" y="443316"/>
            <a:ext cx="6387590" cy="11598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8" name="Google Shape;2018;p11" descr="New Website, Early College Quick Overview, ECC Comparison Worksheet"/>
          <p:cNvGrpSpPr/>
          <p:nvPr/>
        </p:nvGrpSpPr>
        <p:grpSpPr>
          <a:xfrm>
            <a:off x="3665896" y="2044324"/>
            <a:ext cx="6723264" cy="4162020"/>
            <a:chOff x="100238" y="2039"/>
            <a:chExt cx="6723264" cy="4162020"/>
          </a:xfrm>
        </p:grpSpPr>
        <p:sp>
          <p:nvSpPr>
            <p:cNvPr id="2019" name="Google Shape;2019;p11"/>
            <p:cNvSpPr/>
            <p:nvPr/>
          </p:nvSpPr>
          <p:spPr>
            <a:xfrm>
              <a:off x="100238" y="2039"/>
              <a:ext cx="3201554" cy="1920932"/>
            </a:xfrm>
            <a:prstGeom prst="rect">
              <a:avLst/>
            </a:prstGeom>
            <a:solidFill>
              <a:srgbClr val="337B9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11"/>
            <p:cNvSpPr txBox="1"/>
            <p:nvPr/>
          </p:nvSpPr>
          <p:spPr>
            <a:xfrm>
              <a:off x="100238" y="2039"/>
              <a:ext cx="3201554" cy="1920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Helvetica Neue"/>
                <a:buNone/>
              </a:pPr>
              <a:r>
                <a:rPr lang="en-US" sz="3600" b="0" i="0" u="none" strike="noStrike" cap="none" baseline="300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New </a:t>
              </a:r>
              <a:r>
                <a:rPr lang="en-US" sz="3600" b="0" i="0" u="sng" strike="noStrike" cap="none" baseline="300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WEBSITE</a:t>
              </a:r>
              <a:endPara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p11"/>
            <p:cNvSpPr/>
            <p:nvPr/>
          </p:nvSpPr>
          <p:spPr>
            <a:xfrm>
              <a:off x="3621948" y="2039"/>
              <a:ext cx="3201554" cy="1920932"/>
            </a:xfrm>
            <a:prstGeom prst="rect">
              <a:avLst/>
            </a:prstGeom>
            <a:solidFill>
              <a:srgbClr val="84BAC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11"/>
            <p:cNvSpPr txBox="1"/>
            <p:nvPr/>
          </p:nvSpPr>
          <p:spPr>
            <a:xfrm>
              <a:off x="3621948" y="2039"/>
              <a:ext cx="3201554" cy="1920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endParaRPr sz="3600" b="0" i="0" u="none" strike="noStrike" cap="none" baseline="30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26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Helvetica Neue"/>
                <a:buNone/>
              </a:pPr>
              <a:r>
                <a:rPr lang="en-US" sz="3600" b="0" i="0" u="none" strike="noStrike" cap="none" baseline="300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Early College </a:t>
              </a:r>
              <a:r>
                <a:rPr lang="en-US" sz="3600" b="0" i="0" u="sng" strike="noStrike" cap="none" baseline="300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Quick Overview </a:t>
              </a:r>
              <a:endPara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11"/>
            <p:cNvSpPr/>
            <p:nvPr/>
          </p:nvSpPr>
          <p:spPr>
            <a:xfrm>
              <a:off x="1861093" y="2243127"/>
              <a:ext cx="3201554" cy="1920932"/>
            </a:xfrm>
            <a:prstGeom prst="rect">
              <a:avLst/>
            </a:prstGeom>
            <a:solidFill>
              <a:srgbClr val="84BAC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11"/>
            <p:cNvSpPr txBox="1"/>
            <p:nvPr/>
          </p:nvSpPr>
          <p:spPr>
            <a:xfrm>
              <a:off x="1861093" y="2243127"/>
              <a:ext cx="3201554" cy="1920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0" i="0" u="sng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ECC Comparison Worksheet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roup 2" descr="Inland Empire/Desert Regional Consortium Logo">
            <a:extLst>
              <a:ext uri="{FF2B5EF4-FFF2-40B4-BE49-F238E27FC236}">
                <a16:creationId xmlns:a16="http://schemas.microsoft.com/office/drawing/2014/main" id="{9D103128-9F29-78CA-A772-D88B8997E3A3}"/>
              </a:ext>
            </a:extLst>
          </p:cNvPr>
          <p:cNvGrpSpPr/>
          <p:nvPr/>
        </p:nvGrpSpPr>
        <p:grpSpPr>
          <a:xfrm>
            <a:off x="7970218" y="5751849"/>
            <a:ext cx="5331893" cy="1106151"/>
            <a:chOff x="7970218" y="5751849"/>
            <a:chExt cx="5331893" cy="1106151"/>
          </a:xfrm>
        </p:grpSpPr>
        <p:pic>
          <p:nvPicPr>
            <p:cNvPr id="4" name="Google Shape;1900;p3" descr="Artwork 15 1.ai">
              <a:extLst>
                <a:ext uri="{FF2B5EF4-FFF2-40B4-BE49-F238E27FC236}">
                  <a16:creationId xmlns:a16="http://schemas.microsoft.com/office/drawing/2014/main" id="{15E4AA1C-AACE-3B9B-9A6B-1A37E0742DF8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970218" y="5751849"/>
              <a:ext cx="5331893" cy="1106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1902;p3" descr="Inland Empire/Desert Regional Consortium Logo">
              <a:extLst>
                <a:ext uri="{FF2B5EF4-FFF2-40B4-BE49-F238E27FC236}">
                  <a16:creationId xmlns:a16="http://schemas.microsoft.com/office/drawing/2014/main" id="{89F791FD-65A8-DD17-5CB2-2BCFB98DC1A5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947318" y="5921627"/>
              <a:ext cx="2979182" cy="8152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51A829-D8A5-C0D3-35DE-DAA8ADD6BB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45700" tIns="45700" rIns="45700" bIns="45700" anchor="b" anchorCtr="0">
            <a:normAutofit/>
          </a:bodyPr>
          <a:lstStyle/>
          <a:p>
            <a:r>
              <a:rPr lang="en-US" sz="900" dirty="0"/>
              <a:t>Questions?</a:t>
            </a:r>
          </a:p>
        </p:txBody>
      </p:sp>
      <p:pic>
        <p:nvPicPr>
          <p:cNvPr id="2034" name="Google Shape;2034;g1f0ca55c932_0_6" descr="Inland Empire/Desert Regional Consortium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51" y="2695075"/>
            <a:ext cx="3664082" cy="1002713"/>
          </a:xfrm>
          <a:prstGeom prst="rect">
            <a:avLst/>
          </a:prstGeom>
          <a:noFill/>
          <a:ln>
            <a:noFill/>
          </a:ln>
        </p:spPr>
      </p:pic>
      <p:sp>
        <p:nvSpPr>
          <p:cNvPr id="2029" name="Google Shape;2029;g1f0ca55c932_0_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6776" y="-22812"/>
            <a:ext cx="7830900" cy="6903600"/>
          </a:xfrm>
          <a:prstGeom prst="rect">
            <a:avLst/>
          </a:prstGeom>
          <a:solidFill>
            <a:srgbClr val="EBB75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30" name="Google Shape;2030;g1f0ca55c932_0_6" descr="Questions?"/>
          <p:cNvGrpSpPr/>
          <p:nvPr/>
        </p:nvGrpSpPr>
        <p:grpSpPr>
          <a:xfrm>
            <a:off x="5112815" y="1331751"/>
            <a:ext cx="5798460" cy="3178838"/>
            <a:chOff x="95297" y="2295286"/>
            <a:chExt cx="5798460" cy="6769246"/>
          </a:xfrm>
        </p:grpSpPr>
        <p:cxnSp>
          <p:nvCxnSpPr>
            <p:cNvPr id="2031" name="Google Shape;2031;g1f0ca55c932_0_6"/>
            <p:cNvCxnSpPr/>
            <p:nvPr/>
          </p:nvCxnSpPr>
          <p:spPr>
            <a:xfrm>
              <a:off x="95297" y="2295286"/>
              <a:ext cx="3148800" cy="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32" name="Google Shape;2032;g1f0ca55c932_0_6"/>
            <p:cNvSpPr txBox="1"/>
            <p:nvPr/>
          </p:nvSpPr>
          <p:spPr>
            <a:xfrm>
              <a:off x="218357" y="3298532"/>
              <a:ext cx="5675400" cy="576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5B92"/>
                </a:buClr>
                <a:buSzPts val="4400"/>
                <a:buFont typeface="Helvetica Neue Light"/>
                <a:buNone/>
              </a:pPr>
              <a:r>
                <a:rPr lang="en-US" sz="4400" b="0" i="0" u="none" strike="noStrike" cap="none">
                  <a:solidFill>
                    <a:srgbClr val="255B9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Questions</a:t>
              </a:r>
              <a:r>
                <a:rPr lang="en-US" sz="4400">
                  <a:solidFill>
                    <a:srgbClr val="255B9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?</a:t>
              </a:r>
              <a:endParaRPr sz="4400" b="0" i="0" u="none" strike="noStrike" cap="none">
                <a:solidFill>
                  <a:srgbClr val="255B9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4" name="Group 3" descr="Inland Empire/Desert Regional Consortium Logo">
            <a:extLst>
              <a:ext uri="{FF2B5EF4-FFF2-40B4-BE49-F238E27FC236}">
                <a16:creationId xmlns:a16="http://schemas.microsoft.com/office/drawing/2014/main" id="{75AE33E8-5CBA-C2D2-29C7-F12A45FE0FD8}"/>
              </a:ext>
            </a:extLst>
          </p:cNvPr>
          <p:cNvGrpSpPr/>
          <p:nvPr/>
        </p:nvGrpSpPr>
        <p:grpSpPr>
          <a:xfrm>
            <a:off x="7970218" y="5751849"/>
            <a:ext cx="5331893" cy="1106151"/>
            <a:chOff x="7970218" y="5751849"/>
            <a:chExt cx="5331893" cy="1106151"/>
          </a:xfrm>
        </p:grpSpPr>
        <p:pic>
          <p:nvPicPr>
            <p:cNvPr id="5" name="Google Shape;1900;p3" descr="Artwork 15 1.ai">
              <a:extLst>
                <a:ext uri="{FF2B5EF4-FFF2-40B4-BE49-F238E27FC236}">
                  <a16:creationId xmlns:a16="http://schemas.microsoft.com/office/drawing/2014/main" id="{FF0FDA5D-BF9C-9B26-1BC6-E52900F5285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0218" y="5751849"/>
              <a:ext cx="5331893" cy="1106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1902;p3" descr="Inland Empire/Desert Regional Consortium Logo">
              <a:extLst>
                <a:ext uri="{FF2B5EF4-FFF2-40B4-BE49-F238E27FC236}">
                  <a16:creationId xmlns:a16="http://schemas.microsoft.com/office/drawing/2014/main" id="{FE797B43-2254-E105-AC4A-1A118AAF3D4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947318" y="5921627"/>
              <a:ext cx="2979182" cy="8152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34032" y="1802896"/>
            <a:ext cx="2194560" cy="3097706"/>
          </a:xfrm>
          <a:prstGeom prst="chevron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2" name="Google Shape;2042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66503" y="1802896"/>
            <a:ext cx="2175598" cy="3097706"/>
          </a:xfrm>
          <a:prstGeom prst="chevron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3" name="Google Shape;2043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98027" y="1802896"/>
            <a:ext cx="2175599" cy="3097706"/>
          </a:xfrm>
          <a:prstGeom prst="chevron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4" name="Google Shape;2044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25705" y="1802896"/>
            <a:ext cx="2193503" cy="3097706"/>
          </a:xfrm>
          <a:prstGeom prst="chevron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5" name="Google Shape;2045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9841" y="1802896"/>
            <a:ext cx="2231629" cy="3097706"/>
          </a:xfrm>
          <a:prstGeom prst="chevron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7" name="Google Shape;2047;p12"/>
          <p:cNvSpPr txBox="1">
            <a:spLocks noGrp="1"/>
          </p:cNvSpPr>
          <p:nvPr>
            <p:ph type="title" idx="4294967295"/>
          </p:nvPr>
        </p:nvSpPr>
        <p:spPr>
          <a:xfrm>
            <a:off x="153956" y="121088"/>
            <a:ext cx="11884088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5B92"/>
              </a:buClr>
              <a:buSzPts val="4800"/>
              <a:buFont typeface="Helvetica Neue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Ways to Engage with Us </a:t>
            </a:r>
          </a:p>
        </p:txBody>
      </p:sp>
      <p:sp>
        <p:nvSpPr>
          <p:cNvPr id="2052" name="Google Shape;2052;p12"/>
          <p:cNvSpPr/>
          <p:nvPr/>
        </p:nvSpPr>
        <p:spPr>
          <a:xfrm>
            <a:off x="273451" y="2369488"/>
            <a:ext cx="1829898" cy="2079540"/>
          </a:xfrm>
          <a:prstGeom prst="roundRect">
            <a:avLst>
              <a:gd name="adj" fmla="val 16667"/>
            </a:avLst>
          </a:prstGeom>
          <a:solidFill>
            <a:srgbClr val="92CCDC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involved with SWP planning.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0" name="Google Shape;2050;p12"/>
          <p:cNvSpPr/>
          <p:nvPr/>
        </p:nvSpPr>
        <p:spPr>
          <a:xfrm>
            <a:off x="2526882" y="2313829"/>
            <a:ext cx="2013312" cy="2135200"/>
          </a:xfrm>
          <a:prstGeom prst="roundRect">
            <a:avLst>
              <a:gd name="adj" fmla="val 16667"/>
            </a:avLst>
          </a:prstGeom>
          <a:solidFill>
            <a:srgbClr val="92CCDC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Utilize regional staff for industry advisory committees, professional development, and more.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p12"/>
          <p:cNvSpPr/>
          <p:nvPr/>
        </p:nvSpPr>
        <p:spPr>
          <a:xfrm>
            <a:off x="5054866" y="2313829"/>
            <a:ext cx="1934335" cy="2135200"/>
          </a:xfrm>
          <a:prstGeom prst="roundRect">
            <a:avLst>
              <a:gd name="adj" fmla="val 16667"/>
            </a:avLst>
          </a:prstGeom>
          <a:solidFill>
            <a:srgbClr val="92CCDC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Leverage regional marketing resources to promote your programs.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p12"/>
          <p:cNvSpPr/>
          <p:nvPr/>
        </p:nvSpPr>
        <p:spPr>
          <a:xfrm>
            <a:off x="7444288" y="2313829"/>
            <a:ext cx="1967155" cy="2135200"/>
          </a:xfrm>
          <a:prstGeom prst="roundRect">
            <a:avLst>
              <a:gd name="adj" fmla="val 16667"/>
            </a:avLst>
          </a:prstGeom>
          <a:solidFill>
            <a:srgbClr val="92CCDC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current and relevant labor market data related to your programs.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1" name="Google Shape;2051;p12" descr="Connect to K-12 Strong Workforce projects and partners."/>
          <p:cNvSpPr/>
          <p:nvPr/>
        </p:nvSpPr>
        <p:spPr>
          <a:xfrm>
            <a:off x="9799761" y="2337686"/>
            <a:ext cx="2039731" cy="2107095"/>
          </a:xfrm>
          <a:prstGeom prst="roundRect">
            <a:avLst>
              <a:gd name="adj" fmla="val 16667"/>
            </a:avLst>
          </a:prstGeom>
          <a:solidFill>
            <a:srgbClr val="92CCDC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to K-12 Strong Workforce projects and partners.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 descr="Inland Empire/Desert Regional Consortium Logo">
            <a:extLst>
              <a:ext uri="{FF2B5EF4-FFF2-40B4-BE49-F238E27FC236}">
                <a16:creationId xmlns:a16="http://schemas.microsoft.com/office/drawing/2014/main" id="{FD4C6BC0-6A47-F1C1-62DE-36EBF68FE0D1}"/>
              </a:ext>
            </a:extLst>
          </p:cNvPr>
          <p:cNvGrpSpPr/>
          <p:nvPr/>
        </p:nvGrpSpPr>
        <p:grpSpPr>
          <a:xfrm>
            <a:off x="7970218" y="5751849"/>
            <a:ext cx="5331893" cy="1106151"/>
            <a:chOff x="7970218" y="5751849"/>
            <a:chExt cx="5331893" cy="1106151"/>
          </a:xfrm>
        </p:grpSpPr>
        <p:pic>
          <p:nvPicPr>
            <p:cNvPr id="3" name="Google Shape;1900;p3" descr="Artwork 15 1.ai">
              <a:extLst>
                <a:ext uri="{FF2B5EF4-FFF2-40B4-BE49-F238E27FC236}">
                  <a16:creationId xmlns:a16="http://schemas.microsoft.com/office/drawing/2014/main" id="{F5387381-0D89-0A4F-C0A9-7239C5514C0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70218" y="5751849"/>
              <a:ext cx="5331893" cy="1106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1902;p3" descr="Inland Empire/Desert Regional Consortium Logo">
              <a:extLst>
                <a:ext uri="{FF2B5EF4-FFF2-40B4-BE49-F238E27FC236}">
                  <a16:creationId xmlns:a16="http://schemas.microsoft.com/office/drawing/2014/main" id="{BE4C3F9E-EE0D-5CED-9F28-2E16DE679C8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947318" y="5921627"/>
              <a:ext cx="2979182" cy="8152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F8814-4DDD-A6EE-A0FC-4BDA455FC8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45700" tIns="45700" rIns="45700" bIns="45700" anchor="b" anchorCtr="0">
            <a:normAutofit/>
          </a:bodyPr>
          <a:lstStyle/>
          <a:p>
            <a:r>
              <a:rPr lang="en-US" sz="900" dirty="0"/>
              <a:t>Questions and Feedback</a:t>
            </a:r>
          </a:p>
        </p:txBody>
      </p:sp>
      <p:pic>
        <p:nvPicPr>
          <p:cNvPr id="2063" name="Google Shape;2063;g1f0ca55c932_0_17" descr="Inland Empire/Desert Regional Consortium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51" y="2695075"/>
            <a:ext cx="3664082" cy="1002713"/>
          </a:xfrm>
          <a:prstGeom prst="rect">
            <a:avLst/>
          </a:prstGeom>
          <a:noFill/>
          <a:ln>
            <a:noFill/>
          </a:ln>
        </p:spPr>
      </p:pic>
      <p:sp>
        <p:nvSpPr>
          <p:cNvPr id="2058" name="Google Shape;2058;g1f0ca55c932_0_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6776" y="-22812"/>
            <a:ext cx="7830900" cy="6903600"/>
          </a:xfrm>
          <a:prstGeom prst="rect">
            <a:avLst/>
          </a:prstGeom>
          <a:solidFill>
            <a:srgbClr val="EBB75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59" name="Google Shape;2059;g1f0ca55c932_0_17" descr="Questions and feedback"/>
          <p:cNvGrpSpPr/>
          <p:nvPr/>
        </p:nvGrpSpPr>
        <p:grpSpPr>
          <a:xfrm>
            <a:off x="5017518" y="253885"/>
            <a:ext cx="5508000" cy="1077866"/>
            <a:chOff x="0" y="0"/>
            <a:chExt cx="5508000" cy="2295286"/>
          </a:xfrm>
        </p:grpSpPr>
        <p:cxnSp>
          <p:nvCxnSpPr>
            <p:cNvPr id="2060" name="Google Shape;2060;g1f0ca55c932_0_17"/>
            <p:cNvCxnSpPr/>
            <p:nvPr/>
          </p:nvCxnSpPr>
          <p:spPr>
            <a:xfrm>
              <a:off x="95297" y="2295286"/>
              <a:ext cx="3148800" cy="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61" name="Google Shape;2061;g1f0ca55c932_0_17"/>
            <p:cNvSpPr txBox="1"/>
            <p:nvPr/>
          </p:nvSpPr>
          <p:spPr>
            <a:xfrm>
              <a:off x="0" y="0"/>
              <a:ext cx="5508000" cy="167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5B92"/>
                </a:buClr>
                <a:buSzPts val="4400"/>
                <a:buFont typeface="Helvetica Neue Light"/>
                <a:buNone/>
              </a:pPr>
              <a:r>
                <a:rPr lang="en-US" sz="4400" b="0" i="0" u="none" strike="noStrike" cap="none">
                  <a:solidFill>
                    <a:srgbClr val="255B9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Questions and feedback</a:t>
              </a:r>
              <a:endParaRPr sz="4400" b="0" i="0" u="none" strike="noStrike" cap="none">
                <a:solidFill>
                  <a:srgbClr val="255B9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2062" name="Google Shape;2062;g1f0ca55c932_0_17"/>
          <p:cNvSpPr txBox="1"/>
          <p:nvPr/>
        </p:nvSpPr>
        <p:spPr>
          <a:xfrm>
            <a:off x="4985305" y="1749811"/>
            <a:ext cx="62739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 Light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did you learn that you didn’t already know before today?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 Light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 Light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heard a lot of information today, what do you think will be of most use to you?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 Light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 Light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IEDRC and/or ASCCC resources would you like to learn more about?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 Light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 Light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types of information or support could you use from the IEDRC and/or ASCCC?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oup 2" descr="Inland Empire/Desert Regional Consortium Logo">
            <a:extLst>
              <a:ext uri="{FF2B5EF4-FFF2-40B4-BE49-F238E27FC236}">
                <a16:creationId xmlns:a16="http://schemas.microsoft.com/office/drawing/2014/main" id="{EBA5D089-BD9F-3925-1E9A-0BCF1FDC8039}"/>
              </a:ext>
            </a:extLst>
          </p:cNvPr>
          <p:cNvGrpSpPr/>
          <p:nvPr/>
        </p:nvGrpSpPr>
        <p:grpSpPr>
          <a:xfrm>
            <a:off x="7970218" y="5751849"/>
            <a:ext cx="5331893" cy="1106151"/>
            <a:chOff x="7970218" y="5751849"/>
            <a:chExt cx="5331893" cy="1106151"/>
          </a:xfrm>
        </p:grpSpPr>
        <p:pic>
          <p:nvPicPr>
            <p:cNvPr id="4" name="Google Shape;1900;p3" descr="Artwork 15 1.ai">
              <a:extLst>
                <a:ext uri="{FF2B5EF4-FFF2-40B4-BE49-F238E27FC236}">
                  <a16:creationId xmlns:a16="http://schemas.microsoft.com/office/drawing/2014/main" id="{0D35863D-66C7-7F05-012A-A4A30401292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0218" y="5751849"/>
              <a:ext cx="5331893" cy="1106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1902;p3" descr="Inland Empire/Desert Regional Consortium Logo">
              <a:extLst>
                <a:ext uri="{FF2B5EF4-FFF2-40B4-BE49-F238E27FC236}">
                  <a16:creationId xmlns:a16="http://schemas.microsoft.com/office/drawing/2014/main" id="{1E20EDDF-9EB9-3799-243F-6F91BA339D6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947318" y="5921627"/>
              <a:ext cx="2979182" cy="8152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13"/>
          <p:cNvSpPr txBox="1">
            <a:spLocks noGrp="1"/>
          </p:cNvSpPr>
          <p:nvPr>
            <p:ph type="title" idx="4294967295"/>
          </p:nvPr>
        </p:nvSpPr>
        <p:spPr>
          <a:xfrm>
            <a:off x="153956" y="97235"/>
            <a:ext cx="11884088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5B92"/>
              </a:buClr>
              <a:buSzPts val="4800"/>
              <a:buFont typeface="Helvetica Neue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Contact Us</a:t>
            </a:r>
          </a:p>
        </p:txBody>
      </p:sp>
      <p:sp>
        <p:nvSpPr>
          <p:cNvPr id="2073" name="Google Shape;2073;p13"/>
          <p:cNvSpPr txBox="1"/>
          <p:nvPr/>
        </p:nvSpPr>
        <p:spPr>
          <a:xfrm>
            <a:off x="298359" y="910570"/>
            <a:ext cx="11628141" cy="4555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Calibri"/>
              <a:buNone/>
            </a:pPr>
            <a:endParaRPr sz="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❑"/>
            </a:pPr>
            <a:r>
              <a:rPr lang="en-US"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general information about regional projects and funding: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Lori Sanchez and Stephanie Murillo</a:t>
            </a:r>
            <a:endParaRPr sz="1600" b="0" i="0" u="sng" strike="noStrike" cap="none">
              <a:solidFill>
                <a:srgbClr val="0563C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❑"/>
            </a:pPr>
            <a:r>
              <a:rPr lang="en-US"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employer engagement and community college strong workforce projects: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Lori Sanchez</a:t>
            </a:r>
            <a:r>
              <a:rPr lang="en-US"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Director of Strategic Partnerships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600"/>
              <a:buFont typeface="Helvetica Neue"/>
              <a:buNone/>
            </a:pPr>
            <a:r>
              <a:rPr lang="en-US" sz="1600" b="0" i="0" u="sng" strike="noStrike" cap="none">
                <a:solidFill>
                  <a:srgbClr val="0563C1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Lori.Sanchez@rccd.edu</a:t>
            </a:r>
            <a:endParaRPr sz="1600" b="0" i="0" u="sng" strike="noStrike" cap="none">
              <a:solidFill>
                <a:srgbClr val="0563C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3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endParaRPr sz="1600" b="0" i="0" u="sng" strike="noStrike" cap="none">
              <a:solidFill>
                <a:srgbClr val="0563C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❑"/>
            </a:pPr>
            <a:r>
              <a:rPr lang="en-US"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K-12 strong workforce projects and resources: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Stephanie Murillo</a:t>
            </a:r>
            <a:r>
              <a:rPr lang="en-US"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K14 Technical Assistance Provider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600"/>
              <a:buFont typeface="Helvetica Neue"/>
              <a:buNone/>
            </a:pPr>
            <a:r>
              <a:rPr lang="en-US" sz="1600" b="0" i="0" u="sng" strike="noStrike" cap="none">
                <a:solidFill>
                  <a:srgbClr val="0563C1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Stephanie.Murillo@rccd.edu</a:t>
            </a:r>
            <a:r>
              <a:rPr lang="en-US" sz="1600" b="0" i="0" u="sng" strike="noStrike" cap="none">
                <a:solidFill>
                  <a:srgbClr val="0563C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b="0" i="0" u="sng" strike="noStrike" cap="none">
              <a:solidFill>
                <a:srgbClr val="0563C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endParaRPr sz="1600" b="0" i="0" u="sng" strike="noStrike" cap="none">
              <a:solidFill>
                <a:srgbClr val="0563C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❑"/>
            </a:pPr>
            <a:r>
              <a:rPr lang="en-US"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regional marketing resources: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James Meier</a:t>
            </a:r>
            <a:r>
              <a:rPr lang="en-US"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Director of Communications and Marketing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600"/>
              <a:buFont typeface="Helvetica Neue"/>
              <a:buNone/>
            </a:pPr>
            <a:r>
              <a:rPr lang="en-US" sz="1600" b="0" i="0" u="sng" strike="noStrike" cap="none">
                <a:solidFill>
                  <a:srgbClr val="0563C1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James.Meier@rccd.edu</a:t>
            </a:r>
            <a:endParaRPr sz="1600" b="0" i="0" u="sng" strike="noStrike" cap="none">
              <a:solidFill>
                <a:srgbClr val="0563C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3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endParaRPr sz="1600" b="0" i="0" u="sng" strike="noStrike" cap="none">
              <a:solidFill>
                <a:srgbClr val="0563C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❑"/>
            </a:pPr>
            <a:r>
              <a:rPr lang="en-US"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Sign up for meeting announcements and newsletters: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600"/>
              <a:buFont typeface="Helvetica Neue"/>
              <a:buNone/>
            </a:pPr>
            <a:r>
              <a:rPr lang="en-US" sz="1600" b="0" i="0" u="sng" strike="noStrike" cap="none">
                <a:solidFill>
                  <a:srgbClr val="0563C1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info@desertcolleges.org</a:t>
            </a:r>
            <a:endParaRPr sz="16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3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" name="Group 1" descr="Inland Empire/Desert Regional Consortium Logo">
            <a:extLst>
              <a:ext uri="{FF2B5EF4-FFF2-40B4-BE49-F238E27FC236}">
                <a16:creationId xmlns:a16="http://schemas.microsoft.com/office/drawing/2014/main" id="{E6BE6240-0387-1A54-31D7-3347D66388F1}"/>
              </a:ext>
            </a:extLst>
          </p:cNvPr>
          <p:cNvGrpSpPr/>
          <p:nvPr/>
        </p:nvGrpSpPr>
        <p:grpSpPr>
          <a:xfrm>
            <a:off x="7970218" y="5751849"/>
            <a:ext cx="5331893" cy="1106151"/>
            <a:chOff x="7970218" y="5751849"/>
            <a:chExt cx="5331893" cy="1106151"/>
          </a:xfrm>
        </p:grpSpPr>
        <p:pic>
          <p:nvPicPr>
            <p:cNvPr id="3" name="Google Shape;1900;p3" descr="Artwork 15 1.ai">
              <a:extLst>
                <a:ext uri="{FF2B5EF4-FFF2-40B4-BE49-F238E27FC236}">
                  <a16:creationId xmlns:a16="http://schemas.microsoft.com/office/drawing/2014/main" id="{246571C3-C56B-5095-E68B-CC614985D96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970218" y="5751849"/>
              <a:ext cx="5331893" cy="1106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1902;p3" descr="Inland Empire/Desert Regional Consortium Logo">
              <a:extLst>
                <a:ext uri="{FF2B5EF4-FFF2-40B4-BE49-F238E27FC236}">
                  <a16:creationId xmlns:a16="http://schemas.microsoft.com/office/drawing/2014/main" id="{265EAB86-0AD4-D497-3C2D-89EC5B6B3541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947318" y="5921627"/>
              <a:ext cx="2979182" cy="8152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2DE6A-6619-6C8D-4823-41A569BB2E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45700" tIns="45700" rIns="45700" bIns="45700" anchor="b" anchorCtr="0">
            <a:normAutofit/>
          </a:bodyPr>
          <a:lstStyle/>
          <a:p>
            <a:r>
              <a:rPr lang="en-US" sz="900" dirty="0"/>
              <a:t>Mission &amp; Vision</a:t>
            </a:r>
          </a:p>
        </p:txBody>
      </p:sp>
      <p:pic>
        <p:nvPicPr>
          <p:cNvPr id="1893" name="Google Shape;1893;p2" descr="Inland Empire/Desert Regional Consortium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51" y="2695075"/>
            <a:ext cx="3664081" cy="1002714"/>
          </a:xfrm>
          <a:prstGeom prst="rect">
            <a:avLst/>
          </a:prstGeom>
          <a:noFill/>
          <a:ln>
            <a:noFill/>
          </a:ln>
        </p:spPr>
      </p:pic>
      <p:sp>
        <p:nvSpPr>
          <p:cNvPr id="1888" name="Google Shape;188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60901" y="-22737"/>
            <a:ext cx="7831023" cy="6903474"/>
          </a:xfrm>
          <a:prstGeom prst="rect">
            <a:avLst/>
          </a:prstGeom>
          <a:solidFill>
            <a:srgbClr val="EBB75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9" name="Google Shape;1889;p2" descr="Mission and Vision"/>
          <p:cNvGrpSpPr/>
          <p:nvPr/>
        </p:nvGrpSpPr>
        <p:grpSpPr>
          <a:xfrm>
            <a:off x="5017518" y="253885"/>
            <a:ext cx="5508100" cy="1077765"/>
            <a:chOff x="0" y="0"/>
            <a:chExt cx="5508099" cy="2295287"/>
          </a:xfrm>
        </p:grpSpPr>
        <p:cxnSp>
          <p:nvCxnSpPr>
            <p:cNvPr id="1890" name="Google Shape;1890;p2"/>
            <p:cNvCxnSpPr/>
            <p:nvPr/>
          </p:nvCxnSpPr>
          <p:spPr>
            <a:xfrm>
              <a:off x="95297" y="2295286"/>
              <a:ext cx="3148703" cy="1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91" name="Google Shape;1891;p2"/>
            <p:cNvSpPr txBox="1"/>
            <p:nvPr/>
          </p:nvSpPr>
          <p:spPr>
            <a:xfrm>
              <a:off x="0" y="0"/>
              <a:ext cx="5508099" cy="16747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5B92"/>
                </a:buClr>
                <a:buSzPts val="4400"/>
                <a:buFont typeface="Helvetica Neue Light"/>
                <a:buNone/>
              </a:pPr>
              <a:r>
                <a:rPr lang="en-US" sz="4400" b="0" i="0" u="none" strike="noStrike" cap="none" dirty="0">
                  <a:solidFill>
                    <a:srgbClr val="255B9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Mission &amp; Vision</a:t>
              </a:r>
              <a:endParaRPr sz="4400" b="0" i="0" u="none" strike="noStrike" cap="none" dirty="0">
                <a:solidFill>
                  <a:srgbClr val="255B9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892" name="Google Shape;1892;p2"/>
          <p:cNvSpPr txBox="1"/>
          <p:nvPr/>
        </p:nvSpPr>
        <p:spPr>
          <a:xfrm>
            <a:off x="4985305" y="1428486"/>
            <a:ext cx="627393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 Light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The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mission</a:t>
            </a:r>
            <a:r>
              <a:rPr lang="en-US" sz="20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 of the Inland Empire/Desert Regional Consortium is to enhance its stakeholders’ workforce goals through communication, coordination, collaboration, and provision of resources.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"/>
          <p:cNvSpPr txBox="1"/>
          <p:nvPr/>
        </p:nvSpPr>
        <p:spPr>
          <a:xfrm>
            <a:off x="4985305" y="3543042"/>
            <a:ext cx="6273937" cy="175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 Light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VISION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 Light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The Inland Empire/Desert Regional Consortium is the trusted partner of regional workforce entities and contributes to the social and economic prosperity of the region and its diverse communities.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oup 2" descr="Inland Empire/Desert Regional Consortium Logo">
            <a:extLst>
              <a:ext uri="{FF2B5EF4-FFF2-40B4-BE49-F238E27FC236}">
                <a16:creationId xmlns:a16="http://schemas.microsoft.com/office/drawing/2014/main" id="{73CADEF0-26A9-EA8E-0CB0-1F291B6DBBC6}"/>
              </a:ext>
            </a:extLst>
          </p:cNvPr>
          <p:cNvGrpSpPr/>
          <p:nvPr/>
        </p:nvGrpSpPr>
        <p:grpSpPr>
          <a:xfrm>
            <a:off x="7970218" y="5751849"/>
            <a:ext cx="5331893" cy="1106151"/>
            <a:chOff x="7970218" y="5751849"/>
            <a:chExt cx="5331893" cy="1106151"/>
          </a:xfrm>
        </p:grpSpPr>
        <p:pic>
          <p:nvPicPr>
            <p:cNvPr id="4" name="Google Shape;1900;p3" descr="Artwork 15 1.ai">
              <a:extLst>
                <a:ext uri="{FF2B5EF4-FFF2-40B4-BE49-F238E27FC236}">
                  <a16:creationId xmlns:a16="http://schemas.microsoft.com/office/drawing/2014/main" id="{9BFAE372-32C3-67D1-D66F-50705FA50A3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0218" y="5751849"/>
              <a:ext cx="5331893" cy="1106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1902;p3" descr="Inland Empire/Desert Regional Consortium Logo">
              <a:extLst>
                <a:ext uri="{FF2B5EF4-FFF2-40B4-BE49-F238E27FC236}">
                  <a16:creationId xmlns:a16="http://schemas.microsoft.com/office/drawing/2014/main" id="{DB73CBAB-B529-3A1B-387D-548DAD59D61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947318" y="5921627"/>
              <a:ext cx="2979182" cy="8152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p3"/>
          <p:cNvSpPr txBox="1">
            <a:spLocks noGrp="1"/>
          </p:cNvSpPr>
          <p:nvPr>
            <p:ph type="title" idx="4294967295"/>
          </p:nvPr>
        </p:nvSpPr>
        <p:spPr>
          <a:xfrm>
            <a:off x="176533" y="37715"/>
            <a:ext cx="12015467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9B00"/>
              </a:buClr>
              <a:buSzPts val="4800"/>
              <a:buFont typeface="Lato Black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49B00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Inland Empire Desert Regional Consortium</a:t>
            </a:r>
          </a:p>
        </p:txBody>
      </p:sp>
      <p:grpSp>
        <p:nvGrpSpPr>
          <p:cNvPr id="1903" name="Google Shape;1903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5475" y="1113498"/>
            <a:ext cx="11181050" cy="4654806"/>
            <a:chOff x="0" y="18321"/>
            <a:chExt cx="11181050" cy="4654806"/>
          </a:xfrm>
        </p:grpSpPr>
        <p:sp>
          <p:nvSpPr>
            <p:cNvPr id="1904" name="Google Shape;1904;p3"/>
            <p:cNvSpPr/>
            <p:nvPr/>
          </p:nvSpPr>
          <p:spPr>
            <a:xfrm>
              <a:off x="0" y="18321"/>
              <a:ext cx="11181050" cy="1114863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3"/>
            <p:cNvSpPr txBox="1"/>
            <p:nvPr/>
          </p:nvSpPr>
          <p:spPr>
            <a:xfrm>
              <a:off x="54423" y="72744"/>
              <a:ext cx="11072204" cy="1006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collective of workforce education and training providers led by the community colleges in Riverside and San Bernardino counties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3"/>
            <p:cNvSpPr/>
            <p:nvPr/>
          </p:nvSpPr>
          <p:spPr>
            <a:xfrm>
              <a:off x="0" y="1207576"/>
              <a:ext cx="11181050" cy="1114863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3"/>
            <p:cNvSpPr txBox="1"/>
            <p:nvPr/>
          </p:nvSpPr>
          <p:spPr>
            <a:xfrm>
              <a:off x="54423" y="1261999"/>
              <a:ext cx="11072204" cy="1006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Projects and services support the work of community college and K-12 workforce stakeholders, adult education, local workforce development boards, regional non-profit workforce entities, and others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"/>
            <p:cNvSpPr/>
            <p:nvPr/>
          </p:nvSpPr>
          <p:spPr>
            <a:xfrm>
              <a:off x="0" y="2382920"/>
              <a:ext cx="11181050" cy="1114863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3"/>
            <p:cNvSpPr txBox="1"/>
            <p:nvPr/>
          </p:nvSpPr>
          <p:spPr>
            <a:xfrm>
              <a:off x="54423" y="2437343"/>
              <a:ext cx="11072204" cy="1006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Supported through funding provided by the California Community Colleges’ Chancellor’s Office.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3"/>
            <p:cNvSpPr/>
            <p:nvPr/>
          </p:nvSpPr>
          <p:spPr>
            <a:xfrm>
              <a:off x="0" y="3558264"/>
              <a:ext cx="11181050" cy="1114863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"/>
            <p:cNvSpPr txBox="1"/>
            <p:nvPr/>
          </p:nvSpPr>
          <p:spPr>
            <a:xfrm>
              <a:off x="54423" y="3612687"/>
              <a:ext cx="11072204" cy="1006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Helvetica Neue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Committed to working together to provide the region with workforce development programs that address real needs and contribute to economic prosperity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 descr="Inland Empire/Desert Regional Consortium Logo">
            <a:extLst>
              <a:ext uri="{FF2B5EF4-FFF2-40B4-BE49-F238E27FC236}">
                <a16:creationId xmlns:a16="http://schemas.microsoft.com/office/drawing/2014/main" id="{C198EFF2-1538-549F-58B5-F13418C9DB0C}"/>
              </a:ext>
            </a:extLst>
          </p:cNvPr>
          <p:cNvGrpSpPr/>
          <p:nvPr/>
        </p:nvGrpSpPr>
        <p:grpSpPr>
          <a:xfrm>
            <a:off x="7970218" y="5751849"/>
            <a:ext cx="5331893" cy="1106151"/>
            <a:chOff x="7970218" y="5751849"/>
            <a:chExt cx="5331893" cy="1106151"/>
          </a:xfrm>
        </p:grpSpPr>
        <p:pic>
          <p:nvPicPr>
            <p:cNvPr id="1900" name="Google Shape;1900;p3" descr="Artwork 15 1.ai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70218" y="5751849"/>
              <a:ext cx="5331893" cy="1106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2" name="Google Shape;1902;p3" descr="Inland Empire/Desert Regional Consortium Logo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947318" y="5921627"/>
              <a:ext cx="2979182" cy="8152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273A28-6B8A-CC0D-0549-F382D138AC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45700" tIns="45700" rIns="45700" bIns="45700" anchor="b" anchorCtr="0">
            <a:normAutofit/>
          </a:bodyPr>
          <a:lstStyle/>
          <a:p>
            <a:r>
              <a:rPr lang="en-US" sz="900" dirty="0"/>
              <a:t>Consortium Structure</a:t>
            </a:r>
          </a:p>
        </p:txBody>
      </p:sp>
      <p:pic>
        <p:nvPicPr>
          <p:cNvPr id="1917" name="Google Shape;1917;p4" descr="Inland Empire/Desert Regional Consortium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51" y="2695075"/>
            <a:ext cx="3664081" cy="1002714"/>
          </a:xfrm>
          <a:prstGeom prst="rect">
            <a:avLst/>
          </a:prstGeom>
          <a:noFill/>
          <a:ln>
            <a:noFill/>
          </a:ln>
        </p:spPr>
      </p:pic>
      <p:sp>
        <p:nvSpPr>
          <p:cNvPr id="1916" name="Google Shape;1916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60901" y="-22737"/>
            <a:ext cx="7831023" cy="6903474"/>
          </a:xfrm>
          <a:prstGeom prst="rect">
            <a:avLst/>
          </a:prstGeom>
          <a:solidFill>
            <a:srgbClr val="EBB75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9" name="Google Shape;1919;p4" descr="The number of Community College Districts, Community Colleges, K-12 Districts, Public Charter Schools, County Offices of Education, Adult Education Consortia, Community Based Organizations, Workforce Development Boards &amp; Organizations"/>
          <p:cNvGrpSpPr/>
          <p:nvPr/>
        </p:nvGrpSpPr>
        <p:grpSpPr>
          <a:xfrm>
            <a:off x="4788474" y="798127"/>
            <a:ext cx="6975875" cy="4359922"/>
            <a:chOff x="0" y="328440"/>
            <a:chExt cx="6975875" cy="4359922"/>
          </a:xfrm>
        </p:grpSpPr>
        <p:sp>
          <p:nvSpPr>
            <p:cNvPr id="1920" name="Google Shape;1920;p4"/>
            <p:cNvSpPr/>
            <p:nvPr/>
          </p:nvSpPr>
          <p:spPr>
            <a:xfrm>
              <a:off x="0" y="328440"/>
              <a:ext cx="2179961" cy="1307976"/>
            </a:xfrm>
            <a:prstGeom prst="rect">
              <a:avLst/>
            </a:prstGeom>
            <a:solidFill>
              <a:srgbClr val="337B9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"/>
            <p:cNvSpPr txBox="1"/>
            <p:nvPr/>
          </p:nvSpPr>
          <p:spPr>
            <a:xfrm>
              <a:off x="0" y="328440"/>
              <a:ext cx="2179961" cy="1307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9 Community College Districts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"/>
            <p:cNvSpPr/>
            <p:nvPr/>
          </p:nvSpPr>
          <p:spPr>
            <a:xfrm>
              <a:off x="2397957" y="328440"/>
              <a:ext cx="2179961" cy="1307976"/>
            </a:xfrm>
            <a:prstGeom prst="rect">
              <a:avLst/>
            </a:prstGeom>
            <a:solidFill>
              <a:srgbClr val="449BB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"/>
            <p:cNvSpPr txBox="1"/>
            <p:nvPr/>
          </p:nvSpPr>
          <p:spPr>
            <a:xfrm>
              <a:off x="2397957" y="328440"/>
              <a:ext cx="2179961" cy="1307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12 Community Colleges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"/>
            <p:cNvSpPr/>
            <p:nvPr/>
          </p:nvSpPr>
          <p:spPr>
            <a:xfrm>
              <a:off x="4795914" y="328440"/>
              <a:ext cx="2179961" cy="1307976"/>
            </a:xfrm>
            <a:prstGeom prst="rect">
              <a:avLst/>
            </a:prstGeom>
            <a:solidFill>
              <a:srgbClr val="6AADC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"/>
            <p:cNvSpPr txBox="1"/>
            <p:nvPr/>
          </p:nvSpPr>
          <p:spPr>
            <a:xfrm>
              <a:off x="4795914" y="328440"/>
              <a:ext cx="2179961" cy="1307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56 K-12 Districts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"/>
            <p:cNvSpPr/>
            <p:nvPr/>
          </p:nvSpPr>
          <p:spPr>
            <a:xfrm>
              <a:off x="0" y="1854413"/>
              <a:ext cx="2179961" cy="1307976"/>
            </a:xfrm>
            <a:prstGeom prst="rect">
              <a:avLst/>
            </a:prstGeom>
            <a:solidFill>
              <a:srgbClr val="92C1D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"/>
            <p:cNvSpPr txBox="1"/>
            <p:nvPr/>
          </p:nvSpPr>
          <p:spPr>
            <a:xfrm>
              <a:off x="0" y="1854413"/>
              <a:ext cx="2179961" cy="1307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Public Charter Schools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"/>
            <p:cNvSpPr/>
            <p:nvPr/>
          </p:nvSpPr>
          <p:spPr>
            <a:xfrm>
              <a:off x="2397957" y="1854413"/>
              <a:ext cx="2179961" cy="1307976"/>
            </a:xfrm>
            <a:prstGeom prst="rect">
              <a:avLst/>
            </a:prstGeom>
            <a:solidFill>
              <a:srgbClr val="B8D5E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"/>
            <p:cNvSpPr txBox="1"/>
            <p:nvPr/>
          </p:nvSpPr>
          <p:spPr>
            <a:xfrm>
              <a:off x="2397957" y="1854413"/>
              <a:ext cx="2179961" cy="1307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 County Offices of Education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"/>
            <p:cNvSpPr/>
            <p:nvPr/>
          </p:nvSpPr>
          <p:spPr>
            <a:xfrm>
              <a:off x="4795914" y="1854413"/>
              <a:ext cx="2179961" cy="1307976"/>
            </a:xfrm>
            <a:prstGeom prst="rect">
              <a:avLst/>
            </a:prstGeom>
            <a:solidFill>
              <a:srgbClr val="92C1D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"/>
            <p:cNvSpPr txBox="1"/>
            <p:nvPr/>
          </p:nvSpPr>
          <p:spPr>
            <a:xfrm>
              <a:off x="4795914" y="1854413"/>
              <a:ext cx="2179961" cy="1307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Adult Education Consortia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"/>
            <p:cNvSpPr/>
            <p:nvPr/>
          </p:nvSpPr>
          <p:spPr>
            <a:xfrm>
              <a:off x="1198978" y="3380386"/>
              <a:ext cx="2179961" cy="1307976"/>
            </a:xfrm>
            <a:prstGeom prst="rect">
              <a:avLst/>
            </a:prstGeom>
            <a:solidFill>
              <a:srgbClr val="6AADC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"/>
            <p:cNvSpPr txBox="1"/>
            <p:nvPr/>
          </p:nvSpPr>
          <p:spPr>
            <a:xfrm>
              <a:off x="1198978" y="3380386"/>
              <a:ext cx="2179961" cy="1307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Community Based Organizations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"/>
            <p:cNvSpPr/>
            <p:nvPr/>
          </p:nvSpPr>
          <p:spPr>
            <a:xfrm>
              <a:off x="3596936" y="3380386"/>
              <a:ext cx="2179961" cy="1307976"/>
            </a:xfrm>
            <a:prstGeom prst="rect">
              <a:avLst/>
            </a:prstGeom>
            <a:solidFill>
              <a:srgbClr val="449BB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"/>
            <p:cNvSpPr txBox="1"/>
            <p:nvPr/>
          </p:nvSpPr>
          <p:spPr>
            <a:xfrm>
              <a:off x="3596936" y="3380386"/>
              <a:ext cx="2179961" cy="1307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Workforce Development Boards &amp; organizations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" name="Group 3" descr="Inland Empire/Desert Regional Consortium Logo">
            <a:extLst>
              <a:ext uri="{FF2B5EF4-FFF2-40B4-BE49-F238E27FC236}">
                <a16:creationId xmlns:a16="http://schemas.microsoft.com/office/drawing/2014/main" id="{F4C746DA-FD4F-D7D6-5CA6-8C5F63743DC4}"/>
              </a:ext>
            </a:extLst>
          </p:cNvPr>
          <p:cNvGrpSpPr/>
          <p:nvPr/>
        </p:nvGrpSpPr>
        <p:grpSpPr>
          <a:xfrm>
            <a:off x="7970218" y="5751849"/>
            <a:ext cx="5331893" cy="1106151"/>
            <a:chOff x="7970218" y="5751849"/>
            <a:chExt cx="5331893" cy="1106151"/>
          </a:xfrm>
        </p:grpSpPr>
        <p:pic>
          <p:nvPicPr>
            <p:cNvPr id="5" name="Google Shape;1900;p3" descr="Artwork 15 1.ai">
              <a:extLst>
                <a:ext uri="{FF2B5EF4-FFF2-40B4-BE49-F238E27FC236}">
                  <a16:creationId xmlns:a16="http://schemas.microsoft.com/office/drawing/2014/main" id="{1CDFD184-0C9A-F274-2AFB-9CB32FD2960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0218" y="5751849"/>
              <a:ext cx="5331893" cy="1106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1902;p3" descr="Inland Empire/Desert Regional Consortium Logo">
              <a:extLst>
                <a:ext uri="{FF2B5EF4-FFF2-40B4-BE49-F238E27FC236}">
                  <a16:creationId xmlns:a16="http://schemas.microsoft.com/office/drawing/2014/main" id="{225C604F-0487-6C5A-F8BD-ECD7BA7A3A2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947318" y="5921627"/>
              <a:ext cx="2979182" cy="8152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p5"/>
          <p:cNvSpPr txBox="1">
            <a:spLocks noGrp="1"/>
          </p:cNvSpPr>
          <p:nvPr>
            <p:ph type="title" idx="4294967295"/>
          </p:nvPr>
        </p:nvSpPr>
        <p:spPr>
          <a:xfrm>
            <a:off x="176533" y="299640"/>
            <a:ext cx="11706000" cy="8001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9B00"/>
              </a:buClr>
              <a:buSzPts val="4800"/>
              <a:buFont typeface="Lato Black"/>
              <a:buNone/>
              <a:tabLst/>
              <a:defRPr/>
            </a:pPr>
            <a:r>
              <a:rPr kumimoji="0" lang="en-US" sz="4600" b="0" i="0" u="none" strike="noStrike" kern="0" cap="none" spc="0" normalizeH="0" baseline="0" noProof="0" dirty="0">
                <a:ln>
                  <a:noFill/>
                </a:ln>
                <a:solidFill>
                  <a:srgbClr val="F49B00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Inland Empire/Desert Regional Consortium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2</a:t>
            </a:r>
          </a:p>
        </p:txBody>
      </p:sp>
      <p:grpSp>
        <p:nvGrpSpPr>
          <p:cNvPr id="1943" name="Google Shape;1943;p5" descr="Inland Empire/Desert Regional Consortium Structure"/>
          <p:cNvGrpSpPr/>
          <p:nvPr/>
        </p:nvGrpSpPr>
        <p:grpSpPr>
          <a:xfrm>
            <a:off x="736833" y="1392111"/>
            <a:ext cx="10340249" cy="4993290"/>
            <a:chOff x="3842893" y="1311955"/>
            <a:chExt cx="7382201" cy="4255403"/>
          </a:xfrm>
        </p:grpSpPr>
        <p:sp>
          <p:nvSpPr>
            <p:cNvPr id="1944" name="Google Shape;1944;p5"/>
            <p:cNvSpPr/>
            <p:nvPr/>
          </p:nvSpPr>
          <p:spPr>
            <a:xfrm>
              <a:off x="3874010" y="1311955"/>
              <a:ext cx="7351084" cy="695252"/>
            </a:xfrm>
            <a:custGeom>
              <a:avLst/>
              <a:gdLst/>
              <a:ahLst/>
              <a:cxnLst/>
              <a:rect l="l" t="t" r="r" b="b"/>
              <a:pathLst>
                <a:path w="7291687" h="995349" extrusionOk="0">
                  <a:moveTo>
                    <a:pt x="0" y="99535"/>
                  </a:moveTo>
                  <a:cubicBezTo>
                    <a:pt x="0" y="44563"/>
                    <a:pt x="44563" y="0"/>
                    <a:pt x="99535" y="0"/>
                  </a:cubicBezTo>
                  <a:lnTo>
                    <a:pt x="7192152" y="0"/>
                  </a:lnTo>
                  <a:cubicBezTo>
                    <a:pt x="7247124" y="0"/>
                    <a:pt x="7291687" y="44563"/>
                    <a:pt x="7291687" y="99535"/>
                  </a:cubicBezTo>
                  <a:lnTo>
                    <a:pt x="7291687" y="895814"/>
                  </a:lnTo>
                  <a:cubicBezTo>
                    <a:pt x="7291687" y="950786"/>
                    <a:pt x="7247124" y="995349"/>
                    <a:pt x="7192152" y="995349"/>
                  </a:cubicBezTo>
                  <a:lnTo>
                    <a:pt x="99535" y="995349"/>
                  </a:lnTo>
                  <a:cubicBezTo>
                    <a:pt x="44563" y="995349"/>
                    <a:pt x="0" y="950786"/>
                    <a:pt x="0" y="895814"/>
                  </a:cubicBezTo>
                  <a:lnTo>
                    <a:pt x="0" y="99535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100" tIns="90100" rIns="90100" bIns="90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Stephanie Murillo and Lori Sanchez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Regional Co-Chairs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5"/>
            <p:cNvSpPr/>
            <p:nvPr/>
          </p:nvSpPr>
          <p:spPr>
            <a:xfrm>
              <a:off x="3842893" y="4077031"/>
              <a:ext cx="1172357" cy="1476930"/>
            </a:xfrm>
            <a:custGeom>
              <a:avLst/>
              <a:gdLst/>
              <a:ahLst/>
              <a:cxnLst/>
              <a:rect l="l" t="t" r="r" b="b"/>
              <a:pathLst>
                <a:path w="1164467" h="1206555" extrusionOk="0">
                  <a:moveTo>
                    <a:pt x="0" y="116447"/>
                  </a:moveTo>
                  <a:cubicBezTo>
                    <a:pt x="0" y="52135"/>
                    <a:pt x="52135" y="0"/>
                    <a:pt x="116447" y="0"/>
                  </a:cubicBezTo>
                  <a:lnTo>
                    <a:pt x="1048020" y="0"/>
                  </a:lnTo>
                  <a:cubicBezTo>
                    <a:pt x="1112332" y="0"/>
                    <a:pt x="1164467" y="52135"/>
                    <a:pt x="1164467" y="116447"/>
                  </a:cubicBezTo>
                  <a:lnTo>
                    <a:pt x="1164467" y="1090108"/>
                  </a:lnTo>
                  <a:cubicBezTo>
                    <a:pt x="1164467" y="1154420"/>
                    <a:pt x="1112332" y="1206555"/>
                    <a:pt x="1048020" y="1206555"/>
                  </a:cubicBezTo>
                  <a:lnTo>
                    <a:pt x="116447" y="1206555"/>
                  </a:lnTo>
                  <a:cubicBezTo>
                    <a:pt x="52135" y="1206555"/>
                    <a:pt x="0" y="1154420"/>
                    <a:pt x="0" y="1090108"/>
                  </a:cubicBezTo>
                  <a:lnTo>
                    <a:pt x="0" y="116447"/>
                  </a:lnTo>
                  <a:close/>
                </a:path>
              </a:pathLst>
            </a:custGeom>
            <a:solidFill>
              <a:srgbClr val="FFC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9825" tIns="79825" rIns="79825" bIns="79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K12 Pathway Coordinators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5"/>
            <p:cNvSpPr/>
            <p:nvPr/>
          </p:nvSpPr>
          <p:spPr>
            <a:xfrm>
              <a:off x="5493144" y="2140658"/>
              <a:ext cx="2116458" cy="634757"/>
            </a:xfrm>
            <a:custGeom>
              <a:avLst/>
              <a:gdLst/>
              <a:ahLst/>
              <a:cxnLst/>
              <a:rect l="l" t="t" r="r" b="b"/>
              <a:pathLst>
                <a:path w="2371854" h="978617" extrusionOk="0">
                  <a:moveTo>
                    <a:pt x="0" y="97862"/>
                  </a:moveTo>
                  <a:cubicBezTo>
                    <a:pt x="0" y="43814"/>
                    <a:pt x="43814" y="0"/>
                    <a:pt x="97862" y="0"/>
                  </a:cubicBezTo>
                  <a:lnTo>
                    <a:pt x="2273992" y="0"/>
                  </a:lnTo>
                  <a:cubicBezTo>
                    <a:pt x="2328040" y="0"/>
                    <a:pt x="2371854" y="43814"/>
                    <a:pt x="2371854" y="97862"/>
                  </a:cubicBezTo>
                  <a:lnTo>
                    <a:pt x="2371854" y="880755"/>
                  </a:lnTo>
                  <a:cubicBezTo>
                    <a:pt x="2371854" y="934803"/>
                    <a:pt x="2328040" y="978617"/>
                    <a:pt x="2273992" y="978617"/>
                  </a:cubicBezTo>
                  <a:lnTo>
                    <a:pt x="97862" y="978617"/>
                  </a:lnTo>
                  <a:cubicBezTo>
                    <a:pt x="43814" y="978617"/>
                    <a:pt x="0" y="934803"/>
                    <a:pt x="0" y="880755"/>
                  </a:cubicBezTo>
                  <a:lnTo>
                    <a:pt x="0" y="97862"/>
                  </a:lnTo>
                  <a:close/>
                </a:path>
              </a:pathLst>
            </a:custGeom>
            <a:solidFill>
              <a:schemeClr val="dk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4375" tIns="74375" rIns="74375" bIns="74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CC SWP &amp; Employer Engagement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5"/>
            <p:cNvSpPr/>
            <p:nvPr/>
          </p:nvSpPr>
          <p:spPr>
            <a:xfrm>
              <a:off x="5433094" y="2857400"/>
              <a:ext cx="2116458" cy="1080565"/>
            </a:xfrm>
            <a:custGeom>
              <a:avLst/>
              <a:gdLst/>
              <a:ahLst/>
              <a:cxnLst/>
              <a:rect l="l" t="t" r="r" b="b"/>
              <a:pathLst>
                <a:path w="2353387" h="1648502" extrusionOk="0">
                  <a:moveTo>
                    <a:pt x="0" y="164850"/>
                  </a:moveTo>
                  <a:cubicBezTo>
                    <a:pt x="0" y="73806"/>
                    <a:pt x="73806" y="0"/>
                    <a:pt x="164850" y="0"/>
                  </a:cubicBezTo>
                  <a:lnTo>
                    <a:pt x="2188537" y="0"/>
                  </a:lnTo>
                  <a:cubicBezTo>
                    <a:pt x="2279581" y="0"/>
                    <a:pt x="2353387" y="73806"/>
                    <a:pt x="2353387" y="164850"/>
                  </a:cubicBezTo>
                  <a:lnTo>
                    <a:pt x="2353387" y="1483652"/>
                  </a:lnTo>
                  <a:cubicBezTo>
                    <a:pt x="2353387" y="1574696"/>
                    <a:pt x="2279581" y="1648502"/>
                    <a:pt x="2188537" y="1648502"/>
                  </a:cubicBezTo>
                  <a:lnTo>
                    <a:pt x="164850" y="1648502"/>
                  </a:lnTo>
                  <a:cubicBezTo>
                    <a:pt x="73806" y="1648502"/>
                    <a:pt x="0" y="1574696"/>
                    <a:pt x="0" y="1483652"/>
                  </a:cubicBezTo>
                  <a:lnTo>
                    <a:pt x="0" y="16485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1600" tIns="101600" rIns="101600" bIns="101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Lori Sanchez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Director of Strategic Partnerships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5"/>
            <p:cNvSpPr/>
            <p:nvPr/>
          </p:nvSpPr>
          <p:spPr>
            <a:xfrm>
              <a:off x="5225666" y="4090428"/>
              <a:ext cx="1172356" cy="1476930"/>
            </a:xfrm>
            <a:custGeom>
              <a:avLst/>
              <a:gdLst/>
              <a:ahLst/>
              <a:cxnLst/>
              <a:rect l="l" t="t" r="r" b="b"/>
              <a:pathLst>
                <a:path w="1164467" h="1206555" extrusionOk="0">
                  <a:moveTo>
                    <a:pt x="0" y="116447"/>
                  </a:moveTo>
                  <a:cubicBezTo>
                    <a:pt x="0" y="52135"/>
                    <a:pt x="52135" y="0"/>
                    <a:pt x="116447" y="0"/>
                  </a:cubicBezTo>
                  <a:lnTo>
                    <a:pt x="1048020" y="0"/>
                  </a:lnTo>
                  <a:cubicBezTo>
                    <a:pt x="1112332" y="0"/>
                    <a:pt x="1164467" y="52135"/>
                    <a:pt x="1164467" y="116447"/>
                  </a:cubicBezTo>
                  <a:lnTo>
                    <a:pt x="1164467" y="1090108"/>
                  </a:lnTo>
                  <a:cubicBezTo>
                    <a:pt x="1164467" y="1154420"/>
                    <a:pt x="1112332" y="1206555"/>
                    <a:pt x="1048020" y="1206555"/>
                  </a:cubicBezTo>
                  <a:lnTo>
                    <a:pt x="116447" y="1206555"/>
                  </a:lnTo>
                  <a:cubicBezTo>
                    <a:pt x="52135" y="1206555"/>
                    <a:pt x="0" y="1154420"/>
                    <a:pt x="0" y="1090108"/>
                  </a:cubicBezTo>
                  <a:lnTo>
                    <a:pt x="0" y="116447"/>
                  </a:lnTo>
                  <a:close/>
                </a:path>
              </a:pathLst>
            </a:custGeom>
            <a:solidFill>
              <a:srgbClr val="FFC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9825" tIns="79825" rIns="79825" bIns="79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Sub-regional Employer Engagement Managers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5"/>
            <p:cNvSpPr/>
            <p:nvPr/>
          </p:nvSpPr>
          <p:spPr>
            <a:xfrm>
              <a:off x="6557037" y="4090428"/>
              <a:ext cx="992515" cy="1476930"/>
            </a:xfrm>
            <a:custGeom>
              <a:avLst/>
              <a:gdLst/>
              <a:ahLst/>
              <a:cxnLst/>
              <a:rect l="l" t="t" r="r" b="b"/>
              <a:pathLst>
                <a:path w="1164467" h="1206555" extrusionOk="0">
                  <a:moveTo>
                    <a:pt x="0" y="116447"/>
                  </a:moveTo>
                  <a:cubicBezTo>
                    <a:pt x="0" y="52135"/>
                    <a:pt x="52135" y="0"/>
                    <a:pt x="116447" y="0"/>
                  </a:cubicBezTo>
                  <a:lnTo>
                    <a:pt x="1048020" y="0"/>
                  </a:lnTo>
                  <a:cubicBezTo>
                    <a:pt x="1112332" y="0"/>
                    <a:pt x="1164467" y="52135"/>
                    <a:pt x="1164467" y="116447"/>
                  </a:cubicBezTo>
                  <a:lnTo>
                    <a:pt x="1164467" y="1090108"/>
                  </a:lnTo>
                  <a:cubicBezTo>
                    <a:pt x="1164467" y="1154420"/>
                    <a:pt x="1112332" y="1206555"/>
                    <a:pt x="1048020" y="1206555"/>
                  </a:cubicBezTo>
                  <a:lnTo>
                    <a:pt x="116447" y="1206555"/>
                  </a:lnTo>
                  <a:cubicBezTo>
                    <a:pt x="52135" y="1206555"/>
                    <a:pt x="0" y="1154420"/>
                    <a:pt x="0" y="1090108"/>
                  </a:cubicBezTo>
                  <a:lnTo>
                    <a:pt x="0" y="116447"/>
                  </a:lnTo>
                  <a:close/>
                </a:path>
              </a:pathLst>
            </a:custGeom>
            <a:solidFill>
              <a:srgbClr val="FFC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9825" tIns="79825" rIns="79825" bIns="79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Industry Managers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5"/>
            <p:cNvSpPr/>
            <p:nvPr/>
          </p:nvSpPr>
          <p:spPr>
            <a:xfrm>
              <a:off x="3874010" y="2083251"/>
              <a:ext cx="1172357" cy="630446"/>
            </a:xfrm>
            <a:custGeom>
              <a:avLst/>
              <a:gdLst/>
              <a:ahLst/>
              <a:cxnLst/>
              <a:rect l="l" t="t" r="r" b="b"/>
              <a:pathLst>
                <a:path w="1173604" h="978617" extrusionOk="0">
                  <a:moveTo>
                    <a:pt x="0" y="97862"/>
                  </a:moveTo>
                  <a:cubicBezTo>
                    <a:pt x="0" y="43814"/>
                    <a:pt x="43814" y="0"/>
                    <a:pt x="97862" y="0"/>
                  </a:cubicBezTo>
                  <a:lnTo>
                    <a:pt x="1075742" y="0"/>
                  </a:lnTo>
                  <a:cubicBezTo>
                    <a:pt x="1129790" y="0"/>
                    <a:pt x="1173604" y="43814"/>
                    <a:pt x="1173604" y="97862"/>
                  </a:cubicBezTo>
                  <a:lnTo>
                    <a:pt x="1173604" y="880755"/>
                  </a:lnTo>
                  <a:cubicBezTo>
                    <a:pt x="1173604" y="934803"/>
                    <a:pt x="1129790" y="978617"/>
                    <a:pt x="1075742" y="978617"/>
                  </a:cubicBezTo>
                  <a:lnTo>
                    <a:pt x="97862" y="978617"/>
                  </a:lnTo>
                  <a:cubicBezTo>
                    <a:pt x="43814" y="978617"/>
                    <a:pt x="0" y="934803"/>
                    <a:pt x="0" y="880755"/>
                  </a:cubicBezTo>
                  <a:lnTo>
                    <a:pt x="0" y="97862"/>
                  </a:lnTo>
                  <a:close/>
                </a:path>
              </a:pathLst>
            </a:custGeom>
            <a:solidFill>
              <a:schemeClr val="dk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4375" tIns="74375" rIns="74375" bIns="74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K12 SWP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5"/>
            <p:cNvSpPr/>
            <p:nvPr/>
          </p:nvSpPr>
          <p:spPr>
            <a:xfrm>
              <a:off x="9536555" y="2880838"/>
              <a:ext cx="1172357" cy="1055052"/>
            </a:xfrm>
            <a:custGeom>
              <a:avLst/>
              <a:gdLst/>
              <a:ahLst/>
              <a:cxnLst/>
              <a:rect l="l" t="t" r="r" b="b"/>
              <a:pathLst>
                <a:path w="1173604" h="1648502" extrusionOk="0">
                  <a:moveTo>
                    <a:pt x="0" y="117360"/>
                  </a:moveTo>
                  <a:cubicBezTo>
                    <a:pt x="0" y="52544"/>
                    <a:pt x="52544" y="0"/>
                    <a:pt x="117360" y="0"/>
                  </a:cubicBezTo>
                  <a:lnTo>
                    <a:pt x="1056244" y="0"/>
                  </a:lnTo>
                  <a:cubicBezTo>
                    <a:pt x="1121060" y="0"/>
                    <a:pt x="1173604" y="52544"/>
                    <a:pt x="1173604" y="117360"/>
                  </a:cubicBezTo>
                  <a:lnTo>
                    <a:pt x="1173604" y="1531142"/>
                  </a:lnTo>
                  <a:cubicBezTo>
                    <a:pt x="1173604" y="1595958"/>
                    <a:pt x="1121060" y="1648502"/>
                    <a:pt x="1056244" y="1648502"/>
                  </a:cubicBezTo>
                  <a:lnTo>
                    <a:pt x="117360" y="1648502"/>
                  </a:lnTo>
                  <a:cubicBezTo>
                    <a:pt x="52544" y="1648502"/>
                    <a:pt x="0" y="1595958"/>
                    <a:pt x="0" y="1531142"/>
                  </a:cubicBezTo>
                  <a:lnTo>
                    <a:pt x="0" y="11736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7700" tIns="87700" rIns="87700" bIns="87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Sheryl Plumley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Director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5"/>
            <p:cNvSpPr/>
            <p:nvPr/>
          </p:nvSpPr>
          <p:spPr>
            <a:xfrm>
              <a:off x="7917421" y="2128815"/>
              <a:ext cx="1172357" cy="630446"/>
            </a:xfrm>
            <a:custGeom>
              <a:avLst/>
              <a:gdLst/>
              <a:ahLst/>
              <a:cxnLst/>
              <a:rect l="l" t="t" r="r" b="b"/>
              <a:pathLst>
                <a:path w="1173604" h="982507" extrusionOk="0">
                  <a:moveTo>
                    <a:pt x="0" y="98251"/>
                  </a:moveTo>
                  <a:cubicBezTo>
                    <a:pt x="0" y="43988"/>
                    <a:pt x="43988" y="0"/>
                    <a:pt x="98251" y="0"/>
                  </a:cubicBezTo>
                  <a:lnTo>
                    <a:pt x="1075353" y="0"/>
                  </a:lnTo>
                  <a:cubicBezTo>
                    <a:pt x="1129616" y="0"/>
                    <a:pt x="1173604" y="43988"/>
                    <a:pt x="1173604" y="98251"/>
                  </a:cubicBezTo>
                  <a:lnTo>
                    <a:pt x="1173604" y="884256"/>
                  </a:lnTo>
                  <a:cubicBezTo>
                    <a:pt x="1173604" y="938519"/>
                    <a:pt x="1129616" y="982507"/>
                    <a:pt x="1075353" y="982507"/>
                  </a:cubicBezTo>
                  <a:lnTo>
                    <a:pt x="98251" y="982507"/>
                  </a:lnTo>
                  <a:cubicBezTo>
                    <a:pt x="43988" y="982507"/>
                    <a:pt x="0" y="938519"/>
                    <a:pt x="0" y="884256"/>
                  </a:cubicBezTo>
                  <a:lnTo>
                    <a:pt x="0" y="98251"/>
                  </a:lnTo>
                  <a:close/>
                </a:path>
              </a:pathLst>
            </a:custGeom>
            <a:solidFill>
              <a:schemeClr val="dk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4475" tIns="74475" rIns="74475" bIns="74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Regional Marketing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5"/>
            <p:cNvSpPr/>
            <p:nvPr/>
          </p:nvSpPr>
          <p:spPr>
            <a:xfrm>
              <a:off x="7917421" y="2855324"/>
              <a:ext cx="1172357" cy="1080565"/>
            </a:xfrm>
            <a:custGeom>
              <a:avLst/>
              <a:gdLst/>
              <a:ahLst/>
              <a:cxnLst/>
              <a:rect l="l" t="t" r="r" b="b"/>
              <a:pathLst>
                <a:path w="1164467" h="1648502" extrusionOk="0">
                  <a:moveTo>
                    <a:pt x="0" y="116447"/>
                  </a:moveTo>
                  <a:cubicBezTo>
                    <a:pt x="0" y="52135"/>
                    <a:pt x="52135" y="0"/>
                    <a:pt x="116447" y="0"/>
                  </a:cubicBezTo>
                  <a:lnTo>
                    <a:pt x="1048020" y="0"/>
                  </a:lnTo>
                  <a:cubicBezTo>
                    <a:pt x="1112332" y="0"/>
                    <a:pt x="1164467" y="52135"/>
                    <a:pt x="1164467" y="116447"/>
                  </a:cubicBezTo>
                  <a:lnTo>
                    <a:pt x="1164467" y="1532055"/>
                  </a:lnTo>
                  <a:cubicBezTo>
                    <a:pt x="1164467" y="1596367"/>
                    <a:pt x="1112332" y="1648502"/>
                    <a:pt x="1048020" y="1648502"/>
                  </a:cubicBezTo>
                  <a:lnTo>
                    <a:pt x="116447" y="1648502"/>
                  </a:lnTo>
                  <a:cubicBezTo>
                    <a:pt x="52135" y="1648502"/>
                    <a:pt x="0" y="1596367"/>
                    <a:pt x="0" y="1532055"/>
                  </a:cubicBezTo>
                  <a:lnTo>
                    <a:pt x="0" y="116447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7425" tIns="87425" rIns="87425" bIns="87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James Meier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Marketing Director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5"/>
            <p:cNvSpPr/>
            <p:nvPr/>
          </p:nvSpPr>
          <p:spPr>
            <a:xfrm>
              <a:off x="9536555" y="2062768"/>
              <a:ext cx="1172357" cy="630446"/>
            </a:xfrm>
            <a:custGeom>
              <a:avLst/>
              <a:gdLst/>
              <a:ahLst/>
              <a:cxnLst/>
              <a:rect l="l" t="t" r="r" b="b"/>
              <a:pathLst>
                <a:path w="1173604" h="978617" extrusionOk="0">
                  <a:moveTo>
                    <a:pt x="0" y="97862"/>
                  </a:moveTo>
                  <a:cubicBezTo>
                    <a:pt x="0" y="43814"/>
                    <a:pt x="43814" y="0"/>
                    <a:pt x="97862" y="0"/>
                  </a:cubicBezTo>
                  <a:lnTo>
                    <a:pt x="1075742" y="0"/>
                  </a:lnTo>
                  <a:cubicBezTo>
                    <a:pt x="1129790" y="0"/>
                    <a:pt x="1173604" y="43814"/>
                    <a:pt x="1173604" y="97862"/>
                  </a:cubicBezTo>
                  <a:lnTo>
                    <a:pt x="1173604" y="880755"/>
                  </a:lnTo>
                  <a:cubicBezTo>
                    <a:pt x="1173604" y="934803"/>
                    <a:pt x="1129790" y="978617"/>
                    <a:pt x="1075742" y="978617"/>
                  </a:cubicBezTo>
                  <a:lnTo>
                    <a:pt x="97862" y="978617"/>
                  </a:lnTo>
                  <a:cubicBezTo>
                    <a:pt x="43814" y="978617"/>
                    <a:pt x="0" y="934803"/>
                    <a:pt x="0" y="880755"/>
                  </a:cubicBezTo>
                  <a:lnTo>
                    <a:pt x="0" y="97862"/>
                  </a:lnTo>
                  <a:close/>
                </a:path>
              </a:pathLst>
            </a:custGeom>
            <a:solidFill>
              <a:schemeClr val="dk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4375" tIns="74375" rIns="74375" bIns="74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Fiscal Management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5"/>
            <p:cNvSpPr/>
            <p:nvPr/>
          </p:nvSpPr>
          <p:spPr>
            <a:xfrm>
              <a:off x="3842893" y="2844658"/>
              <a:ext cx="1172357" cy="1084762"/>
            </a:xfrm>
            <a:custGeom>
              <a:avLst/>
              <a:gdLst/>
              <a:ahLst/>
              <a:cxnLst/>
              <a:rect l="l" t="t" r="r" b="b"/>
              <a:pathLst>
                <a:path w="1164467" h="1648502" extrusionOk="0">
                  <a:moveTo>
                    <a:pt x="0" y="116447"/>
                  </a:moveTo>
                  <a:cubicBezTo>
                    <a:pt x="0" y="52135"/>
                    <a:pt x="52135" y="0"/>
                    <a:pt x="116447" y="0"/>
                  </a:cubicBezTo>
                  <a:lnTo>
                    <a:pt x="1048020" y="0"/>
                  </a:lnTo>
                  <a:cubicBezTo>
                    <a:pt x="1112332" y="0"/>
                    <a:pt x="1164467" y="52135"/>
                    <a:pt x="1164467" y="116447"/>
                  </a:cubicBezTo>
                  <a:lnTo>
                    <a:pt x="1164467" y="1532055"/>
                  </a:lnTo>
                  <a:cubicBezTo>
                    <a:pt x="1164467" y="1596367"/>
                    <a:pt x="1112332" y="1648502"/>
                    <a:pt x="1048020" y="1648502"/>
                  </a:cubicBezTo>
                  <a:lnTo>
                    <a:pt x="116447" y="1648502"/>
                  </a:lnTo>
                  <a:cubicBezTo>
                    <a:pt x="52135" y="1648502"/>
                    <a:pt x="0" y="1596367"/>
                    <a:pt x="0" y="1532055"/>
                  </a:cubicBezTo>
                  <a:lnTo>
                    <a:pt x="0" y="116447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7425" tIns="87425" rIns="87425" bIns="87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Stephanie Murillo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Director, K14 TAP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 descr="Inland Empire/Desert Regional Consortium Logo">
            <a:extLst>
              <a:ext uri="{FF2B5EF4-FFF2-40B4-BE49-F238E27FC236}">
                <a16:creationId xmlns:a16="http://schemas.microsoft.com/office/drawing/2014/main" id="{5927A2A7-7257-7974-AE74-8953EA33F4EE}"/>
              </a:ext>
            </a:extLst>
          </p:cNvPr>
          <p:cNvGrpSpPr/>
          <p:nvPr/>
        </p:nvGrpSpPr>
        <p:grpSpPr>
          <a:xfrm>
            <a:off x="7970218" y="5751849"/>
            <a:ext cx="5331893" cy="1106151"/>
            <a:chOff x="7970218" y="5751849"/>
            <a:chExt cx="5331893" cy="1106151"/>
          </a:xfrm>
        </p:grpSpPr>
        <p:pic>
          <p:nvPicPr>
            <p:cNvPr id="3" name="Google Shape;1900;p3" descr="Artwork 15 1.ai">
              <a:extLst>
                <a:ext uri="{FF2B5EF4-FFF2-40B4-BE49-F238E27FC236}">
                  <a16:creationId xmlns:a16="http://schemas.microsoft.com/office/drawing/2014/main" id="{0D60FBCF-457E-4298-70BE-23C0B9DEFF2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70218" y="5751849"/>
              <a:ext cx="5331893" cy="1106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1902;p3" descr="Inland Empire/Desert Regional Consortium Logo">
              <a:extLst>
                <a:ext uri="{FF2B5EF4-FFF2-40B4-BE49-F238E27FC236}">
                  <a16:creationId xmlns:a16="http://schemas.microsoft.com/office/drawing/2014/main" id="{05E85903-225F-4693-FF05-FEE394D085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947318" y="5921627"/>
              <a:ext cx="2979182" cy="8152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41B4E-3815-6F77-BBE4-B166D54068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45700" tIns="45700" rIns="45700" bIns="45700" anchor="b" anchorCtr="0">
            <a:normAutofit/>
          </a:bodyPr>
          <a:lstStyle/>
          <a:p>
            <a:r>
              <a:rPr lang="en-US" sz="900" dirty="0"/>
              <a:t>Strong Workforce</a:t>
            </a:r>
          </a:p>
        </p:txBody>
      </p:sp>
      <p:pic>
        <p:nvPicPr>
          <p:cNvPr id="1965" name="Google Shape;1965;p6" descr="Inland Empire/Desert Regional Consortium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51" y="2695075"/>
            <a:ext cx="3664081" cy="1002714"/>
          </a:xfrm>
          <a:prstGeom prst="rect">
            <a:avLst/>
          </a:prstGeom>
          <a:noFill/>
          <a:ln>
            <a:noFill/>
          </a:ln>
        </p:spPr>
      </p:pic>
      <p:sp>
        <p:nvSpPr>
          <p:cNvPr id="1967" name="Google Shape;1967;p6"/>
          <p:cNvSpPr txBox="1"/>
          <p:nvPr/>
        </p:nvSpPr>
        <p:spPr>
          <a:xfrm>
            <a:off x="280658" y="4282289"/>
            <a:ext cx="3664081" cy="1938990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rgbClr val="002060"/>
            </a:solidFill>
            <a:prstDash val="dot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Helvetica Neue"/>
              <a:buNone/>
            </a:pPr>
            <a:r>
              <a:rPr lang="en-US" sz="2400" b="0" i="0" u="none" strike="noStrike" cap="none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Since 2016, SWP &amp; K12 SWP brought over </a:t>
            </a:r>
            <a:r>
              <a:rPr lang="en-US" sz="2400" b="1" i="0" u="none" strike="noStrike" cap="none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$161.7 million </a:t>
            </a:r>
            <a:r>
              <a:rPr lang="en-US" sz="2400" b="0" i="0" u="none" strike="noStrike" cap="none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the Inland Empire/Desert for career education </a:t>
            </a:r>
            <a:endParaRPr sz="2400" b="0" i="0" u="none" strike="noStrike" cap="none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0" name="Google Shape;1960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60901" y="-22737"/>
            <a:ext cx="7831023" cy="6903474"/>
          </a:xfrm>
          <a:prstGeom prst="rect">
            <a:avLst/>
          </a:prstGeom>
          <a:solidFill>
            <a:srgbClr val="255B9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1" name="Google Shape;1961;p6" descr="Strong Workforce"/>
          <p:cNvGrpSpPr/>
          <p:nvPr/>
        </p:nvGrpSpPr>
        <p:grpSpPr>
          <a:xfrm>
            <a:off x="4989195" y="309324"/>
            <a:ext cx="3837551" cy="1555691"/>
            <a:chOff x="0" y="0"/>
            <a:chExt cx="3837550" cy="2295287"/>
          </a:xfrm>
        </p:grpSpPr>
        <p:cxnSp>
          <p:nvCxnSpPr>
            <p:cNvPr id="1962" name="Google Shape;1962;p6"/>
            <p:cNvCxnSpPr/>
            <p:nvPr/>
          </p:nvCxnSpPr>
          <p:spPr>
            <a:xfrm>
              <a:off x="95297" y="2295286"/>
              <a:ext cx="3148703" cy="1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63" name="Google Shape;1963;p6"/>
            <p:cNvSpPr txBox="1"/>
            <p:nvPr/>
          </p:nvSpPr>
          <p:spPr>
            <a:xfrm>
              <a:off x="0" y="0"/>
              <a:ext cx="3837550" cy="16747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B750"/>
                </a:buClr>
                <a:buSzPts val="4400"/>
                <a:buFont typeface="Helvetica Neue Light"/>
                <a:buNone/>
              </a:pPr>
              <a:r>
                <a:rPr lang="en-US" sz="4400" b="0" i="0" u="none" strike="noStrike" cap="none" dirty="0">
                  <a:solidFill>
                    <a:srgbClr val="EBB75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Strong Workforce</a:t>
              </a:r>
              <a:endParaRPr sz="4400" b="0" i="0" u="none" strike="noStrike" cap="none" dirty="0">
                <a:solidFill>
                  <a:srgbClr val="EBB75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964" name="Google Shape;1964;p6"/>
          <p:cNvSpPr txBox="1"/>
          <p:nvPr/>
        </p:nvSpPr>
        <p:spPr>
          <a:xfrm>
            <a:off x="4581053" y="2037039"/>
            <a:ext cx="7466896" cy="396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A state education, economic, and workforce development initiative for the purpose of expanding the availability of high-quality, industry-valued career technical education and workforce development courses, programs, pathways, credentials, certificates, and degrees.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Strengthens and expands Career Technical Education programs and pathways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Prepares students to enter employment in occupations where there is documented demand and which pay a livable wage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K12 SWP supports collaboration across education systems between K12 and community colleges and intersegmental partnerships with involvement from industry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966" name="Google Shape;1966;p6" descr="Artwork 16_1.a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6227" y="5790413"/>
            <a:ext cx="8313957" cy="1724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0C1F0-5298-D937-7ED8-84621FBC22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45700" tIns="45700" rIns="45700" bIns="45700" anchor="b" anchorCtr="0">
            <a:normAutofit/>
          </a:bodyPr>
          <a:lstStyle/>
          <a:p>
            <a:r>
              <a:rPr lang="en-US" sz="900" dirty="0"/>
              <a:t>IEDRC in Practice</a:t>
            </a:r>
          </a:p>
        </p:txBody>
      </p:sp>
      <p:pic>
        <p:nvPicPr>
          <p:cNvPr id="1976" name="Google Shape;1976;p7" descr="Inland Empire/Desert Regional Consortium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51" y="2695075"/>
            <a:ext cx="3664081" cy="1002714"/>
          </a:xfrm>
          <a:prstGeom prst="rect">
            <a:avLst/>
          </a:prstGeom>
          <a:noFill/>
          <a:ln>
            <a:noFill/>
          </a:ln>
        </p:spPr>
      </p:pic>
      <p:sp>
        <p:nvSpPr>
          <p:cNvPr id="1972" name="Google Shape;1972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60900" y="0"/>
            <a:ext cx="7831023" cy="6903474"/>
          </a:xfrm>
          <a:prstGeom prst="rect">
            <a:avLst/>
          </a:prstGeom>
          <a:solidFill>
            <a:srgbClr val="38416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3" name="Google Shape;1973;p7" descr="IEDRC in Practice"/>
          <p:cNvGrpSpPr/>
          <p:nvPr/>
        </p:nvGrpSpPr>
        <p:grpSpPr>
          <a:xfrm>
            <a:off x="4894771" y="380246"/>
            <a:ext cx="6195724" cy="1231271"/>
            <a:chOff x="-90535" y="-437452"/>
            <a:chExt cx="3837550" cy="2732739"/>
          </a:xfrm>
        </p:grpSpPr>
        <p:cxnSp>
          <p:nvCxnSpPr>
            <p:cNvPr id="1974" name="Google Shape;1974;p7"/>
            <p:cNvCxnSpPr/>
            <p:nvPr/>
          </p:nvCxnSpPr>
          <p:spPr>
            <a:xfrm>
              <a:off x="95297" y="2295286"/>
              <a:ext cx="3148703" cy="1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75" name="Google Shape;1975;p7"/>
            <p:cNvSpPr txBox="1"/>
            <p:nvPr/>
          </p:nvSpPr>
          <p:spPr>
            <a:xfrm>
              <a:off x="-90535" y="-437452"/>
              <a:ext cx="3837550" cy="1196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B750"/>
                </a:buClr>
                <a:buSzPts val="4400"/>
                <a:buFont typeface="Helvetica Neue Light"/>
                <a:buNone/>
              </a:pPr>
              <a:r>
                <a:rPr lang="en-US" sz="4400" b="0" i="0" u="none" strike="noStrike" cap="none">
                  <a:solidFill>
                    <a:srgbClr val="EBB75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IEDRC in Practice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7" name="Google Shape;1977;p7"/>
          <p:cNvSpPr txBox="1"/>
          <p:nvPr/>
        </p:nvSpPr>
        <p:spPr>
          <a:xfrm>
            <a:off x="4992415" y="1651016"/>
            <a:ext cx="6662622" cy="526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Fiscal agent for SWP and other grants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Employer engagement services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Industry/sector expertise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 for building and developing Career Education pathways in K12 and CC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Technical assistance for work based learning initiatives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 the transition to and completion of community college career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 to build and expand career education in the region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Convene, communicate, collaborate – and create space to expand collaboration between stakeholders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8"/>
          <p:cNvSpPr txBox="1">
            <a:spLocks noGrp="1"/>
          </p:cNvSpPr>
          <p:nvPr>
            <p:ph type="title" idx="4294967295"/>
          </p:nvPr>
        </p:nvSpPr>
        <p:spPr>
          <a:xfrm>
            <a:off x="707707" y="415050"/>
            <a:ext cx="8623513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9B00"/>
              </a:buClr>
              <a:buSzPts val="4800"/>
              <a:buFont typeface="Lato Black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49B00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Early College Credit Initiatives</a:t>
            </a:r>
          </a:p>
        </p:txBody>
      </p:sp>
      <p:pic>
        <p:nvPicPr>
          <p:cNvPr id="1985" name="Google Shape;1985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066" y="1284067"/>
            <a:ext cx="9981867" cy="42898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 descr="Inland Empire/Desert Regional Consortium Logo">
            <a:extLst>
              <a:ext uri="{FF2B5EF4-FFF2-40B4-BE49-F238E27FC236}">
                <a16:creationId xmlns:a16="http://schemas.microsoft.com/office/drawing/2014/main" id="{4C76E789-9E2B-E9EA-8C4D-AA7B8AF65810}"/>
              </a:ext>
            </a:extLst>
          </p:cNvPr>
          <p:cNvGrpSpPr/>
          <p:nvPr/>
        </p:nvGrpSpPr>
        <p:grpSpPr>
          <a:xfrm>
            <a:off x="7970218" y="5751849"/>
            <a:ext cx="5331893" cy="1106151"/>
            <a:chOff x="7970218" y="5751849"/>
            <a:chExt cx="5331893" cy="1106151"/>
          </a:xfrm>
        </p:grpSpPr>
        <p:pic>
          <p:nvPicPr>
            <p:cNvPr id="3" name="Google Shape;1900;p3" descr="Artwork 15 1.ai">
              <a:extLst>
                <a:ext uri="{FF2B5EF4-FFF2-40B4-BE49-F238E27FC236}">
                  <a16:creationId xmlns:a16="http://schemas.microsoft.com/office/drawing/2014/main" id="{0E0360B9-9931-2156-2C06-BE24047C05B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0218" y="5751849"/>
              <a:ext cx="5331893" cy="1106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1902;p3" descr="Inland Empire/Desert Regional Consortium Logo">
              <a:extLst>
                <a:ext uri="{FF2B5EF4-FFF2-40B4-BE49-F238E27FC236}">
                  <a16:creationId xmlns:a16="http://schemas.microsoft.com/office/drawing/2014/main" id="{6ADA1733-1DC6-7157-FED5-1270EEB3073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947318" y="5921627"/>
              <a:ext cx="2979182" cy="8152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BE255-6E74-8C07-1848-A01F85D946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45700" tIns="45700" rIns="45700" bIns="45700" anchor="b" anchorCtr="0">
            <a:normAutofit/>
          </a:bodyPr>
          <a:lstStyle/>
          <a:p>
            <a:r>
              <a:rPr lang="en-US" sz="900" dirty="0"/>
              <a:t>IEDRC Supporting Dual Enrollment</a:t>
            </a:r>
          </a:p>
        </p:txBody>
      </p:sp>
      <p:pic>
        <p:nvPicPr>
          <p:cNvPr id="1995" name="Google Shape;1995;p9" descr="Inland Empire/Desert Regional Consortium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52" y="2695075"/>
            <a:ext cx="1612334" cy="441232"/>
          </a:xfrm>
          <a:prstGeom prst="rect">
            <a:avLst/>
          </a:prstGeom>
          <a:noFill/>
          <a:ln>
            <a:noFill/>
          </a:ln>
        </p:spPr>
      </p:pic>
      <p:sp>
        <p:nvSpPr>
          <p:cNvPr id="1990" name="Google Shape;1990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62981" y="-22737"/>
            <a:ext cx="10328941" cy="6903474"/>
          </a:xfrm>
          <a:prstGeom prst="rect">
            <a:avLst/>
          </a:prstGeom>
          <a:solidFill>
            <a:srgbClr val="EBB75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91" name="Google Shape;1991;p9" descr="IEDRC Supporting Dual Enrollment"/>
          <p:cNvGrpSpPr/>
          <p:nvPr/>
        </p:nvGrpSpPr>
        <p:grpSpPr>
          <a:xfrm>
            <a:off x="2156316" y="315317"/>
            <a:ext cx="8547543" cy="1017828"/>
            <a:chOff x="-8878" y="307347"/>
            <a:chExt cx="8547541" cy="1987940"/>
          </a:xfrm>
        </p:grpSpPr>
        <p:cxnSp>
          <p:nvCxnSpPr>
            <p:cNvPr id="1992" name="Google Shape;1992;p9"/>
            <p:cNvCxnSpPr/>
            <p:nvPr/>
          </p:nvCxnSpPr>
          <p:spPr>
            <a:xfrm>
              <a:off x="95297" y="2295286"/>
              <a:ext cx="3148703" cy="1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93" name="Google Shape;1993;p9"/>
            <p:cNvSpPr txBox="1"/>
            <p:nvPr/>
          </p:nvSpPr>
          <p:spPr>
            <a:xfrm>
              <a:off x="-8878" y="307347"/>
              <a:ext cx="8547541" cy="1674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5B92"/>
                </a:buClr>
                <a:buSzPts val="4400"/>
                <a:buFont typeface="Helvetica Neue Light"/>
                <a:buNone/>
              </a:pPr>
              <a:r>
                <a:rPr lang="en-US" sz="4400" b="0" i="0" u="none" strike="noStrike" cap="none">
                  <a:solidFill>
                    <a:srgbClr val="255B92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IEDRC Supporting Dual Enrollment</a:t>
              </a:r>
              <a:endParaRPr sz="4400" b="0" i="0" u="none" strike="noStrike" cap="none">
                <a:solidFill>
                  <a:srgbClr val="255B9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994" name="Google Shape;1994;p9"/>
          <p:cNvSpPr txBox="1"/>
          <p:nvPr/>
        </p:nvSpPr>
        <p:spPr>
          <a:xfrm>
            <a:off x="2260491" y="1875600"/>
            <a:ext cx="9350805" cy="214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 Light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Needs assessments surveys are underway to gather feedback for: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Creation of a community of practice on Dual Enrollment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Creation of resources that support practitioners, students, faculty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 Light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We need your help! Please complete the survey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9"/>
          <p:cNvSpPr txBox="1"/>
          <p:nvPr/>
        </p:nvSpPr>
        <p:spPr>
          <a:xfrm>
            <a:off x="2391832" y="5055327"/>
            <a:ext cx="626633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Dual Enrollment Practitioner Needs Assessment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6" name="Google Shape;199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8607" y="5801543"/>
            <a:ext cx="5331893" cy="110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8" name="Google Shape;1998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19012" y="4043429"/>
            <a:ext cx="2514840" cy="2485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LO">
  <a:themeElements>
    <a:clrScheme name="BOL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72348"/>
      </a:accent1>
      <a:accent2>
        <a:srgbClr val="80305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LO">
  <a:themeElements>
    <a:clrScheme name="BOL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72348"/>
      </a:accent1>
      <a:accent2>
        <a:srgbClr val="80305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739</Words>
  <Application>Microsoft Office PowerPoint</Application>
  <PresentationFormat>Widescreen</PresentationFormat>
  <Paragraphs>115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Lato Light</vt:lpstr>
      <vt:lpstr>Lato Black</vt:lpstr>
      <vt:lpstr>Arial</vt:lpstr>
      <vt:lpstr>Helvetica Neue</vt:lpstr>
      <vt:lpstr>Bebas Neue</vt:lpstr>
      <vt:lpstr>Helvetica Neue Light</vt:lpstr>
      <vt:lpstr>Calibri</vt:lpstr>
      <vt:lpstr>Noto Sans Symbols</vt:lpstr>
      <vt:lpstr>Roboto Thin</vt:lpstr>
      <vt:lpstr>BOLO</vt:lpstr>
      <vt:lpstr>Inland Empire/Desert Regional Consortium</vt:lpstr>
      <vt:lpstr>Mission &amp; Vision</vt:lpstr>
      <vt:lpstr>Inland Empire Desert Regional Consortium</vt:lpstr>
      <vt:lpstr>Consortium Structure</vt:lpstr>
      <vt:lpstr>Inland Empire/Desert Regional Consortium 2</vt:lpstr>
      <vt:lpstr>Strong Workforce</vt:lpstr>
      <vt:lpstr>IEDRC in Practice</vt:lpstr>
      <vt:lpstr>Early College Credit Initiatives</vt:lpstr>
      <vt:lpstr>IEDRC Supporting Dual Enrollment</vt:lpstr>
      <vt:lpstr>Instructor Needs Assessment</vt:lpstr>
      <vt:lpstr>Early College Credit Resources</vt:lpstr>
      <vt:lpstr>Questions?</vt:lpstr>
      <vt:lpstr>Ways to Engage with Us </vt:lpstr>
      <vt:lpstr>Questions and Feedback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Murillo, Stephanie</dc:creator>
  <cp:lastModifiedBy>Kyoko Hatano</cp:lastModifiedBy>
  <cp:revision>5</cp:revision>
  <dcterms:modified xsi:type="dcterms:W3CDTF">2024-02-14T01:38:19Z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0x0101001CDCB08409B6FE4181E92FA4057E504A</vt:lpwstr>
  </property>
</Properties>
</file>