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5" r:id="rId3"/>
    <p:sldId id="366" r:id="rId4"/>
    <p:sldId id="379" r:id="rId5"/>
    <p:sldId id="377" r:id="rId6"/>
    <p:sldId id="380" r:id="rId7"/>
    <p:sldId id="378" r:id="rId8"/>
    <p:sldId id="371" r:id="rId9"/>
    <p:sldId id="3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3123"/>
  </p:normalViewPr>
  <p:slideViewPr>
    <p:cSldViewPr snapToGrid="0" snapToObjects="1">
      <p:cViewPr varScale="1">
        <p:scale>
          <a:sx n="85" d="100"/>
          <a:sy n="85" d="100"/>
        </p:scale>
        <p:origin x="4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7C64-B68E-6C4C-B0D0-E661B3A9B395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8FDD-F21F-5C4C-9BBF-514D5F9F9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nef2@yahoo.com" TargetMode="External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ccc.org/" TargetMode="Externa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mailto:mayv@scc.losrio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762" y="1347446"/>
            <a:ext cx="9133795" cy="2228511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Counseling for CTE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96" y="3099630"/>
            <a:ext cx="8011205" cy="375836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Marne Foster, San Diego Continuing Education</a:t>
            </a:r>
          </a:p>
          <a:p>
            <a:pPr algn="l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Derek Majors, Los Angeles Trade Technical College</a:t>
            </a:r>
          </a:p>
          <a:p>
            <a:pPr algn="l"/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Ginni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May, Area A Representative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Career and Noncredit Education Institute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May 4, 2018, Westin South Coast Plaza</a:t>
            </a:r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631" y="335893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8060C-6B2D-044C-BC43-3838D263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045" y="4287188"/>
            <a:ext cx="3887115" cy="143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44"/>
            <a:ext cx="6117771" cy="4163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counseling specific to CTE?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Strategies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Practices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A Story to Tell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F7A5D-E67F-9549-B565-C13B2FB3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65" y="3535136"/>
            <a:ext cx="4423229" cy="27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Why Counseling Specific to CTE?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106386"/>
            <a:ext cx="8623627" cy="416582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45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Counselors and Support staff are first line of contact with students.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45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Triangulation among the student, discipline faculty and counseling faculty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45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Assist students with clarifying their educational and career goals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45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Development of educational plans specific to CTE programs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45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Ongoing monitoring of student progress.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3B85F-778E-5942-B365-450E30E2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77" y="2268655"/>
            <a:ext cx="2330123" cy="34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5129"/>
            <a:ext cx="8621486" cy="47516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Communication between CTE Departments including support staff and counselors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Regular dialog among all administrators, faculty, classified staff, and students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Career Focus and Experiences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Encouraged cohort education—complete with localized Student Supportive Services (i.e. Financial Aid, Counseling, EOPS, DSPS, Veterans, CalWORKs, etc.)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279218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5128"/>
            <a:ext cx="5752743" cy="5030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Introduction to CTE Counseling and course offerings begin at the K-12 level.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Explore a wider Dual Enrollment System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Introductory/Survey CTE courses held on High School Campuses (continued coursework held at the local Community College)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91" y="1690688"/>
            <a:ext cx="5204796" cy="43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Value of CTE Certificates and Degrees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" y="1845129"/>
            <a:ext cx="8897151" cy="47516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Enhanced self-esteem for students through earning a CTE Certificate and/or Degree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Industry-recognized credential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Program of study (major) with core competencies are knowledge, skills/abilities, and qualities students demonstrate to successfully complete the required sequence of courses. 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Increased job opportunities or advancement in a chosen career path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76" y="2459484"/>
            <a:ext cx="46005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Stories </a:t>
            </a:r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to Tell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697" y="1974773"/>
            <a:ext cx="4953305" cy="267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53" y="1690688"/>
            <a:ext cx="5393738" cy="29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Questions and Comments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5E891-212A-D748-981E-780062D4D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270" y="2127362"/>
            <a:ext cx="3311071" cy="4065077"/>
          </a:xfrm>
        </p:spPr>
      </p:pic>
    </p:spTree>
    <p:extLst>
      <p:ext uri="{BB962C8B-B14F-4D97-AF65-F5344CB8AC3E}">
        <p14:creationId xmlns:p14="http://schemas.microsoft.com/office/powerpoint/2010/main" val="138806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6" y="1690688"/>
            <a:ext cx="6099526" cy="4790975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Marne Foster: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marnef2@yahoo.com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Derek Majors: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majorsda@lattc.edu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mayv@scc.losrios.edu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Senate for California Community Colleges (ASCCC)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info@asccc.org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https://asccc.org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BFC84-B4F9-F44D-AC5A-E4A0B2B21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20" y="2323475"/>
            <a:ext cx="4404498" cy="33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5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2007</TotalTime>
  <Words>318</Words>
  <Application>Microsoft Macintosh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</vt:lpstr>
      <vt:lpstr>Times New Roman</vt:lpstr>
      <vt:lpstr>Office Theme</vt:lpstr>
      <vt:lpstr>Counseling for CTE</vt:lpstr>
      <vt:lpstr>Overview</vt:lpstr>
      <vt:lpstr>Why Counseling Specific to CTE?</vt:lpstr>
      <vt:lpstr>Strategies</vt:lpstr>
      <vt:lpstr>Practices</vt:lpstr>
      <vt:lpstr>Value of CTE Certificates and Degrees</vt:lpstr>
      <vt:lpstr>Stories to Tell</vt:lpstr>
      <vt:lpstr>Questions and Comments</vt:lpstr>
      <vt:lpstr>Contact Information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Virginia May</cp:lastModifiedBy>
  <cp:revision>236</cp:revision>
  <cp:lastPrinted>2017-10-22T17:16:51Z</cp:lastPrinted>
  <dcterms:created xsi:type="dcterms:W3CDTF">2017-10-02T12:56:57Z</dcterms:created>
  <dcterms:modified xsi:type="dcterms:W3CDTF">2018-05-02T16:57:24Z</dcterms:modified>
</cp:coreProperties>
</file>