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694" r:id="rId3"/>
    <p:sldId id="699" r:id="rId4"/>
    <p:sldId id="628" r:id="rId5"/>
    <p:sldId id="660" r:id="rId6"/>
    <p:sldId id="279" r:id="rId7"/>
    <p:sldId id="280" r:id="rId8"/>
    <p:sldId id="603" r:id="rId9"/>
    <p:sldId id="626" r:id="rId10"/>
    <p:sldId id="604" r:id="rId11"/>
    <p:sldId id="695" r:id="rId12"/>
    <p:sldId id="696" r:id="rId13"/>
    <p:sldId id="614" r:id="rId14"/>
    <p:sldId id="297" r:id="rId15"/>
    <p:sldId id="615" r:id="rId16"/>
    <p:sldId id="298" r:id="rId17"/>
    <p:sldId id="616" r:id="rId18"/>
    <p:sldId id="697" r:id="rId19"/>
    <p:sldId id="617" r:id="rId20"/>
    <p:sldId id="621" r:id="rId21"/>
    <p:sldId id="698" r:id="rId22"/>
    <p:sldId id="623" r:id="rId23"/>
    <p:sldId id="701" r:id="rId24"/>
    <p:sldId id="625" r:id="rId25"/>
    <p:sldId id="285" r:id="rId26"/>
    <p:sldId id="700" r:id="rId27"/>
    <p:sldId id="665" r:id="rId28"/>
    <p:sldId id="681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nia May" initials="VM" lastIdx="3" clrIdx="0"/>
  <p:cmAuthor id="2" name="Ayo Alabi" initials="" lastIdx="1" clrIdx="1"/>
  <p:cmAuthor id="3" name="Janet Fulks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23" autoAdjust="0"/>
    <p:restoredTop sz="81261" autoAdjust="0"/>
  </p:normalViewPr>
  <p:slideViewPr>
    <p:cSldViewPr snapToGrid="0" snapToObjects="1">
      <p:cViewPr varScale="1">
        <p:scale>
          <a:sx n="78" d="100"/>
          <a:sy n="78" d="100"/>
        </p:scale>
        <p:origin x="1120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EDD02F-543C-9048-857A-4D4AA59E33A2}" type="doc">
      <dgm:prSet loTypeId="urn:microsoft.com/office/officeart/2005/8/layout/venn2" loCatId="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2D5E8155-81CF-B844-8530-9EFD54387379}">
      <dgm:prSet phldrT="[Text]" custT="1"/>
      <dgm:spPr/>
      <dgm:t>
        <a:bodyPr/>
        <a:lstStyle/>
        <a:p>
          <a:r>
            <a:rPr lang="en-US" sz="1800" dirty="0"/>
            <a:t>Teaching and Learning</a:t>
          </a:r>
        </a:p>
      </dgm:t>
    </dgm:pt>
    <dgm:pt modelId="{44226D6F-BAB5-2B4A-BBE9-E57662D6AF40}" type="parTrans" cxnId="{4F09B87D-B67F-8C4D-BAB3-628E12439052}">
      <dgm:prSet/>
      <dgm:spPr/>
      <dgm:t>
        <a:bodyPr/>
        <a:lstStyle/>
        <a:p>
          <a:endParaRPr lang="en-US"/>
        </a:p>
      </dgm:t>
    </dgm:pt>
    <dgm:pt modelId="{8F73A845-C49C-BA42-82D6-8E61F276E712}" type="sibTrans" cxnId="{4F09B87D-B67F-8C4D-BAB3-628E12439052}">
      <dgm:prSet/>
      <dgm:spPr/>
      <dgm:t>
        <a:bodyPr/>
        <a:lstStyle/>
        <a:p>
          <a:endParaRPr lang="en-US"/>
        </a:p>
      </dgm:t>
    </dgm:pt>
    <dgm:pt modelId="{63B77EE6-8D0B-044C-8618-B69690800460}">
      <dgm:prSet phldrT="[Text]" custT="1"/>
      <dgm:spPr/>
      <dgm:t>
        <a:bodyPr/>
        <a:lstStyle/>
        <a:p>
          <a:r>
            <a:rPr lang="en-US" sz="1800" dirty="0"/>
            <a:t>Guided Exploration and Progression</a:t>
          </a:r>
        </a:p>
      </dgm:t>
    </dgm:pt>
    <dgm:pt modelId="{59A1B77A-7024-2642-AF52-DBA1CBB17642}" type="parTrans" cxnId="{D66BFB7A-65C2-2940-AED2-7850A14AB7FD}">
      <dgm:prSet/>
      <dgm:spPr/>
      <dgm:t>
        <a:bodyPr/>
        <a:lstStyle/>
        <a:p>
          <a:endParaRPr lang="en-US"/>
        </a:p>
      </dgm:t>
    </dgm:pt>
    <dgm:pt modelId="{A78AFB3D-9689-DC47-A79E-BCC371F8D12E}" type="sibTrans" cxnId="{D66BFB7A-65C2-2940-AED2-7850A14AB7FD}">
      <dgm:prSet/>
      <dgm:spPr/>
      <dgm:t>
        <a:bodyPr/>
        <a:lstStyle/>
        <a:p>
          <a:endParaRPr lang="en-US"/>
        </a:p>
      </dgm:t>
    </dgm:pt>
    <dgm:pt modelId="{E3091F65-39B6-7E45-AB20-263698335C8B}">
      <dgm:prSet phldrT="[Text]" custT="1"/>
      <dgm:spPr/>
      <dgm:t>
        <a:bodyPr/>
        <a:lstStyle/>
        <a:p>
          <a:r>
            <a:rPr lang="en-US" sz="1800" dirty="0"/>
            <a:t>Academic and Student Support</a:t>
          </a:r>
        </a:p>
      </dgm:t>
    </dgm:pt>
    <dgm:pt modelId="{761AE660-E340-FC45-A47D-0786B5408EAD}" type="parTrans" cxnId="{E7DC4F5B-3DBB-3F4C-920F-1127D4A7A659}">
      <dgm:prSet/>
      <dgm:spPr/>
      <dgm:t>
        <a:bodyPr/>
        <a:lstStyle/>
        <a:p>
          <a:endParaRPr lang="en-US"/>
        </a:p>
      </dgm:t>
    </dgm:pt>
    <dgm:pt modelId="{F0B446A5-9663-DD49-A1D9-955BDA52EEF8}" type="sibTrans" cxnId="{E7DC4F5B-3DBB-3F4C-920F-1127D4A7A659}">
      <dgm:prSet/>
      <dgm:spPr/>
      <dgm:t>
        <a:bodyPr/>
        <a:lstStyle/>
        <a:p>
          <a:endParaRPr lang="en-US"/>
        </a:p>
      </dgm:t>
    </dgm:pt>
    <dgm:pt modelId="{9B384389-ED1E-4845-AC5B-B0B12A7FAE1E}">
      <dgm:prSet phldrT="[Text]" custT="1"/>
      <dgm:spPr/>
      <dgm:t>
        <a:bodyPr/>
        <a:lstStyle/>
        <a:p>
          <a:r>
            <a:rPr lang="en-US" sz="1800" dirty="0"/>
            <a:t>Clear Pathways and Programs</a:t>
          </a:r>
        </a:p>
      </dgm:t>
    </dgm:pt>
    <dgm:pt modelId="{F52065EC-A7A0-E94D-98F9-8C596233DA0D}" type="parTrans" cxnId="{3359892C-B3CA-7B45-85B8-1D4785E53B86}">
      <dgm:prSet/>
      <dgm:spPr/>
      <dgm:t>
        <a:bodyPr/>
        <a:lstStyle/>
        <a:p>
          <a:endParaRPr lang="en-US"/>
        </a:p>
      </dgm:t>
    </dgm:pt>
    <dgm:pt modelId="{08D955EA-E638-764E-B122-025701CAEAD6}" type="sibTrans" cxnId="{3359892C-B3CA-7B45-85B8-1D4785E53B86}">
      <dgm:prSet/>
      <dgm:spPr/>
      <dgm:t>
        <a:bodyPr/>
        <a:lstStyle/>
        <a:p>
          <a:endParaRPr lang="en-US"/>
        </a:p>
      </dgm:t>
    </dgm:pt>
    <dgm:pt modelId="{86A7DA33-F633-0D4E-A688-4A32D48977B9}" type="pres">
      <dgm:prSet presAssocID="{CAEDD02F-543C-9048-857A-4D4AA59E33A2}" presName="Name0" presStyleCnt="0">
        <dgm:presLayoutVars>
          <dgm:chMax val="7"/>
          <dgm:resizeHandles val="exact"/>
        </dgm:presLayoutVars>
      </dgm:prSet>
      <dgm:spPr/>
    </dgm:pt>
    <dgm:pt modelId="{DC92DC6A-5F67-484A-870A-FBC0B39EE1C2}" type="pres">
      <dgm:prSet presAssocID="{CAEDD02F-543C-9048-857A-4D4AA59E33A2}" presName="comp1" presStyleCnt="0"/>
      <dgm:spPr/>
    </dgm:pt>
    <dgm:pt modelId="{F07C9814-9B91-5741-B178-F0FDEAA64758}" type="pres">
      <dgm:prSet presAssocID="{CAEDD02F-543C-9048-857A-4D4AA59E33A2}" presName="circle1" presStyleLbl="node1" presStyleIdx="0" presStyleCnt="4" custScaleX="102724" custScaleY="100000"/>
      <dgm:spPr/>
    </dgm:pt>
    <dgm:pt modelId="{3E808BA1-5309-9D45-BCCF-AE7918784F86}" type="pres">
      <dgm:prSet presAssocID="{CAEDD02F-543C-9048-857A-4D4AA59E33A2}" presName="c1text" presStyleLbl="node1" presStyleIdx="0" presStyleCnt="4">
        <dgm:presLayoutVars>
          <dgm:bulletEnabled val="1"/>
        </dgm:presLayoutVars>
      </dgm:prSet>
      <dgm:spPr/>
    </dgm:pt>
    <dgm:pt modelId="{4D8D0F9B-6C34-1B42-8D0B-5FA3F6290512}" type="pres">
      <dgm:prSet presAssocID="{CAEDD02F-543C-9048-857A-4D4AA59E33A2}" presName="comp2" presStyleCnt="0"/>
      <dgm:spPr/>
    </dgm:pt>
    <dgm:pt modelId="{3DE69643-09D7-6B40-9E84-8C61B40B08FB}" type="pres">
      <dgm:prSet presAssocID="{CAEDD02F-543C-9048-857A-4D4AA59E33A2}" presName="circle2" presStyleLbl="node1" presStyleIdx="1" presStyleCnt="4" custScaleY="104123"/>
      <dgm:spPr/>
    </dgm:pt>
    <dgm:pt modelId="{3011F837-8987-2B40-B269-8D9637FCEAE1}" type="pres">
      <dgm:prSet presAssocID="{CAEDD02F-543C-9048-857A-4D4AA59E33A2}" presName="c2text" presStyleLbl="node1" presStyleIdx="1" presStyleCnt="4">
        <dgm:presLayoutVars>
          <dgm:bulletEnabled val="1"/>
        </dgm:presLayoutVars>
      </dgm:prSet>
      <dgm:spPr/>
    </dgm:pt>
    <dgm:pt modelId="{1953254F-B826-AA4F-96E3-F6214AF95A2D}" type="pres">
      <dgm:prSet presAssocID="{CAEDD02F-543C-9048-857A-4D4AA59E33A2}" presName="comp3" presStyleCnt="0"/>
      <dgm:spPr/>
    </dgm:pt>
    <dgm:pt modelId="{37FCEEA9-EBD0-A64D-BC69-A8817EF10F75}" type="pres">
      <dgm:prSet presAssocID="{CAEDD02F-543C-9048-857A-4D4AA59E33A2}" presName="circle3" presStyleLbl="node1" presStyleIdx="2" presStyleCnt="4"/>
      <dgm:spPr/>
    </dgm:pt>
    <dgm:pt modelId="{72A9DF4D-E85E-5A4F-BB93-D323A9F20366}" type="pres">
      <dgm:prSet presAssocID="{CAEDD02F-543C-9048-857A-4D4AA59E33A2}" presName="c3text" presStyleLbl="node1" presStyleIdx="2" presStyleCnt="4">
        <dgm:presLayoutVars>
          <dgm:bulletEnabled val="1"/>
        </dgm:presLayoutVars>
      </dgm:prSet>
      <dgm:spPr/>
    </dgm:pt>
    <dgm:pt modelId="{ECD9CEE1-4FF2-8649-94EF-EB085375CBD0}" type="pres">
      <dgm:prSet presAssocID="{CAEDD02F-543C-9048-857A-4D4AA59E33A2}" presName="comp4" presStyleCnt="0"/>
      <dgm:spPr/>
    </dgm:pt>
    <dgm:pt modelId="{8783FBD2-5703-A345-9B9C-B40519C17842}" type="pres">
      <dgm:prSet presAssocID="{CAEDD02F-543C-9048-857A-4D4AA59E33A2}" presName="circle4" presStyleLbl="node1" presStyleIdx="3" presStyleCnt="4"/>
      <dgm:spPr/>
    </dgm:pt>
    <dgm:pt modelId="{07189B08-9685-0146-8E35-5811CFF013E8}" type="pres">
      <dgm:prSet presAssocID="{CAEDD02F-543C-9048-857A-4D4AA59E33A2}" presName="c4text" presStyleLbl="node1" presStyleIdx="3" presStyleCnt="4">
        <dgm:presLayoutVars>
          <dgm:bulletEnabled val="1"/>
        </dgm:presLayoutVars>
      </dgm:prSet>
      <dgm:spPr/>
    </dgm:pt>
  </dgm:ptLst>
  <dgm:cxnLst>
    <dgm:cxn modelId="{41456627-4B17-BE43-BBB8-6AEB427BACAF}" type="presOf" srcId="{9B384389-ED1E-4845-AC5B-B0B12A7FAE1E}" destId="{07189B08-9685-0146-8E35-5811CFF013E8}" srcOrd="1" destOrd="0" presId="urn:microsoft.com/office/officeart/2005/8/layout/venn2"/>
    <dgm:cxn modelId="{865B7A27-4DA7-CD40-A346-48229B678859}" type="presOf" srcId="{2D5E8155-81CF-B844-8530-9EFD54387379}" destId="{3E808BA1-5309-9D45-BCCF-AE7918784F86}" srcOrd="1" destOrd="0" presId="urn:microsoft.com/office/officeart/2005/8/layout/venn2"/>
    <dgm:cxn modelId="{3359892C-B3CA-7B45-85B8-1D4785E53B86}" srcId="{CAEDD02F-543C-9048-857A-4D4AA59E33A2}" destId="{9B384389-ED1E-4845-AC5B-B0B12A7FAE1E}" srcOrd="3" destOrd="0" parTransId="{F52065EC-A7A0-E94D-98F9-8C596233DA0D}" sibTransId="{08D955EA-E638-764E-B122-025701CAEAD6}"/>
    <dgm:cxn modelId="{B3DC2830-88CE-154C-B950-D0629D40680E}" type="presOf" srcId="{2D5E8155-81CF-B844-8530-9EFD54387379}" destId="{F07C9814-9B91-5741-B178-F0FDEAA64758}" srcOrd="0" destOrd="0" presId="urn:microsoft.com/office/officeart/2005/8/layout/venn2"/>
    <dgm:cxn modelId="{577A5131-C029-4D40-8BB1-E6C772354193}" type="presOf" srcId="{CAEDD02F-543C-9048-857A-4D4AA59E33A2}" destId="{86A7DA33-F633-0D4E-A688-4A32D48977B9}" srcOrd="0" destOrd="0" presId="urn:microsoft.com/office/officeart/2005/8/layout/venn2"/>
    <dgm:cxn modelId="{49681C47-900A-DE4C-AF64-806019F52AF1}" type="presOf" srcId="{9B384389-ED1E-4845-AC5B-B0B12A7FAE1E}" destId="{8783FBD2-5703-A345-9B9C-B40519C17842}" srcOrd="0" destOrd="0" presId="urn:microsoft.com/office/officeart/2005/8/layout/venn2"/>
    <dgm:cxn modelId="{A14D4454-C21D-8449-B85A-066F53A9FAFB}" type="presOf" srcId="{63B77EE6-8D0B-044C-8618-B69690800460}" destId="{3DE69643-09D7-6B40-9E84-8C61B40B08FB}" srcOrd="0" destOrd="0" presId="urn:microsoft.com/office/officeart/2005/8/layout/venn2"/>
    <dgm:cxn modelId="{1CA7C75A-ECD6-8843-AF22-72CABD28EBC2}" type="presOf" srcId="{E3091F65-39B6-7E45-AB20-263698335C8B}" destId="{37FCEEA9-EBD0-A64D-BC69-A8817EF10F75}" srcOrd="0" destOrd="0" presId="urn:microsoft.com/office/officeart/2005/8/layout/venn2"/>
    <dgm:cxn modelId="{E7DC4F5B-3DBB-3F4C-920F-1127D4A7A659}" srcId="{CAEDD02F-543C-9048-857A-4D4AA59E33A2}" destId="{E3091F65-39B6-7E45-AB20-263698335C8B}" srcOrd="2" destOrd="0" parTransId="{761AE660-E340-FC45-A47D-0786B5408EAD}" sibTransId="{F0B446A5-9663-DD49-A1D9-955BDA52EEF8}"/>
    <dgm:cxn modelId="{D66BFB7A-65C2-2940-AED2-7850A14AB7FD}" srcId="{CAEDD02F-543C-9048-857A-4D4AA59E33A2}" destId="{63B77EE6-8D0B-044C-8618-B69690800460}" srcOrd="1" destOrd="0" parTransId="{59A1B77A-7024-2642-AF52-DBA1CBB17642}" sibTransId="{A78AFB3D-9689-DC47-A79E-BCC371F8D12E}"/>
    <dgm:cxn modelId="{4F09B87D-B67F-8C4D-BAB3-628E12439052}" srcId="{CAEDD02F-543C-9048-857A-4D4AA59E33A2}" destId="{2D5E8155-81CF-B844-8530-9EFD54387379}" srcOrd="0" destOrd="0" parTransId="{44226D6F-BAB5-2B4A-BBE9-E57662D6AF40}" sibTransId="{8F73A845-C49C-BA42-82D6-8E61F276E712}"/>
    <dgm:cxn modelId="{4129FA9E-6D0C-DE4C-BE67-39B2C65C880F}" type="presOf" srcId="{E3091F65-39B6-7E45-AB20-263698335C8B}" destId="{72A9DF4D-E85E-5A4F-BB93-D323A9F20366}" srcOrd="1" destOrd="0" presId="urn:microsoft.com/office/officeart/2005/8/layout/venn2"/>
    <dgm:cxn modelId="{3BB992F6-5FAD-1649-9427-D1C1415AA5F1}" type="presOf" srcId="{63B77EE6-8D0B-044C-8618-B69690800460}" destId="{3011F837-8987-2B40-B269-8D9637FCEAE1}" srcOrd="1" destOrd="0" presId="urn:microsoft.com/office/officeart/2005/8/layout/venn2"/>
    <dgm:cxn modelId="{FB2FED64-97AB-C94C-8E8C-4EFF67ADB2AB}" type="presParOf" srcId="{86A7DA33-F633-0D4E-A688-4A32D48977B9}" destId="{DC92DC6A-5F67-484A-870A-FBC0B39EE1C2}" srcOrd="0" destOrd="0" presId="urn:microsoft.com/office/officeart/2005/8/layout/venn2"/>
    <dgm:cxn modelId="{FBAF45FA-76B5-3C41-8CE7-686ACAF77823}" type="presParOf" srcId="{DC92DC6A-5F67-484A-870A-FBC0B39EE1C2}" destId="{F07C9814-9B91-5741-B178-F0FDEAA64758}" srcOrd="0" destOrd="0" presId="urn:microsoft.com/office/officeart/2005/8/layout/venn2"/>
    <dgm:cxn modelId="{2C3D4611-E3B0-5346-B83E-44C066D1BB32}" type="presParOf" srcId="{DC92DC6A-5F67-484A-870A-FBC0B39EE1C2}" destId="{3E808BA1-5309-9D45-BCCF-AE7918784F86}" srcOrd="1" destOrd="0" presId="urn:microsoft.com/office/officeart/2005/8/layout/venn2"/>
    <dgm:cxn modelId="{E31CAA2B-D775-5D4C-9106-33430DCE1933}" type="presParOf" srcId="{86A7DA33-F633-0D4E-A688-4A32D48977B9}" destId="{4D8D0F9B-6C34-1B42-8D0B-5FA3F6290512}" srcOrd="1" destOrd="0" presId="urn:microsoft.com/office/officeart/2005/8/layout/venn2"/>
    <dgm:cxn modelId="{574F3B38-E8D6-8C4C-BA3E-C244C937C74D}" type="presParOf" srcId="{4D8D0F9B-6C34-1B42-8D0B-5FA3F6290512}" destId="{3DE69643-09D7-6B40-9E84-8C61B40B08FB}" srcOrd="0" destOrd="0" presId="urn:microsoft.com/office/officeart/2005/8/layout/venn2"/>
    <dgm:cxn modelId="{36800719-B9BF-364B-8825-D8AD06552D08}" type="presParOf" srcId="{4D8D0F9B-6C34-1B42-8D0B-5FA3F6290512}" destId="{3011F837-8987-2B40-B269-8D9637FCEAE1}" srcOrd="1" destOrd="0" presId="urn:microsoft.com/office/officeart/2005/8/layout/venn2"/>
    <dgm:cxn modelId="{323E2E42-710A-1D4E-8DC1-E0073ABA3C2F}" type="presParOf" srcId="{86A7DA33-F633-0D4E-A688-4A32D48977B9}" destId="{1953254F-B826-AA4F-96E3-F6214AF95A2D}" srcOrd="2" destOrd="0" presId="urn:microsoft.com/office/officeart/2005/8/layout/venn2"/>
    <dgm:cxn modelId="{CCDA3D10-7EAA-C546-857C-D0976DCF97DE}" type="presParOf" srcId="{1953254F-B826-AA4F-96E3-F6214AF95A2D}" destId="{37FCEEA9-EBD0-A64D-BC69-A8817EF10F75}" srcOrd="0" destOrd="0" presId="urn:microsoft.com/office/officeart/2005/8/layout/venn2"/>
    <dgm:cxn modelId="{562AE37A-6728-834E-9BF3-A08F15467805}" type="presParOf" srcId="{1953254F-B826-AA4F-96E3-F6214AF95A2D}" destId="{72A9DF4D-E85E-5A4F-BB93-D323A9F20366}" srcOrd="1" destOrd="0" presId="urn:microsoft.com/office/officeart/2005/8/layout/venn2"/>
    <dgm:cxn modelId="{2765D3A1-2F97-DF43-BE56-712E247EA914}" type="presParOf" srcId="{86A7DA33-F633-0D4E-A688-4A32D48977B9}" destId="{ECD9CEE1-4FF2-8649-94EF-EB085375CBD0}" srcOrd="3" destOrd="0" presId="urn:microsoft.com/office/officeart/2005/8/layout/venn2"/>
    <dgm:cxn modelId="{878E847C-8BD0-6A45-8ECC-C49EBDC5A654}" type="presParOf" srcId="{ECD9CEE1-4FF2-8649-94EF-EB085375CBD0}" destId="{8783FBD2-5703-A345-9B9C-B40519C17842}" srcOrd="0" destOrd="0" presId="urn:microsoft.com/office/officeart/2005/8/layout/venn2"/>
    <dgm:cxn modelId="{6A351C73-1800-EB45-B801-30E9B474165E}" type="presParOf" srcId="{ECD9CEE1-4FF2-8649-94EF-EB085375CBD0}" destId="{07189B08-9685-0146-8E35-5811CFF013E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6CE65F-CFEF-4243-AECD-31BEA686892E}" type="doc">
      <dgm:prSet loTypeId="urn:microsoft.com/office/officeart/2005/8/layout/cycle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C05C51-BF6E-E449-A301-0F4BB6542C38}">
      <dgm:prSet phldrT="[Text]"/>
      <dgm:spPr/>
      <dgm:t>
        <a:bodyPr/>
        <a:lstStyle/>
        <a:p>
          <a:r>
            <a:rPr lang="en-US" dirty="0"/>
            <a:t>Clear pathways and programs</a:t>
          </a:r>
        </a:p>
      </dgm:t>
    </dgm:pt>
    <dgm:pt modelId="{B59B4505-E813-064C-96D1-A6AC0B104DB6}" type="parTrans" cxnId="{E7F4DA84-81C9-BD4E-9808-3E5DA47444F4}">
      <dgm:prSet/>
      <dgm:spPr/>
      <dgm:t>
        <a:bodyPr/>
        <a:lstStyle/>
        <a:p>
          <a:endParaRPr lang="en-US"/>
        </a:p>
      </dgm:t>
    </dgm:pt>
    <dgm:pt modelId="{F79C4E78-F559-AA4E-BC2D-F78342EC830A}" type="sibTrans" cxnId="{E7F4DA84-81C9-BD4E-9808-3E5DA47444F4}">
      <dgm:prSet/>
      <dgm:spPr/>
      <dgm:t>
        <a:bodyPr/>
        <a:lstStyle/>
        <a:p>
          <a:endParaRPr lang="en-US"/>
        </a:p>
      </dgm:t>
    </dgm:pt>
    <dgm:pt modelId="{E2A28B8B-37A8-1B41-81C4-6AF1E4FEB0FA}">
      <dgm:prSet phldrT="[Text]" custT="1"/>
      <dgm:spPr/>
      <dgm:t>
        <a:bodyPr/>
        <a:lstStyle/>
        <a:p>
          <a:r>
            <a:rPr lang="en-US" sz="1400" b="1" dirty="0">
              <a:solidFill>
                <a:srgbClr val="17667E"/>
              </a:solidFill>
            </a:rPr>
            <a:t>Curriculum</a:t>
          </a:r>
        </a:p>
      </dgm:t>
    </dgm:pt>
    <dgm:pt modelId="{EB124BF8-A84A-B443-B957-3EBB1F38139B}" type="parTrans" cxnId="{D3D65AA7-F77C-2C46-AA24-2EE77F5982DF}">
      <dgm:prSet/>
      <dgm:spPr/>
      <dgm:t>
        <a:bodyPr/>
        <a:lstStyle/>
        <a:p>
          <a:endParaRPr lang="en-US"/>
        </a:p>
      </dgm:t>
    </dgm:pt>
    <dgm:pt modelId="{B7663A3B-9785-C641-B84E-E94611BB3D6E}" type="sibTrans" cxnId="{D3D65AA7-F77C-2C46-AA24-2EE77F5982DF}">
      <dgm:prSet/>
      <dgm:spPr/>
      <dgm:t>
        <a:bodyPr/>
        <a:lstStyle/>
        <a:p>
          <a:endParaRPr lang="en-US"/>
        </a:p>
      </dgm:t>
    </dgm:pt>
    <dgm:pt modelId="{05BFC133-399A-0D47-B69E-BB11F649CBED}">
      <dgm:prSet phldrT="[Text]"/>
      <dgm:spPr/>
      <dgm:t>
        <a:bodyPr/>
        <a:lstStyle/>
        <a:p>
          <a:r>
            <a:rPr lang="en-US" dirty="0"/>
            <a:t>Guided Exploration and Progress</a:t>
          </a:r>
        </a:p>
      </dgm:t>
    </dgm:pt>
    <dgm:pt modelId="{F0098D94-17DE-044C-BB6B-86E30E410F5D}" type="parTrans" cxnId="{A27ED0DE-9C96-9B44-87E8-F6E06CA7FDED}">
      <dgm:prSet/>
      <dgm:spPr/>
      <dgm:t>
        <a:bodyPr/>
        <a:lstStyle/>
        <a:p>
          <a:endParaRPr lang="en-US"/>
        </a:p>
      </dgm:t>
    </dgm:pt>
    <dgm:pt modelId="{612C8D6B-9495-514A-A5B4-4B9FD50AC390}" type="sibTrans" cxnId="{A27ED0DE-9C96-9B44-87E8-F6E06CA7FDED}">
      <dgm:prSet/>
      <dgm:spPr/>
      <dgm:t>
        <a:bodyPr/>
        <a:lstStyle/>
        <a:p>
          <a:endParaRPr lang="en-US"/>
        </a:p>
      </dgm:t>
    </dgm:pt>
    <dgm:pt modelId="{6AB71816-34A7-0C4E-81D5-9C8C133E3B25}">
      <dgm:prSet phldrT="[Text]" custT="1"/>
      <dgm:spPr/>
      <dgm:t>
        <a:bodyPr/>
        <a:lstStyle/>
        <a:p>
          <a:r>
            <a:rPr lang="en-US" sz="1400" b="1" dirty="0">
              <a:solidFill>
                <a:srgbClr val="17667E"/>
              </a:solidFill>
            </a:rPr>
            <a:t>Curriculum</a:t>
          </a:r>
        </a:p>
      </dgm:t>
    </dgm:pt>
    <dgm:pt modelId="{9D8695C3-8740-3A47-B58E-38DABDE33116}" type="parTrans" cxnId="{EB155BBF-3748-2941-A2DF-101B3A54AE25}">
      <dgm:prSet/>
      <dgm:spPr/>
      <dgm:t>
        <a:bodyPr/>
        <a:lstStyle/>
        <a:p>
          <a:endParaRPr lang="en-US"/>
        </a:p>
      </dgm:t>
    </dgm:pt>
    <dgm:pt modelId="{134F6593-05F0-C549-BB66-36DE7A48325F}" type="sibTrans" cxnId="{EB155BBF-3748-2941-A2DF-101B3A54AE25}">
      <dgm:prSet/>
      <dgm:spPr/>
      <dgm:t>
        <a:bodyPr/>
        <a:lstStyle/>
        <a:p>
          <a:endParaRPr lang="en-US"/>
        </a:p>
      </dgm:t>
    </dgm:pt>
    <dgm:pt modelId="{F3D98577-6CBC-5C48-B36D-2C537012475E}">
      <dgm:prSet phldrT="[Text]"/>
      <dgm:spPr/>
      <dgm:t>
        <a:bodyPr/>
        <a:lstStyle/>
        <a:p>
          <a:r>
            <a:rPr lang="en-US" dirty="0"/>
            <a:t>Academic and Student Support</a:t>
          </a:r>
        </a:p>
      </dgm:t>
    </dgm:pt>
    <dgm:pt modelId="{BC55AF75-F510-A04E-A4FE-C155AC9D1E02}" type="parTrans" cxnId="{E8664606-6759-6340-ADE2-6D87F1A17DDD}">
      <dgm:prSet/>
      <dgm:spPr/>
      <dgm:t>
        <a:bodyPr/>
        <a:lstStyle/>
        <a:p>
          <a:endParaRPr lang="en-US"/>
        </a:p>
      </dgm:t>
    </dgm:pt>
    <dgm:pt modelId="{FAAB0B14-4AA4-934C-8691-C550B1493C9E}" type="sibTrans" cxnId="{E8664606-6759-6340-ADE2-6D87F1A17DDD}">
      <dgm:prSet/>
      <dgm:spPr/>
      <dgm:t>
        <a:bodyPr/>
        <a:lstStyle/>
        <a:p>
          <a:endParaRPr lang="en-US"/>
        </a:p>
      </dgm:t>
    </dgm:pt>
    <dgm:pt modelId="{7A57615B-4E59-C045-8E9A-3B80201363C3}">
      <dgm:prSet phldrT="[Text]" custT="1"/>
      <dgm:spPr/>
      <dgm:t>
        <a:bodyPr/>
        <a:lstStyle/>
        <a:p>
          <a:r>
            <a:rPr lang="en-US" sz="1400" b="1" dirty="0">
              <a:solidFill>
                <a:srgbClr val="17667E"/>
              </a:solidFill>
            </a:rPr>
            <a:t>Curriculum</a:t>
          </a:r>
        </a:p>
      </dgm:t>
    </dgm:pt>
    <dgm:pt modelId="{CEB42F53-7123-884D-B719-FCE5E77627E7}" type="parTrans" cxnId="{EAF97366-A513-5949-A249-461055264157}">
      <dgm:prSet/>
      <dgm:spPr/>
      <dgm:t>
        <a:bodyPr/>
        <a:lstStyle/>
        <a:p>
          <a:endParaRPr lang="en-US"/>
        </a:p>
      </dgm:t>
    </dgm:pt>
    <dgm:pt modelId="{1342B31A-41C1-1143-A17E-055A878962CF}" type="sibTrans" cxnId="{EAF97366-A513-5949-A249-461055264157}">
      <dgm:prSet/>
      <dgm:spPr/>
      <dgm:t>
        <a:bodyPr/>
        <a:lstStyle/>
        <a:p>
          <a:endParaRPr lang="en-US"/>
        </a:p>
      </dgm:t>
    </dgm:pt>
    <dgm:pt modelId="{B74EDBB3-E128-DA45-82A4-8AD797CBA545}">
      <dgm:prSet phldrT="[Text]"/>
      <dgm:spPr/>
      <dgm:t>
        <a:bodyPr/>
        <a:lstStyle/>
        <a:p>
          <a:r>
            <a:rPr lang="en-US" dirty="0"/>
            <a:t>Teaching </a:t>
          </a:r>
          <a:r>
            <a:rPr lang="en-US"/>
            <a:t>and Learning</a:t>
          </a:r>
          <a:endParaRPr lang="en-US" dirty="0"/>
        </a:p>
      </dgm:t>
    </dgm:pt>
    <dgm:pt modelId="{F542A9E6-7610-0240-9132-B6EE5EC86A67}" type="parTrans" cxnId="{BDA0AC30-89F9-A148-A203-DFDA3DC5AD8C}">
      <dgm:prSet/>
      <dgm:spPr/>
      <dgm:t>
        <a:bodyPr/>
        <a:lstStyle/>
        <a:p>
          <a:endParaRPr lang="en-US"/>
        </a:p>
      </dgm:t>
    </dgm:pt>
    <dgm:pt modelId="{88653128-1052-C54F-8A42-656D6B88E59D}" type="sibTrans" cxnId="{BDA0AC30-89F9-A148-A203-DFDA3DC5AD8C}">
      <dgm:prSet/>
      <dgm:spPr/>
      <dgm:t>
        <a:bodyPr/>
        <a:lstStyle/>
        <a:p>
          <a:endParaRPr lang="en-US"/>
        </a:p>
      </dgm:t>
    </dgm:pt>
    <dgm:pt modelId="{5FE18A65-22AC-C34D-9A8A-CA54BCBF719A}">
      <dgm:prSet custT="1"/>
      <dgm:spPr/>
      <dgm:t>
        <a:bodyPr/>
        <a:lstStyle/>
        <a:p>
          <a:r>
            <a:rPr lang="en-US" sz="1400" dirty="0"/>
            <a:t>Educational Programs</a:t>
          </a:r>
        </a:p>
      </dgm:t>
    </dgm:pt>
    <dgm:pt modelId="{E596220B-6725-5C4F-AE16-8F20863DFA6D}" type="parTrans" cxnId="{3F5C15B1-41DD-4E42-B641-C25A705F13C8}">
      <dgm:prSet/>
      <dgm:spPr/>
      <dgm:t>
        <a:bodyPr/>
        <a:lstStyle/>
        <a:p>
          <a:endParaRPr lang="en-US"/>
        </a:p>
      </dgm:t>
    </dgm:pt>
    <dgm:pt modelId="{8B23CF91-D0EC-F74C-A1DD-75304A38BCB2}" type="sibTrans" cxnId="{3F5C15B1-41DD-4E42-B641-C25A705F13C8}">
      <dgm:prSet/>
      <dgm:spPr/>
      <dgm:t>
        <a:bodyPr/>
        <a:lstStyle/>
        <a:p>
          <a:endParaRPr lang="en-US"/>
        </a:p>
      </dgm:t>
    </dgm:pt>
    <dgm:pt modelId="{8E7EE51A-958B-E140-A533-CCA84DE97297}">
      <dgm:prSet custT="1"/>
      <dgm:spPr/>
      <dgm:t>
        <a:bodyPr/>
        <a:lstStyle/>
        <a:p>
          <a:r>
            <a:rPr lang="en-US" sz="1400" dirty="0"/>
            <a:t>Degree and Certificate Requirements</a:t>
          </a:r>
        </a:p>
      </dgm:t>
    </dgm:pt>
    <dgm:pt modelId="{04EDD710-F34B-8E42-AE7B-0F334232689A}" type="parTrans" cxnId="{8D4794AC-3D14-9749-A211-B71ED8E6E4A6}">
      <dgm:prSet/>
      <dgm:spPr/>
      <dgm:t>
        <a:bodyPr/>
        <a:lstStyle/>
        <a:p>
          <a:endParaRPr lang="en-US"/>
        </a:p>
      </dgm:t>
    </dgm:pt>
    <dgm:pt modelId="{2EC525CA-3C04-B249-8BCF-7359A4ED0190}" type="sibTrans" cxnId="{8D4794AC-3D14-9749-A211-B71ED8E6E4A6}">
      <dgm:prSet/>
      <dgm:spPr/>
      <dgm:t>
        <a:bodyPr/>
        <a:lstStyle/>
        <a:p>
          <a:endParaRPr lang="en-US"/>
        </a:p>
      </dgm:t>
    </dgm:pt>
    <dgm:pt modelId="{A723BB35-C22E-4F43-91CB-49A4135F9DD9}">
      <dgm:prSet custT="1"/>
      <dgm:spPr/>
      <dgm:t>
        <a:bodyPr/>
        <a:lstStyle/>
        <a:p>
          <a:r>
            <a:rPr lang="en-US" sz="1400" dirty="0"/>
            <a:t>Student Preparation and Success</a:t>
          </a:r>
        </a:p>
      </dgm:t>
    </dgm:pt>
    <dgm:pt modelId="{E81A21B1-55B4-3C4A-8157-FF48A443F2DE}" type="parTrans" cxnId="{1C443E70-C79B-744D-A3CB-5A3DE85C0FAF}">
      <dgm:prSet/>
      <dgm:spPr/>
      <dgm:t>
        <a:bodyPr/>
        <a:lstStyle/>
        <a:p>
          <a:endParaRPr lang="en-US"/>
        </a:p>
      </dgm:t>
    </dgm:pt>
    <dgm:pt modelId="{2FFF4DCD-91D8-8F4E-BBE4-025DC7834B13}" type="sibTrans" cxnId="{1C443E70-C79B-744D-A3CB-5A3DE85C0FAF}">
      <dgm:prSet/>
      <dgm:spPr/>
      <dgm:t>
        <a:bodyPr/>
        <a:lstStyle/>
        <a:p>
          <a:endParaRPr lang="en-US"/>
        </a:p>
      </dgm:t>
    </dgm:pt>
    <dgm:pt modelId="{89FCA79A-04EE-C145-9760-87FB4AA2CC55}">
      <dgm:prSet custT="1"/>
      <dgm:spPr/>
      <dgm:t>
        <a:bodyPr/>
        <a:lstStyle/>
        <a:p>
          <a:r>
            <a:rPr lang="en-US" sz="1400" dirty="0"/>
            <a:t>Student Preparation and Success</a:t>
          </a:r>
        </a:p>
      </dgm:t>
    </dgm:pt>
    <dgm:pt modelId="{1108BFF4-B7B0-9746-B186-8D5D88211915}" type="parTrans" cxnId="{DB04D22E-E0A6-AE48-B787-ED7B09509804}">
      <dgm:prSet/>
      <dgm:spPr/>
      <dgm:t>
        <a:bodyPr/>
        <a:lstStyle/>
        <a:p>
          <a:endParaRPr lang="en-US"/>
        </a:p>
      </dgm:t>
    </dgm:pt>
    <dgm:pt modelId="{F9FD58A1-2431-EE41-BC15-210014A5F074}" type="sibTrans" cxnId="{DB04D22E-E0A6-AE48-B787-ED7B09509804}">
      <dgm:prSet/>
      <dgm:spPr/>
      <dgm:t>
        <a:bodyPr/>
        <a:lstStyle/>
        <a:p>
          <a:endParaRPr lang="en-US"/>
        </a:p>
      </dgm:t>
    </dgm:pt>
    <dgm:pt modelId="{9B467866-3DBB-FB47-B63D-0EC0241590CE}">
      <dgm:prSet custT="1"/>
      <dgm:spPr/>
      <dgm:t>
        <a:bodyPr/>
        <a:lstStyle/>
        <a:p>
          <a:r>
            <a:rPr lang="en-US" sz="1400" dirty="0"/>
            <a:t>Educational Programs</a:t>
          </a:r>
        </a:p>
      </dgm:t>
    </dgm:pt>
    <dgm:pt modelId="{4B14A92E-24E2-5A4C-AAA6-943E102FA9F3}" type="parTrans" cxnId="{F75B854C-BA16-0F4A-9E57-DE094DC34452}">
      <dgm:prSet/>
      <dgm:spPr/>
      <dgm:t>
        <a:bodyPr/>
        <a:lstStyle/>
        <a:p>
          <a:endParaRPr lang="en-US"/>
        </a:p>
      </dgm:t>
    </dgm:pt>
    <dgm:pt modelId="{8043E63C-FC4E-B844-A260-C75D9102E79C}" type="sibTrans" cxnId="{F75B854C-BA16-0F4A-9E57-DE094DC34452}">
      <dgm:prSet/>
      <dgm:spPr/>
      <dgm:t>
        <a:bodyPr/>
        <a:lstStyle/>
        <a:p>
          <a:endParaRPr lang="en-US"/>
        </a:p>
      </dgm:t>
    </dgm:pt>
    <dgm:pt modelId="{69A22550-D11B-B74B-8D27-51778B522887}">
      <dgm:prSet custT="1"/>
      <dgm:spPr/>
      <dgm:t>
        <a:bodyPr/>
        <a:lstStyle/>
        <a:p>
          <a:r>
            <a:rPr lang="en-US" sz="1400" dirty="0"/>
            <a:t>Student Preparation and Success</a:t>
          </a:r>
        </a:p>
      </dgm:t>
    </dgm:pt>
    <dgm:pt modelId="{E58122E2-BB28-234A-8093-A7F96BF39281}" type="parTrans" cxnId="{F8443FC6-E6F2-5E4E-924A-3BFE22878FC9}">
      <dgm:prSet/>
      <dgm:spPr/>
      <dgm:t>
        <a:bodyPr/>
        <a:lstStyle/>
        <a:p>
          <a:endParaRPr lang="en-US"/>
        </a:p>
      </dgm:t>
    </dgm:pt>
    <dgm:pt modelId="{23BA0530-5A99-7B4D-A663-9239FF76890C}" type="sibTrans" cxnId="{F8443FC6-E6F2-5E4E-924A-3BFE22878FC9}">
      <dgm:prSet/>
      <dgm:spPr/>
      <dgm:t>
        <a:bodyPr/>
        <a:lstStyle/>
        <a:p>
          <a:endParaRPr lang="en-US"/>
        </a:p>
      </dgm:t>
    </dgm:pt>
    <dgm:pt modelId="{F31D0E80-E037-F34C-8EDF-51DD1F803E66}">
      <dgm:prSet custT="1"/>
      <dgm:spPr/>
      <dgm:t>
        <a:bodyPr/>
        <a:lstStyle/>
        <a:p>
          <a:r>
            <a:rPr lang="en-US" sz="1400" dirty="0"/>
            <a:t>Educational Programs</a:t>
          </a:r>
        </a:p>
      </dgm:t>
    </dgm:pt>
    <dgm:pt modelId="{518339E1-9C0E-0345-B1DA-83384FFDE631}" type="parTrans" cxnId="{2794FA26-CB2C-954E-A32A-7A3DCDAB0D5A}">
      <dgm:prSet/>
      <dgm:spPr/>
      <dgm:t>
        <a:bodyPr/>
        <a:lstStyle/>
        <a:p>
          <a:endParaRPr lang="en-US"/>
        </a:p>
      </dgm:t>
    </dgm:pt>
    <dgm:pt modelId="{16757FC7-FA0B-AB4C-856A-7677639605CF}" type="sibTrans" cxnId="{2794FA26-CB2C-954E-A32A-7A3DCDAB0D5A}">
      <dgm:prSet/>
      <dgm:spPr/>
      <dgm:t>
        <a:bodyPr/>
        <a:lstStyle/>
        <a:p>
          <a:endParaRPr lang="en-US"/>
        </a:p>
      </dgm:t>
    </dgm:pt>
    <dgm:pt modelId="{DE3B4323-BDC6-3D4F-842E-4C28B7C1DFEE}">
      <dgm:prSet custT="1"/>
      <dgm:spPr/>
      <dgm:t>
        <a:bodyPr/>
        <a:lstStyle/>
        <a:p>
          <a:r>
            <a:rPr lang="en-US" sz="1400" dirty="0"/>
            <a:t>Student Preparation and Success</a:t>
          </a:r>
        </a:p>
      </dgm:t>
    </dgm:pt>
    <dgm:pt modelId="{51C87886-AC85-F34C-A110-91F14836F0D8}" type="parTrans" cxnId="{322FBA0F-3487-D341-B225-27AA46DF8188}">
      <dgm:prSet/>
      <dgm:spPr/>
      <dgm:t>
        <a:bodyPr/>
        <a:lstStyle/>
        <a:p>
          <a:endParaRPr lang="en-US"/>
        </a:p>
      </dgm:t>
    </dgm:pt>
    <dgm:pt modelId="{B6D28B62-1D3B-944E-BC49-20029F574BA2}" type="sibTrans" cxnId="{322FBA0F-3487-D341-B225-27AA46DF8188}">
      <dgm:prSet/>
      <dgm:spPr/>
      <dgm:t>
        <a:bodyPr/>
        <a:lstStyle/>
        <a:p>
          <a:endParaRPr lang="en-US"/>
        </a:p>
      </dgm:t>
    </dgm:pt>
    <dgm:pt modelId="{8FE4CFC5-C33D-EB41-819E-8A9A5A051B66}">
      <dgm:prSet phldrT="[Text]" custT="1"/>
      <dgm:spPr/>
      <dgm:t>
        <a:bodyPr/>
        <a:lstStyle/>
        <a:p>
          <a:r>
            <a:rPr lang="en-US" sz="1400" b="1" dirty="0">
              <a:solidFill>
                <a:srgbClr val="17667E"/>
              </a:solidFill>
            </a:rPr>
            <a:t>Curriculum</a:t>
          </a:r>
        </a:p>
      </dgm:t>
    </dgm:pt>
    <dgm:pt modelId="{FD601784-877A-7F41-AD74-05FACECF6C31}" type="sibTrans" cxnId="{FC0A0E12-CC77-1641-A08A-713D8E9D8A91}">
      <dgm:prSet/>
      <dgm:spPr/>
      <dgm:t>
        <a:bodyPr/>
        <a:lstStyle/>
        <a:p>
          <a:endParaRPr lang="en-US"/>
        </a:p>
      </dgm:t>
    </dgm:pt>
    <dgm:pt modelId="{943EAEE8-9A91-CA46-AA3B-F2ABBEB9157D}" type="parTrans" cxnId="{FC0A0E12-CC77-1641-A08A-713D8E9D8A91}">
      <dgm:prSet/>
      <dgm:spPr/>
      <dgm:t>
        <a:bodyPr/>
        <a:lstStyle/>
        <a:p>
          <a:endParaRPr lang="en-US"/>
        </a:p>
      </dgm:t>
    </dgm:pt>
    <dgm:pt modelId="{BC5E8B4B-6FC0-F24A-89B6-4E5297864980}">
      <dgm:prSet custT="1"/>
      <dgm:spPr/>
      <dgm:t>
        <a:bodyPr/>
        <a:lstStyle/>
        <a:p>
          <a:r>
            <a:rPr lang="en-US" sz="1400" dirty="0"/>
            <a:t>Program Review/Accreditation</a:t>
          </a:r>
        </a:p>
      </dgm:t>
    </dgm:pt>
    <dgm:pt modelId="{8CEC1F96-F14E-8D43-A8CD-EFC5F68188AD}" type="parTrans" cxnId="{A5A3F2AD-FD25-1645-A305-F58EEA195C15}">
      <dgm:prSet/>
      <dgm:spPr/>
      <dgm:t>
        <a:bodyPr/>
        <a:lstStyle/>
        <a:p>
          <a:endParaRPr lang="en-US"/>
        </a:p>
      </dgm:t>
    </dgm:pt>
    <dgm:pt modelId="{DE0DE344-80B2-B047-A9EC-F181C7478420}" type="sibTrans" cxnId="{A5A3F2AD-FD25-1645-A305-F58EEA195C15}">
      <dgm:prSet/>
      <dgm:spPr/>
      <dgm:t>
        <a:bodyPr/>
        <a:lstStyle/>
        <a:p>
          <a:endParaRPr lang="en-US"/>
        </a:p>
      </dgm:t>
    </dgm:pt>
    <dgm:pt modelId="{EF7BB8C6-4848-7B47-AFB3-C2F8AB1D0C26}" type="pres">
      <dgm:prSet presAssocID="{F36CE65F-CFEF-4243-AECD-31BEA686892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4C2AA272-EE5E-114B-8DC5-32863548BF21}" type="pres">
      <dgm:prSet presAssocID="{F36CE65F-CFEF-4243-AECD-31BEA686892E}" presName="children" presStyleCnt="0"/>
      <dgm:spPr/>
    </dgm:pt>
    <dgm:pt modelId="{641E83A4-312F-6E4D-A003-BF552635FBA9}" type="pres">
      <dgm:prSet presAssocID="{F36CE65F-CFEF-4243-AECD-31BEA686892E}" presName="child1group" presStyleCnt="0"/>
      <dgm:spPr/>
    </dgm:pt>
    <dgm:pt modelId="{80B42364-F2F9-E84A-948B-597900802512}" type="pres">
      <dgm:prSet presAssocID="{F36CE65F-CFEF-4243-AECD-31BEA686892E}" presName="child1" presStyleLbl="bgAcc1" presStyleIdx="0" presStyleCnt="4" custScaleX="159788" custScaleY="137446" custLinFactNeighborX="-12104"/>
      <dgm:spPr/>
    </dgm:pt>
    <dgm:pt modelId="{ACD041F1-0CBD-D74A-A4BF-B19A6A6E4ABE}" type="pres">
      <dgm:prSet presAssocID="{F36CE65F-CFEF-4243-AECD-31BEA686892E}" presName="child1Text" presStyleLbl="bgAcc1" presStyleIdx="0" presStyleCnt="4">
        <dgm:presLayoutVars>
          <dgm:bulletEnabled val="1"/>
        </dgm:presLayoutVars>
      </dgm:prSet>
      <dgm:spPr/>
    </dgm:pt>
    <dgm:pt modelId="{A8F0276F-1107-C643-AE88-C1ACCE8868EB}" type="pres">
      <dgm:prSet presAssocID="{F36CE65F-CFEF-4243-AECD-31BEA686892E}" presName="child2group" presStyleCnt="0"/>
      <dgm:spPr/>
    </dgm:pt>
    <dgm:pt modelId="{33AF96FA-FFE6-C34E-BBBC-A7FE1809A2C0}" type="pres">
      <dgm:prSet presAssocID="{F36CE65F-CFEF-4243-AECD-31BEA686892E}" presName="child2" presStyleLbl="bgAcc1" presStyleIdx="1" presStyleCnt="4" custScaleX="159056" custScaleY="118496" custLinFactNeighborX="11164" custLinFactNeighborY="-4499"/>
      <dgm:spPr/>
    </dgm:pt>
    <dgm:pt modelId="{0355A7F7-B51B-E644-81B7-C9960A7361B4}" type="pres">
      <dgm:prSet presAssocID="{F36CE65F-CFEF-4243-AECD-31BEA686892E}" presName="child2Text" presStyleLbl="bgAcc1" presStyleIdx="1" presStyleCnt="4">
        <dgm:presLayoutVars>
          <dgm:bulletEnabled val="1"/>
        </dgm:presLayoutVars>
      </dgm:prSet>
      <dgm:spPr/>
    </dgm:pt>
    <dgm:pt modelId="{B6C76DAE-05F6-664A-84F6-77D74AE67CA5}" type="pres">
      <dgm:prSet presAssocID="{F36CE65F-CFEF-4243-AECD-31BEA686892E}" presName="child3group" presStyleCnt="0"/>
      <dgm:spPr/>
    </dgm:pt>
    <dgm:pt modelId="{D18DD8A1-DA29-B74E-8631-277C99C11976}" type="pres">
      <dgm:prSet presAssocID="{F36CE65F-CFEF-4243-AECD-31BEA686892E}" presName="child3" presStyleLbl="bgAcc1" presStyleIdx="2" presStyleCnt="4" custScaleX="156826" custScaleY="112498" custLinFactNeighborX="19137" custLinFactNeighborY="-347"/>
      <dgm:spPr/>
    </dgm:pt>
    <dgm:pt modelId="{F302BA81-37F4-8F4D-B8A9-70EEEBC69C36}" type="pres">
      <dgm:prSet presAssocID="{F36CE65F-CFEF-4243-AECD-31BEA686892E}" presName="child3Text" presStyleLbl="bgAcc1" presStyleIdx="2" presStyleCnt="4">
        <dgm:presLayoutVars>
          <dgm:bulletEnabled val="1"/>
        </dgm:presLayoutVars>
      </dgm:prSet>
      <dgm:spPr/>
    </dgm:pt>
    <dgm:pt modelId="{91B1C03C-4451-CA4C-AC1B-F9ED1699E964}" type="pres">
      <dgm:prSet presAssocID="{F36CE65F-CFEF-4243-AECD-31BEA686892E}" presName="child4group" presStyleCnt="0"/>
      <dgm:spPr/>
    </dgm:pt>
    <dgm:pt modelId="{1B275871-E10B-3149-9F47-BCBA3FB813E4}" type="pres">
      <dgm:prSet presAssocID="{F36CE65F-CFEF-4243-AECD-31BEA686892E}" presName="child4" presStyleLbl="bgAcc1" presStyleIdx="3" presStyleCnt="4" custScaleX="158448" custScaleY="109618" custLinFactNeighborX="-8460" custLinFactNeighborY="-1500"/>
      <dgm:spPr/>
    </dgm:pt>
    <dgm:pt modelId="{06B4635F-DBEB-3749-8013-582F3D87D356}" type="pres">
      <dgm:prSet presAssocID="{F36CE65F-CFEF-4243-AECD-31BEA686892E}" presName="child4Text" presStyleLbl="bgAcc1" presStyleIdx="3" presStyleCnt="4">
        <dgm:presLayoutVars>
          <dgm:bulletEnabled val="1"/>
        </dgm:presLayoutVars>
      </dgm:prSet>
      <dgm:spPr/>
    </dgm:pt>
    <dgm:pt modelId="{8D09CD47-FCDE-E74A-980C-31BEA5B0E9B5}" type="pres">
      <dgm:prSet presAssocID="{F36CE65F-CFEF-4243-AECD-31BEA686892E}" presName="childPlaceholder" presStyleCnt="0"/>
      <dgm:spPr/>
    </dgm:pt>
    <dgm:pt modelId="{ADE4AE70-A0D1-BF4B-81B6-028D8F9BFEE6}" type="pres">
      <dgm:prSet presAssocID="{F36CE65F-CFEF-4243-AECD-31BEA686892E}" presName="circle" presStyleCnt="0"/>
      <dgm:spPr/>
    </dgm:pt>
    <dgm:pt modelId="{9E6FBC5E-AFD8-224E-B38B-2688BF122A53}" type="pres">
      <dgm:prSet presAssocID="{F36CE65F-CFEF-4243-AECD-31BEA686892E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0079145D-538C-A44A-87FF-74C6D5CC5B54}" type="pres">
      <dgm:prSet presAssocID="{F36CE65F-CFEF-4243-AECD-31BEA686892E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2F583B56-7564-C449-AC6E-423BBCEF5717}" type="pres">
      <dgm:prSet presAssocID="{F36CE65F-CFEF-4243-AECD-31BEA686892E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81C20FF-AA47-8340-803D-CF9568D13FD7}" type="pres">
      <dgm:prSet presAssocID="{F36CE65F-CFEF-4243-AECD-31BEA686892E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E467176C-6AE5-1A41-AF73-33AC281B25F1}" type="pres">
      <dgm:prSet presAssocID="{F36CE65F-CFEF-4243-AECD-31BEA686892E}" presName="quadrantPlaceholder" presStyleCnt="0"/>
      <dgm:spPr/>
    </dgm:pt>
    <dgm:pt modelId="{2F88C87E-C720-B44E-B2A9-1A1153783123}" type="pres">
      <dgm:prSet presAssocID="{F36CE65F-CFEF-4243-AECD-31BEA686892E}" presName="center1" presStyleLbl="fgShp" presStyleIdx="0" presStyleCnt="2"/>
      <dgm:spPr/>
    </dgm:pt>
    <dgm:pt modelId="{78BCF01A-CD1E-DF43-B23A-3259CC41584B}" type="pres">
      <dgm:prSet presAssocID="{F36CE65F-CFEF-4243-AECD-31BEA686892E}" presName="center2" presStyleLbl="fgShp" presStyleIdx="1" presStyleCnt="2"/>
      <dgm:spPr/>
    </dgm:pt>
  </dgm:ptLst>
  <dgm:cxnLst>
    <dgm:cxn modelId="{683D2001-D0DE-124D-AC96-EB466D58F1A2}" type="presOf" srcId="{89FCA79A-04EE-C145-9760-87FB4AA2CC55}" destId="{0355A7F7-B51B-E644-81B7-C9960A7361B4}" srcOrd="1" destOrd="1" presId="urn:microsoft.com/office/officeart/2005/8/layout/cycle4"/>
    <dgm:cxn modelId="{04E81406-3CFE-5F4E-A9D1-3F204E48BABB}" type="presOf" srcId="{69A22550-D11B-B74B-8D27-51778B522887}" destId="{06B4635F-DBEB-3749-8013-582F3D87D356}" srcOrd="1" destOrd="1" presId="urn:microsoft.com/office/officeart/2005/8/layout/cycle4"/>
    <dgm:cxn modelId="{E8664606-6759-6340-ADE2-6D87F1A17DDD}" srcId="{F36CE65F-CFEF-4243-AECD-31BEA686892E}" destId="{F3D98577-6CBC-5C48-B36D-2C537012475E}" srcOrd="2" destOrd="0" parTransId="{BC55AF75-F510-A04E-A4FE-C155AC9D1E02}" sibTransId="{FAAB0B14-4AA4-934C-8691-C550B1493C9E}"/>
    <dgm:cxn modelId="{322FBA0F-3487-D341-B225-27AA46DF8188}" srcId="{F3D98577-6CBC-5C48-B36D-2C537012475E}" destId="{DE3B4323-BDC6-3D4F-842E-4C28B7C1DFEE}" srcOrd="1" destOrd="0" parTransId="{51C87886-AC85-F34C-A110-91F14836F0D8}" sibTransId="{B6D28B62-1D3B-944E-BC49-20029F574BA2}"/>
    <dgm:cxn modelId="{FC0A0E12-CC77-1641-A08A-713D8E9D8A91}" srcId="{B74EDBB3-E128-DA45-82A4-8AD797CBA545}" destId="{8FE4CFC5-C33D-EB41-819E-8A9A5A051B66}" srcOrd="0" destOrd="0" parTransId="{943EAEE8-9A91-CA46-AA3B-F2ABBEB9157D}" sibTransId="{FD601784-877A-7F41-AD74-05FACECF6C31}"/>
    <dgm:cxn modelId="{2C8F1D14-86DE-C04F-8995-3B7B8A536157}" type="presOf" srcId="{7A57615B-4E59-C045-8E9A-3B80201363C3}" destId="{D18DD8A1-DA29-B74E-8631-277C99C11976}" srcOrd="0" destOrd="0" presId="urn:microsoft.com/office/officeart/2005/8/layout/cycle4"/>
    <dgm:cxn modelId="{24F3401F-009C-1345-9CAC-CD6A016C11AD}" type="presOf" srcId="{9B467866-3DBB-FB47-B63D-0EC0241590CE}" destId="{0355A7F7-B51B-E644-81B7-C9960A7361B4}" srcOrd="1" destOrd="2" presId="urn:microsoft.com/office/officeart/2005/8/layout/cycle4"/>
    <dgm:cxn modelId="{1279A720-1F69-F645-89A8-E93508E403B7}" type="presOf" srcId="{9B467866-3DBB-FB47-B63D-0EC0241590CE}" destId="{33AF96FA-FFE6-C34E-BBBC-A7FE1809A2C0}" srcOrd="0" destOrd="2" presId="urn:microsoft.com/office/officeart/2005/8/layout/cycle4"/>
    <dgm:cxn modelId="{D302FD20-363A-EE40-956B-AFEF4F906241}" type="presOf" srcId="{5FE18A65-22AC-C34D-9A8A-CA54BCBF719A}" destId="{ACD041F1-0CBD-D74A-A4BF-B19A6A6E4ABE}" srcOrd="1" destOrd="1" presId="urn:microsoft.com/office/officeart/2005/8/layout/cycle4"/>
    <dgm:cxn modelId="{AA073222-E957-A449-AA6F-FF0C15DE733B}" type="presOf" srcId="{E2A28B8B-37A8-1B41-81C4-6AF1E4FEB0FA}" destId="{80B42364-F2F9-E84A-948B-597900802512}" srcOrd="0" destOrd="0" presId="urn:microsoft.com/office/officeart/2005/8/layout/cycle4"/>
    <dgm:cxn modelId="{2794FA26-CB2C-954E-A32A-7A3DCDAB0D5A}" srcId="{B74EDBB3-E128-DA45-82A4-8AD797CBA545}" destId="{F31D0E80-E037-F34C-8EDF-51DD1F803E66}" srcOrd="2" destOrd="0" parTransId="{518339E1-9C0E-0345-B1DA-83384FFDE631}" sibTransId="{16757FC7-FA0B-AB4C-856A-7677639605CF}"/>
    <dgm:cxn modelId="{DDA43228-2BE2-C340-9059-E24F233A9982}" type="presOf" srcId="{6AB71816-34A7-0C4E-81D5-9C8C133E3B25}" destId="{0355A7F7-B51B-E644-81B7-C9960A7361B4}" srcOrd="1" destOrd="0" presId="urn:microsoft.com/office/officeart/2005/8/layout/cycle4"/>
    <dgm:cxn modelId="{DB04D22E-E0A6-AE48-B787-ED7B09509804}" srcId="{05BFC133-399A-0D47-B69E-BB11F649CBED}" destId="{89FCA79A-04EE-C145-9760-87FB4AA2CC55}" srcOrd="1" destOrd="0" parTransId="{1108BFF4-B7B0-9746-B186-8D5D88211915}" sibTransId="{F9FD58A1-2431-EE41-BC15-210014A5F074}"/>
    <dgm:cxn modelId="{BDA0AC30-89F9-A148-A203-DFDA3DC5AD8C}" srcId="{F36CE65F-CFEF-4243-AECD-31BEA686892E}" destId="{B74EDBB3-E128-DA45-82A4-8AD797CBA545}" srcOrd="3" destOrd="0" parTransId="{F542A9E6-7610-0240-9132-B6EE5EC86A67}" sibTransId="{88653128-1052-C54F-8A42-656D6B88E59D}"/>
    <dgm:cxn modelId="{FB3A8134-BB16-1344-97CB-1FA5ED9DDD63}" type="presOf" srcId="{BC5E8B4B-6FC0-F24A-89B6-4E5297864980}" destId="{ACD041F1-0CBD-D74A-A4BF-B19A6A6E4ABE}" srcOrd="1" destOrd="4" presId="urn:microsoft.com/office/officeart/2005/8/layout/cycle4"/>
    <dgm:cxn modelId="{C7804049-5BF4-B649-911A-9B5A7B0E7DF5}" type="presOf" srcId="{05BFC133-399A-0D47-B69E-BB11F649CBED}" destId="{0079145D-538C-A44A-87FF-74C6D5CC5B54}" srcOrd="0" destOrd="0" presId="urn:microsoft.com/office/officeart/2005/8/layout/cycle4"/>
    <dgm:cxn modelId="{F75B854C-BA16-0F4A-9E57-DE094DC34452}" srcId="{05BFC133-399A-0D47-B69E-BB11F649CBED}" destId="{9B467866-3DBB-FB47-B63D-0EC0241590CE}" srcOrd="2" destOrd="0" parTransId="{4B14A92E-24E2-5A4C-AAA6-943E102FA9F3}" sibTransId="{8043E63C-FC4E-B844-A260-C75D9102E79C}"/>
    <dgm:cxn modelId="{C2026859-6694-6A41-8C6D-3BD90FF419FA}" type="presOf" srcId="{7A57615B-4E59-C045-8E9A-3B80201363C3}" destId="{F302BA81-37F4-8F4D-B8A9-70EEEBC69C36}" srcOrd="1" destOrd="0" presId="urn:microsoft.com/office/officeart/2005/8/layout/cycle4"/>
    <dgm:cxn modelId="{BC18D160-5B0A-D241-83A7-BC26709D134F}" type="presOf" srcId="{B74EDBB3-E128-DA45-82A4-8AD797CBA545}" destId="{E81C20FF-AA47-8340-803D-CF9568D13FD7}" srcOrd="0" destOrd="0" presId="urn:microsoft.com/office/officeart/2005/8/layout/cycle4"/>
    <dgm:cxn modelId="{EAF97366-A513-5949-A249-461055264157}" srcId="{F3D98577-6CBC-5C48-B36D-2C537012475E}" destId="{7A57615B-4E59-C045-8E9A-3B80201363C3}" srcOrd="0" destOrd="0" parTransId="{CEB42F53-7123-884D-B719-FCE5E77627E7}" sibTransId="{1342B31A-41C1-1143-A17E-055A878962CF}"/>
    <dgm:cxn modelId="{C9585168-51A8-CC44-BBCA-003D3837A598}" type="presOf" srcId="{F36CE65F-CFEF-4243-AECD-31BEA686892E}" destId="{EF7BB8C6-4848-7B47-AFB3-C2F8AB1D0C26}" srcOrd="0" destOrd="0" presId="urn:microsoft.com/office/officeart/2005/8/layout/cycle4"/>
    <dgm:cxn modelId="{7EBCAD6E-29BA-0645-AC04-DCD6A5F4FA95}" type="presOf" srcId="{DE3B4323-BDC6-3D4F-842E-4C28B7C1DFEE}" destId="{D18DD8A1-DA29-B74E-8631-277C99C11976}" srcOrd="0" destOrd="1" presId="urn:microsoft.com/office/officeart/2005/8/layout/cycle4"/>
    <dgm:cxn modelId="{D371506F-AFB7-BB4B-8B67-2B13146494D2}" type="presOf" srcId="{8E7EE51A-958B-E140-A533-CCA84DE97297}" destId="{80B42364-F2F9-E84A-948B-597900802512}" srcOrd="0" destOrd="2" presId="urn:microsoft.com/office/officeart/2005/8/layout/cycle4"/>
    <dgm:cxn modelId="{A11EF16F-FF37-3142-A7C6-6308A10BB6AD}" type="presOf" srcId="{8E7EE51A-958B-E140-A533-CCA84DE97297}" destId="{ACD041F1-0CBD-D74A-A4BF-B19A6A6E4ABE}" srcOrd="1" destOrd="2" presId="urn:microsoft.com/office/officeart/2005/8/layout/cycle4"/>
    <dgm:cxn modelId="{1C443E70-C79B-744D-A3CB-5A3DE85C0FAF}" srcId="{69C05C51-BF6E-E449-A301-0F4BB6542C38}" destId="{A723BB35-C22E-4F43-91CB-49A4135F9DD9}" srcOrd="3" destOrd="0" parTransId="{E81A21B1-55B4-3C4A-8157-FF48A443F2DE}" sibTransId="{2FFF4DCD-91D8-8F4E-BBE4-025DC7834B13}"/>
    <dgm:cxn modelId="{A32F1378-57E2-744E-83F3-C94C82C11191}" type="presOf" srcId="{8FE4CFC5-C33D-EB41-819E-8A9A5A051B66}" destId="{1B275871-E10B-3149-9F47-BCBA3FB813E4}" srcOrd="0" destOrd="0" presId="urn:microsoft.com/office/officeart/2005/8/layout/cycle4"/>
    <dgm:cxn modelId="{8D604D7D-3E67-0740-B815-04AF04FAACC2}" type="presOf" srcId="{A723BB35-C22E-4F43-91CB-49A4135F9DD9}" destId="{ACD041F1-0CBD-D74A-A4BF-B19A6A6E4ABE}" srcOrd="1" destOrd="3" presId="urn:microsoft.com/office/officeart/2005/8/layout/cycle4"/>
    <dgm:cxn modelId="{AE530383-BEEF-3942-9921-F000B8726C08}" type="presOf" srcId="{DE3B4323-BDC6-3D4F-842E-4C28B7C1DFEE}" destId="{F302BA81-37F4-8F4D-B8A9-70EEEBC69C36}" srcOrd="1" destOrd="1" presId="urn:microsoft.com/office/officeart/2005/8/layout/cycle4"/>
    <dgm:cxn modelId="{E7F4DA84-81C9-BD4E-9808-3E5DA47444F4}" srcId="{F36CE65F-CFEF-4243-AECD-31BEA686892E}" destId="{69C05C51-BF6E-E449-A301-0F4BB6542C38}" srcOrd="0" destOrd="0" parTransId="{B59B4505-E813-064C-96D1-A6AC0B104DB6}" sibTransId="{F79C4E78-F559-AA4E-BC2D-F78342EC830A}"/>
    <dgm:cxn modelId="{7CEDBC8D-5EF5-C340-9418-454676F13668}" type="presOf" srcId="{89FCA79A-04EE-C145-9760-87FB4AA2CC55}" destId="{33AF96FA-FFE6-C34E-BBBC-A7FE1809A2C0}" srcOrd="0" destOrd="1" presId="urn:microsoft.com/office/officeart/2005/8/layout/cycle4"/>
    <dgm:cxn modelId="{DCDDBF9A-88CC-D84F-8BB2-689BE1606714}" type="presOf" srcId="{69C05C51-BF6E-E449-A301-0F4BB6542C38}" destId="{9E6FBC5E-AFD8-224E-B38B-2688BF122A53}" srcOrd="0" destOrd="0" presId="urn:microsoft.com/office/officeart/2005/8/layout/cycle4"/>
    <dgm:cxn modelId="{375DE29E-B0DB-B641-BCE8-D94B15D33EDE}" type="presOf" srcId="{A723BB35-C22E-4F43-91CB-49A4135F9DD9}" destId="{80B42364-F2F9-E84A-948B-597900802512}" srcOrd="0" destOrd="3" presId="urn:microsoft.com/office/officeart/2005/8/layout/cycle4"/>
    <dgm:cxn modelId="{4525A7A1-F6FD-D043-AC9B-CE5C5F410A85}" type="presOf" srcId="{8FE4CFC5-C33D-EB41-819E-8A9A5A051B66}" destId="{06B4635F-DBEB-3749-8013-582F3D87D356}" srcOrd="1" destOrd="0" presId="urn:microsoft.com/office/officeart/2005/8/layout/cycle4"/>
    <dgm:cxn modelId="{D3D65AA7-F77C-2C46-AA24-2EE77F5982DF}" srcId="{69C05C51-BF6E-E449-A301-0F4BB6542C38}" destId="{E2A28B8B-37A8-1B41-81C4-6AF1E4FEB0FA}" srcOrd="0" destOrd="0" parTransId="{EB124BF8-A84A-B443-B957-3EBB1F38139B}" sibTransId="{B7663A3B-9785-C641-B84E-E94611BB3D6E}"/>
    <dgm:cxn modelId="{5F20DBA9-82C4-F94B-82A2-A3A3106A159F}" type="presOf" srcId="{F3D98577-6CBC-5C48-B36D-2C537012475E}" destId="{2F583B56-7564-C449-AC6E-423BBCEF5717}" srcOrd="0" destOrd="0" presId="urn:microsoft.com/office/officeart/2005/8/layout/cycle4"/>
    <dgm:cxn modelId="{F45B76AB-37EE-F44B-8C2E-7AE16561C61C}" type="presOf" srcId="{E2A28B8B-37A8-1B41-81C4-6AF1E4FEB0FA}" destId="{ACD041F1-0CBD-D74A-A4BF-B19A6A6E4ABE}" srcOrd="1" destOrd="0" presId="urn:microsoft.com/office/officeart/2005/8/layout/cycle4"/>
    <dgm:cxn modelId="{8D4794AC-3D14-9749-A211-B71ED8E6E4A6}" srcId="{69C05C51-BF6E-E449-A301-0F4BB6542C38}" destId="{8E7EE51A-958B-E140-A533-CCA84DE97297}" srcOrd="2" destOrd="0" parTransId="{04EDD710-F34B-8E42-AE7B-0F334232689A}" sibTransId="{2EC525CA-3C04-B249-8BCF-7359A4ED0190}"/>
    <dgm:cxn modelId="{A5A3F2AD-FD25-1645-A305-F58EEA195C15}" srcId="{69C05C51-BF6E-E449-A301-0F4BB6542C38}" destId="{BC5E8B4B-6FC0-F24A-89B6-4E5297864980}" srcOrd="4" destOrd="0" parTransId="{8CEC1F96-F14E-8D43-A8CD-EFC5F68188AD}" sibTransId="{DE0DE344-80B2-B047-A9EC-F181C7478420}"/>
    <dgm:cxn modelId="{3F5C15B1-41DD-4E42-B641-C25A705F13C8}" srcId="{69C05C51-BF6E-E449-A301-0F4BB6542C38}" destId="{5FE18A65-22AC-C34D-9A8A-CA54BCBF719A}" srcOrd="1" destOrd="0" parTransId="{E596220B-6725-5C4F-AE16-8F20863DFA6D}" sibTransId="{8B23CF91-D0EC-F74C-A1DD-75304A38BCB2}"/>
    <dgm:cxn modelId="{ADE681BC-348A-F24E-AA36-0DD354B15157}" type="presOf" srcId="{5FE18A65-22AC-C34D-9A8A-CA54BCBF719A}" destId="{80B42364-F2F9-E84A-948B-597900802512}" srcOrd="0" destOrd="1" presId="urn:microsoft.com/office/officeart/2005/8/layout/cycle4"/>
    <dgm:cxn modelId="{EB155BBF-3748-2941-A2DF-101B3A54AE25}" srcId="{05BFC133-399A-0D47-B69E-BB11F649CBED}" destId="{6AB71816-34A7-0C4E-81D5-9C8C133E3B25}" srcOrd="0" destOrd="0" parTransId="{9D8695C3-8740-3A47-B58E-38DABDE33116}" sibTransId="{134F6593-05F0-C549-BB66-36DE7A48325F}"/>
    <dgm:cxn modelId="{F8443FC6-E6F2-5E4E-924A-3BFE22878FC9}" srcId="{B74EDBB3-E128-DA45-82A4-8AD797CBA545}" destId="{69A22550-D11B-B74B-8D27-51778B522887}" srcOrd="1" destOrd="0" parTransId="{E58122E2-BB28-234A-8093-A7F96BF39281}" sibTransId="{23BA0530-5A99-7B4D-A663-9239FF76890C}"/>
    <dgm:cxn modelId="{59412FD3-1FCF-0042-B8F8-8253B1DC0058}" type="presOf" srcId="{BC5E8B4B-6FC0-F24A-89B6-4E5297864980}" destId="{80B42364-F2F9-E84A-948B-597900802512}" srcOrd="0" destOrd="4" presId="urn:microsoft.com/office/officeart/2005/8/layout/cycle4"/>
    <dgm:cxn modelId="{A27ED0DE-9C96-9B44-87E8-F6E06CA7FDED}" srcId="{F36CE65F-CFEF-4243-AECD-31BEA686892E}" destId="{05BFC133-399A-0D47-B69E-BB11F649CBED}" srcOrd="1" destOrd="0" parTransId="{F0098D94-17DE-044C-BB6B-86E30E410F5D}" sibTransId="{612C8D6B-9495-514A-A5B4-4B9FD50AC390}"/>
    <dgm:cxn modelId="{438C9AE5-1B1C-9E42-B8DC-54A370E66458}" type="presOf" srcId="{6AB71816-34A7-0C4E-81D5-9C8C133E3B25}" destId="{33AF96FA-FFE6-C34E-BBBC-A7FE1809A2C0}" srcOrd="0" destOrd="0" presId="urn:microsoft.com/office/officeart/2005/8/layout/cycle4"/>
    <dgm:cxn modelId="{27B4C7E8-B05E-634D-8B7A-890378D6C766}" type="presOf" srcId="{69A22550-D11B-B74B-8D27-51778B522887}" destId="{1B275871-E10B-3149-9F47-BCBA3FB813E4}" srcOrd="0" destOrd="1" presId="urn:microsoft.com/office/officeart/2005/8/layout/cycle4"/>
    <dgm:cxn modelId="{5C29E9EE-2BE5-7A43-954A-DFD7013E0E21}" type="presOf" srcId="{F31D0E80-E037-F34C-8EDF-51DD1F803E66}" destId="{06B4635F-DBEB-3749-8013-582F3D87D356}" srcOrd="1" destOrd="2" presId="urn:microsoft.com/office/officeart/2005/8/layout/cycle4"/>
    <dgm:cxn modelId="{826F2FFF-B3EA-664A-BC82-7649A610851B}" type="presOf" srcId="{F31D0E80-E037-F34C-8EDF-51DD1F803E66}" destId="{1B275871-E10B-3149-9F47-BCBA3FB813E4}" srcOrd="0" destOrd="2" presId="urn:microsoft.com/office/officeart/2005/8/layout/cycle4"/>
    <dgm:cxn modelId="{A08CFF83-DBB0-F047-87E9-D75AAA7FD28A}" type="presParOf" srcId="{EF7BB8C6-4848-7B47-AFB3-C2F8AB1D0C26}" destId="{4C2AA272-EE5E-114B-8DC5-32863548BF21}" srcOrd="0" destOrd="0" presId="urn:microsoft.com/office/officeart/2005/8/layout/cycle4"/>
    <dgm:cxn modelId="{9A6F866C-A521-2641-AA2A-BD46284CCCA1}" type="presParOf" srcId="{4C2AA272-EE5E-114B-8DC5-32863548BF21}" destId="{641E83A4-312F-6E4D-A003-BF552635FBA9}" srcOrd="0" destOrd="0" presId="urn:microsoft.com/office/officeart/2005/8/layout/cycle4"/>
    <dgm:cxn modelId="{3CCCCDB2-6B9D-094E-80F4-F5ED0E08EE15}" type="presParOf" srcId="{641E83A4-312F-6E4D-A003-BF552635FBA9}" destId="{80B42364-F2F9-E84A-948B-597900802512}" srcOrd="0" destOrd="0" presId="urn:microsoft.com/office/officeart/2005/8/layout/cycle4"/>
    <dgm:cxn modelId="{0C74A1FC-4813-474E-912C-BCC23B6EA8DD}" type="presParOf" srcId="{641E83A4-312F-6E4D-A003-BF552635FBA9}" destId="{ACD041F1-0CBD-D74A-A4BF-B19A6A6E4ABE}" srcOrd="1" destOrd="0" presId="urn:microsoft.com/office/officeart/2005/8/layout/cycle4"/>
    <dgm:cxn modelId="{C6CDD59F-3589-0241-966C-C421BD877532}" type="presParOf" srcId="{4C2AA272-EE5E-114B-8DC5-32863548BF21}" destId="{A8F0276F-1107-C643-AE88-C1ACCE8868EB}" srcOrd="1" destOrd="0" presId="urn:microsoft.com/office/officeart/2005/8/layout/cycle4"/>
    <dgm:cxn modelId="{CDAEB391-11C4-7E48-991D-3766139DE93B}" type="presParOf" srcId="{A8F0276F-1107-C643-AE88-C1ACCE8868EB}" destId="{33AF96FA-FFE6-C34E-BBBC-A7FE1809A2C0}" srcOrd="0" destOrd="0" presId="urn:microsoft.com/office/officeart/2005/8/layout/cycle4"/>
    <dgm:cxn modelId="{F74DA5CC-8955-4940-8549-70007541BF98}" type="presParOf" srcId="{A8F0276F-1107-C643-AE88-C1ACCE8868EB}" destId="{0355A7F7-B51B-E644-81B7-C9960A7361B4}" srcOrd="1" destOrd="0" presId="urn:microsoft.com/office/officeart/2005/8/layout/cycle4"/>
    <dgm:cxn modelId="{6166250C-5489-F44E-B946-87806C724936}" type="presParOf" srcId="{4C2AA272-EE5E-114B-8DC5-32863548BF21}" destId="{B6C76DAE-05F6-664A-84F6-77D74AE67CA5}" srcOrd="2" destOrd="0" presId="urn:microsoft.com/office/officeart/2005/8/layout/cycle4"/>
    <dgm:cxn modelId="{868669C7-2A27-7A42-9EA5-BA1EF4EFD3CF}" type="presParOf" srcId="{B6C76DAE-05F6-664A-84F6-77D74AE67CA5}" destId="{D18DD8A1-DA29-B74E-8631-277C99C11976}" srcOrd="0" destOrd="0" presId="urn:microsoft.com/office/officeart/2005/8/layout/cycle4"/>
    <dgm:cxn modelId="{A8041A8A-2878-644C-B7A5-37185E72C24C}" type="presParOf" srcId="{B6C76DAE-05F6-664A-84F6-77D74AE67CA5}" destId="{F302BA81-37F4-8F4D-B8A9-70EEEBC69C36}" srcOrd="1" destOrd="0" presId="urn:microsoft.com/office/officeart/2005/8/layout/cycle4"/>
    <dgm:cxn modelId="{6532ADA2-4482-E14A-B4ED-32F72A6EFB19}" type="presParOf" srcId="{4C2AA272-EE5E-114B-8DC5-32863548BF21}" destId="{91B1C03C-4451-CA4C-AC1B-F9ED1699E964}" srcOrd="3" destOrd="0" presId="urn:microsoft.com/office/officeart/2005/8/layout/cycle4"/>
    <dgm:cxn modelId="{DE750BFE-5595-564A-8F18-58D2E6DC5589}" type="presParOf" srcId="{91B1C03C-4451-CA4C-AC1B-F9ED1699E964}" destId="{1B275871-E10B-3149-9F47-BCBA3FB813E4}" srcOrd="0" destOrd="0" presId="urn:microsoft.com/office/officeart/2005/8/layout/cycle4"/>
    <dgm:cxn modelId="{D1B1EB17-BB24-2D45-B9D6-03FD527C7978}" type="presParOf" srcId="{91B1C03C-4451-CA4C-AC1B-F9ED1699E964}" destId="{06B4635F-DBEB-3749-8013-582F3D87D356}" srcOrd="1" destOrd="0" presId="urn:microsoft.com/office/officeart/2005/8/layout/cycle4"/>
    <dgm:cxn modelId="{56DE57BD-D94A-EC43-BF91-B292E64AB021}" type="presParOf" srcId="{4C2AA272-EE5E-114B-8DC5-32863548BF21}" destId="{8D09CD47-FCDE-E74A-980C-31BEA5B0E9B5}" srcOrd="4" destOrd="0" presId="urn:microsoft.com/office/officeart/2005/8/layout/cycle4"/>
    <dgm:cxn modelId="{2107C24B-180E-0D41-8650-1864236EA131}" type="presParOf" srcId="{EF7BB8C6-4848-7B47-AFB3-C2F8AB1D0C26}" destId="{ADE4AE70-A0D1-BF4B-81B6-028D8F9BFEE6}" srcOrd="1" destOrd="0" presId="urn:microsoft.com/office/officeart/2005/8/layout/cycle4"/>
    <dgm:cxn modelId="{04765399-11C8-A24A-A153-0E65EDB8FD59}" type="presParOf" srcId="{ADE4AE70-A0D1-BF4B-81B6-028D8F9BFEE6}" destId="{9E6FBC5E-AFD8-224E-B38B-2688BF122A53}" srcOrd="0" destOrd="0" presId="urn:microsoft.com/office/officeart/2005/8/layout/cycle4"/>
    <dgm:cxn modelId="{23A9240B-7D3A-484F-B1F6-7E0A9180EEBB}" type="presParOf" srcId="{ADE4AE70-A0D1-BF4B-81B6-028D8F9BFEE6}" destId="{0079145D-538C-A44A-87FF-74C6D5CC5B54}" srcOrd="1" destOrd="0" presId="urn:microsoft.com/office/officeart/2005/8/layout/cycle4"/>
    <dgm:cxn modelId="{AC993AAA-3C92-C64D-96A8-D93792E77A4E}" type="presParOf" srcId="{ADE4AE70-A0D1-BF4B-81B6-028D8F9BFEE6}" destId="{2F583B56-7564-C449-AC6E-423BBCEF5717}" srcOrd="2" destOrd="0" presId="urn:microsoft.com/office/officeart/2005/8/layout/cycle4"/>
    <dgm:cxn modelId="{BD4C0173-FC63-C34F-A3EF-953BD45BF881}" type="presParOf" srcId="{ADE4AE70-A0D1-BF4B-81B6-028D8F9BFEE6}" destId="{E81C20FF-AA47-8340-803D-CF9568D13FD7}" srcOrd="3" destOrd="0" presId="urn:microsoft.com/office/officeart/2005/8/layout/cycle4"/>
    <dgm:cxn modelId="{D31426B1-E933-4642-A7DC-F267808A3CC1}" type="presParOf" srcId="{ADE4AE70-A0D1-BF4B-81B6-028D8F9BFEE6}" destId="{E467176C-6AE5-1A41-AF73-33AC281B25F1}" srcOrd="4" destOrd="0" presId="urn:microsoft.com/office/officeart/2005/8/layout/cycle4"/>
    <dgm:cxn modelId="{B5ECAC57-49AD-764B-9D6A-FFBB10250B94}" type="presParOf" srcId="{EF7BB8C6-4848-7B47-AFB3-C2F8AB1D0C26}" destId="{2F88C87E-C720-B44E-B2A9-1A1153783123}" srcOrd="2" destOrd="0" presId="urn:microsoft.com/office/officeart/2005/8/layout/cycle4"/>
    <dgm:cxn modelId="{086982A9-57C2-8144-A44D-771BD3973FBD}" type="presParOf" srcId="{EF7BB8C6-4848-7B47-AFB3-C2F8AB1D0C26}" destId="{78BCF01A-CD1E-DF43-B23A-3259CC41584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7C9814-9B91-5741-B178-F0FDEAA64758}">
      <dsp:nvSpPr>
        <dsp:cNvPr id="0" name=""/>
        <dsp:cNvSpPr/>
      </dsp:nvSpPr>
      <dsp:spPr>
        <a:xfrm>
          <a:off x="1129537" y="-44281"/>
          <a:ext cx="5516369" cy="5370088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Teaching and Learning</a:t>
          </a:r>
        </a:p>
      </dsp:txBody>
      <dsp:txXfrm>
        <a:off x="3116533" y="224222"/>
        <a:ext cx="1542376" cy="805513"/>
      </dsp:txXfrm>
    </dsp:sp>
    <dsp:sp modelId="{3DE69643-09D7-6B40-9E84-8C61B40B08FB}">
      <dsp:nvSpPr>
        <dsp:cNvPr id="0" name=""/>
        <dsp:cNvSpPr/>
      </dsp:nvSpPr>
      <dsp:spPr>
        <a:xfrm>
          <a:off x="1739686" y="941172"/>
          <a:ext cx="4296070" cy="4473197"/>
        </a:xfrm>
        <a:prstGeom prst="ellipse">
          <a:avLst/>
        </a:prstGeom>
        <a:solidFill>
          <a:schemeClr val="accent1">
            <a:shade val="80000"/>
            <a:hueOff val="116428"/>
            <a:satOff val="-2085"/>
            <a:lumOff val="886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Guided Exploration and Progression</a:t>
          </a:r>
        </a:p>
      </dsp:txBody>
      <dsp:txXfrm>
        <a:off x="3136983" y="1209564"/>
        <a:ext cx="1501476" cy="805175"/>
      </dsp:txXfrm>
    </dsp:sp>
    <dsp:sp modelId="{37FCEEA9-EBD0-A64D-BC69-A8817EF10F75}">
      <dsp:nvSpPr>
        <dsp:cNvPr id="0" name=""/>
        <dsp:cNvSpPr/>
      </dsp:nvSpPr>
      <dsp:spPr>
        <a:xfrm>
          <a:off x="2276695" y="2103753"/>
          <a:ext cx="3222052" cy="3222052"/>
        </a:xfrm>
        <a:prstGeom prst="ellipse">
          <a:avLst/>
        </a:prstGeom>
        <a:solidFill>
          <a:schemeClr val="accent1">
            <a:shade val="80000"/>
            <a:hueOff val="232855"/>
            <a:satOff val="-4171"/>
            <a:lumOff val="1772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Academic and Student Support</a:t>
          </a:r>
        </a:p>
      </dsp:txBody>
      <dsp:txXfrm>
        <a:off x="3136983" y="2345407"/>
        <a:ext cx="1501476" cy="724961"/>
      </dsp:txXfrm>
    </dsp:sp>
    <dsp:sp modelId="{8783FBD2-5703-A345-9B9C-B40519C17842}">
      <dsp:nvSpPr>
        <dsp:cNvPr id="0" name=""/>
        <dsp:cNvSpPr/>
      </dsp:nvSpPr>
      <dsp:spPr>
        <a:xfrm>
          <a:off x="2813704" y="3177771"/>
          <a:ext cx="2148035" cy="2148035"/>
        </a:xfrm>
        <a:prstGeom prst="ellipse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Clear Pathways and Programs</a:t>
          </a:r>
        </a:p>
      </dsp:txBody>
      <dsp:txXfrm>
        <a:off x="3128276" y="3714779"/>
        <a:ext cx="1518890" cy="1074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DD8A1-DA29-B74E-8631-277C99C11976}">
      <dsp:nvSpPr>
        <dsp:cNvPr id="0" name=""/>
        <dsp:cNvSpPr/>
      </dsp:nvSpPr>
      <dsp:spPr>
        <a:xfrm>
          <a:off x="4607708" y="3056615"/>
          <a:ext cx="3437744" cy="15974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17667E"/>
              </a:solidFill>
            </a:rPr>
            <a:t>Curriculum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Student Preparation and Success</a:t>
          </a:r>
        </a:p>
      </dsp:txBody>
      <dsp:txXfrm>
        <a:off x="5674122" y="3491064"/>
        <a:ext cx="2336240" cy="1127896"/>
      </dsp:txXfrm>
    </dsp:sp>
    <dsp:sp modelId="{1B275871-E10B-3149-9F47-BCBA3FB813E4}">
      <dsp:nvSpPr>
        <dsp:cNvPr id="0" name=""/>
        <dsp:cNvSpPr/>
      </dsp:nvSpPr>
      <dsp:spPr>
        <a:xfrm>
          <a:off x="408440" y="3060691"/>
          <a:ext cx="3473299" cy="15565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17667E"/>
              </a:solidFill>
            </a:rPr>
            <a:t>Curriculum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Student Preparation and Success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Educational Programs</a:t>
          </a:r>
        </a:p>
      </dsp:txBody>
      <dsp:txXfrm>
        <a:off x="442632" y="3484018"/>
        <a:ext cx="2362925" cy="1099021"/>
      </dsp:txXfrm>
    </dsp:sp>
    <dsp:sp modelId="{33AF96FA-FFE6-C34E-BBBC-A7FE1809A2C0}">
      <dsp:nvSpPr>
        <dsp:cNvPr id="0" name=""/>
        <dsp:cNvSpPr/>
      </dsp:nvSpPr>
      <dsp:spPr>
        <a:xfrm>
          <a:off x="4408493" y="0"/>
          <a:ext cx="3486627" cy="1682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17667E"/>
              </a:solidFill>
            </a:rPr>
            <a:t>Curriculum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Student Preparation and Success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Educational Programs</a:t>
          </a:r>
        </a:p>
      </dsp:txBody>
      <dsp:txXfrm>
        <a:off x="5491442" y="36961"/>
        <a:ext cx="2366717" cy="1188031"/>
      </dsp:txXfrm>
    </dsp:sp>
    <dsp:sp modelId="{80B42364-F2F9-E84A-948B-597900802512}">
      <dsp:nvSpPr>
        <dsp:cNvPr id="0" name=""/>
        <dsp:cNvSpPr/>
      </dsp:nvSpPr>
      <dsp:spPr>
        <a:xfrm>
          <a:off x="313873" y="-133015"/>
          <a:ext cx="3502673" cy="1951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b="1" kern="1200" dirty="0">
              <a:solidFill>
                <a:srgbClr val="17667E"/>
              </a:solidFill>
            </a:rPr>
            <a:t>Curriculum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Educational Programs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Degree and Certificate Requirements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Student Preparation and Success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Program Review/Accreditation</a:t>
          </a:r>
        </a:p>
      </dsp:txBody>
      <dsp:txXfrm>
        <a:off x="356745" y="-90143"/>
        <a:ext cx="2366127" cy="1378022"/>
      </dsp:txXfrm>
    </dsp:sp>
    <dsp:sp modelId="{9E6FBC5E-AFD8-224E-B38B-2688BF122A53}">
      <dsp:nvSpPr>
        <dsp:cNvPr id="0" name=""/>
        <dsp:cNvSpPr/>
      </dsp:nvSpPr>
      <dsp:spPr>
        <a:xfrm>
          <a:off x="2149031" y="297213"/>
          <a:ext cx="1921394" cy="192139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Clear pathways and programs</a:t>
          </a:r>
        </a:p>
      </dsp:txBody>
      <dsp:txXfrm>
        <a:off x="2711794" y="859976"/>
        <a:ext cx="1358631" cy="1358631"/>
      </dsp:txXfrm>
    </dsp:sp>
    <dsp:sp modelId="{0079145D-538C-A44A-87FF-74C6D5CC5B54}">
      <dsp:nvSpPr>
        <dsp:cNvPr id="0" name=""/>
        <dsp:cNvSpPr/>
      </dsp:nvSpPr>
      <dsp:spPr>
        <a:xfrm rot="5400000">
          <a:off x="4159173" y="297213"/>
          <a:ext cx="1921394" cy="192139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Guided Exploration and Progress</a:t>
          </a:r>
        </a:p>
      </dsp:txBody>
      <dsp:txXfrm rot="-5400000">
        <a:off x="4159173" y="859976"/>
        <a:ext cx="1358631" cy="1358631"/>
      </dsp:txXfrm>
    </dsp:sp>
    <dsp:sp modelId="{2F583B56-7564-C449-AC6E-423BBCEF5717}">
      <dsp:nvSpPr>
        <dsp:cNvPr id="0" name=""/>
        <dsp:cNvSpPr/>
      </dsp:nvSpPr>
      <dsp:spPr>
        <a:xfrm rot="10800000">
          <a:off x="4159173" y="2307355"/>
          <a:ext cx="1921394" cy="192139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Academic and Student Support</a:t>
          </a:r>
        </a:p>
      </dsp:txBody>
      <dsp:txXfrm rot="10800000">
        <a:off x="4159173" y="2307355"/>
        <a:ext cx="1358631" cy="1358631"/>
      </dsp:txXfrm>
    </dsp:sp>
    <dsp:sp modelId="{E81C20FF-AA47-8340-803D-CF9568D13FD7}">
      <dsp:nvSpPr>
        <dsp:cNvPr id="0" name=""/>
        <dsp:cNvSpPr/>
      </dsp:nvSpPr>
      <dsp:spPr>
        <a:xfrm rot="16200000">
          <a:off x="2149031" y="2307355"/>
          <a:ext cx="1921394" cy="1921394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Teaching </a:t>
          </a:r>
          <a:r>
            <a:rPr lang="en-US" sz="1800" kern="1200"/>
            <a:t>and Learning</a:t>
          </a:r>
          <a:endParaRPr lang="en-US" sz="1800" kern="1200" dirty="0"/>
        </a:p>
      </dsp:txBody>
      <dsp:txXfrm rot="5400000">
        <a:off x="2711794" y="2307355"/>
        <a:ext cx="1358631" cy="1358631"/>
      </dsp:txXfrm>
    </dsp:sp>
    <dsp:sp modelId="{2F88C87E-C720-B44E-B2A9-1A1153783123}">
      <dsp:nvSpPr>
        <dsp:cNvPr id="0" name=""/>
        <dsp:cNvSpPr/>
      </dsp:nvSpPr>
      <dsp:spPr>
        <a:xfrm>
          <a:off x="3783104" y="1863615"/>
          <a:ext cx="663391" cy="576861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8BCF01A-CD1E-DF43-B23A-3259CC41584B}">
      <dsp:nvSpPr>
        <dsp:cNvPr id="0" name=""/>
        <dsp:cNvSpPr/>
      </dsp:nvSpPr>
      <dsp:spPr>
        <a:xfrm rot="10800000">
          <a:off x="3783104" y="2085485"/>
          <a:ext cx="663391" cy="576861"/>
        </a:xfrm>
        <a:prstGeom prst="circular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F98726-2DDF-4420-AD02-896AB631A45E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C0B945B-762A-4145-BADA-E011650EF8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84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7097E0-801E-744A-8175-FA19DB51F890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2C30568-8513-8240-B838-EF6D2CD343D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6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30568-8513-8240-B838-EF6D2CD343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97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Third year of five-year GP Award Program</a:t>
            </a:r>
          </a:p>
          <a:p>
            <a:r>
              <a:rPr lang="en-US" dirty="0"/>
              <a:t>Brief explanation of each Goal </a:t>
            </a:r>
            <a:r>
              <a:rPr lang="en-US"/>
              <a:t>and Team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30568-8513-8240-B838-EF6D2CD343D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not just another initiative.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30568-8513-8240-B838-EF6D2CD343D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67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read slide but update AACC changed from Institute based training (6 institutes) to 3 institutes and 3 technical visits. This work is so specialized to the institution - the effectiveness of large meetings and general info was not as effective.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30568-8513-8240-B838-EF6D2CD343D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1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8C551-7708-9B49-90E3-D153F408E5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65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9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0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1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0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29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90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6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432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9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9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001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  <a:alpha val="0"/>
              </a:schemeClr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0"/>
                <a:lumOff val="100000"/>
                <a:alpha val="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5DA3E-D01E-AD41-B24A-0A697DB152BE}" type="datetimeFigureOut">
              <a:rPr lang="en-US" smtClean="0"/>
              <a:t>10/29/19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D756-718A-164E-9CE8-738637616E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74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cc.org/contact/request-services" TargetMode="External"/><Relationship Id="rId2" Type="http://schemas.openxmlformats.org/officeDocument/2006/relationships/hyperlink" Target="https://asccc.org/guided-pathways-resource-team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ccc.org/guided-pathways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18" y="1602129"/>
            <a:ext cx="11145255" cy="2137211"/>
          </a:xfrm>
        </p:spPr>
        <p:txBody>
          <a:bodyPr anchor="ctr">
            <a:noAutofit/>
          </a:bodyPr>
          <a:lstStyle/>
          <a:p>
            <a:r>
              <a:rPr lang="en-US" sz="4000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ASCCC Guided Pathways</a:t>
            </a:r>
            <a:br>
              <a:rPr lang="en-US" sz="4000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Update</a:t>
            </a:r>
            <a:br>
              <a:rPr lang="en-US" sz="3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2019 Curriculum Regional Meetings</a:t>
            </a:r>
            <a:br>
              <a:rPr lang="en-US" sz="1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1 – Folsom Lake College</a:t>
            </a:r>
            <a:br>
              <a:rPr lang="en-US" sz="1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– Los Angeles Pierce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4320" y="3528997"/>
            <a:ext cx="10013431" cy="3126636"/>
          </a:xfrm>
        </p:spPr>
        <p:txBody>
          <a:bodyPr>
            <a:normAutofit/>
          </a:bodyPr>
          <a:lstStyle/>
          <a:p>
            <a:pPr algn="l"/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algn="l"/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79;p25">
            <a:extLst>
              <a:ext uri="{FF2B5EF4-FFF2-40B4-BE49-F238E27FC236}">
                <a16:creationId xmlns:a16="http://schemas.microsoft.com/office/drawing/2014/main" id="{997FD375-3642-6944-8E41-7F745599B6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5126" y="5797369"/>
            <a:ext cx="3266473" cy="736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05425-AB55-5240-869F-563DB2AEB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030" y="510669"/>
            <a:ext cx="3120833" cy="1300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F2BFF6-332F-1B45-8F87-D50F35C16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283" y="3815425"/>
            <a:ext cx="3027713" cy="1695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92713-38DF-674F-9D84-4ECFE0C4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90188">
            <a:off x="461127" y="4039557"/>
            <a:ext cx="3722574" cy="1247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8A58FD-BC54-AE4F-8C0A-CDD3B50D8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3977">
            <a:off x="8391894" y="3220472"/>
            <a:ext cx="3023715" cy="158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3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CCC Guided Pathways Award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r-IN" dirty="0">
                <a:latin typeface="Times New Roman" charset="0"/>
                <a:ea typeface="Times New Roman" charset="0"/>
                <a:cs typeface="Times New Roman" charset="0"/>
              </a:rPr>
              <a:t>…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ensure integration of existing student-success programs and services and to build capacity at community colleges to develop clearly structured, coherent guided pathways programs.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73" y="3184857"/>
            <a:ext cx="1295400" cy="185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23" y="2857500"/>
            <a:ext cx="2133600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146" y="4111957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2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CCC Guided Pathways Award Program</a:t>
            </a:r>
            <a:endParaRPr lang="en-US" b="1" dirty="0">
              <a:solidFill>
                <a:srgbClr val="17667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Clr>
                <a:srgbClr val="17667E"/>
              </a:buClr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(g) Participating community colleges may use grant funds to implement guided pathways programs for various purposes, including, but not limited to any, or any combination, including all, of the following: </a:t>
            </a:r>
          </a:p>
          <a:p>
            <a:pPr marL="0" indent="0">
              <a:buClr>
                <a:srgbClr val="17667E"/>
              </a:buClr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(1)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Faculty and staff </a:t>
            </a:r>
            <a:r>
              <a:rPr 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release time </a:t>
            </a:r>
            <a:r>
              <a:rPr 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to review and redesign guided pathways programs, instruction, and support services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>
              <a:buClr>
                <a:srgbClr val="17667E"/>
              </a:buClr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(2) </a:t>
            </a:r>
            <a:r>
              <a:rPr lang="en-US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Professional development </a:t>
            </a:r>
            <a:r>
              <a:rPr lang="en-US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 areas related to guided pathways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marL="0" indent="0">
              <a:buClr>
                <a:srgbClr val="17667E"/>
              </a:buClr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(3)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Administrative time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coordinate, communicate, and engage college stakeholders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in the process of developing and implementing guided pathways programs.</a:t>
            </a:r>
          </a:p>
          <a:p>
            <a:pPr marL="0" indent="0">
              <a:buClr>
                <a:srgbClr val="17667E"/>
              </a:buClr>
              <a:buNone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(4)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Upgrades to computer and student information systems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to improve tracking of student progress. </a:t>
            </a:r>
          </a:p>
          <a:p>
            <a:pPr>
              <a:buClr>
                <a:srgbClr val="17667E"/>
              </a:buClr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Clr>
                <a:srgbClr val="17667E"/>
              </a:buClr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040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32148"/>
            <a:ext cx="8229600" cy="145301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Clarify the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842953"/>
            <a:ext cx="5364480" cy="3336628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3500" dirty="0">
                <a:latin typeface="Times New Roman" charset="0"/>
                <a:ea typeface="Times New Roman" charset="0"/>
                <a:cs typeface="Times New Roman" charset="0"/>
              </a:rPr>
              <a:t>Create clear curricular pathways to employment and further education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311B6-DE83-C74E-8EE0-10E7C33E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2" y="2334942"/>
            <a:ext cx="3962399" cy="295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83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13" y="424544"/>
            <a:ext cx="10352315" cy="146062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Clarify the Path – Role of the Curriculum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341" y="1825625"/>
            <a:ext cx="10749645" cy="4575176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clustering of programs (aka meta-majors, areas of interest, fields of study) for the purpose of communicating pathways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Clear alignment of programs with related outcomes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relevant industry and career focuses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have catalog/website impact</a:t>
            </a:r>
          </a:p>
          <a:p>
            <a:pPr marL="457200" indent="-457200">
              <a:lnSpc>
                <a:spcPct val="115000"/>
              </a:lnSpc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Involvement in program mapping 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choices of course sequencing to show students (full-time, part-time, evening) a clear pathway to completion, further education, employment, or other educational goals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relevance of general education	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courses, embedded credentials, and progress milestones</a:t>
            </a:r>
          </a:p>
          <a:p>
            <a:pPr marL="457200" indent="-457200">
              <a:spcBef>
                <a:spcPts val="0"/>
              </a:spcBef>
              <a:buClr>
                <a:srgbClr val="17667E"/>
              </a:buClr>
              <a:buSzPct val="100000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“right math” and other aligned coursework, including general education  </a:t>
            </a:r>
          </a:p>
          <a:p>
            <a:pPr marL="457200" lvl="0" indent="-457200">
              <a:spcBef>
                <a:spcPts val="0"/>
              </a:spcBef>
              <a:buClr>
                <a:srgbClr val="17667E"/>
              </a:buClr>
              <a:buSzPct val="100000"/>
              <a:buChar char="●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Enter the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926080"/>
            <a:ext cx="5181600" cy="3465575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Help students choose and enter their pathway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5B878-8CF2-0B48-8158-07C65E306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634" y="2156195"/>
            <a:ext cx="3769179" cy="283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2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5" y="538843"/>
            <a:ext cx="10319657" cy="1346324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Enter the Path – Role of the Curriculum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9085" y="1721881"/>
            <a:ext cx="10450286" cy="4716048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600"/>
              </a:spcBef>
              <a:buClr>
                <a:srgbClr val="17667E"/>
              </a:buClr>
              <a:buNone/>
            </a:pPr>
            <a:endParaRPr lang="en-US" sz="34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Self Placement, Onboarding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of multiple measures to assess students’ needs and interests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First-year experience programs to help students explore the field (curricular offerings) and choose a major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program plans based on career/transfer requirements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Contextualized, integrated academic support to help students pass English and mathematics/quantitative reasoning courses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K-12 partnerships focused on career/college program exploration</a:t>
            </a:r>
          </a:p>
        </p:txBody>
      </p:sp>
    </p:spTree>
    <p:extLst>
      <p:ext uri="{BB962C8B-B14F-4D97-AF65-F5344CB8AC3E}">
        <p14:creationId xmlns:p14="http://schemas.microsoft.com/office/powerpoint/2010/main" val="351927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Stay on the Path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142211"/>
            <a:ext cx="6887546" cy="3585160"/>
          </a:xfrm>
        </p:spPr>
        <p:txBody>
          <a:bodyPr>
            <a:normAutofit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Help students stay on the path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1FB78-FA76-804B-8FD7-3884F320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821" y="2345527"/>
            <a:ext cx="3819743" cy="23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5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14" y="440872"/>
            <a:ext cx="10488386" cy="144429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Stay on the Path – Role of the Curriculum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5414" y="2073728"/>
            <a:ext cx="10488386" cy="4425043"/>
          </a:xfrm>
        </p:spPr>
        <p:txBody>
          <a:bodyPr>
            <a:normAutofit/>
          </a:bodyPr>
          <a:lstStyle/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support built into the curriculum 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communities and other interventions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 familiarity and engagement with program requirements across disciplines</a:t>
            </a:r>
          </a:p>
          <a:p>
            <a:pPr marL="457200" lvl="0" indent="-361950"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Awareness of program design that helps students redirect and change their goals without amassing significant numbers of units</a:t>
            </a:r>
          </a:p>
        </p:txBody>
      </p:sp>
    </p:spTree>
    <p:extLst>
      <p:ext uri="{BB962C8B-B14F-4D97-AF65-F5344CB8AC3E}">
        <p14:creationId xmlns:p14="http://schemas.microsoft.com/office/powerpoint/2010/main" val="3628527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Ensure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2809702"/>
            <a:ext cx="6122437" cy="3796370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3600" dirty="0">
                <a:latin typeface="Times New Roman" charset="0"/>
                <a:ea typeface="Times New Roman" charset="0"/>
                <a:cs typeface="Times New Roman" charset="0"/>
              </a:rPr>
              <a:t>Ensure learning is happening with intentional outcomes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361721-AAAF-BB4C-AEF5-4352977C5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779" y="4455621"/>
            <a:ext cx="2125336" cy="15981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AC0D60-8748-864F-8B1F-E48C313C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01" y="2194559"/>
            <a:ext cx="3918720" cy="260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7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4" y="506186"/>
            <a:ext cx="10678886" cy="137898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/>
                <a:cs typeface="Times New Roman"/>
              </a:rPr>
              <a:t> Ensure Learning – Role of the Curriculum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1114" y="2084673"/>
            <a:ext cx="10678886" cy="4303362"/>
          </a:xfrm>
        </p:spPr>
        <p:txBody>
          <a:bodyPr>
            <a:normAutofit fontScale="92500" lnSpcReduction="20000"/>
          </a:bodyPr>
          <a:lstStyle/>
          <a:p>
            <a:pPr marL="457200" lvl="0" indent="-361950">
              <a:lnSpc>
                <a:spcPct val="100000"/>
              </a:lnSpc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Program-specific learning outcomes aligned with the requirements for success in employment and/or further education</a:t>
            </a:r>
          </a:p>
          <a:p>
            <a:pPr marL="457200" lvl="0" indent="-361950">
              <a:lnSpc>
                <a:spcPct val="100000"/>
              </a:lnSpc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Project-based, collaborative, and applied learning experiences</a:t>
            </a:r>
          </a:p>
          <a:p>
            <a:pPr marL="457200" lvl="0" indent="-361950">
              <a:lnSpc>
                <a:spcPct val="100000"/>
              </a:lnSpc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Respond to the results of learning outcomes assessments to improve the effectiveness of instruction across programs and within the curriculum</a:t>
            </a:r>
          </a:p>
          <a:p>
            <a:pPr marL="457200" lvl="0" indent="-361950">
              <a:lnSpc>
                <a:spcPct val="100000"/>
              </a:lnSpc>
              <a:spcBef>
                <a:spcPts val="600"/>
              </a:spcBef>
              <a:buClr>
                <a:srgbClr val="17667E"/>
              </a:buClr>
              <a:buSzPts val="2100"/>
              <a:buChar char="●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incorporation of effective teaching practice </a:t>
            </a:r>
          </a:p>
        </p:txBody>
      </p:sp>
    </p:spTree>
    <p:extLst>
      <p:ext uri="{BB962C8B-B14F-4D97-AF65-F5344CB8AC3E}">
        <p14:creationId xmlns:p14="http://schemas.microsoft.com/office/powerpoint/2010/main" val="3049898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C945BC-55DE-F44F-9321-927F2EAF6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33" y="0"/>
            <a:ext cx="11812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39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Courses</a:t>
            </a:r>
            <a:endParaRPr lang="en-US" b="1" dirty="0">
              <a:solidFill>
                <a:srgbClr val="17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36370" cy="4755057"/>
          </a:xfrm>
        </p:spPr>
        <p:txBody>
          <a:bodyPr>
            <a:normAutofit lnSpcReduction="10000"/>
          </a:bodyPr>
          <a:lstStyle/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Mapping and other discussions may lead to discoveries: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 that are not offered with frequency or consistency (and may need to be offered more)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 in need of revision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 lacking meaningful SLOs or SLO assessment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 lacking connection to any program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Courses with a dubious connection to a program</a:t>
            </a:r>
          </a:p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Cross-institution conversations may give rise to professional development on 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Cross-discipline courses</a:t>
            </a:r>
          </a:p>
          <a:p>
            <a:pPr lvl="1"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Breaking down discipline silos</a:t>
            </a: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80AF5C-5CA4-E54C-AE47-33067376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7707" y="2728209"/>
            <a:ext cx="3216093" cy="212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31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Courses</a:t>
            </a:r>
            <a:endParaRPr lang="en-US" b="1" dirty="0">
              <a:solidFill>
                <a:srgbClr val="17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mapping lead to a change in course offerings?</a:t>
            </a:r>
          </a:p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providing general education recommendations provide adequate/optimal/robust course choice? </a:t>
            </a:r>
          </a:p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the right courses determined for each program? Are they critical for success/lower division preparation?</a:t>
            </a:r>
          </a:p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will pathways work lead to fewer choices, more choices, or different choices?</a:t>
            </a:r>
          </a:p>
          <a:p>
            <a:pPr>
              <a:buClr>
                <a:srgbClr val="17667E"/>
              </a:buClr>
              <a:buSzPct val="10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relevance of GE courses to students in the program and the faculty? </a:t>
            </a:r>
          </a:p>
          <a:p>
            <a:pPr>
              <a:buClr>
                <a:srgbClr val="17667E"/>
              </a:buClr>
              <a:buSzPct val="100000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Programs</a:t>
            </a:r>
            <a:endParaRPr lang="en-US" b="1" dirty="0">
              <a:solidFill>
                <a:srgbClr val="17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faculty laser-focus a program’s goal to guide and prepare students to enter further education or employment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Helps identify extraneous or duplicative programs during mapping, sorting, cross-discipline discussions, including counseling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Encourages discipline faculty to talk about their programs with other stakeholders (counselors, students, admin) to understand the bigger picture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Recognizes milestones, including maximizing the use of “stackable” certifications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Looks for “bridges” to facilitate movement between/among programs for students who change their focus</a:t>
            </a: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566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Scheduling</a:t>
            </a:r>
            <a:endParaRPr lang="en-US" b="1" dirty="0">
              <a:solidFill>
                <a:srgbClr val="17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courses be scheduled as components of an entire program?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Education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Requirements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Electives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Scheduling to meet needs of students: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Full time and part time schedule options 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of day – morning, mid-day, evening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schedules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Days of the week – 5-day, 4-day, 3-day, 2-day, 1-day, weekday, weekend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Education – Fully online, Partially online</a:t>
            </a:r>
          </a:p>
          <a:p>
            <a:pPr lvl="1"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269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Curriculum Landscape to Support Pathways</a:t>
            </a:r>
            <a:endParaRPr lang="en-US" b="1" dirty="0">
              <a:solidFill>
                <a:srgbClr val="17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95" y="1690688"/>
            <a:ext cx="9573209" cy="4668482"/>
          </a:xfrm>
        </p:spPr>
        <p:txBody>
          <a:bodyPr>
            <a:normAutofit/>
          </a:bodyPr>
          <a:lstStyle/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ADTs are pathways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 Transfer Pathway in Physics and Chemistry pilot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5 §55070 unit threshold changes: Certificate of Achievement from 18 to 16 minimum (semester) units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about local degrees and certificates?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CTE Programs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Students’ Goals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else?</a:t>
            </a:r>
          </a:p>
          <a:p>
            <a:pPr marL="0" indent="0">
              <a:buClr>
                <a:srgbClr val="17667E"/>
              </a:buCl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9DB8C-00DE-2146-9BB8-E3BB5739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296917"/>
            <a:ext cx="3979373" cy="18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1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27" y="434715"/>
            <a:ext cx="11002780" cy="19037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Faculty Involvement and Local</a:t>
            </a:r>
            <a:b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 Academic Senate Leadership in College Guided Pathways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339" y="2338466"/>
            <a:ext cx="10133351" cy="1925471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Academic senates must take </a:t>
            </a: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leadership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in the effort.  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Ensure faculty involvement from all disciplines and expertise.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Use governance structure and committees to keep faculty, staff, and students involved and engaged.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Advocate to support faculty efforts with time and resources.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4CE27-37D3-2742-827B-7AF5014FD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933" y="4430485"/>
            <a:ext cx="4086165" cy="228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38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27" y="434716"/>
            <a:ext cx="10985064" cy="11945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Guided Pathways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627" y="1629296"/>
            <a:ext cx="11118068" cy="495438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ASCCC Guided Pathways Resource Team to visit your college: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hlinkClick r:id="rId2"/>
              </a:rPr>
              <a:t>https://asccc.org/guided-pathways-resource-teams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Local Senate visit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Presentations/sessions/panels at FLEX, convocation, institutes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Facilitation of faculty workgroups or coaching/mentoring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Collaborative development of training materials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Webinars or other online assistance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Other assistance</a:t>
            </a:r>
          </a:p>
          <a:p>
            <a:pPr marL="914400" lvl="1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Request services: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https://www.asccc.org/contact/request-services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Guided Pathways Resources: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https://asccc.org/guided-pathways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Tools to develop Guided Self Placement/Onboarding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95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5E56-B956-4847-AEAA-3A369BB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81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ASCCC Guided Pathways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B4B2F-FBED-754E-AA51-B145ABB1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8603"/>
            <a:ext cx="10515600" cy="4422100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17667E"/>
              </a:buClr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Ginni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Chair, ASCCC Treasurer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Jessica Ayo Alabi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Guided Pathways Faculty Lead, Orange Coast College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Julie Bruno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Past-President, Sierra College,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Mayra Cruz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Area B Representative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Nate Donahue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At-Large Representative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Janet Fulks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Guided Pathways Faculty Lead 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Jeffrey Hernandez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Guided Pathways Faculty Lead, East Los Angeles College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Timothy Pawlak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 Diego Continuing Ed.</a:t>
            </a:r>
          </a:p>
          <a:p>
            <a:pPr>
              <a:buClr>
                <a:srgbClr val="17667E"/>
              </a:buClr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Meridith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Selden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Yuba Community College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 Simpson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ASCCC Guided Pathways Faculty Lead, San Bernardino Valley College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Thompson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Santa Rosa Junior College </a:t>
            </a:r>
          </a:p>
          <a:p>
            <a:pPr>
              <a:buClr>
                <a:srgbClr val="17667E"/>
              </a:buClr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Wada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C-ID Co-Curriculum Director, Folsom Lake College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17667E"/>
              </a:buCl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5FE51-2BC6-C643-B544-467C919A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19" y="230189"/>
            <a:ext cx="2552637" cy="10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4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95E56-B956-4847-AEAA-3A369BB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378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ASCCC Guided Pathways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B4B2F-FBED-754E-AA51-B145ABB1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3011"/>
            <a:ext cx="10515600" cy="3557691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17667E"/>
              </a:buCl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</a:p>
          <a:p>
            <a:pPr>
              <a:buClr>
                <a:srgbClr val="17667E"/>
              </a:buClr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17667E"/>
              </a:buClr>
            </a:pPr>
            <a:r>
              <a:rPr lang="en-US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Krystinne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Mica,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ASCCC Executive Director</a:t>
            </a:r>
          </a:p>
          <a:p>
            <a:pPr>
              <a:buClr>
                <a:srgbClr val="17667E"/>
              </a:buClr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Miguel Rother,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ASCCC Director of Grants and Initiatives</a:t>
            </a:r>
          </a:p>
          <a:p>
            <a:pPr>
              <a:buClr>
                <a:srgbClr val="17667E"/>
              </a:buClr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Jennifer Valencia,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ASCCC Program Manager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17667E"/>
              </a:buCl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05FE51-2BC6-C643-B544-467C919AD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119" y="230189"/>
            <a:ext cx="2552637" cy="10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3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627" y="434716"/>
            <a:ext cx="10985064" cy="119458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ASCCC Guided Pathways Focus</a:t>
            </a:r>
            <a:br>
              <a:rPr lang="en-US" sz="40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2019-20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542" y="1911927"/>
            <a:ext cx="9127374" cy="4522124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Assessing and improving AB 705 Implementation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Meaningful Program Review: Guided Pathways-Informed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Equity</a:t>
            </a:r>
          </a:p>
          <a:p>
            <a:pPr marL="457200" indent="-457200">
              <a:buClr>
                <a:srgbClr val="17667E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Guided Pathways infused in Governance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7ECA7-4215-5949-9C85-C44A2556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870" y="4228370"/>
            <a:ext cx="3840480" cy="22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8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40F5E-61E6-3749-B6C3-60094945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Chancellor’s Office Perspective…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B9D811-FF5D-B343-ADE7-C830F6B58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59" y="1825625"/>
            <a:ext cx="8351882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09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431E-E5AB-A541-84CE-CAB9D906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06E3D-848B-4A4A-BA50-DCBE4D396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4"/>
          <p:cNvSpPr/>
          <p:nvPr/>
        </p:nvSpPr>
        <p:spPr>
          <a:xfrm>
            <a:off x="5284279" y="1948393"/>
            <a:ext cx="1623443" cy="78385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208278" y="1334354"/>
          <a:ext cx="7775444" cy="5370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1981200" y="366793"/>
            <a:ext cx="8229600" cy="96756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Guided Pathways Principles</a:t>
            </a:r>
          </a:p>
        </p:txBody>
      </p:sp>
    </p:spTree>
    <p:extLst>
      <p:ext uri="{BB962C8B-B14F-4D97-AF65-F5344CB8AC3E}">
        <p14:creationId xmlns:p14="http://schemas.microsoft.com/office/powerpoint/2010/main" val="2361005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charset="0"/>
                <a:ea typeface="Times New Roman" charset="0"/>
                <a:cs typeface="Times New Roman" charset="0"/>
              </a:rPr>
              <a:t>The 10+1 and Guided Pathways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562406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4803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and the Academic Senate</a:t>
            </a:r>
            <a:endParaRPr lang="en-US" sz="2400" dirty="0">
              <a:solidFill>
                <a:srgbClr val="1766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096" y="1690688"/>
            <a:ext cx="9383842" cy="4740092"/>
          </a:xfrm>
        </p:spPr>
        <p:txBody>
          <a:bodyPr>
            <a:normAutofit/>
          </a:bodyPr>
          <a:lstStyle/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often does your academic senate address guided pathways?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only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a decision is needed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agenda item</a:t>
            </a:r>
          </a:p>
          <a:p>
            <a:pPr>
              <a:buClr>
                <a:srgbClr val="17667E"/>
              </a:buClr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your Academic Senate appointed a Guided Pathways Liaison?</a:t>
            </a:r>
          </a:p>
          <a:p>
            <a:pPr lvl="1"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81EC9-8A2A-7847-9B1F-7258C2AA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157" y="4317167"/>
            <a:ext cx="1798840" cy="224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3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E5682-8F49-6D41-BB19-2BB3D44C1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Grant Program</a:t>
            </a:r>
            <a:br>
              <a:rPr lang="en-US" b="1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17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California Education Code §§88920-88922</a:t>
            </a:r>
            <a:endParaRPr lang="en-US" sz="2400" dirty="0">
              <a:solidFill>
                <a:srgbClr val="17667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AD5A-F453-194D-8941-217FA4D33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Approved by the governor in the 2017-18 Budget Act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Grew from “pay to play” programs – all completed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Association of Community Colleges Pathways Project – 3+1 California Community Colleges participating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California Guided Pathways Project (some called it the Demonstration Project) – 20 college participating</a:t>
            </a:r>
          </a:p>
          <a:p>
            <a:pPr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Guided Pathways Award Program (actual title in Ed Code: California Community Colleges Grant Program)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$150 million over 5 years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114 colleges participating – participation required only to receive funds</a:t>
            </a:r>
          </a:p>
          <a:p>
            <a:pPr lvl="1">
              <a:buClr>
                <a:srgbClr val="17667E"/>
              </a:buClr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19 (Santiago, 2017) – College Promise will only be awarded to students attending colleges that are part of Guided Pathways Award (Grant) Program</a:t>
            </a:r>
          </a:p>
          <a:p>
            <a:pPr lvl="1"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17667E"/>
              </a:buClr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5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4049</TotalTime>
  <Words>1393</Words>
  <Application>Microsoft Macintosh PowerPoint</Application>
  <PresentationFormat>Widescreen</PresentationFormat>
  <Paragraphs>176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ASCCC Guided Pathways Update Fall 2019 Curriculum Regional Meetings November 1 – Folsom Lake College November – Los Angeles Pierce College</vt:lpstr>
      <vt:lpstr>PowerPoint Presentation</vt:lpstr>
      <vt:lpstr>ASCCC Guided Pathways Focus 2019-20</vt:lpstr>
      <vt:lpstr>Chancellor’s Office Perspective…</vt:lpstr>
      <vt:lpstr>Guided Pathways and Curriculum</vt:lpstr>
      <vt:lpstr>PowerPoint Presentation</vt:lpstr>
      <vt:lpstr>The 10+1 and Guided Pathways</vt:lpstr>
      <vt:lpstr>Guided Pathways and the Academic Senate</vt:lpstr>
      <vt:lpstr>Guided Pathways Grant Program California Education Code §§88920-88922</vt:lpstr>
      <vt:lpstr>CCC Guided Pathways Award Program</vt:lpstr>
      <vt:lpstr>CCC Guided Pathways Award Program</vt:lpstr>
      <vt:lpstr>Clarify the Path</vt:lpstr>
      <vt:lpstr>Clarify the Path – Role of the Curriculum Committee</vt:lpstr>
      <vt:lpstr>Enter the Path</vt:lpstr>
      <vt:lpstr>Enter the Path – Role of the Curriculum Committee</vt:lpstr>
      <vt:lpstr>Stay on the Path</vt:lpstr>
      <vt:lpstr>Stay on the Path – Role of the Curriculum Committee</vt:lpstr>
      <vt:lpstr>Ensure Learning</vt:lpstr>
      <vt:lpstr> Ensure Learning – Role of the Curriculum Committee</vt:lpstr>
      <vt:lpstr>Guided Pathways and Courses</vt:lpstr>
      <vt:lpstr>Guided Pathways and Courses</vt:lpstr>
      <vt:lpstr>Guided Pathways and Programs</vt:lpstr>
      <vt:lpstr>Guided Pathways and Scheduling</vt:lpstr>
      <vt:lpstr>The Curriculum Landscape to Support Pathways</vt:lpstr>
      <vt:lpstr>Faculty Involvement and Local  Academic Senate Leadership in College Guided Pathways Efforts</vt:lpstr>
      <vt:lpstr>Guided Pathways Resources</vt:lpstr>
      <vt:lpstr>ASCCC Guided Pathways Task Force</vt:lpstr>
      <vt:lpstr>ASCCC Guided Pathways Task Force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Senate  The “10+1” and Shared Governance</dc:title>
  <dc:creator>Virginia May</dc:creator>
  <cp:lastModifiedBy>Virginia May</cp:lastModifiedBy>
  <cp:revision>431</cp:revision>
  <cp:lastPrinted>2019-10-03T14:36:00Z</cp:lastPrinted>
  <dcterms:created xsi:type="dcterms:W3CDTF">2017-10-02T12:56:57Z</dcterms:created>
  <dcterms:modified xsi:type="dcterms:W3CDTF">2019-10-29T16:36:06Z</dcterms:modified>
</cp:coreProperties>
</file>