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75" r:id="rId3"/>
    <p:sldId id="366" r:id="rId4"/>
    <p:sldId id="379" r:id="rId5"/>
    <p:sldId id="380" r:id="rId6"/>
    <p:sldId id="381" r:id="rId7"/>
    <p:sldId id="397" r:id="rId8"/>
    <p:sldId id="398" r:id="rId9"/>
    <p:sldId id="399" r:id="rId10"/>
    <p:sldId id="400" r:id="rId11"/>
    <p:sldId id="401" r:id="rId12"/>
    <p:sldId id="402" r:id="rId13"/>
    <p:sldId id="404" r:id="rId14"/>
    <p:sldId id="403" r:id="rId15"/>
    <p:sldId id="405" r:id="rId16"/>
    <p:sldId id="406" r:id="rId17"/>
    <p:sldId id="407" r:id="rId18"/>
    <p:sldId id="408" r:id="rId19"/>
    <p:sldId id="409" r:id="rId20"/>
    <p:sldId id="410" r:id="rId21"/>
    <p:sldId id="371" r:id="rId22"/>
    <p:sldId id="3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5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224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7C64-B68E-6C4C-B0D0-E661B3A9B395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8FDD-F21F-5C4C-9BBF-514D5F9F9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97E0-801E-744A-8175-FA19DB51F890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30568-8513-8240-B838-EF6D2CD34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30568-8513-8240-B838-EF6D2CD343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6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0"/>
                <a:lumOff val="100000"/>
                <a:alpha val="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DA3E-D01E-AD41-B24A-0A697DB152B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756-718A-164E-9CE8-738637616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sites/default/files/CounselingS12_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762" y="1347446"/>
            <a:ext cx="9133795" cy="2228511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Wrap-around Counseling Services at San Diego Continuing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3735046"/>
            <a:ext cx="7668305" cy="344952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Ginni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May, ASCCC Executive Committee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Edith Quintero, San Diego Continuing Education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Career and Noncredit Education Institute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May 4, 2018, Westin South Coast Plaza</a:t>
            </a:r>
          </a:p>
        </p:txBody>
      </p:sp>
      <p:pic>
        <p:nvPicPr>
          <p:cNvPr id="4" name="Picture 3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3631" y="335893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08D450-50CA-6149-8232-CA6158F7B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417" y="3735046"/>
            <a:ext cx="3991229" cy="22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589" y="1845128"/>
            <a:ext cx="4144535" cy="3862653"/>
          </a:xfrm>
        </p:spPr>
        <p:txBody>
          <a:bodyPr>
            <a:normAutofit/>
          </a:bodyPr>
          <a:lstStyle/>
          <a:p>
            <a:r>
              <a:rPr lang="en-US" dirty="0"/>
              <a:t>Core Elements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Orientation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Assessment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Counseling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Educational Plans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“Follow Up”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31194"/>
            <a:ext cx="4353189" cy="31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2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5" y="364490"/>
            <a:ext cx="3858929" cy="809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Student Equity</a:t>
            </a: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932" y="6121665"/>
            <a:ext cx="2031295" cy="539015"/>
          </a:xfrm>
          <a:prstGeom prst="rect">
            <a:avLst/>
          </a:prstGeom>
        </p:spPr>
      </p:pic>
      <p:sp>
        <p:nvSpPr>
          <p:cNvPr id="7" name="Freeform 6"/>
          <p:cNvSpPr>
            <a:spLocks noChangeAspect="1"/>
          </p:cNvSpPr>
          <p:nvPr/>
        </p:nvSpPr>
        <p:spPr>
          <a:xfrm>
            <a:off x="4079860" y="2245542"/>
            <a:ext cx="3318289" cy="2427308"/>
          </a:xfrm>
          <a:custGeom>
            <a:avLst/>
            <a:gdLst>
              <a:gd name="connsiteX0" fmla="*/ 1160462 w 2316162"/>
              <a:gd name="connsiteY0" fmla="*/ 0 h 2359024"/>
              <a:gd name="connsiteX1" fmla="*/ 1198562 w 2316162"/>
              <a:gd name="connsiteY1" fmla="*/ 4762 h 2359024"/>
              <a:gd name="connsiteX2" fmla="*/ 1231900 w 2316162"/>
              <a:gd name="connsiteY2" fmla="*/ 15875 h 2359024"/>
              <a:gd name="connsiteX3" fmla="*/ 1262062 w 2316162"/>
              <a:gd name="connsiteY3" fmla="*/ 34925 h 2359024"/>
              <a:gd name="connsiteX4" fmla="*/ 1289050 w 2316162"/>
              <a:gd name="connsiteY4" fmla="*/ 60325 h 2359024"/>
              <a:gd name="connsiteX5" fmla="*/ 1308100 w 2316162"/>
              <a:gd name="connsiteY5" fmla="*/ 88900 h 2359024"/>
              <a:gd name="connsiteX6" fmla="*/ 1320800 w 2316162"/>
              <a:gd name="connsiteY6" fmla="*/ 122237 h 2359024"/>
              <a:gd name="connsiteX7" fmla="*/ 1323975 w 2316162"/>
              <a:gd name="connsiteY7" fmla="*/ 158750 h 2359024"/>
              <a:gd name="connsiteX8" fmla="*/ 1322387 w 2316162"/>
              <a:gd name="connsiteY8" fmla="*/ 177800 h 2359024"/>
              <a:gd name="connsiteX9" fmla="*/ 1317625 w 2316162"/>
              <a:gd name="connsiteY9" fmla="*/ 200025 h 2359024"/>
              <a:gd name="connsiteX10" fmla="*/ 1311275 w 2316162"/>
              <a:gd name="connsiteY10" fmla="*/ 222250 h 2359024"/>
              <a:gd name="connsiteX11" fmla="*/ 1304925 w 2316162"/>
              <a:gd name="connsiteY11" fmla="*/ 244475 h 2359024"/>
              <a:gd name="connsiteX12" fmla="*/ 1296987 w 2316162"/>
              <a:gd name="connsiteY12" fmla="*/ 265112 h 2359024"/>
              <a:gd name="connsiteX13" fmla="*/ 1290637 w 2316162"/>
              <a:gd name="connsiteY13" fmla="*/ 280987 h 2359024"/>
              <a:gd name="connsiteX14" fmla="*/ 1285875 w 2316162"/>
              <a:gd name="connsiteY14" fmla="*/ 290512 h 2359024"/>
              <a:gd name="connsiteX15" fmla="*/ 1282700 w 2316162"/>
              <a:gd name="connsiteY15" fmla="*/ 295275 h 2359024"/>
              <a:gd name="connsiteX16" fmla="*/ 1274762 w 2316162"/>
              <a:gd name="connsiteY16" fmla="*/ 322262 h 2359024"/>
              <a:gd name="connsiteX17" fmla="*/ 1274762 w 2316162"/>
              <a:gd name="connsiteY17" fmla="*/ 346075 h 2359024"/>
              <a:gd name="connsiteX18" fmla="*/ 1285875 w 2316162"/>
              <a:gd name="connsiteY18" fmla="*/ 366712 h 2359024"/>
              <a:gd name="connsiteX19" fmla="*/ 1300162 w 2316162"/>
              <a:gd name="connsiteY19" fmla="*/ 382587 h 2359024"/>
              <a:gd name="connsiteX20" fmla="*/ 1322387 w 2316162"/>
              <a:gd name="connsiteY20" fmla="*/ 392112 h 2359024"/>
              <a:gd name="connsiteX21" fmla="*/ 1350962 w 2316162"/>
              <a:gd name="connsiteY21" fmla="*/ 395287 h 2359024"/>
              <a:gd name="connsiteX22" fmla="*/ 1908175 w 2316162"/>
              <a:gd name="connsiteY22" fmla="*/ 395287 h 2359024"/>
              <a:gd name="connsiteX23" fmla="*/ 1911350 w 2316162"/>
              <a:gd name="connsiteY23" fmla="*/ 477837 h 2359024"/>
              <a:gd name="connsiteX24" fmla="*/ 1911350 w 2316162"/>
              <a:gd name="connsiteY24" fmla="*/ 485775 h 2359024"/>
              <a:gd name="connsiteX25" fmla="*/ 1911350 w 2316162"/>
              <a:gd name="connsiteY25" fmla="*/ 496887 h 2359024"/>
              <a:gd name="connsiteX26" fmla="*/ 1911350 w 2316162"/>
              <a:gd name="connsiteY26" fmla="*/ 506412 h 2359024"/>
              <a:gd name="connsiteX27" fmla="*/ 1908175 w 2316162"/>
              <a:gd name="connsiteY27" fmla="*/ 936625 h 2359024"/>
              <a:gd name="connsiteX28" fmla="*/ 1909762 w 2316162"/>
              <a:gd name="connsiteY28" fmla="*/ 962025 h 2359024"/>
              <a:gd name="connsiteX29" fmla="*/ 1917700 w 2316162"/>
              <a:gd name="connsiteY29" fmla="*/ 981075 h 2359024"/>
              <a:gd name="connsiteX30" fmla="*/ 1930400 w 2316162"/>
              <a:gd name="connsiteY30" fmla="*/ 995362 h 2359024"/>
              <a:gd name="connsiteX31" fmla="*/ 1946275 w 2316162"/>
              <a:gd name="connsiteY31" fmla="*/ 1006475 h 2359024"/>
              <a:gd name="connsiteX32" fmla="*/ 1965325 w 2316162"/>
              <a:gd name="connsiteY32" fmla="*/ 1011237 h 2359024"/>
              <a:gd name="connsiteX33" fmla="*/ 1985962 w 2316162"/>
              <a:gd name="connsiteY33" fmla="*/ 1009650 h 2359024"/>
              <a:gd name="connsiteX34" fmla="*/ 2011362 w 2316162"/>
              <a:gd name="connsiteY34" fmla="*/ 1003300 h 2359024"/>
              <a:gd name="connsiteX35" fmla="*/ 2016125 w 2316162"/>
              <a:gd name="connsiteY35" fmla="*/ 1001712 h 2359024"/>
              <a:gd name="connsiteX36" fmla="*/ 2027237 w 2316162"/>
              <a:gd name="connsiteY36" fmla="*/ 996950 h 2359024"/>
              <a:gd name="connsiteX37" fmla="*/ 2043112 w 2316162"/>
              <a:gd name="connsiteY37" fmla="*/ 990600 h 2359024"/>
              <a:gd name="connsiteX38" fmla="*/ 2063750 w 2316162"/>
              <a:gd name="connsiteY38" fmla="*/ 982662 h 2359024"/>
              <a:gd name="connsiteX39" fmla="*/ 2087562 w 2316162"/>
              <a:gd name="connsiteY39" fmla="*/ 976312 h 2359024"/>
              <a:gd name="connsiteX40" fmla="*/ 2109787 w 2316162"/>
              <a:gd name="connsiteY40" fmla="*/ 969962 h 2359024"/>
              <a:gd name="connsiteX41" fmla="*/ 2132012 w 2316162"/>
              <a:gd name="connsiteY41" fmla="*/ 965200 h 2359024"/>
              <a:gd name="connsiteX42" fmla="*/ 2151062 w 2316162"/>
              <a:gd name="connsiteY42" fmla="*/ 963612 h 2359024"/>
              <a:gd name="connsiteX43" fmla="*/ 2190750 w 2316162"/>
              <a:gd name="connsiteY43" fmla="*/ 968375 h 2359024"/>
              <a:gd name="connsiteX44" fmla="*/ 2224087 w 2316162"/>
              <a:gd name="connsiteY44" fmla="*/ 979487 h 2359024"/>
              <a:gd name="connsiteX45" fmla="*/ 2254250 w 2316162"/>
              <a:gd name="connsiteY45" fmla="*/ 998537 h 2359024"/>
              <a:gd name="connsiteX46" fmla="*/ 2281237 w 2316162"/>
              <a:gd name="connsiteY46" fmla="*/ 1022350 h 2359024"/>
              <a:gd name="connsiteX47" fmla="*/ 2298700 w 2316162"/>
              <a:gd name="connsiteY47" fmla="*/ 1052512 h 2359024"/>
              <a:gd name="connsiteX48" fmla="*/ 2311400 w 2316162"/>
              <a:gd name="connsiteY48" fmla="*/ 1085850 h 2359024"/>
              <a:gd name="connsiteX49" fmla="*/ 2316162 w 2316162"/>
              <a:gd name="connsiteY49" fmla="*/ 1120775 h 2359024"/>
              <a:gd name="connsiteX50" fmla="*/ 2311400 w 2316162"/>
              <a:gd name="connsiteY50" fmla="*/ 1158875 h 2359024"/>
              <a:gd name="connsiteX51" fmla="*/ 2298700 w 2316162"/>
              <a:gd name="connsiteY51" fmla="*/ 1192212 h 2359024"/>
              <a:gd name="connsiteX52" fmla="*/ 2281237 w 2316162"/>
              <a:gd name="connsiteY52" fmla="*/ 1220787 h 2359024"/>
              <a:gd name="connsiteX53" fmla="*/ 2254250 w 2316162"/>
              <a:gd name="connsiteY53" fmla="*/ 1246187 h 2359024"/>
              <a:gd name="connsiteX54" fmla="*/ 2224087 w 2316162"/>
              <a:gd name="connsiteY54" fmla="*/ 1265237 h 2359024"/>
              <a:gd name="connsiteX55" fmla="*/ 2190750 w 2316162"/>
              <a:gd name="connsiteY55" fmla="*/ 1276350 h 2359024"/>
              <a:gd name="connsiteX56" fmla="*/ 2151062 w 2316162"/>
              <a:gd name="connsiteY56" fmla="*/ 1281112 h 2359024"/>
              <a:gd name="connsiteX57" fmla="*/ 2132012 w 2316162"/>
              <a:gd name="connsiteY57" fmla="*/ 1279525 h 2359024"/>
              <a:gd name="connsiteX58" fmla="*/ 2109787 w 2316162"/>
              <a:gd name="connsiteY58" fmla="*/ 1274762 h 2359024"/>
              <a:gd name="connsiteX59" fmla="*/ 2087562 w 2316162"/>
              <a:gd name="connsiteY59" fmla="*/ 1268412 h 2359024"/>
              <a:gd name="connsiteX60" fmla="*/ 2063750 w 2316162"/>
              <a:gd name="connsiteY60" fmla="*/ 1260475 h 2359024"/>
              <a:gd name="connsiteX61" fmla="*/ 2043112 w 2316162"/>
              <a:gd name="connsiteY61" fmla="*/ 1254125 h 2359024"/>
              <a:gd name="connsiteX62" fmla="*/ 2027237 w 2316162"/>
              <a:gd name="connsiteY62" fmla="*/ 1247775 h 2359024"/>
              <a:gd name="connsiteX63" fmla="*/ 2016125 w 2316162"/>
              <a:gd name="connsiteY63" fmla="*/ 1243012 h 2359024"/>
              <a:gd name="connsiteX64" fmla="*/ 2011362 w 2316162"/>
              <a:gd name="connsiteY64" fmla="*/ 1241425 h 2359024"/>
              <a:gd name="connsiteX65" fmla="*/ 1985962 w 2316162"/>
              <a:gd name="connsiteY65" fmla="*/ 1235075 h 2359024"/>
              <a:gd name="connsiteX66" fmla="*/ 1965325 w 2316162"/>
              <a:gd name="connsiteY66" fmla="*/ 1233487 h 2359024"/>
              <a:gd name="connsiteX67" fmla="*/ 1946275 w 2316162"/>
              <a:gd name="connsiteY67" fmla="*/ 1238250 h 2359024"/>
              <a:gd name="connsiteX68" fmla="*/ 1930400 w 2316162"/>
              <a:gd name="connsiteY68" fmla="*/ 1247775 h 2359024"/>
              <a:gd name="connsiteX69" fmla="*/ 1917700 w 2316162"/>
              <a:gd name="connsiteY69" fmla="*/ 1263650 h 2359024"/>
              <a:gd name="connsiteX70" fmla="*/ 1909762 w 2316162"/>
              <a:gd name="connsiteY70" fmla="*/ 1282700 h 2359024"/>
              <a:gd name="connsiteX71" fmla="*/ 1908175 w 2316162"/>
              <a:gd name="connsiteY71" fmla="*/ 1306512 h 2359024"/>
              <a:gd name="connsiteX72" fmla="*/ 1909203 w 2316162"/>
              <a:gd name="connsiteY72" fmla="*/ 1861565 h 2359024"/>
              <a:gd name="connsiteX73" fmla="*/ 1358900 w 2316162"/>
              <a:gd name="connsiteY73" fmla="*/ 1862137 h 2359024"/>
              <a:gd name="connsiteX74" fmla="*/ 1331912 w 2316162"/>
              <a:gd name="connsiteY74" fmla="*/ 1866900 h 2359024"/>
              <a:gd name="connsiteX75" fmla="*/ 1309687 w 2316162"/>
              <a:gd name="connsiteY75" fmla="*/ 1878012 h 2359024"/>
              <a:gd name="connsiteX76" fmla="*/ 1293812 w 2316162"/>
              <a:gd name="connsiteY76" fmla="*/ 1892300 h 2359024"/>
              <a:gd name="connsiteX77" fmla="*/ 1285875 w 2316162"/>
              <a:gd name="connsiteY77" fmla="*/ 1912937 h 2359024"/>
              <a:gd name="connsiteX78" fmla="*/ 1282700 w 2316162"/>
              <a:gd name="connsiteY78" fmla="*/ 1936750 h 2359024"/>
              <a:gd name="connsiteX79" fmla="*/ 1292225 w 2316162"/>
              <a:gd name="connsiteY79" fmla="*/ 1963737 h 2359024"/>
              <a:gd name="connsiteX80" fmla="*/ 1293812 w 2316162"/>
              <a:gd name="connsiteY80" fmla="*/ 1968500 h 2359024"/>
              <a:gd name="connsiteX81" fmla="*/ 1298575 w 2316162"/>
              <a:gd name="connsiteY81" fmla="*/ 1978025 h 2359024"/>
              <a:gd name="connsiteX82" fmla="*/ 1304925 w 2316162"/>
              <a:gd name="connsiteY82" fmla="*/ 1993900 h 2359024"/>
              <a:gd name="connsiteX83" fmla="*/ 1312862 w 2316162"/>
              <a:gd name="connsiteY83" fmla="*/ 2014537 h 2359024"/>
              <a:gd name="connsiteX84" fmla="*/ 1320800 w 2316162"/>
              <a:gd name="connsiteY84" fmla="*/ 2035175 h 2359024"/>
              <a:gd name="connsiteX85" fmla="*/ 1327150 w 2316162"/>
              <a:gd name="connsiteY85" fmla="*/ 2058987 h 2359024"/>
              <a:gd name="connsiteX86" fmla="*/ 1331912 w 2316162"/>
              <a:gd name="connsiteY86" fmla="*/ 2081212 h 2359024"/>
              <a:gd name="connsiteX87" fmla="*/ 1333500 w 2316162"/>
              <a:gd name="connsiteY87" fmla="*/ 2098675 h 2359024"/>
              <a:gd name="connsiteX88" fmla="*/ 1328737 w 2316162"/>
              <a:gd name="connsiteY88" fmla="*/ 2136775 h 2359024"/>
              <a:gd name="connsiteX89" fmla="*/ 1316037 w 2316162"/>
              <a:gd name="connsiteY89" fmla="*/ 2170112 h 2359024"/>
              <a:gd name="connsiteX90" fmla="*/ 1298575 w 2316162"/>
              <a:gd name="connsiteY90" fmla="*/ 2198687 h 2359024"/>
              <a:gd name="connsiteX91" fmla="*/ 1271587 w 2316162"/>
              <a:gd name="connsiteY91" fmla="*/ 2222500 h 2359024"/>
              <a:gd name="connsiteX92" fmla="*/ 1241425 w 2316162"/>
              <a:gd name="connsiteY92" fmla="*/ 2243137 h 2359024"/>
              <a:gd name="connsiteX93" fmla="*/ 1208087 w 2316162"/>
              <a:gd name="connsiteY93" fmla="*/ 2254250 h 2359024"/>
              <a:gd name="connsiteX94" fmla="*/ 1168400 w 2316162"/>
              <a:gd name="connsiteY94" fmla="*/ 2259012 h 2359024"/>
              <a:gd name="connsiteX95" fmla="*/ 1131887 w 2316162"/>
              <a:gd name="connsiteY95" fmla="*/ 2254250 h 2359024"/>
              <a:gd name="connsiteX96" fmla="*/ 1096962 w 2316162"/>
              <a:gd name="connsiteY96" fmla="*/ 2243137 h 2359024"/>
              <a:gd name="connsiteX97" fmla="*/ 1066800 w 2316162"/>
              <a:gd name="connsiteY97" fmla="*/ 2222500 h 2359024"/>
              <a:gd name="connsiteX98" fmla="*/ 1041400 w 2316162"/>
              <a:gd name="connsiteY98" fmla="*/ 2198687 h 2359024"/>
              <a:gd name="connsiteX99" fmla="*/ 1022350 w 2316162"/>
              <a:gd name="connsiteY99" fmla="*/ 2170112 h 2359024"/>
              <a:gd name="connsiteX100" fmla="*/ 1009650 w 2316162"/>
              <a:gd name="connsiteY100" fmla="*/ 2136775 h 2359024"/>
              <a:gd name="connsiteX101" fmla="*/ 1004887 w 2316162"/>
              <a:gd name="connsiteY101" fmla="*/ 2098675 h 2359024"/>
              <a:gd name="connsiteX102" fmla="*/ 1006475 w 2316162"/>
              <a:gd name="connsiteY102" fmla="*/ 2081212 h 2359024"/>
              <a:gd name="connsiteX103" fmla="*/ 1011237 w 2316162"/>
              <a:gd name="connsiteY103" fmla="*/ 2058987 h 2359024"/>
              <a:gd name="connsiteX104" fmla="*/ 1019175 w 2316162"/>
              <a:gd name="connsiteY104" fmla="*/ 2035175 h 2359024"/>
              <a:gd name="connsiteX105" fmla="*/ 1027112 w 2316162"/>
              <a:gd name="connsiteY105" fmla="*/ 2014537 h 2359024"/>
              <a:gd name="connsiteX106" fmla="*/ 1033462 w 2316162"/>
              <a:gd name="connsiteY106" fmla="*/ 1993900 h 2359024"/>
              <a:gd name="connsiteX107" fmla="*/ 1039812 w 2316162"/>
              <a:gd name="connsiteY107" fmla="*/ 1978025 h 2359024"/>
              <a:gd name="connsiteX108" fmla="*/ 1044575 w 2316162"/>
              <a:gd name="connsiteY108" fmla="*/ 1968500 h 2359024"/>
              <a:gd name="connsiteX109" fmla="*/ 1046162 w 2316162"/>
              <a:gd name="connsiteY109" fmla="*/ 1963737 h 2359024"/>
              <a:gd name="connsiteX110" fmla="*/ 1054100 w 2316162"/>
              <a:gd name="connsiteY110" fmla="*/ 1936750 h 2359024"/>
              <a:gd name="connsiteX111" fmla="*/ 1054100 w 2316162"/>
              <a:gd name="connsiteY111" fmla="*/ 1912937 h 2359024"/>
              <a:gd name="connsiteX112" fmla="*/ 1046162 w 2316162"/>
              <a:gd name="connsiteY112" fmla="*/ 1892300 h 2359024"/>
              <a:gd name="connsiteX113" fmla="*/ 1030287 w 2316162"/>
              <a:gd name="connsiteY113" fmla="*/ 1878012 h 2359024"/>
              <a:gd name="connsiteX114" fmla="*/ 1006475 w 2316162"/>
              <a:gd name="connsiteY114" fmla="*/ 1866900 h 2359024"/>
              <a:gd name="connsiteX115" fmla="*/ 979487 w 2316162"/>
              <a:gd name="connsiteY115" fmla="*/ 1862137 h 2359024"/>
              <a:gd name="connsiteX116" fmla="*/ 420687 w 2316162"/>
              <a:gd name="connsiteY116" fmla="*/ 1862137 h 2359024"/>
              <a:gd name="connsiteX117" fmla="*/ 420687 w 2316162"/>
              <a:gd name="connsiteY117" fmla="*/ 2359024 h 2359024"/>
              <a:gd name="connsiteX118" fmla="*/ 411984 w 2316162"/>
              <a:gd name="connsiteY118" fmla="*/ 2359024 h 2359024"/>
              <a:gd name="connsiteX119" fmla="*/ 411984 w 2316162"/>
              <a:gd name="connsiteY119" fmla="*/ 1368423 h 2359024"/>
              <a:gd name="connsiteX120" fmla="*/ 409575 w 2316162"/>
              <a:gd name="connsiteY120" fmla="*/ 1368423 h 2359024"/>
              <a:gd name="connsiteX121" fmla="*/ 409575 w 2316162"/>
              <a:gd name="connsiteY121" fmla="*/ 1306513 h 2359024"/>
              <a:gd name="connsiteX122" fmla="*/ 406400 w 2316162"/>
              <a:gd name="connsiteY122" fmla="*/ 1284288 h 2359024"/>
              <a:gd name="connsiteX123" fmla="*/ 398463 w 2316162"/>
              <a:gd name="connsiteY123" fmla="*/ 1266825 h 2359024"/>
              <a:gd name="connsiteX124" fmla="*/ 382588 w 2316162"/>
              <a:gd name="connsiteY124" fmla="*/ 1254125 h 2359024"/>
              <a:gd name="connsiteX125" fmla="*/ 365125 w 2316162"/>
              <a:gd name="connsiteY125" fmla="*/ 1247775 h 2359024"/>
              <a:gd name="connsiteX126" fmla="*/ 344488 w 2316162"/>
              <a:gd name="connsiteY126" fmla="*/ 1246188 h 2359024"/>
              <a:gd name="connsiteX127" fmla="*/ 320675 w 2316162"/>
              <a:gd name="connsiteY127" fmla="*/ 1249363 h 2359024"/>
              <a:gd name="connsiteX128" fmla="*/ 295275 w 2316162"/>
              <a:gd name="connsiteY128" fmla="*/ 1257300 h 2359024"/>
              <a:gd name="connsiteX129" fmla="*/ 292100 w 2316162"/>
              <a:gd name="connsiteY129" fmla="*/ 1258888 h 2359024"/>
              <a:gd name="connsiteX130" fmla="*/ 282575 w 2316162"/>
              <a:gd name="connsiteY130" fmla="*/ 1262063 h 2359024"/>
              <a:gd name="connsiteX131" fmla="*/ 266700 w 2316162"/>
              <a:gd name="connsiteY131" fmla="*/ 1265238 h 2359024"/>
              <a:gd name="connsiteX132" fmla="*/ 249238 w 2316162"/>
              <a:gd name="connsiteY132" fmla="*/ 1270000 h 2359024"/>
              <a:gd name="connsiteX133" fmla="*/ 227013 w 2316162"/>
              <a:gd name="connsiteY133" fmla="*/ 1273175 h 2359024"/>
              <a:gd name="connsiteX134" fmla="*/ 204788 w 2316162"/>
              <a:gd name="connsiteY134" fmla="*/ 1277938 h 2359024"/>
              <a:gd name="connsiteX135" fmla="*/ 184150 w 2316162"/>
              <a:gd name="connsiteY135" fmla="*/ 1279525 h 2359024"/>
              <a:gd name="connsiteX136" fmla="*/ 165100 w 2316162"/>
              <a:gd name="connsiteY136" fmla="*/ 1281113 h 2359024"/>
              <a:gd name="connsiteX137" fmla="*/ 127000 w 2316162"/>
              <a:gd name="connsiteY137" fmla="*/ 1276350 h 2359024"/>
              <a:gd name="connsiteX138" fmla="*/ 92075 w 2316162"/>
              <a:gd name="connsiteY138" fmla="*/ 1265238 h 2359024"/>
              <a:gd name="connsiteX139" fmla="*/ 61913 w 2316162"/>
              <a:gd name="connsiteY139" fmla="*/ 1246188 h 2359024"/>
              <a:gd name="connsiteX140" fmla="*/ 36513 w 2316162"/>
              <a:gd name="connsiteY140" fmla="*/ 1220788 h 2359024"/>
              <a:gd name="connsiteX141" fmla="*/ 17463 w 2316162"/>
              <a:gd name="connsiteY141" fmla="*/ 1192213 h 2359024"/>
              <a:gd name="connsiteX142" fmla="*/ 4763 w 2316162"/>
              <a:gd name="connsiteY142" fmla="*/ 1158875 h 2359024"/>
              <a:gd name="connsiteX143" fmla="*/ 0 w 2316162"/>
              <a:gd name="connsiteY143" fmla="*/ 1122362 h 2359024"/>
              <a:gd name="connsiteX144" fmla="*/ 4763 w 2316162"/>
              <a:gd name="connsiteY144" fmla="*/ 1085850 h 2359024"/>
              <a:gd name="connsiteX145" fmla="*/ 17463 w 2316162"/>
              <a:gd name="connsiteY145" fmla="*/ 1052512 h 2359024"/>
              <a:gd name="connsiteX146" fmla="*/ 36513 w 2316162"/>
              <a:gd name="connsiteY146" fmla="*/ 1022350 h 2359024"/>
              <a:gd name="connsiteX147" fmla="*/ 61913 w 2316162"/>
              <a:gd name="connsiteY147" fmla="*/ 998537 h 2359024"/>
              <a:gd name="connsiteX148" fmla="*/ 92075 w 2316162"/>
              <a:gd name="connsiteY148" fmla="*/ 979487 h 2359024"/>
              <a:gd name="connsiteX149" fmla="*/ 127000 w 2316162"/>
              <a:gd name="connsiteY149" fmla="*/ 968375 h 2359024"/>
              <a:gd name="connsiteX150" fmla="*/ 165100 w 2316162"/>
              <a:gd name="connsiteY150" fmla="*/ 963612 h 2359024"/>
              <a:gd name="connsiteX151" fmla="*/ 184150 w 2316162"/>
              <a:gd name="connsiteY151" fmla="*/ 965200 h 2359024"/>
              <a:gd name="connsiteX152" fmla="*/ 206375 w 2316162"/>
              <a:gd name="connsiteY152" fmla="*/ 969962 h 2359024"/>
              <a:gd name="connsiteX153" fmla="*/ 230188 w 2316162"/>
              <a:gd name="connsiteY153" fmla="*/ 976312 h 2359024"/>
              <a:gd name="connsiteX154" fmla="*/ 252413 w 2316162"/>
              <a:gd name="connsiteY154" fmla="*/ 984250 h 2359024"/>
              <a:gd name="connsiteX155" fmla="*/ 273050 w 2316162"/>
              <a:gd name="connsiteY155" fmla="*/ 990600 h 2359024"/>
              <a:gd name="connsiteX156" fmla="*/ 290513 w 2316162"/>
              <a:gd name="connsiteY156" fmla="*/ 996950 h 2359024"/>
              <a:gd name="connsiteX157" fmla="*/ 301625 w 2316162"/>
              <a:gd name="connsiteY157" fmla="*/ 1001712 h 2359024"/>
              <a:gd name="connsiteX158" fmla="*/ 304800 w 2316162"/>
              <a:gd name="connsiteY158" fmla="*/ 1003300 h 2359024"/>
              <a:gd name="connsiteX159" fmla="*/ 333375 w 2316162"/>
              <a:gd name="connsiteY159" fmla="*/ 1011237 h 2359024"/>
              <a:gd name="connsiteX160" fmla="*/ 358775 w 2316162"/>
              <a:gd name="connsiteY160" fmla="*/ 1009650 h 2359024"/>
              <a:gd name="connsiteX161" fmla="*/ 379413 w 2316162"/>
              <a:gd name="connsiteY161" fmla="*/ 1001712 h 2359024"/>
              <a:gd name="connsiteX162" fmla="*/ 396875 w 2316162"/>
              <a:gd name="connsiteY162" fmla="*/ 987425 h 2359024"/>
              <a:gd name="connsiteX163" fmla="*/ 406400 w 2316162"/>
              <a:gd name="connsiteY163" fmla="*/ 965200 h 2359024"/>
              <a:gd name="connsiteX164" fmla="*/ 409575 w 2316162"/>
              <a:gd name="connsiteY164" fmla="*/ 936625 h 2359024"/>
              <a:gd name="connsiteX165" fmla="*/ 409575 w 2316162"/>
              <a:gd name="connsiteY165" fmla="*/ 402374 h 2359024"/>
              <a:gd name="connsiteX166" fmla="*/ 412616 w 2316162"/>
              <a:gd name="connsiteY166" fmla="*/ 402374 h 2359024"/>
              <a:gd name="connsiteX167" fmla="*/ 412616 w 2316162"/>
              <a:gd name="connsiteY167" fmla="*/ 395287 h 2359024"/>
              <a:gd name="connsiteX168" fmla="*/ 969962 w 2316162"/>
              <a:gd name="connsiteY168" fmla="*/ 395287 h 2359024"/>
              <a:gd name="connsiteX169" fmla="*/ 996950 w 2316162"/>
              <a:gd name="connsiteY169" fmla="*/ 392112 h 2359024"/>
              <a:gd name="connsiteX170" fmla="*/ 1020762 w 2316162"/>
              <a:gd name="connsiteY170" fmla="*/ 382587 h 2359024"/>
              <a:gd name="connsiteX171" fmla="*/ 1036637 w 2316162"/>
              <a:gd name="connsiteY171" fmla="*/ 366712 h 2359024"/>
              <a:gd name="connsiteX172" fmla="*/ 1044575 w 2316162"/>
              <a:gd name="connsiteY172" fmla="*/ 346075 h 2359024"/>
              <a:gd name="connsiteX173" fmla="*/ 1046162 w 2316162"/>
              <a:gd name="connsiteY173" fmla="*/ 322262 h 2359024"/>
              <a:gd name="connsiteX174" fmla="*/ 1038225 w 2316162"/>
              <a:gd name="connsiteY174" fmla="*/ 295275 h 2359024"/>
              <a:gd name="connsiteX175" fmla="*/ 1036637 w 2316162"/>
              <a:gd name="connsiteY175" fmla="*/ 290512 h 2359024"/>
              <a:gd name="connsiteX176" fmla="*/ 1031875 w 2316162"/>
              <a:gd name="connsiteY176" fmla="*/ 280987 h 2359024"/>
              <a:gd name="connsiteX177" fmla="*/ 1025525 w 2316162"/>
              <a:gd name="connsiteY177" fmla="*/ 265112 h 2359024"/>
              <a:gd name="connsiteX178" fmla="*/ 1016000 w 2316162"/>
              <a:gd name="connsiteY178" fmla="*/ 244475 h 2359024"/>
              <a:gd name="connsiteX179" fmla="*/ 1008062 w 2316162"/>
              <a:gd name="connsiteY179" fmla="*/ 222250 h 2359024"/>
              <a:gd name="connsiteX180" fmla="*/ 1001712 w 2316162"/>
              <a:gd name="connsiteY180" fmla="*/ 200025 h 2359024"/>
              <a:gd name="connsiteX181" fmla="*/ 996950 w 2316162"/>
              <a:gd name="connsiteY181" fmla="*/ 177800 h 2359024"/>
              <a:gd name="connsiteX182" fmla="*/ 995362 w 2316162"/>
              <a:gd name="connsiteY182" fmla="*/ 158750 h 2359024"/>
              <a:gd name="connsiteX183" fmla="*/ 1000125 w 2316162"/>
              <a:gd name="connsiteY183" fmla="*/ 122237 h 2359024"/>
              <a:gd name="connsiteX184" fmla="*/ 1011237 w 2316162"/>
              <a:gd name="connsiteY184" fmla="*/ 88900 h 2359024"/>
              <a:gd name="connsiteX185" fmla="*/ 1031875 w 2316162"/>
              <a:gd name="connsiteY185" fmla="*/ 60325 h 2359024"/>
              <a:gd name="connsiteX186" fmla="*/ 1057275 w 2316162"/>
              <a:gd name="connsiteY186" fmla="*/ 34925 h 2359024"/>
              <a:gd name="connsiteX187" fmla="*/ 1087437 w 2316162"/>
              <a:gd name="connsiteY187" fmla="*/ 15875 h 2359024"/>
              <a:gd name="connsiteX188" fmla="*/ 1122362 w 2316162"/>
              <a:gd name="connsiteY188" fmla="*/ 4762 h 2359024"/>
              <a:gd name="connsiteX0" fmla="*/ 1160462 w 2316162"/>
              <a:gd name="connsiteY0" fmla="*/ 0 h 2359024"/>
              <a:gd name="connsiteX1" fmla="*/ 1198562 w 2316162"/>
              <a:gd name="connsiteY1" fmla="*/ 4762 h 2359024"/>
              <a:gd name="connsiteX2" fmla="*/ 1231900 w 2316162"/>
              <a:gd name="connsiteY2" fmla="*/ 15875 h 2359024"/>
              <a:gd name="connsiteX3" fmla="*/ 1262062 w 2316162"/>
              <a:gd name="connsiteY3" fmla="*/ 34925 h 2359024"/>
              <a:gd name="connsiteX4" fmla="*/ 1289050 w 2316162"/>
              <a:gd name="connsiteY4" fmla="*/ 60325 h 2359024"/>
              <a:gd name="connsiteX5" fmla="*/ 1308100 w 2316162"/>
              <a:gd name="connsiteY5" fmla="*/ 88900 h 2359024"/>
              <a:gd name="connsiteX6" fmla="*/ 1320800 w 2316162"/>
              <a:gd name="connsiteY6" fmla="*/ 122237 h 2359024"/>
              <a:gd name="connsiteX7" fmla="*/ 1323975 w 2316162"/>
              <a:gd name="connsiteY7" fmla="*/ 158750 h 2359024"/>
              <a:gd name="connsiteX8" fmla="*/ 1322387 w 2316162"/>
              <a:gd name="connsiteY8" fmla="*/ 177800 h 2359024"/>
              <a:gd name="connsiteX9" fmla="*/ 1317625 w 2316162"/>
              <a:gd name="connsiteY9" fmla="*/ 200025 h 2359024"/>
              <a:gd name="connsiteX10" fmla="*/ 1311275 w 2316162"/>
              <a:gd name="connsiteY10" fmla="*/ 222250 h 2359024"/>
              <a:gd name="connsiteX11" fmla="*/ 1304925 w 2316162"/>
              <a:gd name="connsiteY11" fmla="*/ 244475 h 2359024"/>
              <a:gd name="connsiteX12" fmla="*/ 1296987 w 2316162"/>
              <a:gd name="connsiteY12" fmla="*/ 265112 h 2359024"/>
              <a:gd name="connsiteX13" fmla="*/ 1290637 w 2316162"/>
              <a:gd name="connsiteY13" fmla="*/ 280987 h 2359024"/>
              <a:gd name="connsiteX14" fmla="*/ 1285875 w 2316162"/>
              <a:gd name="connsiteY14" fmla="*/ 290512 h 2359024"/>
              <a:gd name="connsiteX15" fmla="*/ 1282700 w 2316162"/>
              <a:gd name="connsiteY15" fmla="*/ 295275 h 2359024"/>
              <a:gd name="connsiteX16" fmla="*/ 1274762 w 2316162"/>
              <a:gd name="connsiteY16" fmla="*/ 322262 h 2359024"/>
              <a:gd name="connsiteX17" fmla="*/ 1274762 w 2316162"/>
              <a:gd name="connsiteY17" fmla="*/ 346075 h 2359024"/>
              <a:gd name="connsiteX18" fmla="*/ 1285875 w 2316162"/>
              <a:gd name="connsiteY18" fmla="*/ 366712 h 2359024"/>
              <a:gd name="connsiteX19" fmla="*/ 1300162 w 2316162"/>
              <a:gd name="connsiteY19" fmla="*/ 382587 h 2359024"/>
              <a:gd name="connsiteX20" fmla="*/ 1322387 w 2316162"/>
              <a:gd name="connsiteY20" fmla="*/ 392112 h 2359024"/>
              <a:gd name="connsiteX21" fmla="*/ 1350962 w 2316162"/>
              <a:gd name="connsiteY21" fmla="*/ 395287 h 2359024"/>
              <a:gd name="connsiteX22" fmla="*/ 1908175 w 2316162"/>
              <a:gd name="connsiteY22" fmla="*/ 395287 h 2359024"/>
              <a:gd name="connsiteX23" fmla="*/ 1911350 w 2316162"/>
              <a:gd name="connsiteY23" fmla="*/ 477837 h 2359024"/>
              <a:gd name="connsiteX24" fmla="*/ 1911350 w 2316162"/>
              <a:gd name="connsiteY24" fmla="*/ 485775 h 2359024"/>
              <a:gd name="connsiteX25" fmla="*/ 1911350 w 2316162"/>
              <a:gd name="connsiteY25" fmla="*/ 496887 h 2359024"/>
              <a:gd name="connsiteX26" fmla="*/ 1911350 w 2316162"/>
              <a:gd name="connsiteY26" fmla="*/ 506412 h 2359024"/>
              <a:gd name="connsiteX27" fmla="*/ 1908175 w 2316162"/>
              <a:gd name="connsiteY27" fmla="*/ 936625 h 2359024"/>
              <a:gd name="connsiteX28" fmla="*/ 1909762 w 2316162"/>
              <a:gd name="connsiteY28" fmla="*/ 962025 h 2359024"/>
              <a:gd name="connsiteX29" fmla="*/ 1917700 w 2316162"/>
              <a:gd name="connsiteY29" fmla="*/ 981075 h 2359024"/>
              <a:gd name="connsiteX30" fmla="*/ 1930400 w 2316162"/>
              <a:gd name="connsiteY30" fmla="*/ 995362 h 2359024"/>
              <a:gd name="connsiteX31" fmla="*/ 1946275 w 2316162"/>
              <a:gd name="connsiteY31" fmla="*/ 1006475 h 2359024"/>
              <a:gd name="connsiteX32" fmla="*/ 1965325 w 2316162"/>
              <a:gd name="connsiteY32" fmla="*/ 1011237 h 2359024"/>
              <a:gd name="connsiteX33" fmla="*/ 1985962 w 2316162"/>
              <a:gd name="connsiteY33" fmla="*/ 1009650 h 2359024"/>
              <a:gd name="connsiteX34" fmla="*/ 2011362 w 2316162"/>
              <a:gd name="connsiteY34" fmla="*/ 1003300 h 2359024"/>
              <a:gd name="connsiteX35" fmla="*/ 2016125 w 2316162"/>
              <a:gd name="connsiteY35" fmla="*/ 1001712 h 2359024"/>
              <a:gd name="connsiteX36" fmla="*/ 2027237 w 2316162"/>
              <a:gd name="connsiteY36" fmla="*/ 996950 h 2359024"/>
              <a:gd name="connsiteX37" fmla="*/ 2043112 w 2316162"/>
              <a:gd name="connsiteY37" fmla="*/ 990600 h 2359024"/>
              <a:gd name="connsiteX38" fmla="*/ 2063750 w 2316162"/>
              <a:gd name="connsiteY38" fmla="*/ 982662 h 2359024"/>
              <a:gd name="connsiteX39" fmla="*/ 2087562 w 2316162"/>
              <a:gd name="connsiteY39" fmla="*/ 976312 h 2359024"/>
              <a:gd name="connsiteX40" fmla="*/ 2109787 w 2316162"/>
              <a:gd name="connsiteY40" fmla="*/ 969962 h 2359024"/>
              <a:gd name="connsiteX41" fmla="*/ 2132012 w 2316162"/>
              <a:gd name="connsiteY41" fmla="*/ 965200 h 2359024"/>
              <a:gd name="connsiteX42" fmla="*/ 2151062 w 2316162"/>
              <a:gd name="connsiteY42" fmla="*/ 963612 h 2359024"/>
              <a:gd name="connsiteX43" fmla="*/ 2190750 w 2316162"/>
              <a:gd name="connsiteY43" fmla="*/ 968375 h 2359024"/>
              <a:gd name="connsiteX44" fmla="*/ 2224087 w 2316162"/>
              <a:gd name="connsiteY44" fmla="*/ 979487 h 2359024"/>
              <a:gd name="connsiteX45" fmla="*/ 2254250 w 2316162"/>
              <a:gd name="connsiteY45" fmla="*/ 998537 h 2359024"/>
              <a:gd name="connsiteX46" fmla="*/ 2281237 w 2316162"/>
              <a:gd name="connsiteY46" fmla="*/ 1022350 h 2359024"/>
              <a:gd name="connsiteX47" fmla="*/ 2298700 w 2316162"/>
              <a:gd name="connsiteY47" fmla="*/ 1052512 h 2359024"/>
              <a:gd name="connsiteX48" fmla="*/ 2311400 w 2316162"/>
              <a:gd name="connsiteY48" fmla="*/ 1085850 h 2359024"/>
              <a:gd name="connsiteX49" fmla="*/ 2316162 w 2316162"/>
              <a:gd name="connsiteY49" fmla="*/ 1120775 h 2359024"/>
              <a:gd name="connsiteX50" fmla="*/ 2311400 w 2316162"/>
              <a:gd name="connsiteY50" fmla="*/ 1158875 h 2359024"/>
              <a:gd name="connsiteX51" fmla="*/ 2298700 w 2316162"/>
              <a:gd name="connsiteY51" fmla="*/ 1192212 h 2359024"/>
              <a:gd name="connsiteX52" fmla="*/ 2281237 w 2316162"/>
              <a:gd name="connsiteY52" fmla="*/ 1220787 h 2359024"/>
              <a:gd name="connsiteX53" fmla="*/ 2254250 w 2316162"/>
              <a:gd name="connsiteY53" fmla="*/ 1246187 h 2359024"/>
              <a:gd name="connsiteX54" fmla="*/ 2224087 w 2316162"/>
              <a:gd name="connsiteY54" fmla="*/ 1265237 h 2359024"/>
              <a:gd name="connsiteX55" fmla="*/ 2190750 w 2316162"/>
              <a:gd name="connsiteY55" fmla="*/ 1276350 h 2359024"/>
              <a:gd name="connsiteX56" fmla="*/ 2151062 w 2316162"/>
              <a:gd name="connsiteY56" fmla="*/ 1281112 h 2359024"/>
              <a:gd name="connsiteX57" fmla="*/ 2132012 w 2316162"/>
              <a:gd name="connsiteY57" fmla="*/ 1279525 h 2359024"/>
              <a:gd name="connsiteX58" fmla="*/ 2109787 w 2316162"/>
              <a:gd name="connsiteY58" fmla="*/ 1274762 h 2359024"/>
              <a:gd name="connsiteX59" fmla="*/ 2087562 w 2316162"/>
              <a:gd name="connsiteY59" fmla="*/ 1268412 h 2359024"/>
              <a:gd name="connsiteX60" fmla="*/ 2063750 w 2316162"/>
              <a:gd name="connsiteY60" fmla="*/ 1260475 h 2359024"/>
              <a:gd name="connsiteX61" fmla="*/ 2043112 w 2316162"/>
              <a:gd name="connsiteY61" fmla="*/ 1254125 h 2359024"/>
              <a:gd name="connsiteX62" fmla="*/ 2027237 w 2316162"/>
              <a:gd name="connsiteY62" fmla="*/ 1247775 h 2359024"/>
              <a:gd name="connsiteX63" fmla="*/ 2016125 w 2316162"/>
              <a:gd name="connsiteY63" fmla="*/ 1243012 h 2359024"/>
              <a:gd name="connsiteX64" fmla="*/ 2011362 w 2316162"/>
              <a:gd name="connsiteY64" fmla="*/ 1241425 h 2359024"/>
              <a:gd name="connsiteX65" fmla="*/ 1985962 w 2316162"/>
              <a:gd name="connsiteY65" fmla="*/ 1235075 h 2359024"/>
              <a:gd name="connsiteX66" fmla="*/ 1965325 w 2316162"/>
              <a:gd name="connsiteY66" fmla="*/ 1233487 h 2359024"/>
              <a:gd name="connsiteX67" fmla="*/ 1946275 w 2316162"/>
              <a:gd name="connsiteY67" fmla="*/ 1238250 h 2359024"/>
              <a:gd name="connsiteX68" fmla="*/ 1930400 w 2316162"/>
              <a:gd name="connsiteY68" fmla="*/ 1247775 h 2359024"/>
              <a:gd name="connsiteX69" fmla="*/ 1917700 w 2316162"/>
              <a:gd name="connsiteY69" fmla="*/ 1263650 h 2359024"/>
              <a:gd name="connsiteX70" fmla="*/ 1909762 w 2316162"/>
              <a:gd name="connsiteY70" fmla="*/ 1282700 h 2359024"/>
              <a:gd name="connsiteX71" fmla="*/ 1908175 w 2316162"/>
              <a:gd name="connsiteY71" fmla="*/ 1306512 h 2359024"/>
              <a:gd name="connsiteX72" fmla="*/ 1909203 w 2316162"/>
              <a:gd name="connsiteY72" fmla="*/ 1861565 h 2359024"/>
              <a:gd name="connsiteX73" fmla="*/ 1358900 w 2316162"/>
              <a:gd name="connsiteY73" fmla="*/ 1862137 h 2359024"/>
              <a:gd name="connsiteX74" fmla="*/ 1331912 w 2316162"/>
              <a:gd name="connsiteY74" fmla="*/ 1866900 h 2359024"/>
              <a:gd name="connsiteX75" fmla="*/ 1309687 w 2316162"/>
              <a:gd name="connsiteY75" fmla="*/ 1878012 h 2359024"/>
              <a:gd name="connsiteX76" fmla="*/ 1293812 w 2316162"/>
              <a:gd name="connsiteY76" fmla="*/ 1892300 h 2359024"/>
              <a:gd name="connsiteX77" fmla="*/ 1285875 w 2316162"/>
              <a:gd name="connsiteY77" fmla="*/ 1912937 h 2359024"/>
              <a:gd name="connsiteX78" fmla="*/ 1282700 w 2316162"/>
              <a:gd name="connsiteY78" fmla="*/ 1936750 h 2359024"/>
              <a:gd name="connsiteX79" fmla="*/ 1292225 w 2316162"/>
              <a:gd name="connsiteY79" fmla="*/ 1963737 h 2359024"/>
              <a:gd name="connsiteX80" fmla="*/ 1293812 w 2316162"/>
              <a:gd name="connsiteY80" fmla="*/ 1968500 h 2359024"/>
              <a:gd name="connsiteX81" fmla="*/ 1298575 w 2316162"/>
              <a:gd name="connsiteY81" fmla="*/ 1978025 h 2359024"/>
              <a:gd name="connsiteX82" fmla="*/ 1304925 w 2316162"/>
              <a:gd name="connsiteY82" fmla="*/ 1993900 h 2359024"/>
              <a:gd name="connsiteX83" fmla="*/ 1312862 w 2316162"/>
              <a:gd name="connsiteY83" fmla="*/ 2014537 h 2359024"/>
              <a:gd name="connsiteX84" fmla="*/ 1320800 w 2316162"/>
              <a:gd name="connsiteY84" fmla="*/ 2035175 h 2359024"/>
              <a:gd name="connsiteX85" fmla="*/ 1327150 w 2316162"/>
              <a:gd name="connsiteY85" fmla="*/ 2058987 h 2359024"/>
              <a:gd name="connsiteX86" fmla="*/ 1331912 w 2316162"/>
              <a:gd name="connsiteY86" fmla="*/ 2081212 h 2359024"/>
              <a:gd name="connsiteX87" fmla="*/ 1333500 w 2316162"/>
              <a:gd name="connsiteY87" fmla="*/ 2098675 h 2359024"/>
              <a:gd name="connsiteX88" fmla="*/ 1328737 w 2316162"/>
              <a:gd name="connsiteY88" fmla="*/ 2136775 h 2359024"/>
              <a:gd name="connsiteX89" fmla="*/ 1316037 w 2316162"/>
              <a:gd name="connsiteY89" fmla="*/ 2170112 h 2359024"/>
              <a:gd name="connsiteX90" fmla="*/ 1298575 w 2316162"/>
              <a:gd name="connsiteY90" fmla="*/ 2198687 h 2359024"/>
              <a:gd name="connsiteX91" fmla="*/ 1271587 w 2316162"/>
              <a:gd name="connsiteY91" fmla="*/ 2222500 h 2359024"/>
              <a:gd name="connsiteX92" fmla="*/ 1241425 w 2316162"/>
              <a:gd name="connsiteY92" fmla="*/ 2243137 h 2359024"/>
              <a:gd name="connsiteX93" fmla="*/ 1208087 w 2316162"/>
              <a:gd name="connsiteY93" fmla="*/ 2254250 h 2359024"/>
              <a:gd name="connsiteX94" fmla="*/ 1168400 w 2316162"/>
              <a:gd name="connsiteY94" fmla="*/ 2259012 h 2359024"/>
              <a:gd name="connsiteX95" fmla="*/ 1131887 w 2316162"/>
              <a:gd name="connsiteY95" fmla="*/ 2254250 h 2359024"/>
              <a:gd name="connsiteX96" fmla="*/ 1096962 w 2316162"/>
              <a:gd name="connsiteY96" fmla="*/ 2243137 h 2359024"/>
              <a:gd name="connsiteX97" fmla="*/ 1066800 w 2316162"/>
              <a:gd name="connsiteY97" fmla="*/ 2222500 h 2359024"/>
              <a:gd name="connsiteX98" fmla="*/ 1041400 w 2316162"/>
              <a:gd name="connsiteY98" fmla="*/ 2198687 h 2359024"/>
              <a:gd name="connsiteX99" fmla="*/ 1022350 w 2316162"/>
              <a:gd name="connsiteY99" fmla="*/ 2170112 h 2359024"/>
              <a:gd name="connsiteX100" fmla="*/ 1009650 w 2316162"/>
              <a:gd name="connsiteY100" fmla="*/ 2136775 h 2359024"/>
              <a:gd name="connsiteX101" fmla="*/ 1004887 w 2316162"/>
              <a:gd name="connsiteY101" fmla="*/ 2098675 h 2359024"/>
              <a:gd name="connsiteX102" fmla="*/ 1006475 w 2316162"/>
              <a:gd name="connsiteY102" fmla="*/ 2081212 h 2359024"/>
              <a:gd name="connsiteX103" fmla="*/ 1011237 w 2316162"/>
              <a:gd name="connsiteY103" fmla="*/ 2058987 h 2359024"/>
              <a:gd name="connsiteX104" fmla="*/ 1019175 w 2316162"/>
              <a:gd name="connsiteY104" fmla="*/ 2035175 h 2359024"/>
              <a:gd name="connsiteX105" fmla="*/ 1027112 w 2316162"/>
              <a:gd name="connsiteY105" fmla="*/ 2014537 h 2359024"/>
              <a:gd name="connsiteX106" fmla="*/ 1033462 w 2316162"/>
              <a:gd name="connsiteY106" fmla="*/ 1993900 h 2359024"/>
              <a:gd name="connsiteX107" fmla="*/ 1039812 w 2316162"/>
              <a:gd name="connsiteY107" fmla="*/ 1978025 h 2359024"/>
              <a:gd name="connsiteX108" fmla="*/ 1044575 w 2316162"/>
              <a:gd name="connsiteY108" fmla="*/ 1968500 h 2359024"/>
              <a:gd name="connsiteX109" fmla="*/ 1046162 w 2316162"/>
              <a:gd name="connsiteY109" fmla="*/ 1963737 h 2359024"/>
              <a:gd name="connsiteX110" fmla="*/ 1054100 w 2316162"/>
              <a:gd name="connsiteY110" fmla="*/ 1936750 h 2359024"/>
              <a:gd name="connsiteX111" fmla="*/ 1054100 w 2316162"/>
              <a:gd name="connsiteY111" fmla="*/ 1912937 h 2359024"/>
              <a:gd name="connsiteX112" fmla="*/ 1046162 w 2316162"/>
              <a:gd name="connsiteY112" fmla="*/ 1892300 h 2359024"/>
              <a:gd name="connsiteX113" fmla="*/ 1030287 w 2316162"/>
              <a:gd name="connsiteY113" fmla="*/ 1878012 h 2359024"/>
              <a:gd name="connsiteX114" fmla="*/ 1006475 w 2316162"/>
              <a:gd name="connsiteY114" fmla="*/ 1866900 h 2359024"/>
              <a:gd name="connsiteX115" fmla="*/ 979487 w 2316162"/>
              <a:gd name="connsiteY115" fmla="*/ 1862137 h 2359024"/>
              <a:gd name="connsiteX116" fmla="*/ 420687 w 2316162"/>
              <a:gd name="connsiteY116" fmla="*/ 1862137 h 2359024"/>
              <a:gd name="connsiteX117" fmla="*/ 420687 w 2316162"/>
              <a:gd name="connsiteY117" fmla="*/ 2359024 h 2359024"/>
              <a:gd name="connsiteX118" fmla="*/ 411984 w 2316162"/>
              <a:gd name="connsiteY118" fmla="*/ 1368423 h 2359024"/>
              <a:gd name="connsiteX119" fmla="*/ 409575 w 2316162"/>
              <a:gd name="connsiteY119" fmla="*/ 1368423 h 2359024"/>
              <a:gd name="connsiteX120" fmla="*/ 409575 w 2316162"/>
              <a:gd name="connsiteY120" fmla="*/ 1306513 h 2359024"/>
              <a:gd name="connsiteX121" fmla="*/ 406400 w 2316162"/>
              <a:gd name="connsiteY121" fmla="*/ 1284288 h 2359024"/>
              <a:gd name="connsiteX122" fmla="*/ 398463 w 2316162"/>
              <a:gd name="connsiteY122" fmla="*/ 1266825 h 2359024"/>
              <a:gd name="connsiteX123" fmla="*/ 382588 w 2316162"/>
              <a:gd name="connsiteY123" fmla="*/ 1254125 h 2359024"/>
              <a:gd name="connsiteX124" fmla="*/ 365125 w 2316162"/>
              <a:gd name="connsiteY124" fmla="*/ 1247775 h 2359024"/>
              <a:gd name="connsiteX125" fmla="*/ 344488 w 2316162"/>
              <a:gd name="connsiteY125" fmla="*/ 1246188 h 2359024"/>
              <a:gd name="connsiteX126" fmla="*/ 320675 w 2316162"/>
              <a:gd name="connsiteY126" fmla="*/ 1249363 h 2359024"/>
              <a:gd name="connsiteX127" fmla="*/ 295275 w 2316162"/>
              <a:gd name="connsiteY127" fmla="*/ 1257300 h 2359024"/>
              <a:gd name="connsiteX128" fmla="*/ 292100 w 2316162"/>
              <a:gd name="connsiteY128" fmla="*/ 1258888 h 2359024"/>
              <a:gd name="connsiteX129" fmla="*/ 282575 w 2316162"/>
              <a:gd name="connsiteY129" fmla="*/ 1262063 h 2359024"/>
              <a:gd name="connsiteX130" fmla="*/ 266700 w 2316162"/>
              <a:gd name="connsiteY130" fmla="*/ 1265238 h 2359024"/>
              <a:gd name="connsiteX131" fmla="*/ 249238 w 2316162"/>
              <a:gd name="connsiteY131" fmla="*/ 1270000 h 2359024"/>
              <a:gd name="connsiteX132" fmla="*/ 227013 w 2316162"/>
              <a:gd name="connsiteY132" fmla="*/ 1273175 h 2359024"/>
              <a:gd name="connsiteX133" fmla="*/ 204788 w 2316162"/>
              <a:gd name="connsiteY133" fmla="*/ 1277938 h 2359024"/>
              <a:gd name="connsiteX134" fmla="*/ 184150 w 2316162"/>
              <a:gd name="connsiteY134" fmla="*/ 1279525 h 2359024"/>
              <a:gd name="connsiteX135" fmla="*/ 165100 w 2316162"/>
              <a:gd name="connsiteY135" fmla="*/ 1281113 h 2359024"/>
              <a:gd name="connsiteX136" fmla="*/ 127000 w 2316162"/>
              <a:gd name="connsiteY136" fmla="*/ 1276350 h 2359024"/>
              <a:gd name="connsiteX137" fmla="*/ 92075 w 2316162"/>
              <a:gd name="connsiteY137" fmla="*/ 1265238 h 2359024"/>
              <a:gd name="connsiteX138" fmla="*/ 61913 w 2316162"/>
              <a:gd name="connsiteY138" fmla="*/ 1246188 h 2359024"/>
              <a:gd name="connsiteX139" fmla="*/ 36513 w 2316162"/>
              <a:gd name="connsiteY139" fmla="*/ 1220788 h 2359024"/>
              <a:gd name="connsiteX140" fmla="*/ 17463 w 2316162"/>
              <a:gd name="connsiteY140" fmla="*/ 1192213 h 2359024"/>
              <a:gd name="connsiteX141" fmla="*/ 4763 w 2316162"/>
              <a:gd name="connsiteY141" fmla="*/ 1158875 h 2359024"/>
              <a:gd name="connsiteX142" fmla="*/ 0 w 2316162"/>
              <a:gd name="connsiteY142" fmla="*/ 1122362 h 2359024"/>
              <a:gd name="connsiteX143" fmla="*/ 4763 w 2316162"/>
              <a:gd name="connsiteY143" fmla="*/ 1085850 h 2359024"/>
              <a:gd name="connsiteX144" fmla="*/ 17463 w 2316162"/>
              <a:gd name="connsiteY144" fmla="*/ 1052512 h 2359024"/>
              <a:gd name="connsiteX145" fmla="*/ 36513 w 2316162"/>
              <a:gd name="connsiteY145" fmla="*/ 1022350 h 2359024"/>
              <a:gd name="connsiteX146" fmla="*/ 61913 w 2316162"/>
              <a:gd name="connsiteY146" fmla="*/ 998537 h 2359024"/>
              <a:gd name="connsiteX147" fmla="*/ 92075 w 2316162"/>
              <a:gd name="connsiteY147" fmla="*/ 979487 h 2359024"/>
              <a:gd name="connsiteX148" fmla="*/ 127000 w 2316162"/>
              <a:gd name="connsiteY148" fmla="*/ 968375 h 2359024"/>
              <a:gd name="connsiteX149" fmla="*/ 165100 w 2316162"/>
              <a:gd name="connsiteY149" fmla="*/ 963612 h 2359024"/>
              <a:gd name="connsiteX150" fmla="*/ 184150 w 2316162"/>
              <a:gd name="connsiteY150" fmla="*/ 965200 h 2359024"/>
              <a:gd name="connsiteX151" fmla="*/ 206375 w 2316162"/>
              <a:gd name="connsiteY151" fmla="*/ 969962 h 2359024"/>
              <a:gd name="connsiteX152" fmla="*/ 230188 w 2316162"/>
              <a:gd name="connsiteY152" fmla="*/ 976312 h 2359024"/>
              <a:gd name="connsiteX153" fmla="*/ 252413 w 2316162"/>
              <a:gd name="connsiteY153" fmla="*/ 984250 h 2359024"/>
              <a:gd name="connsiteX154" fmla="*/ 273050 w 2316162"/>
              <a:gd name="connsiteY154" fmla="*/ 990600 h 2359024"/>
              <a:gd name="connsiteX155" fmla="*/ 290513 w 2316162"/>
              <a:gd name="connsiteY155" fmla="*/ 996950 h 2359024"/>
              <a:gd name="connsiteX156" fmla="*/ 301625 w 2316162"/>
              <a:gd name="connsiteY156" fmla="*/ 1001712 h 2359024"/>
              <a:gd name="connsiteX157" fmla="*/ 304800 w 2316162"/>
              <a:gd name="connsiteY157" fmla="*/ 1003300 h 2359024"/>
              <a:gd name="connsiteX158" fmla="*/ 333375 w 2316162"/>
              <a:gd name="connsiteY158" fmla="*/ 1011237 h 2359024"/>
              <a:gd name="connsiteX159" fmla="*/ 358775 w 2316162"/>
              <a:gd name="connsiteY159" fmla="*/ 1009650 h 2359024"/>
              <a:gd name="connsiteX160" fmla="*/ 379413 w 2316162"/>
              <a:gd name="connsiteY160" fmla="*/ 1001712 h 2359024"/>
              <a:gd name="connsiteX161" fmla="*/ 396875 w 2316162"/>
              <a:gd name="connsiteY161" fmla="*/ 987425 h 2359024"/>
              <a:gd name="connsiteX162" fmla="*/ 406400 w 2316162"/>
              <a:gd name="connsiteY162" fmla="*/ 965200 h 2359024"/>
              <a:gd name="connsiteX163" fmla="*/ 409575 w 2316162"/>
              <a:gd name="connsiteY163" fmla="*/ 936625 h 2359024"/>
              <a:gd name="connsiteX164" fmla="*/ 409575 w 2316162"/>
              <a:gd name="connsiteY164" fmla="*/ 402374 h 2359024"/>
              <a:gd name="connsiteX165" fmla="*/ 412616 w 2316162"/>
              <a:gd name="connsiteY165" fmla="*/ 402374 h 2359024"/>
              <a:gd name="connsiteX166" fmla="*/ 412616 w 2316162"/>
              <a:gd name="connsiteY166" fmla="*/ 395287 h 2359024"/>
              <a:gd name="connsiteX167" fmla="*/ 969962 w 2316162"/>
              <a:gd name="connsiteY167" fmla="*/ 395287 h 2359024"/>
              <a:gd name="connsiteX168" fmla="*/ 996950 w 2316162"/>
              <a:gd name="connsiteY168" fmla="*/ 392112 h 2359024"/>
              <a:gd name="connsiteX169" fmla="*/ 1020762 w 2316162"/>
              <a:gd name="connsiteY169" fmla="*/ 382587 h 2359024"/>
              <a:gd name="connsiteX170" fmla="*/ 1036637 w 2316162"/>
              <a:gd name="connsiteY170" fmla="*/ 366712 h 2359024"/>
              <a:gd name="connsiteX171" fmla="*/ 1044575 w 2316162"/>
              <a:gd name="connsiteY171" fmla="*/ 346075 h 2359024"/>
              <a:gd name="connsiteX172" fmla="*/ 1046162 w 2316162"/>
              <a:gd name="connsiteY172" fmla="*/ 322262 h 2359024"/>
              <a:gd name="connsiteX173" fmla="*/ 1038225 w 2316162"/>
              <a:gd name="connsiteY173" fmla="*/ 295275 h 2359024"/>
              <a:gd name="connsiteX174" fmla="*/ 1036637 w 2316162"/>
              <a:gd name="connsiteY174" fmla="*/ 290512 h 2359024"/>
              <a:gd name="connsiteX175" fmla="*/ 1031875 w 2316162"/>
              <a:gd name="connsiteY175" fmla="*/ 280987 h 2359024"/>
              <a:gd name="connsiteX176" fmla="*/ 1025525 w 2316162"/>
              <a:gd name="connsiteY176" fmla="*/ 265112 h 2359024"/>
              <a:gd name="connsiteX177" fmla="*/ 1016000 w 2316162"/>
              <a:gd name="connsiteY177" fmla="*/ 244475 h 2359024"/>
              <a:gd name="connsiteX178" fmla="*/ 1008062 w 2316162"/>
              <a:gd name="connsiteY178" fmla="*/ 222250 h 2359024"/>
              <a:gd name="connsiteX179" fmla="*/ 1001712 w 2316162"/>
              <a:gd name="connsiteY179" fmla="*/ 200025 h 2359024"/>
              <a:gd name="connsiteX180" fmla="*/ 996950 w 2316162"/>
              <a:gd name="connsiteY180" fmla="*/ 177800 h 2359024"/>
              <a:gd name="connsiteX181" fmla="*/ 995362 w 2316162"/>
              <a:gd name="connsiteY181" fmla="*/ 158750 h 2359024"/>
              <a:gd name="connsiteX182" fmla="*/ 1000125 w 2316162"/>
              <a:gd name="connsiteY182" fmla="*/ 122237 h 2359024"/>
              <a:gd name="connsiteX183" fmla="*/ 1011237 w 2316162"/>
              <a:gd name="connsiteY183" fmla="*/ 88900 h 2359024"/>
              <a:gd name="connsiteX184" fmla="*/ 1031875 w 2316162"/>
              <a:gd name="connsiteY184" fmla="*/ 60325 h 2359024"/>
              <a:gd name="connsiteX185" fmla="*/ 1057275 w 2316162"/>
              <a:gd name="connsiteY185" fmla="*/ 34925 h 2359024"/>
              <a:gd name="connsiteX186" fmla="*/ 1087437 w 2316162"/>
              <a:gd name="connsiteY186" fmla="*/ 15875 h 2359024"/>
              <a:gd name="connsiteX187" fmla="*/ 1122362 w 2316162"/>
              <a:gd name="connsiteY187" fmla="*/ 4762 h 2359024"/>
              <a:gd name="connsiteX188" fmla="*/ 1160462 w 2316162"/>
              <a:gd name="connsiteY188" fmla="*/ 0 h 2359024"/>
              <a:gd name="connsiteX0" fmla="*/ 1160462 w 2316162"/>
              <a:gd name="connsiteY0" fmla="*/ 0 h 2259012"/>
              <a:gd name="connsiteX1" fmla="*/ 1198562 w 2316162"/>
              <a:gd name="connsiteY1" fmla="*/ 4762 h 2259012"/>
              <a:gd name="connsiteX2" fmla="*/ 1231900 w 2316162"/>
              <a:gd name="connsiteY2" fmla="*/ 15875 h 2259012"/>
              <a:gd name="connsiteX3" fmla="*/ 1262062 w 2316162"/>
              <a:gd name="connsiteY3" fmla="*/ 34925 h 2259012"/>
              <a:gd name="connsiteX4" fmla="*/ 1289050 w 2316162"/>
              <a:gd name="connsiteY4" fmla="*/ 60325 h 2259012"/>
              <a:gd name="connsiteX5" fmla="*/ 1308100 w 2316162"/>
              <a:gd name="connsiteY5" fmla="*/ 88900 h 2259012"/>
              <a:gd name="connsiteX6" fmla="*/ 1320800 w 2316162"/>
              <a:gd name="connsiteY6" fmla="*/ 122237 h 2259012"/>
              <a:gd name="connsiteX7" fmla="*/ 1323975 w 2316162"/>
              <a:gd name="connsiteY7" fmla="*/ 158750 h 2259012"/>
              <a:gd name="connsiteX8" fmla="*/ 1322387 w 2316162"/>
              <a:gd name="connsiteY8" fmla="*/ 177800 h 2259012"/>
              <a:gd name="connsiteX9" fmla="*/ 1317625 w 2316162"/>
              <a:gd name="connsiteY9" fmla="*/ 200025 h 2259012"/>
              <a:gd name="connsiteX10" fmla="*/ 1311275 w 2316162"/>
              <a:gd name="connsiteY10" fmla="*/ 222250 h 2259012"/>
              <a:gd name="connsiteX11" fmla="*/ 1304925 w 2316162"/>
              <a:gd name="connsiteY11" fmla="*/ 244475 h 2259012"/>
              <a:gd name="connsiteX12" fmla="*/ 1296987 w 2316162"/>
              <a:gd name="connsiteY12" fmla="*/ 265112 h 2259012"/>
              <a:gd name="connsiteX13" fmla="*/ 1290637 w 2316162"/>
              <a:gd name="connsiteY13" fmla="*/ 280987 h 2259012"/>
              <a:gd name="connsiteX14" fmla="*/ 1285875 w 2316162"/>
              <a:gd name="connsiteY14" fmla="*/ 290512 h 2259012"/>
              <a:gd name="connsiteX15" fmla="*/ 1282700 w 2316162"/>
              <a:gd name="connsiteY15" fmla="*/ 295275 h 2259012"/>
              <a:gd name="connsiteX16" fmla="*/ 1274762 w 2316162"/>
              <a:gd name="connsiteY16" fmla="*/ 322262 h 2259012"/>
              <a:gd name="connsiteX17" fmla="*/ 1274762 w 2316162"/>
              <a:gd name="connsiteY17" fmla="*/ 346075 h 2259012"/>
              <a:gd name="connsiteX18" fmla="*/ 1285875 w 2316162"/>
              <a:gd name="connsiteY18" fmla="*/ 366712 h 2259012"/>
              <a:gd name="connsiteX19" fmla="*/ 1300162 w 2316162"/>
              <a:gd name="connsiteY19" fmla="*/ 382587 h 2259012"/>
              <a:gd name="connsiteX20" fmla="*/ 1322387 w 2316162"/>
              <a:gd name="connsiteY20" fmla="*/ 392112 h 2259012"/>
              <a:gd name="connsiteX21" fmla="*/ 1350962 w 2316162"/>
              <a:gd name="connsiteY21" fmla="*/ 395287 h 2259012"/>
              <a:gd name="connsiteX22" fmla="*/ 1908175 w 2316162"/>
              <a:gd name="connsiteY22" fmla="*/ 395287 h 2259012"/>
              <a:gd name="connsiteX23" fmla="*/ 1911350 w 2316162"/>
              <a:gd name="connsiteY23" fmla="*/ 477837 h 2259012"/>
              <a:gd name="connsiteX24" fmla="*/ 1911350 w 2316162"/>
              <a:gd name="connsiteY24" fmla="*/ 485775 h 2259012"/>
              <a:gd name="connsiteX25" fmla="*/ 1911350 w 2316162"/>
              <a:gd name="connsiteY25" fmla="*/ 496887 h 2259012"/>
              <a:gd name="connsiteX26" fmla="*/ 1911350 w 2316162"/>
              <a:gd name="connsiteY26" fmla="*/ 506412 h 2259012"/>
              <a:gd name="connsiteX27" fmla="*/ 1908175 w 2316162"/>
              <a:gd name="connsiteY27" fmla="*/ 936625 h 2259012"/>
              <a:gd name="connsiteX28" fmla="*/ 1909762 w 2316162"/>
              <a:gd name="connsiteY28" fmla="*/ 962025 h 2259012"/>
              <a:gd name="connsiteX29" fmla="*/ 1917700 w 2316162"/>
              <a:gd name="connsiteY29" fmla="*/ 981075 h 2259012"/>
              <a:gd name="connsiteX30" fmla="*/ 1930400 w 2316162"/>
              <a:gd name="connsiteY30" fmla="*/ 995362 h 2259012"/>
              <a:gd name="connsiteX31" fmla="*/ 1946275 w 2316162"/>
              <a:gd name="connsiteY31" fmla="*/ 1006475 h 2259012"/>
              <a:gd name="connsiteX32" fmla="*/ 1965325 w 2316162"/>
              <a:gd name="connsiteY32" fmla="*/ 1011237 h 2259012"/>
              <a:gd name="connsiteX33" fmla="*/ 1985962 w 2316162"/>
              <a:gd name="connsiteY33" fmla="*/ 1009650 h 2259012"/>
              <a:gd name="connsiteX34" fmla="*/ 2011362 w 2316162"/>
              <a:gd name="connsiteY34" fmla="*/ 1003300 h 2259012"/>
              <a:gd name="connsiteX35" fmla="*/ 2016125 w 2316162"/>
              <a:gd name="connsiteY35" fmla="*/ 1001712 h 2259012"/>
              <a:gd name="connsiteX36" fmla="*/ 2027237 w 2316162"/>
              <a:gd name="connsiteY36" fmla="*/ 996950 h 2259012"/>
              <a:gd name="connsiteX37" fmla="*/ 2043112 w 2316162"/>
              <a:gd name="connsiteY37" fmla="*/ 990600 h 2259012"/>
              <a:gd name="connsiteX38" fmla="*/ 2063750 w 2316162"/>
              <a:gd name="connsiteY38" fmla="*/ 982662 h 2259012"/>
              <a:gd name="connsiteX39" fmla="*/ 2087562 w 2316162"/>
              <a:gd name="connsiteY39" fmla="*/ 976312 h 2259012"/>
              <a:gd name="connsiteX40" fmla="*/ 2109787 w 2316162"/>
              <a:gd name="connsiteY40" fmla="*/ 969962 h 2259012"/>
              <a:gd name="connsiteX41" fmla="*/ 2132012 w 2316162"/>
              <a:gd name="connsiteY41" fmla="*/ 965200 h 2259012"/>
              <a:gd name="connsiteX42" fmla="*/ 2151062 w 2316162"/>
              <a:gd name="connsiteY42" fmla="*/ 963612 h 2259012"/>
              <a:gd name="connsiteX43" fmla="*/ 2190750 w 2316162"/>
              <a:gd name="connsiteY43" fmla="*/ 968375 h 2259012"/>
              <a:gd name="connsiteX44" fmla="*/ 2224087 w 2316162"/>
              <a:gd name="connsiteY44" fmla="*/ 979487 h 2259012"/>
              <a:gd name="connsiteX45" fmla="*/ 2254250 w 2316162"/>
              <a:gd name="connsiteY45" fmla="*/ 998537 h 2259012"/>
              <a:gd name="connsiteX46" fmla="*/ 2281237 w 2316162"/>
              <a:gd name="connsiteY46" fmla="*/ 1022350 h 2259012"/>
              <a:gd name="connsiteX47" fmla="*/ 2298700 w 2316162"/>
              <a:gd name="connsiteY47" fmla="*/ 1052512 h 2259012"/>
              <a:gd name="connsiteX48" fmla="*/ 2311400 w 2316162"/>
              <a:gd name="connsiteY48" fmla="*/ 1085850 h 2259012"/>
              <a:gd name="connsiteX49" fmla="*/ 2316162 w 2316162"/>
              <a:gd name="connsiteY49" fmla="*/ 1120775 h 2259012"/>
              <a:gd name="connsiteX50" fmla="*/ 2311400 w 2316162"/>
              <a:gd name="connsiteY50" fmla="*/ 1158875 h 2259012"/>
              <a:gd name="connsiteX51" fmla="*/ 2298700 w 2316162"/>
              <a:gd name="connsiteY51" fmla="*/ 1192212 h 2259012"/>
              <a:gd name="connsiteX52" fmla="*/ 2281237 w 2316162"/>
              <a:gd name="connsiteY52" fmla="*/ 1220787 h 2259012"/>
              <a:gd name="connsiteX53" fmla="*/ 2254250 w 2316162"/>
              <a:gd name="connsiteY53" fmla="*/ 1246187 h 2259012"/>
              <a:gd name="connsiteX54" fmla="*/ 2224087 w 2316162"/>
              <a:gd name="connsiteY54" fmla="*/ 1265237 h 2259012"/>
              <a:gd name="connsiteX55" fmla="*/ 2190750 w 2316162"/>
              <a:gd name="connsiteY55" fmla="*/ 1276350 h 2259012"/>
              <a:gd name="connsiteX56" fmla="*/ 2151062 w 2316162"/>
              <a:gd name="connsiteY56" fmla="*/ 1281112 h 2259012"/>
              <a:gd name="connsiteX57" fmla="*/ 2132012 w 2316162"/>
              <a:gd name="connsiteY57" fmla="*/ 1279525 h 2259012"/>
              <a:gd name="connsiteX58" fmla="*/ 2109787 w 2316162"/>
              <a:gd name="connsiteY58" fmla="*/ 1274762 h 2259012"/>
              <a:gd name="connsiteX59" fmla="*/ 2087562 w 2316162"/>
              <a:gd name="connsiteY59" fmla="*/ 1268412 h 2259012"/>
              <a:gd name="connsiteX60" fmla="*/ 2063750 w 2316162"/>
              <a:gd name="connsiteY60" fmla="*/ 1260475 h 2259012"/>
              <a:gd name="connsiteX61" fmla="*/ 2043112 w 2316162"/>
              <a:gd name="connsiteY61" fmla="*/ 1254125 h 2259012"/>
              <a:gd name="connsiteX62" fmla="*/ 2027237 w 2316162"/>
              <a:gd name="connsiteY62" fmla="*/ 1247775 h 2259012"/>
              <a:gd name="connsiteX63" fmla="*/ 2016125 w 2316162"/>
              <a:gd name="connsiteY63" fmla="*/ 1243012 h 2259012"/>
              <a:gd name="connsiteX64" fmla="*/ 2011362 w 2316162"/>
              <a:gd name="connsiteY64" fmla="*/ 1241425 h 2259012"/>
              <a:gd name="connsiteX65" fmla="*/ 1985962 w 2316162"/>
              <a:gd name="connsiteY65" fmla="*/ 1235075 h 2259012"/>
              <a:gd name="connsiteX66" fmla="*/ 1965325 w 2316162"/>
              <a:gd name="connsiteY66" fmla="*/ 1233487 h 2259012"/>
              <a:gd name="connsiteX67" fmla="*/ 1946275 w 2316162"/>
              <a:gd name="connsiteY67" fmla="*/ 1238250 h 2259012"/>
              <a:gd name="connsiteX68" fmla="*/ 1930400 w 2316162"/>
              <a:gd name="connsiteY68" fmla="*/ 1247775 h 2259012"/>
              <a:gd name="connsiteX69" fmla="*/ 1917700 w 2316162"/>
              <a:gd name="connsiteY69" fmla="*/ 1263650 h 2259012"/>
              <a:gd name="connsiteX70" fmla="*/ 1909762 w 2316162"/>
              <a:gd name="connsiteY70" fmla="*/ 1282700 h 2259012"/>
              <a:gd name="connsiteX71" fmla="*/ 1908175 w 2316162"/>
              <a:gd name="connsiteY71" fmla="*/ 1306512 h 2259012"/>
              <a:gd name="connsiteX72" fmla="*/ 1909203 w 2316162"/>
              <a:gd name="connsiteY72" fmla="*/ 1861565 h 2259012"/>
              <a:gd name="connsiteX73" fmla="*/ 1358900 w 2316162"/>
              <a:gd name="connsiteY73" fmla="*/ 1862137 h 2259012"/>
              <a:gd name="connsiteX74" fmla="*/ 1331912 w 2316162"/>
              <a:gd name="connsiteY74" fmla="*/ 1866900 h 2259012"/>
              <a:gd name="connsiteX75" fmla="*/ 1309687 w 2316162"/>
              <a:gd name="connsiteY75" fmla="*/ 1878012 h 2259012"/>
              <a:gd name="connsiteX76" fmla="*/ 1293812 w 2316162"/>
              <a:gd name="connsiteY76" fmla="*/ 1892300 h 2259012"/>
              <a:gd name="connsiteX77" fmla="*/ 1285875 w 2316162"/>
              <a:gd name="connsiteY77" fmla="*/ 1912937 h 2259012"/>
              <a:gd name="connsiteX78" fmla="*/ 1282700 w 2316162"/>
              <a:gd name="connsiteY78" fmla="*/ 1936750 h 2259012"/>
              <a:gd name="connsiteX79" fmla="*/ 1292225 w 2316162"/>
              <a:gd name="connsiteY79" fmla="*/ 1963737 h 2259012"/>
              <a:gd name="connsiteX80" fmla="*/ 1293812 w 2316162"/>
              <a:gd name="connsiteY80" fmla="*/ 1968500 h 2259012"/>
              <a:gd name="connsiteX81" fmla="*/ 1298575 w 2316162"/>
              <a:gd name="connsiteY81" fmla="*/ 1978025 h 2259012"/>
              <a:gd name="connsiteX82" fmla="*/ 1304925 w 2316162"/>
              <a:gd name="connsiteY82" fmla="*/ 1993900 h 2259012"/>
              <a:gd name="connsiteX83" fmla="*/ 1312862 w 2316162"/>
              <a:gd name="connsiteY83" fmla="*/ 2014537 h 2259012"/>
              <a:gd name="connsiteX84" fmla="*/ 1320800 w 2316162"/>
              <a:gd name="connsiteY84" fmla="*/ 2035175 h 2259012"/>
              <a:gd name="connsiteX85" fmla="*/ 1327150 w 2316162"/>
              <a:gd name="connsiteY85" fmla="*/ 2058987 h 2259012"/>
              <a:gd name="connsiteX86" fmla="*/ 1331912 w 2316162"/>
              <a:gd name="connsiteY86" fmla="*/ 2081212 h 2259012"/>
              <a:gd name="connsiteX87" fmla="*/ 1333500 w 2316162"/>
              <a:gd name="connsiteY87" fmla="*/ 2098675 h 2259012"/>
              <a:gd name="connsiteX88" fmla="*/ 1328737 w 2316162"/>
              <a:gd name="connsiteY88" fmla="*/ 2136775 h 2259012"/>
              <a:gd name="connsiteX89" fmla="*/ 1316037 w 2316162"/>
              <a:gd name="connsiteY89" fmla="*/ 2170112 h 2259012"/>
              <a:gd name="connsiteX90" fmla="*/ 1298575 w 2316162"/>
              <a:gd name="connsiteY90" fmla="*/ 2198687 h 2259012"/>
              <a:gd name="connsiteX91" fmla="*/ 1271587 w 2316162"/>
              <a:gd name="connsiteY91" fmla="*/ 2222500 h 2259012"/>
              <a:gd name="connsiteX92" fmla="*/ 1241425 w 2316162"/>
              <a:gd name="connsiteY92" fmla="*/ 2243137 h 2259012"/>
              <a:gd name="connsiteX93" fmla="*/ 1208087 w 2316162"/>
              <a:gd name="connsiteY93" fmla="*/ 2254250 h 2259012"/>
              <a:gd name="connsiteX94" fmla="*/ 1168400 w 2316162"/>
              <a:gd name="connsiteY94" fmla="*/ 2259012 h 2259012"/>
              <a:gd name="connsiteX95" fmla="*/ 1131887 w 2316162"/>
              <a:gd name="connsiteY95" fmla="*/ 2254250 h 2259012"/>
              <a:gd name="connsiteX96" fmla="*/ 1096962 w 2316162"/>
              <a:gd name="connsiteY96" fmla="*/ 2243137 h 2259012"/>
              <a:gd name="connsiteX97" fmla="*/ 1066800 w 2316162"/>
              <a:gd name="connsiteY97" fmla="*/ 2222500 h 2259012"/>
              <a:gd name="connsiteX98" fmla="*/ 1041400 w 2316162"/>
              <a:gd name="connsiteY98" fmla="*/ 2198687 h 2259012"/>
              <a:gd name="connsiteX99" fmla="*/ 1022350 w 2316162"/>
              <a:gd name="connsiteY99" fmla="*/ 2170112 h 2259012"/>
              <a:gd name="connsiteX100" fmla="*/ 1009650 w 2316162"/>
              <a:gd name="connsiteY100" fmla="*/ 2136775 h 2259012"/>
              <a:gd name="connsiteX101" fmla="*/ 1004887 w 2316162"/>
              <a:gd name="connsiteY101" fmla="*/ 2098675 h 2259012"/>
              <a:gd name="connsiteX102" fmla="*/ 1006475 w 2316162"/>
              <a:gd name="connsiteY102" fmla="*/ 2081212 h 2259012"/>
              <a:gd name="connsiteX103" fmla="*/ 1011237 w 2316162"/>
              <a:gd name="connsiteY103" fmla="*/ 2058987 h 2259012"/>
              <a:gd name="connsiteX104" fmla="*/ 1019175 w 2316162"/>
              <a:gd name="connsiteY104" fmla="*/ 2035175 h 2259012"/>
              <a:gd name="connsiteX105" fmla="*/ 1027112 w 2316162"/>
              <a:gd name="connsiteY105" fmla="*/ 2014537 h 2259012"/>
              <a:gd name="connsiteX106" fmla="*/ 1033462 w 2316162"/>
              <a:gd name="connsiteY106" fmla="*/ 1993900 h 2259012"/>
              <a:gd name="connsiteX107" fmla="*/ 1039812 w 2316162"/>
              <a:gd name="connsiteY107" fmla="*/ 1978025 h 2259012"/>
              <a:gd name="connsiteX108" fmla="*/ 1044575 w 2316162"/>
              <a:gd name="connsiteY108" fmla="*/ 1968500 h 2259012"/>
              <a:gd name="connsiteX109" fmla="*/ 1046162 w 2316162"/>
              <a:gd name="connsiteY109" fmla="*/ 1963737 h 2259012"/>
              <a:gd name="connsiteX110" fmla="*/ 1054100 w 2316162"/>
              <a:gd name="connsiteY110" fmla="*/ 1936750 h 2259012"/>
              <a:gd name="connsiteX111" fmla="*/ 1054100 w 2316162"/>
              <a:gd name="connsiteY111" fmla="*/ 1912937 h 2259012"/>
              <a:gd name="connsiteX112" fmla="*/ 1046162 w 2316162"/>
              <a:gd name="connsiteY112" fmla="*/ 1892300 h 2259012"/>
              <a:gd name="connsiteX113" fmla="*/ 1030287 w 2316162"/>
              <a:gd name="connsiteY113" fmla="*/ 1878012 h 2259012"/>
              <a:gd name="connsiteX114" fmla="*/ 1006475 w 2316162"/>
              <a:gd name="connsiteY114" fmla="*/ 1866900 h 2259012"/>
              <a:gd name="connsiteX115" fmla="*/ 979487 w 2316162"/>
              <a:gd name="connsiteY115" fmla="*/ 1862137 h 2259012"/>
              <a:gd name="connsiteX116" fmla="*/ 420687 w 2316162"/>
              <a:gd name="connsiteY116" fmla="*/ 1862137 h 2259012"/>
              <a:gd name="connsiteX117" fmla="*/ 411984 w 2316162"/>
              <a:gd name="connsiteY117" fmla="*/ 1368423 h 2259012"/>
              <a:gd name="connsiteX118" fmla="*/ 409575 w 2316162"/>
              <a:gd name="connsiteY118" fmla="*/ 1368423 h 2259012"/>
              <a:gd name="connsiteX119" fmla="*/ 409575 w 2316162"/>
              <a:gd name="connsiteY119" fmla="*/ 1306513 h 2259012"/>
              <a:gd name="connsiteX120" fmla="*/ 406400 w 2316162"/>
              <a:gd name="connsiteY120" fmla="*/ 1284288 h 2259012"/>
              <a:gd name="connsiteX121" fmla="*/ 398463 w 2316162"/>
              <a:gd name="connsiteY121" fmla="*/ 1266825 h 2259012"/>
              <a:gd name="connsiteX122" fmla="*/ 382588 w 2316162"/>
              <a:gd name="connsiteY122" fmla="*/ 1254125 h 2259012"/>
              <a:gd name="connsiteX123" fmla="*/ 365125 w 2316162"/>
              <a:gd name="connsiteY123" fmla="*/ 1247775 h 2259012"/>
              <a:gd name="connsiteX124" fmla="*/ 344488 w 2316162"/>
              <a:gd name="connsiteY124" fmla="*/ 1246188 h 2259012"/>
              <a:gd name="connsiteX125" fmla="*/ 320675 w 2316162"/>
              <a:gd name="connsiteY125" fmla="*/ 1249363 h 2259012"/>
              <a:gd name="connsiteX126" fmla="*/ 295275 w 2316162"/>
              <a:gd name="connsiteY126" fmla="*/ 1257300 h 2259012"/>
              <a:gd name="connsiteX127" fmla="*/ 292100 w 2316162"/>
              <a:gd name="connsiteY127" fmla="*/ 1258888 h 2259012"/>
              <a:gd name="connsiteX128" fmla="*/ 282575 w 2316162"/>
              <a:gd name="connsiteY128" fmla="*/ 1262063 h 2259012"/>
              <a:gd name="connsiteX129" fmla="*/ 266700 w 2316162"/>
              <a:gd name="connsiteY129" fmla="*/ 1265238 h 2259012"/>
              <a:gd name="connsiteX130" fmla="*/ 249238 w 2316162"/>
              <a:gd name="connsiteY130" fmla="*/ 1270000 h 2259012"/>
              <a:gd name="connsiteX131" fmla="*/ 227013 w 2316162"/>
              <a:gd name="connsiteY131" fmla="*/ 1273175 h 2259012"/>
              <a:gd name="connsiteX132" fmla="*/ 204788 w 2316162"/>
              <a:gd name="connsiteY132" fmla="*/ 1277938 h 2259012"/>
              <a:gd name="connsiteX133" fmla="*/ 184150 w 2316162"/>
              <a:gd name="connsiteY133" fmla="*/ 1279525 h 2259012"/>
              <a:gd name="connsiteX134" fmla="*/ 165100 w 2316162"/>
              <a:gd name="connsiteY134" fmla="*/ 1281113 h 2259012"/>
              <a:gd name="connsiteX135" fmla="*/ 127000 w 2316162"/>
              <a:gd name="connsiteY135" fmla="*/ 1276350 h 2259012"/>
              <a:gd name="connsiteX136" fmla="*/ 92075 w 2316162"/>
              <a:gd name="connsiteY136" fmla="*/ 1265238 h 2259012"/>
              <a:gd name="connsiteX137" fmla="*/ 61913 w 2316162"/>
              <a:gd name="connsiteY137" fmla="*/ 1246188 h 2259012"/>
              <a:gd name="connsiteX138" fmla="*/ 36513 w 2316162"/>
              <a:gd name="connsiteY138" fmla="*/ 1220788 h 2259012"/>
              <a:gd name="connsiteX139" fmla="*/ 17463 w 2316162"/>
              <a:gd name="connsiteY139" fmla="*/ 1192213 h 2259012"/>
              <a:gd name="connsiteX140" fmla="*/ 4763 w 2316162"/>
              <a:gd name="connsiteY140" fmla="*/ 1158875 h 2259012"/>
              <a:gd name="connsiteX141" fmla="*/ 0 w 2316162"/>
              <a:gd name="connsiteY141" fmla="*/ 1122362 h 2259012"/>
              <a:gd name="connsiteX142" fmla="*/ 4763 w 2316162"/>
              <a:gd name="connsiteY142" fmla="*/ 1085850 h 2259012"/>
              <a:gd name="connsiteX143" fmla="*/ 17463 w 2316162"/>
              <a:gd name="connsiteY143" fmla="*/ 1052512 h 2259012"/>
              <a:gd name="connsiteX144" fmla="*/ 36513 w 2316162"/>
              <a:gd name="connsiteY144" fmla="*/ 1022350 h 2259012"/>
              <a:gd name="connsiteX145" fmla="*/ 61913 w 2316162"/>
              <a:gd name="connsiteY145" fmla="*/ 998537 h 2259012"/>
              <a:gd name="connsiteX146" fmla="*/ 92075 w 2316162"/>
              <a:gd name="connsiteY146" fmla="*/ 979487 h 2259012"/>
              <a:gd name="connsiteX147" fmla="*/ 127000 w 2316162"/>
              <a:gd name="connsiteY147" fmla="*/ 968375 h 2259012"/>
              <a:gd name="connsiteX148" fmla="*/ 165100 w 2316162"/>
              <a:gd name="connsiteY148" fmla="*/ 963612 h 2259012"/>
              <a:gd name="connsiteX149" fmla="*/ 184150 w 2316162"/>
              <a:gd name="connsiteY149" fmla="*/ 965200 h 2259012"/>
              <a:gd name="connsiteX150" fmla="*/ 206375 w 2316162"/>
              <a:gd name="connsiteY150" fmla="*/ 969962 h 2259012"/>
              <a:gd name="connsiteX151" fmla="*/ 230188 w 2316162"/>
              <a:gd name="connsiteY151" fmla="*/ 976312 h 2259012"/>
              <a:gd name="connsiteX152" fmla="*/ 252413 w 2316162"/>
              <a:gd name="connsiteY152" fmla="*/ 984250 h 2259012"/>
              <a:gd name="connsiteX153" fmla="*/ 273050 w 2316162"/>
              <a:gd name="connsiteY153" fmla="*/ 990600 h 2259012"/>
              <a:gd name="connsiteX154" fmla="*/ 290513 w 2316162"/>
              <a:gd name="connsiteY154" fmla="*/ 996950 h 2259012"/>
              <a:gd name="connsiteX155" fmla="*/ 301625 w 2316162"/>
              <a:gd name="connsiteY155" fmla="*/ 1001712 h 2259012"/>
              <a:gd name="connsiteX156" fmla="*/ 304800 w 2316162"/>
              <a:gd name="connsiteY156" fmla="*/ 1003300 h 2259012"/>
              <a:gd name="connsiteX157" fmla="*/ 333375 w 2316162"/>
              <a:gd name="connsiteY157" fmla="*/ 1011237 h 2259012"/>
              <a:gd name="connsiteX158" fmla="*/ 358775 w 2316162"/>
              <a:gd name="connsiteY158" fmla="*/ 1009650 h 2259012"/>
              <a:gd name="connsiteX159" fmla="*/ 379413 w 2316162"/>
              <a:gd name="connsiteY159" fmla="*/ 1001712 h 2259012"/>
              <a:gd name="connsiteX160" fmla="*/ 396875 w 2316162"/>
              <a:gd name="connsiteY160" fmla="*/ 987425 h 2259012"/>
              <a:gd name="connsiteX161" fmla="*/ 406400 w 2316162"/>
              <a:gd name="connsiteY161" fmla="*/ 965200 h 2259012"/>
              <a:gd name="connsiteX162" fmla="*/ 409575 w 2316162"/>
              <a:gd name="connsiteY162" fmla="*/ 936625 h 2259012"/>
              <a:gd name="connsiteX163" fmla="*/ 409575 w 2316162"/>
              <a:gd name="connsiteY163" fmla="*/ 402374 h 2259012"/>
              <a:gd name="connsiteX164" fmla="*/ 412616 w 2316162"/>
              <a:gd name="connsiteY164" fmla="*/ 402374 h 2259012"/>
              <a:gd name="connsiteX165" fmla="*/ 412616 w 2316162"/>
              <a:gd name="connsiteY165" fmla="*/ 395287 h 2259012"/>
              <a:gd name="connsiteX166" fmla="*/ 969962 w 2316162"/>
              <a:gd name="connsiteY166" fmla="*/ 395287 h 2259012"/>
              <a:gd name="connsiteX167" fmla="*/ 996950 w 2316162"/>
              <a:gd name="connsiteY167" fmla="*/ 392112 h 2259012"/>
              <a:gd name="connsiteX168" fmla="*/ 1020762 w 2316162"/>
              <a:gd name="connsiteY168" fmla="*/ 382587 h 2259012"/>
              <a:gd name="connsiteX169" fmla="*/ 1036637 w 2316162"/>
              <a:gd name="connsiteY169" fmla="*/ 366712 h 2259012"/>
              <a:gd name="connsiteX170" fmla="*/ 1044575 w 2316162"/>
              <a:gd name="connsiteY170" fmla="*/ 346075 h 2259012"/>
              <a:gd name="connsiteX171" fmla="*/ 1046162 w 2316162"/>
              <a:gd name="connsiteY171" fmla="*/ 322262 h 2259012"/>
              <a:gd name="connsiteX172" fmla="*/ 1038225 w 2316162"/>
              <a:gd name="connsiteY172" fmla="*/ 295275 h 2259012"/>
              <a:gd name="connsiteX173" fmla="*/ 1036637 w 2316162"/>
              <a:gd name="connsiteY173" fmla="*/ 290512 h 2259012"/>
              <a:gd name="connsiteX174" fmla="*/ 1031875 w 2316162"/>
              <a:gd name="connsiteY174" fmla="*/ 280987 h 2259012"/>
              <a:gd name="connsiteX175" fmla="*/ 1025525 w 2316162"/>
              <a:gd name="connsiteY175" fmla="*/ 265112 h 2259012"/>
              <a:gd name="connsiteX176" fmla="*/ 1016000 w 2316162"/>
              <a:gd name="connsiteY176" fmla="*/ 244475 h 2259012"/>
              <a:gd name="connsiteX177" fmla="*/ 1008062 w 2316162"/>
              <a:gd name="connsiteY177" fmla="*/ 222250 h 2259012"/>
              <a:gd name="connsiteX178" fmla="*/ 1001712 w 2316162"/>
              <a:gd name="connsiteY178" fmla="*/ 200025 h 2259012"/>
              <a:gd name="connsiteX179" fmla="*/ 996950 w 2316162"/>
              <a:gd name="connsiteY179" fmla="*/ 177800 h 2259012"/>
              <a:gd name="connsiteX180" fmla="*/ 995362 w 2316162"/>
              <a:gd name="connsiteY180" fmla="*/ 158750 h 2259012"/>
              <a:gd name="connsiteX181" fmla="*/ 1000125 w 2316162"/>
              <a:gd name="connsiteY181" fmla="*/ 122237 h 2259012"/>
              <a:gd name="connsiteX182" fmla="*/ 1011237 w 2316162"/>
              <a:gd name="connsiteY182" fmla="*/ 88900 h 2259012"/>
              <a:gd name="connsiteX183" fmla="*/ 1031875 w 2316162"/>
              <a:gd name="connsiteY183" fmla="*/ 60325 h 2259012"/>
              <a:gd name="connsiteX184" fmla="*/ 1057275 w 2316162"/>
              <a:gd name="connsiteY184" fmla="*/ 34925 h 2259012"/>
              <a:gd name="connsiteX185" fmla="*/ 1087437 w 2316162"/>
              <a:gd name="connsiteY185" fmla="*/ 15875 h 2259012"/>
              <a:gd name="connsiteX186" fmla="*/ 1122362 w 2316162"/>
              <a:gd name="connsiteY186" fmla="*/ 4762 h 2259012"/>
              <a:gd name="connsiteX187" fmla="*/ 1160462 w 2316162"/>
              <a:gd name="connsiteY187" fmla="*/ 0 h 2259012"/>
              <a:gd name="connsiteX0" fmla="*/ 1160462 w 2316162"/>
              <a:gd name="connsiteY0" fmla="*/ 0 h 2259012"/>
              <a:gd name="connsiteX1" fmla="*/ 1198562 w 2316162"/>
              <a:gd name="connsiteY1" fmla="*/ 4762 h 2259012"/>
              <a:gd name="connsiteX2" fmla="*/ 1231900 w 2316162"/>
              <a:gd name="connsiteY2" fmla="*/ 15875 h 2259012"/>
              <a:gd name="connsiteX3" fmla="*/ 1262062 w 2316162"/>
              <a:gd name="connsiteY3" fmla="*/ 34925 h 2259012"/>
              <a:gd name="connsiteX4" fmla="*/ 1289050 w 2316162"/>
              <a:gd name="connsiteY4" fmla="*/ 60325 h 2259012"/>
              <a:gd name="connsiteX5" fmla="*/ 1308100 w 2316162"/>
              <a:gd name="connsiteY5" fmla="*/ 88900 h 2259012"/>
              <a:gd name="connsiteX6" fmla="*/ 1320800 w 2316162"/>
              <a:gd name="connsiteY6" fmla="*/ 122237 h 2259012"/>
              <a:gd name="connsiteX7" fmla="*/ 1323975 w 2316162"/>
              <a:gd name="connsiteY7" fmla="*/ 158750 h 2259012"/>
              <a:gd name="connsiteX8" fmla="*/ 1322387 w 2316162"/>
              <a:gd name="connsiteY8" fmla="*/ 177800 h 2259012"/>
              <a:gd name="connsiteX9" fmla="*/ 1317625 w 2316162"/>
              <a:gd name="connsiteY9" fmla="*/ 200025 h 2259012"/>
              <a:gd name="connsiteX10" fmla="*/ 1311275 w 2316162"/>
              <a:gd name="connsiteY10" fmla="*/ 222250 h 2259012"/>
              <a:gd name="connsiteX11" fmla="*/ 1304925 w 2316162"/>
              <a:gd name="connsiteY11" fmla="*/ 244475 h 2259012"/>
              <a:gd name="connsiteX12" fmla="*/ 1296987 w 2316162"/>
              <a:gd name="connsiteY12" fmla="*/ 265112 h 2259012"/>
              <a:gd name="connsiteX13" fmla="*/ 1290637 w 2316162"/>
              <a:gd name="connsiteY13" fmla="*/ 280987 h 2259012"/>
              <a:gd name="connsiteX14" fmla="*/ 1285875 w 2316162"/>
              <a:gd name="connsiteY14" fmla="*/ 290512 h 2259012"/>
              <a:gd name="connsiteX15" fmla="*/ 1282700 w 2316162"/>
              <a:gd name="connsiteY15" fmla="*/ 295275 h 2259012"/>
              <a:gd name="connsiteX16" fmla="*/ 1274762 w 2316162"/>
              <a:gd name="connsiteY16" fmla="*/ 322262 h 2259012"/>
              <a:gd name="connsiteX17" fmla="*/ 1274762 w 2316162"/>
              <a:gd name="connsiteY17" fmla="*/ 346075 h 2259012"/>
              <a:gd name="connsiteX18" fmla="*/ 1285875 w 2316162"/>
              <a:gd name="connsiteY18" fmla="*/ 366712 h 2259012"/>
              <a:gd name="connsiteX19" fmla="*/ 1300162 w 2316162"/>
              <a:gd name="connsiteY19" fmla="*/ 382587 h 2259012"/>
              <a:gd name="connsiteX20" fmla="*/ 1322387 w 2316162"/>
              <a:gd name="connsiteY20" fmla="*/ 392112 h 2259012"/>
              <a:gd name="connsiteX21" fmla="*/ 1350962 w 2316162"/>
              <a:gd name="connsiteY21" fmla="*/ 395287 h 2259012"/>
              <a:gd name="connsiteX22" fmla="*/ 1908175 w 2316162"/>
              <a:gd name="connsiteY22" fmla="*/ 395287 h 2259012"/>
              <a:gd name="connsiteX23" fmla="*/ 1911350 w 2316162"/>
              <a:gd name="connsiteY23" fmla="*/ 477837 h 2259012"/>
              <a:gd name="connsiteX24" fmla="*/ 1911350 w 2316162"/>
              <a:gd name="connsiteY24" fmla="*/ 485775 h 2259012"/>
              <a:gd name="connsiteX25" fmla="*/ 1911350 w 2316162"/>
              <a:gd name="connsiteY25" fmla="*/ 496887 h 2259012"/>
              <a:gd name="connsiteX26" fmla="*/ 1911350 w 2316162"/>
              <a:gd name="connsiteY26" fmla="*/ 506412 h 2259012"/>
              <a:gd name="connsiteX27" fmla="*/ 1908175 w 2316162"/>
              <a:gd name="connsiteY27" fmla="*/ 936625 h 2259012"/>
              <a:gd name="connsiteX28" fmla="*/ 1909762 w 2316162"/>
              <a:gd name="connsiteY28" fmla="*/ 962025 h 2259012"/>
              <a:gd name="connsiteX29" fmla="*/ 1917700 w 2316162"/>
              <a:gd name="connsiteY29" fmla="*/ 981075 h 2259012"/>
              <a:gd name="connsiteX30" fmla="*/ 1930400 w 2316162"/>
              <a:gd name="connsiteY30" fmla="*/ 995362 h 2259012"/>
              <a:gd name="connsiteX31" fmla="*/ 1946275 w 2316162"/>
              <a:gd name="connsiteY31" fmla="*/ 1006475 h 2259012"/>
              <a:gd name="connsiteX32" fmla="*/ 1965325 w 2316162"/>
              <a:gd name="connsiteY32" fmla="*/ 1011237 h 2259012"/>
              <a:gd name="connsiteX33" fmla="*/ 1985962 w 2316162"/>
              <a:gd name="connsiteY33" fmla="*/ 1009650 h 2259012"/>
              <a:gd name="connsiteX34" fmla="*/ 2011362 w 2316162"/>
              <a:gd name="connsiteY34" fmla="*/ 1003300 h 2259012"/>
              <a:gd name="connsiteX35" fmla="*/ 2016125 w 2316162"/>
              <a:gd name="connsiteY35" fmla="*/ 1001712 h 2259012"/>
              <a:gd name="connsiteX36" fmla="*/ 2027237 w 2316162"/>
              <a:gd name="connsiteY36" fmla="*/ 996950 h 2259012"/>
              <a:gd name="connsiteX37" fmla="*/ 2043112 w 2316162"/>
              <a:gd name="connsiteY37" fmla="*/ 990600 h 2259012"/>
              <a:gd name="connsiteX38" fmla="*/ 2063750 w 2316162"/>
              <a:gd name="connsiteY38" fmla="*/ 982662 h 2259012"/>
              <a:gd name="connsiteX39" fmla="*/ 2087562 w 2316162"/>
              <a:gd name="connsiteY39" fmla="*/ 976312 h 2259012"/>
              <a:gd name="connsiteX40" fmla="*/ 2109787 w 2316162"/>
              <a:gd name="connsiteY40" fmla="*/ 969962 h 2259012"/>
              <a:gd name="connsiteX41" fmla="*/ 2132012 w 2316162"/>
              <a:gd name="connsiteY41" fmla="*/ 965200 h 2259012"/>
              <a:gd name="connsiteX42" fmla="*/ 2151062 w 2316162"/>
              <a:gd name="connsiteY42" fmla="*/ 963612 h 2259012"/>
              <a:gd name="connsiteX43" fmla="*/ 2190750 w 2316162"/>
              <a:gd name="connsiteY43" fmla="*/ 968375 h 2259012"/>
              <a:gd name="connsiteX44" fmla="*/ 2224087 w 2316162"/>
              <a:gd name="connsiteY44" fmla="*/ 979487 h 2259012"/>
              <a:gd name="connsiteX45" fmla="*/ 2254250 w 2316162"/>
              <a:gd name="connsiteY45" fmla="*/ 998537 h 2259012"/>
              <a:gd name="connsiteX46" fmla="*/ 2281237 w 2316162"/>
              <a:gd name="connsiteY46" fmla="*/ 1022350 h 2259012"/>
              <a:gd name="connsiteX47" fmla="*/ 2298700 w 2316162"/>
              <a:gd name="connsiteY47" fmla="*/ 1052512 h 2259012"/>
              <a:gd name="connsiteX48" fmla="*/ 2311400 w 2316162"/>
              <a:gd name="connsiteY48" fmla="*/ 1085850 h 2259012"/>
              <a:gd name="connsiteX49" fmla="*/ 2316162 w 2316162"/>
              <a:gd name="connsiteY49" fmla="*/ 1120775 h 2259012"/>
              <a:gd name="connsiteX50" fmla="*/ 2311400 w 2316162"/>
              <a:gd name="connsiteY50" fmla="*/ 1158875 h 2259012"/>
              <a:gd name="connsiteX51" fmla="*/ 2298700 w 2316162"/>
              <a:gd name="connsiteY51" fmla="*/ 1192212 h 2259012"/>
              <a:gd name="connsiteX52" fmla="*/ 2281237 w 2316162"/>
              <a:gd name="connsiteY52" fmla="*/ 1220787 h 2259012"/>
              <a:gd name="connsiteX53" fmla="*/ 2254250 w 2316162"/>
              <a:gd name="connsiteY53" fmla="*/ 1246187 h 2259012"/>
              <a:gd name="connsiteX54" fmla="*/ 2224087 w 2316162"/>
              <a:gd name="connsiteY54" fmla="*/ 1265237 h 2259012"/>
              <a:gd name="connsiteX55" fmla="*/ 2190750 w 2316162"/>
              <a:gd name="connsiteY55" fmla="*/ 1276350 h 2259012"/>
              <a:gd name="connsiteX56" fmla="*/ 2151062 w 2316162"/>
              <a:gd name="connsiteY56" fmla="*/ 1281112 h 2259012"/>
              <a:gd name="connsiteX57" fmla="*/ 2132012 w 2316162"/>
              <a:gd name="connsiteY57" fmla="*/ 1279525 h 2259012"/>
              <a:gd name="connsiteX58" fmla="*/ 2109787 w 2316162"/>
              <a:gd name="connsiteY58" fmla="*/ 1274762 h 2259012"/>
              <a:gd name="connsiteX59" fmla="*/ 2087562 w 2316162"/>
              <a:gd name="connsiteY59" fmla="*/ 1268412 h 2259012"/>
              <a:gd name="connsiteX60" fmla="*/ 2063750 w 2316162"/>
              <a:gd name="connsiteY60" fmla="*/ 1260475 h 2259012"/>
              <a:gd name="connsiteX61" fmla="*/ 2043112 w 2316162"/>
              <a:gd name="connsiteY61" fmla="*/ 1254125 h 2259012"/>
              <a:gd name="connsiteX62" fmla="*/ 2027237 w 2316162"/>
              <a:gd name="connsiteY62" fmla="*/ 1247775 h 2259012"/>
              <a:gd name="connsiteX63" fmla="*/ 2016125 w 2316162"/>
              <a:gd name="connsiteY63" fmla="*/ 1243012 h 2259012"/>
              <a:gd name="connsiteX64" fmla="*/ 2011362 w 2316162"/>
              <a:gd name="connsiteY64" fmla="*/ 1241425 h 2259012"/>
              <a:gd name="connsiteX65" fmla="*/ 1985962 w 2316162"/>
              <a:gd name="connsiteY65" fmla="*/ 1235075 h 2259012"/>
              <a:gd name="connsiteX66" fmla="*/ 1965325 w 2316162"/>
              <a:gd name="connsiteY66" fmla="*/ 1233487 h 2259012"/>
              <a:gd name="connsiteX67" fmla="*/ 1946275 w 2316162"/>
              <a:gd name="connsiteY67" fmla="*/ 1238250 h 2259012"/>
              <a:gd name="connsiteX68" fmla="*/ 1930400 w 2316162"/>
              <a:gd name="connsiteY68" fmla="*/ 1247775 h 2259012"/>
              <a:gd name="connsiteX69" fmla="*/ 1917700 w 2316162"/>
              <a:gd name="connsiteY69" fmla="*/ 1263650 h 2259012"/>
              <a:gd name="connsiteX70" fmla="*/ 1909762 w 2316162"/>
              <a:gd name="connsiteY70" fmla="*/ 1282700 h 2259012"/>
              <a:gd name="connsiteX71" fmla="*/ 1908175 w 2316162"/>
              <a:gd name="connsiteY71" fmla="*/ 1306512 h 2259012"/>
              <a:gd name="connsiteX72" fmla="*/ 1909203 w 2316162"/>
              <a:gd name="connsiteY72" fmla="*/ 1861565 h 2259012"/>
              <a:gd name="connsiteX73" fmla="*/ 1358900 w 2316162"/>
              <a:gd name="connsiteY73" fmla="*/ 1862137 h 2259012"/>
              <a:gd name="connsiteX74" fmla="*/ 1331912 w 2316162"/>
              <a:gd name="connsiteY74" fmla="*/ 1866900 h 2259012"/>
              <a:gd name="connsiteX75" fmla="*/ 1309687 w 2316162"/>
              <a:gd name="connsiteY75" fmla="*/ 1878012 h 2259012"/>
              <a:gd name="connsiteX76" fmla="*/ 1293812 w 2316162"/>
              <a:gd name="connsiteY76" fmla="*/ 1892300 h 2259012"/>
              <a:gd name="connsiteX77" fmla="*/ 1285875 w 2316162"/>
              <a:gd name="connsiteY77" fmla="*/ 1912937 h 2259012"/>
              <a:gd name="connsiteX78" fmla="*/ 1282700 w 2316162"/>
              <a:gd name="connsiteY78" fmla="*/ 1936750 h 2259012"/>
              <a:gd name="connsiteX79" fmla="*/ 1292225 w 2316162"/>
              <a:gd name="connsiteY79" fmla="*/ 1963737 h 2259012"/>
              <a:gd name="connsiteX80" fmla="*/ 1293812 w 2316162"/>
              <a:gd name="connsiteY80" fmla="*/ 1968500 h 2259012"/>
              <a:gd name="connsiteX81" fmla="*/ 1298575 w 2316162"/>
              <a:gd name="connsiteY81" fmla="*/ 1978025 h 2259012"/>
              <a:gd name="connsiteX82" fmla="*/ 1304925 w 2316162"/>
              <a:gd name="connsiteY82" fmla="*/ 1993900 h 2259012"/>
              <a:gd name="connsiteX83" fmla="*/ 1312862 w 2316162"/>
              <a:gd name="connsiteY83" fmla="*/ 2014537 h 2259012"/>
              <a:gd name="connsiteX84" fmla="*/ 1320800 w 2316162"/>
              <a:gd name="connsiteY84" fmla="*/ 2035175 h 2259012"/>
              <a:gd name="connsiteX85" fmla="*/ 1327150 w 2316162"/>
              <a:gd name="connsiteY85" fmla="*/ 2058987 h 2259012"/>
              <a:gd name="connsiteX86" fmla="*/ 1331912 w 2316162"/>
              <a:gd name="connsiteY86" fmla="*/ 2081212 h 2259012"/>
              <a:gd name="connsiteX87" fmla="*/ 1333500 w 2316162"/>
              <a:gd name="connsiteY87" fmla="*/ 2098675 h 2259012"/>
              <a:gd name="connsiteX88" fmla="*/ 1328737 w 2316162"/>
              <a:gd name="connsiteY88" fmla="*/ 2136775 h 2259012"/>
              <a:gd name="connsiteX89" fmla="*/ 1316037 w 2316162"/>
              <a:gd name="connsiteY89" fmla="*/ 2170112 h 2259012"/>
              <a:gd name="connsiteX90" fmla="*/ 1298575 w 2316162"/>
              <a:gd name="connsiteY90" fmla="*/ 2198687 h 2259012"/>
              <a:gd name="connsiteX91" fmla="*/ 1271587 w 2316162"/>
              <a:gd name="connsiteY91" fmla="*/ 2222500 h 2259012"/>
              <a:gd name="connsiteX92" fmla="*/ 1241425 w 2316162"/>
              <a:gd name="connsiteY92" fmla="*/ 2243137 h 2259012"/>
              <a:gd name="connsiteX93" fmla="*/ 1208087 w 2316162"/>
              <a:gd name="connsiteY93" fmla="*/ 2254250 h 2259012"/>
              <a:gd name="connsiteX94" fmla="*/ 1168400 w 2316162"/>
              <a:gd name="connsiteY94" fmla="*/ 2259012 h 2259012"/>
              <a:gd name="connsiteX95" fmla="*/ 1131887 w 2316162"/>
              <a:gd name="connsiteY95" fmla="*/ 2254250 h 2259012"/>
              <a:gd name="connsiteX96" fmla="*/ 1096962 w 2316162"/>
              <a:gd name="connsiteY96" fmla="*/ 2243137 h 2259012"/>
              <a:gd name="connsiteX97" fmla="*/ 1066800 w 2316162"/>
              <a:gd name="connsiteY97" fmla="*/ 2222500 h 2259012"/>
              <a:gd name="connsiteX98" fmla="*/ 1041400 w 2316162"/>
              <a:gd name="connsiteY98" fmla="*/ 2198687 h 2259012"/>
              <a:gd name="connsiteX99" fmla="*/ 1022350 w 2316162"/>
              <a:gd name="connsiteY99" fmla="*/ 2170112 h 2259012"/>
              <a:gd name="connsiteX100" fmla="*/ 1009650 w 2316162"/>
              <a:gd name="connsiteY100" fmla="*/ 2136775 h 2259012"/>
              <a:gd name="connsiteX101" fmla="*/ 1004887 w 2316162"/>
              <a:gd name="connsiteY101" fmla="*/ 2098675 h 2259012"/>
              <a:gd name="connsiteX102" fmla="*/ 1006475 w 2316162"/>
              <a:gd name="connsiteY102" fmla="*/ 2081212 h 2259012"/>
              <a:gd name="connsiteX103" fmla="*/ 1011237 w 2316162"/>
              <a:gd name="connsiteY103" fmla="*/ 2058987 h 2259012"/>
              <a:gd name="connsiteX104" fmla="*/ 1019175 w 2316162"/>
              <a:gd name="connsiteY104" fmla="*/ 2035175 h 2259012"/>
              <a:gd name="connsiteX105" fmla="*/ 1027112 w 2316162"/>
              <a:gd name="connsiteY105" fmla="*/ 2014537 h 2259012"/>
              <a:gd name="connsiteX106" fmla="*/ 1033462 w 2316162"/>
              <a:gd name="connsiteY106" fmla="*/ 1993900 h 2259012"/>
              <a:gd name="connsiteX107" fmla="*/ 1039812 w 2316162"/>
              <a:gd name="connsiteY107" fmla="*/ 1978025 h 2259012"/>
              <a:gd name="connsiteX108" fmla="*/ 1044575 w 2316162"/>
              <a:gd name="connsiteY108" fmla="*/ 1968500 h 2259012"/>
              <a:gd name="connsiteX109" fmla="*/ 1046162 w 2316162"/>
              <a:gd name="connsiteY109" fmla="*/ 1963737 h 2259012"/>
              <a:gd name="connsiteX110" fmla="*/ 1054100 w 2316162"/>
              <a:gd name="connsiteY110" fmla="*/ 1936750 h 2259012"/>
              <a:gd name="connsiteX111" fmla="*/ 1054100 w 2316162"/>
              <a:gd name="connsiteY111" fmla="*/ 1912937 h 2259012"/>
              <a:gd name="connsiteX112" fmla="*/ 1046162 w 2316162"/>
              <a:gd name="connsiteY112" fmla="*/ 1892300 h 2259012"/>
              <a:gd name="connsiteX113" fmla="*/ 1030287 w 2316162"/>
              <a:gd name="connsiteY113" fmla="*/ 1878012 h 2259012"/>
              <a:gd name="connsiteX114" fmla="*/ 1006475 w 2316162"/>
              <a:gd name="connsiteY114" fmla="*/ 1866900 h 2259012"/>
              <a:gd name="connsiteX115" fmla="*/ 979487 w 2316162"/>
              <a:gd name="connsiteY115" fmla="*/ 1862137 h 2259012"/>
              <a:gd name="connsiteX116" fmla="*/ 409209 w 2316162"/>
              <a:gd name="connsiteY116" fmla="*/ 1862137 h 2259012"/>
              <a:gd name="connsiteX117" fmla="*/ 411984 w 2316162"/>
              <a:gd name="connsiteY117" fmla="*/ 1368423 h 2259012"/>
              <a:gd name="connsiteX118" fmla="*/ 409575 w 2316162"/>
              <a:gd name="connsiteY118" fmla="*/ 1368423 h 2259012"/>
              <a:gd name="connsiteX119" fmla="*/ 409575 w 2316162"/>
              <a:gd name="connsiteY119" fmla="*/ 1306513 h 2259012"/>
              <a:gd name="connsiteX120" fmla="*/ 406400 w 2316162"/>
              <a:gd name="connsiteY120" fmla="*/ 1284288 h 2259012"/>
              <a:gd name="connsiteX121" fmla="*/ 398463 w 2316162"/>
              <a:gd name="connsiteY121" fmla="*/ 1266825 h 2259012"/>
              <a:gd name="connsiteX122" fmla="*/ 382588 w 2316162"/>
              <a:gd name="connsiteY122" fmla="*/ 1254125 h 2259012"/>
              <a:gd name="connsiteX123" fmla="*/ 365125 w 2316162"/>
              <a:gd name="connsiteY123" fmla="*/ 1247775 h 2259012"/>
              <a:gd name="connsiteX124" fmla="*/ 344488 w 2316162"/>
              <a:gd name="connsiteY124" fmla="*/ 1246188 h 2259012"/>
              <a:gd name="connsiteX125" fmla="*/ 320675 w 2316162"/>
              <a:gd name="connsiteY125" fmla="*/ 1249363 h 2259012"/>
              <a:gd name="connsiteX126" fmla="*/ 295275 w 2316162"/>
              <a:gd name="connsiteY126" fmla="*/ 1257300 h 2259012"/>
              <a:gd name="connsiteX127" fmla="*/ 292100 w 2316162"/>
              <a:gd name="connsiteY127" fmla="*/ 1258888 h 2259012"/>
              <a:gd name="connsiteX128" fmla="*/ 282575 w 2316162"/>
              <a:gd name="connsiteY128" fmla="*/ 1262063 h 2259012"/>
              <a:gd name="connsiteX129" fmla="*/ 266700 w 2316162"/>
              <a:gd name="connsiteY129" fmla="*/ 1265238 h 2259012"/>
              <a:gd name="connsiteX130" fmla="*/ 249238 w 2316162"/>
              <a:gd name="connsiteY130" fmla="*/ 1270000 h 2259012"/>
              <a:gd name="connsiteX131" fmla="*/ 227013 w 2316162"/>
              <a:gd name="connsiteY131" fmla="*/ 1273175 h 2259012"/>
              <a:gd name="connsiteX132" fmla="*/ 204788 w 2316162"/>
              <a:gd name="connsiteY132" fmla="*/ 1277938 h 2259012"/>
              <a:gd name="connsiteX133" fmla="*/ 184150 w 2316162"/>
              <a:gd name="connsiteY133" fmla="*/ 1279525 h 2259012"/>
              <a:gd name="connsiteX134" fmla="*/ 165100 w 2316162"/>
              <a:gd name="connsiteY134" fmla="*/ 1281113 h 2259012"/>
              <a:gd name="connsiteX135" fmla="*/ 127000 w 2316162"/>
              <a:gd name="connsiteY135" fmla="*/ 1276350 h 2259012"/>
              <a:gd name="connsiteX136" fmla="*/ 92075 w 2316162"/>
              <a:gd name="connsiteY136" fmla="*/ 1265238 h 2259012"/>
              <a:gd name="connsiteX137" fmla="*/ 61913 w 2316162"/>
              <a:gd name="connsiteY137" fmla="*/ 1246188 h 2259012"/>
              <a:gd name="connsiteX138" fmla="*/ 36513 w 2316162"/>
              <a:gd name="connsiteY138" fmla="*/ 1220788 h 2259012"/>
              <a:gd name="connsiteX139" fmla="*/ 17463 w 2316162"/>
              <a:gd name="connsiteY139" fmla="*/ 1192213 h 2259012"/>
              <a:gd name="connsiteX140" fmla="*/ 4763 w 2316162"/>
              <a:gd name="connsiteY140" fmla="*/ 1158875 h 2259012"/>
              <a:gd name="connsiteX141" fmla="*/ 0 w 2316162"/>
              <a:gd name="connsiteY141" fmla="*/ 1122362 h 2259012"/>
              <a:gd name="connsiteX142" fmla="*/ 4763 w 2316162"/>
              <a:gd name="connsiteY142" fmla="*/ 1085850 h 2259012"/>
              <a:gd name="connsiteX143" fmla="*/ 17463 w 2316162"/>
              <a:gd name="connsiteY143" fmla="*/ 1052512 h 2259012"/>
              <a:gd name="connsiteX144" fmla="*/ 36513 w 2316162"/>
              <a:gd name="connsiteY144" fmla="*/ 1022350 h 2259012"/>
              <a:gd name="connsiteX145" fmla="*/ 61913 w 2316162"/>
              <a:gd name="connsiteY145" fmla="*/ 998537 h 2259012"/>
              <a:gd name="connsiteX146" fmla="*/ 92075 w 2316162"/>
              <a:gd name="connsiteY146" fmla="*/ 979487 h 2259012"/>
              <a:gd name="connsiteX147" fmla="*/ 127000 w 2316162"/>
              <a:gd name="connsiteY147" fmla="*/ 968375 h 2259012"/>
              <a:gd name="connsiteX148" fmla="*/ 165100 w 2316162"/>
              <a:gd name="connsiteY148" fmla="*/ 963612 h 2259012"/>
              <a:gd name="connsiteX149" fmla="*/ 184150 w 2316162"/>
              <a:gd name="connsiteY149" fmla="*/ 965200 h 2259012"/>
              <a:gd name="connsiteX150" fmla="*/ 206375 w 2316162"/>
              <a:gd name="connsiteY150" fmla="*/ 969962 h 2259012"/>
              <a:gd name="connsiteX151" fmla="*/ 230188 w 2316162"/>
              <a:gd name="connsiteY151" fmla="*/ 976312 h 2259012"/>
              <a:gd name="connsiteX152" fmla="*/ 252413 w 2316162"/>
              <a:gd name="connsiteY152" fmla="*/ 984250 h 2259012"/>
              <a:gd name="connsiteX153" fmla="*/ 273050 w 2316162"/>
              <a:gd name="connsiteY153" fmla="*/ 990600 h 2259012"/>
              <a:gd name="connsiteX154" fmla="*/ 290513 w 2316162"/>
              <a:gd name="connsiteY154" fmla="*/ 996950 h 2259012"/>
              <a:gd name="connsiteX155" fmla="*/ 301625 w 2316162"/>
              <a:gd name="connsiteY155" fmla="*/ 1001712 h 2259012"/>
              <a:gd name="connsiteX156" fmla="*/ 304800 w 2316162"/>
              <a:gd name="connsiteY156" fmla="*/ 1003300 h 2259012"/>
              <a:gd name="connsiteX157" fmla="*/ 333375 w 2316162"/>
              <a:gd name="connsiteY157" fmla="*/ 1011237 h 2259012"/>
              <a:gd name="connsiteX158" fmla="*/ 358775 w 2316162"/>
              <a:gd name="connsiteY158" fmla="*/ 1009650 h 2259012"/>
              <a:gd name="connsiteX159" fmla="*/ 379413 w 2316162"/>
              <a:gd name="connsiteY159" fmla="*/ 1001712 h 2259012"/>
              <a:gd name="connsiteX160" fmla="*/ 396875 w 2316162"/>
              <a:gd name="connsiteY160" fmla="*/ 987425 h 2259012"/>
              <a:gd name="connsiteX161" fmla="*/ 406400 w 2316162"/>
              <a:gd name="connsiteY161" fmla="*/ 965200 h 2259012"/>
              <a:gd name="connsiteX162" fmla="*/ 409575 w 2316162"/>
              <a:gd name="connsiteY162" fmla="*/ 936625 h 2259012"/>
              <a:gd name="connsiteX163" fmla="*/ 409575 w 2316162"/>
              <a:gd name="connsiteY163" fmla="*/ 402374 h 2259012"/>
              <a:gd name="connsiteX164" fmla="*/ 412616 w 2316162"/>
              <a:gd name="connsiteY164" fmla="*/ 402374 h 2259012"/>
              <a:gd name="connsiteX165" fmla="*/ 412616 w 2316162"/>
              <a:gd name="connsiteY165" fmla="*/ 395287 h 2259012"/>
              <a:gd name="connsiteX166" fmla="*/ 969962 w 2316162"/>
              <a:gd name="connsiteY166" fmla="*/ 395287 h 2259012"/>
              <a:gd name="connsiteX167" fmla="*/ 996950 w 2316162"/>
              <a:gd name="connsiteY167" fmla="*/ 392112 h 2259012"/>
              <a:gd name="connsiteX168" fmla="*/ 1020762 w 2316162"/>
              <a:gd name="connsiteY168" fmla="*/ 382587 h 2259012"/>
              <a:gd name="connsiteX169" fmla="*/ 1036637 w 2316162"/>
              <a:gd name="connsiteY169" fmla="*/ 366712 h 2259012"/>
              <a:gd name="connsiteX170" fmla="*/ 1044575 w 2316162"/>
              <a:gd name="connsiteY170" fmla="*/ 346075 h 2259012"/>
              <a:gd name="connsiteX171" fmla="*/ 1046162 w 2316162"/>
              <a:gd name="connsiteY171" fmla="*/ 322262 h 2259012"/>
              <a:gd name="connsiteX172" fmla="*/ 1038225 w 2316162"/>
              <a:gd name="connsiteY172" fmla="*/ 295275 h 2259012"/>
              <a:gd name="connsiteX173" fmla="*/ 1036637 w 2316162"/>
              <a:gd name="connsiteY173" fmla="*/ 290512 h 2259012"/>
              <a:gd name="connsiteX174" fmla="*/ 1031875 w 2316162"/>
              <a:gd name="connsiteY174" fmla="*/ 280987 h 2259012"/>
              <a:gd name="connsiteX175" fmla="*/ 1025525 w 2316162"/>
              <a:gd name="connsiteY175" fmla="*/ 265112 h 2259012"/>
              <a:gd name="connsiteX176" fmla="*/ 1016000 w 2316162"/>
              <a:gd name="connsiteY176" fmla="*/ 244475 h 2259012"/>
              <a:gd name="connsiteX177" fmla="*/ 1008062 w 2316162"/>
              <a:gd name="connsiteY177" fmla="*/ 222250 h 2259012"/>
              <a:gd name="connsiteX178" fmla="*/ 1001712 w 2316162"/>
              <a:gd name="connsiteY178" fmla="*/ 200025 h 2259012"/>
              <a:gd name="connsiteX179" fmla="*/ 996950 w 2316162"/>
              <a:gd name="connsiteY179" fmla="*/ 177800 h 2259012"/>
              <a:gd name="connsiteX180" fmla="*/ 995362 w 2316162"/>
              <a:gd name="connsiteY180" fmla="*/ 158750 h 2259012"/>
              <a:gd name="connsiteX181" fmla="*/ 1000125 w 2316162"/>
              <a:gd name="connsiteY181" fmla="*/ 122237 h 2259012"/>
              <a:gd name="connsiteX182" fmla="*/ 1011237 w 2316162"/>
              <a:gd name="connsiteY182" fmla="*/ 88900 h 2259012"/>
              <a:gd name="connsiteX183" fmla="*/ 1031875 w 2316162"/>
              <a:gd name="connsiteY183" fmla="*/ 60325 h 2259012"/>
              <a:gd name="connsiteX184" fmla="*/ 1057275 w 2316162"/>
              <a:gd name="connsiteY184" fmla="*/ 34925 h 2259012"/>
              <a:gd name="connsiteX185" fmla="*/ 1087437 w 2316162"/>
              <a:gd name="connsiteY185" fmla="*/ 15875 h 2259012"/>
              <a:gd name="connsiteX186" fmla="*/ 1122362 w 2316162"/>
              <a:gd name="connsiteY186" fmla="*/ 4762 h 2259012"/>
              <a:gd name="connsiteX187" fmla="*/ 1160462 w 2316162"/>
              <a:gd name="connsiteY187" fmla="*/ 0 h 2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316162" h="2259012">
                <a:moveTo>
                  <a:pt x="1160462" y="0"/>
                </a:moveTo>
                <a:lnTo>
                  <a:pt x="1198562" y="4762"/>
                </a:lnTo>
                <a:lnTo>
                  <a:pt x="1231900" y="15875"/>
                </a:lnTo>
                <a:lnTo>
                  <a:pt x="1262062" y="34925"/>
                </a:lnTo>
                <a:lnTo>
                  <a:pt x="1289050" y="60325"/>
                </a:lnTo>
                <a:lnTo>
                  <a:pt x="1308100" y="88900"/>
                </a:lnTo>
                <a:lnTo>
                  <a:pt x="1320800" y="122237"/>
                </a:lnTo>
                <a:lnTo>
                  <a:pt x="1323975" y="158750"/>
                </a:lnTo>
                <a:lnTo>
                  <a:pt x="1322387" y="177800"/>
                </a:lnTo>
                <a:lnTo>
                  <a:pt x="1317625" y="200025"/>
                </a:lnTo>
                <a:lnTo>
                  <a:pt x="1311275" y="222250"/>
                </a:lnTo>
                <a:lnTo>
                  <a:pt x="1304925" y="244475"/>
                </a:lnTo>
                <a:lnTo>
                  <a:pt x="1296987" y="265112"/>
                </a:lnTo>
                <a:lnTo>
                  <a:pt x="1290637" y="280987"/>
                </a:lnTo>
                <a:lnTo>
                  <a:pt x="1285875" y="290512"/>
                </a:lnTo>
                <a:lnTo>
                  <a:pt x="1282700" y="295275"/>
                </a:lnTo>
                <a:lnTo>
                  <a:pt x="1274762" y="322262"/>
                </a:lnTo>
                <a:lnTo>
                  <a:pt x="1274762" y="346075"/>
                </a:lnTo>
                <a:lnTo>
                  <a:pt x="1285875" y="366712"/>
                </a:lnTo>
                <a:lnTo>
                  <a:pt x="1300162" y="382587"/>
                </a:lnTo>
                <a:lnTo>
                  <a:pt x="1322387" y="392112"/>
                </a:lnTo>
                <a:lnTo>
                  <a:pt x="1350962" y="395287"/>
                </a:lnTo>
                <a:lnTo>
                  <a:pt x="1908175" y="395287"/>
                </a:lnTo>
                <a:lnTo>
                  <a:pt x="1911350" y="477837"/>
                </a:lnTo>
                <a:lnTo>
                  <a:pt x="1911350" y="485775"/>
                </a:lnTo>
                <a:lnTo>
                  <a:pt x="1911350" y="496887"/>
                </a:lnTo>
                <a:lnTo>
                  <a:pt x="1911350" y="506412"/>
                </a:lnTo>
                <a:cubicBezTo>
                  <a:pt x="1910292" y="649816"/>
                  <a:pt x="1909233" y="793221"/>
                  <a:pt x="1908175" y="936625"/>
                </a:cubicBezTo>
                <a:lnTo>
                  <a:pt x="1909762" y="962025"/>
                </a:lnTo>
                <a:lnTo>
                  <a:pt x="1917700" y="981075"/>
                </a:lnTo>
                <a:lnTo>
                  <a:pt x="1930400" y="995362"/>
                </a:lnTo>
                <a:lnTo>
                  <a:pt x="1946275" y="1006475"/>
                </a:lnTo>
                <a:lnTo>
                  <a:pt x="1965325" y="1011237"/>
                </a:lnTo>
                <a:lnTo>
                  <a:pt x="1985962" y="1009650"/>
                </a:lnTo>
                <a:lnTo>
                  <a:pt x="2011362" y="1003300"/>
                </a:lnTo>
                <a:lnTo>
                  <a:pt x="2016125" y="1001712"/>
                </a:lnTo>
                <a:lnTo>
                  <a:pt x="2027237" y="996950"/>
                </a:lnTo>
                <a:lnTo>
                  <a:pt x="2043112" y="990600"/>
                </a:lnTo>
                <a:lnTo>
                  <a:pt x="2063750" y="982662"/>
                </a:lnTo>
                <a:lnTo>
                  <a:pt x="2087562" y="976312"/>
                </a:lnTo>
                <a:lnTo>
                  <a:pt x="2109787" y="969962"/>
                </a:lnTo>
                <a:lnTo>
                  <a:pt x="2132012" y="965200"/>
                </a:lnTo>
                <a:lnTo>
                  <a:pt x="2151062" y="963612"/>
                </a:lnTo>
                <a:lnTo>
                  <a:pt x="2190750" y="968375"/>
                </a:lnTo>
                <a:lnTo>
                  <a:pt x="2224087" y="979487"/>
                </a:lnTo>
                <a:lnTo>
                  <a:pt x="2254250" y="998537"/>
                </a:lnTo>
                <a:lnTo>
                  <a:pt x="2281237" y="1022350"/>
                </a:lnTo>
                <a:lnTo>
                  <a:pt x="2298700" y="1052512"/>
                </a:lnTo>
                <a:lnTo>
                  <a:pt x="2311400" y="1085850"/>
                </a:lnTo>
                <a:lnTo>
                  <a:pt x="2316162" y="1120775"/>
                </a:lnTo>
                <a:lnTo>
                  <a:pt x="2311400" y="1158875"/>
                </a:lnTo>
                <a:lnTo>
                  <a:pt x="2298700" y="1192212"/>
                </a:lnTo>
                <a:lnTo>
                  <a:pt x="2281237" y="1220787"/>
                </a:lnTo>
                <a:lnTo>
                  <a:pt x="2254250" y="1246187"/>
                </a:lnTo>
                <a:lnTo>
                  <a:pt x="2224087" y="1265237"/>
                </a:lnTo>
                <a:lnTo>
                  <a:pt x="2190750" y="1276350"/>
                </a:lnTo>
                <a:lnTo>
                  <a:pt x="2151062" y="1281112"/>
                </a:lnTo>
                <a:lnTo>
                  <a:pt x="2132012" y="1279525"/>
                </a:lnTo>
                <a:lnTo>
                  <a:pt x="2109787" y="1274762"/>
                </a:lnTo>
                <a:lnTo>
                  <a:pt x="2087562" y="1268412"/>
                </a:lnTo>
                <a:lnTo>
                  <a:pt x="2063750" y="1260475"/>
                </a:lnTo>
                <a:lnTo>
                  <a:pt x="2043112" y="1254125"/>
                </a:lnTo>
                <a:lnTo>
                  <a:pt x="2027237" y="1247775"/>
                </a:lnTo>
                <a:lnTo>
                  <a:pt x="2016125" y="1243012"/>
                </a:lnTo>
                <a:lnTo>
                  <a:pt x="2011362" y="1241425"/>
                </a:lnTo>
                <a:lnTo>
                  <a:pt x="1985962" y="1235075"/>
                </a:lnTo>
                <a:lnTo>
                  <a:pt x="1965325" y="1233487"/>
                </a:lnTo>
                <a:lnTo>
                  <a:pt x="1946275" y="1238250"/>
                </a:lnTo>
                <a:lnTo>
                  <a:pt x="1930400" y="1247775"/>
                </a:lnTo>
                <a:lnTo>
                  <a:pt x="1917700" y="1263650"/>
                </a:lnTo>
                <a:lnTo>
                  <a:pt x="1909762" y="1282700"/>
                </a:lnTo>
                <a:lnTo>
                  <a:pt x="1908175" y="1306512"/>
                </a:lnTo>
                <a:cubicBezTo>
                  <a:pt x="1908518" y="1491530"/>
                  <a:pt x="1908860" y="1676547"/>
                  <a:pt x="1909203" y="1861565"/>
                </a:cubicBezTo>
                <a:lnTo>
                  <a:pt x="1358900" y="1862137"/>
                </a:lnTo>
                <a:lnTo>
                  <a:pt x="1331912" y="1866900"/>
                </a:lnTo>
                <a:lnTo>
                  <a:pt x="1309687" y="1878012"/>
                </a:lnTo>
                <a:lnTo>
                  <a:pt x="1293812" y="1892300"/>
                </a:lnTo>
                <a:lnTo>
                  <a:pt x="1285875" y="1912937"/>
                </a:lnTo>
                <a:lnTo>
                  <a:pt x="1282700" y="1936750"/>
                </a:lnTo>
                <a:lnTo>
                  <a:pt x="1292225" y="1963737"/>
                </a:lnTo>
                <a:lnTo>
                  <a:pt x="1293812" y="1968500"/>
                </a:lnTo>
                <a:lnTo>
                  <a:pt x="1298575" y="1978025"/>
                </a:lnTo>
                <a:lnTo>
                  <a:pt x="1304925" y="1993900"/>
                </a:lnTo>
                <a:lnTo>
                  <a:pt x="1312862" y="2014537"/>
                </a:lnTo>
                <a:lnTo>
                  <a:pt x="1320800" y="2035175"/>
                </a:lnTo>
                <a:lnTo>
                  <a:pt x="1327150" y="2058987"/>
                </a:lnTo>
                <a:lnTo>
                  <a:pt x="1331912" y="2081212"/>
                </a:lnTo>
                <a:lnTo>
                  <a:pt x="1333500" y="2098675"/>
                </a:lnTo>
                <a:lnTo>
                  <a:pt x="1328737" y="2136775"/>
                </a:lnTo>
                <a:lnTo>
                  <a:pt x="1316037" y="2170112"/>
                </a:lnTo>
                <a:lnTo>
                  <a:pt x="1298575" y="2198687"/>
                </a:lnTo>
                <a:lnTo>
                  <a:pt x="1271587" y="2222500"/>
                </a:lnTo>
                <a:lnTo>
                  <a:pt x="1241425" y="2243137"/>
                </a:lnTo>
                <a:lnTo>
                  <a:pt x="1208087" y="2254250"/>
                </a:lnTo>
                <a:lnTo>
                  <a:pt x="1168400" y="2259012"/>
                </a:lnTo>
                <a:lnTo>
                  <a:pt x="1131887" y="2254250"/>
                </a:lnTo>
                <a:lnTo>
                  <a:pt x="1096962" y="2243137"/>
                </a:lnTo>
                <a:lnTo>
                  <a:pt x="1066800" y="2222500"/>
                </a:lnTo>
                <a:lnTo>
                  <a:pt x="1041400" y="2198687"/>
                </a:lnTo>
                <a:lnTo>
                  <a:pt x="1022350" y="2170112"/>
                </a:lnTo>
                <a:lnTo>
                  <a:pt x="1009650" y="2136775"/>
                </a:lnTo>
                <a:lnTo>
                  <a:pt x="1004887" y="2098675"/>
                </a:lnTo>
                <a:lnTo>
                  <a:pt x="1006475" y="2081212"/>
                </a:lnTo>
                <a:lnTo>
                  <a:pt x="1011237" y="2058987"/>
                </a:lnTo>
                <a:lnTo>
                  <a:pt x="1019175" y="2035175"/>
                </a:lnTo>
                <a:lnTo>
                  <a:pt x="1027112" y="2014537"/>
                </a:lnTo>
                <a:lnTo>
                  <a:pt x="1033462" y="1993900"/>
                </a:lnTo>
                <a:lnTo>
                  <a:pt x="1039812" y="1978025"/>
                </a:lnTo>
                <a:lnTo>
                  <a:pt x="1044575" y="1968500"/>
                </a:lnTo>
                <a:lnTo>
                  <a:pt x="1046162" y="1963737"/>
                </a:lnTo>
                <a:lnTo>
                  <a:pt x="1054100" y="1936750"/>
                </a:lnTo>
                <a:lnTo>
                  <a:pt x="1054100" y="1912937"/>
                </a:lnTo>
                <a:lnTo>
                  <a:pt x="1046162" y="1892300"/>
                </a:lnTo>
                <a:lnTo>
                  <a:pt x="1030287" y="1878012"/>
                </a:lnTo>
                <a:lnTo>
                  <a:pt x="1006475" y="1866900"/>
                </a:lnTo>
                <a:lnTo>
                  <a:pt x="979487" y="1862137"/>
                </a:lnTo>
                <a:lnTo>
                  <a:pt x="409209" y="1862137"/>
                </a:lnTo>
                <a:lnTo>
                  <a:pt x="411984" y="1368423"/>
                </a:lnTo>
                <a:lnTo>
                  <a:pt x="409575" y="1368423"/>
                </a:lnTo>
                <a:lnTo>
                  <a:pt x="409575" y="1306513"/>
                </a:lnTo>
                <a:lnTo>
                  <a:pt x="406400" y="1284288"/>
                </a:lnTo>
                <a:lnTo>
                  <a:pt x="398463" y="1266825"/>
                </a:lnTo>
                <a:lnTo>
                  <a:pt x="382588" y="1254125"/>
                </a:lnTo>
                <a:lnTo>
                  <a:pt x="365125" y="1247775"/>
                </a:lnTo>
                <a:lnTo>
                  <a:pt x="344488" y="1246188"/>
                </a:lnTo>
                <a:lnTo>
                  <a:pt x="320675" y="1249363"/>
                </a:lnTo>
                <a:lnTo>
                  <a:pt x="295275" y="1257300"/>
                </a:lnTo>
                <a:lnTo>
                  <a:pt x="292100" y="1258888"/>
                </a:lnTo>
                <a:lnTo>
                  <a:pt x="282575" y="1262063"/>
                </a:lnTo>
                <a:lnTo>
                  <a:pt x="266700" y="1265238"/>
                </a:lnTo>
                <a:lnTo>
                  <a:pt x="249238" y="1270000"/>
                </a:lnTo>
                <a:lnTo>
                  <a:pt x="227013" y="1273175"/>
                </a:lnTo>
                <a:lnTo>
                  <a:pt x="204788" y="1277938"/>
                </a:lnTo>
                <a:lnTo>
                  <a:pt x="184150" y="1279525"/>
                </a:lnTo>
                <a:lnTo>
                  <a:pt x="165100" y="1281113"/>
                </a:lnTo>
                <a:lnTo>
                  <a:pt x="127000" y="1276350"/>
                </a:lnTo>
                <a:lnTo>
                  <a:pt x="92075" y="1265238"/>
                </a:lnTo>
                <a:lnTo>
                  <a:pt x="61913" y="1246188"/>
                </a:lnTo>
                <a:lnTo>
                  <a:pt x="36513" y="1220788"/>
                </a:lnTo>
                <a:lnTo>
                  <a:pt x="17463" y="1192213"/>
                </a:lnTo>
                <a:lnTo>
                  <a:pt x="4763" y="1158875"/>
                </a:lnTo>
                <a:lnTo>
                  <a:pt x="0" y="1122362"/>
                </a:lnTo>
                <a:lnTo>
                  <a:pt x="4763" y="1085850"/>
                </a:lnTo>
                <a:lnTo>
                  <a:pt x="17463" y="1052512"/>
                </a:lnTo>
                <a:lnTo>
                  <a:pt x="36513" y="1022350"/>
                </a:lnTo>
                <a:lnTo>
                  <a:pt x="61913" y="998537"/>
                </a:lnTo>
                <a:lnTo>
                  <a:pt x="92075" y="979487"/>
                </a:lnTo>
                <a:lnTo>
                  <a:pt x="127000" y="968375"/>
                </a:lnTo>
                <a:lnTo>
                  <a:pt x="165100" y="963612"/>
                </a:lnTo>
                <a:lnTo>
                  <a:pt x="184150" y="965200"/>
                </a:lnTo>
                <a:lnTo>
                  <a:pt x="206375" y="969962"/>
                </a:lnTo>
                <a:lnTo>
                  <a:pt x="230188" y="976312"/>
                </a:lnTo>
                <a:lnTo>
                  <a:pt x="252413" y="984250"/>
                </a:lnTo>
                <a:lnTo>
                  <a:pt x="273050" y="990600"/>
                </a:lnTo>
                <a:lnTo>
                  <a:pt x="290513" y="996950"/>
                </a:lnTo>
                <a:lnTo>
                  <a:pt x="301625" y="1001712"/>
                </a:lnTo>
                <a:lnTo>
                  <a:pt x="304800" y="1003300"/>
                </a:lnTo>
                <a:lnTo>
                  <a:pt x="333375" y="1011237"/>
                </a:lnTo>
                <a:lnTo>
                  <a:pt x="358775" y="1009650"/>
                </a:lnTo>
                <a:lnTo>
                  <a:pt x="379413" y="1001712"/>
                </a:lnTo>
                <a:lnTo>
                  <a:pt x="396875" y="987425"/>
                </a:lnTo>
                <a:lnTo>
                  <a:pt x="406400" y="965200"/>
                </a:lnTo>
                <a:lnTo>
                  <a:pt x="409575" y="936625"/>
                </a:lnTo>
                <a:lnTo>
                  <a:pt x="409575" y="402374"/>
                </a:lnTo>
                <a:lnTo>
                  <a:pt x="412616" y="402374"/>
                </a:lnTo>
                <a:lnTo>
                  <a:pt x="412616" y="395287"/>
                </a:lnTo>
                <a:lnTo>
                  <a:pt x="969962" y="395287"/>
                </a:lnTo>
                <a:lnTo>
                  <a:pt x="996950" y="392112"/>
                </a:lnTo>
                <a:lnTo>
                  <a:pt x="1020762" y="382587"/>
                </a:lnTo>
                <a:lnTo>
                  <a:pt x="1036637" y="366712"/>
                </a:lnTo>
                <a:lnTo>
                  <a:pt x="1044575" y="346075"/>
                </a:lnTo>
                <a:lnTo>
                  <a:pt x="1046162" y="322262"/>
                </a:lnTo>
                <a:lnTo>
                  <a:pt x="1038225" y="295275"/>
                </a:lnTo>
                <a:lnTo>
                  <a:pt x="1036637" y="290512"/>
                </a:lnTo>
                <a:lnTo>
                  <a:pt x="1031875" y="280987"/>
                </a:lnTo>
                <a:lnTo>
                  <a:pt x="1025525" y="265112"/>
                </a:lnTo>
                <a:lnTo>
                  <a:pt x="1016000" y="244475"/>
                </a:lnTo>
                <a:lnTo>
                  <a:pt x="1008062" y="222250"/>
                </a:lnTo>
                <a:lnTo>
                  <a:pt x="1001712" y="200025"/>
                </a:lnTo>
                <a:lnTo>
                  <a:pt x="996950" y="177800"/>
                </a:lnTo>
                <a:lnTo>
                  <a:pt x="995362" y="158750"/>
                </a:lnTo>
                <a:lnTo>
                  <a:pt x="1000125" y="122237"/>
                </a:lnTo>
                <a:lnTo>
                  <a:pt x="1011237" y="88900"/>
                </a:lnTo>
                <a:lnTo>
                  <a:pt x="1031875" y="60325"/>
                </a:lnTo>
                <a:lnTo>
                  <a:pt x="1057275" y="34925"/>
                </a:lnTo>
                <a:lnTo>
                  <a:pt x="1087437" y="15875"/>
                </a:lnTo>
                <a:lnTo>
                  <a:pt x="1122362" y="4762"/>
                </a:lnTo>
                <a:lnTo>
                  <a:pt x="1160462" y="0"/>
                </a:lnTo>
                <a:close/>
              </a:path>
            </a:pathLst>
          </a:cu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1828800" y="2249101"/>
            <a:ext cx="2746939" cy="1991701"/>
          </a:xfrm>
          <a:custGeom>
            <a:avLst/>
            <a:gdLst>
              <a:gd name="T0" fmla="*/ 776 w 1203"/>
              <a:gd name="T1" fmla="*/ 10 h 1163"/>
              <a:gd name="T2" fmla="*/ 824 w 1203"/>
              <a:gd name="T3" fmla="*/ 56 h 1163"/>
              <a:gd name="T4" fmla="*/ 833 w 1203"/>
              <a:gd name="T5" fmla="*/ 112 h 1163"/>
              <a:gd name="T6" fmla="*/ 821 w 1203"/>
              <a:gd name="T7" fmla="*/ 154 h 1163"/>
              <a:gd name="T8" fmla="*/ 810 w 1203"/>
              <a:gd name="T9" fmla="*/ 183 h 1163"/>
              <a:gd name="T10" fmla="*/ 804 w 1203"/>
              <a:gd name="T11" fmla="*/ 218 h 1163"/>
              <a:gd name="T12" fmla="*/ 833 w 1203"/>
              <a:gd name="T13" fmla="*/ 246 h 1163"/>
              <a:gd name="T14" fmla="*/ 1203 w 1203"/>
              <a:gd name="T15" fmla="*/ 589 h 1163"/>
              <a:gd name="T16" fmla="*/ 1184 w 1203"/>
              <a:gd name="T17" fmla="*/ 630 h 1163"/>
              <a:gd name="T18" fmla="*/ 1137 w 1203"/>
              <a:gd name="T19" fmla="*/ 631 h 1163"/>
              <a:gd name="T20" fmla="*/ 1117 w 1203"/>
              <a:gd name="T21" fmla="*/ 623 h 1163"/>
              <a:gd name="T22" fmla="*/ 1075 w 1203"/>
              <a:gd name="T23" fmla="*/ 610 h 1163"/>
              <a:gd name="T24" fmla="*/ 1025 w 1203"/>
              <a:gd name="T25" fmla="*/ 609 h 1163"/>
              <a:gd name="T26" fmla="*/ 968 w 1203"/>
              <a:gd name="T27" fmla="*/ 643 h 1163"/>
              <a:gd name="T28" fmla="*/ 945 w 1203"/>
              <a:gd name="T29" fmla="*/ 706 h 1163"/>
              <a:gd name="T30" fmla="*/ 968 w 1203"/>
              <a:gd name="T31" fmla="*/ 768 h 1163"/>
              <a:gd name="T32" fmla="*/ 1025 w 1203"/>
              <a:gd name="T33" fmla="*/ 803 h 1163"/>
              <a:gd name="T34" fmla="*/ 1074 w 1203"/>
              <a:gd name="T35" fmla="*/ 804 h 1163"/>
              <a:gd name="T36" fmla="*/ 1113 w 1203"/>
              <a:gd name="T37" fmla="*/ 796 h 1163"/>
              <a:gd name="T38" fmla="*/ 1131 w 1203"/>
              <a:gd name="T39" fmla="*/ 791 h 1163"/>
              <a:gd name="T40" fmla="*/ 1175 w 1203"/>
              <a:gd name="T41" fmla="*/ 785 h 1163"/>
              <a:gd name="T42" fmla="*/ 1201 w 1203"/>
              <a:gd name="T43" fmla="*/ 808 h 1163"/>
              <a:gd name="T44" fmla="*/ 1147 w 1203"/>
              <a:gd name="T45" fmla="*/ 1163 h 1163"/>
              <a:gd name="T46" fmla="*/ 851 w 1203"/>
              <a:gd name="T47" fmla="*/ 1161 h 1163"/>
              <a:gd name="T48" fmla="*/ 809 w 1203"/>
              <a:gd name="T49" fmla="*/ 1143 h 1163"/>
              <a:gd name="T50" fmla="*/ 809 w 1203"/>
              <a:gd name="T51" fmla="*/ 1098 h 1163"/>
              <a:gd name="T52" fmla="*/ 817 w 1203"/>
              <a:gd name="T53" fmla="*/ 1079 h 1163"/>
              <a:gd name="T54" fmla="*/ 830 w 1203"/>
              <a:gd name="T55" fmla="*/ 1038 h 1163"/>
              <a:gd name="T56" fmla="*/ 831 w 1203"/>
              <a:gd name="T57" fmla="*/ 989 h 1163"/>
              <a:gd name="T58" fmla="*/ 795 w 1203"/>
              <a:gd name="T59" fmla="*/ 934 h 1163"/>
              <a:gd name="T60" fmla="*/ 730 w 1203"/>
              <a:gd name="T61" fmla="*/ 912 h 1163"/>
              <a:gd name="T62" fmla="*/ 666 w 1203"/>
              <a:gd name="T63" fmla="*/ 934 h 1163"/>
              <a:gd name="T64" fmla="*/ 630 w 1203"/>
              <a:gd name="T65" fmla="*/ 989 h 1163"/>
              <a:gd name="T66" fmla="*/ 631 w 1203"/>
              <a:gd name="T67" fmla="*/ 1038 h 1163"/>
              <a:gd name="T68" fmla="*/ 645 w 1203"/>
              <a:gd name="T69" fmla="*/ 1079 h 1163"/>
              <a:gd name="T70" fmla="*/ 653 w 1203"/>
              <a:gd name="T71" fmla="*/ 1098 h 1163"/>
              <a:gd name="T72" fmla="*/ 653 w 1203"/>
              <a:gd name="T73" fmla="*/ 1143 h 1163"/>
              <a:gd name="T74" fmla="*/ 610 w 1203"/>
              <a:gd name="T75" fmla="*/ 1161 h 1163"/>
              <a:gd name="T76" fmla="*/ 315 w 1203"/>
              <a:gd name="T77" fmla="*/ 1163 h 1163"/>
              <a:gd name="T78" fmla="*/ 256 w 1203"/>
              <a:gd name="T79" fmla="*/ 805 h 1163"/>
              <a:gd name="T80" fmla="*/ 226 w 1203"/>
              <a:gd name="T81" fmla="*/ 777 h 1163"/>
              <a:gd name="T82" fmla="*/ 193 w 1203"/>
              <a:gd name="T83" fmla="*/ 781 h 1163"/>
              <a:gd name="T84" fmla="*/ 170 w 1203"/>
              <a:gd name="T85" fmla="*/ 790 h 1163"/>
              <a:gd name="T86" fmla="*/ 129 w 1203"/>
              <a:gd name="T87" fmla="*/ 802 h 1163"/>
              <a:gd name="T88" fmla="*/ 85 w 1203"/>
              <a:gd name="T89" fmla="*/ 804 h 1163"/>
              <a:gd name="T90" fmla="*/ 46 w 1203"/>
              <a:gd name="T91" fmla="*/ 789 h 1163"/>
              <a:gd name="T92" fmla="*/ 8 w 1203"/>
              <a:gd name="T93" fmla="*/ 745 h 1163"/>
              <a:gd name="T94" fmla="*/ 2 w 1203"/>
              <a:gd name="T95" fmla="*/ 686 h 1163"/>
              <a:gd name="T96" fmla="*/ 31 w 1203"/>
              <a:gd name="T97" fmla="*/ 635 h 1163"/>
              <a:gd name="T98" fmla="*/ 66 w 1203"/>
              <a:gd name="T99" fmla="*/ 613 h 1163"/>
              <a:gd name="T100" fmla="*/ 116 w 1203"/>
              <a:gd name="T101" fmla="*/ 607 h 1163"/>
              <a:gd name="T102" fmla="*/ 157 w 1203"/>
              <a:gd name="T103" fmla="*/ 618 h 1163"/>
              <a:gd name="T104" fmla="*/ 189 w 1203"/>
              <a:gd name="T105" fmla="*/ 629 h 1163"/>
              <a:gd name="T106" fmla="*/ 210 w 1203"/>
              <a:gd name="T107" fmla="*/ 636 h 1163"/>
              <a:gd name="T108" fmla="*/ 250 w 1203"/>
              <a:gd name="T109" fmla="*/ 621 h 1163"/>
              <a:gd name="T110" fmla="*/ 258 w 1203"/>
              <a:gd name="T111" fmla="*/ 249 h 1163"/>
              <a:gd name="T112" fmla="*/ 643 w 1203"/>
              <a:gd name="T113" fmla="*/ 240 h 1163"/>
              <a:gd name="T114" fmla="*/ 658 w 1203"/>
              <a:gd name="T115" fmla="*/ 203 h 1163"/>
              <a:gd name="T116" fmla="*/ 649 w 1203"/>
              <a:gd name="T117" fmla="*/ 176 h 1163"/>
              <a:gd name="T118" fmla="*/ 636 w 1203"/>
              <a:gd name="T119" fmla="*/ 139 h 1163"/>
              <a:gd name="T120" fmla="*/ 627 w 1203"/>
              <a:gd name="T121" fmla="*/ 100 h 1163"/>
              <a:gd name="T122" fmla="*/ 650 w 1203"/>
              <a:gd name="T123" fmla="*/ 37 h 1163"/>
              <a:gd name="T124" fmla="*/ 707 w 1203"/>
              <a:gd name="T125" fmla="*/ 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03" h="1163">
                <a:moveTo>
                  <a:pt x="730" y="0"/>
                </a:moveTo>
                <a:lnTo>
                  <a:pt x="755" y="2"/>
                </a:lnTo>
                <a:lnTo>
                  <a:pt x="776" y="10"/>
                </a:lnTo>
                <a:lnTo>
                  <a:pt x="795" y="21"/>
                </a:lnTo>
                <a:lnTo>
                  <a:pt x="812" y="37"/>
                </a:lnTo>
                <a:lnTo>
                  <a:pt x="824" y="56"/>
                </a:lnTo>
                <a:lnTo>
                  <a:pt x="831" y="76"/>
                </a:lnTo>
                <a:lnTo>
                  <a:pt x="834" y="100"/>
                </a:lnTo>
                <a:lnTo>
                  <a:pt x="833" y="112"/>
                </a:lnTo>
                <a:lnTo>
                  <a:pt x="830" y="125"/>
                </a:lnTo>
                <a:lnTo>
                  <a:pt x="826" y="139"/>
                </a:lnTo>
                <a:lnTo>
                  <a:pt x="821" y="154"/>
                </a:lnTo>
                <a:lnTo>
                  <a:pt x="817" y="166"/>
                </a:lnTo>
                <a:lnTo>
                  <a:pt x="813" y="176"/>
                </a:lnTo>
                <a:lnTo>
                  <a:pt x="810" y="183"/>
                </a:lnTo>
                <a:lnTo>
                  <a:pt x="809" y="185"/>
                </a:lnTo>
                <a:lnTo>
                  <a:pt x="804" y="203"/>
                </a:lnTo>
                <a:lnTo>
                  <a:pt x="804" y="218"/>
                </a:lnTo>
                <a:lnTo>
                  <a:pt x="809" y="230"/>
                </a:lnTo>
                <a:lnTo>
                  <a:pt x="819" y="240"/>
                </a:lnTo>
                <a:lnTo>
                  <a:pt x="833" y="246"/>
                </a:lnTo>
                <a:lnTo>
                  <a:pt x="851" y="249"/>
                </a:lnTo>
                <a:lnTo>
                  <a:pt x="1203" y="249"/>
                </a:lnTo>
                <a:lnTo>
                  <a:pt x="1203" y="589"/>
                </a:lnTo>
                <a:lnTo>
                  <a:pt x="1201" y="607"/>
                </a:lnTo>
                <a:lnTo>
                  <a:pt x="1195" y="621"/>
                </a:lnTo>
                <a:lnTo>
                  <a:pt x="1184" y="630"/>
                </a:lnTo>
                <a:lnTo>
                  <a:pt x="1171" y="635"/>
                </a:lnTo>
                <a:lnTo>
                  <a:pt x="1155" y="636"/>
                </a:lnTo>
                <a:lnTo>
                  <a:pt x="1137" y="631"/>
                </a:lnTo>
                <a:lnTo>
                  <a:pt x="1135" y="630"/>
                </a:lnTo>
                <a:lnTo>
                  <a:pt x="1128" y="627"/>
                </a:lnTo>
                <a:lnTo>
                  <a:pt x="1117" y="623"/>
                </a:lnTo>
                <a:lnTo>
                  <a:pt x="1104" y="619"/>
                </a:lnTo>
                <a:lnTo>
                  <a:pt x="1090" y="614"/>
                </a:lnTo>
                <a:lnTo>
                  <a:pt x="1075" y="610"/>
                </a:lnTo>
                <a:lnTo>
                  <a:pt x="1061" y="607"/>
                </a:lnTo>
                <a:lnTo>
                  <a:pt x="1049" y="606"/>
                </a:lnTo>
                <a:lnTo>
                  <a:pt x="1025" y="609"/>
                </a:lnTo>
                <a:lnTo>
                  <a:pt x="1003" y="616"/>
                </a:lnTo>
                <a:lnTo>
                  <a:pt x="984" y="628"/>
                </a:lnTo>
                <a:lnTo>
                  <a:pt x="968" y="643"/>
                </a:lnTo>
                <a:lnTo>
                  <a:pt x="956" y="662"/>
                </a:lnTo>
                <a:lnTo>
                  <a:pt x="948" y="683"/>
                </a:lnTo>
                <a:lnTo>
                  <a:pt x="945" y="706"/>
                </a:lnTo>
                <a:lnTo>
                  <a:pt x="948" y="729"/>
                </a:lnTo>
                <a:lnTo>
                  <a:pt x="956" y="750"/>
                </a:lnTo>
                <a:lnTo>
                  <a:pt x="968" y="768"/>
                </a:lnTo>
                <a:lnTo>
                  <a:pt x="984" y="784"/>
                </a:lnTo>
                <a:lnTo>
                  <a:pt x="1003" y="796"/>
                </a:lnTo>
                <a:lnTo>
                  <a:pt x="1025" y="803"/>
                </a:lnTo>
                <a:lnTo>
                  <a:pt x="1049" y="806"/>
                </a:lnTo>
                <a:lnTo>
                  <a:pt x="1061" y="805"/>
                </a:lnTo>
                <a:lnTo>
                  <a:pt x="1074" y="804"/>
                </a:lnTo>
                <a:lnTo>
                  <a:pt x="1088" y="801"/>
                </a:lnTo>
                <a:lnTo>
                  <a:pt x="1102" y="799"/>
                </a:lnTo>
                <a:lnTo>
                  <a:pt x="1113" y="796"/>
                </a:lnTo>
                <a:lnTo>
                  <a:pt x="1123" y="794"/>
                </a:lnTo>
                <a:lnTo>
                  <a:pt x="1129" y="792"/>
                </a:lnTo>
                <a:lnTo>
                  <a:pt x="1131" y="791"/>
                </a:lnTo>
                <a:lnTo>
                  <a:pt x="1147" y="786"/>
                </a:lnTo>
                <a:lnTo>
                  <a:pt x="1162" y="784"/>
                </a:lnTo>
                <a:lnTo>
                  <a:pt x="1175" y="785"/>
                </a:lnTo>
                <a:lnTo>
                  <a:pt x="1186" y="789"/>
                </a:lnTo>
                <a:lnTo>
                  <a:pt x="1196" y="797"/>
                </a:lnTo>
                <a:lnTo>
                  <a:pt x="1201" y="808"/>
                </a:lnTo>
                <a:lnTo>
                  <a:pt x="1203" y="822"/>
                </a:lnTo>
                <a:lnTo>
                  <a:pt x="1203" y="1163"/>
                </a:lnTo>
                <a:lnTo>
                  <a:pt x="1147" y="1163"/>
                </a:lnTo>
                <a:lnTo>
                  <a:pt x="1140" y="1162"/>
                </a:lnTo>
                <a:lnTo>
                  <a:pt x="1131" y="1161"/>
                </a:lnTo>
                <a:lnTo>
                  <a:pt x="851" y="1161"/>
                </a:lnTo>
                <a:lnTo>
                  <a:pt x="833" y="1159"/>
                </a:lnTo>
                <a:lnTo>
                  <a:pt x="819" y="1153"/>
                </a:lnTo>
                <a:lnTo>
                  <a:pt x="809" y="1143"/>
                </a:lnTo>
                <a:lnTo>
                  <a:pt x="804" y="1130"/>
                </a:lnTo>
                <a:lnTo>
                  <a:pt x="804" y="1114"/>
                </a:lnTo>
                <a:lnTo>
                  <a:pt x="809" y="1098"/>
                </a:lnTo>
                <a:lnTo>
                  <a:pt x="810" y="1095"/>
                </a:lnTo>
                <a:lnTo>
                  <a:pt x="813" y="1089"/>
                </a:lnTo>
                <a:lnTo>
                  <a:pt x="817" y="1079"/>
                </a:lnTo>
                <a:lnTo>
                  <a:pt x="821" y="1066"/>
                </a:lnTo>
                <a:lnTo>
                  <a:pt x="826" y="1052"/>
                </a:lnTo>
                <a:lnTo>
                  <a:pt x="830" y="1038"/>
                </a:lnTo>
                <a:lnTo>
                  <a:pt x="833" y="1024"/>
                </a:lnTo>
                <a:lnTo>
                  <a:pt x="834" y="1013"/>
                </a:lnTo>
                <a:lnTo>
                  <a:pt x="831" y="989"/>
                </a:lnTo>
                <a:lnTo>
                  <a:pt x="824" y="968"/>
                </a:lnTo>
                <a:lnTo>
                  <a:pt x="812" y="950"/>
                </a:lnTo>
                <a:lnTo>
                  <a:pt x="795" y="934"/>
                </a:lnTo>
                <a:lnTo>
                  <a:pt x="776" y="922"/>
                </a:lnTo>
                <a:lnTo>
                  <a:pt x="755" y="915"/>
                </a:lnTo>
                <a:lnTo>
                  <a:pt x="730" y="912"/>
                </a:lnTo>
                <a:lnTo>
                  <a:pt x="707" y="915"/>
                </a:lnTo>
                <a:lnTo>
                  <a:pt x="685" y="922"/>
                </a:lnTo>
                <a:lnTo>
                  <a:pt x="666" y="934"/>
                </a:lnTo>
                <a:lnTo>
                  <a:pt x="650" y="950"/>
                </a:lnTo>
                <a:lnTo>
                  <a:pt x="638" y="968"/>
                </a:lnTo>
                <a:lnTo>
                  <a:pt x="630" y="989"/>
                </a:lnTo>
                <a:lnTo>
                  <a:pt x="627" y="1013"/>
                </a:lnTo>
                <a:lnTo>
                  <a:pt x="628" y="1024"/>
                </a:lnTo>
                <a:lnTo>
                  <a:pt x="631" y="1038"/>
                </a:lnTo>
                <a:lnTo>
                  <a:pt x="636" y="1052"/>
                </a:lnTo>
                <a:lnTo>
                  <a:pt x="641" y="1066"/>
                </a:lnTo>
                <a:lnTo>
                  <a:pt x="645" y="1079"/>
                </a:lnTo>
                <a:lnTo>
                  <a:pt x="649" y="1089"/>
                </a:lnTo>
                <a:lnTo>
                  <a:pt x="652" y="1095"/>
                </a:lnTo>
                <a:lnTo>
                  <a:pt x="653" y="1098"/>
                </a:lnTo>
                <a:lnTo>
                  <a:pt x="658" y="1114"/>
                </a:lnTo>
                <a:lnTo>
                  <a:pt x="658" y="1130"/>
                </a:lnTo>
                <a:lnTo>
                  <a:pt x="653" y="1143"/>
                </a:lnTo>
                <a:lnTo>
                  <a:pt x="643" y="1153"/>
                </a:lnTo>
                <a:lnTo>
                  <a:pt x="628" y="1159"/>
                </a:lnTo>
                <a:lnTo>
                  <a:pt x="610" y="1161"/>
                </a:lnTo>
                <a:lnTo>
                  <a:pt x="330" y="1161"/>
                </a:lnTo>
                <a:lnTo>
                  <a:pt x="322" y="1162"/>
                </a:lnTo>
                <a:lnTo>
                  <a:pt x="315" y="1163"/>
                </a:lnTo>
                <a:lnTo>
                  <a:pt x="258" y="1163"/>
                </a:lnTo>
                <a:lnTo>
                  <a:pt x="258" y="822"/>
                </a:lnTo>
                <a:lnTo>
                  <a:pt x="256" y="805"/>
                </a:lnTo>
                <a:lnTo>
                  <a:pt x="250" y="792"/>
                </a:lnTo>
                <a:lnTo>
                  <a:pt x="239" y="782"/>
                </a:lnTo>
                <a:lnTo>
                  <a:pt x="226" y="777"/>
                </a:lnTo>
                <a:lnTo>
                  <a:pt x="210" y="776"/>
                </a:lnTo>
                <a:lnTo>
                  <a:pt x="193" y="781"/>
                </a:lnTo>
                <a:lnTo>
                  <a:pt x="193" y="781"/>
                </a:lnTo>
                <a:lnTo>
                  <a:pt x="189" y="783"/>
                </a:lnTo>
                <a:lnTo>
                  <a:pt x="180" y="786"/>
                </a:lnTo>
                <a:lnTo>
                  <a:pt x="170" y="790"/>
                </a:lnTo>
                <a:lnTo>
                  <a:pt x="157" y="794"/>
                </a:lnTo>
                <a:lnTo>
                  <a:pt x="143" y="799"/>
                </a:lnTo>
                <a:lnTo>
                  <a:pt x="129" y="802"/>
                </a:lnTo>
                <a:lnTo>
                  <a:pt x="116" y="805"/>
                </a:lnTo>
                <a:lnTo>
                  <a:pt x="104" y="806"/>
                </a:lnTo>
                <a:lnTo>
                  <a:pt x="85" y="804"/>
                </a:lnTo>
                <a:lnTo>
                  <a:pt x="66" y="799"/>
                </a:lnTo>
                <a:lnTo>
                  <a:pt x="50" y="792"/>
                </a:lnTo>
                <a:lnTo>
                  <a:pt x="46" y="789"/>
                </a:lnTo>
                <a:lnTo>
                  <a:pt x="31" y="777"/>
                </a:lnTo>
                <a:lnTo>
                  <a:pt x="19" y="762"/>
                </a:lnTo>
                <a:lnTo>
                  <a:pt x="8" y="745"/>
                </a:lnTo>
                <a:lnTo>
                  <a:pt x="2" y="726"/>
                </a:lnTo>
                <a:lnTo>
                  <a:pt x="0" y="706"/>
                </a:lnTo>
                <a:lnTo>
                  <a:pt x="2" y="686"/>
                </a:lnTo>
                <a:lnTo>
                  <a:pt x="8" y="667"/>
                </a:lnTo>
                <a:lnTo>
                  <a:pt x="19" y="650"/>
                </a:lnTo>
                <a:lnTo>
                  <a:pt x="31" y="635"/>
                </a:lnTo>
                <a:lnTo>
                  <a:pt x="46" y="623"/>
                </a:lnTo>
                <a:lnTo>
                  <a:pt x="50" y="621"/>
                </a:lnTo>
                <a:lnTo>
                  <a:pt x="66" y="613"/>
                </a:lnTo>
                <a:lnTo>
                  <a:pt x="85" y="608"/>
                </a:lnTo>
                <a:lnTo>
                  <a:pt x="104" y="606"/>
                </a:lnTo>
                <a:lnTo>
                  <a:pt x="116" y="607"/>
                </a:lnTo>
                <a:lnTo>
                  <a:pt x="129" y="610"/>
                </a:lnTo>
                <a:lnTo>
                  <a:pt x="143" y="614"/>
                </a:lnTo>
                <a:lnTo>
                  <a:pt x="157" y="618"/>
                </a:lnTo>
                <a:lnTo>
                  <a:pt x="170" y="622"/>
                </a:lnTo>
                <a:lnTo>
                  <a:pt x="180" y="626"/>
                </a:lnTo>
                <a:lnTo>
                  <a:pt x="189" y="629"/>
                </a:lnTo>
                <a:lnTo>
                  <a:pt x="193" y="631"/>
                </a:lnTo>
                <a:lnTo>
                  <a:pt x="193" y="631"/>
                </a:lnTo>
                <a:lnTo>
                  <a:pt x="210" y="636"/>
                </a:lnTo>
                <a:lnTo>
                  <a:pt x="226" y="635"/>
                </a:lnTo>
                <a:lnTo>
                  <a:pt x="239" y="630"/>
                </a:lnTo>
                <a:lnTo>
                  <a:pt x="250" y="621"/>
                </a:lnTo>
                <a:lnTo>
                  <a:pt x="256" y="607"/>
                </a:lnTo>
                <a:lnTo>
                  <a:pt x="258" y="589"/>
                </a:lnTo>
                <a:lnTo>
                  <a:pt x="258" y="249"/>
                </a:lnTo>
                <a:lnTo>
                  <a:pt x="610" y="249"/>
                </a:lnTo>
                <a:lnTo>
                  <a:pt x="628" y="246"/>
                </a:lnTo>
                <a:lnTo>
                  <a:pt x="643" y="240"/>
                </a:lnTo>
                <a:lnTo>
                  <a:pt x="653" y="230"/>
                </a:lnTo>
                <a:lnTo>
                  <a:pt x="658" y="218"/>
                </a:lnTo>
                <a:lnTo>
                  <a:pt x="658" y="203"/>
                </a:lnTo>
                <a:lnTo>
                  <a:pt x="653" y="185"/>
                </a:lnTo>
                <a:lnTo>
                  <a:pt x="652" y="183"/>
                </a:lnTo>
                <a:lnTo>
                  <a:pt x="649" y="176"/>
                </a:lnTo>
                <a:lnTo>
                  <a:pt x="645" y="166"/>
                </a:lnTo>
                <a:lnTo>
                  <a:pt x="641" y="154"/>
                </a:lnTo>
                <a:lnTo>
                  <a:pt x="636" y="139"/>
                </a:lnTo>
                <a:lnTo>
                  <a:pt x="631" y="125"/>
                </a:lnTo>
                <a:lnTo>
                  <a:pt x="628" y="112"/>
                </a:lnTo>
                <a:lnTo>
                  <a:pt x="627" y="100"/>
                </a:lnTo>
                <a:lnTo>
                  <a:pt x="630" y="76"/>
                </a:lnTo>
                <a:lnTo>
                  <a:pt x="638" y="56"/>
                </a:lnTo>
                <a:lnTo>
                  <a:pt x="650" y="37"/>
                </a:lnTo>
                <a:lnTo>
                  <a:pt x="666" y="21"/>
                </a:lnTo>
                <a:lnTo>
                  <a:pt x="685" y="10"/>
                </a:lnTo>
                <a:lnTo>
                  <a:pt x="707" y="2"/>
                </a:lnTo>
                <a:lnTo>
                  <a:pt x="730" y="0"/>
                </a:lnTo>
                <a:close/>
              </a:path>
            </a:pathLst>
          </a:custGeom>
          <a:solidFill>
            <a:srgbClr val="00ADD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>
            <a:spLocks noChangeAspect="1"/>
          </p:cNvSpPr>
          <p:nvPr/>
        </p:nvSpPr>
        <p:spPr bwMode="auto">
          <a:xfrm>
            <a:off x="4127671" y="4267821"/>
            <a:ext cx="2797463" cy="2028276"/>
          </a:xfrm>
          <a:custGeom>
            <a:avLst/>
            <a:gdLst>
              <a:gd name="T0" fmla="*/ 642 w 1202"/>
              <a:gd name="T1" fmla="*/ 10 h 1162"/>
              <a:gd name="T2" fmla="*/ 652 w 1202"/>
              <a:gd name="T3" fmla="*/ 64 h 1162"/>
              <a:gd name="T4" fmla="*/ 640 w 1202"/>
              <a:gd name="T5" fmla="*/ 96 h 1162"/>
              <a:gd name="T6" fmla="*/ 626 w 1202"/>
              <a:gd name="T7" fmla="*/ 149 h 1162"/>
              <a:gd name="T8" fmla="*/ 665 w 1202"/>
              <a:gd name="T9" fmla="*/ 227 h 1162"/>
              <a:gd name="T10" fmla="*/ 754 w 1202"/>
              <a:gd name="T11" fmla="*/ 247 h 1162"/>
              <a:gd name="T12" fmla="*/ 822 w 1202"/>
              <a:gd name="T13" fmla="*/ 194 h 1162"/>
              <a:gd name="T14" fmla="*/ 829 w 1202"/>
              <a:gd name="T15" fmla="*/ 124 h 1162"/>
              <a:gd name="T16" fmla="*/ 811 w 1202"/>
              <a:gd name="T17" fmla="*/ 73 h 1162"/>
              <a:gd name="T18" fmla="*/ 803 w 1202"/>
              <a:gd name="T19" fmla="*/ 32 h 1162"/>
              <a:gd name="T20" fmla="*/ 849 w 1202"/>
              <a:gd name="T21" fmla="*/ 0 h 1162"/>
              <a:gd name="T22" fmla="*/ 1200 w 1202"/>
              <a:gd name="T23" fmla="*/ 70 h 1162"/>
              <a:gd name="T24" fmla="*/ 1180 w 1202"/>
              <a:gd name="T25" fmla="*/ 381 h 1162"/>
              <a:gd name="T26" fmla="*/ 1131 w 1202"/>
              <a:gd name="T27" fmla="*/ 381 h 1162"/>
              <a:gd name="T28" fmla="*/ 1087 w 1202"/>
              <a:gd name="T29" fmla="*/ 365 h 1162"/>
              <a:gd name="T30" fmla="*/ 1022 w 1202"/>
              <a:gd name="T31" fmla="*/ 360 h 1162"/>
              <a:gd name="T32" fmla="*/ 953 w 1202"/>
              <a:gd name="T33" fmla="*/ 413 h 1162"/>
              <a:gd name="T34" fmla="*/ 953 w 1202"/>
              <a:gd name="T35" fmla="*/ 501 h 1162"/>
              <a:gd name="T36" fmla="*/ 1022 w 1202"/>
              <a:gd name="T37" fmla="*/ 554 h 1162"/>
              <a:gd name="T38" fmla="*/ 1087 w 1202"/>
              <a:gd name="T39" fmla="*/ 549 h 1162"/>
              <a:gd name="T40" fmla="*/ 1131 w 1202"/>
              <a:gd name="T41" fmla="*/ 533 h 1162"/>
              <a:gd name="T42" fmla="*/ 1175 w 1202"/>
              <a:gd name="T43" fmla="*/ 530 h 1162"/>
              <a:gd name="T44" fmla="*/ 1200 w 1202"/>
              <a:gd name="T45" fmla="*/ 574 h 1162"/>
              <a:gd name="T46" fmla="*/ 1202 w 1202"/>
              <a:gd name="T47" fmla="*/ 913 h 1162"/>
              <a:gd name="T48" fmla="*/ 832 w 1202"/>
              <a:gd name="T49" fmla="*/ 915 h 1162"/>
              <a:gd name="T50" fmla="*/ 801 w 1202"/>
              <a:gd name="T51" fmla="*/ 959 h 1162"/>
              <a:gd name="T52" fmla="*/ 812 w 1202"/>
              <a:gd name="T53" fmla="*/ 989 h 1162"/>
              <a:gd name="T54" fmla="*/ 829 w 1202"/>
              <a:gd name="T55" fmla="*/ 1038 h 1162"/>
              <a:gd name="T56" fmla="*/ 826 w 1202"/>
              <a:gd name="T57" fmla="*/ 1099 h 1162"/>
              <a:gd name="T58" fmla="*/ 787 w 1202"/>
              <a:gd name="T59" fmla="*/ 1146 h 1162"/>
              <a:gd name="T60" fmla="*/ 709 w 1202"/>
              <a:gd name="T61" fmla="*/ 1160 h 1162"/>
              <a:gd name="T62" fmla="*/ 644 w 1202"/>
              <a:gd name="T63" fmla="*/ 1118 h 1162"/>
              <a:gd name="T64" fmla="*/ 626 w 1202"/>
              <a:gd name="T65" fmla="*/ 1062 h 1162"/>
              <a:gd name="T66" fmla="*/ 639 w 1202"/>
              <a:gd name="T67" fmla="*/ 1011 h 1162"/>
              <a:gd name="T68" fmla="*/ 652 w 1202"/>
              <a:gd name="T69" fmla="*/ 977 h 1162"/>
              <a:gd name="T70" fmla="*/ 652 w 1202"/>
              <a:gd name="T71" fmla="*/ 932 h 1162"/>
              <a:gd name="T72" fmla="*/ 329 w 1202"/>
              <a:gd name="T73" fmla="*/ 913 h 1162"/>
              <a:gd name="T74" fmla="*/ 256 w 1202"/>
              <a:gd name="T75" fmla="*/ 558 h 1162"/>
              <a:gd name="T76" fmla="*/ 221 w 1202"/>
              <a:gd name="T77" fmla="*/ 527 h 1162"/>
              <a:gd name="T78" fmla="*/ 182 w 1202"/>
              <a:gd name="T79" fmla="*/ 536 h 1162"/>
              <a:gd name="T80" fmla="*/ 131 w 1202"/>
              <a:gd name="T81" fmla="*/ 553 h 1162"/>
              <a:gd name="T82" fmla="*/ 58 w 1202"/>
              <a:gd name="T83" fmla="*/ 547 h 1162"/>
              <a:gd name="T84" fmla="*/ 3 w 1202"/>
              <a:gd name="T85" fmla="*/ 480 h 1162"/>
              <a:gd name="T86" fmla="*/ 24 w 1202"/>
              <a:gd name="T87" fmla="*/ 394 h 1162"/>
              <a:gd name="T88" fmla="*/ 104 w 1202"/>
              <a:gd name="T89" fmla="*/ 357 h 1162"/>
              <a:gd name="T90" fmla="*/ 159 w 1202"/>
              <a:gd name="T91" fmla="*/ 370 h 1162"/>
              <a:gd name="T92" fmla="*/ 193 w 1202"/>
              <a:gd name="T93" fmla="*/ 382 h 1162"/>
              <a:gd name="T94" fmla="*/ 249 w 1202"/>
              <a:gd name="T95" fmla="*/ 372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2" h="1162">
                <a:moveTo>
                  <a:pt x="258" y="0"/>
                </a:moveTo>
                <a:lnTo>
                  <a:pt x="610" y="0"/>
                </a:lnTo>
                <a:lnTo>
                  <a:pt x="627" y="3"/>
                </a:lnTo>
                <a:lnTo>
                  <a:pt x="642" y="10"/>
                </a:lnTo>
                <a:lnTo>
                  <a:pt x="652" y="19"/>
                </a:lnTo>
                <a:lnTo>
                  <a:pt x="657" y="32"/>
                </a:lnTo>
                <a:lnTo>
                  <a:pt x="657" y="47"/>
                </a:lnTo>
                <a:lnTo>
                  <a:pt x="652" y="64"/>
                </a:lnTo>
                <a:lnTo>
                  <a:pt x="651" y="67"/>
                </a:lnTo>
                <a:lnTo>
                  <a:pt x="648" y="73"/>
                </a:lnTo>
                <a:lnTo>
                  <a:pt x="644" y="83"/>
                </a:lnTo>
                <a:lnTo>
                  <a:pt x="640" y="96"/>
                </a:lnTo>
                <a:lnTo>
                  <a:pt x="635" y="109"/>
                </a:lnTo>
                <a:lnTo>
                  <a:pt x="630" y="124"/>
                </a:lnTo>
                <a:lnTo>
                  <a:pt x="627" y="138"/>
                </a:lnTo>
                <a:lnTo>
                  <a:pt x="626" y="149"/>
                </a:lnTo>
                <a:lnTo>
                  <a:pt x="629" y="173"/>
                </a:lnTo>
                <a:lnTo>
                  <a:pt x="637" y="194"/>
                </a:lnTo>
                <a:lnTo>
                  <a:pt x="649" y="212"/>
                </a:lnTo>
                <a:lnTo>
                  <a:pt x="665" y="227"/>
                </a:lnTo>
                <a:lnTo>
                  <a:pt x="684" y="240"/>
                </a:lnTo>
                <a:lnTo>
                  <a:pt x="706" y="247"/>
                </a:lnTo>
                <a:lnTo>
                  <a:pt x="729" y="250"/>
                </a:lnTo>
                <a:lnTo>
                  <a:pt x="754" y="247"/>
                </a:lnTo>
                <a:lnTo>
                  <a:pt x="775" y="240"/>
                </a:lnTo>
                <a:lnTo>
                  <a:pt x="794" y="227"/>
                </a:lnTo>
                <a:lnTo>
                  <a:pt x="811" y="212"/>
                </a:lnTo>
                <a:lnTo>
                  <a:pt x="822" y="194"/>
                </a:lnTo>
                <a:lnTo>
                  <a:pt x="830" y="173"/>
                </a:lnTo>
                <a:lnTo>
                  <a:pt x="833" y="149"/>
                </a:lnTo>
                <a:lnTo>
                  <a:pt x="832" y="138"/>
                </a:lnTo>
                <a:lnTo>
                  <a:pt x="829" y="124"/>
                </a:lnTo>
                <a:lnTo>
                  <a:pt x="825" y="109"/>
                </a:lnTo>
                <a:lnTo>
                  <a:pt x="820" y="96"/>
                </a:lnTo>
                <a:lnTo>
                  <a:pt x="815" y="83"/>
                </a:lnTo>
                <a:lnTo>
                  <a:pt x="811" y="73"/>
                </a:lnTo>
                <a:lnTo>
                  <a:pt x="808" y="67"/>
                </a:lnTo>
                <a:lnTo>
                  <a:pt x="807" y="64"/>
                </a:lnTo>
                <a:lnTo>
                  <a:pt x="801" y="47"/>
                </a:lnTo>
                <a:lnTo>
                  <a:pt x="803" y="32"/>
                </a:lnTo>
                <a:lnTo>
                  <a:pt x="808" y="19"/>
                </a:lnTo>
                <a:lnTo>
                  <a:pt x="818" y="10"/>
                </a:lnTo>
                <a:lnTo>
                  <a:pt x="832" y="3"/>
                </a:lnTo>
                <a:lnTo>
                  <a:pt x="849" y="0"/>
                </a:lnTo>
                <a:lnTo>
                  <a:pt x="1202" y="0"/>
                </a:lnTo>
                <a:lnTo>
                  <a:pt x="1202" y="55"/>
                </a:lnTo>
                <a:lnTo>
                  <a:pt x="1201" y="63"/>
                </a:lnTo>
                <a:lnTo>
                  <a:pt x="1200" y="70"/>
                </a:lnTo>
                <a:lnTo>
                  <a:pt x="1200" y="340"/>
                </a:lnTo>
                <a:lnTo>
                  <a:pt x="1198" y="358"/>
                </a:lnTo>
                <a:lnTo>
                  <a:pt x="1190" y="372"/>
                </a:lnTo>
                <a:lnTo>
                  <a:pt x="1180" y="381"/>
                </a:lnTo>
                <a:lnTo>
                  <a:pt x="1167" y="386"/>
                </a:lnTo>
                <a:lnTo>
                  <a:pt x="1152" y="387"/>
                </a:lnTo>
                <a:lnTo>
                  <a:pt x="1134" y="382"/>
                </a:lnTo>
                <a:lnTo>
                  <a:pt x="1131" y="381"/>
                </a:lnTo>
                <a:lnTo>
                  <a:pt x="1124" y="378"/>
                </a:lnTo>
                <a:lnTo>
                  <a:pt x="1114" y="374"/>
                </a:lnTo>
                <a:lnTo>
                  <a:pt x="1101" y="370"/>
                </a:lnTo>
                <a:lnTo>
                  <a:pt x="1087" y="365"/>
                </a:lnTo>
                <a:lnTo>
                  <a:pt x="1072" y="361"/>
                </a:lnTo>
                <a:lnTo>
                  <a:pt x="1058" y="358"/>
                </a:lnTo>
                <a:lnTo>
                  <a:pt x="1046" y="357"/>
                </a:lnTo>
                <a:lnTo>
                  <a:pt x="1022" y="360"/>
                </a:lnTo>
                <a:lnTo>
                  <a:pt x="1000" y="367"/>
                </a:lnTo>
                <a:lnTo>
                  <a:pt x="981" y="379"/>
                </a:lnTo>
                <a:lnTo>
                  <a:pt x="965" y="394"/>
                </a:lnTo>
                <a:lnTo>
                  <a:pt x="953" y="413"/>
                </a:lnTo>
                <a:lnTo>
                  <a:pt x="945" y="434"/>
                </a:lnTo>
                <a:lnTo>
                  <a:pt x="942" y="456"/>
                </a:lnTo>
                <a:lnTo>
                  <a:pt x="945" y="480"/>
                </a:lnTo>
                <a:lnTo>
                  <a:pt x="953" y="501"/>
                </a:lnTo>
                <a:lnTo>
                  <a:pt x="965" y="520"/>
                </a:lnTo>
                <a:lnTo>
                  <a:pt x="981" y="535"/>
                </a:lnTo>
                <a:lnTo>
                  <a:pt x="1000" y="547"/>
                </a:lnTo>
                <a:lnTo>
                  <a:pt x="1022" y="554"/>
                </a:lnTo>
                <a:lnTo>
                  <a:pt x="1046" y="557"/>
                </a:lnTo>
                <a:lnTo>
                  <a:pt x="1058" y="556"/>
                </a:lnTo>
                <a:lnTo>
                  <a:pt x="1072" y="553"/>
                </a:lnTo>
                <a:lnTo>
                  <a:pt x="1087" y="549"/>
                </a:lnTo>
                <a:lnTo>
                  <a:pt x="1101" y="544"/>
                </a:lnTo>
                <a:lnTo>
                  <a:pt x="1114" y="540"/>
                </a:lnTo>
                <a:lnTo>
                  <a:pt x="1124" y="536"/>
                </a:lnTo>
                <a:lnTo>
                  <a:pt x="1131" y="533"/>
                </a:lnTo>
                <a:lnTo>
                  <a:pt x="1134" y="532"/>
                </a:lnTo>
                <a:lnTo>
                  <a:pt x="1150" y="528"/>
                </a:lnTo>
                <a:lnTo>
                  <a:pt x="1163" y="527"/>
                </a:lnTo>
                <a:lnTo>
                  <a:pt x="1175" y="530"/>
                </a:lnTo>
                <a:lnTo>
                  <a:pt x="1185" y="536"/>
                </a:lnTo>
                <a:lnTo>
                  <a:pt x="1193" y="546"/>
                </a:lnTo>
                <a:lnTo>
                  <a:pt x="1198" y="558"/>
                </a:lnTo>
                <a:lnTo>
                  <a:pt x="1200" y="574"/>
                </a:lnTo>
                <a:lnTo>
                  <a:pt x="1200" y="844"/>
                </a:lnTo>
                <a:lnTo>
                  <a:pt x="1201" y="851"/>
                </a:lnTo>
                <a:lnTo>
                  <a:pt x="1202" y="859"/>
                </a:lnTo>
                <a:lnTo>
                  <a:pt x="1202" y="913"/>
                </a:lnTo>
                <a:lnTo>
                  <a:pt x="1130" y="913"/>
                </a:lnTo>
                <a:lnTo>
                  <a:pt x="1129" y="913"/>
                </a:lnTo>
                <a:lnTo>
                  <a:pt x="849" y="913"/>
                </a:lnTo>
                <a:lnTo>
                  <a:pt x="832" y="915"/>
                </a:lnTo>
                <a:lnTo>
                  <a:pt x="818" y="922"/>
                </a:lnTo>
                <a:lnTo>
                  <a:pt x="808" y="932"/>
                </a:lnTo>
                <a:lnTo>
                  <a:pt x="803" y="945"/>
                </a:lnTo>
                <a:lnTo>
                  <a:pt x="801" y="959"/>
                </a:lnTo>
                <a:lnTo>
                  <a:pt x="807" y="977"/>
                </a:lnTo>
                <a:lnTo>
                  <a:pt x="808" y="977"/>
                </a:lnTo>
                <a:lnTo>
                  <a:pt x="809" y="981"/>
                </a:lnTo>
                <a:lnTo>
                  <a:pt x="812" y="989"/>
                </a:lnTo>
                <a:lnTo>
                  <a:pt x="816" y="999"/>
                </a:lnTo>
                <a:lnTo>
                  <a:pt x="821" y="1011"/>
                </a:lnTo>
                <a:lnTo>
                  <a:pt x="825" y="1024"/>
                </a:lnTo>
                <a:lnTo>
                  <a:pt x="829" y="1038"/>
                </a:lnTo>
                <a:lnTo>
                  <a:pt x="832" y="1051"/>
                </a:lnTo>
                <a:lnTo>
                  <a:pt x="833" y="1062"/>
                </a:lnTo>
                <a:lnTo>
                  <a:pt x="831" y="1080"/>
                </a:lnTo>
                <a:lnTo>
                  <a:pt x="826" y="1099"/>
                </a:lnTo>
                <a:lnTo>
                  <a:pt x="818" y="1114"/>
                </a:lnTo>
                <a:lnTo>
                  <a:pt x="815" y="1118"/>
                </a:lnTo>
                <a:lnTo>
                  <a:pt x="803" y="1133"/>
                </a:lnTo>
                <a:lnTo>
                  <a:pt x="787" y="1146"/>
                </a:lnTo>
                <a:lnTo>
                  <a:pt x="770" y="1155"/>
                </a:lnTo>
                <a:lnTo>
                  <a:pt x="751" y="1160"/>
                </a:lnTo>
                <a:lnTo>
                  <a:pt x="729" y="1162"/>
                </a:lnTo>
                <a:lnTo>
                  <a:pt x="709" y="1160"/>
                </a:lnTo>
                <a:lnTo>
                  <a:pt x="689" y="1155"/>
                </a:lnTo>
                <a:lnTo>
                  <a:pt x="672" y="1146"/>
                </a:lnTo>
                <a:lnTo>
                  <a:pt x="657" y="1133"/>
                </a:lnTo>
                <a:lnTo>
                  <a:pt x="644" y="1118"/>
                </a:lnTo>
                <a:lnTo>
                  <a:pt x="642" y="1114"/>
                </a:lnTo>
                <a:lnTo>
                  <a:pt x="633" y="1099"/>
                </a:lnTo>
                <a:lnTo>
                  <a:pt x="628" y="1080"/>
                </a:lnTo>
                <a:lnTo>
                  <a:pt x="626" y="1062"/>
                </a:lnTo>
                <a:lnTo>
                  <a:pt x="627" y="1051"/>
                </a:lnTo>
                <a:lnTo>
                  <a:pt x="630" y="1038"/>
                </a:lnTo>
                <a:lnTo>
                  <a:pt x="635" y="1024"/>
                </a:lnTo>
                <a:lnTo>
                  <a:pt x="639" y="1011"/>
                </a:lnTo>
                <a:lnTo>
                  <a:pt x="643" y="999"/>
                </a:lnTo>
                <a:lnTo>
                  <a:pt x="648" y="989"/>
                </a:lnTo>
                <a:lnTo>
                  <a:pt x="651" y="981"/>
                </a:lnTo>
                <a:lnTo>
                  <a:pt x="652" y="977"/>
                </a:lnTo>
                <a:lnTo>
                  <a:pt x="653" y="977"/>
                </a:lnTo>
                <a:lnTo>
                  <a:pt x="657" y="959"/>
                </a:lnTo>
                <a:lnTo>
                  <a:pt x="657" y="945"/>
                </a:lnTo>
                <a:lnTo>
                  <a:pt x="652" y="932"/>
                </a:lnTo>
                <a:lnTo>
                  <a:pt x="642" y="922"/>
                </a:lnTo>
                <a:lnTo>
                  <a:pt x="627" y="915"/>
                </a:lnTo>
                <a:lnTo>
                  <a:pt x="609" y="913"/>
                </a:lnTo>
                <a:lnTo>
                  <a:pt x="329" y="913"/>
                </a:lnTo>
                <a:lnTo>
                  <a:pt x="329" y="913"/>
                </a:lnTo>
                <a:lnTo>
                  <a:pt x="258" y="913"/>
                </a:lnTo>
                <a:lnTo>
                  <a:pt x="258" y="574"/>
                </a:lnTo>
                <a:lnTo>
                  <a:pt x="256" y="558"/>
                </a:lnTo>
                <a:lnTo>
                  <a:pt x="252" y="546"/>
                </a:lnTo>
                <a:lnTo>
                  <a:pt x="244" y="536"/>
                </a:lnTo>
                <a:lnTo>
                  <a:pt x="233" y="530"/>
                </a:lnTo>
                <a:lnTo>
                  <a:pt x="221" y="527"/>
                </a:lnTo>
                <a:lnTo>
                  <a:pt x="208" y="528"/>
                </a:lnTo>
                <a:lnTo>
                  <a:pt x="193" y="532"/>
                </a:lnTo>
                <a:lnTo>
                  <a:pt x="190" y="533"/>
                </a:lnTo>
                <a:lnTo>
                  <a:pt x="182" y="536"/>
                </a:lnTo>
                <a:lnTo>
                  <a:pt x="172" y="540"/>
                </a:lnTo>
                <a:lnTo>
                  <a:pt x="159" y="544"/>
                </a:lnTo>
                <a:lnTo>
                  <a:pt x="145" y="549"/>
                </a:lnTo>
                <a:lnTo>
                  <a:pt x="131" y="553"/>
                </a:lnTo>
                <a:lnTo>
                  <a:pt x="116" y="556"/>
                </a:lnTo>
                <a:lnTo>
                  <a:pt x="104" y="557"/>
                </a:lnTo>
                <a:lnTo>
                  <a:pt x="81" y="554"/>
                </a:lnTo>
                <a:lnTo>
                  <a:pt x="58" y="547"/>
                </a:lnTo>
                <a:lnTo>
                  <a:pt x="39" y="535"/>
                </a:lnTo>
                <a:lnTo>
                  <a:pt x="24" y="520"/>
                </a:lnTo>
                <a:lnTo>
                  <a:pt x="11" y="501"/>
                </a:lnTo>
                <a:lnTo>
                  <a:pt x="3" y="480"/>
                </a:lnTo>
                <a:lnTo>
                  <a:pt x="0" y="456"/>
                </a:lnTo>
                <a:lnTo>
                  <a:pt x="3" y="434"/>
                </a:lnTo>
                <a:lnTo>
                  <a:pt x="11" y="413"/>
                </a:lnTo>
                <a:lnTo>
                  <a:pt x="24" y="394"/>
                </a:lnTo>
                <a:lnTo>
                  <a:pt x="39" y="379"/>
                </a:lnTo>
                <a:lnTo>
                  <a:pt x="58" y="367"/>
                </a:lnTo>
                <a:lnTo>
                  <a:pt x="81" y="360"/>
                </a:lnTo>
                <a:lnTo>
                  <a:pt x="104" y="357"/>
                </a:lnTo>
                <a:lnTo>
                  <a:pt x="116" y="358"/>
                </a:lnTo>
                <a:lnTo>
                  <a:pt x="131" y="361"/>
                </a:lnTo>
                <a:lnTo>
                  <a:pt x="145" y="365"/>
                </a:lnTo>
                <a:lnTo>
                  <a:pt x="159" y="370"/>
                </a:lnTo>
                <a:lnTo>
                  <a:pt x="172" y="374"/>
                </a:lnTo>
                <a:lnTo>
                  <a:pt x="182" y="378"/>
                </a:lnTo>
                <a:lnTo>
                  <a:pt x="190" y="381"/>
                </a:lnTo>
                <a:lnTo>
                  <a:pt x="193" y="382"/>
                </a:lnTo>
                <a:lnTo>
                  <a:pt x="210" y="387"/>
                </a:lnTo>
                <a:lnTo>
                  <a:pt x="225" y="386"/>
                </a:lnTo>
                <a:lnTo>
                  <a:pt x="238" y="381"/>
                </a:lnTo>
                <a:lnTo>
                  <a:pt x="249" y="372"/>
                </a:lnTo>
                <a:lnTo>
                  <a:pt x="256" y="358"/>
                </a:lnTo>
                <a:lnTo>
                  <a:pt x="258" y="340"/>
                </a:lnTo>
                <a:lnTo>
                  <a:pt x="258" y="0"/>
                </a:lnTo>
                <a:close/>
              </a:path>
            </a:pathLst>
          </a:custGeom>
          <a:solidFill>
            <a:srgbClr val="FFDE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>
            <a:spLocks noChangeAspect="1"/>
          </p:cNvSpPr>
          <p:nvPr/>
        </p:nvSpPr>
        <p:spPr bwMode="auto">
          <a:xfrm>
            <a:off x="6899167" y="2689808"/>
            <a:ext cx="2752833" cy="1997692"/>
          </a:xfrm>
          <a:custGeom>
            <a:avLst/>
            <a:gdLst>
              <a:gd name="T0" fmla="*/ 385 w 1203"/>
              <a:gd name="T1" fmla="*/ 10 h 1164"/>
              <a:gd name="T2" fmla="*/ 396 w 1203"/>
              <a:gd name="T3" fmla="*/ 63 h 1164"/>
              <a:gd name="T4" fmla="*/ 382 w 1203"/>
              <a:gd name="T5" fmla="*/ 96 h 1164"/>
              <a:gd name="T6" fmla="*/ 370 w 1203"/>
              <a:gd name="T7" fmla="*/ 150 h 1164"/>
              <a:gd name="T8" fmla="*/ 409 w 1203"/>
              <a:gd name="T9" fmla="*/ 228 h 1164"/>
              <a:gd name="T10" fmla="*/ 496 w 1203"/>
              <a:gd name="T11" fmla="*/ 248 h 1164"/>
              <a:gd name="T12" fmla="*/ 566 w 1203"/>
              <a:gd name="T13" fmla="*/ 194 h 1164"/>
              <a:gd name="T14" fmla="*/ 573 w 1203"/>
              <a:gd name="T15" fmla="*/ 125 h 1164"/>
              <a:gd name="T16" fmla="*/ 554 w 1203"/>
              <a:gd name="T17" fmla="*/ 74 h 1164"/>
              <a:gd name="T18" fmla="*/ 546 w 1203"/>
              <a:gd name="T19" fmla="*/ 32 h 1164"/>
              <a:gd name="T20" fmla="*/ 593 w 1203"/>
              <a:gd name="T21" fmla="*/ 0 h 1164"/>
              <a:gd name="T22" fmla="*/ 952 w 1203"/>
              <a:gd name="T23" fmla="*/ 369 h 1164"/>
              <a:gd name="T24" fmla="*/ 996 w 1203"/>
              <a:gd name="T25" fmla="*/ 387 h 1164"/>
              <a:gd name="T26" fmla="*/ 1031 w 1203"/>
              <a:gd name="T27" fmla="*/ 375 h 1164"/>
              <a:gd name="T28" fmla="*/ 1088 w 1203"/>
              <a:gd name="T29" fmla="*/ 359 h 1164"/>
              <a:gd name="T30" fmla="*/ 1164 w 1203"/>
              <a:gd name="T31" fmla="*/ 380 h 1164"/>
              <a:gd name="T32" fmla="*/ 1203 w 1203"/>
              <a:gd name="T33" fmla="*/ 457 h 1164"/>
              <a:gd name="T34" fmla="*/ 1164 w 1203"/>
              <a:gd name="T35" fmla="*/ 536 h 1164"/>
              <a:gd name="T36" fmla="*/ 1088 w 1203"/>
              <a:gd name="T37" fmla="*/ 557 h 1164"/>
              <a:gd name="T38" fmla="*/ 1031 w 1203"/>
              <a:gd name="T39" fmla="*/ 541 h 1164"/>
              <a:gd name="T40" fmla="*/ 996 w 1203"/>
              <a:gd name="T41" fmla="*/ 529 h 1164"/>
              <a:gd name="T42" fmla="*/ 952 w 1203"/>
              <a:gd name="T43" fmla="*/ 547 h 1164"/>
              <a:gd name="T44" fmla="*/ 593 w 1203"/>
              <a:gd name="T45" fmla="*/ 914 h 1164"/>
              <a:gd name="T46" fmla="*/ 546 w 1203"/>
              <a:gd name="T47" fmla="*/ 946 h 1164"/>
              <a:gd name="T48" fmla="*/ 552 w 1203"/>
              <a:gd name="T49" fmla="*/ 983 h 1164"/>
              <a:gd name="T50" fmla="*/ 569 w 1203"/>
              <a:gd name="T51" fmla="*/ 1026 h 1164"/>
              <a:gd name="T52" fmla="*/ 575 w 1203"/>
              <a:gd name="T53" fmla="*/ 1082 h 1164"/>
              <a:gd name="T54" fmla="*/ 546 w 1203"/>
              <a:gd name="T55" fmla="*/ 1135 h 1164"/>
              <a:gd name="T56" fmla="*/ 473 w 1203"/>
              <a:gd name="T57" fmla="*/ 1164 h 1164"/>
              <a:gd name="T58" fmla="*/ 400 w 1203"/>
              <a:gd name="T59" fmla="*/ 1135 h 1164"/>
              <a:gd name="T60" fmla="*/ 371 w 1203"/>
              <a:gd name="T61" fmla="*/ 1082 h 1164"/>
              <a:gd name="T62" fmla="*/ 377 w 1203"/>
              <a:gd name="T63" fmla="*/ 1026 h 1164"/>
              <a:gd name="T64" fmla="*/ 393 w 1203"/>
              <a:gd name="T65" fmla="*/ 983 h 1164"/>
              <a:gd name="T66" fmla="*/ 401 w 1203"/>
              <a:gd name="T67" fmla="*/ 946 h 1164"/>
              <a:gd name="T68" fmla="*/ 353 w 1203"/>
              <a:gd name="T69" fmla="*/ 914 h 1164"/>
              <a:gd name="T70" fmla="*/ 3 w 1203"/>
              <a:gd name="T71" fmla="*/ 845 h 1164"/>
              <a:gd name="T72" fmla="*/ 17 w 1203"/>
              <a:gd name="T73" fmla="*/ 537 h 1164"/>
              <a:gd name="T74" fmla="*/ 68 w 1203"/>
              <a:gd name="T75" fmla="*/ 533 h 1164"/>
              <a:gd name="T76" fmla="*/ 101 w 1203"/>
              <a:gd name="T77" fmla="*/ 545 h 1164"/>
              <a:gd name="T78" fmla="*/ 156 w 1203"/>
              <a:gd name="T79" fmla="*/ 558 h 1164"/>
              <a:gd name="T80" fmla="*/ 238 w 1203"/>
              <a:gd name="T81" fmla="*/ 520 h 1164"/>
              <a:gd name="T82" fmla="*/ 257 w 1203"/>
              <a:gd name="T83" fmla="*/ 435 h 1164"/>
              <a:gd name="T84" fmla="*/ 202 w 1203"/>
              <a:gd name="T85" fmla="*/ 368 h 1164"/>
              <a:gd name="T86" fmla="*/ 130 w 1203"/>
              <a:gd name="T87" fmla="*/ 362 h 1164"/>
              <a:gd name="T88" fmla="*/ 78 w 1203"/>
              <a:gd name="T89" fmla="*/ 379 h 1164"/>
              <a:gd name="T90" fmla="*/ 39 w 1203"/>
              <a:gd name="T91" fmla="*/ 388 h 1164"/>
              <a:gd name="T92" fmla="*/ 4 w 1203"/>
              <a:gd name="T93" fmla="*/ 357 h 1164"/>
              <a:gd name="T94" fmla="*/ 5 w 1203"/>
              <a:gd name="T95" fmla="*/ 57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3" h="1164">
                <a:moveTo>
                  <a:pt x="3" y="0"/>
                </a:moveTo>
                <a:lnTo>
                  <a:pt x="353" y="0"/>
                </a:lnTo>
                <a:lnTo>
                  <a:pt x="371" y="2"/>
                </a:lnTo>
                <a:lnTo>
                  <a:pt x="385" y="10"/>
                </a:lnTo>
                <a:lnTo>
                  <a:pt x="395" y="19"/>
                </a:lnTo>
                <a:lnTo>
                  <a:pt x="401" y="32"/>
                </a:lnTo>
                <a:lnTo>
                  <a:pt x="401" y="47"/>
                </a:lnTo>
                <a:lnTo>
                  <a:pt x="396" y="63"/>
                </a:lnTo>
                <a:lnTo>
                  <a:pt x="395" y="66"/>
                </a:lnTo>
                <a:lnTo>
                  <a:pt x="391" y="74"/>
                </a:lnTo>
                <a:lnTo>
                  <a:pt x="387" y="84"/>
                </a:lnTo>
                <a:lnTo>
                  <a:pt x="382" y="96"/>
                </a:lnTo>
                <a:lnTo>
                  <a:pt x="378" y="110"/>
                </a:lnTo>
                <a:lnTo>
                  <a:pt x="374" y="125"/>
                </a:lnTo>
                <a:lnTo>
                  <a:pt x="371" y="138"/>
                </a:lnTo>
                <a:lnTo>
                  <a:pt x="370" y="150"/>
                </a:lnTo>
                <a:lnTo>
                  <a:pt x="372" y="172"/>
                </a:lnTo>
                <a:lnTo>
                  <a:pt x="380" y="194"/>
                </a:lnTo>
                <a:lnTo>
                  <a:pt x="392" y="212"/>
                </a:lnTo>
                <a:lnTo>
                  <a:pt x="409" y="228"/>
                </a:lnTo>
                <a:lnTo>
                  <a:pt x="428" y="240"/>
                </a:lnTo>
                <a:lnTo>
                  <a:pt x="449" y="248"/>
                </a:lnTo>
                <a:lnTo>
                  <a:pt x="473" y="250"/>
                </a:lnTo>
                <a:lnTo>
                  <a:pt x="496" y="248"/>
                </a:lnTo>
                <a:lnTo>
                  <a:pt x="519" y="240"/>
                </a:lnTo>
                <a:lnTo>
                  <a:pt x="538" y="228"/>
                </a:lnTo>
                <a:lnTo>
                  <a:pt x="553" y="212"/>
                </a:lnTo>
                <a:lnTo>
                  <a:pt x="566" y="194"/>
                </a:lnTo>
                <a:lnTo>
                  <a:pt x="574" y="172"/>
                </a:lnTo>
                <a:lnTo>
                  <a:pt x="577" y="150"/>
                </a:lnTo>
                <a:lnTo>
                  <a:pt x="576" y="138"/>
                </a:lnTo>
                <a:lnTo>
                  <a:pt x="573" y="125"/>
                </a:lnTo>
                <a:lnTo>
                  <a:pt x="569" y="110"/>
                </a:lnTo>
                <a:lnTo>
                  <a:pt x="564" y="96"/>
                </a:lnTo>
                <a:lnTo>
                  <a:pt x="558" y="84"/>
                </a:lnTo>
                <a:lnTo>
                  <a:pt x="554" y="74"/>
                </a:lnTo>
                <a:lnTo>
                  <a:pt x="551" y="66"/>
                </a:lnTo>
                <a:lnTo>
                  <a:pt x="550" y="63"/>
                </a:lnTo>
                <a:lnTo>
                  <a:pt x="545" y="47"/>
                </a:lnTo>
                <a:lnTo>
                  <a:pt x="546" y="32"/>
                </a:lnTo>
                <a:lnTo>
                  <a:pt x="551" y="19"/>
                </a:lnTo>
                <a:lnTo>
                  <a:pt x="561" y="10"/>
                </a:lnTo>
                <a:lnTo>
                  <a:pt x="576" y="2"/>
                </a:lnTo>
                <a:lnTo>
                  <a:pt x="593" y="0"/>
                </a:lnTo>
                <a:lnTo>
                  <a:pt x="945" y="0"/>
                </a:lnTo>
                <a:lnTo>
                  <a:pt x="945" y="341"/>
                </a:lnTo>
                <a:lnTo>
                  <a:pt x="947" y="357"/>
                </a:lnTo>
                <a:lnTo>
                  <a:pt x="952" y="369"/>
                </a:lnTo>
                <a:lnTo>
                  <a:pt x="960" y="378"/>
                </a:lnTo>
                <a:lnTo>
                  <a:pt x="970" y="385"/>
                </a:lnTo>
                <a:lnTo>
                  <a:pt x="982" y="388"/>
                </a:lnTo>
                <a:lnTo>
                  <a:pt x="996" y="387"/>
                </a:lnTo>
                <a:lnTo>
                  <a:pt x="1012" y="383"/>
                </a:lnTo>
                <a:lnTo>
                  <a:pt x="1014" y="382"/>
                </a:lnTo>
                <a:lnTo>
                  <a:pt x="1021" y="379"/>
                </a:lnTo>
                <a:lnTo>
                  <a:pt x="1031" y="375"/>
                </a:lnTo>
                <a:lnTo>
                  <a:pt x="1044" y="370"/>
                </a:lnTo>
                <a:lnTo>
                  <a:pt x="1058" y="366"/>
                </a:lnTo>
                <a:lnTo>
                  <a:pt x="1074" y="362"/>
                </a:lnTo>
                <a:lnTo>
                  <a:pt x="1088" y="359"/>
                </a:lnTo>
                <a:lnTo>
                  <a:pt x="1100" y="358"/>
                </a:lnTo>
                <a:lnTo>
                  <a:pt x="1124" y="361"/>
                </a:lnTo>
                <a:lnTo>
                  <a:pt x="1145" y="368"/>
                </a:lnTo>
                <a:lnTo>
                  <a:pt x="1164" y="380"/>
                </a:lnTo>
                <a:lnTo>
                  <a:pt x="1181" y="395"/>
                </a:lnTo>
                <a:lnTo>
                  <a:pt x="1193" y="414"/>
                </a:lnTo>
                <a:lnTo>
                  <a:pt x="1201" y="435"/>
                </a:lnTo>
                <a:lnTo>
                  <a:pt x="1203" y="457"/>
                </a:lnTo>
                <a:lnTo>
                  <a:pt x="1201" y="481"/>
                </a:lnTo>
                <a:lnTo>
                  <a:pt x="1193" y="502"/>
                </a:lnTo>
                <a:lnTo>
                  <a:pt x="1181" y="520"/>
                </a:lnTo>
                <a:lnTo>
                  <a:pt x="1164" y="536"/>
                </a:lnTo>
                <a:lnTo>
                  <a:pt x="1145" y="548"/>
                </a:lnTo>
                <a:lnTo>
                  <a:pt x="1124" y="555"/>
                </a:lnTo>
                <a:lnTo>
                  <a:pt x="1100" y="558"/>
                </a:lnTo>
                <a:lnTo>
                  <a:pt x="1088" y="557"/>
                </a:lnTo>
                <a:lnTo>
                  <a:pt x="1074" y="554"/>
                </a:lnTo>
                <a:lnTo>
                  <a:pt x="1058" y="550"/>
                </a:lnTo>
                <a:lnTo>
                  <a:pt x="1044" y="545"/>
                </a:lnTo>
                <a:lnTo>
                  <a:pt x="1031" y="541"/>
                </a:lnTo>
                <a:lnTo>
                  <a:pt x="1021" y="537"/>
                </a:lnTo>
                <a:lnTo>
                  <a:pt x="1014" y="534"/>
                </a:lnTo>
                <a:lnTo>
                  <a:pt x="1012" y="533"/>
                </a:lnTo>
                <a:lnTo>
                  <a:pt x="996" y="529"/>
                </a:lnTo>
                <a:lnTo>
                  <a:pt x="982" y="528"/>
                </a:lnTo>
                <a:lnTo>
                  <a:pt x="970" y="531"/>
                </a:lnTo>
                <a:lnTo>
                  <a:pt x="960" y="537"/>
                </a:lnTo>
                <a:lnTo>
                  <a:pt x="952" y="547"/>
                </a:lnTo>
                <a:lnTo>
                  <a:pt x="947" y="559"/>
                </a:lnTo>
                <a:lnTo>
                  <a:pt x="945" y="574"/>
                </a:lnTo>
                <a:lnTo>
                  <a:pt x="945" y="914"/>
                </a:lnTo>
                <a:lnTo>
                  <a:pt x="593" y="914"/>
                </a:lnTo>
                <a:lnTo>
                  <a:pt x="576" y="917"/>
                </a:lnTo>
                <a:lnTo>
                  <a:pt x="561" y="923"/>
                </a:lnTo>
                <a:lnTo>
                  <a:pt x="551" y="934"/>
                </a:lnTo>
                <a:lnTo>
                  <a:pt x="546" y="946"/>
                </a:lnTo>
                <a:lnTo>
                  <a:pt x="545" y="961"/>
                </a:lnTo>
                <a:lnTo>
                  <a:pt x="550" y="977"/>
                </a:lnTo>
                <a:lnTo>
                  <a:pt x="550" y="978"/>
                </a:lnTo>
                <a:lnTo>
                  <a:pt x="552" y="983"/>
                </a:lnTo>
                <a:lnTo>
                  <a:pt x="555" y="990"/>
                </a:lnTo>
                <a:lnTo>
                  <a:pt x="559" y="1000"/>
                </a:lnTo>
                <a:lnTo>
                  <a:pt x="565" y="1013"/>
                </a:lnTo>
                <a:lnTo>
                  <a:pt x="569" y="1026"/>
                </a:lnTo>
                <a:lnTo>
                  <a:pt x="573" y="1040"/>
                </a:lnTo>
                <a:lnTo>
                  <a:pt x="576" y="1053"/>
                </a:lnTo>
                <a:lnTo>
                  <a:pt x="577" y="1064"/>
                </a:lnTo>
                <a:lnTo>
                  <a:pt x="575" y="1082"/>
                </a:lnTo>
                <a:lnTo>
                  <a:pt x="570" y="1100"/>
                </a:lnTo>
                <a:lnTo>
                  <a:pt x="561" y="1116"/>
                </a:lnTo>
                <a:lnTo>
                  <a:pt x="558" y="1120"/>
                </a:lnTo>
                <a:lnTo>
                  <a:pt x="546" y="1135"/>
                </a:lnTo>
                <a:lnTo>
                  <a:pt x="531" y="1147"/>
                </a:lnTo>
                <a:lnTo>
                  <a:pt x="514" y="1157"/>
                </a:lnTo>
                <a:lnTo>
                  <a:pt x="494" y="1162"/>
                </a:lnTo>
                <a:lnTo>
                  <a:pt x="473" y="1164"/>
                </a:lnTo>
                <a:lnTo>
                  <a:pt x="453" y="1162"/>
                </a:lnTo>
                <a:lnTo>
                  <a:pt x="433" y="1157"/>
                </a:lnTo>
                <a:lnTo>
                  <a:pt x="415" y="1147"/>
                </a:lnTo>
                <a:lnTo>
                  <a:pt x="400" y="1135"/>
                </a:lnTo>
                <a:lnTo>
                  <a:pt x="387" y="1120"/>
                </a:lnTo>
                <a:lnTo>
                  <a:pt x="384" y="1116"/>
                </a:lnTo>
                <a:lnTo>
                  <a:pt x="376" y="1100"/>
                </a:lnTo>
                <a:lnTo>
                  <a:pt x="371" y="1082"/>
                </a:lnTo>
                <a:lnTo>
                  <a:pt x="370" y="1064"/>
                </a:lnTo>
                <a:lnTo>
                  <a:pt x="371" y="1053"/>
                </a:lnTo>
                <a:lnTo>
                  <a:pt x="373" y="1040"/>
                </a:lnTo>
                <a:lnTo>
                  <a:pt x="377" y="1026"/>
                </a:lnTo>
                <a:lnTo>
                  <a:pt x="382" y="1013"/>
                </a:lnTo>
                <a:lnTo>
                  <a:pt x="386" y="1000"/>
                </a:lnTo>
                <a:lnTo>
                  <a:pt x="390" y="990"/>
                </a:lnTo>
                <a:lnTo>
                  <a:pt x="393" y="983"/>
                </a:lnTo>
                <a:lnTo>
                  <a:pt x="396" y="978"/>
                </a:lnTo>
                <a:lnTo>
                  <a:pt x="396" y="977"/>
                </a:lnTo>
                <a:lnTo>
                  <a:pt x="401" y="961"/>
                </a:lnTo>
                <a:lnTo>
                  <a:pt x="401" y="946"/>
                </a:lnTo>
                <a:lnTo>
                  <a:pt x="395" y="934"/>
                </a:lnTo>
                <a:lnTo>
                  <a:pt x="385" y="923"/>
                </a:lnTo>
                <a:lnTo>
                  <a:pt x="371" y="917"/>
                </a:lnTo>
                <a:lnTo>
                  <a:pt x="353" y="914"/>
                </a:lnTo>
                <a:lnTo>
                  <a:pt x="0" y="914"/>
                </a:lnTo>
                <a:lnTo>
                  <a:pt x="0" y="860"/>
                </a:lnTo>
                <a:lnTo>
                  <a:pt x="1" y="853"/>
                </a:lnTo>
                <a:lnTo>
                  <a:pt x="3" y="845"/>
                </a:lnTo>
                <a:lnTo>
                  <a:pt x="3" y="574"/>
                </a:lnTo>
                <a:lnTo>
                  <a:pt x="4" y="559"/>
                </a:lnTo>
                <a:lnTo>
                  <a:pt x="9" y="547"/>
                </a:lnTo>
                <a:lnTo>
                  <a:pt x="17" y="537"/>
                </a:lnTo>
                <a:lnTo>
                  <a:pt x="27" y="531"/>
                </a:lnTo>
                <a:lnTo>
                  <a:pt x="39" y="528"/>
                </a:lnTo>
                <a:lnTo>
                  <a:pt x="52" y="529"/>
                </a:lnTo>
                <a:lnTo>
                  <a:pt x="68" y="533"/>
                </a:lnTo>
                <a:lnTo>
                  <a:pt x="71" y="534"/>
                </a:lnTo>
                <a:lnTo>
                  <a:pt x="78" y="537"/>
                </a:lnTo>
                <a:lnTo>
                  <a:pt x="88" y="541"/>
                </a:lnTo>
                <a:lnTo>
                  <a:pt x="101" y="545"/>
                </a:lnTo>
                <a:lnTo>
                  <a:pt x="116" y="550"/>
                </a:lnTo>
                <a:lnTo>
                  <a:pt x="130" y="554"/>
                </a:lnTo>
                <a:lnTo>
                  <a:pt x="144" y="557"/>
                </a:lnTo>
                <a:lnTo>
                  <a:pt x="156" y="558"/>
                </a:lnTo>
                <a:lnTo>
                  <a:pt x="181" y="555"/>
                </a:lnTo>
                <a:lnTo>
                  <a:pt x="202" y="548"/>
                </a:lnTo>
                <a:lnTo>
                  <a:pt x="221" y="536"/>
                </a:lnTo>
                <a:lnTo>
                  <a:pt x="238" y="520"/>
                </a:lnTo>
                <a:lnTo>
                  <a:pt x="249" y="502"/>
                </a:lnTo>
                <a:lnTo>
                  <a:pt x="257" y="481"/>
                </a:lnTo>
                <a:lnTo>
                  <a:pt x="260" y="457"/>
                </a:lnTo>
                <a:lnTo>
                  <a:pt x="257" y="435"/>
                </a:lnTo>
                <a:lnTo>
                  <a:pt x="249" y="414"/>
                </a:lnTo>
                <a:lnTo>
                  <a:pt x="238" y="395"/>
                </a:lnTo>
                <a:lnTo>
                  <a:pt x="221" y="380"/>
                </a:lnTo>
                <a:lnTo>
                  <a:pt x="202" y="368"/>
                </a:lnTo>
                <a:lnTo>
                  <a:pt x="181" y="361"/>
                </a:lnTo>
                <a:lnTo>
                  <a:pt x="156" y="358"/>
                </a:lnTo>
                <a:lnTo>
                  <a:pt x="144" y="359"/>
                </a:lnTo>
                <a:lnTo>
                  <a:pt x="130" y="362"/>
                </a:lnTo>
                <a:lnTo>
                  <a:pt x="116" y="366"/>
                </a:lnTo>
                <a:lnTo>
                  <a:pt x="101" y="370"/>
                </a:lnTo>
                <a:lnTo>
                  <a:pt x="88" y="375"/>
                </a:lnTo>
                <a:lnTo>
                  <a:pt x="78" y="379"/>
                </a:lnTo>
                <a:lnTo>
                  <a:pt x="71" y="382"/>
                </a:lnTo>
                <a:lnTo>
                  <a:pt x="68" y="383"/>
                </a:lnTo>
                <a:lnTo>
                  <a:pt x="52" y="387"/>
                </a:lnTo>
                <a:lnTo>
                  <a:pt x="39" y="388"/>
                </a:lnTo>
                <a:lnTo>
                  <a:pt x="27" y="385"/>
                </a:lnTo>
                <a:lnTo>
                  <a:pt x="17" y="378"/>
                </a:lnTo>
                <a:lnTo>
                  <a:pt x="9" y="369"/>
                </a:lnTo>
                <a:lnTo>
                  <a:pt x="4" y="357"/>
                </a:lnTo>
                <a:lnTo>
                  <a:pt x="3" y="341"/>
                </a:lnTo>
                <a:lnTo>
                  <a:pt x="5" y="70"/>
                </a:lnTo>
                <a:lnTo>
                  <a:pt x="5" y="64"/>
                </a:lnTo>
                <a:lnTo>
                  <a:pt x="5" y="57"/>
                </a:lnTo>
                <a:lnTo>
                  <a:pt x="5" y="52"/>
                </a:lnTo>
                <a:lnTo>
                  <a:pt x="3" y="0"/>
                </a:lnTo>
                <a:close/>
              </a:path>
            </a:pathLst>
          </a:custGeom>
          <a:solidFill>
            <a:srgbClr val="78CDD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>
            <a:spLocks noChangeAspect="1"/>
          </p:cNvSpPr>
          <p:nvPr/>
        </p:nvSpPr>
        <p:spPr bwMode="auto">
          <a:xfrm>
            <a:off x="4673601" y="648901"/>
            <a:ext cx="2687812" cy="1950453"/>
          </a:xfrm>
          <a:custGeom>
            <a:avLst/>
            <a:gdLst>
              <a:gd name="T0" fmla="*/ 530 w 1202"/>
              <a:gd name="T1" fmla="*/ 17 h 1163"/>
              <a:gd name="T2" fmla="*/ 569 w 1202"/>
              <a:gd name="T3" fmla="*/ 64 h 1163"/>
              <a:gd name="T4" fmla="*/ 572 w 1202"/>
              <a:gd name="T5" fmla="*/ 124 h 1163"/>
              <a:gd name="T6" fmla="*/ 555 w 1202"/>
              <a:gd name="T7" fmla="*/ 174 h 1163"/>
              <a:gd name="T8" fmla="*/ 544 w 1202"/>
              <a:gd name="T9" fmla="*/ 203 h 1163"/>
              <a:gd name="T10" fmla="*/ 574 w 1202"/>
              <a:gd name="T11" fmla="*/ 247 h 1163"/>
              <a:gd name="T12" fmla="*/ 945 w 1202"/>
              <a:gd name="T13" fmla="*/ 249 h 1163"/>
              <a:gd name="T14" fmla="*/ 959 w 1202"/>
              <a:gd name="T15" fmla="*/ 627 h 1163"/>
              <a:gd name="T16" fmla="*/ 1010 w 1202"/>
              <a:gd name="T17" fmla="*/ 631 h 1163"/>
              <a:gd name="T18" fmla="*/ 1043 w 1202"/>
              <a:gd name="T19" fmla="*/ 619 h 1163"/>
              <a:gd name="T20" fmla="*/ 1098 w 1202"/>
              <a:gd name="T21" fmla="*/ 607 h 1163"/>
              <a:gd name="T22" fmla="*/ 1180 w 1202"/>
              <a:gd name="T23" fmla="*/ 644 h 1163"/>
              <a:gd name="T24" fmla="*/ 1199 w 1202"/>
              <a:gd name="T25" fmla="*/ 730 h 1163"/>
              <a:gd name="T26" fmla="*/ 1144 w 1202"/>
              <a:gd name="T27" fmla="*/ 796 h 1163"/>
              <a:gd name="T28" fmla="*/ 1072 w 1202"/>
              <a:gd name="T29" fmla="*/ 802 h 1163"/>
              <a:gd name="T30" fmla="*/ 1020 w 1202"/>
              <a:gd name="T31" fmla="*/ 786 h 1163"/>
              <a:gd name="T32" fmla="*/ 981 w 1202"/>
              <a:gd name="T33" fmla="*/ 777 h 1163"/>
              <a:gd name="T34" fmla="*/ 946 w 1202"/>
              <a:gd name="T35" fmla="*/ 808 h 1163"/>
              <a:gd name="T36" fmla="*/ 574 w 1202"/>
              <a:gd name="T37" fmla="*/ 1161 h 1163"/>
              <a:gd name="T38" fmla="*/ 544 w 1202"/>
              <a:gd name="T39" fmla="*/ 1117 h 1163"/>
              <a:gd name="T40" fmla="*/ 558 w 1202"/>
              <a:gd name="T41" fmla="*/ 1081 h 1163"/>
              <a:gd name="T42" fmla="*/ 574 w 1202"/>
              <a:gd name="T43" fmla="*/ 1026 h 1163"/>
              <a:gd name="T44" fmla="*/ 553 w 1202"/>
              <a:gd name="T45" fmla="*/ 952 h 1163"/>
              <a:gd name="T46" fmla="*/ 472 w 1202"/>
              <a:gd name="T47" fmla="*/ 914 h 1163"/>
              <a:gd name="T48" fmla="*/ 391 w 1202"/>
              <a:gd name="T49" fmla="*/ 952 h 1163"/>
              <a:gd name="T50" fmla="*/ 369 w 1202"/>
              <a:gd name="T51" fmla="*/ 1026 h 1163"/>
              <a:gd name="T52" fmla="*/ 387 w 1202"/>
              <a:gd name="T53" fmla="*/ 1081 h 1163"/>
              <a:gd name="T54" fmla="*/ 400 w 1202"/>
              <a:gd name="T55" fmla="*/ 1117 h 1163"/>
              <a:gd name="T56" fmla="*/ 369 w 1202"/>
              <a:gd name="T57" fmla="*/ 1161 h 1163"/>
              <a:gd name="T58" fmla="*/ 1 w 1202"/>
              <a:gd name="T59" fmla="*/ 1101 h 1163"/>
              <a:gd name="T60" fmla="*/ 8 w 1202"/>
              <a:gd name="T61" fmla="*/ 795 h 1163"/>
              <a:gd name="T62" fmla="*/ 52 w 1202"/>
              <a:gd name="T63" fmla="*/ 777 h 1163"/>
              <a:gd name="T64" fmla="*/ 87 w 1202"/>
              <a:gd name="T65" fmla="*/ 789 h 1163"/>
              <a:gd name="T66" fmla="*/ 143 w 1202"/>
              <a:gd name="T67" fmla="*/ 805 h 1163"/>
              <a:gd name="T68" fmla="*/ 220 w 1202"/>
              <a:gd name="T69" fmla="*/ 785 h 1163"/>
              <a:gd name="T70" fmla="*/ 258 w 1202"/>
              <a:gd name="T71" fmla="*/ 706 h 1163"/>
              <a:gd name="T72" fmla="*/ 220 w 1202"/>
              <a:gd name="T73" fmla="*/ 628 h 1163"/>
              <a:gd name="T74" fmla="*/ 143 w 1202"/>
              <a:gd name="T75" fmla="*/ 608 h 1163"/>
              <a:gd name="T76" fmla="*/ 87 w 1202"/>
              <a:gd name="T77" fmla="*/ 624 h 1163"/>
              <a:gd name="T78" fmla="*/ 52 w 1202"/>
              <a:gd name="T79" fmla="*/ 636 h 1163"/>
              <a:gd name="T80" fmla="*/ 8 w 1202"/>
              <a:gd name="T81" fmla="*/ 618 h 1163"/>
              <a:gd name="T82" fmla="*/ 1 w 1202"/>
              <a:gd name="T83" fmla="*/ 311 h 1163"/>
              <a:gd name="T84" fmla="*/ 71 w 1202"/>
              <a:gd name="T85" fmla="*/ 249 h 1163"/>
              <a:gd name="T86" fmla="*/ 394 w 1202"/>
              <a:gd name="T87" fmla="*/ 231 h 1163"/>
              <a:gd name="T88" fmla="*/ 394 w 1202"/>
              <a:gd name="T89" fmla="*/ 185 h 1163"/>
              <a:gd name="T90" fmla="*/ 380 w 1202"/>
              <a:gd name="T91" fmla="*/ 152 h 1163"/>
              <a:gd name="T92" fmla="*/ 368 w 1202"/>
              <a:gd name="T93" fmla="*/ 100 h 1163"/>
              <a:gd name="T94" fmla="*/ 387 w 1202"/>
              <a:gd name="T95" fmla="*/ 44 h 1163"/>
              <a:gd name="T96" fmla="*/ 451 w 1202"/>
              <a:gd name="T97" fmla="*/ 2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2" h="1163">
                <a:moveTo>
                  <a:pt x="472" y="0"/>
                </a:moveTo>
                <a:lnTo>
                  <a:pt x="492" y="2"/>
                </a:lnTo>
                <a:lnTo>
                  <a:pt x="512" y="8"/>
                </a:lnTo>
                <a:lnTo>
                  <a:pt x="530" y="17"/>
                </a:lnTo>
                <a:lnTo>
                  <a:pt x="545" y="30"/>
                </a:lnTo>
                <a:lnTo>
                  <a:pt x="558" y="44"/>
                </a:lnTo>
                <a:lnTo>
                  <a:pt x="561" y="48"/>
                </a:lnTo>
                <a:lnTo>
                  <a:pt x="569" y="64"/>
                </a:lnTo>
                <a:lnTo>
                  <a:pt x="574" y="81"/>
                </a:lnTo>
                <a:lnTo>
                  <a:pt x="575" y="100"/>
                </a:lnTo>
                <a:lnTo>
                  <a:pt x="574" y="111"/>
                </a:lnTo>
                <a:lnTo>
                  <a:pt x="572" y="124"/>
                </a:lnTo>
                <a:lnTo>
                  <a:pt x="568" y="138"/>
                </a:lnTo>
                <a:lnTo>
                  <a:pt x="563" y="152"/>
                </a:lnTo>
                <a:lnTo>
                  <a:pt x="559" y="164"/>
                </a:lnTo>
                <a:lnTo>
                  <a:pt x="555" y="174"/>
                </a:lnTo>
                <a:lnTo>
                  <a:pt x="552" y="181"/>
                </a:lnTo>
                <a:lnTo>
                  <a:pt x="549" y="185"/>
                </a:lnTo>
                <a:lnTo>
                  <a:pt x="549" y="186"/>
                </a:lnTo>
                <a:lnTo>
                  <a:pt x="544" y="203"/>
                </a:lnTo>
                <a:lnTo>
                  <a:pt x="544" y="218"/>
                </a:lnTo>
                <a:lnTo>
                  <a:pt x="551" y="231"/>
                </a:lnTo>
                <a:lnTo>
                  <a:pt x="560" y="240"/>
                </a:lnTo>
                <a:lnTo>
                  <a:pt x="574" y="247"/>
                </a:lnTo>
                <a:lnTo>
                  <a:pt x="592" y="249"/>
                </a:lnTo>
                <a:lnTo>
                  <a:pt x="872" y="249"/>
                </a:lnTo>
                <a:lnTo>
                  <a:pt x="873" y="249"/>
                </a:lnTo>
                <a:lnTo>
                  <a:pt x="945" y="249"/>
                </a:lnTo>
                <a:lnTo>
                  <a:pt x="945" y="590"/>
                </a:lnTo>
                <a:lnTo>
                  <a:pt x="946" y="605"/>
                </a:lnTo>
                <a:lnTo>
                  <a:pt x="951" y="618"/>
                </a:lnTo>
                <a:lnTo>
                  <a:pt x="959" y="627"/>
                </a:lnTo>
                <a:lnTo>
                  <a:pt x="969" y="633"/>
                </a:lnTo>
                <a:lnTo>
                  <a:pt x="981" y="636"/>
                </a:lnTo>
                <a:lnTo>
                  <a:pt x="994" y="636"/>
                </a:lnTo>
                <a:lnTo>
                  <a:pt x="1010" y="631"/>
                </a:lnTo>
                <a:lnTo>
                  <a:pt x="1013" y="630"/>
                </a:lnTo>
                <a:lnTo>
                  <a:pt x="1020" y="628"/>
                </a:lnTo>
                <a:lnTo>
                  <a:pt x="1030" y="624"/>
                </a:lnTo>
                <a:lnTo>
                  <a:pt x="1043" y="619"/>
                </a:lnTo>
                <a:lnTo>
                  <a:pt x="1058" y="615"/>
                </a:lnTo>
                <a:lnTo>
                  <a:pt x="1072" y="611"/>
                </a:lnTo>
                <a:lnTo>
                  <a:pt x="1086" y="608"/>
                </a:lnTo>
                <a:lnTo>
                  <a:pt x="1098" y="607"/>
                </a:lnTo>
                <a:lnTo>
                  <a:pt x="1123" y="609"/>
                </a:lnTo>
                <a:lnTo>
                  <a:pt x="1144" y="617"/>
                </a:lnTo>
                <a:lnTo>
                  <a:pt x="1163" y="628"/>
                </a:lnTo>
                <a:lnTo>
                  <a:pt x="1180" y="644"/>
                </a:lnTo>
                <a:lnTo>
                  <a:pt x="1192" y="663"/>
                </a:lnTo>
                <a:lnTo>
                  <a:pt x="1199" y="683"/>
                </a:lnTo>
                <a:lnTo>
                  <a:pt x="1202" y="706"/>
                </a:lnTo>
                <a:lnTo>
                  <a:pt x="1199" y="730"/>
                </a:lnTo>
                <a:lnTo>
                  <a:pt x="1192" y="750"/>
                </a:lnTo>
                <a:lnTo>
                  <a:pt x="1180" y="769"/>
                </a:lnTo>
                <a:lnTo>
                  <a:pt x="1163" y="785"/>
                </a:lnTo>
                <a:lnTo>
                  <a:pt x="1144" y="796"/>
                </a:lnTo>
                <a:lnTo>
                  <a:pt x="1123" y="804"/>
                </a:lnTo>
                <a:lnTo>
                  <a:pt x="1098" y="806"/>
                </a:lnTo>
                <a:lnTo>
                  <a:pt x="1086" y="805"/>
                </a:lnTo>
                <a:lnTo>
                  <a:pt x="1072" y="802"/>
                </a:lnTo>
                <a:lnTo>
                  <a:pt x="1058" y="799"/>
                </a:lnTo>
                <a:lnTo>
                  <a:pt x="1043" y="794"/>
                </a:lnTo>
                <a:lnTo>
                  <a:pt x="1030" y="789"/>
                </a:lnTo>
                <a:lnTo>
                  <a:pt x="1020" y="786"/>
                </a:lnTo>
                <a:lnTo>
                  <a:pt x="1013" y="783"/>
                </a:lnTo>
                <a:lnTo>
                  <a:pt x="1010" y="782"/>
                </a:lnTo>
                <a:lnTo>
                  <a:pt x="994" y="777"/>
                </a:lnTo>
                <a:lnTo>
                  <a:pt x="981" y="777"/>
                </a:lnTo>
                <a:lnTo>
                  <a:pt x="969" y="780"/>
                </a:lnTo>
                <a:lnTo>
                  <a:pt x="959" y="786"/>
                </a:lnTo>
                <a:lnTo>
                  <a:pt x="951" y="795"/>
                </a:lnTo>
                <a:lnTo>
                  <a:pt x="946" y="808"/>
                </a:lnTo>
                <a:lnTo>
                  <a:pt x="945" y="822"/>
                </a:lnTo>
                <a:lnTo>
                  <a:pt x="945" y="1163"/>
                </a:lnTo>
                <a:lnTo>
                  <a:pt x="592" y="1163"/>
                </a:lnTo>
                <a:lnTo>
                  <a:pt x="574" y="1161"/>
                </a:lnTo>
                <a:lnTo>
                  <a:pt x="560" y="1155"/>
                </a:lnTo>
                <a:lnTo>
                  <a:pt x="551" y="1145"/>
                </a:lnTo>
                <a:lnTo>
                  <a:pt x="544" y="1132"/>
                </a:lnTo>
                <a:lnTo>
                  <a:pt x="544" y="1117"/>
                </a:lnTo>
                <a:lnTo>
                  <a:pt x="549" y="1100"/>
                </a:lnTo>
                <a:lnTo>
                  <a:pt x="551" y="1097"/>
                </a:lnTo>
                <a:lnTo>
                  <a:pt x="554" y="1091"/>
                </a:lnTo>
                <a:lnTo>
                  <a:pt x="558" y="1081"/>
                </a:lnTo>
                <a:lnTo>
                  <a:pt x="563" y="1068"/>
                </a:lnTo>
                <a:lnTo>
                  <a:pt x="567" y="1054"/>
                </a:lnTo>
                <a:lnTo>
                  <a:pt x="571" y="1040"/>
                </a:lnTo>
                <a:lnTo>
                  <a:pt x="574" y="1026"/>
                </a:lnTo>
                <a:lnTo>
                  <a:pt x="575" y="1014"/>
                </a:lnTo>
                <a:lnTo>
                  <a:pt x="573" y="991"/>
                </a:lnTo>
                <a:lnTo>
                  <a:pt x="565" y="970"/>
                </a:lnTo>
                <a:lnTo>
                  <a:pt x="553" y="952"/>
                </a:lnTo>
                <a:lnTo>
                  <a:pt x="536" y="936"/>
                </a:lnTo>
                <a:lnTo>
                  <a:pt x="517" y="924"/>
                </a:lnTo>
                <a:lnTo>
                  <a:pt x="496" y="917"/>
                </a:lnTo>
                <a:lnTo>
                  <a:pt x="472" y="914"/>
                </a:lnTo>
                <a:lnTo>
                  <a:pt x="448" y="917"/>
                </a:lnTo>
                <a:lnTo>
                  <a:pt x="426" y="924"/>
                </a:lnTo>
                <a:lnTo>
                  <a:pt x="407" y="936"/>
                </a:lnTo>
                <a:lnTo>
                  <a:pt x="391" y="952"/>
                </a:lnTo>
                <a:lnTo>
                  <a:pt x="378" y="970"/>
                </a:lnTo>
                <a:lnTo>
                  <a:pt x="371" y="991"/>
                </a:lnTo>
                <a:lnTo>
                  <a:pt x="368" y="1014"/>
                </a:lnTo>
                <a:lnTo>
                  <a:pt x="369" y="1026"/>
                </a:lnTo>
                <a:lnTo>
                  <a:pt x="372" y="1040"/>
                </a:lnTo>
                <a:lnTo>
                  <a:pt x="376" y="1054"/>
                </a:lnTo>
                <a:lnTo>
                  <a:pt x="381" y="1068"/>
                </a:lnTo>
                <a:lnTo>
                  <a:pt x="387" y="1081"/>
                </a:lnTo>
                <a:lnTo>
                  <a:pt x="391" y="1091"/>
                </a:lnTo>
                <a:lnTo>
                  <a:pt x="394" y="1097"/>
                </a:lnTo>
                <a:lnTo>
                  <a:pt x="395" y="1100"/>
                </a:lnTo>
                <a:lnTo>
                  <a:pt x="400" y="1117"/>
                </a:lnTo>
                <a:lnTo>
                  <a:pt x="399" y="1132"/>
                </a:lnTo>
                <a:lnTo>
                  <a:pt x="394" y="1145"/>
                </a:lnTo>
                <a:lnTo>
                  <a:pt x="384" y="1155"/>
                </a:lnTo>
                <a:lnTo>
                  <a:pt x="369" y="1161"/>
                </a:lnTo>
                <a:lnTo>
                  <a:pt x="352" y="1163"/>
                </a:lnTo>
                <a:lnTo>
                  <a:pt x="0" y="1163"/>
                </a:lnTo>
                <a:lnTo>
                  <a:pt x="0" y="1108"/>
                </a:lnTo>
                <a:lnTo>
                  <a:pt x="1" y="1101"/>
                </a:lnTo>
                <a:lnTo>
                  <a:pt x="1" y="1094"/>
                </a:lnTo>
                <a:lnTo>
                  <a:pt x="1" y="822"/>
                </a:lnTo>
                <a:lnTo>
                  <a:pt x="3" y="808"/>
                </a:lnTo>
                <a:lnTo>
                  <a:pt x="8" y="795"/>
                </a:lnTo>
                <a:lnTo>
                  <a:pt x="15" y="786"/>
                </a:lnTo>
                <a:lnTo>
                  <a:pt x="25" y="780"/>
                </a:lnTo>
                <a:lnTo>
                  <a:pt x="37" y="777"/>
                </a:lnTo>
                <a:lnTo>
                  <a:pt x="52" y="777"/>
                </a:lnTo>
                <a:lnTo>
                  <a:pt x="67" y="782"/>
                </a:lnTo>
                <a:lnTo>
                  <a:pt x="69" y="783"/>
                </a:lnTo>
                <a:lnTo>
                  <a:pt x="76" y="786"/>
                </a:lnTo>
                <a:lnTo>
                  <a:pt x="87" y="789"/>
                </a:lnTo>
                <a:lnTo>
                  <a:pt x="99" y="794"/>
                </a:lnTo>
                <a:lnTo>
                  <a:pt x="114" y="799"/>
                </a:lnTo>
                <a:lnTo>
                  <a:pt x="129" y="802"/>
                </a:lnTo>
                <a:lnTo>
                  <a:pt x="143" y="805"/>
                </a:lnTo>
                <a:lnTo>
                  <a:pt x="155" y="806"/>
                </a:lnTo>
                <a:lnTo>
                  <a:pt x="179" y="804"/>
                </a:lnTo>
                <a:lnTo>
                  <a:pt x="200" y="796"/>
                </a:lnTo>
                <a:lnTo>
                  <a:pt x="220" y="785"/>
                </a:lnTo>
                <a:lnTo>
                  <a:pt x="236" y="769"/>
                </a:lnTo>
                <a:lnTo>
                  <a:pt x="248" y="750"/>
                </a:lnTo>
                <a:lnTo>
                  <a:pt x="256" y="730"/>
                </a:lnTo>
                <a:lnTo>
                  <a:pt x="258" y="706"/>
                </a:lnTo>
                <a:lnTo>
                  <a:pt x="256" y="683"/>
                </a:lnTo>
                <a:lnTo>
                  <a:pt x="248" y="663"/>
                </a:lnTo>
                <a:lnTo>
                  <a:pt x="236" y="644"/>
                </a:lnTo>
                <a:lnTo>
                  <a:pt x="220" y="628"/>
                </a:lnTo>
                <a:lnTo>
                  <a:pt x="200" y="617"/>
                </a:lnTo>
                <a:lnTo>
                  <a:pt x="179" y="609"/>
                </a:lnTo>
                <a:lnTo>
                  <a:pt x="155" y="607"/>
                </a:lnTo>
                <a:lnTo>
                  <a:pt x="143" y="608"/>
                </a:lnTo>
                <a:lnTo>
                  <a:pt x="129" y="611"/>
                </a:lnTo>
                <a:lnTo>
                  <a:pt x="114" y="615"/>
                </a:lnTo>
                <a:lnTo>
                  <a:pt x="99" y="619"/>
                </a:lnTo>
                <a:lnTo>
                  <a:pt x="87" y="624"/>
                </a:lnTo>
                <a:lnTo>
                  <a:pt x="76" y="628"/>
                </a:lnTo>
                <a:lnTo>
                  <a:pt x="69" y="630"/>
                </a:lnTo>
                <a:lnTo>
                  <a:pt x="67" y="631"/>
                </a:lnTo>
                <a:lnTo>
                  <a:pt x="52" y="636"/>
                </a:lnTo>
                <a:lnTo>
                  <a:pt x="37" y="636"/>
                </a:lnTo>
                <a:lnTo>
                  <a:pt x="25" y="633"/>
                </a:lnTo>
                <a:lnTo>
                  <a:pt x="15" y="627"/>
                </a:lnTo>
                <a:lnTo>
                  <a:pt x="8" y="618"/>
                </a:lnTo>
                <a:lnTo>
                  <a:pt x="3" y="605"/>
                </a:lnTo>
                <a:lnTo>
                  <a:pt x="1" y="590"/>
                </a:lnTo>
                <a:lnTo>
                  <a:pt x="1" y="319"/>
                </a:lnTo>
                <a:lnTo>
                  <a:pt x="1" y="311"/>
                </a:lnTo>
                <a:lnTo>
                  <a:pt x="0" y="304"/>
                </a:lnTo>
                <a:lnTo>
                  <a:pt x="0" y="249"/>
                </a:lnTo>
                <a:lnTo>
                  <a:pt x="71" y="249"/>
                </a:lnTo>
                <a:lnTo>
                  <a:pt x="71" y="249"/>
                </a:lnTo>
                <a:lnTo>
                  <a:pt x="352" y="249"/>
                </a:lnTo>
                <a:lnTo>
                  <a:pt x="369" y="247"/>
                </a:lnTo>
                <a:lnTo>
                  <a:pt x="384" y="240"/>
                </a:lnTo>
                <a:lnTo>
                  <a:pt x="394" y="231"/>
                </a:lnTo>
                <a:lnTo>
                  <a:pt x="399" y="218"/>
                </a:lnTo>
                <a:lnTo>
                  <a:pt x="400" y="203"/>
                </a:lnTo>
                <a:lnTo>
                  <a:pt x="395" y="186"/>
                </a:lnTo>
                <a:lnTo>
                  <a:pt x="394" y="185"/>
                </a:lnTo>
                <a:lnTo>
                  <a:pt x="393" y="181"/>
                </a:lnTo>
                <a:lnTo>
                  <a:pt x="390" y="174"/>
                </a:lnTo>
                <a:lnTo>
                  <a:pt x="386" y="164"/>
                </a:lnTo>
                <a:lnTo>
                  <a:pt x="380" y="152"/>
                </a:lnTo>
                <a:lnTo>
                  <a:pt x="376" y="138"/>
                </a:lnTo>
                <a:lnTo>
                  <a:pt x="372" y="124"/>
                </a:lnTo>
                <a:lnTo>
                  <a:pt x="369" y="111"/>
                </a:lnTo>
                <a:lnTo>
                  <a:pt x="368" y="100"/>
                </a:lnTo>
                <a:lnTo>
                  <a:pt x="370" y="81"/>
                </a:lnTo>
                <a:lnTo>
                  <a:pt x="375" y="64"/>
                </a:lnTo>
                <a:lnTo>
                  <a:pt x="384" y="48"/>
                </a:lnTo>
                <a:lnTo>
                  <a:pt x="387" y="44"/>
                </a:lnTo>
                <a:lnTo>
                  <a:pt x="399" y="30"/>
                </a:lnTo>
                <a:lnTo>
                  <a:pt x="414" y="17"/>
                </a:lnTo>
                <a:lnTo>
                  <a:pt x="431" y="8"/>
                </a:lnTo>
                <a:lnTo>
                  <a:pt x="451" y="2"/>
                </a:lnTo>
                <a:lnTo>
                  <a:pt x="472" y="0"/>
                </a:lnTo>
                <a:close/>
              </a:path>
            </a:pathLst>
          </a:custGeom>
          <a:solidFill>
            <a:srgbClr val="B3D3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8987"/>
            <a:endParaRPr lang="en-US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3601" y="1436337"/>
            <a:ext cx="20007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>
              <a:tabLst>
                <a:tab pos="227013" algn="l"/>
              </a:tabLs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CalWORKs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5672" y="1023961"/>
            <a:ext cx="4083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Academic &amp; Career Counseling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Career Exploration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Readiness &amp; Job Development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Paid Work Study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Parenting Success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Dress for Success/Clothes Closet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2917" y="3173058"/>
            <a:ext cx="2000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>
              <a:tabLst>
                <a:tab pos="227013" algn="l"/>
              </a:tabLs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TARGETED STUDENTS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9167" y="4677566"/>
            <a:ext cx="3293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Resource &amp; Referrals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HHSA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Caltrans Veterans Outreach Programs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Food Pantry (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SDCEats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Mental Health Referrals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External and Internal Partnerships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7340" y="4694954"/>
            <a:ext cx="18042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tabLst>
                <a:tab pos="227013" algn="l"/>
              </a:tabLs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R2S</a:t>
            </a:r>
          </a:p>
          <a:p>
            <a:pPr defTabSz="1218987">
              <a:tabLst>
                <a:tab pos="227013" algn="l"/>
              </a:tabLs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SUPPORT 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3574" y="2245542"/>
            <a:ext cx="1852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LGBTQ &amp; Gender Equity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Foster Students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Homeless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Immigrants &amp; Refugees 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Opportunity Youth (18-24)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Re-entry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DSPS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FG &amp; 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4247" y="3043259"/>
            <a:ext cx="1991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tabLst>
                <a:tab pos="227013" algn="l"/>
              </a:tabLs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  <a:p>
            <a:pPr algn="ctr" defTabSz="1218987">
              <a:tabLst>
                <a:tab pos="227013" algn="l"/>
              </a:tabLst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HORIZONS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1289" y="2060876"/>
            <a:ext cx="1852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Lending Library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Career &amp; College Transition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Academic Planning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Financial Literacy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Resource &amp; Referrals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Uniform Loan Program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Transportation Assistance</a:t>
            </a:r>
          </a:p>
          <a:p>
            <a:pPr marL="171450" indent="-171450" defTabSz="1218987">
              <a:buFont typeface="Arial" pitchFamily="34" charset="0"/>
              <a:buChar char="›"/>
              <a:tabLst>
                <a:tab pos="227013" algn="l"/>
              </a:tabLst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68" y="2782501"/>
            <a:ext cx="2700685" cy="9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San Diego Gateway to College &amp; Career</a:t>
            </a:r>
            <a:b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3900" b="1" i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Opportunity Youth (Grant)</a:t>
            </a: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1032"/>
              </a:spcBef>
              <a:buClr>
                <a:prstClr val="white"/>
              </a:buClr>
              <a:buSzPct val="65000"/>
              <a:buFont typeface="Lucida Grande"/>
              <a:buChar char="⤬"/>
            </a:pPr>
            <a:r>
              <a:rPr lang="en-US" sz="3600" b="1" spc="20" dirty="0"/>
              <a:t>Provides additional support for any 18-24 year old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Left school without a diploma; can be attending an ASE program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Unemployed but with a diploma; can be attending a CTE program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Recruiting young adults from the community</a:t>
            </a:r>
          </a:p>
          <a:p>
            <a:pPr>
              <a:spcBef>
                <a:spcPts val="1032"/>
              </a:spcBef>
              <a:buClr>
                <a:prstClr val="white"/>
              </a:buClr>
              <a:buSzPct val="65000"/>
              <a:buFont typeface="Lucida Grande"/>
              <a:buChar char="⤬"/>
            </a:pPr>
            <a:r>
              <a:rPr lang="en-US" sz="3600" b="1" spc="20" dirty="0"/>
              <a:t>Resource Center for Opportunity Youth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Dedicated academic counseling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Welcoming atmosphere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Program expansion</a:t>
            </a:r>
          </a:p>
          <a:p>
            <a:pPr>
              <a:spcBef>
                <a:spcPts val="1032"/>
              </a:spcBef>
              <a:buClr>
                <a:prstClr val="white"/>
              </a:buClr>
              <a:buSzPct val="65000"/>
              <a:buFont typeface="Lucida Grande"/>
              <a:buChar char="⤬"/>
            </a:pPr>
            <a:r>
              <a:rPr lang="en-US" sz="3600" b="1" spc="20" dirty="0"/>
              <a:t>Special SDWP Grant ($2+ million over 5 years)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Earn and learn/paid internships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Personalized case management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Life skills and job readiness workshops</a:t>
            </a:r>
          </a:p>
          <a:p>
            <a:pPr marL="621792" lvl="0">
              <a:buSzPct val="65000"/>
              <a:buFont typeface="Lucida Grande"/>
              <a:buChar char="–"/>
            </a:pPr>
            <a:r>
              <a:rPr lang="en-US" spc="20" dirty="0"/>
              <a:t>Priority for San Diego Promise</a:t>
            </a:r>
          </a:p>
          <a:p>
            <a:pPr>
              <a:spcBef>
                <a:spcPts val="1032"/>
              </a:spcBef>
              <a:buClr>
                <a:prstClr val="white"/>
              </a:buClr>
              <a:buSzPct val="65000"/>
              <a:buFont typeface="Lucida Grande"/>
              <a:buChar char="⤬"/>
            </a:pPr>
            <a:r>
              <a:rPr lang="en-US" sz="3600" b="1" spc="20" dirty="0"/>
              <a:t>Pursuing new funding to widen eligibility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73" y="4325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Student Affairs</a:t>
            </a:r>
            <a:endParaRPr lang="en-US" sz="3900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306896" y="1945907"/>
            <a:ext cx="4204252" cy="378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ASB</a:t>
            </a:r>
          </a:p>
          <a:p>
            <a:r>
              <a:rPr lang="en-US" dirty="0"/>
              <a:t>Discipline</a:t>
            </a:r>
          </a:p>
          <a:p>
            <a:r>
              <a:rPr lang="en-US" dirty="0"/>
              <a:t>Title IX</a:t>
            </a:r>
          </a:p>
          <a:p>
            <a:r>
              <a:rPr lang="en-US" dirty="0"/>
              <a:t>Special Events</a:t>
            </a:r>
          </a:p>
          <a:p>
            <a:pPr lvl="1"/>
            <a:r>
              <a:rPr lang="en-US" dirty="0"/>
              <a:t>Scholarship</a:t>
            </a:r>
          </a:p>
          <a:p>
            <a:pPr lvl="1"/>
            <a:r>
              <a:rPr lang="en-US" dirty="0"/>
              <a:t>Commencement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53" y="3419375"/>
            <a:ext cx="2203026" cy="2018899"/>
          </a:xfrm>
          <a:prstGeom prst="rect">
            <a:avLst/>
          </a:prstGeom>
        </p:spPr>
      </p:pic>
      <p:pic>
        <p:nvPicPr>
          <p:cNvPr id="1026" name="Picture 2" descr="Image result for commenc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15" y="1922644"/>
            <a:ext cx="2611007" cy="17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6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124"/>
            <a:ext cx="10515600" cy="101128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SDCE Partnerships</a:t>
            </a:r>
            <a:endParaRPr lang="en-US" sz="3900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557" y="1495274"/>
            <a:ext cx="11401777" cy="50783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CalTrans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Veterans Outreach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Electrical Worker Minority Caucus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Feeding San Diego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GRID Alternatives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Health and Human Services Agency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Jackie Robinson YMCA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Jacobs Center for Neighborhood Innovation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Junior Achievement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KRA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/South Metro Career Center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Monarch School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Project Concern International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Rise San Diego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San Diego Green Building Council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San Diego Workforce Partnership (Tech Hire)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San Diego Housing Commission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San Diego Rescue Mission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San Diego Youth Development Office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Second Chance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Teach for America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Urban Corp</a:t>
            </a: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www.hhcenter.org/wp-content/uploads/2016/12/tree-596x5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38" y="3814229"/>
            <a:ext cx="3475397" cy="22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4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Counselors Role at SDCE</a:t>
            </a:r>
            <a:endParaRPr lang="en-US" sz="3900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Provide matriculation services</a:t>
            </a:r>
          </a:p>
          <a:p>
            <a:pPr lvl="1"/>
            <a:r>
              <a:rPr lang="en-US" sz="2100" dirty="0"/>
              <a:t>SSSP funding</a:t>
            </a:r>
          </a:p>
          <a:p>
            <a:pPr lvl="1"/>
            <a:endParaRPr lang="en-US" dirty="0"/>
          </a:p>
          <a:p>
            <a:r>
              <a:rPr lang="en-US" sz="2400" dirty="0"/>
              <a:t>First point of contact </a:t>
            </a:r>
          </a:p>
          <a:p>
            <a:endParaRPr lang="en-US" sz="2400" dirty="0"/>
          </a:p>
          <a:p>
            <a:r>
              <a:rPr lang="en-US" sz="2400" dirty="0"/>
              <a:t>Academic, Personal and Career counseling</a:t>
            </a:r>
          </a:p>
          <a:p>
            <a:pPr lvl="1"/>
            <a:r>
              <a:rPr lang="en-US" sz="2100" dirty="0"/>
              <a:t>Academic: CTE pathways and Articulation</a:t>
            </a:r>
          </a:p>
          <a:p>
            <a:pPr lvl="1"/>
            <a:r>
              <a:rPr lang="en-US" sz="2100" dirty="0"/>
              <a:t>Personal: There to listen and if needed we refer to Mental Health agencies</a:t>
            </a:r>
          </a:p>
          <a:p>
            <a:pPr lvl="1"/>
            <a:r>
              <a:rPr lang="en-US" sz="2100" dirty="0"/>
              <a:t>Career Counseling: Resume writing, Career pathways, Interviewing etc. </a:t>
            </a:r>
          </a:p>
          <a:p>
            <a:pPr lvl="1"/>
            <a:endParaRPr lang="en-US" dirty="0"/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1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Counselors Role at SDCE</a:t>
            </a:r>
            <a:endParaRPr lang="en-US" sz="3900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Collaborate with Deans and Instructors </a:t>
            </a:r>
          </a:p>
          <a:p>
            <a:pPr lvl="1"/>
            <a:r>
              <a:rPr lang="en-US" sz="2100" dirty="0"/>
              <a:t>Course scheduling</a:t>
            </a:r>
          </a:p>
          <a:p>
            <a:pPr lvl="2"/>
            <a:r>
              <a:rPr lang="en-US" sz="1700" dirty="0"/>
              <a:t>What will be offered</a:t>
            </a:r>
            <a:endParaRPr lang="en-US" sz="1500" dirty="0"/>
          </a:p>
          <a:p>
            <a:pPr lvl="2"/>
            <a:r>
              <a:rPr lang="en-US" sz="1700" dirty="0"/>
              <a:t>Student feedback</a:t>
            </a:r>
          </a:p>
          <a:p>
            <a:pPr lvl="1"/>
            <a:r>
              <a:rPr lang="en-US" sz="2100" dirty="0"/>
              <a:t>Certificate program Orientations</a:t>
            </a:r>
          </a:p>
          <a:p>
            <a:pPr lvl="2"/>
            <a:r>
              <a:rPr lang="en-US" sz="1700" dirty="0"/>
              <a:t># of seats</a:t>
            </a:r>
          </a:p>
          <a:p>
            <a:pPr lvl="2"/>
            <a:r>
              <a:rPr lang="en-US" sz="1700" dirty="0"/>
              <a:t>Possible assessments</a:t>
            </a:r>
          </a:p>
          <a:p>
            <a:pPr lvl="1"/>
            <a:r>
              <a:rPr lang="en-US" sz="2100" dirty="0"/>
              <a:t>Counseling referrals</a:t>
            </a:r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2500" dirty="0"/>
              <a:t>Collaboration is crucial when developing new curriculum or certificate programs</a:t>
            </a:r>
          </a:p>
          <a:p>
            <a:pPr marL="914400" lvl="2" indent="0">
              <a:buNone/>
            </a:pPr>
            <a:endParaRPr lang="en-US" sz="1700" dirty="0"/>
          </a:p>
          <a:p>
            <a:pPr lvl="1"/>
            <a:endParaRPr lang="en-US" dirty="0"/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9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132"/>
            <a:ext cx="10515600" cy="102654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Collaboration</a:t>
            </a:r>
            <a:endParaRPr lang="en-US" sz="3900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677"/>
            <a:ext cx="10515600" cy="528762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Example at CE’s North City campus</a:t>
            </a:r>
          </a:p>
          <a:p>
            <a:pPr lvl="1"/>
            <a:r>
              <a:rPr lang="en-US" sz="2100" dirty="0"/>
              <a:t>Revamping Certificate programs </a:t>
            </a:r>
          </a:p>
          <a:p>
            <a:pPr lvl="2"/>
            <a:r>
              <a:rPr lang="en-US" sz="1700" dirty="0"/>
              <a:t>Instructor Perspective</a:t>
            </a:r>
          </a:p>
          <a:p>
            <a:pPr lvl="3" fontAlgn="base"/>
            <a:r>
              <a:rPr lang="en-US" dirty="0"/>
              <a:t>Develop the program</a:t>
            </a:r>
          </a:p>
          <a:p>
            <a:pPr lvl="3" fontAlgn="base"/>
            <a:r>
              <a:rPr lang="en-US" dirty="0"/>
              <a:t>Make certain it is relevant</a:t>
            </a:r>
          </a:p>
          <a:p>
            <a:pPr lvl="3" fontAlgn="base"/>
            <a:r>
              <a:rPr lang="en-US" dirty="0"/>
              <a:t>Adequate hours to cover material</a:t>
            </a:r>
          </a:p>
          <a:p>
            <a:pPr lvl="3" fontAlgn="base"/>
            <a:r>
              <a:rPr lang="en-US" dirty="0"/>
              <a:t>Get the program approved</a:t>
            </a:r>
          </a:p>
          <a:p>
            <a:pPr lvl="3" fontAlgn="base"/>
            <a:r>
              <a:rPr lang="en-US" dirty="0"/>
              <a:t>Offer the classes</a:t>
            </a:r>
          </a:p>
          <a:p>
            <a:pPr lvl="3" fontAlgn="base"/>
            <a:r>
              <a:rPr lang="en-US" dirty="0"/>
              <a:t>Away we go!</a:t>
            </a:r>
          </a:p>
          <a:p>
            <a:pPr lvl="2" fontAlgn="base"/>
            <a:r>
              <a:rPr lang="en-US" dirty="0"/>
              <a:t>Counselor Perspective</a:t>
            </a:r>
          </a:p>
          <a:p>
            <a:pPr lvl="3" fontAlgn="base"/>
            <a:r>
              <a:rPr lang="en-US" dirty="0"/>
              <a:t>Pre-Orientation required? </a:t>
            </a:r>
          </a:p>
          <a:p>
            <a:pPr lvl="3" fontAlgn="base"/>
            <a:r>
              <a:rPr lang="en-US" dirty="0"/>
              <a:t>How does this fit within the rest of the programs?</a:t>
            </a:r>
          </a:p>
          <a:p>
            <a:pPr lvl="3" fontAlgn="base"/>
            <a:r>
              <a:rPr lang="en-US" dirty="0"/>
              <a:t>Is this an approved Certificate program? (Orientation)</a:t>
            </a:r>
          </a:p>
          <a:p>
            <a:pPr lvl="3" fontAlgn="base"/>
            <a:r>
              <a:rPr lang="en-US" dirty="0"/>
              <a:t>What is the recommended skill level? (Assessment)</a:t>
            </a:r>
          </a:p>
          <a:p>
            <a:pPr lvl="3" fontAlgn="base"/>
            <a:r>
              <a:rPr lang="en-US" dirty="0"/>
              <a:t>What courses are needed to receive certificate? (Student Edu. plan) </a:t>
            </a:r>
          </a:p>
          <a:p>
            <a:pPr lvl="3" fontAlgn="base"/>
            <a:r>
              <a:rPr lang="en-US" dirty="0"/>
              <a:t>What is the content/skills? (Counseling)</a:t>
            </a:r>
          </a:p>
          <a:p>
            <a:pPr lvl="3" fontAlgn="base"/>
            <a:r>
              <a:rPr lang="en-US" dirty="0"/>
              <a:t>What careers can they pursue? (Follow Up)</a:t>
            </a:r>
          </a:p>
          <a:p>
            <a:pPr lvl="3" fontAlgn="base"/>
            <a:r>
              <a:rPr lang="en-US" dirty="0"/>
              <a:t>Is it managed enrollment?</a:t>
            </a:r>
          </a:p>
          <a:p>
            <a:pPr lvl="3" fontAlgn="base"/>
            <a:r>
              <a:rPr lang="en-US" dirty="0"/>
              <a:t>Who else does it impact?</a:t>
            </a:r>
          </a:p>
          <a:p>
            <a:pPr lvl="4" fontAlgn="base"/>
            <a:r>
              <a:rPr lang="en-US" dirty="0"/>
              <a:t>Student services, Facilities, Public Information Office</a:t>
            </a:r>
          </a:p>
          <a:p>
            <a:pPr lvl="3" fontAlgn="base"/>
            <a:endParaRPr lang="en-US" dirty="0"/>
          </a:p>
          <a:p>
            <a:pPr lvl="3"/>
            <a:endParaRPr lang="en-US" sz="1300" dirty="0"/>
          </a:p>
          <a:p>
            <a:pPr marL="914400" lvl="2" indent="0">
              <a:buNone/>
            </a:pPr>
            <a:endParaRPr lang="en-US" sz="1700" dirty="0"/>
          </a:p>
          <a:p>
            <a:pPr lvl="1"/>
            <a:endParaRPr lang="en-US" dirty="0"/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132"/>
            <a:ext cx="10515600" cy="102654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Collaboration is Crucial</a:t>
            </a:r>
            <a:endParaRPr lang="en-US" sz="3900" b="1" i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388"/>
            <a:ext cx="10515600" cy="4807193"/>
          </a:xfrm>
        </p:spPr>
        <p:txBody>
          <a:bodyPr>
            <a:normAutofit/>
          </a:bodyPr>
          <a:lstStyle/>
          <a:p>
            <a:r>
              <a:rPr lang="en-US" sz="2400" dirty="0"/>
              <a:t>Create a positive working relationship with all Faculty and Staff</a:t>
            </a:r>
          </a:p>
          <a:p>
            <a:pPr lvl="1"/>
            <a:r>
              <a:rPr lang="en-US" dirty="0"/>
              <a:t>All will need to rely on each other</a:t>
            </a:r>
          </a:p>
          <a:p>
            <a:endParaRPr lang="en-US" dirty="0"/>
          </a:p>
          <a:p>
            <a:r>
              <a:rPr lang="en-US" dirty="0"/>
              <a:t>Discussions are important </a:t>
            </a:r>
          </a:p>
          <a:p>
            <a:pPr lvl="1"/>
            <a:r>
              <a:rPr lang="en-US" dirty="0"/>
              <a:t>Constructive criticism </a:t>
            </a:r>
          </a:p>
          <a:p>
            <a:pPr lvl="1"/>
            <a:r>
              <a:rPr lang="en-US" dirty="0"/>
              <a:t>Discussion at every level of the planning phase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Understanding that each campus and program is different</a:t>
            </a:r>
          </a:p>
          <a:p>
            <a:endParaRPr lang="en-US" dirty="0"/>
          </a:p>
          <a:p>
            <a:r>
              <a:rPr lang="en-US" dirty="0"/>
              <a:t>It takes time 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 fontAlgn="base"/>
            <a:endParaRPr lang="en-US" dirty="0"/>
          </a:p>
          <a:p>
            <a:pPr lvl="3"/>
            <a:endParaRPr lang="en-US" sz="1300" dirty="0"/>
          </a:p>
          <a:p>
            <a:pPr marL="914400" lvl="2" indent="0">
              <a:buNone/>
            </a:pPr>
            <a:endParaRPr lang="en-US" sz="1700" dirty="0"/>
          </a:p>
          <a:p>
            <a:pPr lvl="1"/>
            <a:endParaRPr lang="en-US" dirty="0"/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6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132"/>
            <a:ext cx="10515600" cy="102654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Counseling and Discipline Faculty</a:t>
            </a:r>
            <a:endParaRPr lang="en-US" sz="39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388"/>
            <a:ext cx="10515600" cy="48071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Discipline Faculty can:</a:t>
            </a:r>
          </a:p>
          <a:p>
            <a:r>
              <a:rPr lang="en-US" dirty="0"/>
              <a:t>provide information regarding programs, career opportunities, and course selection in their disciplines; </a:t>
            </a:r>
          </a:p>
          <a:p>
            <a:r>
              <a:rPr lang="en-US" dirty="0"/>
              <a:t>refer students to appropriate services; </a:t>
            </a:r>
          </a:p>
          <a:p>
            <a:r>
              <a:rPr lang="en-US" dirty="0"/>
              <a:t>coordinate with counseling departments for assistance beyond discipline specific information.</a:t>
            </a:r>
          </a:p>
          <a:p>
            <a:pPr marL="0" indent="0">
              <a:buNone/>
            </a:pPr>
            <a:r>
              <a:rPr lang="en-US" dirty="0"/>
              <a:t>Counseling Faculty</a:t>
            </a:r>
            <a:r>
              <a:rPr lang="en-US" b="1" dirty="0"/>
              <a:t> </a:t>
            </a:r>
            <a:r>
              <a:rPr lang="en-US" dirty="0"/>
              <a:t>are required when:</a:t>
            </a:r>
          </a:p>
          <a:p>
            <a:r>
              <a:rPr lang="en-US" dirty="0"/>
              <a:t>the student needs more than just specific information;</a:t>
            </a:r>
          </a:p>
          <a:p>
            <a:r>
              <a:rPr lang="en-US" dirty="0"/>
              <a:t>goals are not yet set;</a:t>
            </a:r>
          </a:p>
          <a:p>
            <a:r>
              <a:rPr lang="en-US" dirty="0"/>
              <a:t>decisions are not yet made; </a:t>
            </a:r>
          </a:p>
          <a:p>
            <a:r>
              <a:rPr lang="en-US" dirty="0"/>
              <a:t>a student needs counseling. </a:t>
            </a:r>
          </a:p>
          <a:p>
            <a:pPr marL="0" indent="0">
              <a:buNone/>
            </a:pPr>
            <a:endParaRPr lang="en-US" dirty="0"/>
          </a:p>
          <a:p>
            <a:pPr marL="0" lvl="1">
              <a:lnSpc>
                <a:spcPct val="100000"/>
              </a:lnSpc>
            </a:pPr>
            <a:endParaRPr lang="en-US" dirty="0"/>
          </a:p>
          <a:p>
            <a:pPr marL="0" lvl="3" fontAlgn="base">
              <a:lnSpc>
                <a:spcPct val="100000"/>
              </a:lnSpc>
            </a:pPr>
            <a:endParaRPr lang="en-US" dirty="0"/>
          </a:p>
          <a:p>
            <a:pPr marL="0" lvl="3">
              <a:lnSpc>
                <a:spcPct val="100000"/>
              </a:lnSpc>
            </a:pPr>
            <a:endParaRPr lang="en-US" sz="1300" dirty="0"/>
          </a:p>
          <a:p>
            <a:pPr marL="0" lvl="2" indent="0">
              <a:lnSpc>
                <a:spcPct val="100000"/>
              </a:lnSpc>
              <a:buNone/>
            </a:pPr>
            <a:endParaRPr lang="en-US" sz="1700" dirty="0"/>
          </a:p>
          <a:p>
            <a:pPr marL="0" lvl="1"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F659C-F8BA-8448-AAC9-E12A91719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443" y="5003325"/>
            <a:ext cx="2880298" cy="16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244"/>
            <a:ext cx="10820400" cy="50128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Counseling and Wrap around services that San Diego Continuing Education (SDCE)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Crucial role of counselors at SDCE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Collaboration: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Counseling and discipline faculty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Faculty and staff</a:t>
            </a:r>
          </a:p>
        </p:txBody>
      </p:sp>
    </p:spTree>
    <p:extLst>
      <p:ext uri="{BB962C8B-B14F-4D97-AF65-F5344CB8AC3E}">
        <p14:creationId xmlns:p14="http://schemas.microsoft.com/office/powerpoint/2010/main" val="186354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132"/>
            <a:ext cx="10515600" cy="102654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Faculty and Staff</a:t>
            </a:r>
            <a:endParaRPr lang="en-US" sz="39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388"/>
            <a:ext cx="10515600" cy="4807193"/>
          </a:xfrm>
        </p:spPr>
        <p:txBody>
          <a:bodyPr>
            <a:normAutofit/>
          </a:bodyPr>
          <a:lstStyle/>
          <a:p>
            <a:r>
              <a:rPr lang="en-US" dirty="0"/>
              <a:t>Must work together to provide services for students;</a:t>
            </a:r>
          </a:p>
          <a:p>
            <a:r>
              <a:rPr lang="en-US" dirty="0"/>
              <a:t>Streamline access to services for students;</a:t>
            </a:r>
          </a:p>
          <a:p>
            <a:r>
              <a:rPr lang="en-US" dirty="0"/>
              <a:t>Understand the roles and responsibilities of each other so as not to send students in circles.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 fontAlgn="base"/>
            <a:endParaRPr lang="en-US" dirty="0"/>
          </a:p>
          <a:p>
            <a:pPr lvl="3"/>
            <a:endParaRPr lang="en-US" sz="1300" dirty="0"/>
          </a:p>
          <a:p>
            <a:pPr marL="914400" lvl="2" indent="0">
              <a:buNone/>
            </a:pPr>
            <a:endParaRPr lang="en-US" sz="1700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D6236-7D02-B94E-A896-8D44328D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78" y="4186897"/>
            <a:ext cx="4124322" cy="24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Questions and Comments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FB79AC-4A63-DB44-B6D1-70C33CED4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657" y="1945000"/>
            <a:ext cx="6792685" cy="45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5" y="1864659"/>
            <a:ext cx="11313459" cy="4697506"/>
          </a:xfrm>
        </p:spPr>
        <p:txBody>
          <a:bodyPr>
            <a:noAutofit/>
          </a:bodyPr>
          <a:lstStyle/>
          <a:p>
            <a:pPr lvl="0">
              <a:buClr>
                <a:srgbClr val="0070C0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Senate for California Community Colleges: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Role of Counseling Faculty and the Delivery of Counseling Services in the California Community Colleges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Spring 2012: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https://asccc.org/sites/default/files/CounselingS12_0.pdf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Clr>
                <a:srgbClr val="0070C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San Diego Community College District</a:t>
            </a: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509240"/>
            <a:ext cx="8551792" cy="3018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San Diego City College</a:t>
            </a:r>
          </a:p>
          <a:p>
            <a:r>
              <a:rPr lang="en-US" dirty="0"/>
              <a:t>San Diego Mesa College</a:t>
            </a:r>
          </a:p>
          <a:p>
            <a:r>
              <a:rPr lang="en-US" dirty="0"/>
              <a:t>San Diego Miramar College</a:t>
            </a:r>
          </a:p>
          <a:p>
            <a:r>
              <a:rPr lang="en-US" dirty="0"/>
              <a:t>San Diego Continuing Education</a:t>
            </a:r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59" y="2402260"/>
            <a:ext cx="4516662" cy="26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6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San Diego Continuing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45128"/>
            <a:ext cx="11250386" cy="50128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/>
              <a:t>One of the largest noncredit institution in the state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Classes are free (community education have a nominal fee)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Serve over 40,000 students each year (3 credit colleges serve approx. 60,000 students combined)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Students range in age from 18-102+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Over 100 languages spoken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Serve a diverse array of students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6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5653" y="614413"/>
            <a:ext cx="4673600" cy="1143000"/>
          </a:xfrm>
        </p:spPr>
        <p:txBody>
          <a:bodyPr>
            <a:normAutofit/>
          </a:bodyPr>
          <a:lstStyle/>
          <a:p>
            <a:r>
              <a:rPr lang="en-US" sz="2500" dirty="0"/>
              <a:t>San Diego Continuing Education has 7 individual campuses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653" y="2386381"/>
            <a:ext cx="50800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500" b="1" dirty="0"/>
              <a:t>Educational Cultural Complex (ECC)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/>
              <a:t>Cesar Chavez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/>
              <a:t>West City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/>
              <a:t>Mid 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/>
              <a:t>North City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/>
              <a:t>Continuing Education at Mesa College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dirty="0"/>
              <a:t>Continuing Education at Miramar College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/>
          <a:stretch/>
        </p:blipFill>
        <p:spPr>
          <a:xfrm>
            <a:off x="5205505" y="529909"/>
            <a:ext cx="6729914" cy="5423836"/>
          </a:xfrm>
          <a:prstGeom prst="rect">
            <a:avLst/>
          </a:prstGeom>
        </p:spPr>
      </p:pic>
      <p:pic>
        <p:nvPicPr>
          <p:cNvPr id="8" name="Picture 7" descr="ce_doseal_horizontal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b="4921"/>
          <a:stretch/>
        </p:blipFill>
        <p:spPr>
          <a:xfrm>
            <a:off x="1707775" y="1683782"/>
            <a:ext cx="7718267" cy="3926414"/>
          </a:xfrm>
        </p:spPr>
      </p:pic>
      <p:sp>
        <p:nvSpPr>
          <p:cNvPr id="5" name="Rectangle 4"/>
          <p:cNvSpPr/>
          <p:nvPr/>
        </p:nvSpPr>
        <p:spPr>
          <a:xfrm>
            <a:off x="4110901" y="945118"/>
            <a:ext cx="291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70000"/>
            </a:pPr>
            <a:r>
              <a:rPr lang="en-US" dirty="0">
                <a:latin typeface="Arial"/>
                <a:cs typeface="Arial"/>
              </a:rPr>
              <a:t>Over 200 Offsite Locations</a:t>
            </a:r>
          </a:p>
        </p:txBody>
      </p:sp>
      <p:pic>
        <p:nvPicPr>
          <p:cNvPr id="6" name="Picture 5" descr="ce_doseal_horizontal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4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244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Free Career Education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2009" y="2102906"/>
            <a:ext cx="11178781" cy="3894323"/>
            <a:chOff x="36014" y="1812554"/>
            <a:chExt cx="8384086" cy="38943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4" y="1812554"/>
              <a:ext cx="8307886" cy="38943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00" y="2713166"/>
              <a:ext cx="163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Accounting /  Business Information Worker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2743200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Automotive Technician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743806"/>
              <a:ext cx="16383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Auto Body and Paint Technician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2791762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Child Development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08150" y="4038600"/>
              <a:ext cx="17208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Culinary &amp; Bakeshop Academy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0" y="4104873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Electronic</a:t>
              </a:r>
              <a:r>
                <a:rPr lang="en-US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Technician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05400" y="4114800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Fashion</a:t>
              </a:r>
              <a:r>
                <a:rPr lang="en-US" sz="105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&amp; Textiles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" y="5410200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HVAC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5410200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Healthcare Careers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5410200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Plumbing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3500" y="5400273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Upholstery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05600" y="5334000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Welding / Metal Fabrication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" y="4114800"/>
              <a:ext cx="16383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Computers and IT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67300" y="2781844"/>
              <a:ext cx="1638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Arial"/>
                  <a:cs typeface="Arial"/>
                </a:rPr>
                <a:t>Business</a:t>
              </a:r>
              <a:endParaRPr lang="en-US" sz="105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3201" y="1232664"/>
            <a:ext cx="1168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7" algn="ctr" defTabSz="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000" spc="300" dirty="0">
                <a:solidFill>
                  <a:srgbClr val="17757E"/>
                </a:solidFill>
                <a:cs typeface="Arial" panose="020B0604020202020204" pitchFamily="34" charset="0"/>
              </a:rPr>
              <a:t>70+ SHORT-TERM (LESS THAN 1 YEAR) PROGRAMS</a:t>
            </a:r>
          </a:p>
          <a:p>
            <a:pPr marL="287337" algn="ctr" defTabSz="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70000"/>
            </a:pPr>
            <a:r>
              <a:rPr lang="en-US" sz="2000" spc="300" dirty="0">
                <a:solidFill>
                  <a:srgbClr val="17757E"/>
                </a:solidFill>
                <a:cs typeface="Arial" panose="020B0604020202020204" pitchFamily="34" charset="0"/>
              </a:rPr>
              <a:t>Along with ESL and DSPS Classes</a:t>
            </a:r>
          </a:p>
        </p:txBody>
      </p:sp>
      <p:pic>
        <p:nvPicPr>
          <p:cNvPr id="23" name="Picture 22" descr="ce_doseal_horizontal_b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56" y="60831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Division of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270" y="1845129"/>
            <a:ext cx="8017329" cy="4669972"/>
          </a:xfrm>
        </p:spPr>
        <p:txBody>
          <a:bodyPr>
            <a:normAutofit/>
          </a:bodyPr>
          <a:lstStyle/>
          <a:p>
            <a:pPr indent="-227013">
              <a:lnSpc>
                <a:spcPct val="140000"/>
              </a:lnSpc>
              <a:buClr>
                <a:srgbClr val="DF9E1E"/>
              </a:buClr>
            </a:pPr>
            <a:r>
              <a:rPr lang="en-US" sz="2400" dirty="0">
                <a:solidFill>
                  <a:srgbClr val="003140"/>
                </a:solidFill>
                <a:cs typeface="Arial" panose="020B0604020202020204" pitchFamily="34" charset="0"/>
              </a:rPr>
              <a:t>Admissions and Records</a:t>
            </a:r>
          </a:p>
          <a:p>
            <a:pPr lvl="0" indent="-227013">
              <a:lnSpc>
                <a:spcPct val="140000"/>
              </a:lnSpc>
              <a:buClr>
                <a:srgbClr val="DF9E1E"/>
              </a:buClr>
            </a:pPr>
            <a:r>
              <a:rPr lang="en-US" sz="2400" dirty="0">
                <a:solidFill>
                  <a:srgbClr val="003140"/>
                </a:solidFill>
                <a:cs typeface="Arial" panose="020B0604020202020204" pitchFamily="34" charset="0"/>
              </a:rPr>
              <a:t>Career and College Transition</a:t>
            </a:r>
          </a:p>
          <a:p>
            <a:pPr indent="-227013">
              <a:lnSpc>
                <a:spcPct val="140000"/>
              </a:lnSpc>
              <a:buClr>
                <a:srgbClr val="DF9E1E"/>
              </a:buClr>
            </a:pPr>
            <a:r>
              <a:rPr lang="en-US" sz="2400" dirty="0">
                <a:solidFill>
                  <a:srgbClr val="003140"/>
                </a:solidFill>
                <a:cs typeface="Arial" panose="020B0604020202020204" pitchFamily="34" charset="0"/>
              </a:rPr>
              <a:t>Counseling (SSSP)</a:t>
            </a:r>
          </a:p>
          <a:p>
            <a:pPr lvl="0" indent="-227013">
              <a:lnSpc>
                <a:spcPct val="140000"/>
              </a:lnSpc>
              <a:buClr>
                <a:srgbClr val="DF9E1E"/>
              </a:buClr>
            </a:pPr>
            <a:r>
              <a:rPr lang="en-US" sz="2400" dirty="0">
                <a:solidFill>
                  <a:srgbClr val="003140"/>
                </a:solidFill>
                <a:cs typeface="Arial" panose="020B0604020202020204" pitchFamily="34" charset="0"/>
              </a:rPr>
              <a:t>Student Equity Services (R2S)</a:t>
            </a:r>
          </a:p>
          <a:p>
            <a:pPr lvl="0" indent="-227013">
              <a:lnSpc>
                <a:spcPct val="140000"/>
              </a:lnSpc>
              <a:buClr>
                <a:srgbClr val="DF9E1E"/>
              </a:buClr>
            </a:pPr>
            <a:r>
              <a:rPr lang="en-US" sz="2400" dirty="0">
                <a:solidFill>
                  <a:srgbClr val="003140"/>
                </a:solidFill>
                <a:cs typeface="Arial" panose="020B0604020202020204" pitchFamily="34" charset="0"/>
              </a:rPr>
              <a:t>Student Affairs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Career &amp; College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1845128"/>
            <a:ext cx="5492072" cy="4199537"/>
          </a:xfrm>
        </p:spPr>
        <p:txBody>
          <a:bodyPr>
            <a:normAutofit/>
          </a:bodyPr>
          <a:lstStyle/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Transition from SDCE to SDCE</a:t>
            </a:r>
          </a:p>
          <a:p>
            <a:pPr marL="1257300" lvl="2" indent="-457200">
              <a:spcAft>
                <a:spcPts val="600"/>
              </a:spcAft>
            </a:pPr>
            <a:r>
              <a:rPr lang="en-US" sz="1500" dirty="0">
                <a:cs typeface="Arial" panose="020B0604020202020204" pitchFamily="34" charset="0"/>
              </a:rPr>
              <a:t>HSE to CTE </a:t>
            </a:r>
          </a:p>
          <a:p>
            <a:pPr marL="1257300" lvl="2" indent="-457200">
              <a:spcAft>
                <a:spcPts val="600"/>
              </a:spcAft>
            </a:pPr>
            <a:r>
              <a:rPr lang="en-US" sz="1500" dirty="0">
                <a:cs typeface="Arial" panose="020B0604020202020204" pitchFamily="34" charset="0"/>
              </a:rPr>
              <a:t>CTE to CTE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Transition from SDCE to Career</a:t>
            </a:r>
          </a:p>
          <a:p>
            <a:pPr marL="1257300" lvl="2" indent="-457200">
              <a:spcAft>
                <a:spcPts val="600"/>
              </a:spcAft>
            </a:pPr>
            <a:r>
              <a:rPr lang="en-US" sz="1500" dirty="0">
                <a:cs typeface="Arial" panose="020B0604020202020204" pitchFamily="34" charset="0"/>
              </a:rPr>
              <a:t>Career Counseling</a:t>
            </a:r>
          </a:p>
          <a:p>
            <a:pPr marL="1257300" lvl="2" indent="-457200">
              <a:spcAft>
                <a:spcPts val="600"/>
              </a:spcAft>
            </a:pPr>
            <a:r>
              <a:rPr lang="en-US" sz="1500" dirty="0">
                <a:cs typeface="Arial" panose="020B0604020202020204" pitchFamily="34" charset="0"/>
              </a:rPr>
              <a:t>Employment Connections</a:t>
            </a:r>
          </a:p>
          <a:p>
            <a:pPr marL="1714500" lvl="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cs typeface="Arial" panose="020B0604020202020204" pitchFamily="34" charset="0"/>
              </a:rPr>
              <a:t>Job Placement &amp; Tracking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Transition from SDCE to College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Transition from college to </a:t>
            </a:r>
            <a:br>
              <a:rPr lang="en-US" sz="1900" dirty="0">
                <a:cs typeface="Arial" panose="020B0604020202020204" pitchFamily="34" charset="0"/>
              </a:rPr>
            </a:br>
            <a:r>
              <a:rPr lang="en-US" sz="1900" dirty="0">
                <a:cs typeface="Arial" panose="020B0604020202020204" pitchFamily="34" charset="0"/>
              </a:rPr>
              <a:t>SDCE (basic skills)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e_doseal_horizontal_b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531" y="6044665"/>
            <a:ext cx="2411227" cy="639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10" y="2568342"/>
            <a:ext cx="4081644" cy="27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4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1742</TotalTime>
  <Words>994</Words>
  <Application>Microsoft Macintosh PowerPoint</Application>
  <PresentationFormat>Widescreen</PresentationFormat>
  <Paragraphs>243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Lucida Grande</vt:lpstr>
      <vt:lpstr>Times New Roman</vt:lpstr>
      <vt:lpstr>Office Theme</vt:lpstr>
      <vt:lpstr>Wrap-around Counseling Services at San Diego Continuing Education</vt:lpstr>
      <vt:lpstr>Overview</vt:lpstr>
      <vt:lpstr>San Diego Community College District</vt:lpstr>
      <vt:lpstr>San Diego Continuing Education</vt:lpstr>
      <vt:lpstr>PowerPoint Presentation</vt:lpstr>
      <vt:lpstr>PowerPoint Presentation</vt:lpstr>
      <vt:lpstr>Free Career Education</vt:lpstr>
      <vt:lpstr>Division of Student Services</vt:lpstr>
      <vt:lpstr>Career &amp; College Transition </vt:lpstr>
      <vt:lpstr>Counseling</vt:lpstr>
      <vt:lpstr>Student Equity</vt:lpstr>
      <vt:lpstr>San Diego Gateway to College &amp; Career Opportunity Youth (Grant)</vt:lpstr>
      <vt:lpstr>Student Affairs</vt:lpstr>
      <vt:lpstr>SDCE Partnerships</vt:lpstr>
      <vt:lpstr>Counselors Role at SDCE</vt:lpstr>
      <vt:lpstr>Counselors Role at SDCE</vt:lpstr>
      <vt:lpstr>Collaboration</vt:lpstr>
      <vt:lpstr>Collaboration is Crucial</vt:lpstr>
      <vt:lpstr>Counseling and Discipline Faculty</vt:lpstr>
      <vt:lpstr>Faculty and Staff</vt:lpstr>
      <vt:lpstr>Questions and Comments</vt:lpstr>
      <vt:lpstr>References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Senate  The “10+1” and Shared Governance</dc:title>
  <dc:creator>Virginia May</dc:creator>
  <cp:lastModifiedBy>Virginia May</cp:lastModifiedBy>
  <cp:revision>231</cp:revision>
  <cp:lastPrinted>2017-10-22T17:16:51Z</cp:lastPrinted>
  <dcterms:created xsi:type="dcterms:W3CDTF">2017-10-02T12:56:57Z</dcterms:created>
  <dcterms:modified xsi:type="dcterms:W3CDTF">2018-04-27T23:18:10Z</dcterms:modified>
</cp:coreProperties>
</file>