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9" r:id="rId2"/>
    <p:sldId id="260" r:id="rId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098"/>
  </p:normalViewPr>
  <p:slideViewPr>
    <p:cSldViewPr snapToGrid="0" snapToObjects="1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5" d="100"/>
          <a:sy n="95" d="100"/>
        </p:scale>
        <p:origin x="251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CC2A6D0-5D39-664E-AE73-15BB849394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4BB5E9-8DAD-A04E-9691-81BB78297DD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8ADA93F-E7DF-6F4A-8E56-B48E845A5391}" type="datetimeFigureOut">
              <a:rPr lang="en-US"/>
              <a:pPr>
                <a:defRPr/>
              </a:pPr>
              <a:t>10/8/2021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A98972-4EA1-A742-B357-2CF743B9233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DBA76E-688F-0F4E-BA30-6790D10ABA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8D268D4-1DCC-C64C-A18E-8FC5FEA506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7A6A58-33A5-6B4F-A3A0-194E6FC30B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DC095B-F663-5447-9453-A245D06CE5B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0264C6E-3E86-7840-8CB1-62BD7FCE4DB1}" type="datetimeFigureOut">
              <a:rPr lang="en-US"/>
              <a:pPr>
                <a:defRPr/>
              </a:pPr>
              <a:t>10/8/2021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723C4E8-3F4D-D04A-BAF8-651E54DF1BB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70532E2-2D0B-2C42-BFE7-00EA5CF501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E5ACFC-B433-704A-BFA9-4F462171B37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EA6DDD-C8E9-444B-A973-CAFAFDD95C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8C0C864-278B-374A-A6F0-4CEE3ADE8F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418058" y="518962"/>
            <a:ext cx="4267199" cy="5852160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72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ection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4F7D80-DBC0-904C-9E65-7A36551C7D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4008438" cy="6923087"/>
          </a:xfrm>
          <a:prstGeom prst="rect">
            <a:avLst/>
          </a:prstGeom>
          <a:effectLst>
            <a:outerShdw blurRad="1905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F958F44-9432-314D-AE33-ACB262C2D300}"/>
              </a:ext>
            </a:extLst>
          </p:cNvPr>
          <p:cNvSpPr/>
          <p:nvPr userDrawn="1"/>
        </p:nvSpPr>
        <p:spPr>
          <a:xfrm>
            <a:off x="0" y="1133475"/>
            <a:ext cx="4008438" cy="4619625"/>
          </a:xfrm>
          <a:prstGeom prst="rect">
            <a:avLst/>
          </a:pr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  <a:effectLst>
            <a:outerShdw blurRad="393700" dir="11400000" sx="1000" sy="1000" algn="ctr" rotWithShape="0">
              <a:schemeClr val="tx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8B6F3A-AFD0-7641-9CEE-CAB2C0372A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5863"/>
          <a:stretch/>
        </p:blipFill>
        <p:spPr>
          <a:xfrm>
            <a:off x="11487150" y="-36513"/>
            <a:ext cx="711200" cy="6961188"/>
          </a:xfrm>
          <a:prstGeom prst="rect">
            <a:avLst/>
          </a:prstGeom>
          <a:effectLst>
            <a:outerShdw blurRad="190500" dist="38100" dir="10800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307029-25B3-4242-91F6-1E629F750B0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63" y="6376988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885" y="1335091"/>
            <a:ext cx="3583461" cy="1611995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0701" y="1193842"/>
            <a:ext cx="6672648" cy="509174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885" y="2947086"/>
            <a:ext cx="3583461" cy="2575824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2973C2A9-E941-1945-8517-AD68E5C2C4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890125" y="6356350"/>
            <a:ext cx="1143000" cy="368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12EA7-8AF5-6D4A-BB65-EDB273F44E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3690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C19392-FD29-8D49-8560-1C7E7F1D96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6376988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21365F-1657-3C40-90EB-F6DD9D95DB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822325" cy="6858000"/>
          </a:xfrm>
          <a:prstGeom prst="rect">
            <a:avLst/>
          </a:prstGeom>
          <a:effectLst>
            <a:outerShdw blurRad="190500" dist="38100" algn="ctr" rotWithShape="0">
              <a:srgbClr val="000000">
                <a:alpha val="4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7650" y="1798320"/>
            <a:ext cx="4922537" cy="43913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8259" y="1798320"/>
            <a:ext cx="4948881" cy="43913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577BBE42-6646-574A-8F8F-061779CCC8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24514-134D-334B-9247-30111F82FF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0531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BDC406C7-C891-854D-B11C-9BA3F33D0C6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6376988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F16640-5BF0-7045-9BD9-F81EB8E61D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822325" cy="6858000"/>
          </a:xfrm>
          <a:prstGeom prst="rect">
            <a:avLst/>
          </a:prstGeom>
          <a:effectLst>
            <a:outerShdw blurRad="190500" dist="38100" algn="ctr" rotWithShape="0">
              <a:srgbClr val="000000">
                <a:alpha val="4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277650" y="1798320"/>
            <a:ext cx="10058400" cy="4419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BF1D28D4-0B63-4F49-885F-3C0F3FF9DD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ECD38-FFDC-B946-A4F7-DDE361C586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0661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64D85B75-C2A5-1348-BA29-5AC2B5B45E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6376988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71E71348-A66C-BF47-901E-578BE3ECBF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298113" y="6356350"/>
            <a:ext cx="10556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2CB04-307F-394D-9421-4C7BD16D86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633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6F429E9-F1BC-924F-A832-CDCEB5407F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7938" y="365125"/>
            <a:ext cx="10075862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87FE5A2-9799-5641-B170-D4D046B049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89050" y="1825625"/>
            <a:ext cx="1006475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– Remember to ad alt text to all imported graphics and images.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16EC4CEF-8B82-7242-84B1-FF9D2B43C7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7813" y="6356350"/>
            <a:ext cx="915987" cy="365125"/>
          </a:xfrm>
          <a:prstGeom prst="rect">
            <a:avLst/>
          </a:prstGeom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8398C44E-10D6-8241-94A7-2F5A39EDCE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Palatino" pitchFamily="2" charset="77"/>
          <a:ea typeface="Palatino" pitchFamily="2" charset="77"/>
          <a:cs typeface="Palatino" pitchFamily="2" charset="77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" pitchFamily="2" charset="77"/>
          <a:ea typeface="Palatino" pitchFamily="2" charset="77"/>
          <a:cs typeface="Palatino" pitchFamily="2" charset="77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" pitchFamily="2" charset="77"/>
          <a:ea typeface="Palatino" pitchFamily="2" charset="77"/>
          <a:cs typeface="Palatino" pitchFamily="2" charset="77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" pitchFamily="2" charset="77"/>
          <a:ea typeface="Palatino" pitchFamily="2" charset="77"/>
          <a:cs typeface="Palatino" pitchFamily="2" charset="77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" pitchFamily="2" charset="77"/>
          <a:ea typeface="Palatino" pitchFamily="2" charset="77"/>
          <a:cs typeface="Palatino" pitchFamily="2" charset="77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padlet.com/stephaniecurry/zzptj5yiu9bij0l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>
            <a:extLst>
              <a:ext uri="{FF2B5EF4-FFF2-40B4-BE49-F238E27FC236}">
                <a16:creationId xmlns:a16="http://schemas.microsoft.com/office/drawing/2014/main" id="{860FC19C-5480-6D43-9AF2-E148516DE5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31100" y="503238"/>
            <a:ext cx="4267200" cy="5851525"/>
          </a:xfrm>
        </p:spPr>
        <p:txBody>
          <a:bodyPr/>
          <a:lstStyle/>
          <a:p>
            <a:r>
              <a:rPr lang="en-US" altLang="en-US" dirty="0"/>
              <a:t>Wrap up and Takeaways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9F219-7DFE-47ED-A56F-47D83E8B9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Padlet Activity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5EE8F-C031-42AE-83E8-2CDC4C55C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701" y="1193842"/>
            <a:ext cx="5850229" cy="5091744"/>
          </a:xfrm>
        </p:spPr>
        <p:txBody>
          <a:bodyPr/>
          <a:lstStyle/>
          <a:p>
            <a:r>
              <a:rPr lang="en-US" b="1" dirty="0"/>
              <a:t>What from this Academic Academy are you taking back to implement at your college?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https://padlet.com/stephaniecurry/zzptj5yiu9bij0lk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6E8E6E-405C-429E-98B1-29EDE0E24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783199-A241-4C14-8489-E062CF6538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612EA7-8AF5-6D4A-BB65-EDB273F44EC3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DD99EE-7AD9-46E5-A063-748924C4E5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501" y="3916383"/>
            <a:ext cx="2780627" cy="280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141850"/>
      </p:ext>
    </p:extLst>
  </p:cSld>
  <p:clrMapOvr>
    <a:masterClrMapping/>
  </p:clrMapOvr>
</p:sld>
</file>

<file path=ppt/theme/theme1.xml><?xml version="1.0" encoding="utf-8"?>
<a:theme xmlns:a="http://schemas.openxmlformats.org/drawingml/2006/main" name="ASCCC Curriculum Inst. 2020 Theme">
  <a:themeElements>
    <a:clrScheme name="ASCCC AA 2021 B">
      <a:dk1>
        <a:srgbClr val="003366"/>
      </a:dk1>
      <a:lt1>
        <a:srgbClr val="FFFFFF"/>
      </a:lt1>
      <a:dk2>
        <a:srgbClr val="3871C7"/>
      </a:dk2>
      <a:lt2>
        <a:srgbClr val="D8E9F0"/>
      </a:lt2>
      <a:accent1>
        <a:srgbClr val="FF59AB"/>
      </a:accent1>
      <a:accent2>
        <a:srgbClr val="E7B0F5"/>
      </a:accent2>
      <a:accent3>
        <a:srgbClr val="6EAFF2"/>
      </a:accent3>
      <a:accent4>
        <a:srgbClr val="3970EC"/>
      </a:accent4>
      <a:accent5>
        <a:srgbClr val="7FC3FF"/>
      </a:accent5>
      <a:accent6>
        <a:srgbClr val="B1DAF4"/>
      </a:accent6>
      <a:hlink>
        <a:srgbClr val="005B95"/>
      </a:hlink>
      <a:folHlink>
        <a:srgbClr val="3970E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CCC AA 2021 ppt template 2" id="{C03A53BA-4106-024E-9D07-CD5A51549CEF}" vid="{28BAD5EB-9025-6348-9A9E-E7DD8B48A5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ASCCC AA 2021 ppt template 2</Template>
  <TotalTime>3</TotalTime>
  <Words>31</Words>
  <Application>Microsoft Office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Palatino</vt:lpstr>
      <vt:lpstr>ASCCC Curriculum Inst. 2020 Theme</vt:lpstr>
      <vt:lpstr>Wrap up and Takeaways </vt:lpstr>
      <vt:lpstr>Padlet Activity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Wrap up and Takeaways</dc:title>
  <dc:creator>Stephanie Curry</dc:creator>
  <cp:lastModifiedBy>Edie</cp:lastModifiedBy>
  <cp:revision>1</cp:revision>
  <cp:lastPrinted>2020-11-24T19:39:26Z</cp:lastPrinted>
  <dcterms:created xsi:type="dcterms:W3CDTF">2021-10-08T16:24:22Z</dcterms:created>
  <dcterms:modified xsi:type="dcterms:W3CDTF">2021-10-08T16:32:08Z</dcterms:modified>
</cp:coreProperties>
</file>