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9" r:id="rId4"/>
    <p:sldId id="264" r:id="rId5"/>
    <p:sldId id="268" r:id="rId6"/>
    <p:sldId id="263" r:id="rId7"/>
    <p:sldId id="266" r:id="rId8"/>
    <p:sldId id="267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7"/>
  </p:normalViewPr>
  <p:slideViewPr>
    <p:cSldViewPr snapToGrid="0" snapToObjects="1">
      <p:cViewPr varScale="1">
        <p:scale>
          <a:sx n="93" d="100"/>
          <a:sy n="93" d="100"/>
        </p:scale>
        <p:origin x="118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A5552-0E19-8E4D-8297-194A9786D880}" type="datetimeFigureOut">
              <a:rPr lang="en-US" smtClean="0"/>
              <a:pPr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900C-ED45-3C41-AA67-D2299BF0F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r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769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511" y="1496808"/>
            <a:ext cx="2036746" cy="224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-416786"/>
            <a:ext cx="8061767" cy="213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Roadtrip Nation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29690" y="1119898"/>
            <a:ext cx="3316784" cy="1588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4991" y="1728107"/>
            <a:ext cx="7506182" cy="452596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Gotham Book"/>
                <a:cs typeface="Gotham Book"/>
              </a:rPr>
              <a:t>We create experiences that help people connect interests to careers.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279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7467"/>
            <a:ext cx="3215933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 smtClean="0">
                <a:latin typeface="Gotham Book"/>
                <a:cs typeface="Gotham Book"/>
              </a:rPr>
              <a:t>Life &amp; Career Exploration 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Gotham Book"/>
                <a:cs typeface="Gotham Book"/>
              </a:rPr>
              <a:t>15 Years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Gotham Book"/>
                <a:cs typeface="Gotham Book"/>
              </a:rPr>
              <a:t>History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19822"/>
            <a:ext cx="3316784" cy="150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Roadtrip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Nation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811447"/>
            <a:ext cx="3316784" cy="1588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ound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78" y="3521018"/>
            <a:ext cx="5015922" cy="3336982"/>
          </a:xfrm>
          <a:prstGeom prst="rect">
            <a:avLst/>
          </a:prstGeom>
        </p:spPr>
      </p:pic>
      <p:pic>
        <p:nvPicPr>
          <p:cNvPr id="11" name="Picture 10" descr="Roadtrip_Nation_Workbook_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160" y="0"/>
            <a:ext cx="5077320" cy="338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7467"/>
            <a:ext cx="3215933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 smtClean="0">
                <a:latin typeface="Gotham Book"/>
                <a:cs typeface="Gotham Book"/>
              </a:rPr>
              <a:t>Road Trips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Gotham Book"/>
                <a:cs typeface="Gotham Book"/>
              </a:rPr>
              <a:t>PBS Series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Gotham Book"/>
                <a:cs typeface="Gotham Book"/>
              </a:rPr>
              <a:t>Curriculum for MS, HS, Post-Secondary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19822"/>
            <a:ext cx="3637757" cy="150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Roadtrip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Nation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811447"/>
            <a:ext cx="3316784" cy="1588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oadtrip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0"/>
            <a:ext cx="47910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7467"/>
            <a:ext cx="3215933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latin typeface="Gotham Book"/>
                <a:cs typeface="Gotham Book"/>
              </a:rPr>
              <a:t>I have no idea what to do with my life.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Gotham Book"/>
                <a:cs typeface="Gotham Book"/>
              </a:rPr>
              <a:t>I know exactly where I want to be, but I don’t know how to get there.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19822"/>
            <a:ext cx="3637757" cy="150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Roadtrip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Nation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811447"/>
            <a:ext cx="3316784" cy="1588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oadtrip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0"/>
            <a:ext cx="479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-38772"/>
            <a:ext cx="8061767" cy="213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Roadtrip Nation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 smtClean="0">
                <a:latin typeface="Gotham Bold"/>
                <a:ea typeface="+mj-ea"/>
                <a:cs typeface="Gotham Bold"/>
              </a:rPr>
              <a:t>Let Go</a:t>
            </a:r>
            <a:endParaRPr kumimoji="0" lang="en-US" sz="4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29690" y="1945492"/>
            <a:ext cx="3316784" cy="1588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2171992"/>
            <a:ext cx="7506182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Gotham Book"/>
                <a:cs typeface="Gotham Book"/>
              </a:rPr>
              <a:t>What’s “the noise”?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Gotham Book"/>
                <a:cs typeface="Gotham Book"/>
              </a:rPr>
              <a:t>How does the noise impede student success?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Gotham Book"/>
                <a:cs typeface="Gotham Book"/>
              </a:rPr>
              <a:t>How do we, as educators contribute to the noise?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Gotham Book"/>
                <a:cs typeface="Gotham Book"/>
              </a:rPr>
              <a:t>How can we help students shed the noise?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-38772"/>
            <a:ext cx="8061767" cy="213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Roadtrip Nation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 smtClean="0">
                <a:latin typeface="Gotham Bold"/>
                <a:ea typeface="+mj-ea"/>
                <a:cs typeface="Gotham Bold"/>
              </a:rPr>
              <a:t>Define</a:t>
            </a:r>
            <a:endParaRPr kumimoji="0" lang="en-US" sz="4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29690" y="1933917"/>
            <a:ext cx="3316784" cy="1588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4991" y="2254590"/>
            <a:ext cx="7506182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Gotham Book"/>
                <a:cs typeface="Gotham Book"/>
              </a:rPr>
              <a:t>There is rarely one way to get to a desired destination.</a:t>
            </a:r>
          </a:p>
        </p:txBody>
      </p:sp>
    </p:spTree>
    <p:extLst>
      <p:ext uri="{BB962C8B-B14F-4D97-AF65-F5344CB8AC3E}">
        <p14:creationId xmlns:p14="http://schemas.microsoft.com/office/powerpoint/2010/main" val="3252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-38772"/>
            <a:ext cx="8061767" cy="213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Roadtrip Nation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 smtClean="0">
                <a:latin typeface="Gotham Bold"/>
                <a:ea typeface="+mj-ea"/>
                <a:cs typeface="Gotham Bold"/>
              </a:rPr>
              <a:t>Become</a:t>
            </a:r>
            <a:endParaRPr kumimoji="0" lang="en-US" sz="4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29690" y="1933917"/>
            <a:ext cx="3316784" cy="1588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4991" y="2254590"/>
            <a:ext cx="7506182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Gotham Book"/>
                <a:cs typeface="Gotham Book"/>
              </a:rPr>
              <a:t>No one expects that you’ll know everything about the rest of your life.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Gotham Book"/>
                <a:cs typeface="Gotham Book"/>
              </a:rPr>
              <a:t>Start failing.</a:t>
            </a:r>
          </a:p>
        </p:txBody>
      </p:sp>
    </p:spTree>
    <p:extLst>
      <p:ext uri="{BB962C8B-B14F-4D97-AF65-F5344CB8AC3E}">
        <p14:creationId xmlns:p14="http://schemas.microsoft.com/office/powerpoint/2010/main" val="19502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ad.jpg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3311237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830" y="3580058"/>
            <a:ext cx="3782182" cy="1937111"/>
          </a:xfrm>
        </p:spPr>
        <p:txBody>
          <a:bodyPr>
            <a:normAutofit lnSpcReduction="10000"/>
          </a:bodyPr>
          <a:lstStyle/>
          <a:p>
            <a:pPr algn="l">
              <a:spcAft>
                <a:spcPts val="60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Gotham Book"/>
                <a:cs typeface="Gotham Book"/>
              </a:rPr>
              <a:t>Romel</a:t>
            </a:r>
            <a:r>
              <a:rPr lang="en-US" sz="2000" dirty="0" smtClean="0">
                <a:solidFill>
                  <a:schemeClr val="tx1"/>
                </a:solidFill>
                <a:latin typeface="Gotham Book"/>
                <a:cs typeface="Gotham Book"/>
              </a:rPr>
              <a:t> Antoine</a:t>
            </a:r>
          </a:p>
          <a:p>
            <a:pPr algn="l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Gotham Book"/>
                <a:cs typeface="Gotham Book"/>
              </a:rPr>
              <a:t>Education Partnerships Director</a:t>
            </a:r>
          </a:p>
          <a:p>
            <a:pPr algn="l">
              <a:spcAft>
                <a:spcPts val="60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Gotham Book"/>
                <a:cs typeface="Gotham Book"/>
              </a:rPr>
              <a:t>romel@roadtripnation.org</a:t>
            </a:r>
            <a:endParaRPr lang="en-US" sz="2000" dirty="0" smtClean="0">
              <a:solidFill>
                <a:schemeClr val="tx1"/>
              </a:solidFill>
              <a:latin typeface="Gotham Book"/>
              <a:cs typeface="Gotham Book"/>
            </a:endParaRPr>
          </a:p>
          <a:p>
            <a:pPr algn="l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Gotham Book"/>
                <a:cs typeface="Gotham Book"/>
              </a:rPr>
              <a:t>408-771-7776</a:t>
            </a:r>
            <a:endParaRPr lang="en-US" sz="2000" dirty="0" smtClean="0">
              <a:solidFill>
                <a:schemeClr val="tx1"/>
              </a:solidFill>
              <a:latin typeface="Gotham Book"/>
              <a:cs typeface="Gotham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30" y="1476673"/>
            <a:ext cx="1648155" cy="1812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8579" b="4705"/>
          <a:stretch/>
        </p:blipFill>
        <p:spPr>
          <a:xfrm>
            <a:off x="5915892" y="589977"/>
            <a:ext cx="3139541" cy="5893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145</Words>
  <Application>Microsoft Macintosh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Gotham Bold</vt:lpstr>
      <vt:lpstr>Gotham Book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Roadtrip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Beach Pace  National Sales Director </dc:title>
  <dc:creator>Charlene</dc:creator>
  <cp:lastModifiedBy>Romel Antoine</cp:lastModifiedBy>
  <cp:revision>15</cp:revision>
  <dcterms:created xsi:type="dcterms:W3CDTF">2015-01-09T01:57:30Z</dcterms:created>
  <dcterms:modified xsi:type="dcterms:W3CDTF">2016-03-22T16:52:49Z</dcterms:modified>
</cp:coreProperties>
</file>