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 id="2147483667" r:id="rId2"/>
    <p:sldMasterId id="2147483680" r:id="rId3"/>
    <p:sldMasterId id="2147483686" r:id="rId4"/>
  </p:sldMasterIdLst>
  <p:notesMasterIdLst>
    <p:notesMasterId r:id="rId16"/>
  </p:notesMasterIdLst>
  <p:sldIdLst>
    <p:sldId id="256" r:id="rId5"/>
    <p:sldId id="257" r:id="rId6"/>
    <p:sldId id="261" r:id="rId7"/>
    <p:sldId id="258" r:id="rId8"/>
    <p:sldId id="262" r:id="rId9"/>
    <p:sldId id="264" r:id="rId10"/>
    <p:sldId id="263" r:id="rId11"/>
    <p:sldId id="259" r:id="rId12"/>
    <p:sldId id="265" r:id="rId13"/>
    <p:sldId id="260" r:id="rId14"/>
    <p:sldId id="266" r:id="rId15"/>
  </p:sldIdLst>
  <p:sldSz cx="13004800" cy="9753600"/>
  <p:notesSz cx="6858000" cy="9144000"/>
  <p:defaultTextStyle>
    <a:defPPr marL="0" marR="0" indent="0" algn="l" defTabSz="914291"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13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572" algn="ctr" defTabSz="58413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145" algn="ctr" defTabSz="58413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718" algn="ctr" defTabSz="58413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291" algn="ctr" defTabSz="58413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2863" algn="ctr" defTabSz="58413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435" algn="ctr" defTabSz="58413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008" algn="ctr" defTabSz="58413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581" algn="ctr" defTabSz="58413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2" d="100"/>
          <a:sy n="62" d="100"/>
        </p:scale>
        <p:origin x="-2256" y="-120"/>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06535933"/>
      </p:ext>
    </p:extLst>
  </p:cSld>
  <p:clrMap bg1="lt1" tx1="dk1" bg2="lt2" tx2="dk2" accent1="accent1" accent2="accent2" accent3="accent3" accent4="accent4" accent5="accent5" accent6="accent6" hlink="hlink" folHlink="folHlink"/>
  <p:notesStyle>
    <a:lvl1pPr defTabSz="457145" latinLnBrk="0">
      <a:lnSpc>
        <a:spcPct val="117999"/>
      </a:lnSpc>
      <a:defRPr sz="2200">
        <a:latin typeface="Helvetica Neue"/>
        <a:ea typeface="Helvetica Neue"/>
        <a:cs typeface="Helvetica Neue"/>
        <a:sym typeface="Helvetica Neue"/>
      </a:defRPr>
    </a:lvl1pPr>
    <a:lvl2pPr indent="228572" defTabSz="457145" latinLnBrk="0">
      <a:lnSpc>
        <a:spcPct val="117999"/>
      </a:lnSpc>
      <a:defRPr sz="2200">
        <a:latin typeface="Helvetica Neue"/>
        <a:ea typeface="Helvetica Neue"/>
        <a:cs typeface="Helvetica Neue"/>
        <a:sym typeface="Helvetica Neue"/>
      </a:defRPr>
    </a:lvl2pPr>
    <a:lvl3pPr indent="457145" defTabSz="457145" latinLnBrk="0">
      <a:lnSpc>
        <a:spcPct val="117999"/>
      </a:lnSpc>
      <a:defRPr sz="2200">
        <a:latin typeface="Helvetica Neue"/>
        <a:ea typeface="Helvetica Neue"/>
        <a:cs typeface="Helvetica Neue"/>
        <a:sym typeface="Helvetica Neue"/>
      </a:defRPr>
    </a:lvl3pPr>
    <a:lvl4pPr indent="685718" defTabSz="457145" latinLnBrk="0">
      <a:lnSpc>
        <a:spcPct val="117999"/>
      </a:lnSpc>
      <a:defRPr sz="2200">
        <a:latin typeface="Helvetica Neue"/>
        <a:ea typeface="Helvetica Neue"/>
        <a:cs typeface="Helvetica Neue"/>
        <a:sym typeface="Helvetica Neue"/>
      </a:defRPr>
    </a:lvl4pPr>
    <a:lvl5pPr indent="914291" defTabSz="457145" latinLnBrk="0">
      <a:lnSpc>
        <a:spcPct val="117999"/>
      </a:lnSpc>
      <a:defRPr sz="2200">
        <a:latin typeface="Helvetica Neue"/>
        <a:ea typeface="Helvetica Neue"/>
        <a:cs typeface="Helvetica Neue"/>
        <a:sym typeface="Helvetica Neue"/>
      </a:defRPr>
    </a:lvl5pPr>
    <a:lvl6pPr indent="1142863" defTabSz="457145" latinLnBrk="0">
      <a:lnSpc>
        <a:spcPct val="117999"/>
      </a:lnSpc>
      <a:defRPr sz="2200">
        <a:latin typeface="Helvetica Neue"/>
        <a:ea typeface="Helvetica Neue"/>
        <a:cs typeface="Helvetica Neue"/>
        <a:sym typeface="Helvetica Neue"/>
      </a:defRPr>
    </a:lvl6pPr>
    <a:lvl7pPr indent="1371435" defTabSz="457145" latinLnBrk="0">
      <a:lnSpc>
        <a:spcPct val="117999"/>
      </a:lnSpc>
      <a:defRPr sz="2200">
        <a:latin typeface="Helvetica Neue"/>
        <a:ea typeface="Helvetica Neue"/>
        <a:cs typeface="Helvetica Neue"/>
        <a:sym typeface="Helvetica Neue"/>
      </a:defRPr>
    </a:lvl7pPr>
    <a:lvl8pPr indent="1600008" defTabSz="457145" latinLnBrk="0">
      <a:lnSpc>
        <a:spcPct val="117999"/>
      </a:lnSpc>
      <a:defRPr sz="2200">
        <a:latin typeface="Helvetica Neue"/>
        <a:ea typeface="Helvetica Neue"/>
        <a:cs typeface="Helvetica Neue"/>
        <a:sym typeface="Helvetica Neue"/>
      </a:defRPr>
    </a:lvl8pPr>
    <a:lvl9pPr indent="1828581" defTabSz="457145"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1596249"/>
            <a:ext cx="11054080" cy="3395698"/>
          </a:xfrm>
        </p:spPr>
        <p:txBody>
          <a:bodyPr anchor="b"/>
          <a:lstStyle>
            <a:lvl1pPr algn="ct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625600" y="5122898"/>
            <a:ext cx="9753600" cy="2354862"/>
          </a:xfrm>
        </p:spPr>
        <p:txBody>
          <a:bodyPr/>
          <a:lstStyle>
            <a:lvl1pPr marL="0" indent="0" algn="ctr">
              <a:buNone/>
              <a:defRPr sz="2900"/>
            </a:lvl1pPr>
            <a:lvl2pPr marL="546105" indent="0" algn="ctr">
              <a:buNone/>
              <a:defRPr sz="2400"/>
            </a:lvl2pPr>
            <a:lvl3pPr marL="1092211" indent="0" algn="ctr">
              <a:buNone/>
              <a:defRPr sz="2200"/>
            </a:lvl3pPr>
            <a:lvl4pPr marL="1638316" indent="0" algn="ctr">
              <a:buNone/>
              <a:defRPr sz="1900"/>
            </a:lvl4pPr>
            <a:lvl5pPr marL="2184423" indent="0" algn="ctr">
              <a:buNone/>
              <a:defRPr sz="1900"/>
            </a:lvl5pPr>
            <a:lvl6pPr marL="2730528" indent="0" algn="ctr">
              <a:buNone/>
              <a:defRPr sz="1900"/>
            </a:lvl6pPr>
            <a:lvl7pPr marL="3276635" indent="0" algn="ctr">
              <a:buNone/>
              <a:defRPr sz="1900"/>
            </a:lvl7pPr>
            <a:lvl8pPr marL="3822740" indent="0" algn="ctr">
              <a:buNone/>
              <a:defRPr sz="1900"/>
            </a:lvl8pPr>
            <a:lvl9pPr marL="4368846" indent="0" algn="ctr">
              <a:buNone/>
              <a:defRPr sz="19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DE4D3CFF-E831-461F-9581-3BAAD75A825D}" type="datetime1">
              <a:rPr lang="en-US" smtClean="0">
                <a:solidFill>
                  <a:prstClr val="black">
                    <a:tint val="75000"/>
                  </a:prstClr>
                </a:solidFill>
              </a:rPr>
              <a:t>2/14/17</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797538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95774" y="1273393"/>
            <a:ext cx="11216640" cy="113114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95779" y="2390987"/>
            <a:ext cx="5501639" cy="1171786"/>
          </a:xfrm>
        </p:spPr>
        <p:txBody>
          <a:bodyPr anchor="b"/>
          <a:lstStyle>
            <a:lvl1pPr marL="0" indent="0">
              <a:buNone/>
              <a:defRPr sz="2900" b="1"/>
            </a:lvl1pPr>
            <a:lvl2pPr marL="545974" indent="0">
              <a:buNone/>
              <a:defRPr sz="2400" b="1"/>
            </a:lvl2pPr>
            <a:lvl3pPr marL="1091950" indent="0">
              <a:buNone/>
              <a:defRPr sz="2200" b="1"/>
            </a:lvl3pPr>
            <a:lvl4pPr marL="1637923" indent="0">
              <a:buNone/>
              <a:defRPr sz="1900" b="1"/>
            </a:lvl4pPr>
            <a:lvl5pPr marL="2183900" indent="0">
              <a:buNone/>
              <a:defRPr sz="1900" b="1"/>
            </a:lvl5pPr>
            <a:lvl6pPr marL="2729874" indent="0">
              <a:buNone/>
              <a:defRPr sz="1900" b="1"/>
            </a:lvl6pPr>
            <a:lvl7pPr marL="3275850" indent="0">
              <a:buNone/>
              <a:defRPr sz="1900" b="1"/>
            </a:lvl7pPr>
            <a:lvl8pPr marL="3821824" indent="0">
              <a:buNone/>
              <a:defRPr sz="1900" b="1"/>
            </a:lvl8pPr>
            <a:lvl9pPr marL="4367799" indent="0">
              <a:buNone/>
              <a:defRPr sz="1900" b="1"/>
            </a:lvl9pPr>
          </a:lstStyle>
          <a:p>
            <a:pPr lvl="0"/>
            <a:r>
              <a:rPr lang="en-US" smtClean="0"/>
              <a:t>Click to edit Master text styles</a:t>
            </a:r>
          </a:p>
        </p:txBody>
      </p:sp>
      <p:sp>
        <p:nvSpPr>
          <p:cNvPr id="4" name="Content Placeholder 3"/>
          <p:cNvSpPr>
            <a:spLocks noGrp="1"/>
          </p:cNvSpPr>
          <p:nvPr>
            <p:ph sz="half" idx="2"/>
          </p:nvPr>
        </p:nvSpPr>
        <p:spPr>
          <a:xfrm>
            <a:off x="895779" y="3562773"/>
            <a:ext cx="5501639" cy="5240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83681" y="2390987"/>
            <a:ext cx="5528734" cy="1171786"/>
          </a:xfrm>
        </p:spPr>
        <p:txBody>
          <a:bodyPr anchor="b"/>
          <a:lstStyle>
            <a:lvl1pPr marL="0" indent="0">
              <a:buNone/>
              <a:defRPr sz="2900" b="1"/>
            </a:lvl1pPr>
            <a:lvl2pPr marL="545974" indent="0">
              <a:buNone/>
              <a:defRPr sz="2400" b="1"/>
            </a:lvl2pPr>
            <a:lvl3pPr marL="1091950" indent="0">
              <a:buNone/>
              <a:defRPr sz="2200" b="1"/>
            </a:lvl3pPr>
            <a:lvl4pPr marL="1637923" indent="0">
              <a:buNone/>
              <a:defRPr sz="1900" b="1"/>
            </a:lvl4pPr>
            <a:lvl5pPr marL="2183900" indent="0">
              <a:buNone/>
              <a:defRPr sz="1900" b="1"/>
            </a:lvl5pPr>
            <a:lvl6pPr marL="2729874" indent="0">
              <a:buNone/>
              <a:defRPr sz="1900" b="1"/>
            </a:lvl6pPr>
            <a:lvl7pPr marL="3275850" indent="0">
              <a:buNone/>
              <a:defRPr sz="1900" b="1"/>
            </a:lvl7pPr>
            <a:lvl8pPr marL="3821824" indent="0">
              <a:buNone/>
              <a:defRPr sz="1900" b="1"/>
            </a:lvl8pPr>
            <a:lvl9pPr marL="4367799"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6583681" y="3562773"/>
            <a:ext cx="5528734" cy="5240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B7E486-BC6E-4DEB-B45D-2571709A5DC9}" type="datetime1">
              <a:rPr lang="en-US" smtClean="0">
                <a:solidFill>
                  <a:prstClr val="black">
                    <a:tint val="75000"/>
                  </a:prstClr>
                </a:solidFill>
              </a:rPr>
              <a:t>2/14/17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17913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D52A4A-C73D-46B0-89A3-C7D1410DBD11}" type="datetime1">
              <a:rPr lang="en-US" smtClean="0">
                <a:solidFill>
                  <a:prstClr val="black">
                    <a:tint val="75000"/>
                  </a:prstClr>
                </a:solidFill>
              </a:rPr>
              <a:t>2/14/17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36202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BCFABE-1CD7-4086-A148-8FEE73AB722B}" type="datetime1">
              <a:rPr lang="en-US" smtClean="0">
                <a:solidFill>
                  <a:prstClr val="black">
                    <a:tint val="75000"/>
                  </a:prstClr>
                </a:solidFill>
              </a:rPr>
              <a:t>2/14/17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8776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5774" y="1404346"/>
            <a:ext cx="4194386" cy="1697847"/>
          </a:xfrm>
        </p:spPr>
        <p:txBody>
          <a:bodyPr anchor="b"/>
          <a:lstStyle>
            <a:lvl1pPr>
              <a:defRPr sz="3800"/>
            </a:lvl1pPr>
          </a:lstStyle>
          <a:p>
            <a:r>
              <a:rPr lang="en-US" smtClean="0"/>
              <a:t>Click to edit Master title style</a:t>
            </a:r>
            <a:endParaRPr lang="en-US" dirty="0"/>
          </a:p>
        </p:txBody>
      </p:sp>
      <p:sp>
        <p:nvSpPr>
          <p:cNvPr id="3" name="Content Placeholder 2"/>
          <p:cNvSpPr>
            <a:spLocks noGrp="1"/>
          </p:cNvSpPr>
          <p:nvPr>
            <p:ph idx="1"/>
          </p:nvPr>
        </p:nvSpPr>
        <p:spPr>
          <a:xfrm>
            <a:off x="5527040" y="1404345"/>
            <a:ext cx="6583680" cy="7118773"/>
          </a:xfrm>
        </p:spPr>
        <p:txBody>
          <a:bodyPr/>
          <a:lstStyle>
            <a:lvl1pPr>
              <a:defRPr sz="3800"/>
            </a:lvl1pPr>
            <a:lvl2pPr>
              <a:defRPr sz="3300"/>
            </a:lvl2pPr>
            <a:lvl3pPr>
              <a:defRPr sz="29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95774" y="3102188"/>
            <a:ext cx="4194386" cy="5420925"/>
          </a:xfrm>
        </p:spPr>
        <p:txBody>
          <a:bodyPr/>
          <a:lstStyle>
            <a:lvl1pPr marL="0" indent="0">
              <a:buNone/>
              <a:defRPr sz="1900"/>
            </a:lvl1pPr>
            <a:lvl2pPr marL="545974" indent="0">
              <a:buNone/>
              <a:defRPr sz="1700"/>
            </a:lvl2pPr>
            <a:lvl3pPr marL="1091950" indent="0">
              <a:buNone/>
              <a:defRPr sz="1400"/>
            </a:lvl3pPr>
            <a:lvl4pPr marL="1637923" indent="0">
              <a:buNone/>
              <a:defRPr sz="1200"/>
            </a:lvl4pPr>
            <a:lvl5pPr marL="2183900" indent="0">
              <a:buNone/>
              <a:defRPr sz="1200"/>
            </a:lvl5pPr>
            <a:lvl6pPr marL="2729874" indent="0">
              <a:buNone/>
              <a:defRPr sz="1200"/>
            </a:lvl6pPr>
            <a:lvl7pPr marL="3275850" indent="0">
              <a:buNone/>
              <a:defRPr sz="1200"/>
            </a:lvl7pPr>
            <a:lvl8pPr marL="3821824" indent="0">
              <a:buNone/>
              <a:defRPr sz="1200"/>
            </a:lvl8pPr>
            <a:lvl9pPr marL="4367799"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1E3F34-5C45-4DB8-8327-E69EE255C04A}" type="datetime1">
              <a:rPr lang="en-US" smtClean="0">
                <a:solidFill>
                  <a:prstClr val="black">
                    <a:tint val="75000"/>
                  </a:prstClr>
                </a:solidFill>
              </a:rPr>
              <a:t>2/14/17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21100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5774" y="1404339"/>
            <a:ext cx="4194386" cy="1521741"/>
          </a:xfrm>
        </p:spPr>
        <p:txBody>
          <a:bodyPr anchor="b"/>
          <a:lstStyle>
            <a:lvl1pPr>
              <a:defRPr sz="3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28734" y="1404339"/>
            <a:ext cx="6583680" cy="7102967"/>
          </a:xfrm>
        </p:spPr>
        <p:txBody>
          <a:bodyPr anchor="t"/>
          <a:lstStyle>
            <a:lvl1pPr marL="0" indent="0">
              <a:buNone/>
              <a:defRPr sz="3800"/>
            </a:lvl1pPr>
            <a:lvl2pPr marL="545974" indent="0">
              <a:buNone/>
              <a:defRPr sz="3300"/>
            </a:lvl2pPr>
            <a:lvl3pPr marL="1091950" indent="0">
              <a:buNone/>
              <a:defRPr sz="2900"/>
            </a:lvl3pPr>
            <a:lvl4pPr marL="1637923" indent="0">
              <a:buNone/>
              <a:defRPr sz="2400"/>
            </a:lvl4pPr>
            <a:lvl5pPr marL="2183900" indent="0">
              <a:buNone/>
              <a:defRPr sz="2400"/>
            </a:lvl5pPr>
            <a:lvl6pPr marL="2729874" indent="0">
              <a:buNone/>
              <a:defRPr sz="2400"/>
            </a:lvl6pPr>
            <a:lvl7pPr marL="3275850" indent="0">
              <a:buNone/>
              <a:defRPr sz="2400"/>
            </a:lvl7pPr>
            <a:lvl8pPr marL="3821824" indent="0">
              <a:buNone/>
              <a:defRPr sz="2400"/>
            </a:lvl8pPr>
            <a:lvl9pPr marL="4367799" indent="0">
              <a:buNone/>
              <a:defRPr sz="24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95774" y="2926080"/>
            <a:ext cx="4194386" cy="5581227"/>
          </a:xfrm>
        </p:spPr>
        <p:txBody>
          <a:bodyPr/>
          <a:lstStyle>
            <a:lvl1pPr marL="0" indent="0">
              <a:buNone/>
              <a:defRPr sz="1900"/>
            </a:lvl1pPr>
            <a:lvl2pPr marL="545974" indent="0">
              <a:buNone/>
              <a:defRPr sz="1700"/>
            </a:lvl2pPr>
            <a:lvl3pPr marL="1091950" indent="0">
              <a:buNone/>
              <a:defRPr sz="1400"/>
            </a:lvl3pPr>
            <a:lvl4pPr marL="1637923" indent="0">
              <a:buNone/>
              <a:defRPr sz="1200"/>
            </a:lvl4pPr>
            <a:lvl5pPr marL="2183900" indent="0">
              <a:buNone/>
              <a:defRPr sz="1200"/>
            </a:lvl5pPr>
            <a:lvl6pPr marL="2729874" indent="0">
              <a:buNone/>
              <a:defRPr sz="1200"/>
            </a:lvl6pPr>
            <a:lvl7pPr marL="3275850" indent="0">
              <a:buNone/>
              <a:defRPr sz="1200"/>
            </a:lvl7pPr>
            <a:lvl8pPr marL="3821824" indent="0">
              <a:buNone/>
              <a:defRPr sz="1200"/>
            </a:lvl8pPr>
            <a:lvl9pPr marL="4367799"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0F421-5901-4EBC-9B14-F85694F9D34B}" type="datetime1">
              <a:rPr lang="en-US" smtClean="0">
                <a:solidFill>
                  <a:prstClr val="black">
                    <a:tint val="75000"/>
                  </a:prstClr>
                </a:solidFill>
              </a:rPr>
              <a:t>2/14/17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177063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F92F59-A2F1-43EA-8B21-24D28D79083D}" type="datetime1">
              <a:rPr lang="en-US" smtClean="0">
                <a:solidFill>
                  <a:prstClr val="black">
                    <a:tint val="75000"/>
                  </a:prstClr>
                </a:solidFill>
              </a:rPr>
              <a:t>2/14/17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36550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06561" y="1314027"/>
            <a:ext cx="2804160" cy="747098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94081" y="1314027"/>
            <a:ext cx="8249920" cy="7470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9F720A-187C-45C7-B0D2-DCC329A88F6C}" type="datetime1">
              <a:rPr lang="en-US" smtClean="0">
                <a:solidFill>
                  <a:prstClr val="black">
                    <a:tint val="75000"/>
                  </a:prstClr>
                </a:solidFill>
              </a:rPr>
              <a:t>2/14/17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84291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69F861-2192-4D8F-ADE3-A4DD7E587DBD}" type="datetime1">
              <a:rPr lang="en-US" smtClean="0">
                <a:solidFill>
                  <a:prstClr val="black">
                    <a:tint val="75000"/>
                  </a:prstClr>
                </a:solidFill>
              </a:rPr>
              <a:t>2/14/17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159426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1596249"/>
            <a:ext cx="11054080" cy="3395698"/>
          </a:xfrm>
        </p:spPr>
        <p:txBody>
          <a:bodyPr anchor="b"/>
          <a:lstStyle>
            <a:lvl1pPr algn="ct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625600" y="5122898"/>
            <a:ext cx="9753600" cy="2354862"/>
          </a:xfrm>
        </p:spPr>
        <p:txBody>
          <a:bodyPr/>
          <a:lstStyle>
            <a:lvl1pPr marL="0" indent="0" algn="ctr">
              <a:buNone/>
              <a:defRPr sz="2900"/>
            </a:lvl1pPr>
            <a:lvl2pPr marL="546171" indent="0" algn="ctr">
              <a:buNone/>
              <a:defRPr sz="2400"/>
            </a:lvl2pPr>
            <a:lvl3pPr marL="1092342" indent="0" algn="ctr">
              <a:buNone/>
              <a:defRPr sz="2200"/>
            </a:lvl3pPr>
            <a:lvl4pPr marL="1638513" indent="0" algn="ctr">
              <a:buNone/>
              <a:defRPr sz="1900"/>
            </a:lvl4pPr>
            <a:lvl5pPr marL="2184684" indent="0" algn="ctr">
              <a:buNone/>
              <a:defRPr sz="1900"/>
            </a:lvl5pPr>
            <a:lvl6pPr marL="2730856" indent="0" algn="ctr">
              <a:buNone/>
              <a:defRPr sz="1900"/>
            </a:lvl6pPr>
            <a:lvl7pPr marL="3277027" indent="0" algn="ctr">
              <a:buNone/>
              <a:defRPr sz="1900"/>
            </a:lvl7pPr>
            <a:lvl8pPr marL="3823198" indent="0" algn="ctr">
              <a:buNone/>
              <a:defRPr sz="1900"/>
            </a:lvl8pPr>
            <a:lvl9pPr marL="4369369" indent="0" algn="ctr">
              <a:buNone/>
              <a:defRPr sz="19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DE4D3CFF-E831-461F-9581-3BAAD75A825D}" type="datetime1">
              <a:rPr lang="en-US" smtClean="0">
                <a:solidFill>
                  <a:prstClr val="black">
                    <a:tint val="75000"/>
                  </a:prstClr>
                </a:solidFill>
              </a:rPr>
              <a:t>2/14/17</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it-IT" smtClean="0">
                <a:solidFill>
                  <a:prstClr val="black">
                    <a:tint val="75000"/>
                  </a:prstClr>
                </a:solidFill>
              </a:rPr>
              <a:t>2017 ASCCC Accreditation Institute, Napa,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7975382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1DBDA5-D7DD-4D38-8907-A241E4CE37E1}" type="datetime1">
              <a:rPr lang="en-US" smtClean="0">
                <a:solidFill>
                  <a:prstClr val="black">
                    <a:tint val="75000"/>
                  </a:prstClr>
                </a:solidFill>
              </a:rPr>
              <a:t>2/14/17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it-IT" smtClean="0">
                <a:solidFill>
                  <a:prstClr val="black">
                    <a:tint val="75000"/>
                  </a:prstClr>
                </a:solidFill>
              </a:rPr>
              <a:t>2017 ASCCC Accreditation Institute, Napa,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4199513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1DBDA5-D7DD-4D38-8907-A241E4CE37E1}" type="datetime1">
              <a:rPr lang="en-US" smtClean="0">
                <a:solidFill>
                  <a:prstClr val="black">
                    <a:tint val="75000"/>
                  </a:prstClr>
                </a:solidFill>
              </a:rPr>
              <a:t>2/14/17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41995136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1"/>
            <a:ext cx="10464800" cy="3302000"/>
          </a:xfrm>
          <a:prstGeom prst="rect">
            <a:avLst/>
          </a:prstGeom>
        </p:spPr>
        <p:txBody>
          <a:bodyPr anchor="b"/>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572" algn="ctr">
              <a:spcBef>
                <a:spcPts val="0"/>
              </a:spcBef>
              <a:buSzTx/>
              <a:buNone/>
              <a:defRPr sz="3200"/>
            </a:lvl2pPr>
            <a:lvl3pPr marL="0" indent="457145" algn="ctr">
              <a:spcBef>
                <a:spcPts val="0"/>
              </a:spcBef>
              <a:buSzTx/>
              <a:buNone/>
              <a:defRPr sz="3200"/>
            </a:lvl3pPr>
            <a:lvl4pPr marL="0" indent="685718" algn="ctr">
              <a:spcBef>
                <a:spcPts val="0"/>
              </a:spcBef>
              <a:buSzTx/>
              <a:buNone/>
              <a:defRPr sz="3200"/>
            </a:lvl4pPr>
            <a:lvl5pPr marL="0" indent="914291"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4999"/>
            <a:ext cx="5334000" cy="8229601"/>
          </a:xfrm>
          <a:prstGeom prst="rect">
            <a:avLst/>
          </a:prstGeom>
        </p:spPr>
        <p:txBody>
          <a:bodyPr lIns="91428" tIns="45714" rIns="91428" bIns="45714" anchor="t">
            <a:noAutofit/>
          </a:bodyPr>
          <a:lstStyle/>
          <a:p>
            <a:endParaRPr/>
          </a:p>
        </p:txBody>
      </p:sp>
      <p:sp>
        <p:nvSpPr>
          <p:cNvPr id="39" name="Shape 39"/>
          <p:cNvSpPr>
            <a:spLocks noGrp="1"/>
          </p:cNvSpPr>
          <p:nvPr>
            <p:ph type="title"/>
          </p:nvPr>
        </p:nvSpPr>
        <p:spPr>
          <a:xfrm>
            <a:off x="952501" y="635000"/>
            <a:ext cx="5334000" cy="3987800"/>
          </a:xfrm>
          <a:prstGeom prst="rect">
            <a:avLst/>
          </a:prstGeom>
        </p:spPr>
        <p:txBody>
          <a:bodyPr anchor="b"/>
          <a:lstStyle>
            <a:lvl1pPr>
              <a:defRPr sz="6000"/>
            </a:lvl1pPr>
          </a:lstStyle>
          <a:p>
            <a:r>
              <a:t>Title Text</a:t>
            </a:r>
          </a:p>
        </p:txBody>
      </p:sp>
      <p:sp>
        <p:nvSpPr>
          <p:cNvPr id="40" name="Shape 40"/>
          <p:cNvSpPr>
            <a:spLocks noGrp="1"/>
          </p:cNvSpPr>
          <p:nvPr>
            <p:ph type="body" sz="quarter" idx="1"/>
          </p:nvPr>
        </p:nvSpPr>
        <p:spPr>
          <a:xfrm>
            <a:off x="952501" y="4762501"/>
            <a:ext cx="5334000" cy="4102100"/>
          </a:xfrm>
          <a:prstGeom prst="rect">
            <a:avLst/>
          </a:prstGeom>
        </p:spPr>
        <p:txBody>
          <a:bodyPr anchor="t"/>
          <a:lstStyle>
            <a:lvl1pPr marL="0" indent="0" algn="ctr">
              <a:spcBef>
                <a:spcPts val="0"/>
              </a:spcBef>
              <a:buSzTx/>
              <a:buNone/>
              <a:defRPr sz="3200"/>
            </a:lvl1pPr>
            <a:lvl2pPr marL="0" indent="228572" algn="ctr">
              <a:spcBef>
                <a:spcPts val="0"/>
              </a:spcBef>
              <a:buSzTx/>
              <a:buNone/>
              <a:defRPr sz="3200"/>
            </a:lvl2pPr>
            <a:lvl3pPr marL="0" indent="457145" algn="ctr">
              <a:spcBef>
                <a:spcPts val="0"/>
              </a:spcBef>
              <a:buSzTx/>
              <a:buNone/>
              <a:defRPr sz="3200"/>
            </a:lvl3pPr>
            <a:lvl4pPr marL="0" indent="685718" algn="ctr">
              <a:spcBef>
                <a:spcPts val="0"/>
              </a:spcBef>
              <a:buSzTx/>
              <a:buNone/>
              <a:defRPr sz="3200"/>
            </a:lvl4pPr>
            <a:lvl5pPr marL="0" indent="914291"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1596249"/>
            <a:ext cx="11054080" cy="3395698"/>
          </a:xfrm>
        </p:spPr>
        <p:txBody>
          <a:bodyPr anchor="b"/>
          <a:lstStyle>
            <a:lvl1pPr algn="ct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625600" y="5122898"/>
            <a:ext cx="9753600" cy="2354862"/>
          </a:xfrm>
        </p:spPr>
        <p:txBody>
          <a:bodyPr/>
          <a:lstStyle>
            <a:lvl1pPr marL="0" indent="0" algn="ctr">
              <a:buNone/>
              <a:defRPr sz="2900"/>
            </a:lvl1pPr>
            <a:lvl2pPr marL="546040" indent="0" algn="ctr">
              <a:buNone/>
              <a:defRPr sz="2400"/>
            </a:lvl2pPr>
            <a:lvl3pPr marL="1092081" indent="0" algn="ctr">
              <a:buNone/>
              <a:defRPr sz="2200"/>
            </a:lvl3pPr>
            <a:lvl4pPr marL="1638119" indent="0" algn="ctr">
              <a:buNone/>
              <a:defRPr sz="1900"/>
            </a:lvl4pPr>
            <a:lvl5pPr marL="2184161" indent="0" algn="ctr">
              <a:buNone/>
              <a:defRPr sz="1900"/>
            </a:lvl5pPr>
            <a:lvl6pPr marL="2730201" indent="0" algn="ctr">
              <a:buNone/>
              <a:defRPr sz="1900"/>
            </a:lvl6pPr>
            <a:lvl7pPr marL="3276242" indent="0" algn="ctr">
              <a:buNone/>
              <a:defRPr sz="1900"/>
            </a:lvl7pPr>
            <a:lvl8pPr marL="3822282" indent="0" algn="ctr">
              <a:buNone/>
              <a:defRPr sz="1900"/>
            </a:lvl8pPr>
            <a:lvl9pPr marL="4368322" indent="0" algn="ctr">
              <a:buNone/>
              <a:defRPr sz="19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50260544-4A87-49A3-86C3-9DC242E79B4A}" type="datetime1">
              <a:rPr lang="en-US" smtClean="0">
                <a:solidFill>
                  <a:prstClr val="black">
                    <a:tint val="75000"/>
                  </a:prstClr>
                </a:solidFill>
              </a:rPr>
              <a:t>2/14/17</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784221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1DBDA5-D7DD-4D38-8907-A241E4CE37E1}" type="datetime1">
              <a:rPr lang="en-US" smtClean="0">
                <a:solidFill>
                  <a:prstClr val="black">
                    <a:tint val="75000"/>
                  </a:prstClr>
                </a:solidFill>
              </a:rPr>
              <a:t>2/14/17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995136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87308" y="2431632"/>
            <a:ext cx="11216640" cy="4057226"/>
          </a:xfrm>
        </p:spPr>
        <p:txBody>
          <a:bodyPr anchor="b"/>
          <a:lstStyle>
            <a:lvl1pPr>
              <a:defRPr sz="7200"/>
            </a:lvl1pPr>
          </a:lstStyle>
          <a:p>
            <a:r>
              <a:rPr lang="en-US" smtClean="0"/>
              <a:t>Click to edit Master title style</a:t>
            </a:r>
            <a:endParaRPr lang="en-US" dirty="0"/>
          </a:p>
        </p:txBody>
      </p:sp>
      <p:sp>
        <p:nvSpPr>
          <p:cNvPr id="3" name="Text Placeholder 2"/>
          <p:cNvSpPr>
            <a:spLocks noGrp="1"/>
          </p:cNvSpPr>
          <p:nvPr>
            <p:ph type="body" idx="1"/>
          </p:nvPr>
        </p:nvSpPr>
        <p:spPr>
          <a:xfrm>
            <a:off x="887308" y="6527243"/>
            <a:ext cx="11216640" cy="2133599"/>
          </a:xfrm>
        </p:spPr>
        <p:txBody>
          <a:bodyPr/>
          <a:lstStyle>
            <a:lvl1pPr marL="0" indent="0">
              <a:buNone/>
              <a:defRPr sz="2900">
                <a:solidFill>
                  <a:schemeClr val="tx1"/>
                </a:solidFill>
              </a:defRPr>
            </a:lvl1pPr>
            <a:lvl2pPr marL="546040" indent="0">
              <a:buNone/>
              <a:defRPr sz="2400">
                <a:solidFill>
                  <a:schemeClr val="tx1">
                    <a:tint val="75000"/>
                  </a:schemeClr>
                </a:solidFill>
              </a:defRPr>
            </a:lvl2pPr>
            <a:lvl3pPr marL="1092081" indent="0">
              <a:buNone/>
              <a:defRPr sz="2200">
                <a:solidFill>
                  <a:schemeClr val="tx1">
                    <a:tint val="75000"/>
                  </a:schemeClr>
                </a:solidFill>
              </a:defRPr>
            </a:lvl3pPr>
            <a:lvl4pPr marL="1638119" indent="0">
              <a:buNone/>
              <a:defRPr sz="1900">
                <a:solidFill>
                  <a:schemeClr val="tx1">
                    <a:tint val="75000"/>
                  </a:schemeClr>
                </a:solidFill>
              </a:defRPr>
            </a:lvl4pPr>
            <a:lvl5pPr marL="2184161" indent="0">
              <a:buNone/>
              <a:defRPr sz="1900">
                <a:solidFill>
                  <a:schemeClr val="tx1">
                    <a:tint val="75000"/>
                  </a:schemeClr>
                </a:solidFill>
              </a:defRPr>
            </a:lvl5pPr>
            <a:lvl6pPr marL="2730201" indent="0">
              <a:buNone/>
              <a:defRPr sz="1900">
                <a:solidFill>
                  <a:schemeClr val="tx1">
                    <a:tint val="75000"/>
                  </a:schemeClr>
                </a:solidFill>
              </a:defRPr>
            </a:lvl6pPr>
            <a:lvl7pPr marL="3276242" indent="0">
              <a:buNone/>
              <a:defRPr sz="1900">
                <a:solidFill>
                  <a:schemeClr val="tx1">
                    <a:tint val="75000"/>
                  </a:schemeClr>
                </a:solidFill>
              </a:defRPr>
            </a:lvl7pPr>
            <a:lvl8pPr marL="3822282" indent="0">
              <a:buNone/>
              <a:defRPr sz="1900">
                <a:solidFill>
                  <a:schemeClr val="tx1">
                    <a:tint val="75000"/>
                  </a:schemeClr>
                </a:solidFill>
              </a:defRPr>
            </a:lvl8pPr>
            <a:lvl9pPr marL="4368322"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BC266D-BFBD-4B37-BFA4-C37E18035003}" type="datetime1">
              <a:rPr lang="en-US" smtClean="0">
                <a:solidFill>
                  <a:prstClr val="black">
                    <a:tint val="75000"/>
                  </a:prstClr>
                </a:solidFill>
              </a:rPr>
              <a:t>2/14/17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293374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94080" y="2596444"/>
            <a:ext cx="5527040" cy="61885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83680" y="2596444"/>
            <a:ext cx="5527040" cy="61885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20BF76-86E5-40D3-A439-7A61F707CE52}" type="datetime1">
              <a:rPr lang="en-US" smtClean="0">
                <a:solidFill>
                  <a:prstClr val="black">
                    <a:tint val="75000"/>
                  </a:prstClr>
                </a:solidFill>
              </a:rPr>
              <a:t>2/14/17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719136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95774" y="1273392"/>
            <a:ext cx="11216640" cy="113114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95778" y="2390987"/>
            <a:ext cx="5501639" cy="1171786"/>
          </a:xfrm>
        </p:spPr>
        <p:txBody>
          <a:bodyPr anchor="b"/>
          <a:lstStyle>
            <a:lvl1pPr marL="0" indent="0">
              <a:buNone/>
              <a:defRPr sz="2900" b="1"/>
            </a:lvl1pPr>
            <a:lvl2pPr marL="546040" indent="0">
              <a:buNone/>
              <a:defRPr sz="2400" b="1"/>
            </a:lvl2pPr>
            <a:lvl3pPr marL="1092081" indent="0">
              <a:buNone/>
              <a:defRPr sz="2200" b="1"/>
            </a:lvl3pPr>
            <a:lvl4pPr marL="1638119" indent="0">
              <a:buNone/>
              <a:defRPr sz="1900" b="1"/>
            </a:lvl4pPr>
            <a:lvl5pPr marL="2184161" indent="0">
              <a:buNone/>
              <a:defRPr sz="1900" b="1"/>
            </a:lvl5pPr>
            <a:lvl6pPr marL="2730201" indent="0">
              <a:buNone/>
              <a:defRPr sz="1900" b="1"/>
            </a:lvl6pPr>
            <a:lvl7pPr marL="3276242" indent="0">
              <a:buNone/>
              <a:defRPr sz="1900" b="1"/>
            </a:lvl7pPr>
            <a:lvl8pPr marL="3822282" indent="0">
              <a:buNone/>
              <a:defRPr sz="1900" b="1"/>
            </a:lvl8pPr>
            <a:lvl9pPr marL="4368322" indent="0">
              <a:buNone/>
              <a:defRPr sz="1900" b="1"/>
            </a:lvl9pPr>
          </a:lstStyle>
          <a:p>
            <a:pPr lvl="0"/>
            <a:r>
              <a:rPr lang="en-US" smtClean="0"/>
              <a:t>Click to edit Master text styles</a:t>
            </a:r>
          </a:p>
        </p:txBody>
      </p:sp>
      <p:sp>
        <p:nvSpPr>
          <p:cNvPr id="4" name="Content Placeholder 3"/>
          <p:cNvSpPr>
            <a:spLocks noGrp="1"/>
          </p:cNvSpPr>
          <p:nvPr>
            <p:ph sz="half" idx="2"/>
          </p:nvPr>
        </p:nvSpPr>
        <p:spPr>
          <a:xfrm>
            <a:off x="895778" y="3562773"/>
            <a:ext cx="5501639" cy="5240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83681" y="2390987"/>
            <a:ext cx="5528734" cy="1171786"/>
          </a:xfrm>
        </p:spPr>
        <p:txBody>
          <a:bodyPr anchor="b"/>
          <a:lstStyle>
            <a:lvl1pPr marL="0" indent="0">
              <a:buNone/>
              <a:defRPr sz="2900" b="1"/>
            </a:lvl1pPr>
            <a:lvl2pPr marL="546040" indent="0">
              <a:buNone/>
              <a:defRPr sz="2400" b="1"/>
            </a:lvl2pPr>
            <a:lvl3pPr marL="1092081" indent="0">
              <a:buNone/>
              <a:defRPr sz="2200" b="1"/>
            </a:lvl3pPr>
            <a:lvl4pPr marL="1638119" indent="0">
              <a:buNone/>
              <a:defRPr sz="1900" b="1"/>
            </a:lvl4pPr>
            <a:lvl5pPr marL="2184161" indent="0">
              <a:buNone/>
              <a:defRPr sz="1900" b="1"/>
            </a:lvl5pPr>
            <a:lvl6pPr marL="2730201" indent="0">
              <a:buNone/>
              <a:defRPr sz="1900" b="1"/>
            </a:lvl6pPr>
            <a:lvl7pPr marL="3276242" indent="0">
              <a:buNone/>
              <a:defRPr sz="1900" b="1"/>
            </a:lvl7pPr>
            <a:lvl8pPr marL="3822282" indent="0">
              <a:buNone/>
              <a:defRPr sz="1900" b="1"/>
            </a:lvl8pPr>
            <a:lvl9pPr marL="4368322"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6583681" y="3562773"/>
            <a:ext cx="5528734" cy="5240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B7E486-BC6E-4DEB-B45D-2571709A5DC9}" type="datetime1">
              <a:rPr lang="en-US" smtClean="0">
                <a:solidFill>
                  <a:prstClr val="black">
                    <a:tint val="75000"/>
                  </a:prstClr>
                </a:solidFill>
              </a:rPr>
              <a:t>2/14/17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179130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D52A4A-C73D-46B0-89A3-C7D1410DBD11}" type="datetime1">
              <a:rPr lang="en-US" smtClean="0">
                <a:solidFill>
                  <a:prstClr val="black">
                    <a:tint val="75000"/>
                  </a:prstClr>
                </a:solidFill>
              </a:rPr>
              <a:t>2/14/17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362025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BCFABE-1CD7-4086-A148-8FEE73AB722B}" type="datetime1">
              <a:rPr lang="en-US" smtClean="0">
                <a:solidFill>
                  <a:prstClr val="black">
                    <a:tint val="75000"/>
                  </a:prstClr>
                </a:solidFill>
              </a:rPr>
              <a:t>2/14/17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8776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1"/>
            <a:ext cx="10464800" cy="3302000"/>
          </a:xfrm>
          <a:prstGeom prst="rect">
            <a:avLst/>
          </a:prstGeom>
        </p:spPr>
        <p:txBody>
          <a:bodyPr anchor="b"/>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572" algn="ctr">
              <a:spcBef>
                <a:spcPts val="0"/>
              </a:spcBef>
              <a:buSzTx/>
              <a:buNone/>
              <a:defRPr sz="3200"/>
            </a:lvl2pPr>
            <a:lvl3pPr marL="0" indent="457145" algn="ctr">
              <a:spcBef>
                <a:spcPts val="0"/>
              </a:spcBef>
              <a:buSzTx/>
              <a:buNone/>
              <a:defRPr sz="3200"/>
            </a:lvl3pPr>
            <a:lvl4pPr marL="0" indent="685718" algn="ctr">
              <a:spcBef>
                <a:spcPts val="0"/>
              </a:spcBef>
              <a:buSzTx/>
              <a:buNone/>
              <a:defRPr sz="3200"/>
            </a:lvl4pPr>
            <a:lvl5pPr marL="0" indent="914291"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5774" y="1404344"/>
            <a:ext cx="4194386" cy="1697847"/>
          </a:xfrm>
        </p:spPr>
        <p:txBody>
          <a:bodyPr anchor="b"/>
          <a:lstStyle>
            <a:lvl1pPr>
              <a:defRPr sz="3800"/>
            </a:lvl1pPr>
          </a:lstStyle>
          <a:p>
            <a:r>
              <a:rPr lang="en-US" smtClean="0"/>
              <a:t>Click to edit Master title style</a:t>
            </a:r>
            <a:endParaRPr lang="en-US" dirty="0"/>
          </a:p>
        </p:txBody>
      </p:sp>
      <p:sp>
        <p:nvSpPr>
          <p:cNvPr id="3" name="Content Placeholder 2"/>
          <p:cNvSpPr>
            <a:spLocks noGrp="1"/>
          </p:cNvSpPr>
          <p:nvPr>
            <p:ph idx="1"/>
          </p:nvPr>
        </p:nvSpPr>
        <p:spPr>
          <a:xfrm>
            <a:off x="5527040" y="1404344"/>
            <a:ext cx="6583680" cy="7118773"/>
          </a:xfrm>
        </p:spPr>
        <p:txBody>
          <a:bodyPr/>
          <a:lstStyle>
            <a:lvl1pPr>
              <a:defRPr sz="3800"/>
            </a:lvl1pPr>
            <a:lvl2pPr>
              <a:defRPr sz="3300"/>
            </a:lvl2pPr>
            <a:lvl3pPr>
              <a:defRPr sz="29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95774" y="3102188"/>
            <a:ext cx="4194386" cy="5420925"/>
          </a:xfrm>
        </p:spPr>
        <p:txBody>
          <a:bodyPr/>
          <a:lstStyle>
            <a:lvl1pPr marL="0" indent="0">
              <a:buNone/>
              <a:defRPr sz="1900"/>
            </a:lvl1pPr>
            <a:lvl2pPr marL="546040" indent="0">
              <a:buNone/>
              <a:defRPr sz="1700"/>
            </a:lvl2pPr>
            <a:lvl3pPr marL="1092081" indent="0">
              <a:buNone/>
              <a:defRPr sz="1400"/>
            </a:lvl3pPr>
            <a:lvl4pPr marL="1638119" indent="0">
              <a:buNone/>
              <a:defRPr sz="1200"/>
            </a:lvl4pPr>
            <a:lvl5pPr marL="2184161" indent="0">
              <a:buNone/>
              <a:defRPr sz="1200"/>
            </a:lvl5pPr>
            <a:lvl6pPr marL="2730201" indent="0">
              <a:buNone/>
              <a:defRPr sz="1200"/>
            </a:lvl6pPr>
            <a:lvl7pPr marL="3276242" indent="0">
              <a:buNone/>
              <a:defRPr sz="1200"/>
            </a:lvl7pPr>
            <a:lvl8pPr marL="3822282" indent="0">
              <a:buNone/>
              <a:defRPr sz="1200"/>
            </a:lvl8pPr>
            <a:lvl9pPr marL="4368322"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1E3F34-5C45-4DB8-8327-E69EE255C04A}" type="datetime1">
              <a:rPr lang="en-US" smtClean="0">
                <a:solidFill>
                  <a:prstClr val="black">
                    <a:tint val="75000"/>
                  </a:prstClr>
                </a:solidFill>
              </a:rPr>
              <a:t>2/14/17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211000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5774" y="1404339"/>
            <a:ext cx="4194386" cy="1521741"/>
          </a:xfrm>
        </p:spPr>
        <p:txBody>
          <a:bodyPr anchor="b"/>
          <a:lstStyle>
            <a:lvl1pPr>
              <a:defRPr sz="3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28734" y="1404339"/>
            <a:ext cx="6583680" cy="7102967"/>
          </a:xfrm>
        </p:spPr>
        <p:txBody>
          <a:bodyPr anchor="t"/>
          <a:lstStyle>
            <a:lvl1pPr marL="0" indent="0">
              <a:buNone/>
              <a:defRPr sz="3800"/>
            </a:lvl1pPr>
            <a:lvl2pPr marL="546040" indent="0">
              <a:buNone/>
              <a:defRPr sz="3300"/>
            </a:lvl2pPr>
            <a:lvl3pPr marL="1092081" indent="0">
              <a:buNone/>
              <a:defRPr sz="2900"/>
            </a:lvl3pPr>
            <a:lvl4pPr marL="1638119" indent="0">
              <a:buNone/>
              <a:defRPr sz="2400"/>
            </a:lvl4pPr>
            <a:lvl5pPr marL="2184161" indent="0">
              <a:buNone/>
              <a:defRPr sz="2400"/>
            </a:lvl5pPr>
            <a:lvl6pPr marL="2730201" indent="0">
              <a:buNone/>
              <a:defRPr sz="2400"/>
            </a:lvl6pPr>
            <a:lvl7pPr marL="3276242" indent="0">
              <a:buNone/>
              <a:defRPr sz="2400"/>
            </a:lvl7pPr>
            <a:lvl8pPr marL="3822282" indent="0">
              <a:buNone/>
              <a:defRPr sz="2400"/>
            </a:lvl8pPr>
            <a:lvl9pPr marL="4368322" indent="0">
              <a:buNone/>
              <a:defRPr sz="24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95774" y="2926080"/>
            <a:ext cx="4194386" cy="5581227"/>
          </a:xfrm>
        </p:spPr>
        <p:txBody>
          <a:bodyPr/>
          <a:lstStyle>
            <a:lvl1pPr marL="0" indent="0">
              <a:buNone/>
              <a:defRPr sz="1900"/>
            </a:lvl1pPr>
            <a:lvl2pPr marL="546040" indent="0">
              <a:buNone/>
              <a:defRPr sz="1700"/>
            </a:lvl2pPr>
            <a:lvl3pPr marL="1092081" indent="0">
              <a:buNone/>
              <a:defRPr sz="1400"/>
            </a:lvl3pPr>
            <a:lvl4pPr marL="1638119" indent="0">
              <a:buNone/>
              <a:defRPr sz="1200"/>
            </a:lvl4pPr>
            <a:lvl5pPr marL="2184161" indent="0">
              <a:buNone/>
              <a:defRPr sz="1200"/>
            </a:lvl5pPr>
            <a:lvl6pPr marL="2730201" indent="0">
              <a:buNone/>
              <a:defRPr sz="1200"/>
            </a:lvl6pPr>
            <a:lvl7pPr marL="3276242" indent="0">
              <a:buNone/>
              <a:defRPr sz="1200"/>
            </a:lvl7pPr>
            <a:lvl8pPr marL="3822282" indent="0">
              <a:buNone/>
              <a:defRPr sz="1200"/>
            </a:lvl8pPr>
            <a:lvl9pPr marL="4368322"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0F421-5901-4EBC-9B14-F85694F9D34B}" type="datetime1">
              <a:rPr lang="en-US" smtClean="0">
                <a:solidFill>
                  <a:prstClr val="black">
                    <a:tint val="75000"/>
                  </a:prstClr>
                </a:solidFill>
              </a:rPr>
              <a:t>2/14/17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177063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F92F59-A2F1-43EA-8B21-24D28D79083D}" type="datetime1">
              <a:rPr lang="en-US" smtClean="0">
                <a:solidFill>
                  <a:prstClr val="black">
                    <a:tint val="75000"/>
                  </a:prstClr>
                </a:solidFill>
              </a:rPr>
              <a:t>2/14/17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365506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06561" y="1314027"/>
            <a:ext cx="2804160" cy="747098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94081" y="1314027"/>
            <a:ext cx="8249920" cy="7470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9F720A-187C-45C7-B0D2-DCC329A88F6C}" type="datetime1">
              <a:rPr lang="en-US" smtClean="0">
                <a:solidFill>
                  <a:prstClr val="black">
                    <a:tint val="75000"/>
                  </a:prstClr>
                </a:solidFill>
              </a:rPr>
              <a:t>2/14/17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842912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69F861-2192-4D8F-ADE3-A4DD7E587DBD}" type="datetime1">
              <a:rPr lang="en-US" smtClean="0">
                <a:solidFill>
                  <a:prstClr val="black">
                    <a:tint val="75000"/>
                  </a:prstClr>
                </a:solidFill>
              </a:rPr>
              <a:t>2/14/17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159426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1"/>
            <a:ext cx="10464800" cy="3302000"/>
          </a:xfrm>
          <a:prstGeom prst="rect">
            <a:avLst/>
          </a:prstGeom>
        </p:spPr>
        <p:txBody>
          <a:bodyPr anchor="b"/>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572" algn="ctr">
              <a:spcBef>
                <a:spcPts val="0"/>
              </a:spcBef>
              <a:buSzTx/>
              <a:buNone/>
              <a:defRPr sz="3200"/>
            </a:lvl2pPr>
            <a:lvl3pPr marL="0" indent="457145" algn="ctr">
              <a:spcBef>
                <a:spcPts val="0"/>
              </a:spcBef>
              <a:buSzTx/>
              <a:buNone/>
              <a:defRPr sz="3200"/>
            </a:lvl3pPr>
            <a:lvl4pPr marL="0" indent="685718" algn="ctr">
              <a:spcBef>
                <a:spcPts val="0"/>
              </a:spcBef>
              <a:buSzTx/>
              <a:buNone/>
              <a:defRPr sz="3200"/>
            </a:lvl4pPr>
            <a:lvl5pPr marL="0" indent="914291"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4999"/>
            <a:ext cx="5334000" cy="8229601"/>
          </a:xfrm>
          <a:prstGeom prst="rect">
            <a:avLst/>
          </a:prstGeom>
        </p:spPr>
        <p:txBody>
          <a:bodyPr lIns="91428" tIns="45714" rIns="91428" bIns="45714" anchor="t">
            <a:noAutofit/>
          </a:bodyPr>
          <a:lstStyle/>
          <a:p>
            <a:endParaRPr/>
          </a:p>
        </p:txBody>
      </p:sp>
      <p:sp>
        <p:nvSpPr>
          <p:cNvPr id="39" name="Shape 39"/>
          <p:cNvSpPr>
            <a:spLocks noGrp="1"/>
          </p:cNvSpPr>
          <p:nvPr>
            <p:ph type="title"/>
          </p:nvPr>
        </p:nvSpPr>
        <p:spPr>
          <a:xfrm>
            <a:off x="952501" y="635000"/>
            <a:ext cx="5334000" cy="3987800"/>
          </a:xfrm>
          <a:prstGeom prst="rect">
            <a:avLst/>
          </a:prstGeom>
        </p:spPr>
        <p:txBody>
          <a:bodyPr anchor="b"/>
          <a:lstStyle>
            <a:lvl1pPr>
              <a:defRPr sz="6000"/>
            </a:lvl1pPr>
          </a:lstStyle>
          <a:p>
            <a:r>
              <a:t>Title Text</a:t>
            </a:r>
          </a:p>
        </p:txBody>
      </p:sp>
      <p:sp>
        <p:nvSpPr>
          <p:cNvPr id="40" name="Shape 40"/>
          <p:cNvSpPr>
            <a:spLocks noGrp="1"/>
          </p:cNvSpPr>
          <p:nvPr>
            <p:ph type="body" sz="quarter" idx="1"/>
          </p:nvPr>
        </p:nvSpPr>
        <p:spPr>
          <a:xfrm>
            <a:off x="952501" y="4762501"/>
            <a:ext cx="5334000" cy="4102100"/>
          </a:xfrm>
          <a:prstGeom prst="rect">
            <a:avLst/>
          </a:prstGeom>
        </p:spPr>
        <p:txBody>
          <a:bodyPr anchor="t"/>
          <a:lstStyle>
            <a:lvl1pPr marL="0" indent="0" algn="ctr">
              <a:spcBef>
                <a:spcPts val="0"/>
              </a:spcBef>
              <a:buSzTx/>
              <a:buNone/>
              <a:defRPr sz="3200"/>
            </a:lvl1pPr>
            <a:lvl2pPr marL="0" indent="228572" algn="ctr">
              <a:spcBef>
                <a:spcPts val="0"/>
              </a:spcBef>
              <a:buSzTx/>
              <a:buNone/>
              <a:defRPr sz="3200"/>
            </a:lvl2pPr>
            <a:lvl3pPr marL="0" indent="457145" algn="ctr">
              <a:spcBef>
                <a:spcPts val="0"/>
              </a:spcBef>
              <a:buSzTx/>
              <a:buNone/>
              <a:defRPr sz="3200"/>
            </a:lvl3pPr>
            <a:lvl4pPr marL="0" indent="685718" algn="ctr">
              <a:spcBef>
                <a:spcPts val="0"/>
              </a:spcBef>
              <a:buSzTx/>
              <a:buNone/>
              <a:defRPr sz="3200"/>
            </a:lvl4pPr>
            <a:lvl5pPr marL="0" indent="914291"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4999"/>
            <a:ext cx="5334000" cy="8229601"/>
          </a:xfrm>
          <a:prstGeom prst="rect">
            <a:avLst/>
          </a:prstGeom>
        </p:spPr>
        <p:txBody>
          <a:bodyPr lIns="91428" tIns="45714" rIns="91428" bIns="45714" anchor="t">
            <a:noAutofit/>
          </a:bodyPr>
          <a:lstStyle/>
          <a:p>
            <a:endParaRPr/>
          </a:p>
        </p:txBody>
      </p:sp>
      <p:sp>
        <p:nvSpPr>
          <p:cNvPr id="39" name="Shape 39"/>
          <p:cNvSpPr>
            <a:spLocks noGrp="1"/>
          </p:cNvSpPr>
          <p:nvPr>
            <p:ph type="title"/>
          </p:nvPr>
        </p:nvSpPr>
        <p:spPr>
          <a:xfrm>
            <a:off x="952501" y="635000"/>
            <a:ext cx="5334000" cy="3987800"/>
          </a:xfrm>
          <a:prstGeom prst="rect">
            <a:avLst/>
          </a:prstGeom>
        </p:spPr>
        <p:txBody>
          <a:bodyPr anchor="b"/>
          <a:lstStyle>
            <a:lvl1pPr>
              <a:defRPr sz="6000"/>
            </a:lvl1pPr>
          </a:lstStyle>
          <a:p>
            <a:r>
              <a:t>Title Text</a:t>
            </a:r>
          </a:p>
        </p:txBody>
      </p:sp>
      <p:sp>
        <p:nvSpPr>
          <p:cNvPr id="40" name="Shape 40"/>
          <p:cNvSpPr>
            <a:spLocks noGrp="1"/>
          </p:cNvSpPr>
          <p:nvPr>
            <p:ph type="body" sz="quarter" idx="1"/>
          </p:nvPr>
        </p:nvSpPr>
        <p:spPr>
          <a:xfrm>
            <a:off x="952501" y="4762501"/>
            <a:ext cx="5334000" cy="4102100"/>
          </a:xfrm>
          <a:prstGeom prst="rect">
            <a:avLst/>
          </a:prstGeom>
        </p:spPr>
        <p:txBody>
          <a:bodyPr anchor="t"/>
          <a:lstStyle>
            <a:lvl1pPr marL="0" indent="0" algn="ctr">
              <a:spcBef>
                <a:spcPts val="0"/>
              </a:spcBef>
              <a:buSzTx/>
              <a:buNone/>
              <a:defRPr sz="3200"/>
            </a:lvl1pPr>
            <a:lvl2pPr marL="0" indent="228572" algn="ctr">
              <a:spcBef>
                <a:spcPts val="0"/>
              </a:spcBef>
              <a:buSzTx/>
              <a:buNone/>
              <a:defRPr sz="3200"/>
            </a:lvl2pPr>
            <a:lvl3pPr marL="0" indent="457145" algn="ctr">
              <a:spcBef>
                <a:spcPts val="0"/>
              </a:spcBef>
              <a:buSzTx/>
              <a:buNone/>
              <a:defRPr sz="3200"/>
            </a:lvl3pPr>
            <a:lvl4pPr marL="0" indent="685718" algn="ctr">
              <a:spcBef>
                <a:spcPts val="0"/>
              </a:spcBef>
              <a:buSzTx/>
              <a:buNone/>
              <a:defRPr sz="3200"/>
            </a:lvl4pPr>
            <a:lvl5pPr marL="0" indent="914291"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1596249"/>
            <a:ext cx="11054080" cy="3395698"/>
          </a:xfrm>
        </p:spPr>
        <p:txBody>
          <a:bodyPr anchor="b"/>
          <a:lstStyle>
            <a:lvl1pPr algn="ct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625600" y="5122898"/>
            <a:ext cx="9753600" cy="2354862"/>
          </a:xfrm>
        </p:spPr>
        <p:txBody>
          <a:bodyPr/>
          <a:lstStyle>
            <a:lvl1pPr marL="0" indent="0" algn="ctr">
              <a:buNone/>
              <a:defRPr sz="2900"/>
            </a:lvl1pPr>
            <a:lvl2pPr marL="545974" indent="0" algn="ctr">
              <a:buNone/>
              <a:defRPr sz="2400"/>
            </a:lvl2pPr>
            <a:lvl3pPr marL="1091950" indent="0" algn="ctr">
              <a:buNone/>
              <a:defRPr sz="2200"/>
            </a:lvl3pPr>
            <a:lvl4pPr marL="1637923" indent="0" algn="ctr">
              <a:buNone/>
              <a:defRPr sz="1900"/>
            </a:lvl4pPr>
            <a:lvl5pPr marL="2183900" indent="0" algn="ctr">
              <a:buNone/>
              <a:defRPr sz="1900"/>
            </a:lvl5pPr>
            <a:lvl6pPr marL="2729874" indent="0" algn="ctr">
              <a:buNone/>
              <a:defRPr sz="1900"/>
            </a:lvl6pPr>
            <a:lvl7pPr marL="3275850" indent="0" algn="ctr">
              <a:buNone/>
              <a:defRPr sz="1900"/>
            </a:lvl7pPr>
            <a:lvl8pPr marL="3821824" indent="0" algn="ctr">
              <a:buNone/>
              <a:defRPr sz="1900"/>
            </a:lvl8pPr>
            <a:lvl9pPr marL="4367799" indent="0" algn="ctr">
              <a:buNone/>
              <a:defRPr sz="19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50260544-4A87-49A3-86C3-9DC242E79B4A}" type="datetime1">
              <a:rPr lang="en-US" smtClean="0">
                <a:solidFill>
                  <a:prstClr val="black">
                    <a:tint val="75000"/>
                  </a:prstClr>
                </a:solidFill>
              </a:rPr>
              <a:t>2/14/17</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78422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1DBDA5-D7DD-4D38-8907-A241E4CE37E1}" type="datetime1">
              <a:rPr lang="en-US" smtClean="0">
                <a:solidFill>
                  <a:prstClr val="black">
                    <a:tint val="75000"/>
                  </a:prstClr>
                </a:solidFill>
              </a:rPr>
              <a:t>2/14/17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99513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87308" y="2431632"/>
            <a:ext cx="11216640" cy="4057226"/>
          </a:xfrm>
        </p:spPr>
        <p:txBody>
          <a:bodyPr anchor="b"/>
          <a:lstStyle>
            <a:lvl1pPr>
              <a:defRPr sz="7200"/>
            </a:lvl1pPr>
          </a:lstStyle>
          <a:p>
            <a:r>
              <a:rPr lang="en-US" smtClean="0"/>
              <a:t>Click to edit Master title style</a:t>
            </a:r>
            <a:endParaRPr lang="en-US" dirty="0"/>
          </a:p>
        </p:txBody>
      </p:sp>
      <p:sp>
        <p:nvSpPr>
          <p:cNvPr id="3" name="Text Placeholder 2"/>
          <p:cNvSpPr>
            <a:spLocks noGrp="1"/>
          </p:cNvSpPr>
          <p:nvPr>
            <p:ph type="body" idx="1"/>
          </p:nvPr>
        </p:nvSpPr>
        <p:spPr>
          <a:xfrm>
            <a:off x="887308" y="6527244"/>
            <a:ext cx="11216640" cy="2133599"/>
          </a:xfrm>
        </p:spPr>
        <p:txBody>
          <a:bodyPr/>
          <a:lstStyle>
            <a:lvl1pPr marL="0" indent="0">
              <a:buNone/>
              <a:defRPr sz="2900">
                <a:solidFill>
                  <a:schemeClr val="tx1"/>
                </a:solidFill>
              </a:defRPr>
            </a:lvl1pPr>
            <a:lvl2pPr marL="545974" indent="0">
              <a:buNone/>
              <a:defRPr sz="2400">
                <a:solidFill>
                  <a:schemeClr val="tx1">
                    <a:tint val="75000"/>
                  </a:schemeClr>
                </a:solidFill>
              </a:defRPr>
            </a:lvl2pPr>
            <a:lvl3pPr marL="1091950" indent="0">
              <a:buNone/>
              <a:defRPr sz="2200">
                <a:solidFill>
                  <a:schemeClr val="tx1">
                    <a:tint val="75000"/>
                  </a:schemeClr>
                </a:solidFill>
              </a:defRPr>
            </a:lvl3pPr>
            <a:lvl4pPr marL="1637923" indent="0">
              <a:buNone/>
              <a:defRPr sz="1900">
                <a:solidFill>
                  <a:schemeClr val="tx1">
                    <a:tint val="75000"/>
                  </a:schemeClr>
                </a:solidFill>
              </a:defRPr>
            </a:lvl4pPr>
            <a:lvl5pPr marL="2183900" indent="0">
              <a:buNone/>
              <a:defRPr sz="1900">
                <a:solidFill>
                  <a:schemeClr val="tx1">
                    <a:tint val="75000"/>
                  </a:schemeClr>
                </a:solidFill>
              </a:defRPr>
            </a:lvl5pPr>
            <a:lvl6pPr marL="2729874" indent="0">
              <a:buNone/>
              <a:defRPr sz="1900">
                <a:solidFill>
                  <a:schemeClr val="tx1">
                    <a:tint val="75000"/>
                  </a:schemeClr>
                </a:solidFill>
              </a:defRPr>
            </a:lvl6pPr>
            <a:lvl7pPr marL="3275850" indent="0">
              <a:buNone/>
              <a:defRPr sz="1900">
                <a:solidFill>
                  <a:schemeClr val="tx1">
                    <a:tint val="75000"/>
                  </a:schemeClr>
                </a:solidFill>
              </a:defRPr>
            </a:lvl7pPr>
            <a:lvl8pPr marL="3821824" indent="0">
              <a:buNone/>
              <a:defRPr sz="1900">
                <a:solidFill>
                  <a:schemeClr val="tx1">
                    <a:tint val="75000"/>
                  </a:schemeClr>
                </a:solidFill>
              </a:defRPr>
            </a:lvl8pPr>
            <a:lvl9pPr marL="4367799"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BC266D-BFBD-4B37-BFA4-C37E18035003}" type="datetime1">
              <a:rPr lang="en-US" smtClean="0">
                <a:solidFill>
                  <a:prstClr val="black">
                    <a:tint val="75000"/>
                  </a:prstClr>
                </a:solidFill>
              </a:rPr>
              <a:t>2/14/17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29337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94080" y="2596444"/>
            <a:ext cx="5527040" cy="61885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83680" y="2596444"/>
            <a:ext cx="5527040" cy="61885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20BF76-86E5-40D3-A439-7A61F707CE52}" type="datetime1">
              <a:rPr lang="en-US" smtClean="0">
                <a:solidFill>
                  <a:prstClr val="black">
                    <a:tint val="75000"/>
                  </a:prstClr>
                </a:solidFill>
              </a:rPr>
              <a:t>2/14/17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719136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6.xml"/><Relationship Id="rId12" Type="http://schemas.openxmlformats.org/officeDocument/2006/relationships/slideLayout" Target="../slideLayouts/slideLayout17.xml"/><Relationship Id="rId13" Type="http://schemas.openxmlformats.org/officeDocument/2006/relationships/theme" Target="../theme/theme2.xml"/><Relationship Id="rId14" Type="http://schemas.openxmlformats.org/officeDocument/2006/relationships/image" Target="../media/image2.jpg"/><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slideLayout" Target="../slideLayouts/slideLayout11.xml"/><Relationship Id="rId7" Type="http://schemas.openxmlformats.org/officeDocument/2006/relationships/slideLayout" Target="../slideLayouts/slideLayout12.xml"/><Relationship Id="rId8" Type="http://schemas.openxmlformats.org/officeDocument/2006/relationships/slideLayout" Target="../slideLayouts/slideLayout13.xml"/><Relationship Id="rId9" Type="http://schemas.openxmlformats.org/officeDocument/2006/relationships/slideLayout" Target="../slideLayouts/slideLayout14.xml"/><Relationship Id="rId10"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theme" Target="../theme/theme3.xml"/><Relationship Id="rId7" Type="http://schemas.openxmlformats.org/officeDocument/2006/relationships/image" Target="../media/image1.jpg"/><Relationship Id="rId1" Type="http://schemas.openxmlformats.org/officeDocument/2006/relationships/slideLayout" Target="../slideLayouts/slideLayout18.xml"/><Relationship Id="rId2"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Relationship Id="rId15" Type="http://schemas.openxmlformats.org/officeDocument/2006/relationships/slideLayout" Target="../slideLayouts/slideLayout37.xml"/><Relationship Id="rId16" Type="http://schemas.openxmlformats.org/officeDocument/2006/relationships/theme" Target="../theme/theme4.xml"/><Relationship Id="rId17" Type="http://schemas.openxmlformats.org/officeDocument/2006/relationships/image" Target="../media/image2.jp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4080" y="1286937"/>
            <a:ext cx="11216640" cy="1300481"/>
          </a:xfrm>
          <a:prstGeom prst="rect">
            <a:avLst/>
          </a:prstGeom>
        </p:spPr>
        <p:txBody>
          <a:bodyPr vert="horz" lIns="109221" tIns="54610" rIns="109221" bIns="5461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94080" y="2596444"/>
            <a:ext cx="11216640" cy="6188570"/>
          </a:xfrm>
          <a:prstGeom prst="rect">
            <a:avLst/>
          </a:prstGeom>
        </p:spPr>
        <p:txBody>
          <a:bodyPr vert="horz" lIns="109221" tIns="54610" rIns="109221" bIns="5461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4080" y="9040147"/>
            <a:ext cx="2926080" cy="519289"/>
          </a:xfrm>
          <a:prstGeom prst="rect">
            <a:avLst/>
          </a:prstGeom>
        </p:spPr>
        <p:txBody>
          <a:bodyPr vert="horz" lIns="109221" tIns="54610" rIns="109221" bIns="54610" rtlCol="0" anchor="ctr"/>
          <a:lstStyle>
            <a:lvl1pPr algn="l">
              <a:defRPr sz="1400">
                <a:solidFill>
                  <a:schemeClr val="tx1">
                    <a:tint val="75000"/>
                  </a:schemeClr>
                </a:solidFill>
              </a:defRPr>
            </a:lvl1pPr>
          </a:lstStyle>
          <a:p>
            <a:fld id="{6AD15BB5-8096-4DDB-A05D-069F5073348E}" type="datetime1">
              <a:rPr lang="en-US" smtClean="0">
                <a:solidFill>
                  <a:prstClr val="black">
                    <a:tint val="75000"/>
                  </a:prstClr>
                </a:solidFill>
              </a:rPr>
              <a:t>2/14/17</a:t>
            </a:fld>
            <a:endParaRPr lang="en-US" dirty="0">
              <a:solidFill>
                <a:prstClr val="black">
                  <a:tint val="75000"/>
                </a:prstClr>
              </a:solidFill>
            </a:endParaRPr>
          </a:p>
        </p:txBody>
      </p:sp>
      <p:sp>
        <p:nvSpPr>
          <p:cNvPr id="5" name="Footer Placeholder 4"/>
          <p:cNvSpPr>
            <a:spLocks noGrp="1"/>
          </p:cNvSpPr>
          <p:nvPr>
            <p:ph type="ftr" sz="quarter" idx="3"/>
          </p:nvPr>
        </p:nvSpPr>
        <p:spPr>
          <a:xfrm>
            <a:off x="4307840" y="9040147"/>
            <a:ext cx="4389120" cy="519289"/>
          </a:xfrm>
          <a:prstGeom prst="rect">
            <a:avLst/>
          </a:prstGeom>
        </p:spPr>
        <p:txBody>
          <a:bodyPr vert="horz" lIns="109221" tIns="54610" rIns="109221" bIns="54610" rtlCol="0" anchor="ctr"/>
          <a:lstStyle>
            <a:lvl1pPr algn="ctr">
              <a:defRPr sz="1400">
                <a:solidFill>
                  <a:schemeClr val="tx1">
                    <a:tint val="75000"/>
                  </a:schemeClr>
                </a:solidFill>
              </a:defRPr>
            </a:lvl1p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9184640" y="9040147"/>
            <a:ext cx="2926080" cy="519289"/>
          </a:xfrm>
          <a:prstGeom prst="rect">
            <a:avLst/>
          </a:prstGeom>
        </p:spPr>
        <p:txBody>
          <a:bodyPr vert="horz" lIns="109221" tIns="54610" rIns="109221" bIns="54610" rtlCol="0" anchor="ctr"/>
          <a:lstStyle>
            <a:lvl1pPr algn="r">
              <a:defRPr sz="1400">
                <a:solidFill>
                  <a:schemeClr val="tx1">
                    <a:tint val="75000"/>
                  </a:schemeClr>
                </a:solidFill>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418405928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txStyles>
    <p:titleStyle>
      <a:lvl1pPr algn="l" defTabSz="1092211" rtl="0" eaLnBrk="1" latinLnBrk="0" hangingPunct="1">
        <a:lnSpc>
          <a:spcPct val="90000"/>
        </a:lnSpc>
        <a:spcBef>
          <a:spcPct val="0"/>
        </a:spcBef>
        <a:buNone/>
        <a:defRPr sz="4300" b="1" i="1" kern="1200">
          <a:solidFill>
            <a:srgbClr val="261300"/>
          </a:solidFill>
          <a:latin typeface="Georgia" panose="02040502050405020303" pitchFamily="18" charset="0"/>
          <a:ea typeface="+mj-ea"/>
          <a:cs typeface="+mj-cs"/>
        </a:defRPr>
      </a:lvl1pPr>
    </p:titleStyle>
    <p:bodyStyle>
      <a:lvl1pPr marL="273053" indent="-273053" algn="l" defTabSz="1092211" rtl="0" eaLnBrk="1" latinLnBrk="0" hangingPunct="1">
        <a:lnSpc>
          <a:spcPct val="90000"/>
        </a:lnSpc>
        <a:spcBef>
          <a:spcPts val="1195"/>
        </a:spcBef>
        <a:buFont typeface="Arial" panose="020B0604020202020204" pitchFamily="34" charset="0"/>
        <a:buChar char="•"/>
        <a:defRPr sz="2900" b="1" i="1" kern="1200">
          <a:solidFill>
            <a:srgbClr val="1A0D00"/>
          </a:solidFill>
          <a:latin typeface="Georgia" panose="02040502050405020303" pitchFamily="18" charset="0"/>
          <a:ea typeface="+mn-ea"/>
          <a:cs typeface="+mn-cs"/>
        </a:defRPr>
      </a:lvl1pPr>
      <a:lvl2pPr marL="819159" indent="-273053" algn="l" defTabSz="1092211" rtl="0" eaLnBrk="1" latinLnBrk="0" hangingPunct="1">
        <a:lnSpc>
          <a:spcPct val="90000"/>
        </a:lnSpc>
        <a:spcBef>
          <a:spcPts val="597"/>
        </a:spcBef>
        <a:buFont typeface="Arial" panose="020B0604020202020204" pitchFamily="34" charset="0"/>
        <a:buChar char="•"/>
        <a:defRPr sz="2900" kern="1200">
          <a:solidFill>
            <a:srgbClr val="1A0D00"/>
          </a:solidFill>
          <a:latin typeface="Georgia" panose="02040502050405020303" pitchFamily="18" charset="0"/>
          <a:ea typeface="+mn-ea"/>
          <a:cs typeface="+mn-cs"/>
        </a:defRPr>
      </a:lvl2pPr>
      <a:lvl3pPr marL="1365264" indent="-273053" algn="l" defTabSz="1092211" rtl="0" eaLnBrk="1" latinLnBrk="0" hangingPunct="1">
        <a:lnSpc>
          <a:spcPct val="90000"/>
        </a:lnSpc>
        <a:spcBef>
          <a:spcPts val="597"/>
        </a:spcBef>
        <a:buFont typeface="Arial" panose="020B0604020202020204" pitchFamily="34" charset="0"/>
        <a:buChar char="•"/>
        <a:defRPr sz="2400" kern="1200">
          <a:solidFill>
            <a:srgbClr val="1A0D00"/>
          </a:solidFill>
          <a:latin typeface="Georgia" panose="02040502050405020303" pitchFamily="18" charset="0"/>
          <a:ea typeface="+mn-ea"/>
          <a:cs typeface="+mn-cs"/>
        </a:defRPr>
      </a:lvl3pPr>
      <a:lvl4pPr marL="1911370" indent="-273053" algn="l" defTabSz="1092211" rtl="0" eaLnBrk="1" latinLnBrk="0" hangingPunct="1">
        <a:lnSpc>
          <a:spcPct val="90000"/>
        </a:lnSpc>
        <a:spcBef>
          <a:spcPts val="597"/>
        </a:spcBef>
        <a:buFont typeface="Arial" panose="020B0604020202020204" pitchFamily="34" charset="0"/>
        <a:buChar char="•"/>
        <a:defRPr sz="2200" kern="1200">
          <a:solidFill>
            <a:srgbClr val="1A0D00"/>
          </a:solidFill>
          <a:latin typeface="Georgia" panose="02040502050405020303" pitchFamily="18" charset="0"/>
          <a:ea typeface="+mn-ea"/>
          <a:cs typeface="+mn-cs"/>
        </a:defRPr>
      </a:lvl4pPr>
      <a:lvl5pPr marL="2457475" indent="-273053" algn="l" defTabSz="1092211" rtl="0" eaLnBrk="1" latinLnBrk="0" hangingPunct="1">
        <a:lnSpc>
          <a:spcPct val="90000"/>
        </a:lnSpc>
        <a:spcBef>
          <a:spcPts val="597"/>
        </a:spcBef>
        <a:buFont typeface="Arial" panose="020B0604020202020204" pitchFamily="34" charset="0"/>
        <a:buChar char="•"/>
        <a:defRPr sz="2200" kern="1200">
          <a:solidFill>
            <a:srgbClr val="1A0D00"/>
          </a:solidFill>
          <a:latin typeface="Georgia" panose="02040502050405020303" pitchFamily="18" charset="0"/>
          <a:ea typeface="+mn-ea"/>
          <a:cs typeface="+mn-cs"/>
        </a:defRPr>
      </a:lvl5pPr>
      <a:lvl6pPr marL="3003582" indent="-273053" algn="l" defTabSz="1092211" rtl="0" eaLnBrk="1" latinLnBrk="0" hangingPunct="1">
        <a:lnSpc>
          <a:spcPct val="90000"/>
        </a:lnSpc>
        <a:spcBef>
          <a:spcPts val="597"/>
        </a:spcBef>
        <a:buFont typeface="Arial" panose="020B0604020202020204" pitchFamily="34" charset="0"/>
        <a:buChar char="•"/>
        <a:defRPr sz="2200" kern="1200">
          <a:solidFill>
            <a:schemeClr val="tx1"/>
          </a:solidFill>
          <a:latin typeface="+mn-lt"/>
          <a:ea typeface="+mn-ea"/>
          <a:cs typeface="+mn-cs"/>
        </a:defRPr>
      </a:lvl6pPr>
      <a:lvl7pPr marL="3549687" indent="-273053" algn="l" defTabSz="1092211" rtl="0" eaLnBrk="1" latinLnBrk="0" hangingPunct="1">
        <a:lnSpc>
          <a:spcPct val="90000"/>
        </a:lnSpc>
        <a:spcBef>
          <a:spcPts val="597"/>
        </a:spcBef>
        <a:buFont typeface="Arial" panose="020B0604020202020204" pitchFamily="34" charset="0"/>
        <a:buChar char="•"/>
        <a:defRPr sz="2200" kern="1200">
          <a:solidFill>
            <a:schemeClr val="tx1"/>
          </a:solidFill>
          <a:latin typeface="+mn-lt"/>
          <a:ea typeface="+mn-ea"/>
          <a:cs typeface="+mn-cs"/>
        </a:defRPr>
      </a:lvl7pPr>
      <a:lvl8pPr marL="4095792" indent="-273053" algn="l" defTabSz="1092211" rtl="0" eaLnBrk="1" latinLnBrk="0" hangingPunct="1">
        <a:lnSpc>
          <a:spcPct val="90000"/>
        </a:lnSpc>
        <a:spcBef>
          <a:spcPts val="597"/>
        </a:spcBef>
        <a:buFont typeface="Arial" panose="020B0604020202020204" pitchFamily="34" charset="0"/>
        <a:buChar char="•"/>
        <a:defRPr sz="2200" kern="1200">
          <a:solidFill>
            <a:schemeClr val="tx1"/>
          </a:solidFill>
          <a:latin typeface="+mn-lt"/>
          <a:ea typeface="+mn-ea"/>
          <a:cs typeface="+mn-cs"/>
        </a:defRPr>
      </a:lvl8pPr>
      <a:lvl9pPr marL="4641899" indent="-273053" algn="l" defTabSz="1092211" rtl="0" eaLnBrk="1" latinLnBrk="0" hangingPunct="1">
        <a:lnSpc>
          <a:spcPct val="90000"/>
        </a:lnSpc>
        <a:spcBef>
          <a:spcPts val="597"/>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92211" rtl="0" eaLnBrk="1" latinLnBrk="0" hangingPunct="1">
        <a:defRPr sz="2200" kern="1200">
          <a:solidFill>
            <a:schemeClr val="tx1"/>
          </a:solidFill>
          <a:latin typeface="+mn-lt"/>
          <a:ea typeface="+mn-ea"/>
          <a:cs typeface="+mn-cs"/>
        </a:defRPr>
      </a:lvl1pPr>
      <a:lvl2pPr marL="546105" algn="l" defTabSz="1092211" rtl="0" eaLnBrk="1" latinLnBrk="0" hangingPunct="1">
        <a:defRPr sz="2200" kern="1200">
          <a:solidFill>
            <a:schemeClr val="tx1"/>
          </a:solidFill>
          <a:latin typeface="+mn-lt"/>
          <a:ea typeface="+mn-ea"/>
          <a:cs typeface="+mn-cs"/>
        </a:defRPr>
      </a:lvl2pPr>
      <a:lvl3pPr marL="1092211" algn="l" defTabSz="1092211" rtl="0" eaLnBrk="1" latinLnBrk="0" hangingPunct="1">
        <a:defRPr sz="2200" kern="1200">
          <a:solidFill>
            <a:schemeClr val="tx1"/>
          </a:solidFill>
          <a:latin typeface="+mn-lt"/>
          <a:ea typeface="+mn-ea"/>
          <a:cs typeface="+mn-cs"/>
        </a:defRPr>
      </a:lvl3pPr>
      <a:lvl4pPr marL="1638316" algn="l" defTabSz="1092211" rtl="0" eaLnBrk="1" latinLnBrk="0" hangingPunct="1">
        <a:defRPr sz="2200" kern="1200">
          <a:solidFill>
            <a:schemeClr val="tx1"/>
          </a:solidFill>
          <a:latin typeface="+mn-lt"/>
          <a:ea typeface="+mn-ea"/>
          <a:cs typeface="+mn-cs"/>
        </a:defRPr>
      </a:lvl4pPr>
      <a:lvl5pPr marL="2184423" algn="l" defTabSz="1092211" rtl="0" eaLnBrk="1" latinLnBrk="0" hangingPunct="1">
        <a:defRPr sz="2200" kern="1200">
          <a:solidFill>
            <a:schemeClr val="tx1"/>
          </a:solidFill>
          <a:latin typeface="+mn-lt"/>
          <a:ea typeface="+mn-ea"/>
          <a:cs typeface="+mn-cs"/>
        </a:defRPr>
      </a:lvl5pPr>
      <a:lvl6pPr marL="2730528" algn="l" defTabSz="1092211" rtl="0" eaLnBrk="1" latinLnBrk="0" hangingPunct="1">
        <a:defRPr sz="2200" kern="1200">
          <a:solidFill>
            <a:schemeClr val="tx1"/>
          </a:solidFill>
          <a:latin typeface="+mn-lt"/>
          <a:ea typeface="+mn-ea"/>
          <a:cs typeface="+mn-cs"/>
        </a:defRPr>
      </a:lvl6pPr>
      <a:lvl7pPr marL="3276635" algn="l" defTabSz="1092211" rtl="0" eaLnBrk="1" latinLnBrk="0" hangingPunct="1">
        <a:defRPr sz="2200" kern="1200">
          <a:solidFill>
            <a:schemeClr val="tx1"/>
          </a:solidFill>
          <a:latin typeface="+mn-lt"/>
          <a:ea typeface="+mn-ea"/>
          <a:cs typeface="+mn-cs"/>
        </a:defRPr>
      </a:lvl7pPr>
      <a:lvl8pPr marL="3822740" algn="l" defTabSz="1092211" rtl="0" eaLnBrk="1" latinLnBrk="0" hangingPunct="1">
        <a:defRPr sz="2200" kern="1200">
          <a:solidFill>
            <a:schemeClr val="tx1"/>
          </a:solidFill>
          <a:latin typeface="+mn-lt"/>
          <a:ea typeface="+mn-ea"/>
          <a:cs typeface="+mn-cs"/>
        </a:defRPr>
      </a:lvl8pPr>
      <a:lvl9pPr marL="4368846" algn="l" defTabSz="1092211" rtl="0" eaLnBrk="1" latinLnBrk="0" hangingPunct="1">
        <a:defRPr sz="2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4080" y="1286939"/>
            <a:ext cx="11216640" cy="1300481"/>
          </a:xfrm>
          <a:prstGeom prst="rect">
            <a:avLst/>
          </a:prstGeom>
        </p:spPr>
        <p:txBody>
          <a:bodyPr vert="horz" lIns="109208" tIns="54604" rIns="109208" bIns="54604"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94080" y="2587416"/>
            <a:ext cx="11216640" cy="6188570"/>
          </a:xfrm>
          <a:prstGeom prst="rect">
            <a:avLst/>
          </a:prstGeom>
        </p:spPr>
        <p:txBody>
          <a:bodyPr vert="horz" lIns="109208" tIns="54604" rIns="109208" bIns="5460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4080" y="9040149"/>
            <a:ext cx="2926080" cy="519289"/>
          </a:xfrm>
          <a:prstGeom prst="rect">
            <a:avLst/>
          </a:prstGeom>
        </p:spPr>
        <p:txBody>
          <a:bodyPr vert="horz" lIns="109208" tIns="54604" rIns="109208" bIns="54604" rtlCol="0" anchor="ctr"/>
          <a:lstStyle>
            <a:lvl1pPr algn="l">
              <a:defRPr sz="1400">
                <a:solidFill>
                  <a:schemeClr val="tx1">
                    <a:tint val="75000"/>
                  </a:schemeClr>
                </a:solidFill>
              </a:defRPr>
            </a:lvl1pPr>
          </a:lstStyle>
          <a:p>
            <a:fld id="{7693B54B-F1EF-4DDD-A4C9-DB6441CA8637}" type="datetime1">
              <a:rPr lang="en-US" smtClean="0">
                <a:solidFill>
                  <a:prstClr val="black">
                    <a:tint val="75000"/>
                  </a:prstClr>
                </a:solidFill>
              </a:rPr>
              <a:t>2/14/17</a:t>
            </a:fld>
            <a:endParaRPr lang="en-US" dirty="0">
              <a:solidFill>
                <a:prstClr val="black">
                  <a:tint val="75000"/>
                </a:prstClr>
              </a:solidFill>
            </a:endParaRPr>
          </a:p>
        </p:txBody>
      </p:sp>
      <p:sp>
        <p:nvSpPr>
          <p:cNvPr id="5" name="Footer Placeholder 4"/>
          <p:cNvSpPr>
            <a:spLocks noGrp="1"/>
          </p:cNvSpPr>
          <p:nvPr>
            <p:ph type="ftr" sz="quarter" idx="3"/>
          </p:nvPr>
        </p:nvSpPr>
        <p:spPr>
          <a:xfrm>
            <a:off x="4307840" y="9040149"/>
            <a:ext cx="4389120" cy="519289"/>
          </a:xfrm>
          <a:prstGeom prst="rect">
            <a:avLst/>
          </a:prstGeom>
        </p:spPr>
        <p:txBody>
          <a:bodyPr vert="horz" lIns="109208" tIns="54604" rIns="109208" bIns="54604" rtlCol="0" anchor="ctr"/>
          <a:lstStyle>
            <a:lvl1pPr algn="ctr">
              <a:defRPr sz="1400">
                <a:solidFill>
                  <a:schemeClr val="tx1">
                    <a:tint val="75000"/>
                  </a:schemeClr>
                </a:solidFill>
              </a:defRPr>
            </a:lvl1p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9184640" y="9040149"/>
            <a:ext cx="2926080" cy="519289"/>
          </a:xfrm>
          <a:prstGeom prst="rect">
            <a:avLst/>
          </a:prstGeom>
        </p:spPr>
        <p:txBody>
          <a:bodyPr vert="horz" lIns="109208" tIns="54604" rIns="109208" bIns="54604" rtlCol="0" anchor="ctr"/>
          <a:lstStyle>
            <a:lvl1pPr algn="r">
              <a:defRPr sz="14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9226490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hf hdr="0" dt="0"/>
  <p:txStyles>
    <p:titleStyle>
      <a:lvl1pPr algn="l" defTabSz="1092081" rtl="0" eaLnBrk="1" latinLnBrk="0" hangingPunct="1">
        <a:lnSpc>
          <a:spcPct val="90000"/>
        </a:lnSpc>
        <a:spcBef>
          <a:spcPct val="0"/>
        </a:spcBef>
        <a:buNone/>
        <a:defRPr sz="4300" b="1" i="1" kern="1200">
          <a:solidFill>
            <a:srgbClr val="261300"/>
          </a:solidFill>
          <a:latin typeface="Georgia" panose="02040502050405020303" pitchFamily="18" charset="0"/>
          <a:ea typeface="+mj-ea"/>
          <a:cs typeface="+mj-cs"/>
        </a:defRPr>
      </a:lvl1pPr>
    </p:titleStyle>
    <p:bodyStyle>
      <a:lvl1pPr marL="273020" indent="-273020" algn="l" defTabSz="1092081" rtl="0" eaLnBrk="1" latinLnBrk="0" hangingPunct="1">
        <a:lnSpc>
          <a:spcPct val="90000"/>
        </a:lnSpc>
        <a:spcBef>
          <a:spcPts val="1195"/>
        </a:spcBef>
        <a:buFont typeface="Arial" panose="020B0604020202020204" pitchFamily="34" charset="0"/>
        <a:buChar char="•"/>
        <a:defRPr sz="2900" b="1" i="1" kern="1200">
          <a:solidFill>
            <a:srgbClr val="1A0D00"/>
          </a:solidFill>
          <a:latin typeface="Georgia" panose="02040502050405020303" pitchFamily="18" charset="0"/>
          <a:ea typeface="+mn-ea"/>
          <a:cs typeface="+mn-cs"/>
        </a:defRPr>
      </a:lvl1pPr>
      <a:lvl2pPr marL="819061" indent="-273020" algn="l" defTabSz="1092081" rtl="0" eaLnBrk="1" latinLnBrk="0" hangingPunct="1">
        <a:lnSpc>
          <a:spcPct val="90000"/>
        </a:lnSpc>
        <a:spcBef>
          <a:spcPts val="597"/>
        </a:spcBef>
        <a:buFont typeface="Arial" panose="020B0604020202020204" pitchFamily="34" charset="0"/>
        <a:buChar char="•"/>
        <a:defRPr sz="2900" kern="1200">
          <a:solidFill>
            <a:srgbClr val="1A0D00"/>
          </a:solidFill>
          <a:latin typeface="Georgia" panose="02040502050405020303" pitchFamily="18" charset="0"/>
          <a:ea typeface="+mn-ea"/>
          <a:cs typeface="+mn-cs"/>
        </a:defRPr>
      </a:lvl2pPr>
      <a:lvl3pPr marL="1365100" indent="-273020" algn="l" defTabSz="1092081" rtl="0" eaLnBrk="1" latinLnBrk="0" hangingPunct="1">
        <a:lnSpc>
          <a:spcPct val="90000"/>
        </a:lnSpc>
        <a:spcBef>
          <a:spcPts val="597"/>
        </a:spcBef>
        <a:buFont typeface="Arial" panose="020B0604020202020204" pitchFamily="34" charset="0"/>
        <a:buChar char="•"/>
        <a:defRPr sz="2400" kern="1200">
          <a:solidFill>
            <a:srgbClr val="1A0D00"/>
          </a:solidFill>
          <a:latin typeface="Georgia" panose="02040502050405020303" pitchFamily="18" charset="0"/>
          <a:ea typeface="+mn-ea"/>
          <a:cs typeface="+mn-cs"/>
        </a:defRPr>
      </a:lvl3pPr>
      <a:lvl4pPr marL="1911141" indent="-273020" algn="l" defTabSz="1092081" rtl="0" eaLnBrk="1" latinLnBrk="0" hangingPunct="1">
        <a:lnSpc>
          <a:spcPct val="90000"/>
        </a:lnSpc>
        <a:spcBef>
          <a:spcPts val="597"/>
        </a:spcBef>
        <a:buFont typeface="Arial" panose="020B0604020202020204" pitchFamily="34" charset="0"/>
        <a:buChar char="•"/>
        <a:defRPr sz="2200" kern="1200">
          <a:solidFill>
            <a:srgbClr val="1A0D00"/>
          </a:solidFill>
          <a:latin typeface="Georgia" panose="02040502050405020303" pitchFamily="18" charset="0"/>
          <a:ea typeface="+mn-ea"/>
          <a:cs typeface="+mn-cs"/>
        </a:defRPr>
      </a:lvl4pPr>
      <a:lvl5pPr marL="2457181" indent="-273020" algn="l" defTabSz="1092081" rtl="0" eaLnBrk="1" latinLnBrk="0" hangingPunct="1">
        <a:lnSpc>
          <a:spcPct val="90000"/>
        </a:lnSpc>
        <a:spcBef>
          <a:spcPts val="597"/>
        </a:spcBef>
        <a:buFont typeface="Arial" panose="020B0604020202020204" pitchFamily="34" charset="0"/>
        <a:buChar char="•"/>
        <a:defRPr sz="2200" kern="1200">
          <a:solidFill>
            <a:srgbClr val="1A0D00"/>
          </a:solidFill>
          <a:latin typeface="Georgia" panose="02040502050405020303" pitchFamily="18" charset="0"/>
          <a:ea typeface="+mn-ea"/>
          <a:cs typeface="+mn-cs"/>
        </a:defRPr>
      </a:lvl5pPr>
      <a:lvl6pPr marL="3003222" indent="-273020" algn="l" defTabSz="1092081" rtl="0" eaLnBrk="1" latinLnBrk="0" hangingPunct="1">
        <a:lnSpc>
          <a:spcPct val="90000"/>
        </a:lnSpc>
        <a:spcBef>
          <a:spcPts val="597"/>
        </a:spcBef>
        <a:buFont typeface="Arial" panose="020B0604020202020204" pitchFamily="34" charset="0"/>
        <a:buChar char="•"/>
        <a:defRPr sz="2200" kern="1200">
          <a:solidFill>
            <a:schemeClr val="tx1"/>
          </a:solidFill>
          <a:latin typeface="+mn-lt"/>
          <a:ea typeface="+mn-ea"/>
          <a:cs typeface="+mn-cs"/>
        </a:defRPr>
      </a:lvl6pPr>
      <a:lvl7pPr marL="3549262" indent="-273020" algn="l" defTabSz="1092081" rtl="0" eaLnBrk="1" latinLnBrk="0" hangingPunct="1">
        <a:lnSpc>
          <a:spcPct val="90000"/>
        </a:lnSpc>
        <a:spcBef>
          <a:spcPts val="597"/>
        </a:spcBef>
        <a:buFont typeface="Arial" panose="020B0604020202020204" pitchFamily="34" charset="0"/>
        <a:buChar char="•"/>
        <a:defRPr sz="2200" kern="1200">
          <a:solidFill>
            <a:schemeClr val="tx1"/>
          </a:solidFill>
          <a:latin typeface="+mn-lt"/>
          <a:ea typeface="+mn-ea"/>
          <a:cs typeface="+mn-cs"/>
        </a:defRPr>
      </a:lvl7pPr>
      <a:lvl8pPr marL="4095301" indent="-273020" algn="l" defTabSz="1092081" rtl="0" eaLnBrk="1" latinLnBrk="0" hangingPunct="1">
        <a:lnSpc>
          <a:spcPct val="90000"/>
        </a:lnSpc>
        <a:spcBef>
          <a:spcPts val="597"/>
        </a:spcBef>
        <a:buFont typeface="Arial" panose="020B0604020202020204" pitchFamily="34" charset="0"/>
        <a:buChar char="•"/>
        <a:defRPr sz="2200" kern="1200">
          <a:solidFill>
            <a:schemeClr val="tx1"/>
          </a:solidFill>
          <a:latin typeface="+mn-lt"/>
          <a:ea typeface="+mn-ea"/>
          <a:cs typeface="+mn-cs"/>
        </a:defRPr>
      </a:lvl8pPr>
      <a:lvl9pPr marL="4641342" indent="-273020" algn="l" defTabSz="1092081" rtl="0" eaLnBrk="1" latinLnBrk="0" hangingPunct="1">
        <a:lnSpc>
          <a:spcPct val="90000"/>
        </a:lnSpc>
        <a:spcBef>
          <a:spcPts val="597"/>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92081" rtl="0" eaLnBrk="1" latinLnBrk="0" hangingPunct="1">
        <a:defRPr sz="2200" kern="1200">
          <a:solidFill>
            <a:schemeClr val="tx1"/>
          </a:solidFill>
          <a:latin typeface="+mn-lt"/>
          <a:ea typeface="+mn-ea"/>
          <a:cs typeface="+mn-cs"/>
        </a:defRPr>
      </a:lvl1pPr>
      <a:lvl2pPr marL="546040" algn="l" defTabSz="1092081" rtl="0" eaLnBrk="1" latinLnBrk="0" hangingPunct="1">
        <a:defRPr sz="2200" kern="1200">
          <a:solidFill>
            <a:schemeClr val="tx1"/>
          </a:solidFill>
          <a:latin typeface="+mn-lt"/>
          <a:ea typeface="+mn-ea"/>
          <a:cs typeface="+mn-cs"/>
        </a:defRPr>
      </a:lvl2pPr>
      <a:lvl3pPr marL="1092081" algn="l" defTabSz="1092081" rtl="0" eaLnBrk="1" latinLnBrk="0" hangingPunct="1">
        <a:defRPr sz="2200" kern="1200">
          <a:solidFill>
            <a:schemeClr val="tx1"/>
          </a:solidFill>
          <a:latin typeface="+mn-lt"/>
          <a:ea typeface="+mn-ea"/>
          <a:cs typeface="+mn-cs"/>
        </a:defRPr>
      </a:lvl3pPr>
      <a:lvl4pPr marL="1638119" algn="l" defTabSz="1092081" rtl="0" eaLnBrk="1" latinLnBrk="0" hangingPunct="1">
        <a:defRPr sz="2200" kern="1200">
          <a:solidFill>
            <a:schemeClr val="tx1"/>
          </a:solidFill>
          <a:latin typeface="+mn-lt"/>
          <a:ea typeface="+mn-ea"/>
          <a:cs typeface="+mn-cs"/>
        </a:defRPr>
      </a:lvl4pPr>
      <a:lvl5pPr marL="2184161" algn="l" defTabSz="1092081" rtl="0" eaLnBrk="1" latinLnBrk="0" hangingPunct="1">
        <a:defRPr sz="2200" kern="1200">
          <a:solidFill>
            <a:schemeClr val="tx1"/>
          </a:solidFill>
          <a:latin typeface="+mn-lt"/>
          <a:ea typeface="+mn-ea"/>
          <a:cs typeface="+mn-cs"/>
        </a:defRPr>
      </a:lvl5pPr>
      <a:lvl6pPr marL="2730201" algn="l" defTabSz="1092081" rtl="0" eaLnBrk="1" latinLnBrk="0" hangingPunct="1">
        <a:defRPr sz="2200" kern="1200">
          <a:solidFill>
            <a:schemeClr val="tx1"/>
          </a:solidFill>
          <a:latin typeface="+mn-lt"/>
          <a:ea typeface="+mn-ea"/>
          <a:cs typeface="+mn-cs"/>
        </a:defRPr>
      </a:lvl6pPr>
      <a:lvl7pPr marL="3276242" algn="l" defTabSz="1092081" rtl="0" eaLnBrk="1" latinLnBrk="0" hangingPunct="1">
        <a:defRPr sz="2200" kern="1200">
          <a:solidFill>
            <a:schemeClr val="tx1"/>
          </a:solidFill>
          <a:latin typeface="+mn-lt"/>
          <a:ea typeface="+mn-ea"/>
          <a:cs typeface="+mn-cs"/>
        </a:defRPr>
      </a:lvl7pPr>
      <a:lvl8pPr marL="3822282" algn="l" defTabSz="1092081" rtl="0" eaLnBrk="1" latinLnBrk="0" hangingPunct="1">
        <a:defRPr sz="2200" kern="1200">
          <a:solidFill>
            <a:schemeClr val="tx1"/>
          </a:solidFill>
          <a:latin typeface="+mn-lt"/>
          <a:ea typeface="+mn-ea"/>
          <a:cs typeface="+mn-cs"/>
        </a:defRPr>
      </a:lvl8pPr>
      <a:lvl9pPr marL="4368322" algn="l" defTabSz="1092081" rtl="0" eaLnBrk="1" latinLnBrk="0" hangingPunct="1">
        <a:defRPr sz="22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4080" y="1286936"/>
            <a:ext cx="11216640" cy="1300481"/>
          </a:xfrm>
          <a:prstGeom prst="rect">
            <a:avLst/>
          </a:prstGeom>
        </p:spPr>
        <p:txBody>
          <a:bodyPr vert="horz" lIns="109234" tIns="54617" rIns="109234" bIns="54617"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94080" y="2596444"/>
            <a:ext cx="11216640" cy="6188570"/>
          </a:xfrm>
          <a:prstGeom prst="rect">
            <a:avLst/>
          </a:prstGeom>
        </p:spPr>
        <p:txBody>
          <a:bodyPr vert="horz" lIns="109234" tIns="54617" rIns="109234" bIns="546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4080" y="9040146"/>
            <a:ext cx="2926080" cy="519289"/>
          </a:xfrm>
          <a:prstGeom prst="rect">
            <a:avLst/>
          </a:prstGeom>
        </p:spPr>
        <p:txBody>
          <a:bodyPr vert="horz" lIns="109234" tIns="54617" rIns="109234" bIns="54617" rtlCol="0" anchor="ctr"/>
          <a:lstStyle>
            <a:lvl1pPr algn="l">
              <a:defRPr sz="1400">
                <a:solidFill>
                  <a:schemeClr val="tx1">
                    <a:tint val="75000"/>
                  </a:schemeClr>
                </a:solidFill>
              </a:defRPr>
            </a:lvl1pPr>
          </a:lstStyle>
          <a:p>
            <a:fld id="{6AD15BB5-8096-4DDB-A05D-069F5073348E}" type="datetime1">
              <a:rPr lang="en-US" smtClean="0">
                <a:solidFill>
                  <a:prstClr val="black">
                    <a:tint val="75000"/>
                  </a:prstClr>
                </a:solidFill>
              </a:rPr>
              <a:t>2/14/17</a:t>
            </a:fld>
            <a:endParaRPr lang="en-US" dirty="0">
              <a:solidFill>
                <a:prstClr val="black">
                  <a:tint val="75000"/>
                </a:prstClr>
              </a:solidFill>
            </a:endParaRPr>
          </a:p>
        </p:txBody>
      </p:sp>
      <p:sp>
        <p:nvSpPr>
          <p:cNvPr id="5" name="Footer Placeholder 4"/>
          <p:cNvSpPr>
            <a:spLocks noGrp="1"/>
          </p:cNvSpPr>
          <p:nvPr>
            <p:ph type="ftr" sz="quarter" idx="3"/>
          </p:nvPr>
        </p:nvSpPr>
        <p:spPr>
          <a:xfrm>
            <a:off x="4307840" y="9040146"/>
            <a:ext cx="4389120" cy="519289"/>
          </a:xfrm>
          <a:prstGeom prst="rect">
            <a:avLst/>
          </a:prstGeom>
        </p:spPr>
        <p:txBody>
          <a:bodyPr vert="horz" lIns="109234" tIns="54617" rIns="109234" bIns="54617" rtlCol="0" anchor="ctr"/>
          <a:lstStyle>
            <a:lvl1pPr algn="ctr">
              <a:defRPr sz="1400">
                <a:solidFill>
                  <a:schemeClr val="tx1">
                    <a:tint val="75000"/>
                  </a:schemeClr>
                </a:solidFill>
              </a:defRPr>
            </a:lvl1pPr>
          </a:lstStyle>
          <a:p>
            <a:r>
              <a:rPr lang="it-IT" smtClean="0">
                <a:solidFill>
                  <a:prstClr val="black">
                    <a:tint val="75000"/>
                  </a:prstClr>
                </a:solidFill>
              </a:rPr>
              <a:t>2017 ASCCC Accreditation Institute, Napa,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9184640" y="9040146"/>
            <a:ext cx="2926080" cy="519289"/>
          </a:xfrm>
          <a:prstGeom prst="rect">
            <a:avLst/>
          </a:prstGeom>
        </p:spPr>
        <p:txBody>
          <a:bodyPr vert="horz" lIns="109234" tIns="54617" rIns="109234" bIns="54617" rtlCol="0" anchor="ctr"/>
          <a:lstStyle>
            <a:lvl1pPr algn="r">
              <a:defRPr sz="1400">
                <a:solidFill>
                  <a:schemeClr val="tx1">
                    <a:tint val="75000"/>
                  </a:schemeClr>
                </a:solidFill>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4184059280"/>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Lst>
  <p:txStyles>
    <p:titleStyle>
      <a:lvl1pPr algn="l" defTabSz="1092342" rtl="0" eaLnBrk="1" latinLnBrk="0" hangingPunct="1">
        <a:lnSpc>
          <a:spcPct val="90000"/>
        </a:lnSpc>
        <a:spcBef>
          <a:spcPct val="0"/>
        </a:spcBef>
        <a:buNone/>
        <a:defRPr sz="4300" b="1" i="1" kern="1200">
          <a:solidFill>
            <a:srgbClr val="261300"/>
          </a:solidFill>
          <a:latin typeface="Georgia" panose="02040502050405020303" pitchFamily="18" charset="0"/>
          <a:ea typeface="+mj-ea"/>
          <a:cs typeface="+mj-cs"/>
        </a:defRPr>
      </a:lvl1pPr>
    </p:titleStyle>
    <p:bodyStyle>
      <a:lvl1pPr marL="273086" indent="-273086" algn="l" defTabSz="1092342" rtl="0" eaLnBrk="1" latinLnBrk="0" hangingPunct="1">
        <a:lnSpc>
          <a:spcPct val="90000"/>
        </a:lnSpc>
        <a:spcBef>
          <a:spcPts val="1195"/>
        </a:spcBef>
        <a:buFont typeface="Arial" panose="020B0604020202020204" pitchFamily="34" charset="0"/>
        <a:buChar char="•"/>
        <a:defRPr sz="2900" b="1" i="1" kern="1200">
          <a:solidFill>
            <a:srgbClr val="1A0D00"/>
          </a:solidFill>
          <a:latin typeface="Georgia" panose="02040502050405020303" pitchFamily="18" charset="0"/>
          <a:ea typeface="+mn-ea"/>
          <a:cs typeface="+mn-cs"/>
        </a:defRPr>
      </a:lvl1pPr>
      <a:lvl2pPr marL="819257" indent="-273086" algn="l" defTabSz="1092342" rtl="0" eaLnBrk="1" latinLnBrk="0" hangingPunct="1">
        <a:lnSpc>
          <a:spcPct val="90000"/>
        </a:lnSpc>
        <a:spcBef>
          <a:spcPts val="597"/>
        </a:spcBef>
        <a:buFont typeface="Arial" panose="020B0604020202020204" pitchFamily="34" charset="0"/>
        <a:buChar char="•"/>
        <a:defRPr sz="2900" kern="1200">
          <a:solidFill>
            <a:srgbClr val="1A0D00"/>
          </a:solidFill>
          <a:latin typeface="Georgia" panose="02040502050405020303" pitchFamily="18" charset="0"/>
          <a:ea typeface="+mn-ea"/>
          <a:cs typeface="+mn-cs"/>
        </a:defRPr>
      </a:lvl2pPr>
      <a:lvl3pPr marL="1365428" indent="-273086" algn="l" defTabSz="1092342" rtl="0" eaLnBrk="1" latinLnBrk="0" hangingPunct="1">
        <a:lnSpc>
          <a:spcPct val="90000"/>
        </a:lnSpc>
        <a:spcBef>
          <a:spcPts val="597"/>
        </a:spcBef>
        <a:buFont typeface="Arial" panose="020B0604020202020204" pitchFamily="34" charset="0"/>
        <a:buChar char="•"/>
        <a:defRPr sz="2400" kern="1200">
          <a:solidFill>
            <a:srgbClr val="1A0D00"/>
          </a:solidFill>
          <a:latin typeface="Georgia" panose="02040502050405020303" pitchFamily="18" charset="0"/>
          <a:ea typeface="+mn-ea"/>
          <a:cs typeface="+mn-cs"/>
        </a:defRPr>
      </a:lvl3pPr>
      <a:lvl4pPr marL="1911599" indent="-273086" algn="l" defTabSz="1092342" rtl="0" eaLnBrk="1" latinLnBrk="0" hangingPunct="1">
        <a:lnSpc>
          <a:spcPct val="90000"/>
        </a:lnSpc>
        <a:spcBef>
          <a:spcPts val="597"/>
        </a:spcBef>
        <a:buFont typeface="Arial" panose="020B0604020202020204" pitchFamily="34" charset="0"/>
        <a:buChar char="•"/>
        <a:defRPr sz="2200" kern="1200">
          <a:solidFill>
            <a:srgbClr val="1A0D00"/>
          </a:solidFill>
          <a:latin typeface="Georgia" panose="02040502050405020303" pitchFamily="18" charset="0"/>
          <a:ea typeface="+mn-ea"/>
          <a:cs typeface="+mn-cs"/>
        </a:defRPr>
      </a:lvl4pPr>
      <a:lvl5pPr marL="2457770" indent="-273086" algn="l" defTabSz="1092342" rtl="0" eaLnBrk="1" latinLnBrk="0" hangingPunct="1">
        <a:lnSpc>
          <a:spcPct val="90000"/>
        </a:lnSpc>
        <a:spcBef>
          <a:spcPts val="597"/>
        </a:spcBef>
        <a:buFont typeface="Arial" panose="020B0604020202020204" pitchFamily="34" charset="0"/>
        <a:buChar char="•"/>
        <a:defRPr sz="2200" kern="1200">
          <a:solidFill>
            <a:srgbClr val="1A0D00"/>
          </a:solidFill>
          <a:latin typeface="Georgia" panose="02040502050405020303" pitchFamily="18" charset="0"/>
          <a:ea typeface="+mn-ea"/>
          <a:cs typeface="+mn-cs"/>
        </a:defRPr>
      </a:lvl5pPr>
      <a:lvl6pPr marL="3003941" indent="-273086" algn="l" defTabSz="1092342" rtl="0" eaLnBrk="1" latinLnBrk="0" hangingPunct="1">
        <a:lnSpc>
          <a:spcPct val="90000"/>
        </a:lnSpc>
        <a:spcBef>
          <a:spcPts val="597"/>
        </a:spcBef>
        <a:buFont typeface="Arial" panose="020B0604020202020204" pitchFamily="34" charset="0"/>
        <a:buChar char="•"/>
        <a:defRPr sz="2200" kern="1200">
          <a:solidFill>
            <a:schemeClr val="tx1"/>
          </a:solidFill>
          <a:latin typeface="+mn-lt"/>
          <a:ea typeface="+mn-ea"/>
          <a:cs typeface="+mn-cs"/>
        </a:defRPr>
      </a:lvl6pPr>
      <a:lvl7pPr marL="3550112" indent="-273086" algn="l" defTabSz="1092342" rtl="0" eaLnBrk="1" latinLnBrk="0" hangingPunct="1">
        <a:lnSpc>
          <a:spcPct val="90000"/>
        </a:lnSpc>
        <a:spcBef>
          <a:spcPts val="597"/>
        </a:spcBef>
        <a:buFont typeface="Arial" panose="020B0604020202020204" pitchFamily="34" charset="0"/>
        <a:buChar char="•"/>
        <a:defRPr sz="2200" kern="1200">
          <a:solidFill>
            <a:schemeClr val="tx1"/>
          </a:solidFill>
          <a:latin typeface="+mn-lt"/>
          <a:ea typeface="+mn-ea"/>
          <a:cs typeface="+mn-cs"/>
        </a:defRPr>
      </a:lvl7pPr>
      <a:lvl8pPr marL="4096283" indent="-273086" algn="l" defTabSz="1092342" rtl="0" eaLnBrk="1" latinLnBrk="0" hangingPunct="1">
        <a:lnSpc>
          <a:spcPct val="90000"/>
        </a:lnSpc>
        <a:spcBef>
          <a:spcPts val="597"/>
        </a:spcBef>
        <a:buFont typeface="Arial" panose="020B0604020202020204" pitchFamily="34" charset="0"/>
        <a:buChar char="•"/>
        <a:defRPr sz="2200" kern="1200">
          <a:solidFill>
            <a:schemeClr val="tx1"/>
          </a:solidFill>
          <a:latin typeface="+mn-lt"/>
          <a:ea typeface="+mn-ea"/>
          <a:cs typeface="+mn-cs"/>
        </a:defRPr>
      </a:lvl8pPr>
      <a:lvl9pPr marL="4642455" indent="-273086" algn="l" defTabSz="1092342" rtl="0" eaLnBrk="1" latinLnBrk="0" hangingPunct="1">
        <a:lnSpc>
          <a:spcPct val="90000"/>
        </a:lnSpc>
        <a:spcBef>
          <a:spcPts val="597"/>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92342" rtl="0" eaLnBrk="1" latinLnBrk="0" hangingPunct="1">
        <a:defRPr sz="2200" kern="1200">
          <a:solidFill>
            <a:schemeClr val="tx1"/>
          </a:solidFill>
          <a:latin typeface="+mn-lt"/>
          <a:ea typeface="+mn-ea"/>
          <a:cs typeface="+mn-cs"/>
        </a:defRPr>
      </a:lvl1pPr>
      <a:lvl2pPr marL="546171" algn="l" defTabSz="1092342" rtl="0" eaLnBrk="1" latinLnBrk="0" hangingPunct="1">
        <a:defRPr sz="2200" kern="1200">
          <a:solidFill>
            <a:schemeClr val="tx1"/>
          </a:solidFill>
          <a:latin typeface="+mn-lt"/>
          <a:ea typeface="+mn-ea"/>
          <a:cs typeface="+mn-cs"/>
        </a:defRPr>
      </a:lvl2pPr>
      <a:lvl3pPr marL="1092342" algn="l" defTabSz="1092342" rtl="0" eaLnBrk="1" latinLnBrk="0" hangingPunct="1">
        <a:defRPr sz="2200" kern="1200">
          <a:solidFill>
            <a:schemeClr val="tx1"/>
          </a:solidFill>
          <a:latin typeface="+mn-lt"/>
          <a:ea typeface="+mn-ea"/>
          <a:cs typeface="+mn-cs"/>
        </a:defRPr>
      </a:lvl3pPr>
      <a:lvl4pPr marL="1638513" algn="l" defTabSz="1092342" rtl="0" eaLnBrk="1" latinLnBrk="0" hangingPunct="1">
        <a:defRPr sz="2200" kern="1200">
          <a:solidFill>
            <a:schemeClr val="tx1"/>
          </a:solidFill>
          <a:latin typeface="+mn-lt"/>
          <a:ea typeface="+mn-ea"/>
          <a:cs typeface="+mn-cs"/>
        </a:defRPr>
      </a:lvl4pPr>
      <a:lvl5pPr marL="2184684" algn="l" defTabSz="1092342" rtl="0" eaLnBrk="1" latinLnBrk="0" hangingPunct="1">
        <a:defRPr sz="2200" kern="1200">
          <a:solidFill>
            <a:schemeClr val="tx1"/>
          </a:solidFill>
          <a:latin typeface="+mn-lt"/>
          <a:ea typeface="+mn-ea"/>
          <a:cs typeface="+mn-cs"/>
        </a:defRPr>
      </a:lvl5pPr>
      <a:lvl6pPr marL="2730856" algn="l" defTabSz="1092342" rtl="0" eaLnBrk="1" latinLnBrk="0" hangingPunct="1">
        <a:defRPr sz="2200" kern="1200">
          <a:solidFill>
            <a:schemeClr val="tx1"/>
          </a:solidFill>
          <a:latin typeface="+mn-lt"/>
          <a:ea typeface="+mn-ea"/>
          <a:cs typeface="+mn-cs"/>
        </a:defRPr>
      </a:lvl6pPr>
      <a:lvl7pPr marL="3277027" algn="l" defTabSz="1092342" rtl="0" eaLnBrk="1" latinLnBrk="0" hangingPunct="1">
        <a:defRPr sz="2200" kern="1200">
          <a:solidFill>
            <a:schemeClr val="tx1"/>
          </a:solidFill>
          <a:latin typeface="+mn-lt"/>
          <a:ea typeface="+mn-ea"/>
          <a:cs typeface="+mn-cs"/>
        </a:defRPr>
      </a:lvl7pPr>
      <a:lvl8pPr marL="3823198" algn="l" defTabSz="1092342" rtl="0" eaLnBrk="1" latinLnBrk="0" hangingPunct="1">
        <a:defRPr sz="2200" kern="1200">
          <a:solidFill>
            <a:schemeClr val="tx1"/>
          </a:solidFill>
          <a:latin typeface="+mn-lt"/>
          <a:ea typeface="+mn-ea"/>
          <a:cs typeface="+mn-cs"/>
        </a:defRPr>
      </a:lvl8pPr>
      <a:lvl9pPr marL="4369369" algn="l" defTabSz="1092342" rtl="0" eaLnBrk="1" latinLnBrk="0" hangingPunct="1">
        <a:defRPr sz="22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4080" y="1286937"/>
            <a:ext cx="11216640" cy="1300481"/>
          </a:xfrm>
          <a:prstGeom prst="rect">
            <a:avLst/>
          </a:prstGeom>
        </p:spPr>
        <p:txBody>
          <a:bodyPr vert="horz" lIns="109221" tIns="54610" rIns="109221" bIns="5461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94080" y="2587416"/>
            <a:ext cx="11216640" cy="6188570"/>
          </a:xfrm>
          <a:prstGeom prst="rect">
            <a:avLst/>
          </a:prstGeom>
        </p:spPr>
        <p:txBody>
          <a:bodyPr vert="horz" lIns="109221" tIns="54610" rIns="109221" bIns="5461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4080" y="9040147"/>
            <a:ext cx="2926080" cy="519289"/>
          </a:xfrm>
          <a:prstGeom prst="rect">
            <a:avLst/>
          </a:prstGeom>
        </p:spPr>
        <p:txBody>
          <a:bodyPr vert="horz" lIns="109221" tIns="54610" rIns="109221" bIns="54610" rtlCol="0" anchor="ctr"/>
          <a:lstStyle>
            <a:lvl1pPr algn="l">
              <a:defRPr sz="1400">
                <a:solidFill>
                  <a:schemeClr val="tx1">
                    <a:tint val="75000"/>
                  </a:schemeClr>
                </a:solidFill>
              </a:defRPr>
            </a:lvl1pPr>
          </a:lstStyle>
          <a:p>
            <a:fld id="{7693B54B-F1EF-4DDD-A4C9-DB6441CA8637}" type="datetime1">
              <a:rPr lang="en-US" smtClean="0">
                <a:solidFill>
                  <a:prstClr val="black">
                    <a:tint val="75000"/>
                  </a:prstClr>
                </a:solidFill>
              </a:rPr>
              <a:t>2/14/17</a:t>
            </a:fld>
            <a:endParaRPr lang="en-US" dirty="0">
              <a:solidFill>
                <a:prstClr val="black">
                  <a:tint val="75000"/>
                </a:prstClr>
              </a:solidFill>
            </a:endParaRPr>
          </a:p>
        </p:txBody>
      </p:sp>
      <p:sp>
        <p:nvSpPr>
          <p:cNvPr id="5" name="Footer Placeholder 4"/>
          <p:cNvSpPr>
            <a:spLocks noGrp="1"/>
          </p:cNvSpPr>
          <p:nvPr>
            <p:ph type="ftr" sz="quarter" idx="3"/>
          </p:nvPr>
        </p:nvSpPr>
        <p:spPr>
          <a:xfrm>
            <a:off x="4307840" y="9040147"/>
            <a:ext cx="4389120" cy="519289"/>
          </a:xfrm>
          <a:prstGeom prst="rect">
            <a:avLst/>
          </a:prstGeom>
        </p:spPr>
        <p:txBody>
          <a:bodyPr vert="horz" lIns="109221" tIns="54610" rIns="109221" bIns="54610" rtlCol="0" anchor="ctr"/>
          <a:lstStyle>
            <a:lvl1pPr algn="ctr">
              <a:defRPr sz="1400">
                <a:solidFill>
                  <a:schemeClr val="tx1">
                    <a:tint val="75000"/>
                  </a:schemeClr>
                </a:solidFill>
              </a:defRPr>
            </a:lvl1pPr>
          </a:lstStyle>
          <a:p>
            <a:r>
              <a:rPr lang="it-IT">
                <a:solidFill>
                  <a:prstClr val="black">
                    <a:tint val="75000"/>
                  </a:prstClr>
                </a:solidFill>
              </a:rPr>
              <a:t>2017 ASCCC Accreditation Institute, Napa,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9184640" y="9040147"/>
            <a:ext cx="2926080" cy="519289"/>
          </a:xfrm>
          <a:prstGeom prst="rect">
            <a:avLst/>
          </a:prstGeom>
        </p:spPr>
        <p:txBody>
          <a:bodyPr vert="horz" lIns="109221" tIns="54610" rIns="109221" bIns="54610" rtlCol="0" anchor="ctr"/>
          <a:lstStyle>
            <a:lvl1pPr algn="r">
              <a:defRPr sz="14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9226490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Lst>
  <p:hf hdr="0" dt="0"/>
  <p:txStyles>
    <p:titleStyle>
      <a:lvl1pPr algn="l" defTabSz="1092211" rtl="0" eaLnBrk="1" latinLnBrk="0" hangingPunct="1">
        <a:lnSpc>
          <a:spcPct val="90000"/>
        </a:lnSpc>
        <a:spcBef>
          <a:spcPct val="0"/>
        </a:spcBef>
        <a:buNone/>
        <a:defRPr sz="4300" b="1" i="1" kern="1200">
          <a:solidFill>
            <a:srgbClr val="261300"/>
          </a:solidFill>
          <a:latin typeface="Georgia" panose="02040502050405020303" pitchFamily="18" charset="0"/>
          <a:ea typeface="+mj-ea"/>
          <a:cs typeface="+mj-cs"/>
        </a:defRPr>
      </a:lvl1pPr>
    </p:titleStyle>
    <p:bodyStyle>
      <a:lvl1pPr marL="273053" indent="-273053" algn="l" defTabSz="1092211" rtl="0" eaLnBrk="1" latinLnBrk="0" hangingPunct="1">
        <a:lnSpc>
          <a:spcPct val="90000"/>
        </a:lnSpc>
        <a:spcBef>
          <a:spcPts val="1195"/>
        </a:spcBef>
        <a:buFont typeface="Arial" panose="020B0604020202020204" pitchFamily="34" charset="0"/>
        <a:buChar char="•"/>
        <a:defRPr sz="2900" b="1" i="1" kern="1200">
          <a:solidFill>
            <a:srgbClr val="1A0D00"/>
          </a:solidFill>
          <a:latin typeface="Georgia" panose="02040502050405020303" pitchFamily="18" charset="0"/>
          <a:ea typeface="+mn-ea"/>
          <a:cs typeface="+mn-cs"/>
        </a:defRPr>
      </a:lvl1pPr>
      <a:lvl2pPr marL="819159" indent="-273053" algn="l" defTabSz="1092211" rtl="0" eaLnBrk="1" latinLnBrk="0" hangingPunct="1">
        <a:lnSpc>
          <a:spcPct val="90000"/>
        </a:lnSpc>
        <a:spcBef>
          <a:spcPts val="597"/>
        </a:spcBef>
        <a:buFont typeface="Arial" panose="020B0604020202020204" pitchFamily="34" charset="0"/>
        <a:buChar char="•"/>
        <a:defRPr sz="2900" kern="1200">
          <a:solidFill>
            <a:srgbClr val="1A0D00"/>
          </a:solidFill>
          <a:latin typeface="Georgia" panose="02040502050405020303" pitchFamily="18" charset="0"/>
          <a:ea typeface="+mn-ea"/>
          <a:cs typeface="+mn-cs"/>
        </a:defRPr>
      </a:lvl2pPr>
      <a:lvl3pPr marL="1365264" indent="-273053" algn="l" defTabSz="1092211" rtl="0" eaLnBrk="1" latinLnBrk="0" hangingPunct="1">
        <a:lnSpc>
          <a:spcPct val="90000"/>
        </a:lnSpc>
        <a:spcBef>
          <a:spcPts val="597"/>
        </a:spcBef>
        <a:buFont typeface="Arial" panose="020B0604020202020204" pitchFamily="34" charset="0"/>
        <a:buChar char="•"/>
        <a:defRPr sz="2400" kern="1200">
          <a:solidFill>
            <a:srgbClr val="1A0D00"/>
          </a:solidFill>
          <a:latin typeface="Georgia" panose="02040502050405020303" pitchFamily="18" charset="0"/>
          <a:ea typeface="+mn-ea"/>
          <a:cs typeface="+mn-cs"/>
        </a:defRPr>
      </a:lvl3pPr>
      <a:lvl4pPr marL="1911370" indent="-273053" algn="l" defTabSz="1092211" rtl="0" eaLnBrk="1" latinLnBrk="0" hangingPunct="1">
        <a:lnSpc>
          <a:spcPct val="90000"/>
        </a:lnSpc>
        <a:spcBef>
          <a:spcPts val="597"/>
        </a:spcBef>
        <a:buFont typeface="Arial" panose="020B0604020202020204" pitchFamily="34" charset="0"/>
        <a:buChar char="•"/>
        <a:defRPr sz="2200" kern="1200">
          <a:solidFill>
            <a:srgbClr val="1A0D00"/>
          </a:solidFill>
          <a:latin typeface="Georgia" panose="02040502050405020303" pitchFamily="18" charset="0"/>
          <a:ea typeface="+mn-ea"/>
          <a:cs typeface="+mn-cs"/>
        </a:defRPr>
      </a:lvl4pPr>
      <a:lvl5pPr marL="2457475" indent="-273053" algn="l" defTabSz="1092211" rtl="0" eaLnBrk="1" latinLnBrk="0" hangingPunct="1">
        <a:lnSpc>
          <a:spcPct val="90000"/>
        </a:lnSpc>
        <a:spcBef>
          <a:spcPts val="597"/>
        </a:spcBef>
        <a:buFont typeface="Arial" panose="020B0604020202020204" pitchFamily="34" charset="0"/>
        <a:buChar char="•"/>
        <a:defRPr sz="2200" kern="1200">
          <a:solidFill>
            <a:srgbClr val="1A0D00"/>
          </a:solidFill>
          <a:latin typeface="Georgia" panose="02040502050405020303" pitchFamily="18" charset="0"/>
          <a:ea typeface="+mn-ea"/>
          <a:cs typeface="+mn-cs"/>
        </a:defRPr>
      </a:lvl5pPr>
      <a:lvl6pPr marL="3003582" indent="-273053" algn="l" defTabSz="1092211" rtl="0" eaLnBrk="1" latinLnBrk="0" hangingPunct="1">
        <a:lnSpc>
          <a:spcPct val="90000"/>
        </a:lnSpc>
        <a:spcBef>
          <a:spcPts val="597"/>
        </a:spcBef>
        <a:buFont typeface="Arial" panose="020B0604020202020204" pitchFamily="34" charset="0"/>
        <a:buChar char="•"/>
        <a:defRPr sz="2200" kern="1200">
          <a:solidFill>
            <a:schemeClr val="tx1"/>
          </a:solidFill>
          <a:latin typeface="+mn-lt"/>
          <a:ea typeface="+mn-ea"/>
          <a:cs typeface="+mn-cs"/>
        </a:defRPr>
      </a:lvl6pPr>
      <a:lvl7pPr marL="3549687" indent="-273053" algn="l" defTabSz="1092211" rtl="0" eaLnBrk="1" latinLnBrk="0" hangingPunct="1">
        <a:lnSpc>
          <a:spcPct val="90000"/>
        </a:lnSpc>
        <a:spcBef>
          <a:spcPts val="597"/>
        </a:spcBef>
        <a:buFont typeface="Arial" panose="020B0604020202020204" pitchFamily="34" charset="0"/>
        <a:buChar char="•"/>
        <a:defRPr sz="2200" kern="1200">
          <a:solidFill>
            <a:schemeClr val="tx1"/>
          </a:solidFill>
          <a:latin typeface="+mn-lt"/>
          <a:ea typeface="+mn-ea"/>
          <a:cs typeface="+mn-cs"/>
        </a:defRPr>
      </a:lvl7pPr>
      <a:lvl8pPr marL="4095792" indent="-273053" algn="l" defTabSz="1092211" rtl="0" eaLnBrk="1" latinLnBrk="0" hangingPunct="1">
        <a:lnSpc>
          <a:spcPct val="90000"/>
        </a:lnSpc>
        <a:spcBef>
          <a:spcPts val="597"/>
        </a:spcBef>
        <a:buFont typeface="Arial" panose="020B0604020202020204" pitchFamily="34" charset="0"/>
        <a:buChar char="•"/>
        <a:defRPr sz="2200" kern="1200">
          <a:solidFill>
            <a:schemeClr val="tx1"/>
          </a:solidFill>
          <a:latin typeface="+mn-lt"/>
          <a:ea typeface="+mn-ea"/>
          <a:cs typeface="+mn-cs"/>
        </a:defRPr>
      </a:lvl8pPr>
      <a:lvl9pPr marL="4641899" indent="-273053" algn="l" defTabSz="1092211" rtl="0" eaLnBrk="1" latinLnBrk="0" hangingPunct="1">
        <a:lnSpc>
          <a:spcPct val="90000"/>
        </a:lnSpc>
        <a:spcBef>
          <a:spcPts val="597"/>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92211" rtl="0" eaLnBrk="1" latinLnBrk="0" hangingPunct="1">
        <a:defRPr sz="2200" kern="1200">
          <a:solidFill>
            <a:schemeClr val="tx1"/>
          </a:solidFill>
          <a:latin typeface="+mn-lt"/>
          <a:ea typeface="+mn-ea"/>
          <a:cs typeface="+mn-cs"/>
        </a:defRPr>
      </a:lvl1pPr>
      <a:lvl2pPr marL="546105" algn="l" defTabSz="1092211" rtl="0" eaLnBrk="1" latinLnBrk="0" hangingPunct="1">
        <a:defRPr sz="2200" kern="1200">
          <a:solidFill>
            <a:schemeClr val="tx1"/>
          </a:solidFill>
          <a:latin typeface="+mn-lt"/>
          <a:ea typeface="+mn-ea"/>
          <a:cs typeface="+mn-cs"/>
        </a:defRPr>
      </a:lvl2pPr>
      <a:lvl3pPr marL="1092211" algn="l" defTabSz="1092211" rtl="0" eaLnBrk="1" latinLnBrk="0" hangingPunct="1">
        <a:defRPr sz="2200" kern="1200">
          <a:solidFill>
            <a:schemeClr val="tx1"/>
          </a:solidFill>
          <a:latin typeface="+mn-lt"/>
          <a:ea typeface="+mn-ea"/>
          <a:cs typeface="+mn-cs"/>
        </a:defRPr>
      </a:lvl3pPr>
      <a:lvl4pPr marL="1638316" algn="l" defTabSz="1092211" rtl="0" eaLnBrk="1" latinLnBrk="0" hangingPunct="1">
        <a:defRPr sz="2200" kern="1200">
          <a:solidFill>
            <a:schemeClr val="tx1"/>
          </a:solidFill>
          <a:latin typeface="+mn-lt"/>
          <a:ea typeface="+mn-ea"/>
          <a:cs typeface="+mn-cs"/>
        </a:defRPr>
      </a:lvl4pPr>
      <a:lvl5pPr marL="2184423" algn="l" defTabSz="1092211" rtl="0" eaLnBrk="1" latinLnBrk="0" hangingPunct="1">
        <a:defRPr sz="2200" kern="1200">
          <a:solidFill>
            <a:schemeClr val="tx1"/>
          </a:solidFill>
          <a:latin typeface="+mn-lt"/>
          <a:ea typeface="+mn-ea"/>
          <a:cs typeface="+mn-cs"/>
        </a:defRPr>
      </a:lvl5pPr>
      <a:lvl6pPr marL="2730528" algn="l" defTabSz="1092211" rtl="0" eaLnBrk="1" latinLnBrk="0" hangingPunct="1">
        <a:defRPr sz="2200" kern="1200">
          <a:solidFill>
            <a:schemeClr val="tx1"/>
          </a:solidFill>
          <a:latin typeface="+mn-lt"/>
          <a:ea typeface="+mn-ea"/>
          <a:cs typeface="+mn-cs"/>
        </a:defRPr>
      </a:lvl6pPr>
      <a:lvl7pPr marL="3276635" algn="l" defTabSz="1092211" rtl="0" eaLnBrk="1" latinLnBrk="0" hangingPunct="1">
        <a:defRPr sz="2200" kern="1200">
          <a:solidFill>
            <a:schemeClr val="tx1"/>
          </a:solidFill>
          <a:latin typeface="+mn-lt"/>
          <a:ea typeface="+mn-ea"/>
          <a:cs typeface="+mn-cs"/>
        </a:defRPr>
      </a:lvl7pPr>
      <a:lvl8pPr marL="3822740" algn="l" defTabSz="1092211" rtl="0" eaLnBrk="1" latinLnBrk="0" hangingPunct="1">
        <a:defRPr sz="2200" kern="1200">
          <a:solidFill>
            <a:schemeClr val="tx1"/>
          </a:solidFill>
          <a:latin typeface="+mn-lt"/>
          <a:ea typeface="+mn-ea"/>
          <a:cs typeface="+mn-cs"/>
        </a:defRPr>
      </a:lvl8pPr>
      <a:lvl9pPr marL="4368846" algn="l" defTabSz="1092211"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hyperlink" Target="mailto:davisondolores@foothill.edu" TargetMode="External"/><Relationship Id="rId3" Type="http://schemas.openxmlformats.org/officeDocument/2006/relationships/hyperlink" Target="mailto:ftorres@glendal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a:spLocks noGrp="1"/>
          </p:cNvSpPr>
          <p:nvPr>
            <p:ph type="title"/>
          </p:nvPr>
        </p:nvSpPr>
        <p:spPr>
          <a:prstGeom prst="rect">
            <a:avLst/>
          </a:prstGeom>
        </p:spPr>
        <p:txBody>
          <a:bodyPr>
            <a:normAutofit fontScale="90000"/>
          </a:bodyPr>
          <a:lstStyle/>
          <a:p>
            <a:pPr algn="ctr"/>
            <a:r>
              <a:rPr sz="8000" i="0" dirty="0">
                <a:latin typeface="Palatino Linotype"/>
                <a:cs typeface="Palatino Linotype"/>
              </a:rPr>
              <a:t>Meeting the Standards </a:t>
            </a:r>
            <a:r>
              <a:rPr lang="en-US" sz="8000" i="0" dirty="0" smtClean="0">
                <a:latin typeface="Palatino Linotype"/>
                <a:cs typeface="Palatino Linotype"/>
              </a:rPr>
              <a:t/>
            </a:r>
            <a:br>
              <a:rPr lang="en-US" sz="8000" i="0" dirty="0" smtClean="0">
                <a:latin typeface="Palatino Linotype"/>
                <a:cs typeface="Palatino Linotype"/>
              </a:rPr>
            </a:br>
            <a:r>
              <a:rPr sz="8000" i="0" dirty="0" smtClean="0">
                <a:latin typeface="Palatino Linotype"/>
                <a:cs typeface="Palatino Linotype"/>
              </a:rPr>
              <a:t>for </a:t>
            </a:r>
            <a:r>
              <a:rPr sz="8000" i="0" dirty="0">
                <a:latin typeface="Palatino Linotype"/>
                <a:cs typeface="Palatino Linotype"/>
              </a:rPr>
              <a:t>Every Student</a:t>
            </a:r>
          </a:p>
        </p:txBody>
      </p:sp>
      <p:sp>
        <p:nvSpPr>
          <p:cNvPr id="120" name="Shape 120"/>
          <p:cNvSpPr>
            <a:spLocks noGrp="1"/>
          </p:cNvSpPr>
          <p:nvPr>
            <p:ph type="body" sz="quarter" idx="1"/>
          </p:nvPr>
        </p:nvSpPr>
        <p:spPr>
          <a:xfrm>
            <a:off x="1270000" y="5934160"/>
            <a:ext cx="10464800" cy="1420779"/>
          </a:xfrm>
          <a:prstGeom prst="rect">
            <a:avLst/>
          </a:prstGeom>
        </p:spPr>
        <p:txBody>
          <a:bodyPr>
            <a:noAutofit/>
          </a:bodyPr>
          <a:lstStyle/>
          <a:p>
            <a:r>
              <a:rPr lang="en-US" sz="3600" dirty="0" smtClean="0">
                <a:latin typeface="Palatino Linotype"/>
                <a:cs typeface="Palatino Linotype"/>
              </a:rPr>
              <a:t>Dolores Davison, ASCCC Secretary </a:t>
            </a:r>
          </a:p>
          <a:p>
            <a:r>
              <a:rPr lang="en-US" sz="3600" dirty="0" err="1" smtClean="0">
                <a:latin typeface="Palatino Linotype"/>
                <a:cs typeface="Palatino Linotype"/>
              </a:rPr>
              <a:t>Fabiola</a:t>
            </a:r>
            <a:r>
              <a:rPr lang="en-US" sz="3600" dirty="0" smtClean="0">
                <a:latin typeface="Palatino Linotype"/>
                <a:cs typeface="Palatino Linotype"/>
              </a:rPr>
              <a:t> Torres, ASCCC Accreditation Committee</a:t>
            </a:r>
            <a:endParaRPr sz="3600" dirty="0">
              <a:latin typeface="Palatino Linotype"/>
              <a:cs typeface="Palatino Linotype"/>
            </a:endParaRPr>
          </a:p>
        </p:txBody>
      </p:sp>
    </p:spTree>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 name="Student Services PDF QR.png"/>
          <p:cNvPicPr>
            <a:picLocks noGrp="1" noChangeAspect="1"/>
          </p:cNvPicPr>
          <p:nvPr>
            <p:ph type="pic" sz="half" idx="13"/>
          </p:nvPr>
        </p:nvPicPr>
        <p:blipFill>
          <a:blip r:embed="rId2">
            <a:extLst/>
          </a:blip>
          <a:srcRect l="17593" r="17593"/>
          <a:stretch>
            <a:fillRect/>
          </a:stretch>
        </p:blipFill>
        <p:spPr>
          <a:prstGeom prst="rect">
            <a:avLst/>
          </a:prstGeom>
        </p:spPr>
      </p:pic>
      <p:sp>
        <p:nvSpPr>
          <p:cNvPr id="132" name="Shape 132"/>
          <p:cNvSpPr>
            <a:spLocks noGrp="1"/>
          </p:cNvSpPr>
          <p:nvPr>
            <p:ph type="title"/>
          </p:nvPr>
        </p:nvSpPr>
        <p:spPr>
          <a:xfrm>
            <a:off x="787401" y="1679801"/>
            <a:ext cx="5334000" cy="6719203"/>
          </a:xfrm>
          <a:prstGeom prst="rect">
            <a:avLst/>
          </a:prstGeom>
        </p:spPr>
        <p:txBody>
          <a:bodyPr>
            <a:noAutofit/>
          </a:bodyPr>
          <a:lstStyle>
            <a:lvl1pPr defTabSz="496570">
              <a:defRPr sz="5100"/>
            </a:lvl1pPr>
          </a:lstStyle>
          <a:p>
            <a:r>
              <a:rPr sz="6000" i="0" dirty="0">
                <a:latin typeface="Palatino Linotype"/>
                <a:cs typeface="Palatino Linotype"/>
              </a:rPr>
              <a:t>Scan to access the PDF Version of this presentation!  Feel free to </a:t>
            </a:r>
            <a:r>
              <a:rPr sz="6000" i="0" dirty="0" smtClean="0">
                <a:latin typeface="Palatino Linotype"/>
                <a:cs typeface="Palatino Linotype"/>
              </a:rPr>
              <a:t>share</a:t>
            </a:r>
            <a:r>
              <a:rPr lang="en-US" sz="6000" i="0" dirty="0" smtClean="0">
                <a:latin typeface="Palatino Linotype"/>
                <a:cs typeface="Palatino Linotype"/>
              </a:rPr>
              <a:t>!</a:t>
            </a:r>
            <a:endParaRPr sz="6000" i="0" dirty="0">
              <a:latin typeface="Palatino Linotype"/>
              <a:cs typeface="Palatino Linotype"/>
            </a:endParaRPr>
          </a:p>
        </p:txBody>
      </p:sp>
    </p:spTree>
  </p:cSld>
  <p:clrMapOvr>
    <a:masterClrMapping/>
  </p:clrMapOvr>
  <p:transition xmlns:p14="http://schemas.microsoft.com/office/powerpoint/2010/mai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6000" i="0" dirty="0" smtClean="0">
                <a:latin typeface="Palatino Linotype"/>
                <a:cs typeface="Palatino Linotype"/>
              </a:rPr>
              <a:t>Questions?</a:t>
            </a:r>
            <a:endParaRPr lang="en-US" sz="6000" i="0" dirty="0">
              <a:latin typeface="Palatino Linotype"/>
              <a:cs typeface="Palatino Linotype"/>
            </a:endParaRPr>
          </a:p>
        </p:txBody>
      </p:sp>
      <p:sp>
        <p:nvSpPr>
          <p:cNvPr id="7" name="Content Placeholder 6"/>
          <p:cNvSpPr>
            <a:spLocks noGrp="1"/>
          </p:cNvSpPr>
          <p:nvPr>
            <p:ph idx="1"/>
          </p:nvPr>
        </p:nvSpPr>
        <p:spPr>
          <a:xfrm>
            <a:off x="894080" y="3120036"/>
            <a:ext cx="11216640" cy="6188570"/>
          </a:xfrm>
        </p:spPr>
        <p:txBody>
          <a:bodyPr>
            <a:normAutofit/>
          </a:bodyPr>
          <a:lstStyle/>
          <a:p>
            <a:r>
              <a:rPr lang="en-US" sz="3600" i="0" dirty="0" smtClean="0">
                <a:latin typeface="Palatino Linotype"/>
                <a:cs typeface="Palatino Linotype"/>
              </a:rPr>
              <a:t>Dolores Davison (</a:t>
            </a:r>
            <a:r>
              <a:rPr lang="en-US" sz="3600" i="0" dirty="0" smtClean="0">
                <a:latin typeface="Palatino Linotype"/>
                <a:cs typeface="Palatino Linotype"/>
                <a:hlinkClick r:id="rId2"/>
              </a:rPr>
              <a:t>davisondolores@foothill.edu</a:t>
            </a:r>
            <a:r>
              <a:rPr lang="en-US" sz="3600" i="0" dirty="0" smtClean="0">
                <a:latin typeface="Palatino Linotype"/>
                <a:cs typeface="Palatino Linotype"/>
              </a:rPr>
              <a:t>)</a:t>
            </a:r>
          </a:p>
          <a:p>
            <a:r>
              <a:rPr lang="en-US" sz="3600" i="0" dirty="0" err="1" smtClean="0">
                <a:latin typeface="Palatino Linotype"/>
                <a:cs typeface="Palatino Linotype"/>
              </a:rPr>
              <a:t>Fabiola</a:t>
            </a:r>
            <a:r>
              <a:rPr lang="en-US" sz="3600" i="0" dirty="0" smtClean="0">
                <a:latin typeface="Palatino Linotype"/>
                <a:cs typeface="Palatino Linotype"/>
              </a:rPr>
              <a:t> Torres </a:t>
            </a:r>
            <a:r>
              <a:rPr lang="en-US" sz="3600" i="0" dirty="0">
                <a:latin typeface="Palatino Linotype"/>
                <a:cs typeface="Palatino Linotype"/>
              </a:rPr>
              <a:t>(</a:t>
            </a:r>
            <a:r>
              <a:rPr lang="en-US" sz="3600" i="0" dirty="0" smtClean="0">
                <a:latin typeface="Palatino Linotype"/>
                <a:cs typeface="Palatino Linotype"/>
                <a:hlinkClick r:id="rId3"/>
              </a:rPr>
              <a:t>ftorres</a:t>
            </a:r>
            <a:r>
              <a:rPr lang="en-US" sz="3600" i="0" dirty="0">
                <a:latin typeface="Palatino Linotype"/>
                <a:cs typeface="Palatino Linotype"/>
                <a:hlinkClick r:id="rId3"/>
              </a:rPr>
              <a:t>@</a:t>
            </a:r>
            <a:r>
              <a:rPr lang="en-US" sz="3600" i="0" dirty="0" smtClean="0">
                <a:latin typeface="Palatino Linotype"/>
                <a:cs typeface="Palatino Linotype"/>
                <a:hlinkClick r:id="rId3"/>
              </a:rPr>
              <a:t>glendale.edu</a:t>
            </a:r>
            <a:r>
              <a:rPr lang="en-US" sz="3600" i="0" dirty="0">
                <a:latin typeface="Palatino Linotype"/>
                <a:cs typeface="Palatino Linotype"/>
              </a:rPr>
              <a:t> </a:t>
            </a:r>
            <a:r>
              <a:rPr lang="en-US" sz="3600" i="0" dirty="0" smtClean="0">
                <a:latin typeface="Palatino Linotype"/>
                <a:cs typeface="Palatino Linotype"/>
              </a:rPr>
              <a:t>)‎</a:t>
            </a:r>
          </a:p>
          <a:p>
            <a:endParaRPr lang="en-US" sz="3600" i="0" dirty="0">
              <a:latin typeface="Palatino Linotype"/>
              <a:cs typeface="Palatino Linotype"/>
            </a:endParaRPr>
          </a:p>
          <a:p>
            <a:endParaRPr lang="en-US" sz="3600" i="0" dirty="0" smtClean="0">
              <a:latin typeface="Palatino Linotype"/>
              <a:cs typeface="Palatino Linotype"/>
            </a:endParaRPr>
          </a:p>
          <a:p>
            <a:r>
              <a:rPr lang="en-US" sz="3600" i="0" dirty="0" smtClean="0">
                <a:latin typeface="Palatino Linotype"/>
                <a:cs typeface="Palatino Linotype"/>
              </a:rPr>
              <a:t>Thank you for coming!</a:t>
            </a:r>
            <a:endParaRPr lang="en-US" sz="3600" i="0" dirty="0">
              <a:latin typeface="Palatino Linotype"/>
              <a:cs typeface="Palatino Linotype"/>
            </a:endParaRPr>
          </a:p>
        </p:txBody>
      </p:sp>
      <p:sp>
        <p:nvSpPr>
          <p:cNvPr id="5" name="Slide Number Placeholder 4"/>
          <p:cNvSpPr>
            <a:spLocks noGrp="1"/>
          </p:cNvSpPr>
          <p:nvPr>
            <p:ph type="sldNum" sz="quarter" idx="12"/>
          </p:nvPr>
        </p:nvSpPr>
        <p:spPr/>
        <p:txBody>
          <a:bodyPr/>
          <a:lstStyle/>
          <a:p>
            <a:fld id="{86CB4B4D-7CA3-9044-876B-883B54F8677D}" type="slidenum">
              <a:rPr lang="en-US" smtClean="0"/>
              <a:t>11</a:t>
            </a:fld>
            <a:endParaRPr lang="en-US"/>
          </a:p>
        </p:txBody>
      </p:sp>
    </p:spTree>
    <p:extLst>
      <p:ext uri="{BB962C8B-B14F-4D97-AF65-F5344CB8AC3E}">
        <p14:creationId xmlns:p14="http://schemas.microsoft.com/office/powerpoint/2010/main" val="4687402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p:cNvSpPr>
          <p:nvPr>
            <p:ph type="title"/>
          </p:nvPr>
        </p:nvSpPr>
        <p:spPr>
          <a:xfrm>
            <a:off x="952501" y="63848"/>
            <a:ext cx="12052299" cy="3479452"/>
          </a:xfrm>
          <a:prstGeom prst="rect">
            <a:avLst/>
          </a:prstGeom>
        </p:spPr>
        <p:txBody>
          <a:bodyPr>
            <a:normAutofit/>
          </a:bodyPr>
          <a:lstStyle/>
          <a:p>
            <a:pPr defTabSz="262857">
              <a:defRPr sz="3600" b="1">
                <a:latin typeface="Helvetica"/>
                <a:ea typeface="Helvetica"/>
                <a:cs typeface="Helvetica"/>
                <a:sym typeface="Helvetica"/>
              </a:defRPr>
            </a:pPr>
            <a:r>
              <a:rPr sz="4800" i="0" dirty="0" smtClean="0">
                <a:latin typeface="Palatino Linotype"/>
                <a:cs typeface="Palatino Linotype"/>
              </a:rPr>
              <a:t>Student Services</a:t>
            </a:r>
            <a:r>
              <a:rPr lang="en-US" sz="4800" i="0" dirty="0" smtClean="0">
                <a:latin typeface="Palatino Linotype"/>
                <a:cs typeface="Palatino Linotype"/>
              </a:rPr>
              <a:t> in Distance Education</a:t>
            </a:r>
            <a:endParaRPr sz="4800" i="0" dirty="0">
              <a:latin typeface="Palatino Linotype"/>
              <a:cs typeface="Palatino Linotype"/>
            </a:endParaRPr>
          </a:p>
        </p:txBody>
      </p:sp>
      <p:sp>
        <p:nvSpPr>
          <p:cNvPr id="123" name="Shape 123"/>
          <p:cNvSpPr>
            <a:spLocks noGrp="1"/>
          </p:cNvSpPr>
          <p:nvPr>
            <p:ph type="body" idx="1"/>
          </p:nvPr>
        </p:nvSpPr>
        <p:spPr>
          <a:xfrm>
            <a:off x="749301" y="3406576"/>
            <a:ext cx="11099801" cy="5734696"/>
          </a:xfrm>
          <a:prstGeom prst="rect">
            <a:avLst/>
          </a:prstGeom>
        </p:spPr>
        <p:txBody>
          <a:bodyPr/>
          <a:lstStyle/>
          <a:p>
            <a:pPr defTabSz="262857">
              <a:defRPr sz="3600"/>
            </a:pPr>
            <a:r>
              <a:rPr lang="en-US" i="0" dirty="0" smtClean="0">
                <a:latin typeface="Palatino Linotype"/>
                <a:cs typeface="Palatino Linotype"/>
              </a:rPr>
              <a:t>ACCJC policy </a:t>
            </a:r>
            <a:r>
              <a:rPr lang="en-US" i="0" dirty="0">
                <a:latin typeface="Palatino Linotype"/>
                <a:cs typeface="Palatino Linotype"/>
              </a:rPr>
              <a:t>specifies that </a:t>
            </a:r>
            <a:r>
              <a:rPr lang="en-US" i="0" dirty="0" smtClean="0">
                <a:latin typeface="Palatino Linotype"/>
                <a:cs typeface="Palatino Linotype"/>
              </a:rPr>
              <a:t>“all </a:t>
            </a:r>
            <a:r>
              <a:rPr lang="en-US" i="0" dirty="0">
                <a:latin typeface="Palatino Linotype"/>
                <a:cs typeface="Palatino Linotype"/>
              </a:rPr>
              <a:t>learning opportunities provided by accredited institutions must have equivalent quality, accountability, and focus on student outcomes, regardless of mode of delivery</a:t>
            </a:r>
            <a:r>
              <a:rPr lang="en-US" i="0" dirty="0" smtClean="0">
                <a:latin typeface="Palatino Linotype"/>
                <a:cs typeface="Palatino Linotype"/>
              </a:rPr>
              <a:t>.” </a:t>
            </a:r>
          </a:p>
          <a:p>
            <a:pPr marL="0" indent="0" defTabSz="262857">
              <a:buNone/>
              <a:defRPr sz="3600"/>
            </a:pPr>
            <a:endParaRPr lang="en-US" i="0" dirty="0">
              <a:latin typeface="Palatino Linotype"/>
              <a:cs typeface="Palatino Linotype"/>
            </a:endParaRPr>
          </a:p>
          <a:p>
            <a:pPr defTabSz="262857">
              <a:defRPr sz="3600"/>
            </a:pPr>
            <a:r>
              <a:rPr lang="en-US" i="0" dirty="0">
                <a:latin typeface="Palatino Linotype"/>
                <a:cs typeface="Palatino Linotype"/>
              </a:rPr>
              <a:t>(ACCJC DE Policies page 46)</a:t>
            </a:r>
            <a:endParaRPr i="0" dirty="0">
              <a:latin typeface="Palatino Linotype"/>
              <a:cs typeface="Palatino Linotype"/>
            </a:endParaRPr>
          </a:p>
        </p:txBody>
      </p:sp>
    </p:spTree>
  </p:cSld>
  <p:clrMapOvr>
    <a:masterClrMapping/>
  </p:clrMapOvr>
  <p:transition xmlns:p14="http://schemas.microsoft.com/office/powerpoint/2010/mai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smtClean="0">
                <a:latin typeface="Palatino Linotype"/>
                <a:cs typeface="Palatino Linotype"/>
              </a:rPr>
              <a:t>Effective Practices for DE Student Services</a:t>
            </a:r>
            <a:endParaRPr lang="en-US" i="0" dirty="0">
              <a:latin typeface="Palatino Linotype"/>
              <a:cs typeface="Palatino Linotype"/>
            </a:endParaRPr>
          </a:p>
        </p:txBody>
      </p:sp>
      <p:sp>
        <p:nvSpPr>
          <p:cNvPr id="3" name="Text Placeholder 2"/>
          <p:cNvSpPr>
            <a:spLocks noGrp="1"/>
          </p:cNvSpPr>
          <p:nvPr>
            <p:ph type="body" idx="1"/>
          </p:nvPr>
        </p:nvSpPr>
        <p:spPr/>
        <p:txBody>
          <a:bodyPr>
            <a:normAutofit fontScale="92500"/>
          </a:bodyPr>
          <a:lstStyle/>
          <a:p>
            <a:pPr marL="431113" indent="-431113" defTabSz="566606">
              <a:spcBef>
                <a:spcPts val="2300"/>
              </a:spcBef>
              <a:defRPr sz="3492" b="1">
                <a:latin typeface="Helvetica"/>
                <a:ea typeface="Helvetica"/>
                <a:cs typeface="Helvetica"/>
                <a:sym typeface="Helvetica"/>
              </a:defRPr>
            </a:pPr>
            <a:r>
              <a:rPr lang="en-US" i="0" dirty="0">
                <a:latin typeface="Palatino Linotype"/>
                <a:cs typeface="Palatino Linotype"/>
              </a:rPr>
              <a:t>Stay </a:t>
            </a:r>
            <a:r>
              <a:rPr lang="en-US" i="0" dirty="0" smtClean="0">
                <a:latin typeface="Palatino Linotype"/>
                <a:cs typeface="Palatino Linotype"/>
              </a:rPr>
              <a:t>Consistent in Expectations</a:t>
            </a:r>
            <a:endParaRPr lang="en-US" i="0" dirty="0">
              <a:latin typeface="Palatino Linotype"/>
              <a:cs typeface="Palatino Linotype"/>
            </a:endParaRPr>
          </a:p>
          <a:p>
            <a:pPr marL="862226" lvl="1" indent="-431113" defTabSz="566606">
              <a:spcBef>
                <a:spcPts val="1800"/>
              </a:spcBef>
              <a:defRPr sz="2134"/>
            </a:pPr>
            <a:r>
              <a:rPr lang="en-US" sz="2800" dirty="0">
                <a:latin typeface="Palatino Linotype"/>
                <a:cs typeface="Palatino Linotype"/>
              </a:rPr>
              <a:t>The catalog must contain policies such at student exceptions for distance education.  Regular and effective contact must be made clear by describing what attendance and participation mean in an online environment</a:t>
            </a:r>
            <a:r>
              <a:rPr lang="en-US" sz="2800" dirty="0" smtClean="0">
                <a:latin typeface="Palatino Linotype"/>
                <a:cs typeface="Palatino Linotype"/>
              </a:rPr>
              <a:t>.</a:t>
            </a:r>
            <a:r>
              <a:rPr lang="en-US" sz="2800" dirty="0">
                <a:latin typeface="Palatino Linotype"/>
                <a:cs typeface="Palatino Linotype"/>
              </a:rPr>
              <a:t> Faculty must provide </a:t>
            </a:r>
            <a:r>
              <a:rPr lang="en-US" sz="2800" dirty="0" smtClean="0">
                <a:latin typeface="Palatino Linotype"/>
                <a:cs typeface="Palatino Linotype"/>
              </a:rPr>
              <a:t>clear expectations</a:t>
            </a:r>
            <a:r>
              <a:rPr lang="en-US" sz="2800" dirty="0">
                <a:latin typeface="Palatino Linotype"/>
                <a:cs typeface="Palatino Linotype"/>
              </a:rPr>
              <a:t>.</a:t>
            </a:r>
          </a:p>
          <a:p>
            <a:pPr marL="431113" indent="-431113" defTabSz="566606">
              <a:spcBef>
                <a:spcPts val="2300"/>
              </a:spcBef>
              <a:defRPr sz="3492" b="1">
                <a:latin typeface="Helvetica"/>
                <a:ea typeface="Helvetica"/>
                <a:cs typeface="Helvetica"/>
                <a:sym typeface="Helvetica"/>
              </a:defRPr>
            </a:pPr>
            <a:r>
              <a:rPr lang="en-US" i="0" dirty="0" smtClean="0">
                <a:latin typeface="Palatino Linotype"/>
                <a:cs typeface="Palatino Linotype"/>
              </a:rPr>
              <a:t>Show Evidence of Access </a:t>
            </a:r>
            <a:r>
              <a:rPr lang="en-US" i="0" dirty="0">
                <a:latin typeface="Palatino Linotype"/>
                <a:cs typeface="Palatino Linotype"/>
              </a:rPr>
              <a:t>to Services</a:t>
            </a:r>
          </a:p>
          <a:p>
            <a:pPr marL="862226" lvl="1" indent="-431113" defTabSz="566606">
              <a:spcBef>
                <a:spcPts val="2300"/>
              </a:spcBef>
              <a:defRPr sz="2134"/>
            </a:pPr>
            <a:r>
              <a:rPr lang="en-US" sz="2800" dirty="0">
                <a:latin typeface="Palatino Linotype"/>
                <a:cs typeface="Palatino Linotype"/>
              </a:rPr>
              <a:t>The campus catalog, website and DE faculty must provide information of remote student services such as counseling, tutoring and library services.</a:t>
            </a:r>
          </a:p>
          <a:p>
            <a:pPr marL="431113" indent="-431113" defTabSz="566606">
              <a:spcBef>
                <a:spcPts val="2300"/>
              </a:spcBef>
              <a:defRPr sz="3492" b="1">
                <a:latin typeface="Helvetica"/>
                <a:ea typeface="Helvetica"/>
                <a:cs typeface="Helvetica"/>
                <a:sym typeface="Helvetica"/>
              </a:defRPr>
            </a:pPr>
            <a:r>
              <a:rPr lang="en-US" i="0" dirty="0" smtClean="0">
                <a:latin typeface="Palatino Linotype"/>
                <a:cs typeface="Palatino Linotype"/>
              </a:rPr>
              <a:t>Get </a:t>
            </a:r>
            <a:r>
              <a:rPr lang="en-US" i="0" dirty="0">
                <a:latin typeface="Palatino Linotype"/>
                <a:cs typeface="Palatino Linotype"/>
              </a:rPr>
              <a:t>Students Ready</a:t>
            </a:r>
          </a:p>
          <a:p>
            <a:pPr marL="862226" lvl="1" indent="-431113" defTabSz="566606">
              <a:spcBef>
                <a:spcPts val="2300"/>
              </a:spcBef>
              <a:defRPr sz="2134"/>
            </a:pPr>
            <a:r>
              <a:rPr lang="en-US" sz="2800" dirty="0">
                <a:latin typeface="Palatino Linotype"/>
                <a:cs typeface="Palatino Linotype"/>
              </a:rPr>
              <a:t>The campus and courses should demonstrate the effort to encourage first-time DE students to </a:t>
            </a:r>
            <a:r>
              <a:rPr lang="en-US" sz="2800" dirty="0" smtClean="0">
                <a:latin typeface="Palatino Linotype"/>
                <a:cs typeface="Palatino Linotype"/>
              </a:rPr>
              <a:t>succeed in an online </a:t>
            </a:r>
            <a:r>
              <a:rPr lang="en-US" sz="2800" dirty="0">
                <a:latin typeface="Palatino Linotype"/>
                <a:cs typeface="Palatino Linotype"/>
              </a:rPr>
              <a:t>learning environment.</a:t>
            </a:r>
          </a:p>
          <a:p>
            <a:endParaRPr lang="en-US" dirty="0"/>
          </a:p>
        </p:txBody>
      </p:sp>
      <p:sp>
        <p:nvSpPr>
          <p:cNvPr id="4" name="Slide Number Placeholder 3"/>
          <p:cNvSpPr>
            <a:spLocks noGrp="1"/>
          </p:cNvSpPr>
          <p:nvPr>
            <p:ph type="sldNum" sz="quarter" idx="2"/>
          </p:nvPr>
        </p:nvSpPr>
        <p:spPr/>
        <p:txBody>
          <a:bodyPr/>
          <a:lstStyle/>
          <a:p>
            <a:fld id="{86CB4B4D-7CA3-9044-876B-883B54F8677D}" type="slidenum">
              <a:rPr lang="en-US" smtClean="0"/>
              <a:t>3</a:t>
            </a:fld>
            <a:endParaRPr lang="en-US"/>
          </a:p>
        </p:txBody>
      </p:sp>
    </p:spTree>
    <p:extLst>
      <p:ext uri="{BB962C8B-B14F-4D97-AF65-F5344CB8AC3E}">
        <p14:creationId xmlns:p14="http://schemas.microsoft.com/office/powerpoint/2010/main" val="3126747047"/>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p:cNvSpPr>
          <p:nvPr>
            <p:ph type="title"/>
          </p:nvPr>
        </p:nvSpPr>
        <p:spPr>
          <a:xfrm>
            <a:off x="952501" y="915666"/>
            <a:ext cx="11099801" cy="2426642"/>
          </a:xfrm>
          <a:prstGeom prst="rect">
            <a:avLst/>
          </a:prstGeom>
        </p:spPr>
        <p:txBody>
          <a:bodyPr>
            <a:normAutofit/>
          </a:bodyPr>
          <a:lstStyle/>
          <a:p>
            <a:pPr defTabSz="292065">
              <a:defRPr sz="4000" b="1">
                <a:latin typeface="Helvetica"/>
                <a:ea typeface="Helvetica"/>
                <a:cs typeface="Helvetica"/>
                <a:sym typeface="Helvetica"/>
              </a:defRPr>
            </a:pPr>
            <a:r>
              <a:rPr lang="en-US" sz="5400" i="0" dirty="0" smtClean="0">
                <a:latin typeface="Palatino Linotype"/>
                <a:cs typeface="Palatino Linotype"/>
              </a:rPr>
              <a:t>You Don’t Have to Do This Alone!</a:t>
            </a:r>
            <a:endParaRPr sz="5400" i="0" dirty="0">
              <a:latin typeface="Palatino Linotype"/>
              <a:cs typeface="Palatino Linotype"/>
            </a:endParaRPr>
          </a:p>
        </p:txBody>
      </p:sp>
      <p:sp>
        <p:nvSpPr>
          <p:cNvPr id="126" name="Shape 126"/>
          <p:cNvSpPr>
            <a:spLocks noGrp="1"/>
          </p:cNvSpPr>
          <p:nvPr>
            <p:ph type="body" idx="1"/>
          </p:nvPr>
        </p:nvSpPr>
        <p:spPr>
          <a:xfrm>
            <a:off x="952501" y="2908301"/>
            <a:ext cx="11099801" cy="6286500"/>
          </a:xfrm>
          <a:prstGeom prst="rect">
            <a:avLst/>
          </a:prstGeom>
        </p:spPr>
        <p:txBody>
          <a:bodyPr>
            <a:normAutofit/>
          </a:bodyPr>
          <a:lstStyle/>
          <a:p>
            <a:pPr marL="0" indent="0" defTabSz="321271">
              <a:spcBef>
                <a:spcPts val="700"/>
              </a:spcBef>
              <a:buNone/>
              <a:defRPr sz="1980" b="1">
                <a:latin typeface="Helvetica"/>
                <a:ea typeface="Helvetica"/>
                <a:cs typeface="Helvetica"/>
                <a:sym typeface="Helvetica"/>
              </a:defRPr>
            </a:pPr>
            <a:r>
              <a:rPr lang="en-US" sz="5400" b="0" i="0" dirty="0">
                <a:latin typeface="Palatino Linotype"/>
                <a:cs typeface="Palatino Linotype"/>
              </a:rPr>
              <a:t>The Online Education Initiative (OEI) </a:t>
            </a:r>
            <a:r>
              <a:rPr lang="en-US" sz="5400" b="0" i="0" dirty="0" smtClean="0">
                <a:latin typeface="Palatino Linotype"/>
                <a:cs typeface="Palatino Linotype"/>
              </a:rPr>
              <a:t>has long recognized </a:t>
            </a:r>
            <a:r>
              <a:rPr lang="en-US" sz="5400" b="0" i="0" dirty="0">
                <a:latin typeface="Palatino Linotype"/>
                <a:cs typeface="Palatino Linotype"/>
              </a:rPr>
              <a:t>that increasing student success involves many aspects of student support beyond that </a:t>
            </a:r>
            <a:r>
              <a:rPr lang="en-US" sz="5400" b="0" i="0" dirty="0" smtClean="0">
                <a:latin typeface="Palatino Linotype"/>
                <a:cs typeface="Palatino Linotype"/>
              </a:rPr>
              <a:t>which can be provided directly </a:t>
            </a:r>
            <a:r>
              <a:rPr lang="en-US" sz="5400" b="0" i="0" dirty="0">
                <a:latin typeface="Palatino Linotype"/>
                <a:cs typeface="Palatino Linotype"/>
              </a:rPr>
              <a:t>by the classroom instructor</a:t>
            </a:r>
            <a:endParaRPr sz="5400" b="0" i="0" dirty="0">
              <a:latin typeface="Palatino Linotype"/>
              <a:cs typeface="Palatino Linotype"/>
            </a:endParaRPr>
          </a:p>
        </p:txBody>
      </p:sp>
    </p:spTree>
  </p:cSld>
  <p:clrMapOvr>
    <a:masterClrMapping/>
  </p:clrMapOvr>
  <p:transition xmlns:p14="http://schemas.microsoft.com/office/powerpoint/2010/mai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i="0" dirty="0" smtClean="0">
                <a:latin typeface="Palatino Linotype"/>
                <a:cs typeface="Palatino Linotype"/>
              </a:rPr>
              <a:t>Resources That Are Available for DE</a:t>
            </a:r>
            <a:endParaRPr lang="en-US" sz="4800" i="0" dirty="0">
              <a:latin typeface="Palatino Linotype"/>
              <a:cs typeface="Palatino Linotype"/>
            </a:endParaRPr>
          </a:p>
        </p:txBody>
      </p:sp>
      <p:sp>
        <p:nvSpPr>
          <p:cNvPr id="3" name="Text Placeholder 2"/>
          <p:cNvSpPr>
            <a:spLocks noGrp="1"/>
          </p:cNvSpPr>
          <p:nvPr>
            <p:ph type="body" idx="1"/>
          </p:nvPr>
        </p:nvSpPr>
        <p:spPr/>
        <p:txBody>
          <a:bodyPr>
            <a:normAutofit/>
          </a:bodyPr>
          <a:lstStyle/>
          <a:p>
            <a:pPr marL="244446" indent="-244446" defTabSz="321271">
              <a:spcBef>
                <a:spcPts val="700"/>
              </a:spcBef>
              <a:defRPr sz="1980" b="1">
                <a:latin typeface="Helvetica"/>
                <a:ea typeface="Helvetica"/>
                <a:cs typeface="Helvetica"/>
                <a:sym typeface="Helvetica"/>
              </a:defRPr>
            </a:pPr>
            <a:r>
              <a:rPr lang="en-US" sz="3600" i="0" dirty="0">
                <a:latin typeface="Palatino Linotype"/>
                <a:cs typeface="Palatino Linotype"/>
              </a:rPr>
              <a:t>Counseling</a:t>
            </a:r>
          </a:p>
          <a:p>
            <a:pPr marL="488891" lvl="1" indent="-244446" defTabSz="321271">
              <a:spcBef>
                <a:spcPts val="700"/>
              </a:spcBef>
              <a:defRPr sz="1980"/>
            </a:pPr>
            <a:r>
              <a:rPr lang="en-US" sz="3600" dirty="0">
                <a:latin typeface="Palatino Linotype"/>
                <a:cs typeface="Palatino Linotype"/>
              </a:rPr>
              <a:t>Cranium Cafe - Online Counseling Platform</a:t>
            </a:r>
          </a:p>
          <a:p>
            <a:pPr marL="488891" lvl="1" indent="-244446" defTabSz="321271">
              <a:spcBef>
                <a:spcPts val="700"/>
              </a:spcBef>
              <a:defRPr sz="1980"/>
            </a:pPr>
            <a:r>
              <a:rPr lang="en-US" sz="3600" dirty="0">
                <a:latin typeface="Palatino Linotype"/>
                <a:cs typeface="Palatino Linotype"/>
              </a:rPr>
              <a:t>The California Community Colleges Online Counseling Network (CCC-OCN) - Online Counseling </a:t>
            </a:r>
            <a:r>
              <a:rPr lang="en-US" sz="3600" dirty="0" smtClean="0">
                <a:latin typeface="Palatino Linotype"/>
                <a:cs typeface="Palatino Linotype"/>
              </a:rPr>
              <a:t>Network</a:t>
            </a:r>
          </a:p>
          <a:p>
            <a:pPr marL="244445" lvl="1" indent="0" defTabSz="321271">
              <a:spcBef>
                <a:spcPts val="700"/>
              </a:spcBef>
              <a:buNone/>
              <a:defRPr sz="1980"/>
            </a:pPr>
            <a:endParaRPr lang="en-US" sz="3600" dirty="0">
              <a:latin typeface="Palatino Linotype"/>
              <a:cs typeface="Palatino Linotype"/>
            </a:endParaRPr>
          </a:p>
          <a:p>
            <a:pPr marL="244446" indent="-244446" defTabSz="321271">
              <a:spcBef>
                <a:spcPts val="700"/>
              </a:spcBef>
              <a:defRPr sz="1980" b="1">
                <a:latin typeface="Helvetica"/>
                <a:ea typeface="Helvetica"/>
                <a:cs typeface="Helvetica"/>
                <a:sym typeface="Helvetica"/>
              </a:defRPr>
            </a:pPr>
            <a:r>
              <a:rPr lang="en-US" sz="3600" i="0" dirty="0">
                <a:latin typeface="Palatino Linotype"/>
                <a:cs typeface="Palatino Linotype"/>
              </a:rPr>
              <a:t>Readiness</a:t>
            </a:r>
          </a:p>
          <a:p>
            <a:pPr marL="488891" lvl="1" indent="-244446" defTabSz="321271">
              <a:spcBef>
                <a:spcPts val="700"/>
              </a:spcBef>
              <a:defRPr sz="1980"/>
            </a:pPr>
            <a:r>
              <a:rPr lang="en-US" sz="3600" dirty="0">
                <a:latin typeface="Palatino Linotype"/>
                <a:cs typeface="Palatino Linotype"/>
              </a:rPr>
              <a:t>A series of engaging, interactive multimedia tutorials and resources a Creative Commons licensing and which may be repurposed to meet the unique needs of an individual college.</a:t>
            </a:r>
          </a:p>
          <a:p>
            <a:endParaRPr lang="en-US" dirty="0"/>
          </a:p>
        </p:txBody>
      </p:sp>
      <p:sp>
        <p:nvSpPr>
          <p:cNvPr id="4" name="Slide Number Placeholder 3"/>
          <p:cNvSpPr>
            <a:spLocks noGrp="1"/>
          </p:cNvSpPr>
          <p:nvPr>
            <p:ph type="sldNum" sz="quarter" idx="2"/>
          </p:nvPr>
        </p:nvSpPr>
        <p:spPr/>
        <p:txBody>
          <a:bodyPr/>
          <a:lstStyle/>
          <a:p>
            <a:fld id="{86CB4B4D-7CA3-9044-876B-883B54F8677D}" type="slidenum">
              <a:rPr lang="en-US" smtClean="0"/>
              <a:t>5</a:t>
            </a:fld>
            <a:endParaRPr lang="en-US"/>
          </a:p>
        </p:txBody>
      </p:sp>
    </p:spTree>
    <p:extLst>
      <p:ext uri="{BB962C8B-B14F-4D97-AF65-F5344CB8AC3E}">
        <p14:creationId xmlns:p14="http://schemas.microsoft.com/office/powerpoint/2010/main" val="2279512040"/>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i="0" dirty="0" smtClean="0">
                <a:latin typeface="Palatino Linotype"/>
                <a:cs typeface="Palatino Linotype"/>
              </a:rPr>
              <a:t>Tutoring Resources </a:t>
            </a:r>
            <a:endParaRPr lang="en-US" sz="6000" i="0" dirty="0">
              <a:latin typeface="Palatino Linotype"/>
              <a:cs typeface="Palatino Linotype"/>
            </a:endParaRPr>
          </a:p>
        </p:txBody>
      </p:sp>
      <p:sp>
        <p:nvSpPr>
          <p:cNvPr id="3" name="Text Placeholder 2"/>
          <p:cNvSpPr>
            <a:spLocks noGrp="1"/>
          </p:cNvSpPr>
          <p:nvPr>
            <p:ph type="body" idx="1"/>
          </p:nvPr>
        </p:nvSpPr>
        <p:spPr/>
        <p:txBody>
          <a:bodyPr/>
          <a:lstStyle/>
          <a:p>
            <a:pPr marL="244445" lvl="1" indent="0" defTabSz="321271">
              <a:spcBef>
                <a:spcPts val="700"/>
              </a:spcBef>
              <a:buNone/>
              <a:defRPr sz="1980"/>
            </a:pPr>
            <a:r>
              <a:rPr lang="en-US" sz="3600" dirty="0" smtClean="0">
                <a:latin typeface="Palatino Linotype"/>
                <a:cs typeface="Palatino Linotype"/>
              </a:rPr>
              <a:t>Online </a:t>
            </a:r>
            <a:r>
              <a:rPr lang="en-US" sz="3600" dirty="0">
                <a:latin typeface="Palatino Linotype"/>
                <a:cs typeface="Palatino Linotype"/>
              </a:rPr>
              <a:t>Tutors and Tutoring Platforms: </a:t>
            </a:r>
            <a:endParaRPr lang="en-US" sz="3600" dirty="0" smtClean="0">
              <a:latin typeface="Palatino Linotype"/>
              <a:cs typeface="Palatino Linotype"/>
            </a:endParaRPr>
          </a:p>
          <a:p>
            <a:pPr marL="488891" lvl="1" indent="-244446" defTabSz="321271">
              <a:spcBef>
                <a:spcPts val="700"/>
              </a:spcBef>
              <a:defRPr sz="1980"/>
            </a:pPr>
            <a:r>
              <a:rPr lang="en-US" sz="3600" dirty="0" err="1" smtClean="0">
                <a:latin typeface="Palatino Linotype"/>
                <a:cs typeface="Palatino Linotype"/>
              </a:rPr>
              <a:t>NetTutor</a:t>
            </a:r>
            <a:r>
              <a:rPr lang="en-US" sz="3600" dirty="0" smtClean="0">
                <a:latin typeface="Palatino Linotype"/>
                <a:cs typeface="Palatino Linotype"/>
              </a:rPr>
              <a:t> </a:t>
            </a:r>
            <a:r>
              <a:rPr lang="en-US" sz="3600" dirty="0">
                <a:latin typeface="Palatino Linotype"/>
                <a:cs typeface="Palatino Linotype"/>
              </a:rPr>
              <a:t>provides online, on-demand services to meet with live online tutors, submit questions, and review essays </a:t>
            </a:r>
            <a:endParaRPr lang="en-US" sz="3600" dirty="0" smtClean="0">
              <a:latin typeface="Palatino Linotype"/>
              <a:cs typeface="Palatino Linotype"/>
            </a:endParaRPr>
          </a:p>
          <a:p>
            <a:pPr marL="488891" lvl="1" indent="-244446" defTabSz="321271">
              <a:spcBef>
                <a:spcPts val="700"/>
              </a:spcBef>
              <a:defRPr sz="1980"/>
            </a:pPr>
            <a:endParaRPr lang="en-US" sz="3600" dirty="0">
              <a:latin typeface="Palatino Linotype"/>
              <a:cs typeface="Palatino Linotype"/>
            </a:endParaRPr>
          </a:p>
          <a:p>
            <a:pPr marL="488891" lvl="1" indent="-244446" defTabSz="321271">
              <a:spcBef>
                <a:spcPts val="700"/>
              </a:spcBef>
              <a:defRPr sz="1980"/>
            </a:pPr>
            <a:r>
              <a:rPr lang="en-US" sz="3600" dirty="0" smtClean="0">
                <a:latin typeface="Palatino Linotype"/>
                <a:cs typeface="Palatino Linotype"/>
              </a:rPr>
              <a:t>PLUS </a:t>
            </a:r>
            <a:r>
              <a:rPr lang="en-US" sz="3600" dirty="0">
                <a:latin typeface="Palatino Linotype"/>
                <a:cs typeface="Palatino Linotype"/>
              </a:rPr>
              <a:t>free system-wide license for use and training of </a:t>
            </a:r>
            <a:r>
              <a:rPr lang="en-US" sz="3600" dirty="0" err="1">
                <a:latin typeface="Palatino Linotype"/>
                <a:cs typeface="Palatino Linotype"/>
              </a:rPr>
              <a:t>NetTutor</a:t>
            </a:r>
            <a:r>
              <a:rPr lang="en-US" sz="3600" dirty="0">
                <a:latin typeface="Palatino Linotype"/>
                <a:cs typeface="Palatino Linotype"/>
              </a:rPr>
              <a:t> </a:t>
            </a:r>
            <a:r>
              <a:rPr lang="en-US" sz="3600" dirty="0" err="1">
                <a:latin typeface="Palatino Linotype"/>
                <a:cs typeface="Palatino Linotype"/>
              </a:rPr>
              <a:t>WorldWideWhiteboard</a:t>
            </a:r>
            <a:r>
              <a:rPr lang="en-US" sz="3600" dirty="0">
                <a:latin typeface="Palatino Linotype"/>
                <a:cs typeface="Palatino Linotype"/>
              </a:rPr>
              <a:t> platform, making it easy for students, faculty, and staff to collaborate and tutor online.</a:t>
            </a:r>
          </a:p>
          <a:p>
            <a:endParaRPr lang="en-US" dirty="0"/>
          </a:p>
        </p:txBody>
      </p:sp>
      <p:sp>
        <p:nvSpPr>
          <p:cNvPr id="4" name="Slide Number Placeholder 3"/>
          <p:cNvSpPr>
            <a:spLocks noGrp="1"/>
          </p:cNvSpPr>
          <p:nvPr>
            <p:ph type="sldNum" sz="quarter" idx="2"/>
          </p:nvPr>
        </p:nvSpPr>
        <p:spPr/>
        <p:txBody>
          <a:bodyPr/>
          <a:lstStyle/>
          <a:p>
            <a:fld id="{86CB4B4D-7CA3-9044-876B-883B54F8677D}" type="slidenum">
              <a:rPr lang="en-US" smtClean="0"/>
              <a:t>6</a:t>
            </a:fld>
            <a:endParaRPr lang="en-US"/>
          </a:p>
        </p:txBody>
      </p:sp>
    </p:spTree>
    <p:extLst>
      <p:ext uri="{BB962C8B-B14F-4D97-AF65-F5344CB8AC3E}">
        <p14:creationId xmlns:p14="http://schemas.microsoft.com/office/powerpoint/2010/main" val="353036455"/>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i="0" dirty="0" smtClean="0">
                <a:latin typeface="Palatino Linotype"/>
                <a:cs typeface="Palatino Linotype"/>
              </a:rPr>
              <a:t>Library Resources </a:t>
            </a:r>
            <a:endParaRPr lang="en-US" sz="6600" i="0" dirty="0">
              <a:latin typeface="Palatino Linotype"/>
              <a:cs typeface="Palatino Linotype"/>
            </a:endParaRPr>
          </a:p>
        </p:txBody>
      </p:sp>
      <p:sp>
        <p:nvSpPr>
          <p:cNvPr id="3" name="Text Placeholder 2"/>
          <p:cNvSpPr>
            <a:spLocks noGrp="1"/>
          </p:cNvSpPr>
          <p:nvPr>
            <p:ph type="body" idx="1"/>
          </p:nvPr>
        </p:nvSpPr>
        <p:spPr/>
        <p:txBody>
          <a:bodyPr/>
          <a:lstStyle/>
          <a:p>
            <a:pPr marL="488891" lvl="1" indent="-244446" defTabSz="321271">
              <a:spcBef>
                <a:spcPts val="700"/>
              </a:spcBef>
              <a:defRPr sz="1980"/>
            </a:pPr>
            <a:r>
              <a:rPr lang="en-US" sz="3600" dirty="0" smtClean="0">
                <a:latin typeface="Palatino Linotype"/>
                <a:cs typeface="Palatino Linotype"/>
              </a:rPr>
              <a:t>In </a:t>
            </a:r>
            <a:r>
              <a:rPr lang="en-US" sz="3600" dirty="0">
                <a:latin typeface="Palatino Linotype"/>
                <a:cs typeface="Palatino Linotype"/>
              </a:rPr>
              <a:t>collaboration with the </a:t>
            </a:r>
            <a:r>
              <a:rPr lang="en-US" sz="3600" dirty="0" smtClean="0">
                <a:latin typeface="Palatino Linotype"/>
                <a:cs typeface="Palatino Linotype"/>
              </a:rPr>
              <a:t>California Community Colleges </a:t>
            </a:r>
            <a:r>
              <a:rPr lang="en-US" sz="3600" dirty="0">
                <a:latin typeface="Palatino Linotype"/>
                <a:cs typeface="Palatino Linotype"/>
              </a:rPr>
              <a:t>Council of Chief Librarians and representatives from the ASCCC, an OEI Steering Committee work group developed guidelines and effective practices for California Community Colleges to integrate library resources into the Canvas </a:t>
            </a:r>
            <a:r>
              <a:rPr lang="en-US" sz="3600" dirty="0" smtClean="0">
                <a:latin typeface="Palatino Linotype"/>
                <a:cs typeface="Palatino Linotype"/>
              </a:rPr>
              <a:t>CCMS.</a:t>
            </a:r>
            <a:endParaRPr lang="en-US" sz="3600" dirty="0">
              <a:latin typeface="Palatino Linotype"/>
              <a:cs typeface="Palatino Linotype"/>
            </a:endParaRPr>
          </a:p>
          <a:p>
            <a:endParaRPr lang="en-US" dirty="0"/>
          </a:p>
        </p:txBody>
      </p:sp>
      <p:sp>
        <p:nvSpPr>
          <p:cNvPr id="4" name="Slide Number Placeholder 3"/>
          <p:cNvSpPr>
            <a:spLocks noGrp="1"/>
          </p:cNvSpPr>
          <p:nvPr>
            <p:ph type="sldNum" sz="quarter" idx="2"/>
          </p:nvPr>
        </p:nvSpPr>
        <p:spPr/>
        <p:txBody>
          <a:bodyPr/>
          <a:lstStyle/>
          <a:p>
            <a:fld id="{86CB4B4D-7CA3-9044-876B-883B54F8677D}" type="slidenum">
              <a:rPr lang="en-US" smtClean="0"/>
              <a:t>7</a:t>
            </a:fld>
            <a:endParaRPr lang="en-US"/>
          </a:p>
        </p:txBody>
      </p:sp>
    </p:spTree>
    <p:extLst>
      <p:ext uri="{BB962C8B-B14F-4D97-AF65-F5344CB8AC3E}">
        <p14:creationId xmlns:p14="http://schemas.microsoft.com/office/powerpoint/2010/main" val="560837323"/>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title"/>
          </p:nvPr>
        </p:nvSpPr>
        <p:spPr>
          <a:prstGeom prst="rect">
            <a:avLst/>
          </a:prstGeom>
        </p:spPr>
        <p:txBody>
          <a:bodyPr/>
          <a:lstStyle/>
          <a:p>
            <a:r>
              <a:rPr lang="en-US" i="0" dirty="0" smtClean="0">
                <a:latin typeface="Palatino Linotype"/>
                <a:cs typeface="Palatino Linotype"/>
              </a:rPr>
              <a:t>Be Certain That You </a:t>
            </a:r>
            <a:r>
              <a:rPr i="0" dirty="0" smtClean="0">
                <a:latin typeface="Palatino Linotype"/>
                <a:cs typeface="Palatino Linotype"/>
              </a:rPr>
              <a:t>Have </a:t>
            </a:r>
            <a:r>
              <a:rPr i="0" dirty="0">
                <a:latin typeface="Palatino Linotype"/>
                <a:cs typeface="Palatino Linotype"/>
              </a:rPr>
              <a:t>the Plan</a:t>
            </a:r>
          </a:p>
        </p:txBody>
      </p:sp>
      <p:sp>
        <p:nvSpPr>
          <p:cNvPr id="129" name="Shape 129"/>
          <p:cNvSpPr>
            <a:spLocks noGrp="1"/>
          </p:cNvSpPr>
          <p:nvPr>
            <p:ph type="body" idx="1"/>
          </p:nvPr>
        </p:nvSpPr>
        <p:spPr>
          <a:prstGeom prst="rect">
            <a:avLst/>
          </a:prstGeom>
        </p:spPr>
        <p:txBody>
          <a:bodyPr>
            <a:noAutofit/>
          </a:bodyPr>
          <a:lstStyle/>
          <a:p>
            <a:pPr marL="400002" indent="-400002" defTabSz="525716">
              <a:spcBef>
                <a:spcPts val="2500"/>
              </a:spcBef>
              <a:defRPr sz="3239"/>
            </a:pPr>
            <a:r>
              <a:rPr sz="3600" b="0" i="0" dirty="0">
                <a:latin typeface="Palatino Linotype"/>
                <a:cs typeface="Palatino Linotype"/>
              </a:rPr>
              <a:t>Contact Student Services to find out Online Counseling plan</a:t>
            </a:r>
          </a:p>
          <a:p>
            <a:pPr marL="400002" indent="-400002" defTabSz="525716">
              <a:spcBef>
                <a:spcPts val="2500"/>
              </a:spcBef>
              <a:defRPr sz="3239"/>
            </a:pPr>
            <a:r>
              <a:rPr sz="3600" b="0" i="0" dirty="0">
                <a:latin typeface="Palatino Linotype"/>
                <a:cs typeface="Palatino Linotype"/>
              </a:rPr>
              <a:t>Contact Learning Center regarding Online Tutoring plan</a:t>
            </a:r>
          </a:p>
          <a:p>
            <a:pPr marL="400002" indent="-400002" defTabSz="525716">
              <a:spcBef>
                <a:spcPts val="2500"/>
              </a:spcBef>
              <a:defRPr sz="3239"/>
            </a:pPr>
            <a:r>
              <a:rPr sz="3600" b="0" i="0" dirty="0">
                <a:latin typeface="Palatino Linotype"/>
                <a:cs typeface="Palatino Linotype"/>
              </a:rPr>
              <a:t>Introduce faculty to the FREE Readiness online modules. Go to http://ccconlineed.org&gt;Student Services Resource &gt; Readiness</a:t>
            </a:r>
          </a:p>
          <a:p>
            <a:pPr marL="400002" indent="-400002" defTabSz="525716">
              <a:spcBef>
                <a:spcPts val="2500"/>
              </a:spcBef>
              <a:defRPr sz="3239"/>
            </a:pPr>
            <a:r>
              <a:rPr sz="3600" b="0" i="0" dirty="0">
                <a:latin typeface="Palatino Linotype"/>
                <a:cs typeface="Palatino Linotype"/>
              </a:rPr>
              <a:t>Keep a close relationship with your library AND provide students the link to the library.</a:t>
            </a:r>
          </a:p>
          <a:p>
            <a:pPr marL="400002" indent="-400002" defTabSz="525716">
              <a:spcBef>
                <a:spcPts val="2500"/>
              </a:spcBef>
              <a:defRPr sz="3239"/>
            </a:pPr>
            <a:r>
              <a:rPr sz="3600" b="0" i="0" dirty="0">
                <a:latin typeface="Palatino Linotype"/>
                <a:cs typeface="Palatino Linotype"/>
              </a:rPr>
              <a:t>Refer to OEI's constant development in Student Services.</a:t>
            </a:r>
          </a:p>
        </p:txBody>
      </p:sp>
    </p:spTree>
  </p:cSld>
  <p:clrMapOvr>
    <a:masterClrMapping/>
  </p:clrMapOvr>
  <p:transition xmlns:p14="http://schemas.microsoft.com/office/powerpoint/2010/mai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smtClean="0">
                <a:latin typeface="Palatino Linotype"/>
                <a:cs typeface="Palatino Linotype"/>
              </a:rPr>
              <a:t>What About Other Students?</a:t>
            </a:r>
            <a:endParaRPr lang="en-US" i="0" dirty="0">
              <a:latin typeface="Palatino Linotype"/>
              <a:cs typeface="Palatino Linotype"/>
            </a:endParaRPr>
          </a:p>
        </p:txBody>
      </p:sp>
      <p:sp>
        <p:nvSpPr>
          <p:cNvPr id="3" name="Text Placeholder 2"/>
          <p:cNvSpPr>
            <a:spLocks noGrp="1"/>
          </p:cNvSpPr>
          <p:nvPr>
            <p:ph type="body" idx="1"/>
          </p:nvPr>
        </p:nvSpPr>
        <p:spPr/>
        <p:txBody>
          <a:bodyPr>
            <a:normAutofit/>
          </a:bodyPr>
          <a:lstStyle/>
          <a:p>
            <a:r>
              <a:rPr lang="en-US" sz="4000" b="0" i="0" dirty="0" smtClean="0">
                <a:latin typeface="Palatino Linotype"/>
                <a:cs typeface="Palatino Linotype"/>
              </a:rPr>
              <a:t>Resources </a:t>
            </a:r>
            <a:r>
              <a:rPr lang="en-US" sz="4000" i="0" u="sng" dirty="0" smtClean="0">
                <a:latin typeface="Palatino Linotype"/>
                <a:cs typeface="Palatino Linotype"/>
              </a:rPr>
              <a:t>must</a:t>
            </a:r>
            <a:r>
              <a:rPr lang="en-US" sz="4000" b="0" i="0" dirty="0" smtClean="0">
                <a:latin typeface="Palatino Linotype"/>
                <a:cs typeface="Palatino Linotype"/>
              </a:rPr>
              <a:t> be available for students at all campuses and centers </a:t>
            </a:r>
          </a:p>
          <a:p>
            <a:r>
              <a:rPr lang="en-US" sz="4000" b="0" i="0" dirty="0" smtClean="0">
                <a:latin typeface="Palatino Linotype"/>
                <a:cs typeface="Palatino Linotype"/>
              </a:rPr>
              <a:t>These resources include all of the above and health services </a:t>
            </a:r>
          </a:p>
          <a:p>
            <a:r>
              <a:rPr lang="en-US" sz="4000" b="0" i="0" dirty="0" smtClean="0">
                <a:latin typeface="Palatino Linotype"/>
                <a:cs typeface="Palatino Linotype"/>
              </a:rPr>
              <a:t>A major exception:  dual enrollment sites (high schools) are not required to provide equivalent services </a:t>
            </a:r>
          </a:p>
          <a:p>
            <a:pPr lvl="1"/>
            <a:r>
              <a:rPr lang="en-US" sz="4000" dirty="0" smtClean="0">
                <a:latin typeface="Palatino Linotype"/>
                <a:cs typeface="Palatino Linotype"/>
              </a:rPr>
              <a:t>Having said that, it is not a bad idea to provide at least some of the above listed services (</a:t>
            </a:r>
            <a:r>
              <a:rPr lang="en-US" sz="4000" dirty="0" err="1" smtClean="0">
                <a:latin typeface="Palatino Linotype"/>
                <a:cs typeface="Palatino Linotype"/>
              </a:rPr>
              <a:t>ie</a:t>
            </a:r>
            <a:r>
              <a:rPr lang="en-US" sz="4000" dirty="0" smtClean="0">
                <a:latin typeface="Palatino Linotype"/>
                <a:cs typeface="Palatino Linotype"/>
              </a:rPr>
              <a:t>, library access) to these students</a:t>
            </a:r>
            <a:endParaRPr lang="en-US" sz="4000" b="0" i="0" dirty="0">
              <a:latin typeface="Palatino Linotype"/>
              <a:cs typeface="Palatino Linotype"/>
            </a:endParaRPr>
          </a:p>
        </p:txBody>
      </p:sp>
      <p:sp>
        <p:nvSpPr>
          <p:cNvPr id="4" name="Slide Number Placeholder 3"/>
          <p:cNvSpPr>
            <a:spLocks noGrp="1"/>
          </p:cNvSpPr>
          <p:nvPr>
            <p:ph type="sldNum" sz="quarter" idx="2"/>
          </p:nvPr>
        </p:nvSpPr>
        <p:spPr/>
        <p:txBody>
          <a:bodyPr/>
          <a:lstStyle/>
          <a:p>
            <a:fld id="{86CB4B4D-7CA3-9044-876B-883B54F8677D}" type="slidenum">
              <a:rPr lang="en-US" smtClean="0"/>
              <a:t>9</a:t>
            </a:fld>
            <a:endParaRPr lang="en-US"/>
          </a:p>
        </p:txBody>
      </p:sp>
    </p:spTree>
    <p:extLst>
      <p:ext uri="{BB962C8B-B14F-4D97-AF65-F5344CB8AC3E}">
        <p14:creationId xmlns:p14="http://schemas.microsoft.com/office/powerpoint/2010/main" val="2336532235"/>
      </p:ext>
    </p:extLst>
  </p:cSld>
  <p:clrMapOvr>
    <a:masterClrMapping/>
  </p:clrMapOvr>
  <p:transition xmlns:p14="http://schemas.microsoft.com/office/powerpoint/2010/main" spd="med"/>
</p:sld>
</file>

<file path=ppt/theme/_rels/theme5.xml.rels><?xml version="1.0" encoding="UTF-8" standalone="yes"?>
<Relationships xmlns="http://schemas.openxmlformats.org/package/2006/relationships"><Relationship Id="rId1" Type="http://schemas.openxmlformats.org/officeDocument/2006/relationships/image" Target="../media/image3.png"/></Relationships>
</file>

<file path=ppt/theme/theme1.xml><?xml version="1.0" encoding="utf-8"?>
<a:theme xmlns:a="http://schemas.openxmlformats.org/drawingml/2006/main" name="All About Resoures v3Davison">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E08B9877-1A5F-4C8C-AE8B-A393F1B2205C}" vid="{6C1C3204-970A-4D19-960B-0C81057B61D5}"/>
    </a:ext>
  </a:extLst>
</a:theme>
</file>

<file path=ppt/theme/theme3.xml><?xml version="1.0" encoding="utf-8"?>
<a:theme xmlns:a="http://schemas.openxmlformats.org/drawingml/2006/main" name="1_All About Resoures v3Davison">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C6C0C59A-314C-476A-9EA5-9BC28D9283A5}" vid="{6A25FF00-F3F4-435C-AC82-54739F77B3A6}"/>
    </a:ext>
  </a:extLst>
</a:theme>
</file>

<file path=ppt/theme/theme4.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E08B9877-1A5F-4C8C-AE8B-A393F1B2205C}" vid="{6C1C3204-970A-4D19-960B-0C81057B61D5}"/>
    </a:ext>
  </a:extLst>
</a:theme>
</file>

<file path=ppt/theme/theme5.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All About Resoures v3Davison.thmx</Template>
  <TotalTime>14</TotalTime>
  <Words>462</Words>
  <Application>Microsoft Macintosh PowerPoint</Application>
  <PresentationFormat>Custom</PresentationFormat>
  <Paragraphs>54</Paragraphs>
  <Slides>11</Slides>
  <Notes>0</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All About Resoures v3Davison</vt:lpstr>
      <vt:lpstr>Office Theme</vt:lpstr>
      <vt:lpstr>1_All About Resoures v3Davison</vt:lpstr>
      <vt:lpstr>1_Office Theme</vt:lpstr>
      <vt:lpstr>Meeting the Standards  for Every Student</vt:lpstr>
      <vt:lpstr>Student Services in Distance Education</vt:lpstr>
      <vt:lpstr>Effective Practices for DE Student Services</vt:lpstr>
      <vt:lpstr>You Don’t Have to Do This Alone!</vt:lpstr>
      <vt:lpstr>Resources That Are Available for DE</vt:lpstr>
      <vt:lpstr>Tutoring Resources </vt:lpstr>
      <vt:lpstr>Library Resources </vt:lpstr>
      <vt:lpstr>Be Certain That You Have the Plan</vt:lpstr>
      <vt:lpstr>What About Other Students?</vt:lpstr>
      <vt:lpstr>Scan to access the PDF Version of this presentation!  Feel free to share!</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the Standards  for Every Student</dc:title>
  <cp:lastModifiedBy>D Davison</cp:lastModifiedBy>
  <cp:revision>3</cp:revision>
  <dcterms:modified xsi:type="dcterms:W3CDTF">2017-02-15T01:24:22Z</dcterms:modified>
</cp:coreProperties>
</file>