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5143500" type="screen16x9"/>
  <p:notesSz cx="6858000" cy="9144000"/>
  <p:embeddedFontLst>
    <p:embeddedFont>
      <p:font typeface="Calibri" panose="020F0502020204030204" pitchFamily="34" charset="0"/>
      <p:regular r:id="rId17"/>
      <p:bold r:id="rId18"/>
      <p:italic r:id="rId19"/>
      <p:boldItalic r:id="rId20"/>
    </p:embeddedFont>
    <p:embeddedFont>
      <p:font typeface="Roboto" panose="020B0604020202020204" charset="0"/>
      <p:regular r:id="rId21"/>
      <p:bold r:id="rId22"/>
      <p:italic r:id="rId23"/>
      <p:boldItalic r:id="rId24"/>
    </p:embeddedFont>
    <p:embeddedFont>
      <p:font typeface="Verdana" panose="020B0604030504040204" pitchFamily="3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512">
          <p15:clr>
            <a:srgbClr val="A4A3A4"/>
          </p15:clr>
        </p15:guide>
        <p15:guide id="2" pos="2880">
          <p15:clr>
            <a:srgbClr val="A4A3A4"/>
          </p15:clr>
        </p15:guide>
        <p15:guide id="3" orient="horz" pos="1004">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C6D5246-60D7-45FB-BF53-287E97C9754E}">
  <a:tblStyle styleId="{3C6D5246-60D7-45FB-BF53-287E97C9754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8A627EC1-4E14-4CCA-993C-3F945D3DEB14}" styleName="Table_1">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780" y="52"/>
      </p:cViewPr>
      <p:guideLst>
        <p:guide orient="horz" pos="1512"/>
        <p:guide pos="2880"/>
        <p:guide orient="horz" pos="100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9bae14681f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9bae14681f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9bae14681f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9bae14681f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85888856bd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6" name="Google Shape;136;g85888856bd_0_9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9bae14681f_0_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9bae14681f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9bae14681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g9bae14681f_0_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85b23aa7c8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85b23aa7c8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9bae14681f_0_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9bae14681f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85b23aa7c8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85b23aa7c8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9b8d144530_0_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9b8d14453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86f01fc0b7_0_1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86f01fc0b7_0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85888856bd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85888856bd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8993063c85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8993063c85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8993063c85_0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8993063c85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9bae14681f_0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9bae14681f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1" name="Google Shape;11;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12" name="Google Shape;12;p2"/>
          <p:cNvPicPr preferRelativeResize="0"/>
          <p:nvPr/>
        </p:nvPicPr>
        <p:blipFill rotWithShape="1">
          <a:blip r:embed="rId2">
            <a:alphaModFix/>
          </a:blip>
          <a:srcRect/>
          <a:stretch/>
        </p:blipFill>
        <p:spPr>
          <a:xfrm>
            <a:off x="0" y="0"/>
            <a:ext cx="9173549" cy="5143500"/>
          </a:xfrm>
          <a:prstGeom prst="rect">
            <a:avLst/>
          </a:prstGeom>
          <a:noFill/>
          <a:ln>
            <a:noFill/>
          </a:ln>
        </p:spPr>
      </p:pic>
      <p:sp>
        <p:nvSpPr>
          <p:cNvPr id="13" name="Google Shape;13;p2"/>
          <p:cNvSpPr txBox="1">
            <a:spLocks noGrp="1"/>
          </p:cNvSpPr>
          <p:nvPr>
            <p:ph type="ctrTitle" idx="2"/>
          </p:nvPr>
        </p:nvSpPr>
        <p:spPr>
          <a:xfrm>
            <a:off x="846666" y="1524796"/>
            <a:ext cx="7459200" cy="11025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rgbClr val="FFB600"/>
              </a:buClr>
              <a:buSzPts val="5000"/>
              <a:buFont typeface="Roboto"/>
              <a:buNone/>
              <a:defRPr sz="5000" b="1">
                <a:solidFill>
                  <a:srgbClr val="FFB600"/>
                </a:solidFill>
                <a:latin typeface="Roboto"/>
                <a:ea typeface="Roboto"/>
                <a:cs typeface="Roboto"/>
                <a:sym typeface="Roboto"/>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 name="Google Shape;14;p2"/>
          <p:cNvSpPr txBox="1">
            <a:spLocks noGrp="1"/>
          </p:cNvSpPr>
          <p:nvPr>
            <p:ph type="subTitle" idx="3"/>
          </p:nvPr>
        </p:nvSpPr>
        <p:spPr>
          <a:xfrm>
            <a:off x="1371600" y="3408365"/>
            <a:ext cx="6400800" cy="942900"/>
          </a:xfrm>
          <a:prstGeom prst="rect">
            <a:avLst/>
          </a:prstGeom>
          <a:noFill/>
          <a:ln>
            <a:noFill/>
          </a:ln>
        </p:spPr>
        <p:txBody>
          <a:bodyPr spcFirstLastPara="1" wrap="square" lIns="91425" tIns="45700" rIns="91425" bIns="45700" anchor="t" anchorCtr="0">
            <a:noAutofit/>
          </a:bodyPr>
          <a:lstStyle>
            <a:lvl1pPr lvl="0" algn="ctr" rtl="0">
              <a:spcBef>
                <a:spcPts val="640"/>
              </a:spcBef>
              <a:spcAft>
                <a:spcPts val="0"/>
              </a:spcAft>
              <a:buClr>
                <a:schemeClr val="lt1"/>
              </a:buClr>
              <a:buSzPts val="2400"/>
              <a:buNone/>
              <a:defRPr sz="2400" b="0" i="0">
                <a:solidFill>
                  <a:schemeClr val="lt1"/>
                </a:solidFill>
                <a:latin typeface="Roboto"/>
                <a:ea typeface="Roboto"/>
                <a:cs typeface="Roboto"/>
                <a:sym typeface="Roboto"/>
              </a:defRPr>
            </a:lvl1pPr>
            <a:lvl2pPr lvl="1" algn="ctr" rtl="0">
              <a:spcBef>
                <a:spcPts val="560"/>
              </a:spcBef>
              <a:spcAft>
                <a:spcPts val="0"/>
              </a:spcAft>
              <a:buClr>
                <a:srgbClr val="888888"/>
              </a:buClr>
              <a:buSzPts val="2800"/>
              <a:buNone/>
              <a:defRPr>
                <a:solidFill>
                  <a:srgbClr val="888888"/>
                </a:solidFill>
              </a:defRPr>
            </a:lvl2pPr>
            <a:lvl3pPr lvl="2" algn="ctr" rtl="0">
              <a:spcBef>
                <a:spcPts val="480"/>
              </a:spcBef>
              <a:spcAft>
                <a:spcPts val="0"/>
              </a:spcAft>
              <a:buClr>
                <a:srgbClr val="888888"/>
              </a:buClr>
              <a:buSzPts val="2400"/>
              <a:buNone/>
              <a:defRPr>
                <a:solidFill>
                  <a:srgbClr val="888888"/>
                </a:solidFill>
              </a:defRPr>
            </a:lvl3pPr>
            <a:lvl4pPr lvl="3" algn="ctr" rtl="0">
              <a:spcBef>
                <a:spcPts val="400"/>
              </a:spcBef>
              <a:spcAft>
                <a:spcPts val="0"/>
              </a:spcAft>
              <a:buClr>
                <a:srgbClr val="888888"/>
              </a:buClr>
              <a:buSzPts val="2000"/>
              <a:buNone/>
              <a:defRPr>
                <a:solidFill>
                  <a:srgbClr val="888888"/>
                </a:solidFill>
              </a:defRPr>
            </a:lvl4pPr>
            <a:lvl5pPr lvl="4" algn="ctr" rtl="0">
              <a:spcBef>
                <a:spcPts val="400"/>
              </a:spcBef>
              <a:spcAft>
                <a:spcPts val="0"/>
              </a:spcAft>
              <a:buClr>
                <a:srgbClr val="888888"/>
              </a:buClr>
              <a:buSzPts val="20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pic>
        <p:nvPicPr>
          <p:cNvPr id="15" name="Google Shape;15;p2"/>
          <p:cNvPicPr preferRelativeResize="0"/>
          <p:nvPr/>
        </p:nvPicPr>
        <p:blipFill rotWithShape="1">
          <a:blip r:embed="rId3">
            <a:alphaModFix/>
          </a:blip>
          <a:srcRect/>
          <a:stretch/>
        </p:blipFill>
        <p:spPr>
          <a:xfrm>
            <a:off x="56444" y="255089"/>
            <a:ext cx="3386667" cy="39946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8"/>
        <p:cNvGrpSpPr/>
        <p:nvPr/>
      </p:nvGrpSpPr>
      <p:grpSpPr>
        <a:xfrm>
          <a:off x="0" y="0"/>
          <a:ext cx="0" cy="0"/>
          <a:chOff x="0" y="0"/>
          <a:chExt cx="0" cy="0"/>
        </a:xfrm>
      </p:grpSpPr>
      <p:sp>
        <p:nvSpPr>
          <p:cNvPr id="59" name="Google Shape;59;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60" name="Google Shape;60;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p:cSld name="TITLE_1">
    <p:bg>
      <p:bgPr>
        <a:solidFill>
          <a:srgbClr val="002F6D"/>
        </a:solidFill>
        <a:effectLst/>
      </p:bgPr>
    </p:bg>
    <p:spTree>
      <p:nvGrpSpPr>
        <p:cNvPr id="1" name="Shape 61"/>
        <p:cNvGrpSpPr/>
        <p:nvPr/>
      </p:nvGrpSpPr>
      <p:grpSpPr>
        <a:xfrm>
          <a:off x="0" y="0"/>
          <a:ext cx="0" cy="0"/>
          <a:chOff x="0" y="0"/>
          <a:chExt cx="0" cy="0"/>
        </a:xfrm>
      </p:grpSpPr>
      <p:pic>
        <p:nvPicPr>
          <p:cNvPr id="62" name="Google Shape;62;p12"/>
          <p:cNvPicPr preferRelativeResize="0"/>
          <p:nvPr/>
        </p:nvPicPr>
        <p:blipFill rotWithShape="1">
          <a:blip r:embed="rId2">
            <a:alphaModFix/>
          </a:blip>
          <a:srcRect/>
          <a:stretch/>
        </p:blipFill>
        <p:spPr>
          <a:xfrm>
            <a:off x="28362" y="0"/>
            <a:ext cx="9059194" cy="5143500"/>
          </a:xfrm>
          <a:prstGeom prst="rect">
            <a:avLst/>
          </a:prstGeom>
          <a:noFill/>
          <a:ln>
            <a:noFill/>
          </a:ln>
        </p:spPr>
      </p:pic>
      <p:sp>
        <p:nvSpPr>
          <p:cNvPr id="63" name="Google Shape;63;p12"/>
          <p:cNvSpPr txBox="1">
            <a:spLocks noGrp="1"/>
          </p:cNvSpPr>
          <p:nvPr>
            <p:ph type="ctrTitle"/>
          </p:nvPr>
        </p:nvSpPr>
        <p:spPr>
          <a:xfrm>
            <a:off x="846666" y="1524796"/>
            <a:ext cx="7459200" cy="11025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Clr>
                <a:srgbClr val="FFB600"/>
              </a:buClr>
              <a:buSzPts val="4100"/>
              <a:buFont typeface="Roboto"/>
              <a:buNone/>
              <a:defRPr sz="4100">
                <a:solidFill>
                  <a:srgbClr val="FFB600"/>
                </a:solidFill>
                <a:latin typeface="Roboto"/>
                <a:ea typeface="Roboto"/>
                <a:cs typeface="Roboto"/>
                <a:sym typeface="Roboto"/>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4" name="Google Shape;64;p12"/>
          <p:cNvSpPr txBox="1">
            <a:spLocks noGrp="1"/>
          </p:cNvSpPr>
          <p:nvPr>
            <p:ph type="subTitle" idx="1"/>
          </p:nvPr>
        </p:nvSpPr>
        <p:spPr>
          <a:xfrm>
            <a:off x="1371600" y="2951165"/>
            <a:ext cx="6400800" cy="942900"/>
          </a:xfrm>
          <a:prstGeom prst="rect">
            <a:avLst/>
          </a:prstGeom>
          <a:noFill/>
          <a:ln>
            <a:noFill/>
          </a:ln>
        </p:spPr>
        <p:txBody>
          <a:bodyPr spcFirstLastPara="1" wrap="square" lIns="68575" tIns="34275" rIns="68575" bIns="34275" anchor="t" anchorCtr="0">
            <a:noAutofit/>
          </a:bodyPr>
          <a:lstStyle>
            <a:lvl1pPr lvl="0" algn="ctr" rtl="0">
              <a:spcBef>
                <a:spcPts val="500"/>
              </a:spcBef>
              <a:spcAft>
                <a:spcPts val="0"/>
              </a:spcAft>
              <a:buClr>
                <a:schemeClr val="lt1"/>
              </a:buClr>
              <a:buSzPts val="2400"/>
              <a:buNone/>
              <a:defRPr b="0" i="0">
                <a:solidFill>
                  <a:schemeClr val="lt1"/>
                </a:solidFill>
                <a:latin typeface="Roboto"/>
                <a:ea typeface="Roboto"/>
                <a:cs typeface="Roboto"/>
                <a:sym typeface="Roboto"/>
              </a:defRPr>
            </a:lvl1pPr>
            <a:lvl2pPr lvl="1" algn="ctr" rtl="0">
              <a:spcBef>
                <a:spcPts val="400"/>
              </a:spcBef>
              <a:spcAft>
                <a:spcPts val="0"/>
              </a:spcAft>
              <a:buClr>
                <a:srgbClr val="888888"/>
              </a:buClr>
              <a:buSzPts val="2100"/>
              <a:buNone/>
              <a:defRPr>
                <a:solidFill>
                  <a:srgbClr val="888888"/>
                </a:solidFill>
              </a:defRPr>
            </a:lvl2pPr>
            <a:lvl3pPr lvl="2" algn="ctr" rtl="0">
              <a:spcBef>
                <a:spcPts val="400"/>
              </a:spcBef>
              <a:spcAft>
                <a:spcPts val="0"/>
              </a:spcAft>
              <a:buClr>
                <a:srgbClr val="888888"/>
              </a:buClr>
              <a:buSzPts val="1800"/>
              <a:buNone/>
              <a:defRPr>
                <a:solidFill>
                  <a:srgbClr val="888888"/>
                </a:solidFill>
              </a:defRPr>
            </a:lvl3pPr>
            <a:lvl4pPr lvl="3" algn="ctr" rtl="0">
              <a:spcBef>
                <a:spcPts val="300"/>
              </a:spcBef>
              <a:spcAft>
                <a:spcPts val="0"/>
              </a:spcAft>
              <a:buClr>
                <a:srgbClr val="888888"/>
              </a:buClr>
              <a:buSzPts val="1500"/>
              <a:buNone/>
              <a:defRPr>
                <a:solidFill>
                  <a:srgbClr val="888888"/>
                </a:solidFill>
              </a:defRPr>
            </a:lvl4pPr>
            <a:lvl5pPr lvl="4" algn="ctr" rtl="0">
              <a:spcBef>
                <a:spcPts val="300"/>
              </a:spcBef>
              <a:spcAft>
                <a:spcPts val="0"/>
              </a:spcAft>
              <a:buClr>
                <a:srgbClr val="888888"/>
              </a:buClr>
              <a:buSzPts val="1500"/>
              <a:buNone/>
              <a:defRPr>
                <a:solidFill>
                  <a:srgbClr val="888888"/>
                </a:solidFill>
              </a:defRPr>
            </a:lvl5pPr>
            <a:lvl6pPr lvl="5" algn="ctr" rtl="0">
              <a:spcBef>
                <a:spcPts val="300"/>
              </a:spcBef>
              <a:spcAft>
                <a:spcPts val="0"/>
              </a:spcAft>
              <a:buClr>
                <a:srgbClr val="888888"/>
              </a:buClr>
              <a:buSzPts val="1500"/>
              <a:buNone/>
              <a:defRPr>
                <a:solidFill>
                  <a:srgbClr val="888888"/>
                </a:solidFill>
              </a:defRPr>
            </a:lvl6pPr>
            <a:lvl7pPr lvl="6" algn="ctr" rtl="0">
              <a:spcBef>
                <a:spcPts val="300"/>
              </a:spcBef>
              <a:spcAft>
                <a:spcPts val="0"/>
              </a:spcAft>
              <a:buClr>
                <a:srgbClr val="888888"/>
              </a:buClr>
              <a:buSzPts val="1500"/>
              <a:buNone/>
              <a:defRPr>
                <a:solidFill>
                  <a:srgbClr val="888888"/>
                </a:solidFill>
              </a:defRPr>
            </a:lvl7pPr>
            <a:lvl8pPr lvl="7" algn="ctr" rtl="0">
              <a:spcBef>
                <a:spcPts val="300"/>
              </a:spcBef>
              <a:spcAft>
                <a:spcPts val="0"/>
              </a:spcAft>
              <a:buClr>
                <a:srgbClr val="888888"/>
              </a:buClr>
              <a:buSzPts val="1500"/>
              <a:buNone/>
              <a:defRPr>
                <a:solidFill>
                  <a:srgbClr val="888888"/>
                </a:solidFill>
              </a:defRPr>
            </a:lvl8pPr>
            <a:lvl9pPr lvl="8" algn="ctr" rtl="0">
              <a:spcBef>
                <a:spcPts val="300"/>
              </a:spcBef>
              <a:spcAft>
                <a:spcPts val="0"/>
              </a:spcAft>
              <a:buClr>
                <a:srgbClr val="888888"/>
              </a:buClr>
              <a:buSzPts val="1500"/>
              <a:buNone/>
              <a:defRPr>
                <a:solidFill>
                  <a:srgbClr val="888888"/>
                </a:solidFill>
              </a:defRPr>
            </a:lvl9pPr>
          </a:lstStyle>
          <a:p>
            <a:endParaRPr/>
          </a:p>
        </p:txBody>
      </p:sp>
      <p:pic>
        <p:nvPicPr>
          <p:cNvPr id="65" name="Google Shape;65;p12"/>
          <p:cNvPicPr preferRelativeResize="0"/>
          <p:nvPr/>
        </p:nvPicPr>
        <p:blipFill rotWithShape="1">
          <a:blip r:embed="rId3">
            <a:alphaModFix/>
          </a:blip>
          <a:srcRect/>
          <a:stretch/>
        </p:blipFill>
        <p:spPr>
          <a:xfrm>
            <a:off x="56444" y="255089"/>
            <a:ext cx="3386669" cy="39946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
        <p:cNvGrpSpPr/>
        <p:nvPr/>
      </p:nvGrpSpPr>
      <p:grpSpPr>
        <a:xfrm>
          <a:off x="0" y="0"/>
          <a:ext cx="0" cy="0"/>
          <a:chOff x="0" y="0"/>
          <a:chExt cx="0" cy="0"/>
        </a:xfrm>
      </p:grpSpPr>
      <p:sp>
        <p:nvSpPr>
          <p:cNvPr id="17" name="Google Shape;17;p3"/>
          <p:cNvSpPr/>
          <p:nvPr/>
        </p:nvSpPr>
        <p:spPr>
          <a:xfrm>
            <a:off x="0" y="0"/>
            <a:ext cx="9144000" cy="1063200"/>
          </a:xfrm>
          <a:prstGeom prst="rect">
            <a:avLst/>
          </a:prstGeom>
          <a:solidFill>
            <a:srgbClr val="002F6D"/>
          </a:solid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 name="Google Shape;18;p3"/>
          <p:cNvSpPr txBox="1">
            <a:spLocks noGrp="1"/>
          </p:cNvSpPr>
          <p:nvPr>
            <p:ph type="title"/>
          </p:nvPr>
        </p:nvSpPr>
        <p:spPr>
          <a:xfrm>
            <a:off x="457200" y="122475"/>
            <a:ext cx="8229600" cy="9408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lt1"/>
              </a:buClr>
              <a:buSzPts val="3600"/>
              <a:buFont typeface="Roboto"/>
              <a:buNone/>
              <a:defRPr sz="3600" b="1">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9" name="Google Shape;19;p3"/>
          <p:cNvSpPr txBox="1">
            <a:spLocks noGrp="1"/>
          </p:cNvSpPr>
          <p:nvPr>
            <p:ph type="body" idx="1"/>
          </p:nvPr>
        </p:nvSpPr>
        <p:spPr>
          <a:xfrm>
            <a:off x="457200" y="1200150"/>
            <a:ext cx="8229600" cy="3394500"/>
          </a:xfrm>
          <a:prstGeom prst="rect">
            <a:avLst/>
          </a:prstGeom>
          <a:noFill/>
          <a:ln>
            <a:noFill/>
          </a:ln>
        </p:spPr>
        <p:txBody>
          <a:bodyPr spcFirstLastPara="1" wrap="square" lIns="91425" tIns="45700" rIns="91425" bIns="45700" anchor="t" anchorCtr="0">
            <a:noAutofit/>
          </a:bodyPr>
          <a:lstStyle>
            <a:lvl1pPr marL="457200" lvl="0" indent="-342900" algn="l" rtl="0">
              <a:spcBef>
                <a:spcPts val="360"/>
              </a:spcBef>
              <a:spcAft>
                <a:spcPts val="0"/>
              </a:spcAft>
              <a:buClr>
                <a:srgbClr val="000000"/>
              </a:buClr>
              <a:buSzPts val="1800"/>
              <a:buChar char="●"/>
              <a:defRPr>
                <a:solidFill>
                  <a:srgbClr val="000000"/>
                </a:solidFill>
              </a:defRPr>
            </a:lvl1pPr>
            <a:lvl2pPr marL="914400" lvl="1" indent="-342900" algn="l" rtl="0">
              <a:spcBef>
                <a:spcPts val="360"/>
              </a:spcBef>
              <a:spcAft>
                <a:spcPts val="0"/>
              </a:spcAft>
              <a:buClr>
                <a:srgbClr val="000000"/>
              </a:buClr>
              <a:buSzPts val="1800"/>
              <a:buChar char="○"/>
              <a:defRPr>
                <a:solidFill>
                  <a:srgbClr val="000000"/>
                </a:solidFill>
              </a:defRPr>
            </a:lvl2pPr>
            <a:lvl3pPr marL="1371600" lvl="2" indent="-342900" algn="l" rtl="0">
              <a:spcBef>
                <a:spcPts val="360"/>
              </a:spcBef>
              <a:spcAft>
                <a:spcPts val="0"/>
              </a:spcAft>
              <a:buClr>
                <a:srgbClr val="000000"/>
              </a:buClr>
              <a:buSzPts val="1800"/>
              <a:buChar char="■"/>
              <a:defRPr>
                <a:solidFill>
                  <a:srgbClr val="000000"/>
                </a:solidFill>
              </a:defRPr>
            </a:lvl3pPr>
            <a:lvl4pPr marL="1828800" lvl="3" indent="-342900" algn="l" rtl="0">
              <a:spcBef>
                <a:spcPts val="360"/>
              </a:spcBef>
              <a:spcAft>
                <a:spcPts val="0"/>
              </a:spcAft>
              <a:buClr>
                <a:srgbClr val="000000"/>
              </a:buClr>
              <a:buSzPts val="1800"/>
              <a:buChar char="●"/>
              <a:defRPr>
                <a:solidFill>
                  <a:srgbClr val="000000"/>
                </a:solidFill>
              </a:defRPr>
            </a:lvl4pPr>
            <a:lvl5pPr marL="2286000" lvl="4" indent="-342900" algn="l" rtl="0">
              <a:spcBef>
                <a:spcPts val="360"/>
              </a:spcBef>
              <a:spcAft>
                <a:spcPts val="0"/>
              </a:spcAft>
              <a:buClr>
                <a:srgbClr val="000000"/>
              </a:buClr>
              <a:buSzPts val="1800"/>
              <a:buChar char="○"/>
              <a:defRPr>
                <a:solidFill>
                  <a:srgbClr val="000000"/>
                </a:solidFill>
              </a:defRPr>
            </a:lvl5pPr>
            <a:lvl6pPr marL="2743200" lvl="5" indent="-342900" algn="l" rtl="0">
              <a:spcBef>
                <a:spcPts val="360"/>
              </a:spcBef>
              <a:spcAft>
                <a:spcPts val="0"/>
              </a:spcAft>
              <a:buClr>
                <a:srgbClr val="000000"/>
              </a:buClr>
              <a:buSzPts val="1800"/>
              <a:buChar char="■"/>
              <a:defRPr>
                <a:solidFill>
                  <a:srgbClr val="000000"/>
                </a:solidFill>
              </a:defRPr>
            </a:lvl6pPr>
            <a:lvl7pPr marL="3200400" lvl="6" indent="-342900" algn="l" rtl="0">
              <a:spcBef>
                <a:spcPts val="360"/>
              </a:spcBef>
              <a:spcAft>
                <a:spcPts val="0"/>
              </a:spcAft>
              <a:buClr>
                <a:srgbClr val="000000"/>
              </a:buClr>
              <a:buSzPts val="1800"/>
              <a:buChar char="●"/>
              <a:defRPr>
                <a:solidFill>
                  <a:srgbClr val="000000"/>
                </a:solidFill>
              </a:defRPr>
            </a:lvl7pPr>
            <a:lvl8pPr marL="3657600" lvl="7" indent="-342900" algn="l" rtl="0">
              <a:spcBef>
                <a:spcPts val="360"/>
              </a:spcBef>
              <a:spcAft>
                <a:spcPts val="0"/>
              </a:spcAft>
              <a:buClr>
                <a:srgbClr val="000000"/>
              </a:buClr>
              <a:buSzPts val="1800"/>
              <a:buChar char="○"/>
              <a:defRPr>
                <a:solidFill>
                  <a:srgbClr val="000000"/>
                </a:solidFill>
              </a:defRPr>
            </a:lvl8pPr>
            <a:lvl9pPr marL="4114800" lvl="8" indent="-342900" algn="l" rtl="0">
              <a:spcBef>
                <a:spcPts val="360"/>
              </a:spcBef>
              <a:spcAft>
                <a:spcPts val="0"/>
              </a:spcAft>
              <a:buClr>
                <a:srgbClr val="000000"/>
              </a:buClr>
              <a:buSzPts val="1800"/>
              <a:buChar char="■"/>
              <a:defRPr>
                <a:solidFill>
                  <a:srgbClr val="000000"/>
                </a:solidFill>
              </a:defRPr>
            </a:lvl9pPr>
          </a:lstStyle>
          <a:p>
            <a:endParaRPr/>
          </a:p>
        </p:txBody>
      </p:sp>
      <p:pic>
        <p:nvPicPr>
          <p:cNvPr id="20" name="Google Shape;20;p3"/>
          <p:cNvPicPr preferRelativeResize="0"/>
          <p:nvPr/>
        </p:nvPicPr>
        <p:blipFill rotWithShape="1">
          <a:blip r:embed="rId2">
            <a:alphaModFix/>
          </a:blip>
          <a:srcRect/>
          <a:stretch/>
        </p:blipFill>
        <p:spPr>
          <a:xfrm>
            <a:off x="6078511" y="4731544"/>
            <a:ext cx="1956214" cy="27366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1">
  <p:cSld name="OBJECT_1">
    <p:spTree>
      <p:nvGrpSpPr>
        <p:cNvPr id="1" name="Shape 21"/>
        <p:cNvGrpSpPr/>
        <p:nvPr/>
      </p:nvGrpSpPr>
      <p:grpSpPr>
        <a:xfrm>
          <a:off x="0" y="0"/>
          <a:ext cx="0" cy="0"/>
          <a:chOff x="0" y="0"/>
          <a:chExt cx="0" cy="0"/>
        </a:xfrm>
      </p:grpSpPr>
      <p:sp>
        <p:nvSpPr>
          <p:cNvPr id="22" name="Google Shape;22;p4"/>
          <p:cNvSpPr/>
          <p:nvPr/>
        </p:nvSpPr>
        <p:spPr>
          <a:xfrm>
            <a:off x="0" y="0"/>
            <a:ext cx="9144000" cy="1063200"/>
          </a:xfrm>
          <a:prstGeom prst="rect">
            <a:avLst/>
          </a:prstGeom>
          <a:solidFill>
            <a:srgbClr val="FEE258"/>
          </a:solidFill>
          <a:ln w="9525" cap="flat" cmpd="sng">
            <a:solidFill>
              <a:srgbClr val="FEE25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 name="Google Shape;23;p4"/>
          <p:cNvSpPr txBox="1">
            <a:spLocks noGrp="1"/>
          </p:cNvSpPr>
          <p:nvPr>
            <p:ph type="title"/>
          </p:nvPr>
        </p:nvSpPr>
        <p:spPr>
          <a:xfrm>
            <a:off x="457200" y="151700"/>
            <a:ext cx="8229600" cy="9117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rgbClr val="000000"/>
              </a:buClr>
              <a:buSzPts val="3600"/>
              <a:buFont typeface="Roboto"/>
              <a:buNone/>
              <a:defRPr sz="3600" b="1">
                <a:solidFill>
                  <a:srgbClr val="000000"/>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4" name="Google Shape;24;p4"/>
          <p:cNvSpPr txBox="1">
            <a:spLocks noGrp="1"/>
          </p:cNvSpPr>
          <p:nvPr>
            <p:ph type="body" idx="1"/>
          </p:nvPr>
        </p:nvSpPr>
        <p:spPr>
          <a:xfrm>
            <a:off x="457200" y="1200150"/>
            <a:ext cx="8229600" cy="3394500"/>
          </a:xfrm>
          <a:prstGeom prst="rect">
            <a:avLst/>
          </a:prstGeom>
          <a:noFill/>
          <a:ln>
            <a:noFill/>
          </a:ln>
        </p:spPr>
        <p:txBody>
          <a:bodyPr spcFirstLastPara="1" wrap="square" lIns="91425" tIns="45700" rIns="91425" bIns="45700" anchor="t" anchorCtr="0">
            <a:noAutofit/>
          </a:bodyPr>
          <a:lstStyle>
            <a:lvl1pPr marL="457200" lvl="0" indent="-342900" algn="l" rtl="0">
              <a:spcBef>
                <a:spcPts val="360"/>
              </a:spcBef>
              <a:spcAft>
                <a:spcPts val="0"/>
              </a:spcAft>
              <a:buClr>
                <a:srgbClr val="000000"/>
              </a:buClr>
              <a:buSzPts val="1800"/>
              <a:buChar char="●"/>
              <a:defRPr>
                <a:solidFill>
                  <a:srgbClr val="000000"/>
                </a:solidFill>
              </a:defRPr>
            </a:lvl1pPr>
            <a:lvl2pPr marL="914400" lvl="1" indent="-342900" algn="l" rtl="0">
              <a:spcBef>
                <a:spcPts val="360"/>
              </a:spcBef>
              <a:spcAft>
                <a:spcPts val="0"/>
              </a:spcAft>
              <a:buClr>
                <a:srgbClr val="000000"/>
              </a:buClr>
              <a:buSzPts val="1800"/>
              <a:buChar char="○"/>
              <a:defRPr>
                <a:solidFill>
                  <a:srgbClr val="000000"/>
                </a:solidFill>
              </a:defRPr>
            </a:lvl2pPr>
            <a:lvl3pPr marL="1371600" lvl="2" indent="-342900" algn="l" rtl="0">
              <a:spcBef>
                <a:spcPts val="360"/>
              </a:spcBef>
              <a:spcAft>
                <a:spcPts val="0"/>
              </a:spcAft>
              <a:buClr>
                <a:srgbClr val="000000"/>
              </a:buClr>
              <a:buSzPts val="1800"/>
              <a:buChar char="■"/>
              <a:defRPr>
                <a:solidFill>
                  <a:srgbClr val="000000"/>
                </a:solidFill>
              </a:defRPr>
            </a:lvl3pPr>
            <a:lvl4pPr marL="1828800" lvl="3" indent="-342900" algn="l" rtl="0">
              <a:spcBef>
                <a:spcPts val="360"/>
              </a:spcBef>
              <a:spcAft>
                <a:spcPts val="0"/>
              </a:spcAft>
              <a:buClr>
                <a:srgbClr val="000000"/>
              </a:buClr>
              <a:buSzPts val="1800"/>
              <a:buChar char="●"/>
              <a:defRPr>
                <a:solidFill>
                  <a:srgbClr val="000000"/>
                </a:solidFill>
              </a:defRPr>
            </a:lvl4pPr>
            <a:lvl5pPr marL="2286000" lvl="4" indent="-342900" algn="l" rtl="0">
              <a:spcBef>
                <a:spcPts val="360"/>
              </a:spcBef>
              <a:spcAft>
                <a:spcPts val="0"/>
              </a:spcAft>
              <a:buClr>
                <a:srgbClr val="000000"/>
              </a:buClr>
              <a:buSzPts val="1800"/>
              <a:buChar char="○"/>
              <a:defRPr>
                <a:solidFill>
                  <a:srgbClr val="000000"/>
                </a:solidFill>
              </a:defRPr>
            </a:lvl5pPr>
            <a:lvl6pPr marL="2743200" lvl="5" indent="-342900" algn="l" rtl="0">
              <a:spcBef>
                <a:spcPts val="360"/>
              </a:spcBef>
              <a:spcAft>
                <a:spcPts val="0"/>
              </a:spcAft>
              <a:buClr>
                <a:srgbClr val="000000"/>
              </a:buClr>
              <a:buSzPts val="1800"/>
              <a:buChar char="■"/>
              <a:defRPr>
                <a:solidFill>
                  <a:srgbClr val="000000"/>
                </a:solidFill>
              </a:defRPr>
            </a:lvl6pPr>
            <a:lvl7pPr marL="3200400" lvl="6" indent="-342900" algn="l" rtl="0">
              <a:spcBef>
                <a:spcPts val="360"/>
              </a:spcBef>
              <a:spcAft>
                <a:spcPts val="0"/>
              </a:spcAft>
              <a:buClr>
                <a:srgbClr val="000000"/>
              </a:buClr>
              <a:buSzPts val="1800"/>
              <a:buChar char="●"/>
              <a:defRPr>
                <a:solidFill>
                  <a:srgbClr val="000000"/>
                </a:solidFill>
              </a:defRPr>
            </a:lvl7pPr>
            <a:lvl8pPr marL="3657600" lvl="7" indent="-342900" algn="l" rtl="0">
              <a:spcBef>
                <a:spcPts val="360"/>
              </a:spcBef>
              <a:spcAft>
                <a:spcPts val="0"/>
              </a:spcAft>
              <a:buClr>
                <a:srgbClr val="000000"/>
              </a:buClr>
              <a:buSzPts val="1800"/>
              <a:buChar char="○"/>
              <a:defRPr>
                <a:solidFill>
                  <a:srgbClr val="000000"/>
                </a:solidFill>
              </a:defRPr>
            </a:lvl8pPr>
            <a:lvl9pPr marL="4114800" lvl="8" indent="-342900" algn="l" rtl="0">
              <a:spcBef>
                <a:spcPts val="360"/>
              </a:spcBef>
              <a:spcAft>
                <a:spcPts val="0"/>
              </a:spcAft>
              <a:buClr>
                <a:srgbClr val="000000"/>
              </a:buClr>
              <a:buSzPts val="1800"/>
              <a:buChar char="■"/>
              <a:defRPr>
                <a:solidFill>
                  <a:srgbClr val="000000"/>
                </a:solidFill>
              </a:defRPr>
            </a:lvl9pPr>
          </a:lstStyle>
          <a:p>
            <a:endParaRPr/>
          </a:p>
        </p:txBody>
      </p:sp>
      <p:pic>
        <p:nvPicPr>
          <p:cNvPr id="25" name="Google Shape;25;p4"/>
          <p:cNvPicPr preferRelativeResize="0"/>
          <p:nvPr/>
        </p:nvPicPr>
        <p:blipFill rotWithShape="1">
          <a:blip r:embed="rId2">
            <a:alphaModFix/>
          </a:blip>
          <a:srcRect/>
          <a:stretch/>
        </p:blipFill>
        <p:spPr>
          <a:xfrm>
            <a:off x="6078511" y="4731544"/>
            <a:ext cx="1956214" cy="27366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p:cSld name="SECTION_HEADER_1">
    <p:spTree>
      <p:nvGrpSpPr>
        <p:cNvPr id="1" name="Shape 26"/>
        <p:cNvGrpSpPr/>
        <p:nvPr/>
      </p:nvGrpSpPr>
      <p:grpSpPr>
        <a:xfrm>
          <a:off x="0" y="0"/>
          <a:ext cx="0" cy="0"/>
          <a:chOff x="0" y="0"/>
          <a:chExt cx="0" cy="0"/>
        </a:xfrm>
      </p:grpSpPr>
      <p:pic>
        <p:nvPicPr>
          <p:cNvPr id="27" name="Google Shape;27;p5"/>
          <p:cNvPicPr preferRelativeResize="0"/>
          <p:nvPr/>
        </p:nvPicPr>
        <p:blipFill rotWithShape="1">
          <a:blip r:embed="rId2">
            <a:alphaModFix/>
          </a:blip>
          <a:srcRect/>
          <a:stretch/>
        </p:blipFill>
        <p:spPr>
          <a:xfrm>
            <a:off x="0" y="0"/>
            <a:ext cx="9150605" cy="5143500"/>
          </a:xfrm>
          <a:prstGeom prst="rect">
            <a:avLst/>
          </a:prstGeom>
          <a:noFill/>
          <a:ln>
            <a:noFill/>
          </a:ln>
        </p:spPr>
      </p:pic>
      <p:pic>
        <p:nvPicPr>
          <p:cNvPr id="28" name="Google Shape;28;p5"/>
          <p:cNvPicPr preferRelativeResize="0"/>
          <p:nvPr/>
        </p:nvPicPr>
        <p:blipFill rotWithShape="1">
          <a:blip r:embed="rId3">
            <a:alphaModFix/>
          </a:blip>
          <a:srcRect/>
          <a:stretch/>
        </p:blipFill>
        <p:spPr>
          <a:xfrm>
            <a:off x="6078511" y="4731544"/>
            <a:ext cx="1956214" cy="273668"/>
          </a:xfrm>
          <a:prstGeom prst="rect">
            <a:avLst/>
          </a:prstGeom>
          <a:noFill/>
          <a:ln>
            <a:noFill/>
          </a:ln>
        </p:spPr>
      </p:pic>
      <p:sp>
        <p:nvSpPr>
          <p:cNvPr id="29" name="Google Shape;29;p5"/>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2F6D"/>
              </a:buClr>
              <a:buSzPts val="4000"/>
              <a:buFont typeface="Roboto"/>
              <a:buNone/>
              <a:defRPr sz="4000" b="1">
                <a:solidFill>
                  <a:srgbClr val="002F6D"/>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0"/>
        <p:cNvGrpSpPr/>
        <p:nvPr/>
      </p:nvGrpSpPr>
      <p:grpSpPr>
        <a:xfrm>
          <a:off x="0" y="0"/>
          <a:ext cx="0" cy="0"/>
          <a:chOff x="0" y="0"/>
          <a:chExt cx="0" cy="0"/>
        </a:xfrm>
      </p:grpSpPr>
      <p:sp>
        <p:nvSpPr>
          <p:cNvPr id="31" name="Google Shape;31;p6"/>
          <p:cNvSpPr/>
          <p:nvPr/>
        </p:nvSpPr>
        <p:spPr>
          <a:xfrm>
            <a:off x="0" y="0"/>
            <a:ext cx="9144000" cy="1063200"/>
          </a:xfrm>
          <a:prstGeom prst="rect">
            <a:avLst/>
          </a:prstGeom>
          <a:solidFill>
            <a:srgbClr val="002F6D"/>
          </a:solid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2" name="Google Shape;32;p6"/>
          <p:cNvSpPr txBox="1">
            <a:spLocks noGrp="1"/>
          </p:cNvSpPr>
          <p:nvPr>
            <p:ph type="title"/>
          </p:nvPr>
        </p:nvSpPr>
        <p:spPr>
          <a:xfrm>
            <a:off x="457200" y="53578"/>
            <a:ext cx="8229600" cy="8574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lt1"/>
              </a:buClr>
              <a:buSzPts val="3600"/>
              <a:buFont typeface="Roboto"/>
              <a:buNone/>
              <a:defRPr sz="3600" b="1">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3" name="Google Shape;33;p6"/>
          <p:cNvSpPr txBox="1">
            <a:spLocks noGrp="1"/>
          </p:cNvSpPr>
          <p:nvPr>
            <p:ph type="body" idx="1"/>
          </p:nvPr>
        </p:nvSpPr>
        <p:spPr>
          <a:xfrm>
            <a:off x="457200" y="1200150"/>
            <a:ext cx="4038600" cy="3394500"/>
          </a:xfrm>
          <a:prstGeom prst="rect">
            <a:avLst/>
          </a:prstGeom>
          <a:noFill/>
          <a:ln>
            <a:noFill/>
          </a:ln>
        </p:spPr>
        <p:txBody>
          <a:bodyPr spcFirstLastPara="1" wrap="square" lIns="91425" tIns="45700" rIns="91425" bIns="45700" anchor="t" anchorCtr="0">
            <a:noAutofit/>
          </a:bodyPr>
          <a:lstStyle>
            <a:lvl1pPr marL="457200" lvl="0" indent="-406400" algn="l" rtl="0">
              <a:spcBef>
                <a:spcPts val="560"/>
              </a:spcBef>
              <a:spcAft>
                <a:spcPts val="0"/>
              </a:spcAft>
              <a:buClr>
                <a:srgbClr val="595959"/>
              </a:buClr>
              <a:buSzPts val="2800"/>
              <a:buChar char="●"/>
              <a:defRPr sz="2800"/>
            </a:lvl1pPr>
            <a:lvl2pPr marL="914400" lvl="1" indent="-381000" algn="l" rtl="0">
              <a:spcBef>
                <a:spcPts val="480"/>
              </a:spcBef>
              <a:spcAft>
                <a:spcPts val="0"/>
              </a:spcAft>
              <a:buClr>
                <a:srgbClr val="595959"/>
              </a:buClr>
              <a:buSzPts val="2400"/>
              <a:buChar char="○"/>
              <a:defRPr sz="2400"/>
            </a:lvl2pPr>
            <a:lvl3pPr marL="1371600" lvl="2" indent="-355600" algn="l" rtl="0">
              <a:spcBef>
                <a:spcPts val="400"/>
              </a:spcBef>
              <a:spcAft>
                <a:spcPts val="0"/>
              </a:spcAft>
              <a:buClr>
                <a:srgbClr val="595959"/>
              </a:buClr>
              <a:buSzPts val="2000"/>
              <a:buChar char="■"/>
              <a:defRPr sz="2000"/>
            </a:lvl3pPr>
            <a:lvl4pPr marL="1828800" lvl="3" indent="-342900" algn="l" rtl="0">
              <a:spcBef>
                <a:spcPts val="360"/>
              </a:spcBef>
              <a:spcAft>
                <a:spcPts val="0"/>
              </a:spcAft>
              <a:buClr>
                <a:srgbClr val="595959"/>
              </a:buClr>
              <a:buSzPts val="1800"/>
              <a:buChar char="●"/>
              <a:defRPr sz="1800"/>
            </a:lvl4pPr>
            <a:lvl5pPr marL="2286000" lvl="4" indent="-342900" algn="l" rtl="0">
              <a:spcBef>
                <a:spcPts val="360"/>
              </a:spcBef>
              <a:spcAft>
                <a:spcPts val="0"/>
              </a:spcAft>
              <a:buClr>
                <a:srgbClr val="595959"/>
              </a:buClr>
              <a:buSzPts val="1800"/>
              <a:buChar char="○"/>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34" name="Google Shape;34;p6"/>
          <p:cNvSpPr txBox="1">
            <a:spLocks noGrp="1"/>
          </p:cNvSpPr>
          <p:nvPr>
            <p:ph type="body" idx="2"/>
          </p:nvPr>
        </p:nvSpPr>
        <p:spPr>
          <a:xfrm>
            <a:off x="4648200" y="1200150"/>
            <a:ext cx="4038600" cy="3394500"/>
          </a:xfrm>
          <a:prstGeom prst="rect">
            <a:avLst/>
          </a:prstGeom>
          <a:noFill/>
          <a:ln>
            <a:noFill/>
          </a:ln>
        </p:spPr>
        <p:txBody>
          <a:bodyPr spcFirstLastPara="1" wrap="square" lIns="91425" tIns="45700" rIns="91425" bIns="45700" anchor="t" anchorCtr="0">
            <a:noAutofit/>
          </a:bodyPr>
          <a:lstStyle>
            <a:lvl1pPr marL="457200" lvl="0" indent="-406400" algn="l" rtl="0">
              <a:spcBef>
                <a:spcPts val="560"/>
              </a:spcBef>
              <a:spcAft>
                <a:spcPts val="0"/>
              </a:spcAft>
              <a:buClr>
                <a:srgbClr val="595959"/>
              </a:buClr>
              <a:buSzPts val="2800"/>
              <a:buChar char="●"/>
              <a:defRPr sz="2800"/>
            </a:lvl1pPr>
            <a:lvl2pPr marL="914400" lvl="1" indent="-381000" algn="l" rtl="0">
              <a:spcBef>
                <a:spcPts val="480"/>
              </a:spcBef>
              <a:spcAft>
                <a:spcPts val="0"/>
              </a:spcAft>
              <a:buClr>
                <a:srgbClr val="595959"/>
              </a:buClr>
              <a:buSzPts val="2400"/>
              <a:buChar char="○"/>
              <a:defRPr sz="2400"/>
            </a:lvl2pPr>
            <a:lvl3pPr marL="1371600" lvl="2" indent="-355600" algn="l" rtl="0">
              <a:spcBef>
                <a:spcPts val="400"/>
              </a:spcBef>
              <a:spcAft>
                <a:spcPts val="0"/>
              </a:spcAft>
              <a:buClr>
                <a:srgbClr val="595959"/>
              </a:buClr>
              <a:buSzPts val="2000"/>
              <a:buChar char="■"/>
              <a:defRPr sz="2000"/>
            </a:lvl3pPr>
            <a:lvl4pPr marL="1828800" lvl="3" indent="-342900" algn="l" rtl="0">
              <a:spcBef>
                <a:spcPts val="360"/>
              </a:spcBef>
              <a:spcAft>
                <a:spcPts val="0"/>
              </a:spcAft>
              <a:buClr>
                <a:srgbClr val="595959"/>
              </a:buClr>
              <a:buSzPts val="1800"/>
              <a:buChar char="●"/>
              <a:defRPr sz="1800"/>
            </a:lvl4pPr>
            <a:lvl5pPr marL="2286000" lvl="4" indent="-342900" algn="l" rtl="0">
              <a:spcBef>
                <a:spcPts val="360"/>
              </a:spcBef>
              <a:spcAft>
                <a:spcPts val="0"/>
              </a:spcAft>
              <a:buClr>
                <a:srgbClr val="595959"/>
              </a:buClr>
              <a:buSzPts val="1800"/>
              <a:buChar char="○"/>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pic>
        <p:nvPicPr>
          <p:cNvPr id="35" name="Google Shape;35;p6"/>
          <p:cNvPicPr preferRelativeResize="0"/>
          <p:nvPr/>
        </p:nvPicPr>
        <p:blipFill rotWithShape="1">
          <a:blip r:embed="rId2">
            <a:alphaModFix/>
          </a:blip>
          <a:srcRect/>
          <a:stretch/>
        </p:blipFill>
        <p:spPr>
          <a:xfrm>
            <a:off x="6078511" y="4731544"/>
            <a:ext cx="1956214" cy="273668"/>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1">
  <p:cSld name="TWO_OBJECTS_1">
    <p:spTree>
      <p:nvGrpSpPr>
        <p:cNvPr id="1" name="Shape 36"/>
        <p:cNvGrpSpPr/>
        <p:nvPr/>
      </p:nvGrpSpPr>
      <p:grpSpPr>
        <a:xfrm>
          <a:off x="0" y="0"/>
          <a:ext cx="0" cy="0"/>
          <a:chOff x="0" y="0"/>
          <a:chExt cx="0" cy="0"/>
        </a:xfrm>
      </p:grpSpPr>
      <p:sp>
        <p:nvSpPr>
          <p:cNvPr id="37" name="Google Shape;37;p7"/>
          <p:cNvSpPr/>
          <p:nvPr/>
        </p:nvSpPr>
        <p:spPr>
          <a:xfrm>
            <a:off x="0" y="0"/>
            <a:ext cx="9144000" cy="1063200"/>
          </a:xfrm>
          <a:prstGeom prst="rect">
            <a:avLst/>
          </a:prstGeom>
          <a:solidFill>
            <a:srgbClr val="002F6D"/>
          </a:solid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8" name="Google Shape;38;p7"/>
          <p:cNvSpPr txBox="1">
            <a:spLocks noGrp="1"/>
          </p:cNvSpPr>
          <p:nvPr>
            <p:ph type="title"/>
          </p:nvPr>
        </p:nvSpPr>
        <p:spPr>
          <a:xfrm>
            <a:off x="457200" y="53578"/>
            <a:ext cx="8229600" cy="8574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lt1"/>
              </a:buClr>
              <a:buSzPts val="3600"/>
              <a:buFont typeface="Roboto"/>
              <a:buNone/>
              <a:defRPr sz="3600" b="1">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9" name="Google Shape;39;p7"/>
          <p:cNvSpPr txBox="1">
            <a:spLocks noGrp="1"/>
          </p:cNvSpPr>
          <p:nvPr>
            <p:ph type="body" idx="1"/>
          </p:nvPr>
        </p:nvSpPr>
        <p:spPr>
          <a:xfrm>
            <a:off x="457200" y="1776825"/>
            <a:ext cx="4038600" cy="2817900"/>
          </a:xfrm>
          <a:prstGeom prst="rect">
            <a:avLst/>
          </a:prstGeom>
          <a:noFill/>
          <a:ln>
            <a:noFill/>
          </a:ln>
        </p:spPr>
        <p:txBody>
          <a:bodyPr spcFirstLastPara="1" wrap="square" lIns="91425" tIns="45700" rIns="91425" bIns="45700" anchor="t" anchorCtr="0">
            <a:noAutofit/>
          </a:bodyPr>
          <a:lstStyle>
            <a:lvl1pPr marL="457200" lvl="0" indent="-355600" algn="l" rtl="0">
              <a:spcBef>
                <a:spcPts val="560"/>
              </a:spcBef>
              <a:spcAft>
                <a:spcPts val="0"/>
              </a:spcAft>
              <a:buClr>
                <a:srgbClr val="595959"/>
              </a:buClr>
              <a:buSzPts val="2000"/>
              <a:buChar char="●"/>
              <a:defRPr sz="2000"/>
            </a:lvl1pPr>
            <a:lvl2pPr marL="914400" lvl="1" indent="-355600" algn="l" rtl="0">
              <a:spcBef>
                <a:spcPts val="480"/>
              </a:spcBef>
              <a:spcAft>
                <a:spcPts val="0"/>
              </a:spcAft>
              <a:buClr>
                <a:srgbClr val="595959"/>
              </a:buClr>
              <a:buSzPts val="2000"/>
              <a:buChar char="○"/>
              <a:defRPr sz="2000"/>
            </a:lvl2pPr>
            <a:lvl3pPr marL="1371600" lvl="2" indent="-355600" algn="l" rtl="0">
              <a:spcBef>
                <a:spcPts val="400"/>
              </a:spcBef>
              <a:spcAft>
                <a:spcPts val="0"/>
              </a:spcAft>
              <a:buClr>
                <a:srgbClr val="595959"/>
              </a:buClr>
              <a:buSzPts val="2000"/>
              <a:buChar char="■"/>
              <a:defRPr sz="2000"/>
            </a:lvl3pPr>
            <a:lvl4pPr marL="1828800" lvl="3" indent="-355600" algn="l" rtl="0">
              <a:spcBef>
                <a:spcPts val="360"/>
              </a:spcBef>
              <a:spcAft>
                <a:spcPts val="0"/>
              </a:spcAft>
              <a:buClr>
                <a:srgbClr val="595959"/>
              </a:buClr>
              <a:buSzPts val="2000"/>
              <a:buChar char="●"/>
              <a:defRPr sz="2000"/>
            </a:lvl4pPr>
            <a:lvl5pPr marL="2286000" lvl="4" indent="-355600" algn="l" rtl="0">
              <a:spcBef>
                <a:spcPts val="360"/>
              </a:spcBef>
              <a:spcAft>
                <a:spcPts val="0"/>
              </a:spcAft>
              <a:buClr>
                <a:srgbClr val="595959"/>
              </a:buClr>
              <a:buSzPts val="2000"/>
              <a:buChar char="○"/>
              <a:defRPr sz="2000"/>
            </a:lvl5pPr>
            <a:lvl6pPr marL="2743200" lvl="5" indent="-355600" algn="l" rtl="0">
              <a:spcBef>
                <a:spcPts val="360"/>
              </a:spcBef>
              <a:spcAft>
                <a:spcPts val="0"/>
              </a:spcAft>
              <a:buClr>
                <a:schemeClr val="dk1"/>
              </a:buClr>
              <a:buSzPts val="2000"/>
              <a:buChar char="■"/>
              <a:defRPr sz="2000"/>
            </a:lvl6pPr>
            <a:lvl7pPr marL="3200400" lvl="6" indent="-355600" algn="l" rtl="0">
              <a:spcBef>
                <a:spcPts val="360"/>
              </a:spcBef>
              <a:spcAft>
                <a:spcPts val="0"/>
              </a:spcAft>
              <a:buClr>
                <a:schemeClr val="dk1"/>
              </a:buClr>
              <a:buSzPts val="2000"/>
              <a:buChar char="●"/>
              <a:defRPr sz="2000"/>
            </a:lvl7pPr>
            <a:lvl8pPr marL="3657600" lvl="7" indent="-355600" algn="l" rtl="0">
              <a:spcBef>
                <a:spcPts val="360"/>
              </a:spcBef>
              <a:spcAft>
                <a:spcPts val="0"/>
              </a:spcAft>
              <a:buClr>
                <a:schemeClr val="dk1"/>
              </a:buClr>
              <a:buSzPts val="2000"/>
              <a:buChar char="○"/>
              <a:defRPr sz="2000"/>
            </a:lvl8pPr>
            <a:lvl9pPr marL="4114800" lvl="8" indent="-355600" algn="l" rtl="0">
              <a:spcBef>
                <a:spcPts val="360"/>
              </a:spcBef>
              <a:spcAft>
                <a:spcPts val="0"/>
              </a:spcAft>
              <a:buClr>
                <a:schemeClr val="dk1"/>
              </a:buClr>
              <a:buSzPts val="2000"/>
              <a:buChar char="■"/>
              <a:defRPr sz="2000"/>
            </a:lvl9pPr>
          </a:lstStyle>
          <a:p>
            <a:endParaRPr/>
          </a:p>
        </p:txBody>
      </p:sp>
      <p:sp>
        <p:nvSpPr>
          <p:cNvPr id="40" name="Google Shape;40;p7"/>
          <p:cNvSpPr txBox="1">
            <a:spLocks noGrp="1"/>
          </p:cNvSpPr>
          <p:nvPr>
            <p:ph type="body" idx="2"/>
          </p:nvPr>
        </p:nvSpPr>
        <p:spPr>
          <a:xfrm>
            <a:off x="4648200" y="1776550"/>
            <a:ext cx="4038600" cy="2817900"/>
          </a:xfrm>
          <a:prstGeom prst="rect">
            <a:avLst/>
          </a:prstGeom>
          <a:noFill/>
          <a:ln>
            <a:noFill/>
          </a:ln>
        </p:spPr>
        <p:txBody>
          <a:bodyPr spcFirstLastPara="1" wrap="square" lIns="91425" tIns="45700" rIns="91425" bIns="45700" anchor="t" anchorCtr="0">
            <a:noAutofit/>
          </a:bodyPr>
          <a:lstStyle>
            <a:lvl1pPr marL="457200" lvl="0" indent="-355600" algn="l" rtl="0">
              <a:spcBef>
                <a:spcPts val="560"/>
              </a:spcBef>
              <a:spcAft>
                <a:spcPts val="0"/>
              </a:spcAft>
              <a:buClr>
                <a:srgbClr val="595959"/>
              </a:buClr>
              <a:buSzPts val="2000"/>
              <a:buChar char="●"/>
              <a:defRPr sz="2000"/>
            </a:lvl1pPr>
            <a:lvl2pPr marL="914400" lvl="1" indent="-355600" algn="l" rtl="0">
              <a:spcBef>
                <a:spcPts val="480"/>
              </a:spcBef>
              <a:spcAft>
                <a:spcPts val="0"/>
              </a:spcAft>
              <a:buClr>
                <a:srgbClr val="595959"/>
              </a:buClr>
              <a:buSzPts val="2000"/>
              <a:buChar char="○"/>
              <a:defRPr sz="2000"/>
            </a:lvl2pPr>
            <a:lvl3pPr marL="1371600" lvl="2" indent="-355600" algn="l" rtl="0">
              <a:spcBef>
                <a:spcPts val="400"/>
              </a:spcBef>
              <a:spcAft>
                <a:spcPts val="0"/>
              </a:spcAft>
              <a:buClr>
                <a:srgbClr val="595959"/>
              </a:buClr>
              <a:buSzPts val="2000"/>
              <a:buChar char="■"/>
              <a:defRPr sz="2000"/>
            </a:lvl3pPr>
            <a:lvl4pPr marL="1828800" lvl="3" indent="-355600" algn="l" rtl="0">
              <a:spcBef>
                <a:spcPts val="360"/>
              </a:spcBef>
              <a:spcAft>
                <a:spcPts val="0"/>
              </a:spcAft>
              <a:buClr>
                <a:srgbClr val="595959"/>
              </a:buClr>
              <a:buSzPts val="2000"/>
              <a:buChar char="●"/>
              <a:defRPr sz="2000"/>
            </a:lvl4pPr>
            <a:lvl5pPr marL="2286000" lvl="4" indent="-355600" algn="l" rtl="0">
              <a:spcBef>
                <a:spcPts val="360"/>
              </a:spcBef>
              <a:spcAft>
                <a:spcPts val="0"/>
              </a:spcAft>
              <a:buClr>
                <a:srgbClr val="595959"/>
              </a:buClr>
              <a:buSzPts val="2000"/>
              <a:buChar char="○"/>
              <a:defRPr sz="2000"/>
            </a:lvl5pPr>
            <a:lvl6pPr marL="2743200" lvl="5" indent="-355600" algn="l" rtl="0">
              <a:spcBef>
                <a:spcPts val="360"/>
              </a:spcBef>
              <a:spcAft>
                <a:spcPts val="0"/>
              </a:spcAft>
              <a:buClr>
                <a:schemeClr val="dk1"/>
              </a:buClr>
              <a:buSzPts val="2000"/>
              <a:buChar char="■"/>
              <a:defRPr sz="2000"/>
            </a:lvl6pPr>
            <a:lvl7pPr marL="3200400" lvl="6" indent="-355600" algn="l" rtl="0">
              <a:spcBef>
                <a:spcPts val="360"/>
              </a:spcBef>
              <a:spcAft>
                <a:spcPts val="0"/>
              </a:spcAft>
              <a:buClr>
                <a:schemeClr val="dk1"/>
              </a:buClr>
              <a:buSzPts val="2000"/>
              <a:buChar char="●"/>
              <a:defRPr sz="2000"/>
            </a:lvl7pPr>
            <a:lvl8pPr marL="3657600" lvl="7" indent="-355600" algn="l" rtl="0">
              <a:spcBef>
                <a:spcPts val="360"/>
              </a:spcBef>
              <a:spcAft>
                <a:spcPts val="0"/>
              </a:spcAft>
              <a:buClr>
                <a:schemeClr val="dk1"/>
              </a:buClr>
              <a:buSzPts val="2000"/>
              <a:buChar char="○"/>
              <a:defRPr sz="2000"/>
            </a:lvl8pPr>
            <a:lvl9pPr marL="4114800" lvl="8" indent="-355600" algn="l" rtl="0">
              <a:spcBef>
                <a:spcPts val="360"/>
              </a:spcBef>
              <a:spcAft>
                <a:spcPts val="0"/>
              </a:spcAft>
              <a:buClr>
                <a:schemeClr val="dk1"/>
              </a:buClr>
              <a:buSzPts val="2000"/>
              <a:buChar char="■"/>
              <a:defRPr sz="2000"/>
            </a:lvl9pPr>
          </a:lstStyle>
          <a:p>
            <a:endParaRPr/>
          </a:p>
        </p:txBody>
      </p:sp>
      <p:pic>
        <p:nvPicPr>
          <p:cNvPr id="41" name="Google Shape;41;p7"/>
          <p:cNvPicPr preferRelativeResize="0"/>
          <p:nvPr/>
        </p:nvPicPr>
        <p:blipFill rotWithShape="1">
          <a:blip r:embed="rId2">
            <a:alphaModFix/>
          </a:blip>
          <a:srcRect/>
          <a:stretch/>
        </p:blipFill>
        <p:spPr>
          <a:xfrm>
            <a:off x="6078511" y="4731544"/>
            <a:ext cx="1956214" cy="273668"/>
          </a:xfrm>
          <a:prstGeom prst="rect">
            <a:avLst/>
          </a:prstGeom>
          <a:noFill/>
          <a:ln>
            <a:noFill/>
          </a:ln>
        </p:spPr>
      </p:pic>
      <p:sp>
        <p:nvSpPr>
          <p:cNvPr id="42" name="Google Shape;42;p7"/>
          <p:cNvSpPr txBox="1">
            <a:spLocks noGrp="1"/>
          </p:cNvSpPr>
          <p:nvPr>
            <p:ph type="subTitle" idx="3"/>
          </p:nvPr>
        </p:nvSpPr>
        <p:spPr>
          <a:xfrm>
            <a:off x="339750" y="1370575"/>
            <a:ext cx="3855600" cy="4950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None/>
              <a:defRPr b="1"/>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43" name="Google Shape;43;p7"/>
          <p:cNvSpPr txBox="1">
            <a:spLocks noGrp="1"/>
          </p:cNvSpPr>
          <p:nvPr>
            <p:ph type="subTitle" idx="4"/>
          </p:nvPr>
        </p:nvSpPr>
        <p:spPr>
          <a:xfrm>
            <a:off x="4648200" y="1370575"/>
            <a:ext cx="3855600" cy="495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b="1"/>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4"/>
        <p:cNvGrpSpPr/>
        <p:nvPr/>
      </p:nvGrpSpPr>
      <p:grpSpPr>
        <a:xfrm>
          <a:off x="0" y="0"/>
          <a:ext cx="0" cy="0"/>
          <a:chOff x="0" y="0"/>
          <a:chExt cx="0" cy="0"/>
        </a:xfrm>
      </p:grpSpPr>
      <p:sp>
        <p:nvSpPr>
          <p:cNvPr id="45" name="Google Shape;45;p8"/>
          <p:cNvSpPr/>
          <p:nvPr/>
        </p:nvSpPr>
        <p:spPr>
          <a:xfrm>
            <a:off x="11350" y="0"/>
            <a:ext cx="3523200" cy="5143500"/>
          </a:xfrm>
          <a:prstGeom prst="rect">
            <a:avLst/>
          </a:prstGeom>
          <a:solidFill>
            <a:srgbClr val="002F6D"/>
          </a:solid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 name="Google Shape;46;p8"/>
          <p:cNvSpPr txBox="1">
            <a:spLocks noGrp="1"/>
          </p:cNvSpPr>
          <p:nvPr>
            <p:ph type="title"/>
          </p:nvPr>
        </p:nvSpPr>
        <p:spPr>
          <a:xfrm>
            <a:off x="365500" y="1204800"/>
            <a:ext cx="2814900" cy="6279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Clr>
                <a:srgbClr val="FFB600"/>
              </a:buClr>
              <a:buSzPts val="2400"/>
              <a:buFont typeface="Roboto"/>
              <a:buNone/>
              <a:defRPr sz="2400" b="1">
                <a:solidFill>
                  <a:srgbClr val="FFB600"/>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7" name="Google Shape;47;p8"/>
          <p:cNvSpPr txBox="1">
            <a:spLocks noGrp="1"/>
          </p:cNvSpPr>
          <p:nvPr>
            <p:ph type="body" idx="1"/>
          </p:nvPr>
        </p:nvSpPr>
        <p:spPr>
          <a:xfrm>
            <a:off x="3860800" y="204788"/>
            <a:ext cx="4826100" cy="4389900"/>
          </a:xfrm>
          <a:prstGeom prst="rect">
            <a:avLst/>
          </a:prstGeom>
          <a:noFill/>
          <a:ln>
            <a:noFill/>
          </a:ln>
        </p:spPr>
        <p:txBody>
          <a:bodyPr spcFirstLastPara="1" wrap="square" lIns="91425" tIns="45700" rIns="91425" bIns="45700" anchor="t" anchorCtr="0">
            <a:noAutofit/>
          </a:bodyPr>
          <a:lstStyle>
            <a:lvl1pPr marL="457200" lvl="0" indent="-431800" algn="l" rtl="0">
              <a:spcBef>
                <a:spcPts val="640"/>
              </a:spcBef>
              <a:spcAft>
                <a:spcPts val="0"/>
              </a:spcAft>
              <a:buClr>
                <a:srgbClr val="595959"/>
              </a:buClr>
              <a:buSzPts val="3200"/>
              <a:buChar char="●"/>
              <a:defRPr sz="3200"/>
            </a:lvl1pPr>
            <a:lvl2pPr marL="914400" lvl="1" indent="-406400" algn="l" rtl="0">
              <a:spcBef>
                <a:spcPts val="560"/>
              </a:spcBef>
              <a:spcAft>
                <a:spcPts val="0"/>
              </a:spcAft>
              <a:buClr>
                <a:srgbClr val="595959"/>
              </a:buClr>
              <a:buSzPts val="2800"/>
              <a:buChar char="○"/>
              <a:defRPr sz="2800"/>
            </a:lvl2pPr>
            <a:lvl3pPr marL="1371600" lvl="2" indent="-381000" algn="l" rtl="0">
              <a:spcBef>
                <a:spcPts val="480"/>
              </a:spcBef>
              <a:spcAft>
                <a:spcPts val="0"/>
              </a:spcAft>
              <a:buClr>
                <a:srgbClr val="595959"/>
              </a:buClr>
              <a:buSzPts val="2400"/>
              <a:buChar char="■"/>
              <a:defRPr sz="2400"/>
            </a:lvl3pPr>
            <a:lvl4pPr marL="1828800" lvl="3" indent="-355600" algn="l" rtl="0">
              <a:spcBef>
                <a:spcPts val="400"/>
              </a:spcBef>
              <a:spcAft>
                <a:spcPts val="0"/>
              </a:spcAft>
              <a:buClr>
                <a:srgbClr val="595959"/>
              </a:buClr>
              <a:buSzPts val="2000"/>
              <a:buChar char="●"/>
              <a:defRPr sz="2000"/>
            </a:lvl4pPr>
            <a:lvl5pPr marL="2286000" lvl="4" indent="-355600" algn="l" rtl="0">
              <a:spcBef>
                <a:spcPts val="400"/>
              </a:spcBef>
              <a:spcAft>
                <a:spcPts val="0"/>
              </a:spcAft>
              <a:buClr>
                <a:srgbClr val="595959"/>
              </a:buClr>
              <a:buSzPts val="2000"/>
              <a:buChar char="○"/>
              <a:defRPr sz="2000"/>
            </a:lvl5pPr>
            <a:lvl6pPr marL="2743200" lvl="5" indent="-355600" algn="l" rtl="0">
              <a:spcBef>
                <a:spcPts val="400"/>
              </a:spcBef>
              <a:spcAft>
                <a:spcPts val="0"/>
              </a:spcAft>
              <a:buClr>
                <a:schemeClr val="dk1"/>
              </a:buClr>
              <a:buSzPts val="2000"/>
              <a:buChar char="■"/>
              <a:defRPr sz="2000"/>
            </a:lvl6pPr>
            <a:lvl7pPr marL="3200400" lvl="6" indent="-355600" algn="l" rtl="0">
              <a:spcBef>
                <a:spcPts val="400"/>
              </a:spcBef>
              <a:spcAft>
                <a:spcPts val="0"/>
              </a:spcAft>
              <a:buClr>
                <a:schemeClr val="dk1"/>
              </a:buClr>
              <a:buSzPts val="2000"/>
              <a:buChar char="●"/>
              <a:defRPr sz="2000"/>
            </a:lvl7pPr>
            <a:lvl8pPr marL="3657600" lvl="7" indent="-355600" algn="l" rtl="0">
              <a:spcBef>
                <a:spcPts val="400"/>
              </a:spcBef>
              <a:spcAft>
                <a:spcPts val="0"/>
              </a:spcAft>
              <a:buClr>
                <a:schemeClr val="dk1"/>
              </a:buClr>
              <a:buSzPts val="2000"/>
              <a:buChar char="○"/>
              <a:defRPr sz="2000"/>
            </a:lvl8pPr>
            <a:lvl9pPr marL="4114800" lvl="8" indent="-355600" algn="l" rtl="0">
              <a:spcBef>
                <a:spcPts val="400"/>
              </a:spcBef>
              <a:spcAft>
                <a:spcPts val="0"/>
              </a:spcAft>
              <a:buClr>
                <a:schemeClr val="dk1"/>
              </a:buClr>
              <a:buSzPts val="2000"/>
              <a:buChar char="■"/>
              <a:defRPr sz="2000"/>
            </a:lvl9pPr>
          </a:lstStyle>
          <a:p>
            <a:endParaRPr/>
          </a:p>
        </p:txBody>
      </p:sp>
      <p:pic>
        <p:nvPicPr>
          <p:cNvPr id="48" name="Google Shape;48;p8"/>
          <p:cNvPicPr preferRelativeResize="0"/>
          <p:nvPr/>
        </p:nvPicPr>
        <p:blipFill rotWithShape="1">
          <a:blip r:embed="rId2">
            <a:alphaModFix/>
          </a:blip>
          <a:srcRect/>
          <a:stretch/>
        </p:blipFill>
        <p:spPr>
          <a:xfrm>
            <a:off x="136427" y="214954"/>
            <a:ext cx="2497666" cy="294608"/>
          </a:xfrm>
          <a:prstGeom prst="rect">
            <a:avLst/>
          </a:prstGeom>
          <a:noFill/>
          <a:ln>
            <a:noFill/>
          </a:ln>
        </p:spPr>
      </p:pic>
      <p:sp>
        <p:nvSpPr>
          <p:cNvPr id="49" name="Google Shape;49;p8"/>
          <p:cNvSpPr txBox="1">
            <a:spLocks noGrp="1"/>
          </p:cNvSpPr>
          <p:nvPr>
            <p:ph type="subTitle" idx="2"/>
          </p:nvPr>
        </p:nvSpPr>
        <p:spPr>
          <a:xfrm>
            <a:off x="365500" y="1939325"/>
            <a:ext cx="2814900" cy="404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800">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50"/>
        <p:cNvGrpSpPr/>
        <p:nvPr/>
      </p:nvGrpSpPr>
      <p:grpSpPr>
        <a:xfrm>
          <a:off x="0" y="0"/>
          <a:ext cx="0" cy="0"/>
          <a:chOff x="0" y="0"/>
          <a:chExt cx="0" cy="0"/>
        </a:xfrm>
      </p:grpSpPr>
      <p:pic>
        <p:nvPicPr>
          <p:cNvPr id="51" name="Google Shape;51;p9"/>
          <p:cNvPicPr preferRelativeResize="0"/>
          <p:nvPr/>
        </p:nvPicPr>
        <p:blipFill rotWithShape="1">
          <a:blip r:embed="rId2">
            <a:alphaModFix/>
          </a:blip>
          <a:srcRect/>
          <a:stretch/>
        </p:blipFill>
        <p:spPr>
          <a:xfrm>
            <a:off x="0" y="0"/>
            <a:ext cx="9150605" cy="5227819"/>
          </a:xfrm>
          <a:prstGeom prst="rect">
            <a:avLst/>
          </a:prstGeom>
          <a:noFill/>
          <a:ln>
            <a:noFill/>
          </a:ln>
        </p:spPr>
      </p:pic>
      <p:sp>
        <p:nvSpPr>
          <p:cNvPr id="52" name="Google Shape;52;p9"/>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rgbClr val="FFB600"/>
              </a:buClr>
              <a:buSzPts val="3600"/>
              <a:buFont typeface="Roboto"/>
              <a:buNone/>
              <a:defRPr sz="3600" b="1">
                <a:solidFill>
                  <a:srgbClr val="FFB600"/>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53" name="Google Shape;53;p9"/>
          <p:cNvPicPr preferRelativeResize="0"/>
          <p:nvPr/>
        </p:nvPicPr>
        <p:blipFill rotWithShape="1">
          <a:blip r:embed="rId3">
            <a:alphaModFix/>
          </a:blip>
          <a:srcRect/>
          <a:stretch/>
        </p:blipFill>
        <p:spPr>
          <a:xfrm>
            <a:off x="5831174" y="4790987"/>
            <a:ext cx="2484620" cy="293068"/>
          </a:xfrm>
          <a:prstGeom prst="rect">
            <a:avLst/>
          </a:prstGeom>
          <a:noFill/>
          <a:ln>
            <a:noFill/>
          </a:ln>
        </p:spPr>
      </p:pic>
      <p:sp>
        <p:nvSpPr>
          <p:cNvPr id="54" name="Google Shape;54;p9"/>
          <p:cNvSpPr txBox="1">
            <a:spLocks noGrp="1"/>
          </p:cNvSpPr>
          <p:nvPr>
            <p:ph type="body" idx="1"/>
          </p:nvPr>
        </p:nvSpPr>
        <p:spPr>
          <a:xfrm>
            <a:off x="582425" y="1175300"/>
            <a:ext cx="7959000" cy="3393600"/>
          </a:xfrm>
          <a:prstGeom prst="rect">
            <a:avLst/>
          </a:prstGeom>
          <a:noFill/>
          <a:ln>
            <a:noFill/>
          </a:ln>
        </p:spPr>
        <p:txBody>
          <a:bodyPr spcFirstLastPara="1" wrap="square" lIns="91425" tIns="91425" rIns="91425" bIns="91425" anchor="ctr" anchorCtr="0">
            <a:noAutofit/>
          </a:bodyPr>
          <a:lstStyle>
            <a:lvl1pPr marL="457200" lvl="0" indent="-317500" rtl="0">
              <a:spcBef>
                <a:spcPts val="0"/>
              </a:spcBef>
              <a:spcAft>
                <a:spcPts val="0"/>
              </a:spcAft>
              <a:buClr>
                <a:schemeClr val="lt1"/>
              </a:buClr>
              <a:buSzPts val="1400"/>
              <a:buChar char="●"/>
              <a:defRPr>
                <a:solidFill>
                  <a:schemeClr val="lt1"/>
                </a:solidFill>
              </a:defRPr>
            </a:lvl1pPr>
            <a:lvl2pPr marL="914400" lvl="1" indent="-342900" rtl="0">
              <a:spcBef>
                <a:spcPts val="0"/>
              </a:spcBef>
              <a:spcAft>
                <a:spcPts val="0"/>
              </a:spcAft>
              <a:buClr>
                <a:schemeClr val="lt1"/>
              </a:buClr>
              <a:buSzPts val="1800"/>
              <a:buChar char="○"/>
              <a:defRPr sz="1800">
                <a:solidFill>
                  <a:schemeClr val="lt1"/>
                </a:solidFill>
              </a:defRPr>
            </a:lvl2pPr>
            <a:lvl3pPr marL="1371600" lvl="2" indent="-342900" rtl="0">
              <a:spcBef>
                <a:spcPts val="0"/>
              </a:spcBef>
              <a:spcAft>
                <a:spcPts val="0"/>
              </a:spcAft>
              <a:buClr>
                <a:schemeClr val="lt1"/>
              </a:buClr>
              <a:buSzPts val="1800"/>
              <a:buChar char="■"/>
              <a:defRPr sz="1800">
                <a:solidFill>
                  <a:schemeClr val="lt1"/>
                </a:solidFill>
              </a:defRPr>
            </a:lvl3pPr>
            <a:lvl4pPr marL="1828800" lvl="3" indent="-342900" rtl="0">
              <a:spcBef>
                <a:spcPts val="0"/>
              </a:spcBef>
              <a:spcAft>
                <a:spcPts val="0"/>
              </a:spcAft>
              <a:buClr>
                <a:schemeClr val="lt1"/>
              </a:buClr>
              <a:buSzPts val="1800"/>
              <a:buChar char="●"/>
              <a:defRPr sz="1800">
                <a:solidFill>
                  <a:schemeClr val="lt1"/>
                </a:solidFill>
              </a:defRPr>
            </a:lvl4pPr>
            <a:lvl5pPr marL="2286000" lvl="4" indent="-342900" rtl="0">
              <a:spcBef>
                <a:spcPts val="0"/>
              </a:spcBef>
              <a:spcAft>
                <a:spcPts val="0"/>
              </a:spcAft>
              <a:buClr>
                <a:schemeClr val="lt1"/>
              </a:buClr>
              <a:buSzPts val="1800"/>
              <a:buChar char="○"/>
              <a:defRPr sz="1800">
                <a:solidFill>
                  <a:schemeClr val="lt1"/>
                </a:solidFill>
              </a:defRPr>
            </a:lvl5pPr>
            <a:lvl6pPr marL="2743200" lvl="5" indent="-342900" rtl="0">
              <a:spcBef>
                <a:spcPts val="0"/>
              </a:spcBef>
              <a:spcAft>
                <a:spcPts val="0"/>
              </a:spcAft>
              <a:buClr>
                <a:schemeClr val="lt1"/>
              </a:buClr>
              <a:buSzPts val="1800"/>
              <a:buChar char="■"/>
              <a:defRPr sz="1800">
                <a:solidFill>
                  <a:schemeClr val="lt1"/>
                </a:solidFill>
              </a:defRPr>
            </a:lvl6pPr>
            <a:lvl7pPr marL="3200400" lvl="6" indent="-342900" rtl="0">
              <a:spcBef>
                <a:spcPts val="0"/>
              </a:spcBef>
              <a:spcAft>
                <a:spcPts val="0"/>
              </a:spcAft>
              <a:buClr>
                <a:schemeClr val="lt1"/>
              </a:buClr>
              <a:buSzPts val="1800"/>
              <a:buChar char="●"/>
              <a:defRPr sz="1800">
                <a:solidFill>
                  <a:schemeClr val="lt1"/>
                </a:solidFill>
              </a:defRPr>
            </a:lvl7pPr>
            <a:lvl8pPr marL="3657600" lvl="7" indent="-342900" rtl="0">
              <a:spcBef>
                <a:spcPts val="0"/>
              </a:spcBef>
              <a:spcAft>
                <a:spcPts val="0"/>
              </a:spcAft>
              <a:buClr>
                <a:schemeClr val="lt1"/>
              </a:buClr>
              <a:buSzPts val="1800"/>
              <a:buChar char="○"/>
              <a:defRPr sz="1800">
                <a:solidFill>
                  <a:schemeClr val="lt1"/>
                </a:solidFill>
              </a:defRPr>
            </a:lvl8pPr>
            <a:lvl9pPr marL="4114800" lvl="8" indent="-342900" rtl="0">
              <a:spcBef>
                <a:spcPts val="0"/>
              </a:spcBef>
              <a:spcAft>
                <a:spcPts val="0"/>
              </a:spcAft>
              <a:buClr>
                <a:schemeClr val="lt1"/>
              </a:buClr>
              <a:buSzPts val="1800"/>
              <a:buChar char="■"/>
              <a:defRPr sz="1800">
                <a:solidFill>
                  <a:schemeClr val="lt1"/>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5"/>
        <p:cNvGrpSpPr/>
        <p:nvPr/>
      </p:nvGrpSpPr>
      <p:grpSpPr>
        <a:xfrm>
          <a:off x="0" y="0"/>
          <a:ext cx="0" cy="0"/>
          <a:chOff x="0" y="0"/>
          <a:chExt cx="0" cy="0"/>
        </a:xfrm>
      </p:grpSpPr>
      <p:sp>
        <p:nvSpPr>
          <p:cNvPr id="56" name="Google Shape;56;p10"/>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57" name="Google Shape;57;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36275" y="239775"/>
            <a:ext cx="8884800" cy="5727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1"/>
              </a:buClr>
              <a:buSzPts val="2800"/>
              <a:buNone/>
              <a:defRPr sz="2800">
                <a:solidFill>
                  <a:schemeClr val="dk1"/>
                </a:solidFill>
              </a:defRPr>
            </a:lvl1pPr>
            <a:lvl2pPr lvl="1" algn="ctr">
              <a:spcBef>
                <a:spcPts val="0"/>
              </a:spcBef>
              <a:spcAft>
                <a:spcPts val="0"/>
              </a:spcAft>
              <a:buClr>
                <a:schemeClr val="dk1"/>
              </a:buClr>
              <a:buSzPts val="2800"/>
              <a:buNone/>
              <a:defRPr sz="2800">
                <a:solidFill>
                  <a:schemeClr val="dk1"/>
                </a:solidFill>
              </a:defRPr>
            </a:lvl2pPr>
            <a:lvl3pPr lvl="2" algn="ctr">
              <a:spcBef>
                <a:spcPts val="0"/>
              </a:spcBef>
              <a:spcAft>
                <a:spcPts val="0"/>
              </a:spcAft>
              <a:buClr>
                <a:schemeClr val="dk1"/>
              </a:buClr>
              <a:buSzPts val="2800"/>
              <a:buNone/>
              <a:defRPr sz="2800">
                <a:solidFill>
                  <a:schemeClr val="dk1"/>
                </a:solidFill>
              </a:defRPr>
            </a:lvl3pPr>
            <a:lvl4pPr lvl="3" algn="ctr">
              <a:spcBef>
                <a:spcPts val="0"/>
              </a:spcBef>
              <a:spcAft>
                <a:spcPts val="0"/>
              </a:spcAft>
              <a:buClr>
                <a:schemeClr val="dk1"/>
              </a:buClr>
              <a:buSzPts val="2800"/>
              <a:buNone/>
              <a:defRPr sz="2800">
                <a:solidFill>
                  <a:schemeClr val="dk1"/>
                </a:solidFill>
              </a:defRPr>
            </a:lvl4pPr>
            <a:lvl5pPr lvl="4" algn="ctr">
              <a:spcBef>
                <a:spcPts val="0"/>
              </a:spcBef>
              <a:spcAft>
                <a:spcPts val="0"/>
              </a:spcAft>
              <a:buClr>
                <a:schemeClr val="dk1"/>
              </a:buClr>
              <a:buSzPts val="2800"/>
              <a:buNone/>
              <a:defRPr sz="2800">
                <a:solidFill>
                  <a:schemeClr val="dk1"/>
                </a:solidFill>
              </a:defRPr>
            </a:lvl5pPr>
            <a:lvl6pPr lvl="5" algn="ctr">
              <a:spcBef>
                <a:spcPts val="0"/>
              </a:spcBef>
              <a:spcAft>
                <a:spcPts val="0"/>
              </a:spcAft>
              <a:buClr>
                <a:schemeClr val="dk1"/>
              </a:buClr>
              <a:buSzPts val="2800"/>
              <a:buNone/>
              <a:defRPr sz="2800">
                <a:solidFill>
                  <a:schemeClr val="dk1"/>
                </a:solidFill>
              </a:defRPr>
            </a:lvl6pPr>
            <a:lvl7pPr lvl="6" algn="ctr">
              <a:spcBef>
                <a:spcPts val="0"/>
              </a:spcBef>
              <a:spcAft>
                <a:spcPts val="0"/>
              </a:spcAft>
              <a:buClr>
                <a:schemeClr val="dk1"/>
              </a:buClr>
              <a:buSzPts val="2800"/>
              <a:buNone/>
              <a:defRPr sz="2800">
                <a:solidFill>
                  <a:schemeClr val="dk1"/>
                </a:solidFill>
              </a:defRPr>
            </a:lvl7pPr>
            <a:lvl8pPr lvl="7" algn="ctr">
              <a:spcBef>
                <a:spcPts val="0"/>
              </a:spcBef>
              <a:spcAft>
                <a:spcPts val="0"/>
              </a:spcAft>
              <a:buClr>
                <a:schemeClr val="dk1"/>
              </a:buClr>
              <a:buSzPts val="2800"/>
              <a:buNone/>
              <a:defRPr sz="2800">
                <a:solidFill>
                  <a:schemeClr val="dk1"/>
                </a:solidFill>
              </a:defRPr>
            </a:lvl8pPr>
            <a:lvl9pPr lvl="8" algn="ctr">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cchapman@cvc.edu"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hyperlink" Target="https://www.ada.gov/ada_intro.htm"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hyperlink" Target="https://ccconlineed.instructure.com/courses/4547/files/319783/download?wrap=1" TargetMode="External"/><Relationship Id="rId4" Type="http://schemas.openxmlformats.org/officeDocument/2006/relationships/hyperlink" Target="https://www.section508.gov/content/learn/laws-and-policie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3"/>
          <p:cNvSpPr txBox="1">
            <a:spLocks noGrp="1"/>
          </p:cNvSpPr>
          <p:nvPr>
            <p:ph type="ctrTitle" idx="2"/>
          </p:nvPr>
        </p:nvSpPr>
        <p:spPr>
          <a:xfrm>
            <a:off x="842400" y="1677425"/>
            <a:ext cx="7798500" cy="1102500"/>
          </a:xfrm>
          <a:prstGeom prst="rect">
            <a:avLst/>
          </a:prstGeom>
        </p:spPr>
        <p:txBody>
          <a:bodyPr spcFirstLastPara="1" wrap="square" lIns="91425" tIns="45700" rIns="91425" bIns="45700" anchor="ctr" anchorCtr="0">
            <a:noAutofit/>
          </a:bodyPr>
          <a:lstStyle/>
          <a:p>
            <a:pPr marL="0" lvl="0" indent="0" algn="ctr" rtl="0">
              <a:lnSpc>
                <a:spcPct val="115000"/>
              </a:lnSpc>
              <a:spcBef>
                <a:spcPts val="0"/>
              </a:spcBef>
              <a:spcAft>
                <a:spcPts val="200"/>
              </a:spcAft>
              <a:buNone/>
            </a:pPr>
            <a:r>
              <a:rPr lang="en" sz="3300">
                <a:solidFill>
                  <a:srgbClr val="FFFFFF"/>
                </a:solidFill>
                <a:latin typeface="Arial"/>
                <a:ea typeface="Arial"/>
                <a:cs typeface="Arial"/>
                <a:sym typeface="Arial"/>
              </a:rPr>
              <a:t>Pause, Reflect, Refine:</a:t>
            </a:r>
            <a:endParaRPr sz="6900">
              <a:solidFill>
                <a:srgbClr val="FFFFFF"/>
              </a:solidFill>
            </a:endParaRPr>
          </a:p>
        </p:txBody>
      </p:sp>
      <p:sp>
        <p:nvSpPr>
          <p:cNvPr id="71" name="Google Shape;71;p13"/>
          <p:cNvSpPr txBox="1"/>
          <p:nvPr/>
        </p:nvSpPr>
        <p:spPr>
          <a:xfrm>
            <a:off x="1255200" y="2739200"/>
            <a:ext cx="6633600" cy="10695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 sz="2500" b="1">
                <a:solidFill>
                  <a:srgbClr val="FFFFFF"/>
                </a:solidFill>
              </a:rPr>
              <a:t>Mid-Semester Check-in </a:t>
            </a:r>
            <a:endParaRPr sz="2500" b="1">
              <a:solidFill>
                <a:srgbClr val="FFFFFF"/>
              </a:solidFill>
            </a:endParaRPr>
          </a:p>
          <a:p>
            <a:pPr marL="0" lvl="0" indent="0" algn="ctr" rtl="0">
              <a:lnSpc>
                <a:spcPct val="115000"/>
              </a:lnSpc>
              <a:spcBef>
                <a:spcPts val="200"/>
              </a:spcBef>
              <a:spcAft>
                <a:spcPts val="200"/>
              </a:spcAft>
              <a:buClr>
                <a:schemeClr val="dk1"/>
              </a:buClr>
              <a:buSzPts val="1100"/>
              <a:buFont typeface="Arial"/>
              <a:buNone/>
            </a:pPr>
            <a:r>
              <a:rPr lang="en" sz="2500" b="1">
                <a:solidFill>
                  <a:srgbClr val="FFFFFF"/>
                </a:solidFill>
              </a:rPr>
              <a:t>Using the CVC-OEI Rubric</a:t>
            </a:r>
            <a:endParaRPr/>
          </a:p>
        </p:txBody>
      </p:sp>
      <p:sp>
        <p:nvSpPr>
          <p:cNvPr id="72" name="Google Shape;72;p13"/>
          <p:cNvSpPr txBox="1"/>
          <p:nvPr/>
        </p:nvSpPr>
        <p:spPr>
          <a:xfrm>
            <a:off x="-150" y="4174550"/>
            <a:ext cx="9144000" cy="707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600" b="1">
                <a:solidFill>
                  <a:srgbClr val="FFFFFF"/>
                </a:solidFill>
              </a:rPr>
              <a:t>Cheryl Chapman &amp; Shawn Valcarcel</a:t>
            </a:r>
            <a:endParaRPr sz="1600" b="1">
              <a:solidFill>
                <a:srgbClr val="FFFFFF"/>
              </a:solidFill>
            </a:endParaRPr>
          </a:p>
          <a:p>
            <a:pPr marL="0" lvl="0" indent="0" algn="ctr" rtl="0">
              <a:lnSpc>
                <a:spcPct val="115000"/>
              </a:lnSpc>
              <a:spcBef>
                <a:spcPts val="200"/>
              </a:spcBef>
              <a:spcAft>
                <a:spcPts val="200"/>
              </a:spcAft>
              <a:buNone/>
            </a:pPr>
            <a:r>
              <a:rPr lang="en" sz="1600" b="1">
                <a:solidFill>
                  <a:srgbClr val="FFFFFF"/>
                </a:solidFill>
              </a:rPr>
              <a:t>Instructional Designers (CVC)</a:t>
            </a:r>
            <a:endParaRPr sz="1600" b="1">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2"/>
          <p:cNvSpPr txBox="1">
            <a:spLocks noGrp="1"/>
          </p:cNvSpPr>
          <p:nvPr>
            <p:ph type="ctrTitle" idx="2"/>
          </p:nvPr>
        </p:nvSpPr>
        <p:spPr>
          <a:xfrm>
            <a:off x="842400" y="1677425"/>
            <a:ext cx="7798500" cy="1102500"/>
          </a:xfrm>
          <a:prstGeom prst="rect">
            <a:avLst/>
          </a:prstGeom>
        </p:spPr>
        <p:txBody>
          <a:bodyPr spcFirstLastPara="1" wrap="square" lIns="91425" tIns="45700" rIns="91425" bIns="45700" anchor="ctr" anchorCtr="0">
            <a:noAutofit/>
          </a:bodyPr>
          <a:lstStyle/>
          <a:p>
            <a:pPr marL="0" lvl="0" indent="0" algn="ctr" rtl="0">
              <a:lnSpc>
                <a:spcPct val="115000"/>
              </a:lnSpc>
              <a:spcBef>
                <a:spcPts val="0"/>
              </a:spcBef>
              <a:spcAft>
                <a:spcPts val="200"/>
              </a:spcAft>
              <a:buNone/>
            </a:pPr>
            <a:r>
              <a:rPr lang="en" sz="3300">
                <a:solidFill>
                  <a:srgbClr val="FFFFFF"/>
                </a:solidFill>
                <a:latin typeface="Arial"/>
                <a:ea typeface="Arial"/>
                <a:cs typeface="Arial"/>
                <a:sym typeface="Arial"/>
              </a:rPr>
              <a:t>Poll</a:t>
            </a:r>
            <a:endParaRPr sz="6900">
              <a:solidFill>
                <a:srgbClr val="FFFFFF"/>
              </a:solidFill>
            </a:endParaRPr>
          </a:p>
        </p:txBody>
      </p:sp>
      <p:sp>
        <p:nvSpPr>
          <p:cNvPr id="133" name="Google Shape;133;p22"/>
          <p:cNvSpPr txBox="1"/>
          <p:nvPr/>
        </p:nvSpPr>
        <p:spPr>
          <a:xfrm>
            <a:off x="325950" y="2739200"/>
            <a:ext cx="8652300" cy="13668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rgbClr val="FFFFFF"/>
              </a:buClr>
              <a:buSzPts val="2000"/>
              <a:buAutoNum type="arabicPeriod"/>
            </a:pPr>
            <a:r>
              <a:rPr lang="en" sz="2000">
                <a:solidFill>
                  <a:srgbClr val="FFFFFF"/>
                </a:solidFill>
              </a:rPr>
              <a:t>Do you have an anonymous survey before the midterm? The final?</a:t>
            </a:r>
            <a:endParaRPr sz="2000">
              <a:solidFill>
                <a:srgbClr val="FFFFFF"/>
              </a:solidFill>
            </a:endParaRPr>
          </a:p>
          <a:p>
            <a:pPr marL="457200" lvl="0" indent="-355600" algn="l" rtl="0">
              <a:lnSpc>
                <a:spcPct val="115000"/>
              </a:lnSpc>
              <a:spcBef>
                <a:spcPts val="0"/>
              </a:spcBef>
              <a:spcAft>
                <a:spcPts val="0"/>
              </a:spcAft>
              <a:buClr>
                <a:srgbClr val="FFFFFF"/>
              </a:buClr>
              <a:buSzPts val="2000"/>
              <a:buAutoNum type="arabicPeriod"/>
            </a:pPr>
            <a:r>
              <a:rPr lang="en" sz="2000">
                <a:solidFill>
                  <a:srgbClr val="FFFFFF"/>
                </a:solidFill>
              </a:rPr>
              <a:t>Do you use the results to make changes in your course for next term?</a:t>
            </a:r>
            <a:endParaRPr sz="3100" b="1">
              <a:solidFill>
                <a:srgbClr val="FFFFF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3"/>
          <p:cNvSpPr txBox="1">
            <a:spLocks noGrp="1"/>
          </p:cNvSpPr>
          <p:nvPr>
            <p:ph type="title"/>
          </p:nvPr>
        </p:nvSpPr>
        <p:spPr>
          <a:xfrm>
            <a:off x="1485900" y="102631"/>
            <a:ext cx="6172200" cy="705600"/>
          </a:xfrm>
          <a:prstGeom prst="rect">
            <a:avLst/>
          </a:prstGeom>
          <a:noFill/>
          <a:ln>
            <a:noFill/>
          </a:ln>
        </p:spPr>
        <p:txBody>
          <a:bodyPr spcFirstLastPara="1" wrap="square" lIns="68575" tIns="34275" rIns="68575" bIns="34275" anchor="ctr" anchorCtr="0">
            <a:noAutofit/>
          </a:bodyPr>
          <a:lstStyle/>
          <a:p>
            <a:pPr marL="0" lvl="0" indent="0" algn="ctr" rtl="0">
              <a:lnSpc>
                <a:spcPct val="115000"/>
              </a:lnSpc>
              <a:spcBef>
                <a:spcPts val="1200"/>
              </a:spcBef>
              <a:spcAft>
                <a:spcPts val="1200"/>
              </a:spcAft>
              <a:buNone/>
            </a:pPr>
            <a:r>
              <a:rPr lang="en">
                <a:solidFill>
                  <a:srgbClr val="FFFFFF"/>
                </a:solidFill>
              </a:rPr>
              <a:t>Possible Survey Questions</a:t>
            </a:r>
            <a:endParaRPr>
              <a:solidFill>
                <a:srgbClr val="FFFFFF"/>
              </a:solidFill>
            </a:endParaRPr>
          </a:p>
        </p:txBody>
      </p:sp>
      <p:graphicFrame>
        <p:nvGraphicFramePr>
          <p:cNvPr id="139" name="Google Shape;139;p23"/>
          <p:cNvGraphicFramePr/>
          <p:nvPr/>
        </p:nvGraphicFramePr>
        <p:xfrm>
          <a:off x="614575" y="1907550"/>
          <a:ext cx="3000000" cy="3000000"/>
        </p:xfrm>
        <a:graphic>
          <a:graphicData uri="http://schemas.openxmlformats.org/drawingml/2006/table">
            <a:tbl>
              <a:tblPr>
                <a:noFill/>
                <a:tableStyleId>{3C6D5246-60D7-45FB-BF53-287E97C9754E}</a:tableStyleId>
              </a:tblPr>
              <a:tblGrid>
                <a:gridCol w="4125925">
                  <a:extLst>
                    <a:ext uri="{9D8B030D-6E8A-4147-A177-3AD203B41FA5}">
                      <a16:colId xmlns:a16="http://schemas.microsoft.com/office/drawing/2014/main" val="20000"/>
                    </a:ext>
                  </a:extLst>
                </a:gridCol>
                <a:gridCol w="3919075">
                  <a:extLst>
                    <a:ext uri="{9D8B030D-6E8A-4147-A177-3AD203B41FA5}">
                      <a16:colId xmlns:a16="http://schemas.microsoft.com/office/drawing/2014/main" val="20001"/>
                    </a:ext>
                  </a:extLst>
                </a:gridCol>
              </a:tblGrid>
              <a:tr h="529050">
                <a:tc>
                  <a:txBody>
                    <a:bodyPr/>
                    <a:lstStyle/>
                    <a:p>
                      <a:pPr marL="0" lvl="0" indent="0" algn="l" rtl="0">
                        <a:spcBef>
                          <a:spcPts val="0"/>
                        </a:spcBef>
                        <a:spcAft>
                          <a:spcPts val="0"/>
                        </a:spcAft>
                        <a:buClr>
                          <a:schemeClr val="dk1"/>
                        </a:buClr>
                        <a:buSzPts val="1100"/>
                        <a:buFont typeface="Arial"/>
                        <a:buNone/>
                      </a:pPr>
                      <a:r>
                        <a:rPr lang="en" sz="1000"/>
                        <a:t>The design/structure/pacing/navigation of the course supports my understanding of the material.</a:t>
                      </a:r>
                      <a:endParaRPr sz="1000"/>
                    </a:p>
                  </a:txBody>
                  <a:tcPr marL="91425" marR="91425" marT="91425" marB="91425">
                    <a:lnB w="9525" cap="flat" cmpd="sng">
                      <a:solidFill>
                        <a:srgbClr val="9E9E9E"/>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 sz="1000" b="1"/>
                        <a:t>Section A - Content Presentation/Unit Objectives</a:t>
                      </a:r>
                      <a:endParaRPr sz="1000" b="1"/>
                    </a:p>
                    <a:p>
                      <a:pPr marL="0" lvl="0" indent="0" algn="l" rtl="0">
                        <a:spcBef>
                          <a:spcPts val="0"/>
                        </a:spcBef>
                        <a:spcAft>
                          <a:spcPts val="0"/>
                        </a:spcAft>
                        <a:buNone/>
                      </a:pPr>
                      <a:r>
                        <a:rPr lang="en" sz="1000"/>
                        <a:t>A4 Course Navigation</a:t>
                      </a:r>
                      <a:endParaRPr sz="1000"/>
                    </a:p>
                    <a:p>
                      <a:pPr marL="0" lvl="0" indent="0" algn="l" rtl="0">
                        <a:spcBef>
                          <a:spcPts val="0"/>
                        </a:spcBef>
                        <a:spcAft>
                          <a:spcPts val="0"/>
                        </a:spcAft>
                        <a:buNone/>
                      </a:pPr>
                      <a:r>
                        <a:rPr lang="en" sz="1000"/>
                        <a:t>A5 Unit Chunking</a:t>
                      </a:r>
                      <a:endParaRPr sz="1000"/>
                    </a:p>
                    <a:p>
                      <a:pPr marL="0" lvl="0" indent="0" algn="l" rtl="0">
                        <a:spcBef>
                          <a:spcPts val="0"/>
                        </a:spcBef>
                        <a:spcAft>
                          <a:spcPts val="0"/>
                        </a:spcAft>
                        <a:buClr>
                          <a:schemeClr val="dk1"/>
                        </a:buClr>
                        <a:buSzPts val="1100"/>
                        <a:buFont typeface="Arial"/>
                        <a:buNone/>
                      </a:pPr>
                      <a:r>
                        <a:rPr lang="en" sz="1000"/>
                        <a:t>A6 Page Chunking</a:t>
                      </a:r>
                      <a:endParaRPr sz="1000"/>
                    </a:p>
                  </a:txBody>
                  <a:tcPr marL="91425" marR="91425" marT="91425" marB="91425">
                    <a:lnB w="9525" cap="flat" cmpd="sng">
                      <a:solidFill>
                        <a:srgbClr val="9E9E9E"/>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r h="363725">
                <a:tc>
                  <a:txBody>
                    <a:bodyPr/>
                    <a:lstStyle/>
                    <a:p>
                      <a:pPr marL="0" lvl="0" indent="0" algn="l" rtl="0">
                        <a:spcBef>
                          <a:spcPts val="0"/>
                        </a:spcBef>
                        <a:spcAft>
                          <a:spcPts val="0"/>
                        </a:spcAft>
                        <a:buNone/>
                      </a:pPr>
                      <a:r>
                        <a:rPr lang="en" sz="1000"/>
                        <a:t>The objectives for each lesson are clear.</a:t>
                      </a:r>
                      <a:endParaRPr sz="10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 sz="1000" b="1">
                          <a:solidFill>
                            <a:schemeClr val="dk1"/>
                          </a:solidFill>
                        </a:rPr>
                        <a:t>Section A Content Presentation/Unit Objectives</a:t>
                      </a:r>
                      <a:endParaRPr sz="1000" b="1">
                        <a:solidFill>
                          <a:schemeClr val="dk1"/>
                        </a:solidFill>
                      </a:endParaRPr>
                    </a:p>
                    <a:p>
                      <a:pPr marL="0" lvl="0" indent="0" algn="l" rtl="0">
                        <a:spcBef>
                          <a:spcPts val="0"/>
                        </a:spcBef>
                        <a:spcAft>
                          <a:spcPts val="0"/>
                        </a:spcAft>
                        <a:buNone/>
                      </a:pPr>
                      <a:r>
                        <a:rPr lang="en" sz="1000"/>
                        <a:t>A2 Clarity of Objectives</a:t>
                      </a:r>
                      <a:endParaRPr sz="10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363725">
                <a:tc>
                  <a:txBody>
                    <a:bodyPr/>
                    <a:lstStyle/>
                    <a:p>
                      <a:pPr marL="91440" lvl="0" indent="0" algn="l" rtl="0">
                        <a:spcBef>
                          <a:spcPts val="0"/>
                        </a:spcBef>
                        <a:spcAft>
                          <a:spcPts val="0"/>
                        </a:spcAft>
                        <a:buNone/>
                      </a:pPr>
                      <a:r>
                        <a:rPr lang="en" sz="1000"/>
                        <a:t>The instructions for each assignment are clear.</a:t>
                      </a:r>
                      <a:endParaRPr sz="1000"/>
                    </a:p>
                  </a:txBody>
                  <a:tcPr marL="19050" marR="19050" marT="19050" marB="190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FF"/>
                    </a:solidFill>
                  </a:tcPr>
                </a:tc>
                <a:tc>
                  <a:txBody>
                    <a:bodyPr/>
                    <a:lstStyle/>
                    <a:p>
                      <a:pPr marL="91440" lvl="0" indent="0" algn="l" rtl="0">
                        <a:spcBef>
                          <a:spcPts val="0"/>
                        </a:spcBef>
                        <a:spcAft>
                          <a:spcPts val="0"/>
                        </a:spcAft>
                        <a:buNone/>
                      </a:pPr>
                      <a:r>
                        <a:rPr lang="en" sz="1000" b="1">
                          <a:solidFill>
                            <a:schemeClr val="dk1"/>
                          </a:solidFill>
                        </a:rPr>
                        <a:t>Section A Content Presentation/Unit Objectives</a:t>
                      </a:r>
                      <a:endParaRPr sz="1000" b="1">
                        <a:solidFill>
                          <a:schemeClr val="dk1"/>
                        </a:solidFill>
                      </a:endParaRPr>
                    </a:p>
                    <a:p>
                      <a:pPr marL="91440" lvl="0" indent="0" algn="l" rtl="0">
                        <a:spcBef>
                          <a:spcPts val="0"/>
                        </a:spcBef>
                        <a:spcAft>
                          <a:spcPts val="0"/>
                        </a:spcAft>
                        <a:buNone/>
                      </a:pPr>
                      <a:r>
                        <a:rPr lang="en" sz="1000">
                          <a:solidFill>
                            <a:schemeClr val="dk1"/>
                          </a:solidFill>
                        </a:rPr>
                        <a:t>A9 Instructions</a:t>
                      </a:r>
                      <a:endParaRPr sz="1000">
                        <a:solidFill>
                          <a:schemeClr val="dk1"/>
                        </a:solidFill>
                      </a:endParaRPr>
                    </a:p>
                  </a:txBody>
                  <a:tcPr marL="19050" marR="19050" marT="19050" marB="190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363725">
                <a:tc>
                  <a:txBody>
                    <a:bodyPr/>
                    <a:lstStyle/>
                    <a:p>
                      <a:pPr marL="91440" lvl="0" indent="0" algn="l" rtl="0">
                        <a:spcBef>
                          <a:spcPts val="0"/>
                        </a:spcBef>
                        <a:spcAft>
                          <a:spcPts val="0"/>
                        </a:spcAft>
                        <a:buNone/>
                      </a:pPr>
                      <a:r>
                        <a:rPr lang="en" sz="1000"/>
                        <a:t>I feel part of a learning community, connected to other students.</a:t>
                      </a:r>
                      <a:endParaRPr sz="1000"/>
                    </a:p>
                  </a:txBody>
                  <a:tcPr marL="19050" marR="19050" marT="19050" marB="190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FF"/>
                    </a:solidFill>
                  </a:tcPr>
                </a:tc>
                <a:tc>
                  <a:txBody>
                    <a:bodyPr/>
                    <a:lstStyle/>
                    <a:p>
                      <a:pPr marL="91440" lvl="0" indent="0" algn="l" rtl="0">
                        <a:spcBef>
                          <a:spcPts val="0"/>
                        </a:spcBef>
                        <a:spcAft>
                          <a:spcPts val="0"/>
                        </a:spcAft>
                        <a:buNone/>
                      </a:pPr>
                      <a:r>
                        <a:rPr lang="en" sz="1000" b="1"/>
                        <a:t>Section B Interaction/Instructor Contact</a:t>
                      </a:r>
                      <a:endParaRPr sz="1000" b="1"/>
                    </a:p>
                    <a:p>
                      <a:pPr marL="91440" lvl="0" indent="0" algn="l" rtl="0">
                        <a:spcBef>
                          <a:spcPts val="0"/>
                        </a:spcBef>
                        <a:spcAft>
                          <a:spcPts val="0"/>
                        </a:spcAft>
                        <a:buNone/>
                      </a:pPr>
                      <a:r>
                        <a:rPr lang="en" sz="1000"/>
                        <a:t>B5 Regular Effective Contact Among Students</a:t>
                      </a:r>
                      <a:endParaRPr sz="1000"/>
                    </a:p>
                  </a:txBody>
                  <a:tcPr marL="19050" marR="19050" marT="19050" marB="190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339400">
                <a:tc>
                  <a:txBody>
                    <a:bodyPr/>
                    <a:lstStyle/>
                    <a:p>
                      <a:pPr marL="91440" lvl="0" indent="0" algn="l" rtl="0">
                        <a:spcBef>
                          <a:spcPts val="0"/>
                        </a:spcBef>
                        <a:spcAft>
                          <a:spcPts val="0"/>
                        </a:spcAft>
                        <a:buClr>
                          <a:schemeClr val="dk1"/>
                        </a:buClr>
                        <a:buSzPts val="1100"/>
                        <a:buFont typeface="Arial"/>
                        <a:buNone/>
                      </a:pPr>
                      <a:r>
                        <a:rPr lang="en" sz="1000"/>
                        <a:t>There has been helpful and timely feedback to me so far.</a:t>
                      </a:r>
                      <a:endParaRPr sz="1000"/>
                    </a:p>
                  </a:txBody>
                  <a:tcPr marL="19050" marR="19050" marT="19050" marB="19050">
                    <a:lnT w="9525" cap="flat" cmpd="sng">
                      <a:solidFill>
                        <a:srgbClr val="9E9E9E"/>
                      </a:solidFill>
                      <a:prstDash val="solid"/>
                      <a:round/>
                      <a:headEnd type="none" w="sm" len="sm"/>
                      <a:tailEnd type="none" w="sm" len="sm"/>
                    </a:lnT>
                    <a:solidFill>
                      <a:srgbClr val="FFFFFF"/>
                    </a:solidFill>
                  </a:tcPr>
                </a:tc>
                <a:tc>
                  <a:txBody>
                    <a:bodyPr/>
                    <a:lstStyle/>
                    <a:p>
                      <a:pPr marL="91440" lvl="0" indent="0" algn="l" rtl="0">
                        <a:spcBef>
                          <a:spcPts val="0"/>
                        </a:spcBef>
                        <a:spcAft>
                          <a:spcPts val="0"/>
                        </a:spcAft>
                        <a:buNone/>
                      </a:pPr>
                      <a:r>
                        <a:rPr lang="en" sz="1000" b="1"/>
                        <a:t>Section C Assessment/Effective Assessment</a:t>
                      </a:r>
                      <a:endParaRPr sz="1000" b="1"/>
                    </a:p>
                    <a:p>
                      <a:pPr marL="91440" lvl="0" indent="0" algn="l" rtl="0">
                        <a:spcBef>
                          <a:spcPts val="0"/>
                        </a:spcBef>
                        <a:spcAft>
                          <a:spcPts val="0"/>
                        </a:spcAft>
                        <a:buNone/>
                      </a:pPr>
                      <a:r>
                        <a:rPr lang="en" sz="1000"/>
                        <a:t>C7 Feedback </a:t>
                      </a:r>
                      <a:endParaRPr sz="1000"/>
                    </a:p>
                  </a:txBody>
                  <a:tcPr marL="19050" marR="19050" marT="19050" marB="19050">
                    <a:lnT w="9525" cap="flat" cmpd="sng">
                      <a:solidFill>
                        <a:srgbClr val="9E9E9E"/>
                      </a:solidFill>
                      <a:prstDash val="solid"/>
                      <a:round/>
                      <a:headEnd type="none" w="sm" len="sm"/>
                      <a:tailEnd type="none" w="sm" len="sm"/>
                    </a:lnT>
                    <a:solidFill>
                      <a:srgbClr val="FFFFFF"/>
                    </a:solidFill>
                  </a:tcPr>
                </a:tc>
                <a:extLst>
                  <a:ext uri="{0D108BD9-81ED-4DB2-BD59-A6C34878D82A}">
                    <a16:rowId xmlns:a16="http://schemas.microsoft.com/office/drawing/2014/main" val="10004"/>
                  </a:ext>
                </a:extLst>
              </a:tr>
              <a:tr h="578650">
                <a:tc>
                  <a:txBody>
                    <a:bodyPr/>
                    <a:lstStyle/>
                    <a:p>
                      <a:pPr marL="91440" lvl="0" indent="0" algn="l" rtl="0">
                        <a:spcBef>
                          <a:spcPts val="0"/>
                        </a:spcBef>
                        <a:spcAft>
                          <a:spcPts val="0"/>
                        </a:spcAft>
                        <a:buClr>
                          <a:schemeClr val="dk1"/>
                        </a:buClr>
                        <a:buSzPts val="1100"/>
                        <a:buFont typeface="Arial"/>
                        <a:buNone/>
                      </a:pPr>
                      <a:r>
                        <a:rPr lang="en" sz="1000">
                          <a:solidFill>
                            <a:schemeClr val="dk1"/>
                          </a:solidFill>
                        </a:rPr>
                        <a:t>I found opportunities so far to access my learning with instructor feedback. </a:t>
                      </a:r>
                      <a:endParaRPr sz="1000"/>
                    </a:p>
                  </a:txBody>
                  <a:tcPr marL="19050" marR="19050" marT="19050" marB="19050">
                    <a:solidFill>
                      <a:srgbClr val="FFFFFF"/>
                    </a:solidFill>
                  </a:tcPr>
                </a:tc>
                <a:tc>
                  <a:txBody>
                    <a:bodyPr/>
                    <a:lstStyle/>
                    <a:p>
                      <a:pPr marL="0" lvl="0" indent="0" algn="l" rtl="0">
                        <a:spcBef>
                          <a:spcPts val="0"/>
                        </a:spcBef>
                        <a:spcAft>
                          <a:spcPts val="0"/>
                        </a:spcAft>
                        <a:buNone/>
                      </a:pPr>
                      <a:r>
                        <a:rPr lang="en" sz="1000" b="1">
                          <a:solidFill>
                            <a:schemeClr val="dk1"/>
                          </a:solidFill>
                        </a:rPr>
                        <a:t>Section C Assessment/Effective Assessment</a:t>
                      </a:r>
                      <a:endParaRPr sz="1000" b="1">
                        <a:solidFill>
                          <a:schemeClr val="dk1"/>
                        </a:solidFill>
                      </a:endParaRPr>
                    </a:p>
                    <a:p>
                      <a:pPr marL="0" lvl="0" indent="0" algn="l" rtl="0">
                        <a:spcBef>
                          <a:spcPts val="0"/>
                        </a:spcBef>
                        <a:spcAft>
                          <a:spcPts val="0"/>
                        </a:spcAft>
                        <a:buNone/>
                      </a:pPr>
                      <a:r>
                        <a:rPr lang="en" sz="1000">
                          <a:solidFill>
                            <a:schemeClr val="dk1"/>
                          </a:solidFill>
                        </a:rPr>
                        <a:t>C8 Self-Assessment</a:t>
                      </a:r>
                      <a:endParaRPr sz="1000">
                        <a:solidFill>
                          <a:schemeClr val="dk1"/>
                        </a:solidFill>
                      </a:endParaRPr>
                    </a:p>
                  </a:txBody>
                  <a:tcPr marL="91425" marR="91425" marT="91425" marB="91425">
                    <a:solidFill>
                      <a:srgbClr val="FFFFFF"/>
                    </a:solidFill>
                  </a:tcPr>
                </a:tc>
                <a:extLst>
                  <a:ext uri="{0D108BD9-81ED-4DB2-BD59-A6C34878D82A}">
                    <a16:rowId xmlns:a16="http://schemas.microsoft.com/office/drawing/2014/main" val="10005"/>
                  </a:ext>
                </a:extLst>
              </a:tr>
            </a:tbl>
          </a:graphicData>
        </a:graphic>
      </p:graphicFrame>
      <p:sp>
        <p:nvSpPr>
          <p:cNvPr id="140" name="Google Shape;140;p23"/>
          <p:cNvSpPr txBox="1"/>
          <p:nvPr/>
        </p:nvSpPr>
        <p:spPr>
          <a:xfrm>
            <a:off x="556100" y="1189625"/>
            <a:ext cx="7285500" cy="50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100">
                <a:solidFill>
                  <a:schemeClr val="dk1"/>
                </a:solidFill>
              </a:rPr>
              <a:t>Example: We are just about at the halfway point in this course, so let's see how are we doing so far. Your responses are anonymous and are used only to improve your learning experience!</a:t>
            </a:r>
            <a:endParaRPr sz="11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4"/>
          <p:cNvSpPr txBox="1">
            <a:spLocks noGrp="1"/>
          </p:cNvSpPr>
          <p:nvPr>
            <p:ph type="ctrTitle" idx="2"/>
          </p:nvPr>
        </p:nvSpPr>
        <p:spPr>
          <a:xfrm>
            <a:off x="0" y="676700"/>
            <a:ext cx="9166800" cy="1102500"/>
          </a:xfrm>
          <a:prstGeom prst="rect">
            <a:avLst/>
          </a:prstGeom>
        </p:spPr>
        <p:txBody>
          <a:bodyPr spcFirstLastPara="1" wrap="square" lIns="91425" tIns="45700" rIns="91425" bIns="45700" anchor="ctr" anchorCtr="0">
            <a:noAutofit/>
          </a:bodyPr>
          <a:lstStyle/>
          <a:p>
            <a:pPr marL="0" lvl="0" indent="0" algn="ctr" rtl="0">
              <a:lnSpc>
                <a:spcPct val="115000"/>
              </a:lnSpc>
              <a:spcBef>
                <a:spcPts val="0"/>
              </a:spcBef>
              <a:spcAft>
                <a:spcPts val="200"/>
              </a:spcAft>
              <a:buNone/>
            </a:pPr>
            <a:r>
              <a:rPr lang="en" sz="3300">
                <a:solidFill>
                  <a:srgbClr val="FFFFFF"/>
                </a:solidFill>
                <a:latin typeface="Arial"/>
                <a:ea typeface="Arial"/>
                <a:cs typeface="Arial"/>
                <a:sym typeface="Arial"/>
              </a:rPr>
              <a:t>Revision Process</a:t>
            </a:r>
            <a:endParaRPr sz="6900">
              <a:solidFill>
                <a:srgbClr val="FFFFFF"/>
              </a:solidFill>
            </a:endParaRPr>
          </a:p>
        </p:txBody>
      </p:sp>
      <p:graphicFrame>
        <p:nvGraphicFramePr>
          <p:cNvPr id="146" name="Google Shape;146;p24"/>
          <p:cNvGraphicFramePr/>
          <p:nvPr/>
        </p:nvGraphicFramePr>
        <p:xfrm>
          <a:off x="1230600" y="1547750"/>
          <a:ext cx="3000000" cy="3000000"/>
        </p:xfrm>
        <a:graphic>
          <a:graphicData uri="http://schemas.openxmlformats.org/drawingml/2006/table">
            <a:tbl>
              <a:tblPr>
                <a:noFill/>
                <a:tableStyleId>{8A627EC1-4E14-4CCA-993C-3F945D3DEB14}</a:tableStyleId>
              </a:tblPr>
              <a:tblGrid>
                <a:gridCol w="3533775">
                  <a:extLst>
                    <a:ext uri="{9D8B030D-6E8A-4147-A177-3AD203B41FA5}">
                      <a16:colId xmlns:a16="http://schemas.microsoft.com/office/drawing/2014/main" val="20000"/>
                    </a:ext>
                  </a:extLst>
                </a:gridCol>
                <a:gridCol w="1343025">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tblGrid>
              <a:tr h="0">
                <a:tc>
                  <a:txBody>
                    <a:bodyPr/>
                    <a:lstStyle/>
                    <a:p>
                      <a:pPr marL="0" lvl="0" indent="0" algn="ctr" rtl="0">
                        <a:spcBef>
                          <a:spcPts val="0"/>
                        </a:spcBef>
                        <a:spcAft>
                          <a:spcPts val="0"/>
                        </a:spcAft>
                        <a:buNone/>
                      </a:pPr>
                      <a:r>
                        <a:rPr lang="en" sz="1200"/>
                        <a:t>Topic</a:t>
                      </a:r>
                      <a:endParaRPr sz="1200"/>
                    </a:p>
                  </a:txBody>
                  <a:tcPr marL="63500" marR="63500" marT="63500" marB="63500">
                    <a:solidFill>
                      <a:srgbClr val="FFFFFF"/>
                    </a:solidFill>
                  </a:tcPr>
                </a:tc>
                <a:tc>
                  <a:txBody>
                    <a:bodyPr/>
                    <a:lstStyle/>
                    <a:p>
                      <a:pPr marL="0" lvl="0" indent="0" algn="ctr" rtl="0">
                        <a:spcBef>
                          <a:spcPts val="0"/>
                        </a:spcBef>
                        <a:spcAft>
                          <a:spcPts val="0"/>
                        </a:spcAft>
                        <a:buNone/>
                      </a:pPr>
                      <a:r>
                        <a:rPr lang="en" sz="1200"/>
                        <a:t>Rubric Section</a:t>
                      </a:r>
                      <a:endParaRPr sz="1200"/>
                    </a:p>
                  </a:txBody>
                  <a:tcPr marL="63500" marR="63500" marT="63500" marB="63500">
                    <a:solidFill>
                      <a:srgbClr val="FFFFFF"/>
                    </a:solidFill>
                  </a:tcPr>
                </a:tc>
                <a:tc>
                  <a:txBody>
                    <a:bodyPr/>
                    <a:lstStyle/>
                    <a:p>
                      <a:pPr marL="0" lvl="0" indent="0" algn="ctr" rtl="0">
                        <a:spcBef>
                          <a:spcPts val="0"/>
                        </a:spcBef>
                        <a:spcAft>
                          <a:spcPts val="0"/>
                        </a:spcAft>
                        <a:buNone/>
                      </a:pPr>
                      <a:r>
                        <a:rPr lang="en" sz="1200"/>
                        <a:t>Rubric Item</a:t>
                      </a:r>
                      <a:endParaRPr sz="1200"/>
                    </a:p>
                  </a:txBody>
                  <a:tcPr marL="63500" marR="63500" marT="63500" marB="63500">
                    <a:solidFill>
                      <a:srgbClr val="FFFFFF"/>
                    </a:solidFill>
                  </a:tcPr>
                </a:tc>
                <a:extLst>
                  <a:ext uri="{0D108BD9-81ED-4DB2-BD59-A6C34878D82A}">
                    <a16:rowId xmlns:a16="http://schemas.microsoft.com/office/drawing/2014/main" val="10000"/>
                  </a:ext>
                </a:extLst>
              </a:tr>
              <a:tr h="0">
                <a:tc>
                  <a:txBody>
                    <a:bodyPr/>
                    <a:lstStyle/>
                    <a:p>
                      <a:pPr marL="0" lvl="0" indent="0" algn="l" rtl="0">
                        <a:spcBef>
                          <a:spcPts val="0"/>
                        </a:spcBef>
                        <a:spcAft>
                          <a:spcPts val="0"/>
                        </a:spcAft>
                        <a:buNone/>
                      </a:pPr>
                      <a:r>
                        <a:rPr lang="en" sz="1200"/>
                        <a:t>Accessibility Check (pages first)</a:t>
                      </a:r>
                      <a:endParaRPr sz="1200"/>
                    </a:p>
                  </a:txBody>
                  <a:tcPr marL="63500" marR="63500" marT="63500" marB="63500">
                    <a:solidFill>
                      <a:srgbClr val="FFFFFF"/>
                    </a:solidFill>
                  </a:tcPr>
                </a:tc>
                <a:tc>
                  <a:txBody>
                    <a:bodyPr/>
                    <a:lstStyle/>
                    <a:p>
                      <a:pPr marL="0" lvl="0" indent="0" algn="l" rtl="0">
                        <a:spcBef>
                          <a:spcPts val="0"/>
                        </a:spcBef>
                        <a:spcAft>
                          <a:spcPts val="0"/>
                        </a:spcAft>
                        <a:buNone/>
                      </a:pPr>
                      <a:r>
                        <a:rPr lang="en" sz="1200"/>
                        <a:t>Section D</a:t>
                      </a:r>
                      <a:endParaRPr sz="1200"/>
                    </a:p>
                  </a:txBody>
                  <a:tcPr marL="63500" marR="63500" marT="63500" marB="63500">
                    <a:solidFill>
                      <a:srgbClr val="FFFFFF"/>
                    </a:solidFill>
                  </a:tcPr>
                </a:tc>
                <a:tc>
                  <a:txBody>
                    <a:bodyPr/>
                    <a:lstStyle/>
                    <a:p>
                      <a:pPr marL="0" lvl="0" indent="0" algn="l" rtl="0">
                        <a:spcBef>
                          <a:spcPts val="0"/>
                        </a:spcBef>
                        <a:spcAft>
                          <a:spcPts val="0"/>
                        </a:spcAft>
                        <a:buNone/>
                      </a:pPr>
                      <a:r>
                        <a:rPr lang="en" sz="1200"/>
                        <a:t>All pages</a:t>
                      </a:r>
                      <a:endParaRPr sz="1200"/>
                    </a:p>
                  </a:txBody>
                  <a:tcPr marL="63500" marR="63500" marT="63500" marB="63500">
                    <a:solidFill>
                      <a:srgbClr val="FFFFFF"/>
                    </a:solidFill>
                  </a:tcPr>
                </a:tc>
                <a:extLst>
                  <a:ext uri="{0D108BD9-81ED-4DB2-BD59-A6C34878D82A}">
                    <a16:rowId xmlns:a16="http://schemas.microsoft.com/office/drawing/2014/main" val="10001"/>
                  </a:ext>
                </a:extLst>
              </a:tr>
              <a:tr h="0">
                <a:tc>
                  <a:txBody>
                    <a:bodyPr/>
                    <a:lstStyle/>
                    <a:p>
                      <a:pPr marL="0" lvl="0" indent="0" algn="l" rtl="0">
                        <a:spcBef>
                          <a:spcPts val="0"/>
                        </a:spcBef>
                        <a:spcAft>
                          <a:spcPts val="0"/>
                        </a:spcAft>
                        <a:buNone/>
                      </a:pPr>
                      <a:r>
                        <a:rPr lang="en" sz="1200"/>
                        <a:t>Mid-semester/final anonymous survey for continually course improvement</a:t>
                      </a:r>
                      <a:endParaRPr sz="1200"/>
                    </a:p>
                  </a:txBody>
                  <a:tcPr marL="63500" marR="63500" marT="63500" marB="63500">
                    <a:solidFill>
                      <a:srgbClr val="FFFFFF"/>
                    </a:solidFill>
                  </a:tcPr>
                </a:tc>
                <a:tc>
                  <a:txBody>
                    <a:bodyPr/>
                    <a:lstStyle/>
                    <a:p>
                      <a:pPr marL="0" lvl="0" indent="0" algn="l" rtl="0">
                        <a:spcBef>
                          <a:spcPts val="0"/>
                        </a:spcBef>
                        <a:spcAft>
                          <a:spcPts val="0"/>
                        </a:spcAft>
                        <a:buNone/>
                      </a:pPr>
                      <a:r>
                        <a:rPr lang="en" sz="1200"/>
                        <a:t>Section A</a:t>
                      </a:r>
                      <a:endParaRPr sz="1200"/>
                    </a:p>
                  </a:txBody>
                  <a:tcPr marL="63500" marR="63500" marT="63500" marB="63500">
                    <a:solidFill>
                      <a:srgbClr val="FFFFFF"/>
                    </a:solidFill>
                  </a:tcPr>
                </a:tc>
                <a:tc>
                  <a:txBody>
                    <a:bodyPr/>
                    <a:lstStyle/>
                    <a:p>
                      <a:pPr marL="0" lvl="0" indent="0" algn="l" rtl="0">
                        <a:spcBef>
                          <a:spcPts val="0"/>
                        </a:spcBef>
                        <a:spcAft>
                          <a:spcPts val="0"/>
                        </a:spcAft>
                        <a:buNone/>
                      </a:pPr>
                      <a:r>
                        <a:rPr lang="en" sz="1200"/>
                        <a:t>A11 Learner Feedback</a:t>
                      </a:r>
                      <a:endParaRPr sz="1200"/>
                    </a:p>
                  </a:txBody>
                  <a:tcPr marL="63500" marR="63500" marT="63500" marB="63500">
                    <a:solidFill>
                      <a:srgbClr val="FFFFFF"/>
                    </a:solidFill>
                  </a:tcPr>
                </a:tc>
                <a:extLst>
                  <a:ext uri="{0D108BD9-81ED-4DB2-BD59-A6C34878D82A}">
                    <a16:rowId xmlns:a16="http://schemas.microsoft.com/office/drawing/2014/main" val="10002"/>
                  </a:ext>
                </a:extLst>
              </a:tr>
              <a:tr h="0">
                <a:tc>
                  <a:txBody>
                    <a:bodyPr/>
                    <a:lstStyle/>
                    <a:p>
                      <a:pPr marL="0" lvl="0" indent="0" algn="l" rtl="0">
                        <a:spcBef>
                          <a:spcPts val="0"/>
                        </a:spcBef>
                        <a:spcAft>
                          <a:spcPts val="0"/>
                        </a:spcAft>
                        <a:buNone/>
                      </a:pPr>
                      <a:r>
                        <a:rPr lang="en" sz="1200"/>
                        <a:t>Check Assessments are aligned with content (remove fluff or extra documents)</a:t>
                      </a:r>
                      <a:endParaRPr sz="1200"/>
                    </a:p>
                  </a:txBody>
                  <a:tcPr marL="63500" marR="63500" marT="63500" marB="63500">
                    <a:solidFill>
                      <a:srgbClr val="FFFFFF"/>
                    </a:solidFill>
                  </a:tcPr>
                </a:tc>
                <a:tc>
                  <a:txBody>
                    <a:bodyPr/>
                    <a:lstStyle/>
                    <a:p>
                      <a:pPr marL="0" lvl="0" indent="0" algn="l" rtl="0">
                        <a:spcBef>
                          <a:spcPts val="0"/>
                        </a:spcBef>
                        <a:spcAft>
                          <a:spcPts val="0"/>
                        </a:spcAft>
                        <a:buNone/>
                      </a:pPr>
                      <a:r>
                        <a:rPr lang="en" sz="1200"/>
                        <a:t>Section C</a:t>
                      </a:r>
                      <a:endParaRPr sz="1200"/>
                    </a:p>
                  </a:txBody>
                  <a:tcPr marL="63500" marR="63500" marT="63500" marB="63500">
                    <a:solidFill>
                      <a:srgbClr val="FFFFFF"/>
                    </a:solidFill>
                  </a:tcPr>
                </a:tc>
                <a:tc>
                  <a:txBody>
                    <a:bodyPr/>
                    <a:lstStyle/>
                    <a:p>
                      <a:pPr marL="0" lvl="0" indent="0" algn="l" rtl="0">
                        <a:spcBef>
                          <a:spcPts val="0"/>
                        </a:spcBef>
                        <a:spcAft>
                          <a:spcPts val="0"/>
                        </a:spcAft>
                        <a:buNone/>
                      </a:pPr>
                      <a:r>
                        <a:rPr lang="en" sz="1200"/>
                        <a:t>C2 Validity</a:t>
                      </a:r>
                      <a:endParaRPr sz="1200"/>
                    </a:p>
                  </a:txBody>
                  <a:tcPr marL="63500" marR="63500" marT="63500" marB="63500">
                    <a:solidFill>
                      <a:srgbClr val="FFFFFF"/>
                    </a:solidFill>
                  </a:tcPr>
                </a:tc>
                <a:extLst>
                  <a:ext uri="{0D108BD9-81ED-4DB2-BD59-A6C34878D82A}">
                    <a16:rowId xmlns:a16="http://schemas.microsoft.com/office/drawing/2014/main" val="10003"/>
                  </a:ext>
                </a:extLst>
              </a:tr>
              <a:tr h="0">
                <a:tc>
                  <a:txBody>
                    <a:bodyPr/>
                    <a:lstStyle/>
                    <a:p>
                      <a:pPr marL="0" lvl="0" indent="0" algn="l" rtl="0">
                        <a:spcBef>
                          <a:spcPts val="0"/>
                        </a:spcBef>
                        <a:spcAft>
                          <a:spcPts val="0"/>
                        </a:spcAft>
                        <a:buNone/>
                      </a:pPr>
                      <a:r>
                        <a:rPr lang="en" sz="1200"/>
                        <a:t>Review Quizzes (reviewing results)</a:t>
                      </a:r>
                      <a:endParaRPr sz="1200"/>
                    </a:p>
                  </a:txBody>
                  <a:tcPr marL="63500" marR="63500" marT="63500" marB="63500">
                    <a:solidFill>
                      <a:srgbClr val="FFFFFF"/>
                    </a:solidFill>
                  </a:tcPr>
                </a:tc>
                <a:tc>
                  <a:txBody>
                    <a:bodyPr/>
                    <a:lstStyle/>
                    <a:p>
                      <a:pPr marL="0" lvl="0" indent="0" algn="l" rtl="0">
                        <a:spcBef>
                          <a:spcPts val="0"/>
                        </a:spcBef>
                        <a:spcAft>
                          <a:spcPts val="0"/>
                        </a:spcAft>
                        <a:buNone/>
                      </a:pPr>
                      <a:r>
                        <a:rPr lang="en" sz="1200"/>
                        <a:t>Section C</a:t>
                      </a:r>
                      <a:endParaRPr sz="1200"/>
                    </a:p>
                  </a:txBody>
                  <a:tcPr marL="63500" marR="63500" marT="63500" marB="63500">
                    <a:solidFill>
                      <a:srgbClr val="FFFFFF"/>
                    </a:solidFill>
                  </a:tcPr>
                </a:tc>
                <a:tc>
                  <a:txBody>
                    <a:bodyPr/>
                    <a:lstStyle/>
                    <a:p>
                      <a:pPr marL="0" lvl="0" indent="0" algn="l" rtl="0">
                        <a:spcBef>
                          <a:spcPts val="0"/>
                        </a:spcBef>
                        <a:spcAft>
                          <a:spcPts val="0"/>
                        </a:spcAft>
                        <a:buNone/>
                      </a:pPr>
                      <a:r>
                        <a:rPr lang="en" sz="1200"/>
                        <a:t>C1-4 Assessment/Effective Assessment </a:t>
                      </a:r>
                      <a:endParaRPr sz="1200"/>
                    </a:p>
                  </a:txBody>
                  <a:tcPr marL="63500" marR="63500" marT="63500" marB="63500">
                    <a:solidFill>
                      <a:srgbClr val="FFFFFF"/>
                    </a:solidFill>
                  </a:tcPr>
                </a:tc>
                <a:extLst>
                  <a:ext uri="{0D108BD9-81ED-4DB2-BD59-A6C34878D82A}">
                    <a16:rowId xmlns:a16="http://schemas.microsoft.com/office/drawing/2014/main" val="10004"/>
                  </a:ext>
                </a:extLst>
              </a:tr>
              <a:tr h="0">
                <a:tc>
                  <a:txBody>
                    <a:bodyPr/>
                    <a:lstStyle/>
                    <a:p>
                      <a:pPr marL="0" lvl="0" indent="0" algn="l" rtl="0">
                        <a:spcBef>
                          <a:spcPts val="0"/>
                        </a:spcBef>
                        <a:spcAft>
                          <a:spcPts val="0"/>
                        </a:spcAft>
                        <a:buNone/>
                      </a:pPr>
                      <a:r>
                        <a:rPr lang="en" sz="1200"/>
                        <a:t>Adding images and new media in intervals</a:t>
                      </a:r>
                      <a:endParaRPr sz="1200"/>
                    </a:p>
                  </a:txBody>
                  <a:tcPr marL="63500" marR="63500" marT="63500" marB="63500">
                    <a:solidFill>
                      <a:srgbClr val="FFFFFF"/>
                    </a:solidFill>
                  </a:tcPr>
                </a:tc>
                <a:tc>
                  <a:txBody>
                    <a:bodyPr/>
                    <a:lstStyle/>
                    <a:p>
                      <a:pPr marL="0" lvl="0" indent="0" algn="l" rtl="0">
                        <a:spcBef>
                          <a:spcPts val="0"/>
                        </a:spcBef>
                        <a:spcAft>
                          <a:spcPts val="0"/>
                        </a:spcAft>
                        <a:buNone/>
                      </a:pPr>
                      <a:r>
                        <a:rPr lang="en" sz="1200"/>
                        <a:t>Section A</a:t>
                      </a:r>
                      <a:endParaRPr sz="1200"/>
                    </a:p>
                  </a:txBody>
                  <a:tcPr marL="63500" marR="63500" marT="63500" marB="63500">
                    <a:solidFill>
                      <a:srgbClr val="FFFFFF"/>
                    </a:solidFill>
                  </a:tcPr>
                </a:tc>
                <a:tc>
                  <a:txBody>
                    <a:bodyPr/>
                    <a:lstStyle/>
                    <a:p>
                      <a:pPr marL="0" lvl="0" indent="0" algn="l" rtl="0">
                        <a:spcBef>
                          <a:spcPts val="0"/>
                        </a:spcBef>
                        <a:spcAft>
                          <a:spcPts val="0"/>
                        </a:spcAft>
                        <a:buNone/>
                      </a:pPr>
                      <a:r>
                        <a:rPr lang="en" sz="1200"/>
                        <a:t>A8: Effective Use of Multimedia</a:t>
                      </a:r>
                      <a:endParaRPr sz="1200"/>
                    </a:p>
                  </a:txBody>
                  <a:tcPr marL="63500" marR="63500" marT="63500" marB="63500">
                    <a:solidFill>
                      <a:srgbClr val="FFFFFF"/>
                    </a:solidFill>
                  </a:tcPr>
                </a:tc>
                <a:extLst>
                  <a:ext uri="{0D108BD9-81ED-4DB2-BD59-A6C34878D82A}">
                    <a16:rowId xmlns:a16="http://schemas.microsoft.com/office/drawing/2014/main" val="10005"/>
                  </a:ext>
                </a:extLst>
              </a:tr>
              <a:tr h="0">
                <a:tc>
                  <a:txBody>
                    <a:bodyPr/>
                    <a:lstStyle/>
                    <a:p>
                      <a:pPr marL="0" lvl="0" indent="0" algn="l" rtl="0">
                        <a:spcBef>
                          <a:spcPts val="0"/>
                        </a:spcBef>
                        <a:spcAft>
                          <a:spcPts val="0"/>
                        </a:spcAft>
                        <a:buNone/>
                      </a:pPr>
                      <a:r>
                        <a:rPr lang="en" sz="1200"/>
                        <a:t>Create new videos and add quizzes and conversations</a:t>
                      </a:r>
                      <a:endParaRPr sz="1200"/>
                    </a:p>
                  </a:txBody>
                  <a:tcPr marL="63500" marR="63500" marT="63500" marB="63500">
                    <a:solidFill>
                      <a:srgbClr val="FFFFFF"/>
                    </a:solidFill>
                  </a:tcPr>
                </a:tc>
                <a:tc>
                  <a:txBody>
                    <a:bodyPr/>
                    <a:lstStyle/>
                    <a:p>
                      <a:pPr marL="0" lvl="0" indent="0" algn="l" rtl="0">
                        <a:spcBef>
                          <a:spcPts val="0"/>
                        </a:spcBef>
                        <a:spcAft>
                          <a:spcPts val="0"/>
                        </a:spcAft>
                        <a:buNone/>
                      </a:pPr>
                      <a:r>
                        <a:rPr lang="en" sz="1200"/>
                        <a:t>Section A</a:t>
                      </a:r>
                      <a:endParaRPr sz="1200"/>
                    </a:p>
                  </a:txBody>
                  <a:tcPr marL="63500" marR="63500" marT="63500" marB="63500">
                    <a:solidFill>
                      <a:srgbClr val="FFFFFF"/>
                    </a:solidFill>
                  </a:tcPr>
                </a:tc>
                <a:tc>
                  <a:txBody>
                    <a:bodyPr/>
                    <a:lstStyle/>
                    <a:p>
                      <a:pPr marL="0" lvl="0" indent="0" algn="l" rtl="0">
                        <a:spcBef>
                          <a:spcPts val="0"/>
                        </a:spcBef>
                        <a:spcAft>
                          <a:spcPts val="0"/>
                        </a:spcAft>
                        <a:buNone/>
                      </a:pPr>
                      <a:r>
                        <a:rPr lang="en" sz="1200"/>
                        <a:t>A8: Effective Use of Multimedia</a:t>
                      </a:r>
                      <a:endParaRPr sz="1200"/>
                    </a:p>
                  </a:txBody>
                  <a:tcPr marL="63500" marR="63500" marT="63500" marB="63500">
                    <a:solidFill>
                      <a:srgbClr val="FFFFFF"/>
                    </a:solid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5"/>
          <p:cNvSpPr txBox="1">
            <a:spLocks noGrp="1"/>
          </p:cNvSpPr>
          <p:nvPr>
            <p:ph type="title"/>
          </p:nvPr>
        </p:nvSpPr>
        <p:spPr>
          <a:xfrm>
            <a:off x="1485900" y="102631"/>
            <a:ext cx="6172200" cy="705600"/>
          </a:xfrm>
          <a:prstGeom prst="rect">
            <a:avLst/>
          </a:prstGeom>
          <a:noFill/>
          <a:ln>
            <a:noFill/>
          </a:ln>
        </p:spPr>
        <p:txBody>
          <a:bodyPr spcFirstLastPara="1" wrap="square" lIns="68575" tIns="34275" rIns="68575" bIns="34275" anchor="ctr" anchorCtr="0">
            <a:noAutofit/>
          </a:bodyPr>
          <a:lstStyle/>
          <a:p>
            <a:pPr marL="0" lvl="0" indent="0" algn="ctr" rtl="0">
              <a:spcBef>
                <a:spcPts val="0"/>
              </a:spcBef>
              <a:spcAft>
                <a:spcPts val="0"/>
              </a:spcAft>
              <a:buClr>
                <a:schemeClr val="lt1"/>
              </a:buClr>
              <a:buSzPts val="3300"/>
              <a:buFont typeface="Roboto"/>
              <a:buNone/>
            </a:pPr>
            <a:r>
              <a:rPr lang="en"/>
              <a:t>Resources</a:t>
            </a:r>
            <a:endParaRPr/>
          </a:p>
        </p:txBody>
      </p:sp>
      <p:sp>
        <p:nvSpPr>
          <p:cNvPr id="152" name="Google Shape;152;p25"/>
          <p:cNvSpPr txBox="1">
            <a:spLocks noGrp="1"/>
          </p:cNvSpPr>
          <p:nvPr>
            <p:ph type="body" idx="1"/>
          </p:nvPr>
        </p:nvSpPr>
        <p:spPr>
          <a:xfrm>
            <a:off x="457200" y="1192775"/>
            <a:ext cx="8686800" cy="3727200"/>
          </a:xfrm>
          <a:prstGeom prst="rect">
            <a:avLst/>
          </a:prstGeom>
          <a:noFill/>
          <a:ln>
            <a:noFill/>
          </a:ln>
        </p:spPr>
        <p:txBody>
          <a:bodyPr spcFirstLastPara="1" wrap="square" lIns="68575" tIns="34275" rIns="68575" bIns="34275" anchor="t" anchorCtr="0">
            <a:noAutofit/>
          </a:bodyPr>
          <a:lstStyle/>
          <a:p>
            <a:pPr marL="342900" lvl="0" indent="-228600" algn="l" rtl="0">
              <a:lnSpc>
                <a:spcPct val="150000"/>
              </a:lnSpc>
              <a:spcBef>
                <a:spcPts val="0"/>
              </a:spcBef>
              <a:spcAft>
                <a:spcPts val="0"/>
              </a:spcAft>
              <a:buSzPts val="1000"/>
              <a:buChar char="●"/>
            </a:pPr>
            <a:r>
              <a:rPr lang="en" sz="1600"/>
              <a:t>CVC Course Quality Rubric</a:t>
            </a:r>
            <a:endParaRPr sz="1600"/>
          </a:p>
          <a:p>
            <a:pPr marL="685800" lvl="1" indent="-241300" algn="l" rtl="0">
              <a:lnSpc>
                <a:spcPct val="150000"/>
              </a:lnSpc>
              <a:spcBef>
                <a:spcPts val="0"/>
              </a:spcBef>
              <a:spcAft>
                <a:spcPts val="0"/>
              </a:spcAft>
              <a:buSzPts val="1200"/>
              <a:buChar char="○"/>
            </a:pPr>
            <a:r>
              <a:rPr lang="en" sz="1000"/>
              <a:t>(https://onlinenetworkofeducators.org/wp-content/uploads/2020/06/CVC_OEI_Course_Design_Rubric_rev_April_2020.pdf)</a:t>
            </a:r>
            <a:endParaRPr sz="1000"/>
          </a:p>
          <a:p>
            <a:pPr marL="342900" lvl="0" indent="-228600" algn="l" rtl="0">
              <a:lnSpc>
                <a:spcPct val="150000"/>
              </a:lnSpc>
              <a:spcBef>
                <a:spcPts val="0"/>
              </a:spcBef>
              <a:spcAft>
                <a:spcPts val="0"/>
              </a:spcAft>
              <a:buSzPts val="1000"/>
              <a:buChar char="●"/>
            </a:pPr>
            <a:r>
              <a:rPr lang="en" sz="1600"/>
              <a:t>@ONE Course Listing</a:t>
            </a:r>
            <a:endParaRPr sz="1600"/>
          </a:p>
          <a:p>
            <a:pPr marL="685800" lvl="1" indent="-228600" algn="l" rtl="0">
              <a:lnSpc>
                <a:spcPct val="150000"/>
              </a:lnSpc>
              <a:spcBef>
                <a:spcPts val="0"/>
              </a:spcBef>
              <a:spcAft>
                <a:spcPts val="0"/>
              </a:spcAft>
              <a:buSzPts val="1000"/>
              <a:buChar char="○"/>
            </a:pPr>
            <a:r>
              <a:rPr lang="en" sz="1000"/>
              <a:t>(https://onlinenetworkofeducators.org/course-cards/)</a:t>
            </a:r>
            <a:endParaRPr sz="1000"/>
          </a:p>
          <a:p>
            <a:pPr marL="342900" lvl="0" indent="-228600" algn="l" rtl="0">
              <a:lnSpc>
                <a:spcPct val="150000"/>
              </a:lnSpc>
              <a:spcBef>
                <a:spcPts val="0"/>
              </a:spcBef>
              <a:spcAft>
                <a:spcPts val="0"/>
              </a:spcAft>
              <a:buSzPts val="1000"/>
              <a:buChar char="●"/>
            </a:pPr>
            <a:r>
              <a:rPr lang="en" sz="1600"/>
              <a:t>Aligning Section D in Canvas</a:t>
            </a:r>
            <a:endParaRPr sz="1600"/>
          </a:p>
          <a:p>
            <a:pPr marL="685800" lvl="1" indent="-228600" algn="l" rtl="0">
              <a:lnSpc>
                <a:spcPct val="150000"/>
              </a:lnSpc>
              <a:spcBef>
                <a:spcPts val="0"/>
              </a:spcBef>
              <a:spcAft>
                <a:spcPts val="0"/>
              </a:spcAft>
              <a:buSzPts val="1000"/>
              <a:buChar char="○"/>
            </a:pPr>
            <a:r>
              <a:rPr lang="en" sz="1000">
                <a:solidFill>
                  <a:schemeClr val="dk1"/>
                </a:solidFill>
              </a:rPr>
              <a:t>(https://ccconlineed.instructure.com/courses/1455</a:t>
            </a:r>
            <a:r>
              <a:rPr lang="en" sz="1000"/>
              <a:t>)</a:t>
            </a:r>
            <a:endParaRPr sz="1000"/>
          </a:p>
          <a:p>
            <a:pPr marL="342900" lvl="0" indent="-228600" algn="l" rtl="0">
              <a:lnSpc>
                <a:spcPct val="150000"/>
              </a:lnSpc>
              <a:spcBef>
                <a:spcPts val="0"/>
              </a:spcBef>
              <a:spcAft>
                <a:spcPts val="0"/>
              </a:spcAft>
              <a:buSzPts val="1000"/>
              <a:buChar char="●"/>
            </a:pPr>
            <a:r>
              <a:rPr lang="en" sz="1600"/>
              <a:t>American Disabilities Act</a:t>
            </a:r>
            <a:endParaRPr sz="1600"/>
          </a:p>
          <a:p>
            <a:pPr marL="685800" lvl="1" indent="-228600" algn="l" rtl="0">
              <a:lnSpc>
                <a:spcPct val="150000"/>
              </a:lnSpc>
              <a:spcBef>
                <a:spcPts val="0"/>
              </a:spcBef>
              <a:spcAft>
                <a:spcPts val="0"/>
              </a:spcAft>
              <a:buSzPts val="1000"/>
              <a:buChar char="○"/>
            </a:pPr>
            <a:r>
              <a:rPr lang="en" sz="1000"/>
              <a:t>(https://www.ada.gov/ada_intro.htm)</a:t>
            </a:r>
            <a:endParaRPr sz="1000"/>
          </a:p>
          <a:p>
            <a:pPr marL="342900" lvl="0" indent="-241300" algn="l" rtl="0">
              <a:lnSpc>
                <a:spcPct val="150000"/>
              </a:lnSpc>
              <a:spcBef>
                <a:spcPts val="0"/>
              </a:spcBef>
              <a:spcAft>
                <a:spcPts val="0"/>
              </a:spcAft>
              <a:buSzPts val="1200"/>
              <a:buChar char="●"/>
            </a:pPr>
            <a:r>
              <a:rPr lang="en" sz="1600">
                <a:solidFill>
                  <a:schemeClr val="dk1"/>
                </a:solidFill>
              </a:rPr>
              <a:t>Section 508</a:t>
            </a:r>
            <a:r>
              <a:rPr lang="en" sz="1000">
                <a:solidFill>
                  <a:schemeClr val="dk1"/>
                </a:solidFill>
              </a:rPr>
              <a:t>/</a:t>
            </a:r>
            <a:r>
              <a:rPr lang="en" sz="1350">
                <a:solidFill>
                  <a:srgbClr val="333333"/>
                </a:solidFill>
                <a:highlight>
                  <a:srgbClr val="FFFFFF"/>
                </a:highlight>
                <a:latin typeface="Verdana"/>
                <a:ea typeface="Verdana"/>
                <a:cs typeface="Verdana"/>
                <a:sym typeface="Verdana"/>
              </a:rPr>
              <a:t>Rehabilitation Act of 1973</a:t>
            </a:r>
            <a:endParaRPr sz="1350">
              <a:solidFill>
                <a:srgbClr val="333333"/>
              </a:solidFill>
              <a:highlight>
                <a:srgbClr val="FFFFFF"/>
              </a:highlight>
              <a:latin typeface="Verdana"/>
              <a:ea typeface="Verdana"/>
              <a:cs typeface="Verdana"/>
              <a:sym typeface="Verdana"/>
            </a:endParaRPr>
          </a:p>
          <a:p>
            <a:pPr marL="685800" lvl="1" indent="-241300" algn="l" rtl="0">
              <a:lnSpc>
                <a:spcPct val="150000"/>
              </a:lnSpc>
              <a:spcBef>
                <a:spcPts val="0"/>
              </a:spcBef>
              <a:spcAft>
                <a:spcPts val="0"/>
              </a:spcAft>
              <a:buSzPts val="1200"/>
              <a:buChar char="○"/>
            </a:pPr>
            <a:r>
              <a:rPr lang="en" sz="1000">
                <a:solidFill>
                  <a:schemeClr val="dk1"/>
                </a:solidFill>
              </a:rPr>
              <a:t>(https://www.section508.gov/content/learn/laws-and-policies</a:t>
            </a:r>
            <a:r>
              <a:rPr lang="en" sz="1000"/>
              <a:t>)</a:t>
            </a:r>
            <a:endParaRPr sz="1000"/>
          </a:p>
          <a:p>
            <a:pPr marL="342900" lvl="0" indent="-241300" algn="l" rtl="0">
              <a:lnSpc>
                <a:spcPct val="150000"/>
              </a:lnSpc>
              <a:spcBef>
                <a:spcPts val="0"/>
              </a:spcBef>
              <a:spcAft>
                <a:spcPts val="0"/>
              </a:spcAft>
              <a:buSzPts val="1200"/>
              <a:buChar char="●"/>
            </a:pPr>
            <a:r>
              <a:rPr lang="en" sz="1500"/>
              <a:t>Universal Design for Learning</a:t>
            </a:r>
            <a:endParaRPr sz="1500"/>
          </a:p>
          <a:p>
            <a:pPr marL="685800" lvl="1" indent="-247650" algn="l" rtl="0">
              <a:lnSpc>
                <a:spcPct val="150000"/>
              </a:lnSpc>
              <a:spcBef>
                <a:spcPts val="0"/>
              </a:spcBef>
              <a:spcAft>
                <a:spcPts val="0"/>
              </a:spcAft>
              <a:buSzPts val="1300"/>
              <a:buChar char="○"/>
            </a:pPr>
            <a:r>
              <a:rPr lang="en" sz="1000"/>
              <a:t>(</a:t>
            </a:r>
            <a:r>
              <a:rPr lang="en" sz="1000">
                <a:highlight>
                  <a:srgbClr val="FFFFFF"/>
                </a:highlight>
              </a:rPr>
              <a:t>https://ccconlineed.instructure.com/courses/4547/files/319783/download?wrap=1)</a:t>
            </a:r>
            <a:endParaRPr sz="1000"/>
          </a:p>
          <a:p>
            <a:pPr marL="0" lvl="0" indent="0" algn="l" rtl="0">
              <a:spcBef>
                <a:spcPts val="0"/>
              </a:spcBef>
              <a:spcAft>
                <a:spcPts val="0"/>
              </a:spcAft>
              <a:buNone/>
            </a:pPr>
            <a:endParaRPr sz="25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6"/>
          <p:cNvSpPr txBox="1">
            <a:spLocks noGrp="1"/>
          </p:cNvSpPr>
          <p:nvPr>
            <p:ph type="ctrTitle" idx="2"/>
          </p:nvPr>
        </p:nvSpPr>
        <p:spPr>
          <a:xfrm>
            <a:off x="842391" y="1677421"/>
            <a:ext cx="7459200" cy="1102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a:t>Questions?</a:t>
            </a:r>
            <a:endParaRPr/>
          </a:p>
        </p:txBody>
      </p:sp>
      <p:sp>
        <p:nvSpPr>
          <p:cNvPr id="158" name="Google Shape;158;p26"/>
          <p:cNvSpPr txBox="1">
            <a:spLocks noGrp="1"/>
          </p:cNvSpPr>
          <p:nvPr>
            <p:ph type="ctrTitle" idx="2"/>
          </p:nvPr>
        </p:nvSpPr>
        <p:spPr>
          <a:xfrm>
            <a:off x="1021941" y="3050821"/>
            <a:ext cx="7459200" cy="1102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sz="3900" u="sng">
                <a:solidFill>
                  <a:schemeClr val="hlink"/>
                </a:solidFill>
                <a:hlinkClick r:id="rId3"/>
              </a:rPr>
              <a:t>cchapman@cvc.edu</a:t>
            </a:r>
            <a:endParaRPr sz="3900"/>
          </a:p>
          <a:p>
            <a:pPr marL="0" lvl="0" indent="0" algn="ctr" rtl="0">
              <a:spcBef>
                <a:spcPts val="0"/>
              </a:spcBef>
              <a:spcAft>
                <a:spcPts val="0"/>
              </a:spcAft>
              <a:buNone/>
            </a:pPr>
            <a:r>
              <a:rPr lang="en" sz="3900"/>
              <a:t>svalcarcel@cvc.edu</a:t>
            </a:r>
            <a:endParaRPr sz="39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4"/>
          <p:cNvSpPr txBox="1">
            <a:spLocks noGrp="1"/>
          </p:cNvSpPr>
          <p:nvPr>
            <p:ph type="ctrTitle" idx="2"/>
          </p:nvPr>
        </p:nvSpPr>
        <p:spPr>
          <a:xfrm>
            <a:off x="0" y="796775"/>
            <a:ext cx="9178200" cy="1102500"/>
          </a:xfrm>
          <a:prstGeom prst="rect">
            <a:avLst/>
          </a:prstGeom>
        </p:spPr>
        <p:txBody>
          <a:bodyPr spcFirstLastPara="1" wrap="square" lIns="91425" tIns="45700" rIns="91425" bIns="45700" anchor="ctr" anchorCtr="0">
            <a:noAutofit/>
          </a:bodyPr>
          <a:lstStyle/>
          <a:p>
            <a:pPr marL="0" lvl="0" indent="0" algn="ctr" rtl="0">
              <a:lnSpc>
                <a:spcPct val="115000"/>
              </a:lnSpc>
              <a:spcBef>
                <a:spcPts val="0"/>
              </a:spcBef>
              <a:spcAft>
                <a:spcPts val="0"/>
              </a:spcAft>
              <a:buNone/>
            </a:pPr>
            <a:r>
              <a:rPr lang="en" sz="3600" b="0">
                <a:solidFill>
                  <a:srgbClr val="FFFFFF"/>
                </a:solidFill>
                <a:latin typeface="Arial"/>
                <a:ea typeface="Arial"/>
                <a:cs typeface="Arial"/>
                <a:sym typeface="Arial"/>
              </a:rPr>
              <a:t>Course Updates</a:t>
            </a:r>
            <a:endParaRPr sz="3600">
              <a:solidFill>
                <a:srgbClr val="FFFFFF"/>
              </a:solidFill>
              <a:latin typeface="Arial"/>
              <a:ea typeface="Arial"/>
              <a:cs typeface="Arial"/>
              <a:sym typeface="Arial"/>
            </a:endParaRPr>
          </a:p>
        </p:txBody>
      </p:sp>
      <p:sp>
        <p:nvSpPr>
          <p:cNvPr id="78" name="Google Shape;78;p14"/>
          <p:cNvSpPr txBox="1"/>
          <p:nvPr/>
        </p:nvSpPr>
        <p:spPr>
          <a:xfrm>
            <a:off x="1378175" y="1980050"/>
            <a:ext cx="7265400" cy="2560500"/>
          </a:xfrm>
          <a:prstGeom prst="rect">
            <a:avLst/>
          </a:prstGeom>
          <a:noFill/>
          <a:ln>
            <a:noFill/>
          </a:ln>
        </p:spPr>
        <p:txBody>
          <a:bodyPr spcFirstLastPara="1" wrap="square" lIns="91425" tIns="91425" rIns="91425" bIns="91425" anchor="t" anchorCtr="0">
            <a:noAutofit/>
          </a:bodyPr>
          <a:lstStyle/>
          <a:p>
            <a:pPr marL="457200" lvl="0" indent="-361950" algn="l" rtl="0">
              <a:lnSpc>
                <a:spcPct val="200000"/>
              </a:lnSpc>
              <a:spcBef>
                <a:spcPts val="0"/>
              </a:spcBef>
              <a:spcAft>
                <a:spcPts val="0"/>
              </a:spcAft>
              <a:buClr>
                <a:srgbClr val="FFFFFF"/>
              </a:buClr>
              <a:buSzPts val="2100"/>
              <a:buChar char="●"/>
            </a:pPr>
            <a:r>
              <a:rPr lang="en" sz="2100">
                <a:solidFill>
                  <a:srgbClr val="FFFFFF"/>
                </a:solidFill>
              </a:rPr>
              <a:t>Immediate fixes and updates</a:t>
            </a:r>
            <a:endParaRPr sz="2100">
              <a:solidFill>
                <a:srgbClr val="FFFFFF"/>
              </a:solidFill>
            </a:endParaRPr>
          </a:p>
          <a:p>
            <a:pPr marL="914400" lvl="1" indent="-361950" algn="l" rtl="0">
              <a:lnSpc>
                <a:spcPct val="200000"/>
              </a:lnSpc>
              <a:spcBef>
                <a:spcPts val="0"/>
              </a:spcBef>
              <a:spcAft>
                <a:spcPts val="0"/>
              </a:spcAft>
              <a:buClr>
                <a:srgbClr val="FFFFFF"/>
              </a:buClr>
              <a:buSzPts val="2100"/>
              <a:buChar char="○"/>
            </a:pPr>
            <a:r>
              <a:rPr lang="en" sz="2100">
                <a:solidFill>
                  <a:srgbClr val="FFFFFF"/>
                </a:solidFill>
              </a:rPr>
              <a:t>use announcements and the Canvas Inbox to clarify</a:t>
            </a:r>
            <a:endParaRPr sz="2100">
              <a:solidFill>
                <a:srgbClr val="FFFFFF"/>
              </a:solidFill>
            </a:endParaRPr>
          </a:p>
          <a:p>
            <a:pPr marL="457200" lvl="0" indent="-361950" algn="l" rtl="0">
              <a:lnSpc>
                <a:spcPct val="200000"/>
              </a:lnSpc>
              <a:spcBef>
                <a:spcPts val="0"/>
              </a:spcBef>
              <a:spcAft>
                <a:spcPts val="0"/>
              </a:spcAft>
              <a:buClr>
                <a:srgbClr val="FFFFFF"/>
              </a:buClr>
              <a:buSzPts val="2100"/>
              <a:buChar char="●"/>
            </a:pPr>
            <a:r>
              <a:rPr lang="en" sz="2100">
                <a:solidFill>
                  <a:srgbClr val="FFFFFF"/>
                </a:solidFill>
              </a:rPr>
              <a:t>Substantive Changes</a:t>
            </a:r>
            <a:endParaRPr sz="2100">
              <a:solidFill>
                <a:srgbClr val="FFFFFF"/>
              </a:solidFill>
            </a:endParaRPr>
          </a:p>
          <a:p>
            <a:pPr marL="914400" lvl="1" indent="-361950" algn="l" rtl="0">
              <a:lnSpc>
                <a:spcPct val="200000"/>
              </a:lnSpc>
              <a:spcBef>
                <a:spcPts val="0"/>
              </a:spcBef>
              <a:spcAft>
                <a:spcPts val="0"/>
              </a:spcAft>
              <a:buClr>
                <a:srgbClr val="FFFFFF"/>
              </a:buClr>
              <a:buSzPts val="2100"/>
              <a:buChar char="○"/>
            </a:pPr>
            <a:r>
              <a:rPr lang="en" sz="2100">
                <a:solidFill>
                  <a:srgbClr val="FFFFFF"/>
                </a:solidFill>
              </a:rPr>
              <a:t>use a Sandbox/Development Shell</a:t>
            </a:r>
            <a:endParaRPr sz="2100">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5"/>
          <p:cNvSpPr txBox="1">
            <a:spLocks noGrp="1"/>
          </p:cNvSpPr>
          <p:nvPr>
            <p:ph type="title"/>
          </p:nvPr>
        </p:nvSpPr>
        <p:spPr>
          <a:xfrm>
            <a:off x="788825" y="1338000"/>
            <a:ext cx="1761900" cy="2467500"/>
          </a:xfrm>
          <a:prstGeom prst="rect">
            <a:avLst/>
          </a:prstGeom>
        </p:spPr>
        <p:txBody>
          <a:bodyPr spcFirstLastPara="1" wrap="square" lIns="91425" tIns="45700" rIns="91425" bIns="45700" anchor="b" anchorCtr="0">
            <a:noAutofit/>
          </a:bodyPr>
          <a:lstStyle/>
          <a:p>
            <a:pPr marL="0" lvl="0" indent="0" algn="l" rtl="0">
              <a:lnSpc>
                <a:spcPct val="200000"/>
              </a:lnSpc>
              <a:spcBef>
                <a:spcPts val="0"/>
              </a:spcBef>
              <a:spcAft>
                <a:spcPts val="0"/>
              </a:spcAft>
              <a:buNone/>
            </a:pPr>
            <a:r>
              <a:rPr lang="en"/>
              <a:t>Section A</a:t>
            </a:r>
            <a:endParaRPr/>
          </a:p>
          <a:p>
            <a:pPr marL="0" lvl="0" indent="0" algn="l" rtl="0">
              <a:lnSpc>
                <a:spcPct val="200000"/>
              </a:lnSpc>
              <a:spcBef>
                <a:spcPts val="0"/>
              </a:spcBef>
              <a:spcAft>
                <a:spcPts val="0"/>
              </a:spcAft>
              <a:buNone/>
            </a:pPr>
            <a:r>
              <a:rPr lang="en"/>
              <a:t>Section B</a:t>
            </a:r>
            <a:endParaRPr/>
          </a:p>
          <a:p>
            <a:pPr marL="0" lvl="0" indent="0" algn="l" rtl="0">
              <a:lnSpc>
                <a:spcPct val="200000"/>
              </a:lnSpc>
              <a:spcBef>
                <a:spcPts val="0"/>
              </a:spcBef>
              <a:spcAft>
                <a:spcPts val="0"/>
              </a:spcAft>
              <a:buNone/>
            </a:pPr>
            <a:r>
              <a:rPr lang="en"/>
              <a:t>Section C</a:t>
            </a:r>
            <a:endParaRPr/>
          </a:p>
        </p:txBody>
      </p:sp>
      <p:pic>
        <p:nvPicPr>
          <p:cNvPr id="84" name="Google Shape;84;p15" title="cvc oei course design rubric"/>
          <p:cNvPicPr preferRelativeResize="0"/>
          <p:nvPr/>
        </p:nvPicPr>
        <p:blipFill>
          <a:blip r:embed="rId3">
            <a:alphaModFix/>
          </a:blip>
          <a:stretch>
            <a:fillRect/>
          </a:stretch>
        </p:blipFill>
        <p:spPr>
          <a:xfrm>
            <a:off x="4637350" y="287175"/>
            <a:ext cx="3561001" cy="4569151"/>
          </a:xfrm>
          <a:prstGeom prst="rect">
            <a:avLst/>
          </a:prstGeom>
          <a:noFill/>
          <a:ln>
            <a:noFill/>
          </a:ln>
        </p:spPr>
      </p:pic>
      <p:sp>
        <p:nvSpPr>
          <p:cNvPr id="85" name="Google Shape;85;p15"/>
          <p:cNvSpPr txBox="1"/>
          <p:nvPr/>
        </p:nvSpPr>
        <p:spPr>
          <a:xfrm>
            <a:off x="182400" y="903525"/>
            <a:ext cx="3199800" cy="690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FFB600"/>
                </a:solidFill>
              </a:rPr>
              <a:t>Course Design Rubric</a:t>
            </a:r>
            <a:endParaRPr sz="2400">
              <a:solidFill>
                <a:srgbClr val="FFB6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6"/>
          <p:cNvSpPr txBox="1">
            <a:spLocks noGrp="1"/>
          </p:cNvSpPr>
          <p:nvPr>
            <p:ph type="title"/>
          </p:nvPr>
        </p:nvSpPr>
        <p:spPr>
          <a:xfrm>
            <a:off x="342900" y="91856"/>
            <a:ext cx="6172200" cy="705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a:t>Use the Rubric as a...</a:t>
            </a:r>
            <a:endParaRPr/>
          </a:p>
        </p:txBody>
      </p:sp>
      <p:sp>
        <p:nvSpPr>
          <p:cNvPr id="91" name="Google Shape;91;p16"/>
          <p:cNvSpPr txBox="1">
            <a:spLocks noGrp="1"/>
          </p:cNvSpPr>
          <p:nvPr>
            <p:ph type="body" idx="1"/>
          </p:nvPr>
        </p:nvSpPr>
        <p:spPr>
          <a:xfrm>
            <a:off x="342900" y="1167475"/>
            <a:ext cx="5976900" cy="35022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 sz="2100"/>
              <a:t>Licensed under a Creative Commons Attribution 4.0 International license.</a:t>
            </a:r>
            <a:endParaRPr sz="2100"/>
          </a:p>
          <a:p>
            <a:pPr marL="0" lvl="0" indent="0" algn="l" rtl="0">
              <a:spcBef>
                <a:spcPts val="360"/>
              </a:spcBef>
              <a:spcAft>
                <a:spcPts val="0"/>
              </a:spcAft>
              <a:buNone/>
            </a:pPr>
            <a:endParaRPr sz="2100"/>
          </a:p>
          <a:p>
            <a:pPr marL="342900" lvl="0" indent="-298450" algn="l" rtl="0">
              <a:spcBef>
                <a:spcPts val="360"/>
              </a:spcBef>
              <a:spcAft>
                <a:spcPts val="0"/>
              </a:spcAft>
              <a:buSzPts val="2100"/>
              <a:buChar char="●"/>
            </a:pPr>
            <a:r>
              <a:rPr lang="en" sz="2100"/>
              <a:t>Instructors</a:t>
            </a:r>
            <a:endParaRPr sz="2100"/>
          </a:p>
          <a:p>
            <a:pPr marL="685800" lvl="1" indent="-298450" algn="l" rtl="0">
              <a:spcBef>
                <a:spcPts val="0"/>
              </a:spcBef>
              <a:spcAft>
                <a:spcPts val="0"/>
              </a:spcAft>
              <a:buSzPts val="2100"/>
              <a:buChar char="○"/>
            </a:pPr>
            <a:r>
              <a:rPr lang="en" sz="2100"/>
              <a:t>Roadmap for building a new course</a:t>
            </a:r>
            <a:endParaRPr sz="2100"/>
          </a:p>
          <a:p>
            <a:pPr marL="685800" lvl="1" indent="-298450" algn="l" rtl="0">
              <a:spcBef>
                <a:spcPts val="0"/>
              </a:spcBef>
              <a:spcAft>
                <a:spcPts val="0"/>
              </a:spcAft>
              <a:buSzPts val="2100"/>
              <a:buChar char="○"/>
            </a:pPr>
            <a:r>
              <a:rPr lang="en" sz="2100"/>
              <a:t>Tool to update/improve existing courses</a:t>
            </a:r>
            <a:endParaRPr sz="2100"/>
          </a:p>
          <a:p>
            <a:pPr marL="342900" lvl="0" indent="-298450" algn="l" rtl="0">
              <a:spcBef>
                <a:spcPts val="0"/>
              </a:spcBef>
              <a:spcAft>
                <a:spcPts val="0"/>
              </a:spcAft>
              <a:buSzPts val="2100"/>
              <a:buChar char="●"/>
            </a:pPr>
            <a:r>
              <a:rPr lang="en" sz="2100"/>
              <a:t>Designers - Introduction to</a:t>
            </a:r>
            <a:endParaRPr sz="2100"/>
          </a:p>
          <a:p>
            <a:pPr marL="685800" lvl="1" indent="-298450" algn="l" rtl="0">
              <a:spcBef>
                <a:spcPts val="0"/>
              </a:spcBef>
              <a:spcAft>
                <a:spcPts val="0"/>
              </a:spcAft>
              <a:buSzPts val="2100"/>
              <a:buChar char="○"/>
            </a:pPr>
            <a:r>
              <a:rPr lang="en" sz="2100"/>
              <a:t>Course elements</a:t>
            </a:r>
            <a:endParaRPr sz="2100"/>
          </a:p>
          <a:p>
            <a:pPr marL="685800" lvl="1" indent="-298450" algn="l" rtl="0">
              <a:spcBef>
                <a:spcPts val="0"/>
              </a:spcBef>
              <a:spcAft>
                <a:spcPts val="0"/>
              </a:spcAft>
              <a:buSzPts val="2100"/>
              <a:buChar char="○"/>
            </a:pPr>
            <a:r>
              <a:rPr lang="en" sz="2100"/>
              <a:t>Course navigation</a:t>
            </a:r>
            <a:endParaRPr sz="2100"/>
          </a:p>
          <a:p>
            <a:pPr marL="685800" lvl="1" indent="-298450" algn="l" rtl="0">
              <a:spcBef>
                <a:spcPts val="0"/>
              </a:spcBef>
              <a:spcAft>
                <a:spcPts val="0"/>
              </a:spcAft>
              <a:buSzPts val="2100"/>
              <a:buChar char="○"/>
            </a:pPr>
            <a:r>
              <a:rPr lang="en" sz="2100"/>
              <a:t>Student interactions</a:t>
            </a:r>
            <a:endParaRPr sz="2100"/>
          </a:p>
        </p:txBody>
      </p:sp>
      <p:pic>
        <p:nvPicPr>
          <p:cNvPr id="92" name="Google Shape;92;p16"/>
          <p:cNvPicPr preferRelativeResize="0"/>
          <p:nvPr/>
        </p:nvPicPr>
        <p:blipFill>
          <a:blip r:embed="rId3">
            <a:alphaModFix/>
          </a:blip>
          <a:stretch>
            <a:fillRect/>
          </a:stretch>
        </p:blipFill>
        <p:spPr>
          <a:xfrm rot="-9">
            <a:off x="7098159" y="131460"/>
            <a:ext cx="1965479" cy="2440288"/>
          </a:xfrm>
          <a:prstGeom prst="rect">
            <a:avLst/>
          </a:prstGeom>
          <a:noFill/>
          <a:ln w="28575" cap="flat" cmpd="sng">
            <a:solidFill>
              <a:srgbClr val="1F497D"/>
            </a:solidFill>
            <a:prstDash val="solid"/>
            <a:round/>
            <a:headEnd type="none" w="sm" len="sm"/>
            <a:tailEnd type="none" w="sm" len="sm"/>
          </a:ln>
        </p:spPr>
      </p:pic>
      <p:pic>
        <p:nvPicPr>
          <p:cNvPr id="93" name="Google Shape;93;p16"/>
          <p:cNvPicPr preferRelativeResize="0"/>
          <p:nvPr/>
        </p:nvPicPr>
        <p:blipFill>
          <a:blip r:embed="rId4">
            <a:alphaModFix/>
          </a:blip>
          <a:stretch>
            <a:fillRect/>
          </a:stretch>
        </p:blipFill>
        <p:spPr>
          <a:xfrm rot="698733">
            <a:off x="5947106" y="2438090"/>
            <a:ext cx="2987663" cy="2037871"/>
          </a:xfrm>
          <a:prstGeom prst="rect">
            <a:avLst/>
          </a:prstGeom>
          <a:noFill/>
          <a:ln w="28575" cap="flat" cmpd="sng">
            <a:solidFill>
              <a:srgbClr val="1F497D"/>
            </a:solidFill>
            <a:prstDash val="solid"/>
            <a:round/>
            <a:headEnd type="none" w="sm" len="sm"/>
            <a:tailEnd type="none" w="sm" len="sm"/>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7"/>
          <p:cNvSpPr txBox="1">
            <a:spLocks noGrp="1"/>
          </p:cNvSpPr>
          <p:nvPr>
            <p:ph type="title"/>
          </p:nvPr>
        </p:nvSpPr>
        <p:spPr>
          <a:xfrm>
            <a:off x="182650" y="1441725"/>
            <a:ext cx="3285900" cy="19719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
              <a:t>Accessibility First!</a:t>
            </a:r>
            <a:endParaRPr/>
          </a:p>
          <a:p>
            <a:pPr marL="0" lvl="0" indent="0" algn="ctr" rtl="0">
              <a:spcBef>
                <a:spcPts val="0"/>
              </a:spcBef>
              <a:spcAft>
                <a:spcPts val="0"/>
              </a:spcAft>
              <a:buNone/>
            </a:pPr>
            <a:endParaRPr/>
          </a:p>
          <a:p>
            <a:pPr marL="0" lvl="0" indent="0" algn="ctr" rtl="0">
              <a:spcBef>
                <a:spcPts val="0"/>
              </a:spcBef>
              <a:spcAft>
                <a:spcPts val="0"/>
              </a:spcAft>
              <a:buNone/>
            </a:pPr>
            <a:r>
              <a:rPr lang="en"/>
              <a:t>For All Students!</a:t>
            </a:r>
            <a:endParaRPr/>
          </a:p>
          <a:p>
            <a:pPr marL="0" lvl="0" indent="0" algn="ctr" rtl="0">
              <a:spcBef>
                <a:spcPts val="0"/>
              </a:spcBef>
              <a:spcAft>
                <a:spcPts val="0"/>
              </a:spcAft>
              <a:buNone/>
            </a:pPr>
            <a:endParaRPr/>
          </a:p>
          <a:p>
            <a:pPr marL="0" lvl="0" indent="0" algn="ctr" rtl="0">
              <a:spcBef>
                <a:spcPts val="0"/>
              </a:spcBef>
              <a:spcAft>
                <a:spcPts val="0"/>
              </a:spcAft>
              <a:buNone/>
            </a:pPr>
            <a:r>
              <a:rPr lang="en"/>
              <a:t>It’s the Law!</a:t>
            </a:r>
            <a:endParaRPr/>
          </a:p>
        </p:txBody>
      </p:sp>
      <p:sp>
        <p:nvSpPr>
          <p:cNvPr id="99" name="Google Shape;99;p17"/>
          <p:cNvSpPr txBox="1"/>
          <p:nvPr/>
        </p:nvSpPr>
        <p:spPr>
          <a:xfrm>
            <a:off x="3733750" y="94425"/>
            <a:ext cx="5258400" cy="4666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900"/>
              </a:spcBef>
              <a:spcAft>
                <a:spcPts val="0"/>
              </a:spcAft>
              <a:buNone/>
            </a:pPr>
            <a:r>
              <a:rPr lang="en" sz="1200">
                <a:solidFill>
                  <a:srgbClr val="2D3B45"/>
                </a:solidFill>
                <a:highlight>
                  <a:srgbClr val="FFFFFF"/>
                </a:highlight>
              </a:rPr>
              <a:t>There are two major pieces of legislation that provide the foundation for our approach to accessibility in California:</a:t>
            </a:r>
            <a:endParaRPr sz="1200">
              <a:solidFill>
                <a:srgbClr val="2D3B45"/>
              </a:solidFill>
              <a:highlight>
                <a:srgbClr val="FFFFFF"/>
              </a:highlight>
            </a:endParaRPr>
          </a:p>
          <a:p>
            <a:pPr marL="457200" lvl="0" indent="-304800" algn="l" rtl="0">
              <a:lnSpc>
                <a:spcPct val="115000"/>
              </a:lnSpc>
              <a:spcBef>
                <a:spcPts val="900"/>
              </a:spcBef>
              <a:spcAft>
                <a:spcPts val="0"/>
              </a:spcAft>
              <a:buSzPts val="1200"/>
              <a:buChar char="●"/>
            </a:pPr>
            <a:r>
              <a:rPr lang="en" sz="1200" u="sng">
                <a:solidFill>
                  <a:schemeClr val="hlink"/>
                </a:solidFill>
                <a:highlight>
                  <a:srgbClr val="FFFFFF"/>
                </a:highlight>
                <a:hlinkClick r:id="rId3"/>
              </a:rPr>
              <a:t>Americans with Disabilities Act</a:t>
            </a:r>
            <a:endParaRPr sz="1200" u="sng">
              <a:solidFill>
                <a:schemeClr val="hlink"/>
              </a:solidFill>
              <a:highlight>
                <a:srgbClr val="FFFFFF"/>
              </a:highlight>
              <a:hlinkClick r:id="rId3"/>
            </a:endParaRPr>
          </a:p>
          <a:p>
            <a:pPr marL="457200" lvl="0" indent="-304800" algn="l" rtl="0">
              <a:lnSpc>
                <a:spcPct val="115000"/>
              </a:lnSpc>
              <a:spcBef>
                <a:spcPts val="0"/>
              </a:spcBef>
              <a:spcAft>
                <a:spcPts val="0"/>
              </a:spcAft>
              <a:buSzPts val="1200"/>
              <a:buChar char="●"/>
            </a:pPr>
            <a:r>
              <a:rPr lang="en" sz="1200" u="sng">
                <a:solidFill>
                  <a:schemeClr val="hlink"/>
                </a:solidFill>
                <a:highlight>
                  <a:srgbClr val="FFFFFF"/>
                </a:highlight>
                <a:hlinkClick r:id="rId4"/>
              </a:rPr>
              <a:t>Section 508 of the Rehabilitation Act of 1973</a:t>
            </a:r>
            <a:endParaRPr sz="1200" u="sng">
              <a:solidFill>
                <a:schemeClr val="hlink"/>
              </a:solidFill>
              <a:highlight>
                <a:srgbClr val="FFFFFF"/>
              </a:highlight>
              <a:hlinkClick r:id="rId4"/>
            </a:endParaRPr>
          </a:p>
          <a:p>
            <a:pPr marL="0" lvl="0" indent="0" algn="l" rtl="0">
              <a:lnSpc>
                <a:spcPct val="115000"/>
              </a:lnSpc>
              <a:spcBef>
                <a:spcPts val="900"/>
              </a:spcBef>
              <a:spcAft>
                <a:spcPts val="0"/>
              </a:spcAft>
              <a:buNone/>
            </a:pPr>
            <a:r>
              <a:rPr lang="en" sz="1200">
                <a:solidFill>
                  <a:srgbClr val="2D3B45"/>
                </a:solidFill>
                <a:highlight>
                  <a:srgbClr val="FFFFFF"/>
                </a:highlight>
              </a:rPr>
              <a:t>This legislation provides the underlying mandate for </a:t>
            </a:r>
            <a:r>
              <a:rPr lang="en" sz="1200" b="1">
                <a:solidFill>
                  <a:srgbClr val="2D3B45"/>
                </a:solidFill>
                <a:highlight>
                  <a:srgbClr val="FFFFFF"/>
                </a:highlight>
              </a:rPr>
              <a:t>designing courses that are accessible to students</a:t>
            </a:r>
            <a:r>
              <a:rPr lang="en" sz="1200">
                <a:solidFill>
                  <a:srgbClr val="2D3B45"/>
                </a:solidFill>
                <a:highlight>
                  <a:srgbClr val="FFFFFF"/>
                </a:highlight>
              </a:rPr>
              <a:t> with visual, auditory, and physical impairments, as well as students with information processing differences. </a:t>
            </a:r>
            <a:endParaRPr sz="1200">
              <a:solidFill>
                <a:srgbClr val="2D3B45"/>
              </a:solidFill>
              <a:highlight>
                <a:srgbClr val="FFFFFF"/>
              </a:highlight>
            </a:endParaRPr>
          </a:p>
          <a:p>
            <a:pPr marL="0" lvl="0" indent="0" algn="ctr" rtl="0">
              <a:lnSpc>
                <a:spcPct val="115000"/>
              </a:lnSpc>
              <a:spcBef>
                <a:spcPts val="900"/>
              </a:spcBef>
              <a:spcAft>
                <a:spcPts val="0"/>
              </a:spcAft>
              <a:buNone/>
            </a:pPr>
            <a:r>
              <a:rPr lang="en" sz="1600" u="sng">
                <a:solidFill>
                  <a:schemeClr val="hlink"/>
                </a:solidFill>
                <a:highlight>
                  <a:srgbClr val="FFFFFF"/>
                </a:highlight>
                <a:hlinkClick r:id="rId5"/>
              </a:rPr>
              <a:t>Universal Design for Learning</a:t>
            </a:r>
            <a:endParaRPr sz="1600">
              <a:solidFill>
                <a:srgbClr val="2D3B45"/>
              </a:solidFill>
              <a:highlight>
                <a:srgbClr val="FFFFFF"/>
              </a:highlight>
            </a:endParaRPr>
          </a:p>
          <a:p>
            <a:pPr marL="0" lvl="0" indent="0" algn="l" rtl="0">
              <a:lnSpc>
                <a:spcPct val="115000"/>
              </a:lnSpc>
              <a:spcBef>
                <a:spcPts val="900"/>
              </a:spcBef>
              <a:spcAft>
                <a:spcPts val="0"/>
              </a:spcAft>
              <a:buNone/>
            </a:pPr>
            <a:endParaRPr sz="1600">
              <a:solidFill>
                <a:srgbClr val="2D3B45"/>
              </a:solidFill>
              <a:highlight>
                <a:srgbClr val="FFFFFF"/>
              </a:highlight>
            </a:endParaRPr>
          </a:p>
          <a:p>
            <a:pPr marL="0" lvl="0" indent="0" algn="ctr" rtl="0">
              <a:lnSpc>
                <a:spcPct val="115000"/>
              </a:lnSpc>
              <a:spcBef>
                <a:spcPts val="900"/>
              </a:spcBef>
              <a:spcAft>
                <a:spcPts val="900"/>
              </a:spcAft>
              <a:buNone/>
            </a:pPr>
            <a:endParaRPr sz="1600">
              <a:solidFill>
                <a:srgbClr val="2D3B45"/>
              </a:solidFill>
              <a:highlight>
                <a:srgbClr val="FFFFFF"/>
              </a:highlight>
            </a:endParaRPr>
          </a:p>
        </p:txBody>
      </p:sp>
      <p:pic>
        <p:nvPicPr>
          <p:cNvPr id="100" name="Google Shape;100;p17" title="universal design for learning guidelines"/>
          <p:cNvPicPr preferRelativeResize="0"/>
          <p:nvPr/>
        </p:nvPicPr>
        <p:blipFill>
          <a:blip r:embed="rId6">
            <a:alphaModFix/>
          </a:blip>
          <a:stretch>
            <a:fillRect/>
          </a:stretch>
        </p:blipFill>
        <p:spPr>
          <a:xfrm>
            <a:off x="4890650" y="2400300"/>
            <a:ext cx="2944602" cy="225487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8"/>
          <p:cNvSpPr txBox="1">
            <a:spLocks noGrp="1"/>
          </p:cNvSpPr>
          <p:nvPr>
            <p:ph type="title"/>
          </p:nvPr>
        </p:nvSpPr>
        <p:spPr>
          <a:xfrm>
            <a:off x="457200" y="205975"/>
            <a:ext cx="8429100" cy="8574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r>
              <a:rPr lang="en"/>
              <a:t>Section D: Accessibility</a:t>
            </a:r>
            <a:endParaRPr/>
          </a:p>
        </p:txBody>
      </p:sp>
      <p:pic>
        <p:nvPicPr>
          <p:cNvPr id="106" name="Google Shape;106;p18"/>
          <p:cNvPicPr preferRelativeResize="0"/>
          <p:nvPr/>
        </p:nvPicPr>
        <p:blipFill>
          <a:blip r:embed="rId3">
            <a:alphaModFix/>
          </a:blip>
          <a:stretch>
            <a:fillRect/>
          </a:stretch>
        </p:blipFill>
        <p:spPr>
          <a:xfrm rot="-733860">
            <a:off x="600968" y="823827"/>
            <a:ext cx="3233139" cy="3843821"/>
          </a:xfrm>
          <a:prstGeom prst="rect">
            <a:avLst/>
          </a:prstGeom>
          <a:noFill/>
          <a:ln>
            <a:noFill/>
          </a:ln>
        </p:spPr>
      </p:pic>
      <p:sp>
        <p:nvSpPr>
          <p:cNvPr id="107" name="Google Shape;107;p18"/>
          <p:cNvSpPr txBox="1"/>
          <p:nvPr/>
        </p:nvSpPr>
        <p:spPr>
          <a:xfrm>
            <a:off x="4572000" y="1188300"/>
            <a:ext cx="4104000" cy="3273900"/>
          </a:xfrm>
          <a:prstGeom prst="rect">
            <a:avLst/>
          </a:prstGeom>
          <a:noFill/>
          <a:ln>
            <a:noFill/>
          </a:ln>
        </p:spPr>
        <p:txBody>
          <a:bodyPr spcFirstLastPara="1" wrap="square" lIns="91425" tIns="91425" rIns="91425" bIns="91425" anchor="t" anchorCtr="0">
            <a:noAutofit/>
          </a:bodyPr>
          <a:lstStyle/>
          <a:p>
            <a:pPr marL="0" lvl="0" indent="0" algn="l" rtl="0">
              <a:lnSpc>
                <a:spcPct val="200000"/>
              </a:lnSpc>
              <a:spcBef>
                <a:spcPts val="0"/>
              </a:spcBef>
              <a:spcAft>
                <a:spcPts val="0"/>
              </a:spcAft>
              <a:buNone/>
            </a:pPr>
            <a:r>
              <a:rPr lang="en" sz="3500" b="1">
                <a:solidFill>
                  <a:srgbClr val="FFB600"/>
                </a:solidFill>
              </a:rPr>
              <a:t>D1 Heading Styles</a:t>
            </a:r>
            <a:endParaRPr sz="3500" b="1">
              <a:solidFill>
                <a:srgbClr val="FFB600"/>
              </a:solidFill>
            </a:endParaRPr>
          </a:p>
          <a:p>
            <a:pPr marL="0" lvl="0" indent="0" algn="l" rtl="0">
              <a:lnSpc>
                <a:spcPct val="200000"/>
              </a:lnSpc>
              <a:spcBef>
                <a:spcPts val="0"/>
              </a:spcBef>
              <a:spcAft>
                <a:spcPts val="0"/>
              </a:spcAft>
              <a:buNone/>
            </a:pPr>
            <a:r>
              <a:rPr lang="en" sz="3500" b="1">
                <a:solidFill>
                  <a:srgbClr val="FFB600"/>
                </a:solidFill>
              </a:rPr>
              <a:t>D2 Lists</a:t>
            </a:r>
            <a:endParaRPr sz="3500" b="1">
              <a:solidFill>
                <a:srgbClr val="FFB600"/>
              </a:solidFill>
            </a:endParaRPr>
          </a:p>
          <a:p>
            <a:pPr marL="0" lvl="0" indent="0" algn="l" rtl="0">
              <a:lnSpc>
                <a:spcPct val="200000"/>
              </a:lnSpc>
              <a:spcBef>
                <a:spcPts val="0"/>
              </a:spcBef>
              <a:spcAft>
                <a:spcPts val="0"/>
              </a:spcAft>
              <a:buNone/>
            </a:pPr>
            <a:r>
              <a:rPr lang="en" sz="3500" b="1">
                <a:solidFill>
                  <a:srgbClr val="FFB600"/>
                </a:solidFill>
              </a:rPr>
              <a:t>D3 Links</a:t>
            </a:r>
            <a:endParaRPr sz="25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9"/>
          <p:cNvSpPr txBox="1">
            <a:spLocks noGrp="1"/>
          </p:cNvSpPr>
          <p:nvPr>
            <p:ph type="title"/>
          </p:nvPr>
        </p:nvSpPr>
        <p:spPr>
          <a:xfrm>
            <a:off x="457200" y="205975"/>
            <a:ext cx="5388300" cy="857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Section D: Accessibility</a:t>
            </a:r>
            <a:endParaRPr/>
          </a:p>
        </p:txBody>
      </p:sp>
      <p:pic>
        <p:nvPicPr>
          <p:cNvPr id="113" name="Google Shape;113;p19"/>
          <p:cNvPicPr preferRelativeResize="0"/>
          <p:nvPr/>
        </p:nvPicPr>
        <p:blipFill>
          <a:blip r:embed="rId3">
            <a:alphaModFix/>
          </a:blip>
          <a:stretch>
            <a:fillRect/>
          </a:stretch>
        </p:blipFill>
        <p:spPr>
          <a:xfrm rot="548373">
            <a:off x="5596079" y="860698"/>
            <a:ext cx="3196893" cy="3698629"/>
          </a:xfrm>
          <a:prstGeom prst="rect">
            <a:avLst/>
          </a:prstGeom>
          <a:noFill/>
          <a:ln>
            <a:noFill/>
          </a:ln>
        </p:spPr>
      </p:pic>
      <p:sp>
        <p:nvSpPr>
          <p:cNvPr id="114" name="Google Shape;114;p19"/>
          <p:cNvSpPr txBox="1"/>
          <p:nvPr/>
        </p:nvSpPr>
        <p:spPr>
          <a:xfrm>
            <a:off x="457200" y="1166775"/>
            <a:ext cx="4104000" cy="32739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3500" b="1">
                <a:solidFill>
                  <a:srgbClr val="FFB600"/>
                </a:solidFill>
              </a:rPr>
              <a:t>D4 Tables</a:t>
            </a:r>
            <a:endParaRPr sz="3500" b="1">
              <a:solidFill>
                <a:srgbClr val="FFB600"/>
              </a:solidFill>
            </a:endParaRPr>
          </a:p>
          <a:p>
            <a:pPr marL="0" lvl="0" indent="0" algn="l" rtl="0">
              <a:lnSpc>
                <a:spcPct val="150000"/>
              </a:lnSpc>
              <a:spcBef>
                <a:spcPts val="0"/>
              </a:spcBef>
              <a:spcAft>
                <a:spcPts val="0"/>
              </a:spcAft>
              <a:buNone/>
            </a:pPr>
            <a:r>
              <a:rPr lang="en" sz="3500" b="1">
                <a:solidFill>
                  <a:srgbClr val="FFB600"/>
                </a:solidFill>
              </a:rPr>
              <a:t>D5 Color Contrast</a:t>
            </a:r>
            <a:endParaRPr sz="3500" b="1">
              <a:solidFill>
                <a:srgbClr val="FFB600"/>
              </a:solidFill>
            </a:endParaRPr>
          </a:p>
          <a:p>
            <a:pPr marL="0" lvl="0" indent="0" algn="l" rtl="0">
              <a:lnSpc>
                <a:spcPct val="150000"/>
              </a:lnSpc>
              <a:spcBef>
                <a:spcPts val="0"/>
              </a:spcBef>
              <a:spcAft>
                <a:spcPts val="0"/>
              </a:spcAft>
              <a:buNone/>
            </a:pPr>
            <a:r>
              <a:rPr lang="en" sz="3500" b="1">
                <a:solidFill>
                  <a:srgbClr val="FFB600"/>
                </a:solidFill>
              </a:rPr>
              <a:t>D6 Color/Meaning</a:t>
            </a:r>
            <a:endParaRPr sz="3500" b="1">
              <a:solidFill>
                <a:srgbClr val="FFB600"/>
              </a:solidFill>
            </a:endParaRPr>
          </a:p>
          <a:p>
            <a:pPr marL="0" lvl="0" indent="0" algn="l" rtl="0">
              <a:lnSpc>
                <a:spcPct val="150000"/>
              </a:lnSpc>
              <a:spcBef>
                <a:spcPts val="0"/>
              </a:spcBef>
              <a:spcAft>
                <a:spcPts val="0"/>
              </a:spcAft>
              <a:buNone/>
            </a:pPr>
            <a:r>
              <a:rPr lang="en" sz="3500" b="1">
                <a:solidFill>
                  <a:srgbClr val="FFB600"/>
                </a:solidFill>
              </a:rPr>
              <a:t>D7 Images</a:t>
            </a:r>
            <a:endParaRPr sz="25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0"/>
          <p:cNvSpPr txBox="1">
            <a:spLocks noGrp="1"/>
          </p:cNvSpPr>
          <p:nvPr>
            <p:ph type="title"/>
          </p:nvPr>
        </p:nvSpPr>
        <p:spPr>
          <a:xfrm>
            <a:off x="457200" y="205978"/>
            <a:ext cx="8229600" cy="857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Section D: Accessibility</a:t>
            </a:r>
            <a:endParaRPr/>
          </a:p>
        </p:txBody>
      </p:sp>
      <p:sp>
        <p:nvSpPr>
          <p:cNvPr id="120" name="Google Shape;120;p20"/>
          <p:cNvSpPr txBox="1"/>
          <p:nvPr/>
        </p:nvSpPr>
        <p:spPr>
          <a:xfrm>
            <a:off x="457200" y="1594425"/>
            <a:ext cx="4104000" cy="16302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3500" b="1">
                <a:solidFill>
                  <a:srgbClr val="FFB600"/>
                </a:solidFill>
              </a:rPr>
              <a:t>D12 Video</a:t>
            </a:r>
            <a:endParaRPr sz="3500" b="1">
              <a:solidFill>
                <a:srgbClr val="FFB600"/>
              </a:solidFill>
            </a:endParaRPr>
          </a:p>
          <a:p>
            <a:pPr marL="0" lvl="0" indent="0" algn="l" rtl="0">
              <a:lnSpc>
                <a:spcPct val="150000"/>
              </a:lnSpc>
              <a:spcBef>
                <a:spcPts val="0"/>
              </a:spcBef>
              <a:spcAft>
                <a:spcPts val="0"/>
              </a:spcAft>
              <a:buNone/>
            </a:pPr>
            <a:r>
              <a:rPr lang="en" sz="3500" b="1">
                <a:solidFill>
                  <a:srgbClr val="FFB600"/>
                </a:solidFill>
              </a:rPr>
              <a:t>D13 Audio</a:t>
            </a:r>
            <a:endParaRPr sz="2500"/>
          </a:p>
        </p:txBody>
      </p:sp>
      <p:pic>
        <p:nvPicPr>
          <p:cNvPr id="121" name="Google Shape;121;p20"/>
          <p:cNvPicPr preferRelativeResize="0"/>
          <p:nvPr/>
        </p:nvPicPr>
        <p:blipFill>
          <a:blip r:embed="rId3">
            <a:alphaModFix/>
          </a:blip>
          <a:stretch>
            <a:fillRect/>
          </a:stretch>
        </p:blipFill>
        <p:spPr>
          <a:xfrm rot="309974">
            <a:off x="3317193" y="1244567"/>
            <a:ext cx="5308438" cy="336441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1"/>
          <p:cNvSpPr txBox="1">
            <a:spLocks noGrp="1"/>
          </p:cNvSpPr>
          <p:nvPr>
            <p:ph type="ctrTitle" idx="2"/>
          </p:nvPr>
        </p:nvSpPr>
        <p:spPr>
          <a:xfrm>
            <a:off x="0" y="676700"/>
            <a:ext cx="9166800" cy="1102500"/>
          </a:xfrm>
          <a:prstGeom prst="rect">
            <a:avLst/>
          </a:prstGeom>
        </p:spPr>
        <p:txBody>
          <a:bodyPr spcFirstLastPara="1" wrap="square" lIns="91425" tIns="45700" rIns="91425" bIns="45700" anchor="ctr" anchorCtr="0">
            <a:noAutofit/>
          </a:bodyPr>
          <a:lstStyle/>
          <a:p>
            <a:pPr marL="0" lvl="0" indent="0" algn="ctr" rtl="0">
              <a:lnSpc>
                <a:spcPct val="115000"/>
              </a:lnSpc>
              <a:spcBef>
                <a:spcPts val="0"/>
              </a:spcBef>
              <a:spcAft>
                <a:spcPts val="200"/>
              </a:spcAft>
              <a:buNone/>
            </a:pPr>
            <a:r>
              <a:rPr lang="en" sz="3300">
                <a:solidFill>
                  <a:srgbClr val="FFFFFF"/>
                </a:solidFill>
                <a:latin typeface="Arial"/>
                <a:ea typeface="Arial"/>
                <a:cs typeface="Arial"/>
                <a:sym typeface="Arial"/>
              </a:rPr>
              <a:t>Getting Started with a Sandbox</a:t>
            </a:r>
            <a:endParaRPr sz="6900">
              <a:solidFill>
                <a:srgbClr val="FFFFFF"/>
              </a:solidFill>
            </a:endParaRPr>
          </a:p>
        </p:txBody>
      </p:sp>
      <p:sp>
        <p:nvSpPr>
          <p:cNvPr id="127" name="Google Shape;127;p21"/>
          <p:cNvSpPr txBox="1"/>
          <p:nvPr/>
        </p:nvSpPr>
        <p:spPr>
          <a:xfrm>
            <a:off x="411725" y="1870700"/>
            <a:ext cx="8629500" cy="1520400"/>
          </a:xfrm>
          <a:prstGeom prst="rect">
            <a:avLst/>
          </a:prstGeom>
          <a:noFill/>
          <a:ln>
            <a:noFill/>
          </a:ln>
        </p:spPr>
        <p:txBody>
          <a:bodyPr spcFirstLastPara="1" wrap="square" lIns="91425" tIns="91425" rIns="91425" bIns="91425" anchor="t" anchorCtr="0">
            <a:noAutofit/>
          </a:bodyPr>
          <a:lstStyle/>
          <a:p>
            <a:pPr marL="457200" lvl="0" indent="-349250" algn="l" rtl="0">
              <a:lnSpc>
                <a:spcPct val="200000"/>
              </a:lnSpc>
              <a:spcBef>
                <a:spcPts val="0"/>
              </a:spcBef>
              <a:spcAft>
                <a:spcPts val="0"/>
              </a:spcAft>
              <a:buClr>
                <a:srgbClr val="FFFFFF"/>
              </a:buClr>
              <a:buSzPts val="1900"/>
              <a:buAutoNum type="arabicPeriod"/>
            </a:pPr>
            <a:r>
              <a:rPr lang="en" sz="1900">
                <a:solidFill>
                  <a:srgbClr val="FFFFFF"/>
                </a:solidFill>
              </a:rPr>
              <a:t>Fall 2020 ‘Live’ Course &gt; Copy into a Sandbox/Dev Shell (name SP2021)</a:t>
            </a:r>
            <a:endParaRPr sz="1900">
              <a:solidFill>
                <a:srgbClr val="FFFFFF"/>
              </a:solidFill>
            </a:endParaRPr>
          </a:p>
          <a:p>
            <a:pPr marL="457200" lvl="0" indent="-349250" algn="l" rtl="0">
              <a:lnSpc>
                <a:spcPct val="200000"/>
              </a:lnSpc>
              <a:spcBef>
                <a:spcPts val="0"/>
              </a:spcBef>
              <a:spcAft>
                <a:spcPts val="0"/>
              </a:spcAft>
              <a:buClr>
                <a:srgbClr val="FFFFFF"/>
              </a:buClr>
              <a:buSzPts val="1900"/>
              <a:buAutoNum type="arabicPeriod"/>
            </a:pPr>
            <a:r>
              <a:rPr lang="en" sz="1900">
                <a:solidFill>
                  <a:srgbClr val="FFFFFF"/>
                </a:solidFill>
              </a:rPr>
              <a:t>Make substantive changes for next semester in SP2021 Sandbox</a:t>
            </a:r>
            <a:endParaRPr sz="1900">
              <a:solidFill>
                <a:srgbClr val="FFFFFF"/>
              </a:solidFill>
            </a:endParaRPr>
          </a:p>
          <a:p>
            <a:pPr marL="457200" lvl="0" indent="-349250" algn="l" rtl="0">
              <a:lnSpc>
                <a:spcPct val="200000"/>
              </a:lnSpc>
              <a:spcBef>
                <a:spcPts val="0"/>
              </a:spcBef>
              <a:spcAft>
                <a:spcPts val="0"/>
              </a:spcAft>
              <a:buClr>
                <a:srgbClr val="FFFFFF"/>
              </a:buClr>
              <a:buSzPts val="1900"/>
              <a:buAutoNum type="arabicPeriod"/>
            </a:pPr>
            <a:r>
              <a:rPr lang="en" sz="1900">
                <a:solidFill>
                  <a:srgbClr val="FFFFFF"/>
                </a:solidFill>
              </a:rPr>
              <a:t>Import Updated Content from SP2021 Sandbox into SP 2021 live course</a:t>
            </a:r>
            <a:endParaRPr sz="1900">
              <a:solidFill>
                <a:srgbClr val="FFFFFF"/>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693</Words>
  <Application>Microsoft Office PowerPoint</Application>
  <PresentationFormat>On-screen Show (16:9)</PresentationFormat>
  <Paragraphs>113</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Calibri</vt:lpstr>
      <vt:lpstr>Arial</vt:lpstr>
      <vt:lpstr>Roboto</vt:lpstr>
      <vt:lpstr>Verdana</vt:lpstr>
      <vt:lpstr>Simple Light</vt:lpstr>
      <vt:lpstr>Pause, Reflect, Refine:</vt:lpstr>
      <vt:lpstr>Course Updates</vt:lpstr>
      <vt:lpstr>Section A Section B Section C</vt:lpstr>
      <vt:lpstr>Use the Rubric as a...</vt:lpstr>
      <vt:lpstr>Accessibility First!  For All Students!  It’s the Law!</vt:lpstr>
      <vt:lpstr>Section D: Accessibility</vt:lpstr>
      <vt:lpstr>Section D: Accessibility</vt:lpstr>
      <vt:lpstr>Section D: Accessibility</vt:lpstr>
      <vt:lpstr>Getting Started with a Sandbox</vt:lpstr>
      <vt:lpstr>Poll</vt:lpstr>
      <vt:lpstr>Possible Survey Questions</vt:lpstr>
      <vt:lpstr>Revision Process</vt:lpstr>
      <vt:lpstr>Resources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Pause, Reflect, Refine:</dc:title>
  <dc:creator>Edie Martinelli</dc:creator>
  <cp:lastModifiedBy>Edie</cp:lastModifiedBy>
  <cp:revision>1</cp:revision>
  <dcterms:modified xsi:type="dcterms:W3CDTF">2020-10-09T21:39:02Z</dcterms:modified>
</cp:coreProperties>
</file>