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1" r:id="rId1"/>
  </p:sldMasterIdLst>
  <p:notesMasterIdLst>
    <p:notesMasterId r:id="rId13"/>
  </p:notesMasterIdLst>
  <p:sldIdLst>
    <p:sldId id="312" r:id="rId2"/>
    <p:sldId id="314" r:id="rId3"/>
    <p:sldId id="315" r:id="rId4"/>
    <p:sldId id="316" r:id="rId5"/>
    <p:sldId id="317" r:id="rId6"/>
    <p:sldId id="318" r:id="rId7"/>
    <p:sldId id="320" r:id="rId8"/>
    <p:sldId id="319" r:id="rId9"/>
    <p:sldId id="321" r:id="rId10"/>
    <p:sldId id="323" r:id="rId11"/>
    <p:sldId id="324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CA952"/>
    <a:srgbClr val="336699"/>
    <a:srgbClr val="EF622F"/>
    <a:srgbClr val="9C252C"/>
    <a:srgbClr val="36A2CD"/>
    <a:srgbClr val="563079"/>
    <a:srgbClr val="36AA4B"/>
    <a:srgbClr val="183668"/>
    <a:srgbClr val="3C7792"/>
    <a:srgbClr val="E5E4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4393"/>
    <p:restoredTop sz="94620"/>
  </p:normalViewPr>
  <p:slideViewPr>
    <p:cSldViewPr snapToGrid="0" snapToObjects="1">
      <p:cViewPr varScale="1">
        <p:scale>
          <a:sx n="135" d="100"/>
          <a:sy n="135" d="100"/>
        </p:scale>
        <p:origin x="204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2882EE5-0146-2046-A592-34C01E95B9A1}" type="doc">
      <dgm:prSet loTypeId="urn:microsoft.com/office/officeart/2009/3/layout/CircleRelationship" loCatId="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BCCB5C9-3EE6-314D-85A0-9824BBD35267}">
      <dgm:prSet phldrT="[Text]" custT="1"/>
      <dgm:spPr>
        <a:solidFill>
          <a:srgbClr val="EF622F"/>
        </a:solidFill>
      </dgm:spPr>
      <dgm:t>
        <a:bodyPr/>
        <a:lstStyle/>
        <a:p>
          <a:r>
            <a:rPr lang="en-US" sz="2400" dirty="0"/>
            <a:t>Clear Pathways and Programs</a:t>
          </a:r>
        </a:p>
      </dgm:t>
    </dgm:pt>
    <dgm:pt modelId="{487D626E-3D0C-ED41-8BC3-315FCF105AF4}" type="parTrans" cxnId="{B963AA44-2083-C14B-AE73-79082861F1A5}">
      <dgm:prSet/>
      <dgm:spPr/>
      <dgm:t>
        <a:bodyPr/>
        <a:lstStyle/>
        <a:p>
          <a:endParaRPr lang="en-US"/>
        </a:p>
      </dgm:t>
    </dgm:pt>
    <dgm:pt modelId="{D41AF9BB-04E3-0041-8986-4AB5BD610646}" type="sibTrans" cxnId="{B963AA44-2083-C14B-AE73-79082861F1A5}">
      <dgm:prSet/>
      <dgm:spPr/>
      <dgm:t>
        <a:bodyPr/>
        <a:lstStyle/>
        <a:p>
          <a:endParaRPr lang="en-US"/>
        </a:p>
      </dgm:t>
    </dgm:pt>
    <dgm:pt modelId="{BF887D8F-7228-AD4B-81EF-0F6096310EC7}">
      <dgm:prSet phldrT="[Text]" custT="1"/>
      <dgm:spPr>
        <a:solidFill>
          <a:srgbClr val="336699"/>
        </a:solidFill>
      </dgm:spPr>
      <dgm:t>
        <a:bodyPr/>
        <a:lstStyle/>
        <a:p>
          <a:r>
            <a:rPr lang="en-US" sz="1400" b="1"/>
            <a:t>Guided Exploration</a:t>
          </a:r>
          <a:endParaRPr lang="en-US" sz="1400" b="1" dirty="0"/>
        </a:p>
      </dgm:t>
    </dgm:pt>
    <dgm:pt modelId="{A2BB995D-CA28-C14C-BFC4-BC05B96A7385}" type="parTrans" cxnId="{5E0574FC-A4CF-3345-8B41-15DF706891CD}">
      <dgm:prSet/>
      <dgm:spPr/>
      <dgm:t>
        <a:bodyPr/>
        <a:lstStyle/>
        <a:p>
          <a:endParaRPr lang="en-US"/>
        </a:p>
      </dgm:t>
    </dgm:pt>
    <dgm:pt modelId="{A1E5D234-06B4-CA4D-AAA1-BFBC8B40DE62}" type="sibTrans" cxnId="{5E0574FC-A4CF-3345-8B41-15DF706891CD}">
      <dgm:prSet/>
      <dgm:spPr/>
      <dgm:t>
        <a:bodyPr/>
        <a:lstStyle/>
        <a:p>
          <a:endParaRPr lang="en-US"/>
        </a:p>
      </dgm:t>
    </dgm:pt>
    <dgm:pt modelId="{9D298DDF-C004-D443-8315-3AC21B82A5C3}">
      <dgm:prSet phldrT="[Text]" custT="1"/>
      <dgm:spPr>
        <a:solidFill>
          <a:srgbClr val="336699"/>
        </a:solidFill>
      </dgm:spPr>
      <dgm:t>
        <a:bodyPr/>
        <a:lstStyle/>
        <a:p>
          <a:r>
            <a:rPr lang="en-US" sz="1400" b="1"/>
            <a:t>Guided Progression</a:t>
          </a:r>
          <a:endParaRPr lang="en-US" sz="1400" b="1" dirty="0"/>
        </a:p>
      </dgm:t>
    </dgm:pt>
    <dgm:pt modelId="{DC5B50B1-A51D-1943-B464-EEBD58137607}" type="parTrans" cxnId="{3AB80912-4186-E54C-BD51-7A69CFA2E3D0}">
      <dgm:prSet/>
      <dgm:spPr/>
      <dgm:t>
        <a:bodyPr/>
        <a:lstStyle/>
        <a:p>
          <a:endParaRPr lang="en-US"/>
        </a:p>
      </dgm:t>
    </dgm:pt>
    <dgm:pt modelId="{90B9D2F0-2ED0-C34D-957A-729DC70A24B7}" type="sibTrans" cxnId="{3AB80912-4186-E54C-BD51-7A69CFA2E3D0}">
      <dgm:prSet/>
      <dgm:spPr/>
      <dgm:t>
        <a:bodyPr/>
        <a:lstStyle/>
        <a:p>
          <a:endParaRPr lang="en-US"/>
        </a:p>
      </dgm:t>
    </dgm:pt>
    <dgm:pt modelId="{0500FCE3-C09F-6446-9CEF-7941EDEAD3CC}">
      <dgm:prSet phldrT="[Text]" custT="1"/>
      <dgm:spPr>
        <a:solidFill>
          <a:srgbClr val="336699"/>
        </a:solidFill>
      </dgm:spPr>
      <dgm:t>
        <a:bodyPr/>
        <a:lstStyle/>
        <a:p>
          <a:r>
            <a:rPr lang="en-US" sz="1800" b="1" dirty="0"/>
            <a:t>Academic &amp; Student Support</a:t>
          </a:r>
        </a:p>
      </dgm:t>
    </dgm:pt>
    <dgm:pt modelId="{293854BE-CB19-AD4C-9832-E9F830E52F3F}" type="parTrans" cxnId="{47E986FE-CAFA-0D46-9774-14A4E4139ECA}">
      <dgm:prSet/>
      <dgm:spPr/>
      <dgm:t>
        <a:bodyPr/>
        <a:lstStyle/>
        <a:p>
          <a:endParaRPr lang="en-US"/>
        </a:p>
      </dgm:t>
    </dgm:pt>
    <dgm:pt modelId="{1F49AEB8-D2A8-6444-B758-5ED7F70D045A}" type="sibTrans" cxnId="{47E986FE-CAFA-0D46-9774-14A4E4139ECA}">
      <dgm:prSet/>
      <dgm:spPr/>
      <dgm:t>
        <a:bodyPr/>
        <a:lstStyle/>
        <a:p>
          <a:endParaRPr lang="en-US"/>
        </a:p>
      </dgm:t>
    </dgm:pt>
    <dgm:pt modelId="{1B000B6B-2DB9-134F-A90D-CFEA5A021081}">
      <dgm:prSet phldrT="[Text]" custT="1"/>
      <dgm:spPr>
        <a:solidFill>
          <a:srgbClr val="336699"/>
        </a:solidFill>
      </dgm:spPr>
      <dgm:t>
        <a:bodyPr/>
        <a:lstStyle/>
        <a:p>
          <a:r>
            <a:rPr lang="en-US" sz="2200" b="1" dirty="0"/>
            <a:t>Teaching</a:t>
          </a:r>
        </a:p>
      </dgm:t>
    </dgm:pt>
    <dgm:pt modelId="{8CE88163-970C-C743-8A55-10B60B4FAB95}" type="parTrans" cxnId="{EE360803-7498-C34C-90FB-85C758494D15}">
      <dgm:prSet/>
      <dgm:spPr/>
      <dgm:t>
        <a:bodyPr/>
        <a:lstStyle/>
        <a:p>
          <a:endParaRPr lang="en-US"/>
        </a:p>
      </dgm:t>
    </dgm:pt>
    <dgm:pt modelId="{4E978746-1961-9D44-AA29-EC6A693F0534}" type="sibTrans" cxnId="{EE360803-7498-C34C-90FB-85C758494D15}">
      <dgm:prSet/>
      <dgm:spPr/>
    </dgm:pt>
    <dgm:pt modelId="{BD113CED-E20D-B943-8C78-DD10877DB8DE}">
      <dgm:prSet phldrT="[Text]" custT="1"/>
      <dgm:spPr>
        <a:solidFill>
          <a:srgbClr val="336699"/>
        </a:solidFill>
      </dgm:spPr>
      <dgm:t>
        <a:bodyPr/>
        <a:lstStyle/>
        <a:p>
          <a:r>
            <a:rPr lang="en-US" sz="2200" b="1" dirty="0"/>
            <a:t>Learning</a:t>
          </a:r>
        </a:p>
      </dgm:t>
    </dgm:pt>
    <dgm:pt modelId="{67C09734-6104-1540-8033-96D5F816CC7D}" type="parTrans" cxnId="{B4F71DD3-9F36-A046-8090-134C7DFE6B77}">
      <dgm:prSet/>
      <dgm:spPr/>
      <dgm:t>
        <a:bodyPr/>
        <a:lstStyle/>
        <a:p>
          <a:endParaRPr lang="en-US"/>
        </a:p>
      </dgm:t>
    </dgm:pt>
    <dgm:pt modelId="{7DD552DF-837F-AD41-8733-57F7D6CD3103}" type="sibTrans" cxnId="{B4F71DD3-9F36-A046-8090-134C7DFE6B77}">
      <dgm:prSet/>
      <dgm:spPr/>
    </dgm:pt>
    <dgm:pt modelId="{F96E1E00-9A76-B441-BE72-51A157BAF0D1}" type="pres">
      <dgm:prSet presAssocID="{D2882EE5-0146-2046-A592-34C01E95B9A1}" presName="Name0" presStyleCnt="0">
        <dgm:presLayoutVars>
          <dgm:chMax val="1"/>
          <dgm:chPref val="1"/>
        </dgm:presLayoutVars>
      </dgm:prSet>
      <dgm:spPr/>
    </dgm:pt>
    <dgm:pt modelId="{582F86B4-395E-B745-B37B-C2DADBCE9105}" type="pres">
      <dgm:prSet presAssocID="{FBCCB5C9-3EE6-314D-85A0-9824BBD35267}" presName="Parent" presStyleLbl="node0" presStyleIdx="0" presStyleCnt="1">
        <dgm:presLayoutVars>
          <dgm:chMax val="5"/>
          <dgm:chPref val="5"/>
        </dgm:presLayoutVars>
      </dgm:prSet>
      <dgm:spPr/>
    </dgm:pt>
    <dgm:pt modelId="{0746EC2C-F0B0-6944-AC11-07FBCAB3FFD3}" type="pres">
      <dgm:prSet presAssocID="{FBCCB5C9-3EE6-314D-85A0-9824BBD35267}" presName="Accent2" presStyleLbl="node1" presStyleIdx="0" presStyleCnt="19"/>
      <dgm:spPr>
        <a:solidFill>
          <a:srgbClr val="336699"/>
        </a:solidFill>
      </dgm:spPr>
    </dgm:pt>
    <dgm:pt modelId="{D0F29A2D-CD14-324E-960A-4FE7E98A34D6}" type="pres">
      <dgm:prSet presAssocID="{FBCCB5C9-3EE6-314D-85A0-9824BBD35267}" presName="Accent3" presStyleLbl="node1" presStyleIdx="1" presStyleCnt="19"/>
      <dgm:spPr>
        <a:solidFill>
          <a:srgbClr val="336699"/>
        </a:solidFill>
      </dgm:spPr>
    </dgm:pt>
    <dgm:pt modelId="{87BE06BA-1E07-CB42-8D40-BA284B1D7786}" type="pres">
      <dgm:prSet presAssocID="{FBCCB5C9-3EE6-314D-85A0-9824BBD35267}" presName="Accent4" presStyleLbl="node1" presStyleIdx="2" presStyleCnt="19"/>
      <dgm:spPr>
        <a:solidFill>
          <a:srgbClr val="336699"/>
        </a:solidFill>
      </dgm:spPr>
    </dgm:pt>
    <dgm:pt modelId="{1C3B179B-9241-AC4B-A900-FFBC33C413AB}" type="pres">
      <dgm:prSet presAssocID="{FBCCB5C9-3EE6-314D-85A0-9824BBD35267}" presName="Accent5" presStyleLbl="node1" presStyleIdx="3" presStyleCnt="19"/>
      <dgm:spPr>
        <a:solidFill>
          <a:srgbClr val="336699"/>
        </a:solidFill>
      </dgm:spPr>
    </dgm:pt>
    <dgm:pt modelId="{F29D559A-1893-AD4F-A65F-AD3A38B1634C}" type="pres">
      <dgm:prSet presAssocID="{FBCCB5C9-3EE6-314D-85A0-9824BBD35267}" presName="Accent6" presStyleLbl="node1" presStyleIdx="4" presStyleCnt="19"/>
      <dgm:spPr>
        <a:solidFill>
          <a:srgbClr val="336699"/>
        </a:solidFill>
      </dgm:spPr>
    </dgm:pt>
    <dgm:pt modelId="{147A977B-0DB0-8244-B529-A69436F192AE}" type="pres">
      <dgm:prSet presAssocID="{BF887D8F-7228-AD4B-81EF-0F6096310EC7}" presName="Child1" presStyleLbl="node1" presStyleIdx="5" presStyleCnt="19" custScaleX="136368" custScaleY="136368">
        <dgm:presLayoutVars>
          <dgm:chMax val="0"/>
          <dgm:chPref val="0"/>
        </dgm:presLayoutVars>
      </dgm:prSet>
      <dgm:spPr/>
    </dgm:pt>
    <dgm:pt modelId="{B46D30A9-3097-7347-91C9-6D751D2961D8}" type="pres">
      <dgm:prSet presAssocID="{BF887D8F-7228-AD4B-81EF-0F6096310EC7}" presName="Accent7" presStyleCnt="0"/>
      <dgm:spPr/>
    </dgm:pt>
    <dgm:pt modelId="{BA679DB9-A1CF-3E43-AA23-2D37305BA411}" type="pres">
      <dgm:prSet presAssocID="{BF887D8F-7228-AD4B-81EF-0F6096310EC7}" presName="AccentHold1" presStyleLbl="node1" presStyleIdx="6" presStyleCnt="19"/>
      <dgm:spPr>
        <a:solidFill>
          <a:srgbClr val="336699"/>
        </a:solidFill>
      </dgm:spPr>
    </dgm:pt>
    <dgm:pt modelId="{F27B0994-717C-4749-8FE8-A1CCEDB50629}" type="pres">
      <dgm:prSet presAssocID="{BF887D8F-7228-AD4B-81EF-0F6096310EC7}" presName="Accent8" presStyleCnt="0"/>
      <dgm:spPr/>
    </dgm:pt>
    <dgm:pt modelId="{4B019DF8-567E-AE44-AAA3-06C4480EF8B1}" type="pres">
      <dgm:prSet presAssocID="{BF887D8F-7228-AD4B-81EF-0F6096310EC7}" presName="AccentHold2" presStyleLbl="node1" presStyleIdx="7" presStyleCnt="19"/>
      <dgm:spPr>
        <a:solidFill>
          <a:srgbClr val="336699"/>
        </a:solidFill>
      </dgm:spPr>
    </dgm:pt>
    <dgm:pt modelId="{1C108047-B84F-9F45-BCFB-A5D99AD44118}" type="pres">
      <dgm:prSet presAssocID="{9D298DDF-C004-D443-8315-3AC21B82A5C3}" presName="Child2" presStyleLbl="node1" presStyleIdx="8" presStyleCnt="19" custScaleX="141376" custScaleY="141376">
        <dgm:presLayoutVars>
          <dgm:chMax val="0"/>
          <dgm:chPref val="0"/>
        </dgm:presLayoutVars>
      </dgm:prSet>
      <dgm:spPr/>
    </dgm:pt>
    <dgm:pt modelId="{29A09848-4973-974B-9642-D1955727510B}" type="pres">
      <dgm:prSet presAssocID="{9D298DDF-C004-D443-8315-3AC21B82A5C3}" presName="Accent9" presStyleCnt="0"/>
      <dgm:spPr/>
    </dgm:pt>
    <dgm:pt modelId="{52A5CB1F-5FBF-8F48-8307-AECBB776E8AC}" type="pres">
      <dgm:prSet presAssocID="{9D298DDF-C004-D443-8315-3AC21B82A5C3}" presName="AccentHold1" presStyleLbl="node1" presStyleIdx="9" presStyleCnt="19"/>
      <dgm:spPr>
        <a:solidFill>
          <a:srgbClr val="336699"/>
        </a:solidFill>
      </dgm:spPr>
    </dgm:pt>
    <dgm:pt modelId="{7F4D2CE6-D2AC-F54E-8E73-9C5DFC24E347}" type="pres">
      <dgm:prSet presAssocID="{9D298DDF-C004-D443-8315-3AC21B82A5C3}" presName="Accent10" presStyleCnt="0"/>
      <dgm:spPr/>
    </dgm:pt>
    <dgm:pt modelId="{B0012E77-1A78-EC4F-B9A0-F01D96DB062E}" type="pres">
      <dgm:prSet presAssocID="{9D298DDF-C004-D443-8315-3AC21B82A5C3}" presName="AccentHold2" presStyleLbl="node1" presStyleIdx="10" presStyleCnt="19"/>
      <dgm:spPr>
        <a:solidFill>
          <a:srgbClr val="336699"/>
        </a:solidFill>
      </dgm:spPr>
    </dgm:pt>
    <dgm:pt modelId="{F34025A1-090E-744C-8B73-CD72E1A12E58}" type="pres">
      <dgm:prSet presAssocID="{9D298DDF-C004-D443-8315-3AC21B82A5C3}" presName="Accent11" presStyleCnt="0"/>
      <dgm:spPr/>
    </dgm:pt>
    <dgm:pt modelId="{069EBB91-23C0-6245-A947-89DF561C62A4}" type="pres">
      <dgm:prSet presAssocID="{9D298DDF-C004-D443-8315-3AC21B82A5C3}" presName="AccentHold3" presStyleLbl="node1" presStyleIdx="11" presStyleCnt="19"/>
      <dgm:spPr>
        <a:solidFill>
          <a:srgbClr val="336699"/>
        </a:solidFill>
      </dgm:spPr>
    </dgm:pt>
    <dgm:pt modelId="{69AC8569-2EBA-C84D-947D-0BF6FB8FF478}" type="pres">
      <dgm:prSet presAssocID="{0500FCE3-C09F-6446-9CEF-7941EDEAD3CC}" presName="Child3" presStyleLbl="node1" presStyleIdx="12" presStyleCnt="19" custScaleX="183313" custScaleY="183313">
        <dgm:presLayoutVars>
          <dgm:chMax val="0"/>
          <dgm:chPref val="0"/>
        </dgm:presLayoutVars>
      </dgm:prSet>
      <dgm:spPr/>
    </dgm:pt>
    <dgm:pt modelId="{0B3DE2E8-CDF2-B740-A05C-C2E374A01ED5}" type="pres">
      <dgm:prSet presAssocID="{0500FCE3-C09F-6446-9CEF-7941EDEAD3CC}" presName="Accent12" presStyleCnt="0"/>
      <dgm:spPr/>
    </dgm:pt>
    <dgm:pt modelId="{4080C3B4-1419-934E-AA71-1D7825D8ECD2}" type="pres">
      <dgm:prSet presAssocID="{0500FCE3-C09F-6446-9CEF-7941EDEAD3CC}" presName="AccentHold1" presStyleLbl="node1" presStyleIdx="13" presStyleCnt="19"/>
      <dgm:spPr>
        <a:solidFill>
          <a:srgbClr val="336699"/>
        </a:solidFill>
      </dgm:spPr>
    </dgm:pt>
    <dgm:pt modelId="{056562BE-90C5-9C45-BB50-9BB4532CD6AB}" type="pres">
      <dgm:prSet presAssocID="{1B000B6B-2DB9-134F-A90D-CFEA5A021081}" presName="Child4" presStyleLbl="node1" presStyleIdx="14" presStyleCnt="19" custScaleX="178165" custScaleY="178164">
        <dgm:presLayoutVars>
          <dgm:chMax val="0"/>
          <dgm:chPref val="0"/>
        </dgm:presLayoutVars>
      </dgm:prSet>
      <dgm:spPr/>
    </dgm:pt>
    <dgm:pt modelId="{AD0F2F35-FCCF-2443-972D-C75550903D41}" type="pres">
      <dgm:prSet presAssocID="{1B000B6B-2DB9-134F-A90D-CFEA5A021081}" presName="Accent13" presStyleCnt="0"/>
      <dgm:spPr/>
    </dgm:pt>
    <dgm:pt modelId="{610841FF-CCD0-2C49-9C22-EDBED0A7CF0D}" type="pres">
      <dgm:prSet presAssocID="{1B000B6B-2DB9-134F-A90D-CFEA5A021081}" presName="AccentHold1" presStyleLbl="node1" presStyleIdx="15" presStyleCnt="19"/>
      <dgm:spPr>
        <a:solidFill>
          <a:srgbClr val="336699"/>
        </a:solidFill>
      </dgm:spPr>
    </dgm:pt>
    <dgm:pt modelId="{B5F0404C-51D2-CF4C-BE79-718ADB5627DA}" type="pres">
      <dgm:prSet presAssocID="{BD113CED-E20D-B943-8C78-DD10877DB8DE}" presName="Child5" presStyleLbl="node1" presStyleIdx="16" presStyleCnt="19" custScaleX="170871" custScaleY="170872">
        <dgm:presLayoutVars>
          <dgm:chMax val="0"/>
          <dgm:chPref val="0"/>
        </dgm:presLayoutVars>
      </dgm:prSet>
      <dgm:spPr/>
    </dgm:pt>
    <dgm:pt modelId="{19DDA6A5-F7E9-3F4B-8ACD-7700796ECFAE}" type="pres">
      <dgm:prSet presAssocID="{BD113CED-E20D-B943-8C78-DD10877DB8DE}" presName="Accent15" presStyleCnt="0"/>
      <dgm:spPr/>
    </dgm:pt>
    <dgm:pt modelId="{0BEB9D76-3F94-FA40-ACCB-60323B7B3557}" type="pres">
      <dgm:prSet presAssocID="{BD113CED-E20D-B943-8C78-DD10877DB8DE}" presName="AccentHold2" presStyleLbl="node1" presStyleIdx="17" presStyleCnt="19"/>
      <dgm:spPr>
        <a:solidFill>
          <a:srgbClr val="336699"/>
        </a:solidFill>
      </dgm:spPr>
    </dgm:pt>
    <dgm:pt modelId="{A266D418-DF39-5649-A27E-3DC8F6F8B046}" type="pres">
      <dgm:prSet presAssocID="{BD113CED-E20D-B943-8C78-DD10877DB8DE}" presName="Accent16" presStyleCnt="0"/>
      <dgm:spPr/>
    </dgm:pt>
    <dgm:pt modelId="{EBDE05B6-144F-4F4E-93E0-0998405D2296}" type="pres">
      <dgm:prSet presAssocID="{BD113CED-E20D-B943-8C78-DD10877DB8DE}" presName="AccentHold3" presStyleLbl="node1" presStyleIdx="18" presStyleCnt="19"/>
      <dgm:spPr>
        <a:solidFill>
          <a:srgbClr val="336699"/>
        </a:solidFill>
      </dgm:spPr>
    </dgm:pt>
  </dgm:ptLst>
  <dgm:cxnLst>
    <dgm:cxn modelId="{EE360803-7498-C34C-90FB-85C758494D15}" srcId="{FBCCB5C9-3EE6-314D-85A0-9824BBD35267}" destId="{1B000B6B-2DB9-134F-A90D-CFEA5A021081}" srcOrd="3" destOrd="0" parTransId="{8CE88163-970C-C743-8A55-10B60B4FAB95}" sibTransId="{4E978746-1961-9D44-AA29-EC6A693F0534}"/>
    <dgm:cxn modelId="{3AB80912-4186-E54C-BD51-7A69CFA2E3D0}" srcId="{FBCCB5C9-3EE6-314D-85A0-9824BBD35267}" destId="{9D298DDF-C004-D443-8315-3AC21B82A5C3}" srcOrd="1" destOrd="0" parTransId="{DC5B50B1-A51D-1943-B464-EEBD58137607}" sibTransId="{90B9D2F0-2ED0-C34D-957A-729DC70A24B7}"/>
    <dgm:cxn modelId="{E7F19820-049C-EF45-9BEB-3748C65D4625}" type="presOf" srcId="{0500FCE3-C09F-6446-9CEF-7941EDEAD3CC}" destId="{69AC8569-2EBA-C84D-947D-0BF6FB8FF478}" srcOrd="0" destOrd="0" presId="urn:microsoft.com/office/officeart/2009/3/layout/CircleRelationship"/>
    <dgm:cxn modelId="{B963AA44-2083-C14B-AE73-79082861F1A5}" srcId="{D2882EE5-0146-2046-A592-34C01E95B9A1}" destId="{FBCCB5C9-3EE6-314D-85A0-9824BBD35267}" srcOrd="0" destOrd="0" parTransId="{487D626E-3D0C-ED41-8BC3-315FCF105AF4}" sibTransId="{D41AF9BB-04E3-0041-8986-4AB5BD610646}"/>
    <dgm:cxn modelId="{2BF08286-9A1F-8043-A733-0EBCDCEE7DAC}" type="presOf" srcId="{FBCCB5C9-3EE6-314D-85A0-9824BBD35267}" destId="{582F86B4-395E-B745-B37B-C2DADBCE9105}" srcOrd="0" destOrd="0" presId="urn:microsoft.com/office/officeart/2009/3/layout/CircleRelationship"/>
    <dgm:cxn modelId="{E3BA0A8B-7018-934E-9FE2-D1DBE5687649}" type="presOf" srcId="{9D298DDF-C004-D443-8315-3AC21B82A5C3}" destId="{1C108047-B84F-9F45-BCFB-A5D99AD44118}" srcOrd="0" destOrd="0" presId="urn:microsoft.com/office/officeart/2009/3/layout/CircleRelationship"/>
    <dgm:cxn modelId="{520BA0C8-41C3-F448-8B9B-08A523382D8A}" type="presOf" srcId="{BD113CED-E20D-B943-8C78-DD10877DB8DE}" destId="{B5F0404C-51D2-CF4C-BE79-718ADB5627DA}" srcOrd="0" destOrd="0" presId="urn:microsoft.com/office/officeart/2009/3/layout/CircleRelationship"/>
    <dgm:cxn modelId="{B4F71DD3-9F36-A046-8090-134C7DFE6B77}" srcId="{FBCCB5C9-3EE6-314D-85A0-9824BBD35267}" destId="{BD113CED-E20D-B943-8C78-DD10877DB8DE}" srcOrd="4" destOrd="0" parTransId="{67C09734-6104-1540-8033-96D5F816CC7D}" sibTransId="{7DD552DF-837F-AD41-8733-57F7D6CD3103}"/>
    <dgm:cxn modelId="{686E8BD8-9E7E-A34E-907C-A2EE69DF5F7C}" type="presOf" srcId="{BF887D8F-7228-AD4B-81EF-0F6096310EC7}" destId="{147A977B-0DB0-8244-B529-A69436F192AE}" srcOrd="0" destOrd="0" presId="urn:microsoft.com/office/officeart/2009/3/layout/CircleRelationship"/>
    <dgm:cxn modelId="{024E42DB-0D2C-6E4A-A05B-85A5D762AB3B}" type="presOf" srcId="{1B000B6B-2DB9-134F-A90D-CFEA5A021081}" destId="{056562BE-90C5-9C45-BB50-9BB4532CD6AB}" srcOrd="0" destOrd="0" presId="urn:microsoft.com/office/officeart/2009/3/layout/CircleRelationship"/>
    <dgm:cxn modelId="{B838D6EC-4238-5D44-B5F3-04C68FD0400C}" type="presOf" srcId="{D2882EE5-0146-2046-A592-34C01E95B9A1}" destId="{F96E1E00-9A76-B441-BE72-51A157BAF0D1}" srcOrd="0" destOrd="0" presId="urn:microsoft.com/office/officeart/2009/3/layout/CircleRelationship"/>
    <dgm:cxn modelId="{5E0574FC-A4CF-3345-8B41-15DF706891CD}" srcId="{FBCCB5C9-3EE6-314D-85A0-9824BBD35267}" destId="{BF887D8F-7228-AD4B-81EF-0F6096310EC7}" srcOrd="0" destOrd="0" parTransId="{A2BB995D-CA28-C14C-BFC4-BC05B96A7385}" sibTransId="{A1E5D234-06B4-CA4D-AAA1-BFBC8B40DE62}"/>
    <dgm:cxn modelId="{47E986FE-CAFA-0D46-9774-14A4E4139ECA}" srcId="{FBCCB5C9-3EE6-314D-85A0-9824BBD35267}" destId="{0500FCE3-C09F-6446-9CEF-7941EDEAD3CC}" srcOrd="2" destOrd="0" parTransId="{293854BE-CB19-AD4C-9832-E9F830E52F3F}" sibTransId="{1F49AEB8-D2A8-6444-B758-5ED7F70D045A}"/>
    <dgm:cxn modelId="{AED8D46B-7B2C-9645-834E-6B3A8B6CAA0B}" type="presParOf" srcId="{F96E1E00-9A76-B441-BE72-51A157BAF0D1}" destId="{582F86B4-395E-B745-B37B-C2DADBCE9105}" srcOrd="0" destOrd="0" presId="urn:microsoft.com/office/officeart/2009/3/layout/CircleRelationship"/>
    <dgm:cxn modelId="{164E354D-4D22-3D49-9B7B-B05E291A8DB7}" type="presParOf" srcId="{F96E1E00-9A76-B441-BE72-51A157BAF0D1}" destId="{0746EC2C-F0B0-6944-AC11-07FBCAB3FFD3}" srcOrd="1" destOrd="0" presId="urn:microsoft.com/office/officeart/2009/3/layout/CircleRelationship"/>
    <dgm:cxn modelId="{10DDEBDC-8320-6F46-AA24-87BB8D0F1068}" type="presParOf" srcId="{F96E1E00-9A76-B441-BE72-51A157BAF0D1}" destId="{D0F29A2D-CD14-324E-960A-4FE7E98A34D6}" srcOrd="2" destOrd="0" presId="urn:microsoft.com/office/officeart/2009/3/layout/CircleRelationship"/>
    <dgm:cxn modelId="{E9F53AFE-7A93-454E-9261-4EB5E83080A4}" type="presParOf" srcId="{F96E1E00-9A76-B441-BE72-51A157BAF0D1}" destId="{87BE06BA-1E07-CB42-8D40-BA284B1D7786}" srcOrd="3" destOrd="0" presId="urn:microsoft.com/office/officeart/2009/3/layout/CircleRelationship"/>
    <dgm:cxn modelId="{5C141D1E-E25E-AC45-BF9E-42C7E0158B73}" type="presParOf" srcId="{F96E1E00-9A76-B441-BE72-51A157BAF0D1}" destId="{1C3B179B-9241-AC4B-A900-FFBC33C413AB}" srcOrd="4" destOrd="0" presId="urn:microsoft.com/office/officeart/2009/3/layout/CircleRelationship"/>
    <dgm:cxn modelId="{0516C99A-E344-E44D-BB69-A519B7D7772D}" type="presParOf" srcId="{F96E1E00-9A76-B441-BE72-51A157BAF0D1}" destId="{F29D559A-1893-AD4F-A65F-AD3A38B1634C}" srcOrd="5" destOrd="0" presId="urn:microsoft.com/office/officeart/2009/3/layout/CircleRelationship"/>
    <dgm:cxn modelId="{9549742B-5EAC-8E4F-BAC4-CD55F709E992}" type="presParOf" srcId="{F96E1E00-9A76-B441-BE72-51A157BAF0D1}" destId="{147A977B-0DB0-8244-B529-A69436F192AE}" srcOrd="6" destOrd="0" presId="urn:microsoft.com/office/officeart/2009/3/layout/CircleRelationship"/>
    <dgm:cxn modelId="{CF91D4AD-F339-7449-A818-B3A39F6E96E2}" type="presParOf" srcId="{F96E1E00-9A76-B441-BE72-51A157BAF0D1}" destId="{B46D30A9-3097-7347-91C9-6D751D2961D8}" srcOrd="7" destOrd="0" presId="urn:microsoft.com/office/officeart/2009/3/layout/CircleRelationship"/>
    <dgm:cxn modelId="{2AFA1588-A5AF-6E4B-983F-30C3F89EDEBB}" type="presParOf" srcId="{B46D30A9-3097-7347-91C9-6D751D2961D8}" destId="{BA679DB9-A1CF-3E43-AA23-2D37305BA411}" srcOrd="0" destOrd="0" presId="urn:microsoft.com/office/officeart/2009/3/layout/CircleRelationship"/>
    <dgm:cxn modelId="{7BD8D7BF-10A0-3A4C-81FC-4FBAC36D1D73}" type="presParOf" srcId="{F96E1E00-9A76-B441-BE72-51A157BAF0D1}" destId="{F27B0994-717C-4749-8FE8-A1CCEDB50629}" srcOrd="8" destOrd="0" presId="urn:microsoft.com/office/officeart/2009/3/layout/CircleRelationship"/>
    <dgm:cxn modelId="{48794038-6881-A14C-B5D1-4B924512ADE5}" type="presParOf" srcId="{F27B0994-717C-4749-8FE8-A1CCEDB50629}" destId="{4B019DF8-567E-AE44-AAA3-06C4480EF8B1}" srcOrd="0" destOrd="0" presId="urn:microsoft.com/office/officeart/2009/3/layout/CircleRelationship"/>
    <dgm:cxn modelId="{028A2A53-C5CD-4141-BCA2-E63B77808D54}" type="presParOf" srcId="{F96E1E00-9A76-B441-BE72-51A157BAF0D1}" destId="{1C108047-B84F-9F45-BCFB-A5D99AD44118}" srcOrd="9" destOrd="0" presId="urn:microsoft.com/office/officeart/2009/3/layout/CircleRelationship"/>
    <dgm:cxn modelId="{D42B9875-C560-E846-9AE1-2CC40BBA319D}" type="presParOf" srcId="{F96E1E00-9A76-B441-BE72-51A157BAF0D1}" destId="{29A09848-4973-974B-9642-D1955727510B}" srcOrd="10" destOrd="0" presId="urn:microsoft.com/office/officeart/2009/3/layout/CircleRelationship"/>
    <dgm:cxn modelId="{EC14A365-4585-6141-8573-3883DF738D97}" type="presParOf" srcId="{29A09848-4973-974B-9642-D1955727510B}" destId="{52A5CB1F-5FBF-8F48-8307-AECBB776E8AC}" srcOrd="0" destOrd="0" presId="urn:microsoft.com/office/officeart/2009/3/layout/CircleRelationship"/>
    <dgm:cxn modelId="{368406A5-C94C-834B-AE88-F131634E7A7F}" type="presParOf" srcId="{F96E1E00-9A76-B441-BE72-51A157BAF0D1}" destId="{7F4D2CE6-D2AC-F54E-8E73-9C5DFC24E347}" srcOrd="11" destOrd="0" presId="urn:microsoft.com/office/officeart/2009/3/layout/CircleRelationship"/>
    <dgm:cxn modelId="{171F5322-EC7F-2144-925A-EA8A0EE895C6}" type="presParOf" srcId="{7F4D2CE6-D2AC-F54E-8E73-9C5DFC24E347}" destId="{B0012E77-1A78-EC4F-B9A0-F01D96DB062E}" srcOrd="0" destOrd="0" presId="urn:microsoft.com/office/officeart/2009/3/layout/CircleRelationship"/>
    <dgm:cxn modelId="{5AB1A0AA-113C-EE4D-BB7D-4CF0D89FF07A}" type="presParOf" srcId="{F96E1E00-9A76-B441-BE72-51A157BAF0D1}" destId="{F34025A1-090E-744C-8B73-CD72E1A12E58}" srcOrd="12" destOrd="0" presId="urn:microsoft.com/office/officeart/2009/3/layout/CircleRelationship"/>
    <dgm:cxn modelId="{1EA21010-DF0D-3841-A9BF-F7C8B4A59B8C}" type="presParOf" srcId="{F34025A1-090E-744C-8B73-CD72E1A12E58}" destId="{069EBB91-23C0-6245-A947-89DF561C62A4}" srcOrd="0" destOrd="0" presId="urn:microsoft.com/office/officeart/2009/3/layout/CircleRelationship"/>
    <dgm:cxn modelId="{6489096C-614F-694F-AE7A-F415203D1016}" type="presParOf" srcId="{F96E1E00-9A76-B441-BE72-51A157BAF0D1}" destId="{69AC8569-2EBA-C84D-947D-0BF6FB8FF478}" srcOrd="13" destOrd="0" presId="urn:microsoft.com/office/officeart/2009/3/layout/CircleRelationship"/>
    <dgm:cxn modelId="{31C28774-4359-8B41-B14F-164046246FA7}" type="presParOf" srcId="{F96E1E00-9A76-B441-BE72-51A157BAF0D1}" destId="{0B3DE2E8-CDF2-B740-A05C-C2E374A01ED5}" srcOrd="14" destOrd="0" presId="urn:microsoft.com/office/officeart/2009/3/layout/CircleRelationship"/>
    <dgm:cxn modelId="{6A0B5529-1A3B-234D-8D24-8F80074A7048}" type="presParOf" srcId="{0B3DE2E8-CDF2-B740-A05C-C2E374A01ED5}" destId="{4080C3B4-1419-934E-AA71-1D7825D8ECD2}" srcOrd="0" destOrd="0" presId="urn:microsoft.com/office/officeart/2009/3/layout/CircleRelationship"/>
    <dgm:cxn modelId="{54F412AF-6FAE-3549-A7CB-E225BCE54930}" type="presParOf" srcId="{F96E1E00-9A76-B441-BE72-51A157BAF0D1}" destId="{056562BE-90C5-9C45-BB50-9BB4532CD6AB}" srcOrd="15" destOrd="0" presId="urn:microsoft.com/office/officeart/2009/3/layout/CircleRelationship"/>
    <dgm:cxn modelId="{7005A1FF-94C7-D14C-BBD7-6D29F35A4AF1}" type="presParOf" srcId="{F96E1E00-9A76-B441-BE72-51A157BAF0D1}" destId="{AD0F2F35-FCCF-2443-972D-C75550903D41}" srcOrd="16" destOrd="0" presId="urn:microsoft.com/office/officeart/2009/3/layout/CircleRelationship"/>
    <dgm:cxn modelId="{4F488B69-0D50-494C-9A57-DF6B1C595C5F}" type="presParOf" srcId="{AD0F2F35-FCCF-2443-972D-C75550903D41}" destId="{610841FF-CCD0-2C49-9C22-EDBED0A7CF0D}" srcOrd="0" destOrd="0" presId="urn:microsoft.com/office/officeart/2009/3/layout/CircleRelationship"/>
    <dgm:cxn modelId="{3CB3142B-8962-9B48-88C5-3795A1044CCD}" type="presParOf" srcId="{F96E1E00-9A76-B441-BE72-51A157BAF0D1}" destId="{B5F0404C-51D2-CF4C-BE79-718ADB5627DA}" srcOrd="17" destOrd="0" presId="urn:microsoft.com/office/officeart/2009/3/layout/CircleRelationship"/>
    <dgm:cxn modelId="{8E4FBD0C-40E1-574E-AFCC-3C206160DCE9}" type="presParOf" srcId="{F96E1E00-9A76-B441-BE72-51A157BAF0D1}" destId="{19DDA6A5-F7E9-3F4B-8ACD-7700796ECFAE}" srcOrd="18" destOrd="0" presId="urn:microsoft.com/office/officeart/2009/3/layout/CircleRelationship"/>
    <dgm:cxn modelId="{992D7380-847A-EC42-A3EC-B2931F706BC1}" type="presParOf" srcId="{19DDA6A5-F7E9-3F4B-8ACD-7700796ECFAE}" destId="{0BEB9D76-3F94-FA40-ACCB-60323B7B3557}" srcOrd="0" destOrd="0" presId="urn:microsoft.com/office/officeart/2009/3/layout/CircleRelationship"/>
    <dgm:cxn modelId="{5029551E-7DC3-4946-8495-37F58479CFD8}" type="presParOf" srcId="{F96E1E00-9A76-B441-BE72-51A157BAF0D1}" destId="{A266D418-DF39-5649-A27E-3DC8F6F8B046}" srcOrd="19" destOrd="0" presId="urn:microsoft.com/office/officeart/2009/3/layout/CircleRelationship"/>
    <dgm:cxn modelId="{316DE5FE-D686-504C-BB63-4922F1856F3C}" type="presParOf" srcId="{A266D418-DF39-5649-A27E-3DC8F6F8B046}" destId="{EBDE05B6-144F-4F4E-93E0-0998405D2296}" srcOrd="0" destOrd="0" presId="urn:microsoft.com/office/officeart/2009/3/layout/CircleRelationship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2882EE5-0146-2046-A592-34C01E95B9A1}" type="doc">
      <dgm:prSet loTypeId="urn:microsoft.com/office/officeart/2009/3/layout/CircleRelationship" loCatId="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BCCB5C9-3EE6-314D-85A0-9824BBD35267}">
      <dgm:prSet phldrT="[Text]" custT="1"/>
      <dgm:spPr>
        <a:solidFill>
          <a:srgbClr val="EF622F"/>
        </a:solidFill>
      </dgm:spPr>
      <dgm:t>
        <a:bodyPr/>
        <a:lstStyle/>
        <a:p>
          <a:r>
            <a:rPr lang="en-US" sz="2400" dirty="0"/>
            <a:t>META Pathways and Programs</a:t>
          </a:r>
        </a:p>
      </dgm:t>
    </dgm:pt>
    <dgm:pt modelId="{487D626E-3D0C-ED41-8BC3-315FCF105AF4}" type="parTrans" cxnId="{B963AA44-2083-C14B-AE73-79082861F1A5}">
      <dgm:prSet/>
      <dgm:spPr/>
      <dgm:t>
        <a:bodyPr/>
        <a:lstStyle/>
        <a:p>
          <a:endParaRPr lang="en-US"/>
        </a:p>
      </dgm:t>
    </dgm:pt>
    <dgm:pt modelId="{D41AF9BB-04E3-0041-8986-4AB5BD610646}" type="sibTrans" cxnId="{B963AA44-2083-C14B-AE73-79082861F1A5}">
      <dgm:prSet/>
      <dgm:spPr/>
      <dgm:t>
        <a:bodyPr/>
        <a:lstStyle/>
        <a:p>
          <a:endParaRPr lang="en-US"/>
        </a:p>
      </dgm:t>
    </dgm:pt>
    <dgm:pt modelId="{BF887D8F-7228-AD4B-81EF-0F6096310EC7}">
      <dgm:prSet phldrT="[Text]" custT="1"/>
      <dgm:spPr>
        <a:solidFill>
          <a:srgbClr val="336699"/>
        </a:solidFill>
      </dgm:spPr>
      <dgm:t>
        <a:bodyPr/>
        <a:lstStyle/>
        <a:p>
          <a:r>
            <a:rPr lang="en-US" sz="1400" b="1" dirty="0"/>
            <a:t>Maintain</a:t>
          </a:r>
        </a:p>
      </dgm:t>
    </dgm:pt>
    <dgm:pt modelId="{A2BB995D-CA28-C14C-BFC4-BC05B96A7385}" type="parTrans" cxnId="{5E0574FC-A4CF-3345-8B41-15DF706891CD}">
      <dgm:prSet/>
      <dgm:spPr/>
      <dgm:t>
        <a:bodyPr/>
        <a:lstStyle/>
        <a:p>
          <a:endParaRPr lang="en-US"/>
        </a:p>
      </dgm:t>
    </dgm:pt>
    <dgm:pt modelId="{A1E5D234-06B4-CA4D-AAA1-BFBC8B40DE62}" type="sibTrans" cxnId="{5E0574FC-A4CF-3345-8B41-15DF706891CD}">
      <dgm:prSet/>
      <dgm:spPr/>
      <dgm:t>
        <a:bodyPr/>
        <a:lstStyle/>
        <a:p>
          <a:endParaRPr lang="en-US"/>
        </a:p>
      </dgm:t>
    </dgm:pt>
    <dgm:pt modelId="{9D298DDF-C004-D443-8315-3AC21B82A5C3}">
      <dgm:prSet phldrT="[Text]" custT="1"/>
      <dgm:spPr>
        <a:solidFill>
          <a:srgbClr val="336699"/>
        </a:solidFill>
      </dgm:spPr>
      <dgm:t>
        <a:bodyPr/>
        <a:lstStyle/>
        <a:p>
          <a:r>
            <a:rPr lang="en-US" sz="1400" b="1" dirty="0"/>
            <a:t>Leverage</a:t>
          </a:r>
        </a:p>
      </dgm:t>
    </dgm:pt>
    <dgm:pt modelId="{DC5B50B1-A51D-1943-B464-EEBD58137607}" type="parTrans" cxnId="{3AB80912-4186-E54C-BD51-7A69CFA2E3D0}">
      <dgm:prSet/>
      <dgm:spPr/>
      <dgm:t>
        <a:bodyPr/>
        <a:lstStyle/>
        <a:p>
          <a:endParaRPr lang="en-US"/>
        </a:p>
      </dgm:t>
    </dgm:pt>
    <dgm:pt modelId="{90B9D2F0-2ED0-C34D-957A-729DC70A24B7}" type="sibTrans" cxnId="{3AB80912-4186-E54C-BD51-7A69CFA2E3D0}">
      <dgm:prSet/>
      <dgm:spPr/>
      <dgm:t>
        <a:bodyPr/>
        <a:lstStyle/>
        <a:p>
          <a:endParaRPr lang="en-US"/>
        </a:p>
      </dgm:t>
    </dgm:pt>
    <dgm:pt modelId="{0500FCE3-C09F-6446-9CEF-7941EDEAD3CC}">
      <dgm:prSet phldrT="[Text]" custT="1"/>
      <dgm:spPr>
        <a:solidFill>
          <a:srgbClr val="336699"/>
        </a:solidFill>
      </dgm:spPr>
      <dgm:t>
        <a:bodyPr/>
        <a:lstStyle/>
        <a:p>
          <a:r>
            <a:rPr lang="en-US" sz="2400" b="1" dirty="0"/>
            <a:t>Impact</a:t>
          </a:r>
        </a:p>
      </dgm:t>
    </dgm:pt>
    <dgm:pt modelId="{293854BE-CB19-AD4C-9832-E9F830E52F3F}" type="parTrans" cxnId="{47E986FE-CAFA-0D46-9774-14A4E4139ECA}">
      <dgm:prSet/>
      <dgm:spPr/>
      <dgm:t>
        <a:bodyPr/>
        <a:lstStyle/>
        <a:p>
          <a:endParaRPr lang="en-US"/>
        </a:p>
      </dgm:t>
    </dgm:pt>
    <dgm:pt modelId="{1F49AEB8-D2A8-6444-B758-5ED7F70D045A}" type="sibTrans" cxnId="{47E986FE-CAFA-0D46-9774-14A4E4139ECA}">
      <dgm:prSet/>
      <dgm:spPr/>
      <dgm:t>
        <a:bodyPr/>
        <a:lstStyle/>
        <a:p>
          <a:endParaRPr lang="en-US"/>
        </a:p>
      </dgm:t>
    </dgm:pt>
    <dgm:pt modelId="{1B000B6B-2DB9-134F-A90D-CFEA5A021081}">
      <dgm:prSet phldrT="[Text]" custT="1"/>
      <dgm:spPr>
        <a:solidFill>
          <a:srgbClr val="336699"/>
        </a:solidFill>
      </dgm:spPr>
      <dgm:t>
        <a:bodyPr/>
        <a:lstStyle/>
        <a:p>
          <a:r>
            <a:rPr lang="en-US" sz="2200" b="1" dirty="0"/>
            <a:t>Share</a:t>
          </a:r>
        </a:p>
      </dgm:t>
    </dgm:pt>
    <dgm:pt modelId="{8CE88163-970C-C743-8A55-10B60B4FAB95}" type="parTrans" cxnId="{EE360803-7498-C34C-90FB-85C758494D15}">
      <dgm:prSet/>
      <dgm:spPr/>
      <dgm:t>
        <a:bodyPr/>
        <a:lstStyle/>
        <a:p>
          <a:endParaRPr lang="en-US"/>
        </a:p>
      </dgm:t>
    </dgm:pt>
    <dgm:pt modelId="{4E978746-1961-9D44-AA29-EC6A693F0534}" type="sibTrans" cxnId="{EE360803-7498-C34C-90FB-85C758494D15}">
      <dgm:prSet/>
      <dgm:spPr/>
    </dgm:pt>
    <dgm:pt modelId="{BD113CED-E20D-B943-8C78-DD10877DB8DE}">
      <dgm:prSet phldrT="[Text]" custT="1"/>
      <dgm:spPr>
        <a:solidFill>
          <a:srgbClr val="336699"/>
        </a:solidFill>
      </dgm:spPr>
      <dgm:t>
        <a:bodyPr/>
        <a:lstStyle/>
        <a:p>
          <a:r>
            <a:rPr lang="en-US" sz="2200" b="1" dirty="0"/>
            <a:t>Build</a:t>
          </a:r>
        </a:p>
      </dgm:t>
    </dgm:pt>
    <dgm:pt modelId="{67C09734-6104-1540-8033-96D5F816CC7D}" type="parTrans" cxnId="{B4F71DD3-9F36-A046-8090-134C7DFE6B77}">
      <dgm:prSet/>
      <dgm:spPr/>
      <dgm:t>
        <a:bodyPr/>
        <a:lstStyle/>
        <a:p>
          <a:endParaRPr lang="en-US"/>
        </a:p>
      </dgm:t>
    </dgm:pt>
    <dgm:pt modelId="{7DD552DF-837F-AD41-8733-57F7D6CD3103}" type="sibTrans" cxnId="{B4F71DD3-9F36-A046-8090-134C7DFE6B77}">
      <dgm:prSet/>
      <dgm:spPr/>
    </dgm:pt>
    <dgm:pt modelId="{F96E1E00-9A76-B441-BE72-51A157BAF0D1}" type="pres">
      <dgm:prSet presAssocID="{D2882EE5-0146-2046-A592-34C01E95B9A1}" presName="Name0" presStyleCnt="0">
        <dgm:presLayoutVars>
          <dgm:chMax val="1"/>
          <dgm:chPref val="1"/>
        </dgm:presLayoutVars>
      </dgm:prSet>
      <dgm:spPr/>
    </dgm:pt>
    <dgm:pt modelId="{582F86B4-395E-B745-B37B-C2DADBCE9105}" type="pres">
      <dgm:prSet presAssocID="{FBCCB5C9-3EE6-314D-85A0-9824BBD35267}" presName="Parent" presStyleLbl="node0" presStyleIdx="0" presStyleCnt="1">
        <dgm:presLayoutVars>
          <dgm:chMax val="5"/>
          <dgm:chPref val="5"/>
        </dgm:presLayoutVars>
      </dgm:prSet>
      <dgm:spPr/>
    </dgm:pt>
    <dgm:pt modelId="{0746EC2C-F0B0-6944-AC11-07FBCAB3FFD3}" type="pres">
      <dgm:prSet presAssocID="{FBCCB5C9-3EE6-314D-85A0-9824BBD35267}" presName="Accent2" presStyleLbl="node1" presStyleIdx="0" presStyleCnt="19"/>
      <dgm:spPr>
        <a:solidFill>
          <a:srgbClr val="336699"/>
        </a:solidFill>
      </dgm:spPr>
    </dgm:pt>
    <dgm:pt modelId="{D0F29A2D-CD14-324E-960A-4FE7E98A34D6}" type="pres">
      <dgm:prSet presAssocID="{FBCCB5C9-3EE6-314D-85A0-9824BBD35267}" presName="Accent3" presStyleLbl="node1" presStyleIdx="1" presStyleCnt="19"/>
      <dgm:spPr>
        <a:solidFill>
          <a:srgbClr val="336699"/>
        </a:solidFill>
      </dgm:spPr>
    </dgm:pt>
    <dgm:pt modelId="{87BE06BA-1E07-CB42-8D40-BA284B1D7786}" type="pres">
      <dgm:prSet presAssocID="{FBCCB5C9-3EE6-314D-85A0-9824BBD35267}" presName="Accent4" presStyleLbl="node1" presStyleIdx="2" presStyleCnt="19"/>
      <dgm:spPr>
        <a:solidFill>
          <a:srgbClr val="336699"/>
        </a:solidFill>
      </dgm:spPr>
    </dgm:pt>
    <dgm:pt modelId="{1C3B179B-9241-AC4B-A900-FFBC33C413AB}" type="pres">
      <dgm:prSet presAssocID="{FBCCB5C9-3EE6-314D-85A0-9824BBD35267}" presName="Accent5" presStyleLbl="node1" presStyleIdx="3" presStyleCnt="19"/>
      <dgm:spPr>
        <a:solidFill>
          <a:srgbClr val="336699"/>
        </a:solidFill>
      </dgm:spPr>
    </dgm:pt>
    <dgm:pt modelId="{F29D559A-1893-AD4F-A65F-AD3A38B1634C}" type="pres">
      <dgm:prSet presAssocID="{FBCCB5C9-3EE6-314D-85A0-9824BBD35267}" presName="Accent6" presStyleLbl="node1" presStyleIdx="4" presStyleCnt="19"/>
      <dgm:spPr>
        <a:solidFill>
          <a:srgbClr val="336699"/>
        </a:solidFill>
      </dgm:spPr>
    </dgm:pt>
    <dgm:pt modelId="{147A977B-0DB0-8244-B529-A69436F192AE}" type="pres">
      <dgm:prSet presAssocID="{BF887D8F-7228-AD4B-81EF-0F6096310EC7}" presName="Child1" presStyleLbl="node1" presStyleIdx="5" presStyleCnt="19" custScaleX="136368" custScaleY="136368">
        <dgm:presLayoutVars>
          <dgm:chMax val="0"/>
          <dgm:chPref val="0"/>
        </dgm:presLayoutVars>
      </dgm:prSet>
      <dgm:spPr/>
    </dgm:pt>
    <dgm:pt modelId="{B46D30A9-3097-7347-91C9-6D751D2961D8}" type="pres">
      <dgm:prSet presAssocID="{BF887D8F-7228-AD4B-81EF-0F6096310EC7}" presName="Accent7" presStyleCnt="0"/>
      <dgm:spPr/>
    </dgm:pt>
    <dgm:pt modelId="{BA679DB9-A1CF-3E43-AA23-2D37305BA411}" type="pres">
      <dgm:prSet presAssocID="{BF887D8F-7228-AD4B-81EF-0F6096310EC7}" presName="AccentHold1" presStyleLbl="node1" presStyleIdx="6" presStyleCnt="19"/>
      <dgm:spPr>
        <a:solidFill>
          <a:srgbClr val="336699"/>
        </a:solidFill>
      </dgm:spPr>
    </dgm:pt>
    <dgm:pt modelId="{F27B0994-717C-4749-8FE8-A1CCEDB50629}" type="pres">
      <dgm:prSet presAssocID="{BF887D8F-7228-AD4B-81EF-0F6096310EC7}" presName="Accent8" presStyleCnt="0"/>
      <dgm:spPr/>
    </dgm:pt>
    <dgm:pt modelId="{4B019DF8-567E-AE44-AAA3-06C4480EF8B1}" type="pres">
      <dgm:prSet presAssocID="{BF887D8F-7228-AD4B-81EF-0F6096310EC7}" presName="AccentHold2" presStyleLbl="node1" presStyleIdx="7" presStyleCnt="19"/>
      <dgm:spPr>
        <a:solidFill>
          <a:srgbClr val="336699"/>
        </a:solidFill>
      </dgm:spPr>
    </dgm:pt>
    <dgm:pt modelId="{1C108047-B84F-9F45-BCFB-A5D99AD44118}" type="pres">
      <dgm:prSet presAssocID="{9D298DDF-C004-D443-8315-3AC21B82A5C3}" presName="Child2" presStyleLbl="node1" presStyleIdx="8" presStyleCnt="19" custScaleX="141376" custScaleY="141376">
        <dgm:presLayoutVars>
          <dgm:chMax val="0"/>
          <dgm:chPref val="0"/>
        </dgm:presLayoutVars>
      </dgm:prSet>
      <dgm:spPr/>
    </dgm:pt>
    <dgm:pt modelId="{29A09848-4973-974B-9642-D1955727510B}" type="pres">
      <dgm:prSet presAssocID="{9D298DDF-C004-D443-8315-3AC21B82A5C3}" presName="Accent9" presStyleCnt="0"/>
      <dgm:spPr/>
    </dgm:pt>
    <dgm:pt modelId="{52A5CB1F-5FBF-8F48-8307-AECBB776E8AC}" type="pres">
      <dgm:prSet presAssocID="{9D298DDF-C004-D443-8315-3AC21B82A5C3}" presName="AccentHold1" presStyleLbl="node1" presStyleIdx="9" presStyleCnt="19"/>
      <dgm:spPr>
        <a:solidFill>
          <a:srgbClr val="336699"/>
        </a:solidFill>
      </dgm:spPr>
    </dgm:pt>
    <dgm:pt modelId="{7F4D2CE6-D2AC-F54E-8E73-9C5DFC24E347}" type="pres">
      <dgm:prSet presAssocID="{9D298DDF-C004-D443-8315-3AC21B82A5C3}" presName="Accent10" presStyleCnt="0"/>
      <dgm:spPr/>
    </dgm:pt>
    <dgm:pt modelId="{B0012E77-1A78-EC4F-B9A0-F01D96DB062E}" type="pres">
      <dgm:prSet presAssocID="{9D298DDF-C004-D443-8315-3AC21B82A5C3}" presName="AccentHold2" presStyleLbl="node1" presStyleIdx="10" presStyleCnt="19"/>
      <dgm:spPr>
        <a:solidFill>
          <a:srgbClr val="336699"/>
        </a:solidFill>
      </dgm:spPr>
    </dgm:pt>
    <dgm:pt modelId="{F34025A1-090E-744C-8B73-CD72E1A12E58}" type="pres">
      <dgm:prSet presAssocID="{9D298DDF-C004-D443-8315-3AC21B82A5C3}" presName="Accent11" presStyleCnt="0"/>
      <dgm:spPr/>
    </dgm:pt>
    <dgm:pt modelId="{069EBB91-23C0-6245-A947-89DF561C62A4}" type="pres">
      <dgm:prSet presAssocID="{9D298DDF-C004-D443-8315-3AC21B82A5C3}" presName="AccentHold3" presStyleLbl="node1" presStyleIdx="11" presStyleCnt="19"/>
      <dgm:spPr>
        <a:solidFill>
          <a:srgbClr val="336699"/>
        </a:solidFill>
      </dgm:spPr>
    </dgm:pt>
    <dgm:pt modelId="{69AC8569-2EBA-C84D-947D-0BF6FB8FF478}" type="pres">
      <dgm:prSet presAssocID="{0500FCE3-C09F-6446-9CEF-7941EDEAD3CC}" presName="Child3" presStyleLbl="node1" presStyleIdx="12" presStyleCnt="19" custScaleX="183313" custScaleY="183313">
        <dgm:presLayoutVars>
          <dgm:chMax val="0"/>
          <dgm:chPref val="0"/>
        </dgm:presLayoutVars>
      </dgm:prSet>
      <dgm:spPr/>
    </dgm:pt>
    <dgm:pt modelId="{0B3DE2E8-CDF2-B740-A05C-C2E374A01ED5}" type="pres">
      <dgm:prSet presAssocID="{0500FCE3-C09F-6446-9CEF-7941EDEAD3CC}" presName="Accent12" presStyleCnt="0"/>
      <dgm:spPr/>
    </dgm:pt>
    <dgm:pt modelId="{4080C3B4-1419-934E-AA71-1D7825D8ECD2}" type="pres">
      <dgm:prSet presAssocID="{0500FCE3-C09F-6446-9CEF-7941EDEAD3CC}" presName="AccentHold1" presStyleLbl="node1" presStyleIdx="13" presStyleCnt="19"/>
      <dgm:spPr>
        <a:solidFill>
          <a:srgbClr val="336699"/>
        </a:solidFill>
      </dgm:spPr>
    </dgm:pt>
    <dgm:pt modelId="{056562BE-90C5-9C45-BB50-9BB4532CD6AB}" type="pres">
      <dgm:prSet presAssocID="{1B000B6B-2DB9-134F-A90D-CFEA5A021081}" presName="Child4" presStyleLbl="node1" presStyleIdx="14" presStyleCnt="19" custScaleX="178165" custScaleY="178164">
        <dgm:presLayoutVars>
          <dgm:chMax val="0"/>
          <dgm:chPref val="0"/>
        </dgm:presLayoutVars>
      </dgm:prSet>
      <dgm:spPr/>
    </dgm:pt>
    <dgm:pt modelId="{AD0F2F35-FCCF-2443-972D-C75550903D41}" type="pres">
      <dgm:prSet presAssocID="{1B000B6B-2DB9-134F-A90D-CFEA5A021081}" presName="Accent13" presStyleCnt="0"/>
      <dgm:spPr/>
    </dgm:pt>
    <dgm:pt modelId="{610841FF-CCD0-2C49-9C22-EDBED0A7CF0D}" type="pres">
      <dgm:prSet presAssocID="{1B000B6B-2DB9-134F-A90D-CFEA5A021081}" presName="AccentHold1" presStyleLbl="node1" presStyleIdx="15" presStyleCnt="19"/>
      <dgm:spPr>
        <a:solidFill>
          <a:srgbClr val="336699"/>
        </a:solidFill>
      </dgm:spPr>
    </dgm:pt>
    <dgm:pt modelId="{B5F0404C-51D2-CF4C-BE79-718ADB5627DA}" type="pres">
      <dgm:prSet presAssocID="{BD113CED-E20D-B943-8C78-DD10877DB8DE}" presName="Child5" presStyleLbl="node1" presStyleIdx="16" presStyleCnt="19" custScaleX="170871" custScaleY="170872">
        <dgm:presLayoutVars>
          <dgm:chMax val="0"/>
          <dgm:chPref val="0"/>
        </dgm:presLayoutVars>
      </dgm:prSet>
      <dgm:spPr/>
    </dgm:pt>
    <dgm:pt modelId="{19DDA6A5-F7E9-3F4B-8ACD-7700796ECFAE}" type="pres">
      <dgm:prSet presAssocID="{BD113CED-E20D-B943-8C78-DD10877DB8DE}" presName="Accent15" presStyleCnt="0"/>
      <dgm:spPr/>
    </dgm:pt>
    <dgm:pt modelId="{0BEB9D76-3F94-FA40-ACCB-60323B7B3557}" type="pres">
      <dgm:prSet presAssocID="{BD113CED-E20D-B943-8C78-DD10877DB8DE}" presName="AccentHold2" presStyleLbl="node1" presStyleIdx="17" presStyleCnt="19"/>
      <dgm:spPr>
        <a:solidFill>
          <a:srgbClr val="336699"/>
        </a:solidFill>
      </dgm:spPr>
    </dgm:pt>
    <dgm:pt modelId="{A266D418-DF39-5649-A27E-3DC8F6F8B046}" type="pres">
      <dgm:prSet presAssocID="{BD113CED-E20D-B943-8C78-DD10877DB8DE}" presName="Accent16" presStyleCnt="0"/>
      <dgm:spPr/>
    </dgm:pt>
    <dgm:pt modelId="{EBDE05B6-144F-4F4E-93E0-0998405D2296}" type="pres">
      <dgm:prSet presAssocID="{BD113CED-E20D-B943-8C78-DD10877DB8DE}" presName="AccentHold3" presStyleLbl="node1" presStyleIdx="18" presStyleCnt="19"/>
      <dgm:spPr>
        <a:solidFill>
          <a:srgbClr val="336699"/>
        </a:solidFill>
      </dgm:spPr>
    </dgm:pt>
  </dgm:ptLst>
  <dgm:cxnLst>
    <dgm:cxn modelId="{EE360803-7498-C34C-90FB-85C758494D15}" srcId="{FBCCB5C9-3EE6-314D-85A0-9824BBD35267}" destId="{1B000B6B-2DB9-134F-A90D-CFEA5A021081}" srcOrd="3" destOrd="0" parTransId="{8CE88163-970C-C743-8A55-10B60B4FAB95}" sibTransId="{4E978746-1961-9D44-AA29-EC6A693F0534}"/>
    <dgm:cxn modelId="{3AB80912-4186-E54C-BD51-7A69CFA2E3D0}" srcId="{FBCCB5C9-3EE6-314D-85A0-9824BBD35267}" destId="{9D298DDF-C004-D443-8315-3AC21B82A5C3}" srcOrd="1" destOrd="0" parTransId="{DC5B50B1-A51D-1943-B464-EEBD58137607}" sibTransId="{90B9D2F0-2ED0-C34D-957A-729DC70A24B7}"/>
    <dgm:cxn modelId="{E7F19820-049C-EF45-9BEB-3748C65D4625}" type="presOf" srcId="{0500FCE3-C09F-6446-9CEF-7941EDEAD3CC}" destId="{69AC8569-2EBA-C84D-947D-0BF6FB8FF478}" srcOrd="0" destOrd="0" presId="urn:microsoft.com/office/officeart/2009/3/layout/CircleRelationship"/>
    <dgm:cxn modelId="{B963AA44-2083-C14B-AE73-79082861F1A5}" srcId="{D2882EE5-0146-2046-A592-34C01E95B9A1}" destId="{FBCCB5C9-3EE6-314D-85A0-9824BBD35267}" srcOrd="0" destOrd="0" parTransId="{487D626E-3D0C-ED41-8BC3-315FCF105AF4}" sibTransId="{D41AF9BB-04E3-0041-8986-4AB5BD610646}"/>
    <dgm:cxn modelId="{2BF08286-9A1F-8043-A733-0EBCDCEE7DAC}" type="presOf" srcId="{FBCCB5C9-3EE6-314D-85A0-9824BBD35267}" destId="{582F86B4-395E-B745-B37B-C2DADBCE9105}" srcOrd="0" destOrd="0" presId="urn:microsoft.com/office/officeart/2009/3/layout/CircleRelationship"/>
    <dgm:cxn modelId="{E3BA0A8B-7018-934E-9FE2-D1DBE5687649}" type="presOf" srcId="{9D298DDF-C004-D443-8315-3AC21B82A5C3}" destId="{1C108047-B84F-9F45-BCFB-A5D99AD44118}" srcOrd="0" destOrd="0" presId="urn:microsoft.com/office/officeart/2009/3/layout/CircleRelationship"/>
    <dgm:cxn modelId="{520BA0C8-41C3-F448-8B9B-08A523382D8A}" type="presOf" srcId="{BD113CED-E20D-B943-8C78-DD10877DB8DE}" destId="{B5F0404C-51D2-CF4C-BE79-718ADB5627DA}" srcOrd="0" destOrd="0" presId="urn:microsoft.com/office/officeart/2009/3/layout/CircleRelationship"/>
    <dgm:cxn modelId="{B4F71DD3-9F36-A046-8090-134C7DFE6B77}" srcId="{FBCCB5C9-3EE6-314D-85A0-9824BBD35267}" destId="{BD113CED-E20D-B943-8C78-DD10877DB8DE}" srcOrd="4" destOrd="0" parTransId="{67C09734-6104-1540-8033-96D5F816CC7D}" sibTransId="{7DD552DF-837F-AD41-8733-57F7D6CD3103}"/>
    <dgm:cxn modelId="{686E8BD8-9E7E-A34E-907C-A2EE69DF5F7C}" type="presOf" srcId="{BF887D8F-7228-AD4B-81EF-0F6096310EC7}" destId="{147A977B-0DB0-8244-B529-A69436F192AE}" srcOrd="0" destOrd="0" presId="urn:microsoft.com/office/officeart/2009/3/layout/CircleRelationship"/>
    <dgm:cxn modelId="{024E42DB-0D2C-6E4A-A05B-85A5D762AB3B}" type="presOf" srcId="{1B000B6B-2DB9-134F-A90D-CFEA5A021081}" destId="{056562BE-90C5-9C45-BB50-9BB4532CD6AB}" srcOrd="0" destOrd="0" presId="urn:microsoft.com/office/officeart/2009/3/layout/CircleRelationship"/>
    <dgm:cxn modelId="{B838D6EC-4238-5D44-B5F3-04C68FD0400C}" type="presOf" srcId="{D2882EE5-0146-2046-A592-34C01E95B9A1}" destId="{F96E1E00-9A76-B441-BE72-51A157BAF0D1}" srcOrd="0" destOrd="0" presId="urn:microsoft.com/office/officeart/2009/3/layout/CircleRelationship"/>
    <dgm:cxn modelId="{5E0574FC-A4CF-3345-8B41-15DF706891CD}" srcId="{FBCCB5C9-3EE6-314D-85A0-9824BBD35267}" destId="{BF887D8F-7228-AD4B-81EF-0F6096310EC7}" srcOrd="0" destOrd="0" parTransId="{A2BB995D-CA28-C14C-BFC4-BC05B96A7385}" sibTransId="{A1E5D234-06B4-CA4D-AAA1-BFBC8B40DE62}"/>
    <dgm:cxn modelId="{47E986FE-CAFA-0D46-9774-14A4E4139ECA}" srcId="{FBCCB5C9-3EE6-314D-85A0-9824BBD35267}" destId="{0500FCE3-C09F-6446-9CEF-7941EDEAD3CC}" srcOrd="2" destOrd="0" parTransId="{293854BE-CB19-AD4C-9832-E9F830E52F3F}" sibTransId="{1F49AEB8-D2A8-6444-B758-5ED7F70D045A}"/>
    <dgm:cxn modelId="{AED8D46B-7B2C-9645-834E-6B3A8B6CAA0B}" type="presParOf" srcId="{F96E1E00-9A76-B441-BE72-51A157BAF0D1}" destId="{582F86B4-395E-B745-B37B-C2DADBCE9105}" srcOrd="0" destOrd="0" presId="urn:microsoft.com/office/officeart/2009/3/layout/CircleRelationship"/>
    <dgm:cxn modelId="{164E354D-4D22-3D49-9B7B-B05E291A8DB7}" type="presParOf" srcId="{F96E1E00-9A76-B441-BE72-51A157BAF0D1}" destId="{0746EC2C-F0B0-6944-AC11-07FBCAB3FFD3}" srcOrd="1" destOrd="0" presId="urn:microsoft.com/office/officeart/2009/3/layout/CircleRelationship"/>
    <dgm:cxn modelId="{10DDEBDC-8320-6F46-AA24-87BB8D0F1068}" type="presParOf" srcId="{F96E1E00-9A76-B441-BE72-51A157BAF0D1}" destId="{D0F29A2D-CD14-324E-960A-4FE7E98A34D6}" srcOrd="2" destOrd="0" presId="urn:microsoft.com/office/officeart/2009/3/layout/CircleRelationship"/>
    <dgm:cxn modelId="{E9F53AFE-7A93-454E-9261-4EB5E83080A4}" type="presParOf" srcId="{F96E1E00-9A76-B441-BE72-51A157BAF0D1}" destId="{87BE06BA-1E07-CB42-8D40-BA284B1D7786}" srcOrd="3" destOrd="0" presId="urn:microsoft.com/office/officeart/2009/3/layout/CircleRelationship"/>
    <dgm:cxn modelId="{5C141D1E-E25E-AC45-BF9E-42C7E0158B73}" type="presParOf" srcId="{F96E1E00-9A76-B441-BE72-51A157BAF0D1}" destId="{1C3B179B-9241-AC4B-A900-FFBC33C413AB}" srcOrd="4" destOrd="0" presId="urn:microsoft.com/office/officeart/2009/3/layout/CircleRelationship"/>
    <dgm:cxn modelId="{0516C99A-E344-E44D-BB69-A519B7D7772D}" type="presParOf" srcId="{F96E1E00-9A76-B441-BE72-51A157BAF0D1}" destId="{F29D559A-1893-AD4F-A65F-AD3A38B1634C}" srcOrd="5" destOrd="0" presId="urn:microsoft.com/office/officeart/2009/3/layout/CircleRelationship"/>
    <dgm:cxn modelId="{9549742B-5EAC-8E4F-BAC4-CD55F709E992}" type="presParOf" srcId="{F96E1E00-9A76-B441-BE72-51A157BAF0D1}" destId="{147A977B-0DB0-8244-B529-A69436F192AE}" srcOrd="6" destOrd="0" presId="urn:microsoft.com/office/officeart/2009/3/layout/CircleRelationship"/>
    <dgm:cxn modelId="{CF91D4AD-F339-7449-A818-B3A39F6E96E2}" type="presParOf" srcId="{F96E1E00-9A76-B441-BE72-51A157BAF0D1}" destId="{B46D30A9-3097-7347-91C9-6D751D2961D8}" srcOrd="7" destOrd="0" presId="urn:microsoft.com/office/officeart/2009/3/layout/CircleRelationship"/>
    <dgm:cxn modelId="{2AFA1588-A5AF-6E4B-983F-30C3F89EDEBB}" type="presParOf" srcId="{B46D30A9-3097-7347-91C9-6D751D2961D8}" destId="{BA679DB9-A1CF-3E43-AA23-2D37305BA411}" srcOrd="0" destOrd="0" presId="urn:microsoft.com/office/officeart/2009/3/layout/CircleRelationship"/>
    <dgm:cxn modelId="{7BD8D7BF-10A0-3A4C-81FC-4FBAC36D1D73}" type="presParOf" srcId="{F96E1E00-9A76-B441-BE72-51A157BAF0D1}" destId="{F27B0994-717C-4749-8FE8-A1CCEDB50629}" srcOrd="8" destOrd="0" presId="urn:microsoft.com/office/officeart/2009/3/layout/CircleRelationship"/>
    <dgm:cxn modelId="{48794038-6881-A14C-B5D1-4B924512ADE5}" type="presParOf" srcId="{F27B0994-717C-4749-8FE8-A1CCEDB50629}" destId="{4B019DF8-567E-AE44-AAA3-06C4480EF8B1}" srcOrd="0" destOrd="0" presId="urn:microsoft.com/office/officeart/2009/3/layout/CircleRelationship"/>
    <dgm:cxn modelId="{028A2A53-C5CD-4141-BCA2-E63B77808D54}" type="presParOf" srcId="{F96E1E00-9A76-B441-BE72-51A157BAF0D1}" destId="{1C108047-B84F-9F45-BCFB-A5D99AD44118}" srcOrd="9" destOrd="0" presId="urn:microsoft.com/office/officeart/2009/3/layout/CircleRelationship"/>
    <dgm:cxn modelId="{D42B9875-C560-E846-9AE1-2CC40BBA319D}" type="presParOf" srcId="{F96E1E00-9A76-B441-BE72-51A157BAF0D1}" destId="{29A09848-4973-974B-9642-D1955727510B}" srcOrd="10" destOrd="0" presId="urn:microsoft.com/office/officeart/2009/3/layout/CircleRelationship"/>
    <dgm:cxn modelId="{EC14A365-4585-6141-8573-3883DF738D97}" type="presParOf" srcId="{29A09848-4973-974B-9642-D1955727510B}" destId="{52A5CB1F-5FBF-8F48-8307-AECBB776E8AC}" srcOrd="0" destOrd="0" presId="urn:microsoft.com/office/officeart/2009/3/layout/CircleRelationship"/>
    <dgm:cxn modelId="{368406A5-C94C-834B-AE88-F131634E7A7F}" type="presParOf" srcId="{F96E1E00-9A76-B441-BE72-51A157BAF0D1}" destId="{7F4D2CE6-D2AC-F54E-8E73-9C5DFC24E347}" srcOrd="11" destOrd="0" presId="urn:microsoft.com/office/officeart/2009/3/layout/CircleRelationship"/>
    <dgm:cxn modelId="{171F5322-EC7F-2144-925A-EA8A0EE895C6}" type="presParOf" srcId="{7F4D2CE6-D2AC-F54E-8E73-9C5DFC24E347}" destId="{B0012E77-1A78-EC4F-B9A0-F01D96DB062E}" srcOrd="0" destOrd="0" presId="urn:microsoft.com/office/officeart/2009/3/layout/CircleRelationship"/>
    <dgm:cxn modelId="{5AB1A0AA-113C-EE4D-BB7D-4CF0D89FF07A}" type="presParOf" srcId="{F96E1E00-9A76-B441-BE72-51A157BAF0D1}" destId="{F34025A1-090E-744C-8B73-CD72E1A12E58}" srcOrd="12" destOrd="0" presId="urn:microsoft.com/office/officeart/2009/3/layout/CircleRelationship"/>
    <dgm:cxn modelId="{1EA21010-DF0D-3841-A9BF-F7C8B4A59B8C}" type="presParOf" srcId="{F34025A1-090E-744C-8B73-CD72E1A12E58}" destId="{069EBB91-23C0-6245-A947-89DF561C62A4}" srcOrd="0" destOrd="0" presId="urn:microsoft.com/office/officeart/2009/3/layout/CircleRelationship"/>
    <dgm:cxn modelId="{6489096C-614F-694F-AE7A-F415203D1016}" type="presParOf" srcId="{F96E1E00-9A76-B441-BE72-51A157BAF0D1}" destId="{69AC8569-2EBA-C84D-947D-0BF6FB8FF478}" srcOrd="13" destOrd="0" presId="urn:microsoft.com/office/officeart/2009/3/layout/CircleRelationship"/>
    <dgm:cxn modelId="{31C28774-4359-8B41-B14F-164046246FA7}" type="presParOf" srcId="{F96E1E00-9A76-B441-BE72-51A157BAF0D1}" destId="{0B3DE2E8-CDF2-B740-A05C-C2E374A01ED5}" srcOrd="14" destOrd="0" presId="urn:microsoft.com/office/officeart/2009/3/layout/CircleRelationship"/>
    <dgm:cxn modelId="{6A0B5529-1A3B-234D-8D24-8F80074A7048}" type="presParOf" srcId="{0B3DE2E8-CDF2-B740-A05C-C2E374A01ED5}" destId="{4080C3B4-1419-934E-AA71-1D7825D8ECD2}" srcOrd="0" destOrd="0" presId="urn:microsoft.com/office/officeart/2009/3/layout/CircleRelationship"/>
    <dgm:cxn modelId="{54F412AF-6FAE-3549-A7CB-E225BCE54930}" type="presParOf" srcId="{F96E1E00-9A76-B441-BE72-51A157BAF0D1}" destId="{056562BE-90C5-9C45-BB50-9BB4532CD6AB}" srcOrd="15" destOrd="0" presId="urn:microsoft.com/office/officeart/2009/3/layout/CircleRelationship"/>
    <dgm:cxn modelId="{7005A1FF-94C7-D14C-BBD7-6D29F35A4AF1}" type="presParOf" srcId="{F96E1E00-9A76-B441-BE72-51A157BAF0D1}" destId="{AD0F2F35-FCCF-2443-972D-C75550903D41}" srcOrd="16" destOrd="0" presId="urn:microsoft.com/office/officeart/2009/3/layout/CircleRelationship"/>
    <dgm:cxn modelId="{4F488B69-0D50-494C-9A57-DF6B1C595C5F}" type="presParOf" srcId="{AD0F2F35-FCCF-2443-972D-C75550903D41}" destId="{610841FF-CCD0-2C49-9C22-EDBED0A7CF0D}" srcOrd="0" destOrd="0" presId="urn:microsoft.com/office/officeart/2009/3/layout/CircleRelationship"/>
    <dgm:cxn modelId="{3CB3142B-8962-9B48-88C5-3795A1044CCD}" type="presParOf" srcId="{F96E1E00-9A76-B441-BE72-51A157BAF0D1}" destId="{B5F0404C-51D2-CF4C-BE79-718ADB5627DA}" srcOrd="17" destOrd="0" presId="urn:microsoft.com/office/officeart/2009/3/layout/CircleRelationship"/>
    <dgm:cxn modelId="{8E4FBD0C-40E1-574E-AFCC-3C206160DCE9}" type="presParOf" srcId="{F96E1E00-9A76-B441-BE72-51A157BAF0D1}" destId="{19DDA6A5-F7E9-3F4B-8ACD-7700796ECFAE}" srcOrd="18" destOrd="0" presId="urn:microsoft.com/office/officeart/2009/3/layout/CircleRelationship"/>
    <dgm:cxn modelId="{992D7380-847A-EC42-A3EC-B2931F706BC1}" type="presParOf" srcId="{19DDA6A5-F7E9-3F4B-8ACD-7700796ECFAE}" destId="{0BEB9D76-3F94-FA40-ACCB-60323B7B3557}" srcOrd="0" destOrd="0" presId="urn:microsoft.com/office/officeart/2009/3/layout/CircleRelationship"/>
    <dgm:cxn modelId="{5029551E-7DC3-4946-8495-37F58479CFD8}" type="presParOf" srcId="{F96E1E00-9A76-B441-BE72-51A157BAF0D1}" destId="{A266D418-DF39-5649-A27E-3DC8F6F8B046}" srcOrd="19" destOrd="0" presId="urn:microsoft.com/office/officeart/2009/3/layout/CircleRelationship"/>
    <dgm:cxn modelId="{316DE5FE-D686-504C-BB63-4922F1856F3C}" type="presParOf" srcId="{A266D418-DF39-5649-A27E-3DC8F6F8B046}" destId="{EBDE05B6-144F-4F4E-93E0-0998405D2296}" srcOrd="0" destOrd="0" presId="urn:microsoft.com/office/officeart/2009/3/layout/CircleRelationship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A203AA9-A899-CC44-92BF-DE90F137B106}" type="doc">
      <dgm:prSet loTypeId="urn:microsoft.com/office/officeart/2009/3/layout/IncreasingArrowsProcess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7F13ACA-8656-C943-AF5F-4A7E5371AE49}">
      <dgm:prSet phldrT="[Text]"/>
      <dgm:spPr>
        <a:solidFill>
          <a:schemeClr val="bg1"/>
        </a:solidFill>
        <a:ln>
          <a:solidFill>
            <a:srgbClr val="336699"/>
          </a:solidFill>
        </a:ln>
      </dgm:spPr>
      <dgm:t>
        <a:bodyPr lIns="73152" anchor="ctr"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n-US" dirty="0">
              <a:solidFill>
                <a:srgbClr val="336699"/>
              </a:solidFill>
            </a:rPr>
            <a:t>1 – Semesters</a:t>
          </a:r>
        </a:p>
      </dgm:t>
    </dgm:pt>
    <dgm:pt modelId="{00A3CC21-F5BB-1542-9EFE-5D06173BE1B2}" type="parTrans" cxnId="{0459AEA5-5668-A74D-9A57-6F1AB29B2D71}">
      <dgm:prSet/>
      <dgm:spPr/>
      <dgm:t>
        <a:bodyPr/>
        <a:lstStyle/>
        <a:p>
          <a:endParaRPr lang="en-US"/>
        </a:p>
      </dgm:t>
    </dgm:pt>
    <dgm:pt modelId="{D1447392-2B6A-CA4C-A58F-564D6E932EFC}" type="sibTrans" cxnId="{0459AEA5-5668-A74D-9A57-6F1AB29B2D71}">
      <dgm:prSet/>
      <dgm:spPr/>
      <dgm:t>
        <a:bodyPr/>
        <a:lstStyle/>
        <a:p>
          <a:endParaRPr lang="en-US"/>
        </a:p>
      </dgm:t>
    </dgm:pt>
    <dgm:pt modelId="{FFF48610-8DF2-B745-8F80-49B374C6E629}">
      <dgm:prSet phldrT="[Text]" custT="1"/>
      <dgm:spPr>
        <a:noFill/>
        <a:ln>
          <a:noFill/>
        </a:ln>
      </dgm:spPr>
      <dgm:t>
        <a:bodyPr/>
        <a:lstStyle/>
        <a:p>
          <a:r>
            <a:rPr lang="en-US" sz="2400" dirty="0">
              <a:solidFill>
                <a:srgbClr val="ECA952"/>
              </a:solidFill>
            </a:rPr>
            <a:t>Structure</a:t>
          </a:r>
        </a:p>
      </dgm:t>
    </dgm:pt>
    <dgm:pt modelId="{BD4F9836-A333-9346-A573-BCBB32640C4D}" type="parTrans" cxnId="{0519E9C0-A9B9-A94C-8483-945B61E7B6DD}">
      <dgm:prSet/>
      <dgm:spPr/>
      <dgm:t>
        <a:bodyPr/>
        <a:lstStyle/>
        <a:p>
          <a:endParaRPr lang="en-US"/>
        </a:p>
      </dgm:t>
    </dgm:pt>
    <dgm:pt modelId="{8B80E77E-7A52-4143-9A99-2641937B00C6}" type="sibTrans" cxnId="{0519E9C0-A9B9-A94C-8483-945B61E7B6DD}">
      <dgm:prSet/>
      <dgm:spPr/>
      <dgm:t>
        <a:bodyPr/>
        <a:lstStyle/>
        <a:p>
          <a:endParaRPr lang="en-US"/>
        </a:p>
      </dgm:t>
    </dgm:pt>
    <dgm:pt modelId="{B246EEF7-0A4F-E145-BB1C-EE7D882A8927}">
      <dgm:prSet phldrT="[Text]"/>
      <dgm:spPr>
        <a:solidFill>
          <a:schemeClr val="bg1"/>
        </a:solidFill>
        <a:ln>
          <a:solidFill>
            <a:srgbClr val="336699"/>
          </a:solidFill>
        </a:ln>
      </dgm:spPr>
      <dgm:t>
        <a:bodyPr anchor="b"/>
        <a:lstStyle/>
        <a:p>
          <a:r>
            <a:rPr lang="en-US" dirty="0">
              <a:solidFill>
                <a:srgbClr val="336699"/>
              </a:solidFill>
            </a:rPr>
            <a:t>2 – Courses</a:t>
          </a:r>
        </a:p>
      </dgm:t>
    </dgm:pt>
    <dgm:pt modelId="{09961074-7970-A644-B6CE-B80E2566C5EC}" type="parTrans" cxnId="{3C0942C8-4E66-2A4B-BBA9-854E60C282DA}">
      <dgm:prSet/>
      <dgm:spPr/>
      <dgm:t>
        <a:bodyPr/>
        <a:lstStyle/>
        <a:p>
          <a:endParaRPr lang="en-US"/>
        </a:p>
      </dgm:t>
    </dgm:pt>
    <dgm:pt modelId="{9BE629B1-EA0E-2B4D-82F2-3D6C2281ECCF}" type="sibTrans" cxnId="{3C0942C8-4E66-2A4B-BBA9-854E60C282DA}">
      <dgm:prSet/>
      <dgm:spPr/>
      <dgm:t>
        <a:bodyPr/>
        <a:lstStyle/>
        <a:p>
          <a:endParaRPr lang="en-US"/>
        </a:p>
      </dgm:t>
    </dgm:pt>
    <dgm:pt modelId="{E0537A1F-91DE-F74F-AB8F-0E7A2069923E}">
      <dgm:prSet phldrT="[Text]" custT="1"/>
      <dgm:spPr>
        <a:noFill/>
        <a:ln>
          <a:noFill/>
        </a:ln>
      </dgm:spPr>
      <dgm:t>
        <a:bodyPr/>
        <a:lstStyle/>
        <a:p>
          <a:r>
            <a:rPr lang="en-US" sz="2400" dirty="0">
              <a:solidFill>
                <a:srgbClr val="36AA4B"/>
              </a:solidFill>
            </a:rPr>
            <a:t>Content</a:t>
          </a:r>
        </a:p>
      </dgm:t>
    </dgm:pt>
    <dgm:pt modelId="{2191428C-790B-6043-A4FA-CA7824C916CE}" type="parTrans" cxnId="{FDCDCE3E-0015-EE42-8FD7-D0DD50BE7855}">
      <dgm:prSet/>
      <dgm:spPr/>
      <dgm:t>
        <a:bodyPr/>
        <a:lstStyle/>
        <a:p>
          <a:endParaRPr lang="en-US"/>
        </a:p>
      </dgm:t>
    </dgm:pt>
    <dgm:pt modelId="{F734F3FE-FD87-8F45-9E75-8D5D6239DBB7}" type="sibTrans" cxnId="{FDCDCE3E-0015-EE42-8FD7-D0DD50BE7855}">
      <dgm:prSet/>
      <dgm:spPr/>
      <dgm:t>
        <a:bodyPr/>
        <a:lstStyle/>
        <a:p>
          <a:endParaRPr lang="en-US"/>
        </a:p>
      </dgm:t>
    </dgm:pt>
    <dgm:pt modelId="{861ADD98-9600-0041-AF1D-81D5426965C9}">
      <dgm:prSet phldrT="[Text]"/>
      <dgm:spPr>
        <a:solidFill>
          <a:schemeClr val="bg1"/>
        </a:solidFill>
        <a:ln>
          <a:solidFill>
            <a:srgbClr val="336699"/>
          </a:solidFill>
        </a:ln>
      </dgm:spPr>
      <dgm:t>
        <a:bodyPr anchor="b"/>
        <a:lstStyle/>
        <a:p>
          <a:r>
            <a:rPr lang="en-US" dirty="0">
              <a:solidFill>
                <a:srgbClr val="336699"/>
              </a:solidFill>
            </a:rPr>
            <a:t>3 – Sequences</a:t>
          </a:r>
        </a:p>
      </dgm:t>
    </dgm:pt>
    <dgm:pt modelId="{4E4AB77C-677D-374A-8564-36955610B1AE}" type="parTrans" cxnId="{F8AA1AB5-E661-DA47-9B51-A58F7B6BAB79}">
      <dgm:prSet/>
      <dgm:spPr/>
      <dgm:t>
        <a:bodyPr/>
        <a:lstStyle/>
        <a:p>
          <a:endParaRPr lang="en-US"/>
        </a:p>
      </dgm:t>
    </dgm:pt>
    <dgm:pt modelId="{0DBBC597-9345-B24D-9100-372AD18F5123}" type="sibTrans" cxnId="{F8AA1AB5-E661-DA47-9B51-A58F7B6BAB79}">
      <dgm:prSet/>
      <dgm:spPr/>
      <dgm:t>
        <a:bodyPr/>
        <a:lstStyle/>
        <a:p>
          <a:endParaRPr lang="en-US"/>
        </a:p>
      </dgm:t>
    </dgm:pt>
    <dgm:pt modelId="{0CEB70E5-2D83-9B45-A91C-B1227F4D95DD}">
      <dgm:prSet phldrT="[Text]" custT="1"/>
      <dgm:spPr>
        <a:noFill/>
        <a:ln>
          <a:noFill/>
        </a:ln>
      </dgm:spPr>
      <dgm:t>
        <a:bodyPr/>
        <a:lstStyle/>
        <a:p>
          <a:r>
            <a:rPr lang="en-US" sz="2400" dirty="0">
              <a:solidFill>
                <a:srgbClr val="563079"/>
              </a:solidFill>
            </a:rPr>
            <a:t>Guidance</a:t>
          </a:r>
        </a:p>
      </dgm:t>
    </dgm:pt>
    <dgm:pt modelId="{BCC8476F-2F86-AD45-94E1-52848C33E6DF}" type="parTrans" cxnId="{140C6891-6FA9-C44F-91DD-406A6846D951}">
      <dgm:prSet/>
      <dgm:spPr/>
      <dgm:t>
        <a:bodyPr/>
        <a:lstStyle/>
        <a:p>
          <a:endParaRPr lang="en-US"/>
        </a:p>
      </dgm:t>
    </dgm:pt>
    <dgm:pt modelId="{7E37B6A0-8890-BE47-A015-D9CD3C966190}" type="sibTrans" cxnId="{140C6891-6FA9-C44F-91DD-406A6846D951}">
      <dgm:prSet/>
      <dgm:spPr/>
      <dgm:t>
        <a:bodyPr/>
        <a:lstStyle/>
        <a:p>
          <a:endParaRPr lang="en-US"/>
        </a:p>
      </dgm:t>
    </dgm:pt>
    <dgm:pt modelId="{31727270-7812-9E49-9CD4-168363D2DB44}">
      <dgm:prSet phldrT="[Text]"/>
      <dgm:spPr>
        <a:solidFill>
          <a:schemeClr val="bg1"/>
        </a:solidFill>
        <a:ln>
          <a:solidFill>
            <a:srgbClr val="336699"/>
          </a:solidFill>
        </a:ln>
      </dgm:spPr>
      <dgm:t>
        <a:bodyPr anchor="b"/>
        <a:lstStyle/>
        <a:p>
          <a:r>
            <a:rPr lang="en-US" dirty="0">
              <a:solidFill>
                <a:srgbClr val="336699"/>
              </a:solidFill>
            </a:rPr>
            <a:t>4 – References</a:t>
          </a:r>
        </a:p>
      </dgm:t>
    </dgm:pt>
    <dgm:pt modelId="{197A1D52-D06D-A84D-91B8-88D75FB6F906}" type="parTrans" cxnId="{D69C430F-7F6F-0943-9352-E8520B4C0DA6}">
      <dgm:prSet/>
      <dgm:spPr/>
      <dgm:t>
        <a:bodyPr/>
        <a:lstStyle/>
        <a:p>
          <a:endParaRPr lang="en-US"/>
        </a:p>
      </dgm:t>
    </dgm:pt>
    <dgm:pt modelId="{49B3E48E-7820-B64B-98C7-9CA30EA593BB}" type="sibTrans" cxnId="{D69C430F-7F6F-0943-9352-E8520B4C0DA6}">
      <dgm:prSet/>
      <dgm:spPr/>
      <dgm:t>
        <a:bodyPr/>
        <a:lstStyle/>
        <a:p>
          <a:endParaRPr lang="en-US"/>
        </a:p>
      </dgm:t>
    </dgm:pt>
    <dgm:pt modelId="{0D68B614-79C1-0348-B404-755E94045819}">
      <dgm:prSet phldrT="[Text]" custT="1"/>
      <dgm:spPr>
        <a:noFill/>
        <a:ln>
          <a:noFill/>
        </a:ln>
      </dgm:spPr>
      <dgm:t>
        <a:bodyPr/>
        <a:lstStyle/>
        <a:p>
          <a:r>
            <a:rPr lang="en-US" sz="2400" dirty="0">
              <a:solidFill>
                <a:srgbClr val="36A2CD"/>
              </a:solidFill>
            </a:rPr>
            <a:t>Utility</a:t>
          </a:r>
        </a:p>
      </dgm:t>
    </dgm:pt>
    <dgm:pt modelId="{0D66CF6F-050C-924A-8C19-841168855A0A}" type="parTrans" cxnId="{E8164C43-5596-A949-AA86-84C23C1B38E9}">
      <dgm:prSet/>
      <dgm:spPr/>
      <dgm:t>
        <a:bodyPr/>
        <a:lstStyle/>
        <a:p>
          <a:endParaRPr lang="en-US"/>
        </a:p>
      </dgm:t>
    </dgm:pt>
    <dgm:pt modelId="{1A24EE34-4D86-5D4C-843B-363C2C3DCF48}" type="sibTrans" cxnId="{E8164C43-5596-A949-AA86-84C23C1B38E9}">
      <dgm:prSet/>
      <dgm:spPr/>
      <dgm:t>
        <a:bodyPr/>
        <a:lstStyle/>
        <a:p>
          <a:endParaRPr lang="en-US"/>
        </a:p>
      </dgm:t>
    </dgm:pt>
    <dgm:pt modelId="{437DDEAC-791F-DD49-98D4-9CAEB54E0AFF}">
      <dgm:prSet phldrT="[Text]"/>
      <dgm:spPr>
        <a:solidFill>
          <a:schemeClr val="bg1"/>
        </a:solidFill>
        <a:ln>
          <a:solidFill>
            <a:srgbClr val="336699"/>
          </a:solidFill>
        </a:ln>
      </dgm:spPr>
      <dgm:t>
        <a:bodyPr anchor="b"/>
        <a:lstStyle/>
        <a:p>
          <a:r>
            <a:rPr lang="en-US" dirty="0">
              <a:solidFill>
                <a:srgbClr val="336699"/>
              </a:solidFill>
            </a:rPr>
            <a:t>5 – Output</a:t>
          </a:r>
        </a:p>
      </dgm:t>
    </dgm:pt>
    <dgm:pt modelId="{72C0454F-9321-6C42-9DCE-C577101DC20F}" type="parTrans" cxnId="{DC398BFB-1855-6748-B479-A9276B825FCF}">
      <dgm:prSet/>
      <dgm:spPr/>
      <dgm:t>
        <a:bodyPr/>
        <a:lstStyle/>
        <a:p>
          <a:endParaRPr lang="en-US"/>
        </a:p>
      </dgm:t>
    </dgm:pt>
    <dgm:pt modelId="{AA89FDBB-3615-E94D-BE5B-84E477BCA042}" type="sibTrans" cxnId="{DC398BFB-1855-6748-B479-A9276B825FCF}">
      <dgm:prSet/>
      <dgm:spPr/>
      <dgm:t>
        <a:bodyPr/>
        <a:lstStyle/>
        <a:p>
          <a:endParaRPr lang="en-US"/>
        </a:p>
      </dgm:t>
    </dgm:pt>
    <dgm:pt modelId="{BA3596BB-A3D8-A149-893C-16153A842B7E}">
      <dgm:prSet phldrT="[Text]" custT="1"/>
      <dgm:spPr>
        <a:noFill/>
        <a:ln>
          <a:noFill/>
        </a:ln>
      </dgm:spPr>
      <dgm:t>
        <a:bodyPr/>
        <a:lstStyle/>
        <a:p>
          <a:r>
            <a:rPr lang="en-US" sz="2400" dirty="0">
              <a:solidFill>
                <a:srgbClr val="9C252C"/>
              </a:solidFill>
            </a:rPr>
            <a:t>Value</a:t>
          </a:r>
        </a:p>
      </dgm:t>
    </dgm:pt>
    <dgm:pt modelId="{E9D5DEAD-CD49-A149-BA8F-66AECCFE0BD4}" type="parTrans" cxnId="{59D8F1B5-B538-CA41-99CC-870F03F098D2}">
      <dgm:prSet/>
      <dgm:spPr/>
      <dgm:t>
        <a:bodyPr/>
        <a:lstStyle/>
        <a:p>
          <a:endParaRPr lang="en-US"/>
        </a:p>
      </dgm:t>
    </dgm:pt>
    <dgm:pt modelId="{C336D39A-1AD8-E140-9C40-65B4FB826C6C}" type="sibTrans" cxnId="{59D8F1B5-B538-CA41-99CC-870F03F098D2}">
      <dgm:prSet/>
      <dgm:spPr/>
      <dgm:t>
        <a:bodyPr/>
        <a:lstStyle/>
        <a:p>
          <a:endParaRPr lang="en-US"/>
        </a:p>
      </dgm:t>
    </dgm:pt>
    <dgm:pt modelId="{C78C8CF0-1B4C-C647-A776-68BCCB8BDF4F}" type="pres">
      <dgm:prSet presAssocID="{9A203AA9-A899-CC44-92BF-DE90F137B106}" presName="Name0" presStyleCnt="0">
        <dgm:presLayoutVars>
          <dgm:chMax val="5"/>
          <dgm:chPref val="5"/>
          <dgm:dir/>
          <dgm:animLvl val="lvl"/>
        </dgm:presLayoutVars>
      </dgm:prSet>
      <dgm:spPr/>
    </dgm:pt>
    <dgm:pt modelId="{A3180D8C-A6C1-D148-8687-1D5161496651}" type="pres">
      <dgm:prSet presAssocID="{A7F13ACA-8656-C943-AF5F-4A7E5371AE49}" presName="parentText1" presStyleLbl="node1" presStyleIdx="0" presStyleCnt="5">
        <dgm:presLayoutVars>
          <dgm:chMax/>
          <dgm:chPref val="3"/>
          <dgm:bulletEnabled val="1"/>
        </dgm:presLayoutVars>
      </dgm:prSet>
      <dgm:spPr/>
    </dgm:pt>
    <dgm:pt modelId="{3AD6C53A-CC2F-1242-8D27-093894B3B8A6}" type="pres">
      <dgm:prSet presAssocID="{A7F13ACA-8656-C943-AF5F-4A7E5371AE49}" presName="childText1" presStyleLbl="solidAlignAcc1" presStyleIdx="0" presStyleCnt="5">
        <dgm:presLayoutVars>
          <dgm:chMax val="0"/>
          <dgm:chPref val="0"/>
          <dgm:bulletEnabled val="1"/>
        </dgm:presLayoutVars>
      </dgm:prSet>
      <dgm:spPr/>
    </dgm:pt>
    <dgm:pt modelId="{76E42648-EA4A-C44B-AB6C-041D64858B8B}" type="pres">
      <dgm:prSet presAssocID="{B246EEF7-0A4F-E145-BB1C-EE7D882A8927}" presName="parentText2" presStyleLbl="node1" presStyleIdx="1" presStyleCnt="5">
        <dgm:presLayoutVars>
          <dgm:chMax/>
          <dgm:chPref val="3"/>
          <dgm:bulletEnabled val="1"/>
        </dgm:presLayoutVars>
      </dgm:prSet>
      <dgm:spPr/>
    </dgm:pt>
    <dgm:pt modelId="{3B425064-0991-6447-BC69-8A9B0786F512}" type="pres">
      <dgm:prSet presAssocID="{B246EEF7-0A4F-E145-BB1C-EE7D882A8927}" presName="childText2" presStyleLbl="solidAlignAcc1" presStyleIdx="1" presStyleCnt="5">
        <dgm:presLayoutVars>
          <dgm:chMax val="0"/>
          <dgm:chPref val="0"/>
          <dgm:bulletEnabled val="1"/>
        </dgm:presLayoutVars>
      </dgm:prSet>
      <dgm:spPr/>
    </dgm:pt>
    <dgm:pt modelId="{343478F4-3353-5746-BAB4-DF317EDEB52D}" type="pres">
      <dgm:prSet presAssocID="{861ADD98-9600-0041-AF1D-81D5426965C9}" presName="parentText3" presStyleLbl="node1" presStyleIdx="2" presStyleCnt="5">
        <dgm:presLayoutVars>
          <dgm:chMax/>
          <dgm:chPref val="3"/>
          <dgm:bulletEnabled val="1"/>
        </dgm:presLayoutVars>
      </dgm:prSet>
      <dgm:spPr/>
    </dgm:pt>
    <dgm:pt modelId="{72DFEEAC-79FE-D54A-BCBF-A20CE33ADD37}" type="pres">
      <dgm:prSet presAssocID="{861ADD98-9600-0041-AF1D-81D5426965C9}" presName="childText3" presStyleLbl="solidAlignAcc1" presStyleIdx="2" presStyleCnt="5">
        <dgm:presLayoutVars>
          <dgm:chMax val="0"/>
          <dgm:chPref val="0"/>
          <dgm:bulletEnabled val="1"/>
        </dgm:presLayoutVars>
      </dgm:prSet>
      <dgm:spPr/>
    </dgm:pt>
    <dgm:pt modelId="{5143CC49-F89A-0F40-BE2D-784D2E8ABF16}" type="pres">
      <dgm:prSet presAssocID="{31727270-7812-9E49-9CD4-168363D2DB44}" presName="parentText4" presStyleLbl="node1" presStyleIdx="3" presStyleCnt="5">
        <dgm:presLayoutVars>
          <dgm:chMax/>
          <dgm:chPref val="3"/>
          <dgm:bulletEnabled val="1"/>
        </dgm:presLayoutVars>
      </dgm:prSet>
      <dgm:spPr/>
    </dgm:pt>
    <dgm:pt modelId="{999749DD-E96F-1349-9A4B-69EB7E760CB2}" type="pres">
      <dgm:prSet presAssocID="{31727270-7812-9E49-9CD4-168363D2DB44}" presName="childText4" presStyleLbl="solidAlignAcc1" presStyleIdx="3" presStyleCnt="5">
        <dgm:presLayoutVars>
          <dgm:chMax val="0"/>
          <dgm:chPref val="0"/>
          <dgm:bulletEnabled val="1"/>
        </dgm:presLayoutVars>
      </dgm:prSet>
      <dgm:spPr/>
    </dgm:pt>
    <dgm:pt modelId="{C92CD058-498B-BD48-9BDF-59894406726F}" type="pres">
      <dgm:prSet presAssocID="{437DDEAC-791F-DD49-98D4-9CAEB54E0AFF}" presName="parentText5" presStyleLbl="node1" presStyleIdx="4" presStyleCnt="5">
        <dgm:presLayoutVars>
          <dgm:chMax/>
          <dgm:chPref val="3"/>
          <dgm:bulletEnabled val="1"/>
        </dgm:presLayoutVars>
      </dgm:prSet>
      <dgm:spPr/>
    </dgm:pt>
    <dgm:pt modelId="{52CF611B-CBAA-4241-824A-2BC4A6ACDF16}" type="pres">
      <dgm:prSet presAssocID="{437DDEAC-791F-DD49-98D4-9CAEB54E0AFF}" presName="childText5" presStyleLbl="solidAlignAcc1" presStyleIdx="4" presStyleCnt="5">
        <dgm:presLayoutVars>
          <dgm:chMax val="0"/>
          <dgm:chPref val="0"/>
          <dgm:bulletEnabled val="1"/>
        </dgm:presLayoutVars>
      </dgm:prSet>
      <dgm:spPr/>
    </dgm:pt>
  </dgm:ptLst>
  <dgm:cxnLst>
    <dgm:cxn modelId="{D69C430F-7F6F-0943-9352-E8520B4C0DA6}" srcId="{9A203AA9-A899-CC44-92BF-DE90F137B106}" destId="{31727270-7812-9E49-9CD4-168363D2DB44}" srcOrd="3" destOrd="0" parTransId="{197A1D52-D06D-A84D-91B8-88D75FB6F906}" sibTransId="{49B3E48E-7820-B64B-98C7-9CA30EA593BB}"/>
    <dgm:cxn modelId="{5CF5FF22-5E03-CA4E-AE20-472728367CEC}" type="presOf" srcId="{E0537A1F-91DE-F74F-AB8F-0E7A2069923E}" destId="{3B425064-0991-6447-BC69-8A9B0786F512}" srcOrd="0" destOrd="0" presId="urn:microsoft.com/office/officeart/2009/3/layout/IncreasingArrowsProcess"/>
    <dgm:cxn modelId="{BFF4B139-D74F-F340-B0F2-20FB4CE9AF3E}" type="presOf" srcId="{A7F13ACA-8656-C943-AF5F-4A7E5371AE49}" destId="{A3180D8C-A6C1-D148-8687-1D5161496651}" srcOrd="0" destOrd="0" presId="urn:microsoft.com/office/officeart/2009/3/layout/IncreasingArrowsProcess"/>
    <dgm:cxn modelId="{FDCDCE3E-0015-EE42-8FD7-D0DD50BE7855}" srcId="{B246EEF7-0A4F-E145-BB1C-EE7D882A8927}" destId="{E0537A1F-91DE-F74F-AB8F-0E7A2069923E}" srcOrd="0" destOrd="0" parTransId="{2191428C-790B-6043-A4FA-CA7824C916CE}" sibTransId="{F734F3FE-FD87-8F45-9E75-8D5D6239DBB7}"/>
    <dgm:cxn modelId="{E8164C43-5596-A949-AA86-84C23C1B38E9}" srcId="{31727270-7812-9E49-9CD4-168363D2DB44}" destId="{0D68B614-79C1-0348-B404-755E94045819}" srcOrd="0" destOrd="0" parTransId="{0D66CF6F-050C-924A-8C19-841168855A0A}" sibTransId="{1A24EE34-4D86-5D4C-843B-363C2C3DCF48}"/>
    <dgm:cxn modelId="{4EB92263-6B59-E842-B136-E91684ECDCA6}" type="presOf" srcId="{0CEB70E5-2D83-9B45-A91C-B1227F4D95DD}" destId="{72DFEEAC-79FE-D54A-BCBF-A20CE33ADD37}" srcOrd="0" destOrd="0" presId="urn:microsoft.com/office/officeart/2009/3/layout/IncreasingArrowsProcess"/>
    <dgm:cxn modelId="{7CC3F16C-AB3B-C74B-AA37-3E455FB70613}" type="presOf" srcId="{B246EEF7-0A4F-E145-BB1C-EE7D882A8927}" destId="{76E42648-EA4A-C44B-AB6C-041D64858B8B}" srcOrd="0" destOrd="0" presId="urn:microsoft.com/office/officeart/2009/3/layout/IncreasingArrowsProcess"/>
    <dgm:cxn modelId="{7D2A8374-4B70-F440-BDDA-9E6D45063F5B}" type="presOf" srcId="{861ADD98-9600-0041-AF1D-81D5426965C9}" destId="{343478F4-3353-5746-BAB4-DF317EDEB52D}" srcOrd="0" destOrd="0" presId="urn:microsoft.com/office/officeart/2009/3/layout/IncreasingArrowsProcess"/>
    <dgm:cxn modelId="{140C6891-6FA9-C44F-91DD-406A6846D951}" srcId="{861ADD98-9600-0041-AF1D-81D5426965C9}" destId="{0CEB70E5-2D83-9B45-A91C-B1227F4D95DD}" srcOrd="0" destOrd="0" parTransId="{BCC8476F-2F86-AD45-94E1-52848C33E6DF}" sibTransId="{7E37B6A0-8890-BE47-A015-D9CD3C966190}"/>
    <dgm:cxn modelId="{A6A25E9E-B781-D04B-922C-DE39273CDE89}" type="presOf" srcId="{437DDEAC-791F-DD49-98D4-9CAEB54E0AFF}" destId="{C92CD058-498B-BD48-9BDF-59894406726F}" srcOrd="0" destOrd="0" presId="urn:microsoft.com/office/officeart/2009/3/layout/IncreasingArrowsProcess"/>
    <dgm:cxn modelId="{91C8D0A3-49B1-314A-863E-B20262D705AE}" type="presOf" srcId="{0D68B614-79C1-0348-B404-755E94045819}" destId="{999749DD-E96F-1349-9A4B-69EB7E760CB2}" srcOrd="0" destOrd="0" presId="urn:microsoft.com/office/officeart/2009/3/layout/IncreasingArrowsProcess"/>
    <dgm:cxn modelId="{0459AEA5-5668-A74D-9A57-6F1AB29B2D71}" srcId="{9A203AA9-A899-CC44-92BF-DE90F137B106}" destId="{A7F13ACA-8656-C943-AF5F-4A7E5371AE49}" srcOrd="0" destOrd="0" parTransId="{00A3CC21-F5BB-1542-9EFE-5D06173BE1B2}" sibTransId="{D1447392-2B6A-CA4C-A58F-564D6E932EFC}"/>
    <dgm:cxn modelId="{F8AA1AB5-E661-DA47-9B51-A58F7B6BAB79}" srcId="{9A203AA9-A899-CC44-92BF-DE90F137B106}" destId="{861ADD98-9600-0041-AF1D-81D5426965C9}" srcOrd="2" destOrd="0" parTransId="{4E4AB77C-677D-374A-8564-36955610B1AE}" sibTransId="{0DBBC597-9345-B24D-9100-372AD18F5123}"/>
    <dgm:cxn modelId="{59D8F1B5-B538-CA41-99CC-870F03F098D2}" srcId="{437DDEAC-791F-DD49-98D4-9CAEB54E0AFF}" destId="{BA3596BB-A3D8-A149-893C-16153A842B7E}" srcOrd="0" destOrd="0" parTransId="{E9D5DEAD-CD49-A149-BA8F-66AECCFE0BD4}" sibTransId="{C336D39A-1AD8-E140-9C40-65B4FB826C6C}"/>
    <dgm:cxn modelId="{0519E9C0-A9B9-A94C-8483-945B61E7B6DD}" srcId="{A7F13ACA-8656-C943-AF5F-4A7E5371AE49}" destId="{FFF48610-8DF2-B745-8F80-49B374C6E629}" srcOrd="0" destOrd="0" parTransId="{BD4F9836-A333-9346-A573-BCBB32640C4D}" sibTransId="{8B80E77E-7A52-4143-9A99-2641937B00C6}"/>
    <dgm:cxn modelId="{3C0942C8-4E66-2A4B-BBA9-854E60C282DA}" srcId="{9A203AA9-A899-CC44-92BF-DE90F137B106}" destId="{B246EEF7-0A4F-E145-BB1C-EE7D882A8927}" srcOrd="1" destOrd="0" parTransId="{09961074-7970-A644-B6CE-B80E2566C5EC}" sibTransId="{9BE629B1-EA0E-2B4D-82F2-3D6C2281ECCF}"/>
    <dgm:cxn modelId="{2E298FE1-2FE6-3C43-9F18-E32D9753110C}" type="presOf" srcId="{BA3596BB-A3D8-A149-893C-16153A842B7E}" destId="{52CF611B-CBAA-4241-824A-2BC4A6ACDF16}" srcOrd="0" destOrd="0" presId="urn:microsoft.com/office/officeart/2009/3/layout/IncreasingArrowsProcess"/>
    <dgm:cxn modelId="{A6048BE4-B971-9B4D-955F-25E82CC47702}" type="presOf" srcId="{9A203AA9-A899-CC44-92BF-DE90F137B106}" destId="{C78C8CF0-1B4C-C647-A776-68BCCB8BDF4F}" srcOrd="0" destOrd="0" presId="urn:microsoft.com/office/officeart/2009/3/layout/IncreasingArrowsProcess"/>
    <dgm:cxn modelId="{718B8CE8-D2E6-4945-91AB-995356E44256}" type="presOf" srcId="{FFF48610-8DF2-B745-8F80-49B374C6E629}" destId="{3AD6C53A-CC2F-1242-8D27-093894B3B8A6}" srcOrd="0" destOrd="0" presId="urn:microsoft.com/office/officeart/2009/3/layout/IncreasingArrowsProcess"/>
    <dgm:cxn modelId="{BDFDA5FA-8E11-F34B-844D-A7D235FACCC5}" type="presOf" srcId="{31727270-7812-9E49-9CD4-168363D2DB44}" destId="{5143CC49-F89A-0F40-BE2D-784D2E8ABF16}" srcOrd="0" destOrd="0" presId="urn:microsoft.com/office/officeart/2009/3/layout/IncreasingArrowsProcess"/>
    <dgm:cxn modelId="{DC398BFB-1855-6748-B479-A9276B825FCF}" srcId="{9A203AA9-A899-CC44-92BF-DE90F137B106}" destId="{437DDEAC-791F-DD49-98D4-9CAEB54E0AFF}" srcOrd="4" destOrd="0" parTransId="{72C0454F-9321-6C42-9DCE-C577101DC20F}" sibTransId="{AA89FDBB-3615-E94D-BE5B-84E477BCA042}"/>
    <dgm:cxn modelId="{E0743ABE-18F7-EE49-815F-9F21578DFE6B}" type="presParOf" srcId="{C78C8CF0-1B4C-C647-A776-68BCCB8BDF4F}" destId="{A3180D8C-A6C1-D148-8687-1D5161496651}" srcOrd="0" destOrd="0" presId="urn:microsoft.com/office/officeart/2009/3/layout/IncreasingArrowsProcess"/>
    <dgm:cxn modelId="{0917AD68-7940-9E4D-B0A7-8A7A4ADF32FA}" type="presParOf" srcId="{C78C8CF0-1B4C-C647-A776-68BCCB8BDF4F}" destId="{3AD6C53A-CC2F-1242-8D27-093894B3B8A6}" srcOrd="1" destOrd="0" presId="urn:microsoft.com/office/officeart/2009/3/layout/IncreasingArrowsProcess"/>
    <dgm:cxn modelId="{2565D6B6-1843-A840-87E8-6FF7205CB23D}" type="presParOf" srcId="{C78C8CF0-1B4C-C647-A776-68BCCB8BDF4F}" destId="{76E42648-EA4A-C44B-AB6C-041D64858B8B}" srcOrd="2" destOrd="0" presId="urn:microsoft.com/office/officeart/2009/3/layout/IncreasingArrowsProcess"/>
    <dgm:cxn modelId="{F9D99C13-2303-4547-B136-D8F951FD5BF1}" type="presParOf" srcId="{C78C8CF0-1B4C-C647-A776-68BCCB8BDF4F}" destId="{3B425064-0991-6447-BC69-8A9B0786F512}" srcOrd="3" destOrd="0" presId="urn:microsoft.com/office/officeart/2009/3/layout/IncreasingArrowsProcess"/>
    <dgm:cxn modelId="{6EE087CA-406F-CF4F-8616-ACFD203972B8}" type="presParOf" srcId="{C78C8CF0-1B4C-C647-A776-68BCCB8BDF4F}" destId="{343478F4-3353-5746-BAB4-DF317EDEB52D}" srcOrd="4" destOrd="0" presId="urn:microsoft.com/office/officeart/2009/3/layout/IncreasingArrowsProcess"/>
    <dgm:cxn modelId="{D87A1DC9-62A1-CB47-828E-84A0C1052446}" type="presParOf" srcId="{C78C8CF0-1B4C-C647-A776-68BCCB8BDF4F}" destId="{72DFEEAC-79FE-D54A-BCBF-A20CE33ADD37}" srcOrd="5" destOrd="0" presId="urn:microsoft.com/office/officeart/2009/3/layout/IncreasingArrowsProcess"/>
    <dgm:cxn modelId="{99973F2F-C769-4042-9A27-BCD26DE48E13}" type="presParOf" srcId="{C78C8CF0-1B4C-C647-A776-68BCCB8BDF4F}" destId="{5143CC49-F89A-0F40-BE2D-784D2E8ABF16}" srcOrd="6" destOrd="0" presId="urn:microsoft.com/office/officeart/2009/3/layout/IncreasingArrowsProcess"/>
    <dgm:cxn modelId="{9809788B-BA90-0D45-81D7-D90E01F8A7C3}" type="presParOf" srcId="{C78C8CF0-1B4C-C647-A776-68BCCB8BDF4F}" destId="{999749DD-E96F-1349-9A4B-69EB7E760CB2}" srcOrd="7" destOrd="0" presId="urn:microsoft.com/office/officeart/2009/3/layout/IncreasingArrowsProcess"/>
    <dgm:cxn modelId="{3E999966-5E9F-DD4D-ABFC-9E529A35E260}" type="presParOf" srcId="{C78C8CF0-1B4C-C647-A776-68BCCB8BDF4F}" destId="{C92CD058-498B-BD48-9BDF-59894406726F}" srcOrd="8" destOrd="0" presId="urn:microsoft.com/office/officeart/2009/3/layout/IncreasingArrowsProcess"/>
    <dgm:cxn modelId="{472EE5F6-B3DE-C048-A73B-34030AB3224A}" type="presParOf" srcId="{C78C8CF0-1B4C-C647-A776-68BCCB8BDF4F}" destId="{52CF611B-CBAA-4241-824A-2BC4A6ACDF16}" srcOrd="9" destOrd="0" presId="urn:microsoft.com/office/officeart/2009/3/layout/IncreasingArrows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82F86B4-395E-B745-B37B-C2DADBCE9105}">
      <dsp:nvSpPr>
        <dsp:cNvPr id="0" name=""/>
        <dsp:cNvSpPr/>
      </dsp:nvSpPr>
      <dsp:spPr>
        <a:xfrm>
          <a:off x="3452152" y="811753"/>
          <a:ext cx="2434589" cy="2435008"/>
        </a:xfrm>
        <a:prstGeom prst="ellipse">
          <a:avLst/>
        </a:prstGeom>
        <a:solidFill>
          <a:srgbClr val="EF622F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Clear Pathways and Programs</a:t>
          </a:r>
        </a:p>
      </dsp:txBody>
      <dsp:txXfrm>
        <a:off x="3808689" y="1168352"/>
        <a:ext cx="1721515" cy="1721810"/>
      </dsp:txXfrm>
    </dsp:sp>
    <dsp:sp modelId="{0746EC2C-F0B0-6944-AC11-07FBCAB3FFD3}">
      <dsp:nvSpPr>
        <dsp:cNvPr id="0" name=""/>
        <dsp:cNvSpPr/>
      </dsp:nvSpPr>
      <dsp:spPr>
        <a:xfrm>
          <a:off x="4200757" y="3065746"/>
          <a:ext cx="196265" cy="196245"/>
        </a:xfrm>
        <a:prstGeom prst="ellipse">
          <a:avLst/>
        </a:prstGeom>
        <a:solidFill>
          <a:srgbClr val="336699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D0F29A2D-CD14-324E-960A-4FE7E98A34D6}">
      <dsp:nvSpPr>
        <dsp:cNvPr id="0" name=""/>
        <dsp:cNvSpPr/>
      </dsp:nvSpPr>
      <dsp:spPr>
        <a:xfrm>
          <a:off x="6043554" y="1799942"/>
          <a:ext cx="196265" cy="196245"/>
        </a:xfrm>
        <a:prstGeom prst="ellipse">
          <a:avLst/>
        </a:prstGeom>
        <a:solidFill>
          <a:srgbClr val="336699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87BE06BA-1E07-CB42-8D40-BA284B1D7786}">
      <dsp:nvSpPr>
        <dsp:cNvPr id="0" name=""/>
        <dsp:cNvSpPr/>
      </dsp:nvSpPr>
      <dsp:spPr>
        <a:xfrm>
          <a:off x="5105675" y="3274611"/>
          <a:ext cx="270676" cy="271088"/>
        </a:xfrm>
        <a:prstGeom prst="ellipse">
          <a:avLst/>
        </a:prstGeom>
        <a:solidFill>
          <a:srgbClr val="336699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1C3B179B-9241-AC4B-A900-FFBC33C413AB}">
      <dsp:nvSpPr>
        <dsp:cNvPr id="0" name=""/>
        <dsp:cNvSpPr/>
      </dsp:nvSpPr>
      <dsp:spPr>
        <a:xfrm>
          <a:off x="4255691" y="1085452"/>
          <a:ext cx="196265" cy="196245"/>
        </a:xfrm>
        <a:prstGeom prst="ellipse">
          <a:avLst/>
        </a:prstGeom>
        <a:solidFill>
          <a:srgbClr val="336699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F29D559A-1893-AD4F-A65F-AD3A38B1634C}">
      <dsp:nvSpPr>
        <dsp:cNvPr id="0" name=""/>
        <dsp:cNvSpPr/>
      </dsp:nvSpPr>
      <dsp:spPr>
        <a:xfrm>
          <a:off x="3637929" y="2208533"/>
          <a:ext cx="196265" cy="196245"/>
        </a:xfrm>
        <a:prstGeom prst="ellipse">
          <a:avLst/>
        </a:prstGeom>
        <a:solidFill>
          <a:srgbClr val="336699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147A977B-0DB0-8244-B529-A69436F192AE}">
      <dsp:nvSpPr>
        <dsp:cNvPr id="0" name=""/>
        <dsp:cNvSpPr/>
      </dsp:nvSpPr>
      <dsp:spPr>
        <a:xfrm>
          <a:off x="2511073" y="1071230"/>
          <a:ext cx="1349793" cy="1349946"/>
        </a:xfrm>
        <a:prstGeom prst="ellipse">
          <a:avLst/>
        </a:prstGeom>
        <a:solidFill>
          <a:srgbClr val="336699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/>
            <a:t>Guided Exploration</a:t>
          </a:r>
          <a:endParaRPr lang="en-US" sz="1400" b="1" kern="1200" dirty="0"/>
        </a:p>
      </dsp:txBody>
      <dsp:txXfrm>
        <a:off x="2708746" y="1268925"/>
        <a:ext cx="954447" cy="954556"/>
      </dsp:txXfrm>
    </dsp:sp>
    <dsp:sp modelId="{BA679DB9-A1CF-3E43-AA23-2D37305BA411}">
      <dsp:nvSpPr>
        <dsp:cNvPr id="0" name=""/>
        <dsp:cNvSpPr/>
      </dsp:nvSpPr>
      <dsp:spPr>
        <a:xfrm>
          <a:off x="4567818" y="1094155"/>
          <a:ext cx="270676" cy="271088"/>
        </a:xfrm>
        <a:prstGeom prst="ellipse">
          <a:avLst/>
        </a:prstGeom>
        <a:solidFill>
          <a:srgbClr val="336699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4B019DF8-567E-AE44-AAA3-06C4480EF8B1}">
      <dsp:nvSpPr>
        <dsp:cNvPr id="0" name=""/>
        <dsp:cNvSpPr/>
      </dsp:nvSpPr>
      <dsp:spPr>
        <a:xfrm>
          <a:off x="2784450" y="2530967"/>
          <a:ext cx="489415" cy="489525"/>
        </a:xfrm>
        <a:prstGeom prst="ellipse">
          <a:avLst/>
        </a:prstGeom>
        <a:solidFill>
          <a:srgbClr val="336699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1C108047-B84F-9F45-BCFB-A5D99AD44118}">
      <dsp:nvSpPr>
        <dsp:cNvPr id="0" name=""/>
        <dsp:cNvSpPr/>
      </dsp:nvSpPr>
      <dsp:spPr>
        <a:xfrm>
          <a:off x="5932169" y="580849"/>
          <a:ext cx="1399363" cy="1399522"/>
        </a:xfrm>
        <a:prstGeom prst="ellipse">
          <a:avLst/>
        </a:prstGeom>
        <a:solidFill>
          <a:srgbClr val="336699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/>
            <a:t>Guided Progression</a:t>
          </a:r>
          <a:endParaRPr lang="en-US" sz="1400" b="1" kern="1200" dirty="0"/>
        </a:p>
      </dsp:txBody>
      <dsp:txXfrm>
        <a:off x="6137101" y="785804"/>
        <a:ext cx="989499" cy="989612"/>
      </dsp:txXfrm>
    </dsp:sp>
    <dsp:sp modelId="{52A5CB1F-5FBF-8F48-8307-AECBB776E8AC}">
      <dsp:nvSpPr>
        <dsp:cNvPr id="0" name=""/>
        <dsp:cNvSpPr/>
      </dsp:nvSpPr>
      <dsp:spPr>
        <a:xfrm>
          <a:off x="5694971" y="1468805"/>
          <a:ext cx="270676" cy="271088"/>
        </a:xfrm>
        <a:prstGeom prst="ellipse">
          <a:avLst/>
        </a:prstGeom>
        <a:solidFill>
          <a:srgbClr val="336699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B0012E77-1A78-EC4F-B9A0-F01D96DB062E}">
      <dsp:nvSpPr>
        <dsp:cNvPr id="0" name=""/>
        <dsp:cNvSpPr/>
      </dsp:nvSpPr>
      <dsp:spPr>
        <a:xfrm>
          <a:off x="2598172" y="3113611"/>
          <a:ext cx="196265" cy="196245"/>
        </a:xfrm>
        <a:prstGeom prst="ellipse">
          <a:avLst/>
        </a:prstGeom>
        <a:solidFill>
          <a:srgbClr val="336699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069EBB91-23C0-6245-A947-89DF561C62A4}">
      <dsp:nvSpPr>
        <dsp:cNvPr id="0" name=""/>
        <dsp:cNvSpPr/>
      </dsp:nvSpPr>
      <dsp:spPr>
        <a:xfrm>
          <a:off x="4553835" y="2834255"/>
          <a:ext cx="196265" cy="196245"/>
        </a:xfrm>
        <a:prstGeom prst="ellipse">
          <a:avLst/>
        </a:prstGeom>
        <a:solidFill>
          <a:srgbClr val="336699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69AC8569-2EBA-C84D-947D-0BF6FB8FF478}">
      <dsp:nvSpPr>
        <dsp:cNvPr id="0" name=""/>
        <dsp:cNvSpPr/>
      </dsp:nvSpPr>
      <dsp:spPr>
        <a:xfrm>
          <a:off x="6190063" y="2083786"/>
          <a:ext cx="1814462" cy="1814669"/>
        </a:xfrm>
        <a:prstGeom prst="ellipse">
          <a:avLst/>
        </a:prstGeom>
        <a:solidFill>
          <a:srgbClr val="336699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/>
            <a:t>Academic &amp; Student Support</a:t>
          </a:r>
        </a:p>
      </dsp:txBody>
      <dsp:txXfrm>
        <a:off x="6455785" y="2349538"/>
        <a:ext cx="1283018" cy="1283165"/>
      </dsp:txXfrm>
    </dsp:sp>
    <dsp:sp modelId="{4080C3B4-1419-934E-AA71-1D7825D8ECD2}">
      <dsp:nvSpPr>
        <dsp:cNvPr id="0" name=""/>
        <dsp:cNvSpPr/>
      </dsp:nvSpPr>
      <dsp:spPr>
        <a:xfrm>
          <a:off x="6323220" y="2461781"/>
          <a:ext cx="196265" cy="196245"/>
        </a:xfrm>
        <a:prstGeom prst="ellipse">
          <a:avLst/>
        </a:prstGeom>
        <a:solidFill>
          <a:srgbClr val="336699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056562BE-90C5-9C45-BB50-9BB4532CD6AB}">
      <dsp:nvSpPr>
        <dsp:cNvPr id="0" name=""/>
        <dsp:cNvSpPr/>
      </dsp:nvSpPr>
      <dsp:spPr>
        <a:xfrm>
          <a:off x="3374437" y="2956477"/>
          <a:ext cx="1763507" cy="1763697"/>
        </a:xfrm>
        <a:prstGeom prst="ellipse">
          <a:avLst/>
        </a:prstGeom>
        <a:solidFill>
          <a:srgbClr val="336699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b="1" kern="1200" dirty="0"/>
            <a:t>Teaching</a:t>
          </a:r>
        </a:p>
      </dsp:txBody>
      <dsp:txXfrm>
        <a:off x="3632697" y="3214764"/>
        <a:ext cx="1246987" cy="1247123"/>
      </dsp:txXfrm>
    </dsp:sp>
    <dsp:sp modelId="{610841FF-CCD0-2C49-9C22-EDBED0A7CF0D}">
      <dsp:nvSpPr>
        <dsp:cNvPr id="0" name=""/>
        <dsp:cNvSpPr/>
      </dsp:nvSpPr>
      <dsp:spPr>
        <a:xfrm>
          <a:off x="4645225" y="3309856"/>
          <a:ext cx="196265" cy="196245"/>
        </a:xfrm>
        <a:prstGeom prst="ellipse">
          <a:avLst/>
        </a:prstGeom>
        <a:solidFill>
          <a:srgbClr val="336699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B5F0404C-51D2-CF4C-BE79-718ADB5627DA}">
      <dsp:nvSpPr>
        <dsp:cNvPr id="0" name=""/>
        <dsp:cNvSpPr/>
      </dsp:nvSpPr>
      <dsp:spPr>
        <a:xfrm>
          <a:off x="4354407" y="-368837"/>
          <a:ext cx="1691309" cy="1691512"/>
        </a:xfrm>
        <a:prstGeom prst="ellipse">
          <a:avLst/>
        </a:prstGeom>
        <a:solidFill>
          <a:srgbClr val="336699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b="1" kern="1200" dirty="0"/>
            <a:t>Learning</a:t>
          </a:r>
        </a:p>
      </dsp:txBody>
      <dsp:txXfrm>
        <a:off x="4602093" y="-121121"/>
        <a:ext cx="1195937" cy="1196080"/>
      </dsp:txXfrm>
    </dsp:sp>
    <dsp:sp modelId="{0BEB9D76-3F94-FA40-ACCB-60323B7B3557}">
      <dsp:nvSpPr>
        <dsp:cNvPr id="0" name=""/>
        <dsp:cNvSpPr/>
      </dsp:nvSpPr>
      <dsp:spPr>
        <a:xfrm>
          <a:off x="3484613" y="1054993"/>
          <a:ext cx="196265" cy="196245"/>
        </a:xfrm>
        <a:prstGeom prst="ellipse">
          <a:avLst/>
        </a:prstGeom>
        <a:solidFill>
          <a:srgbClr val="336699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EBDE05B6-144F-4F4E-93E0-0998405D2296}">
      <dsp:nvSpPr>
        <dsp:cNvPr id="0" name=""/>
        <dsp:cNvSpPr/>
      </dsp:nvSpPr>
      <dsp:spPr>
        <a:xfrm>
          <a:off x="5769881" y="225628"/>
          <a:ext cx="196265" cy="196245"/>
        </a:xfrm>
        <a:prstGeom prst="ellipse">
          <a:avLst/>
        </a:prstGeom>
        <a:solidFill>
          <a:srgbClr val="336699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82F86B4-395E-B745-B37B-C2DADBCE9105}">
      <dsp:nvSpPr>
        <dsp:cNvPr id="0" name=""/>
        <dsp:cNvSpPr/>
      </dsp:nvSpPr>
      <dsp:spPr>
        <a:xfrm>
          <a:off x="3452152" y="811753"/>
          <a:ext cx="2434589" cy="2435008"/>
        </a:xfrm>
        <a:prstGeom prst="ellipse">
          <a:avLst/>
        </a:prstGeom>
        <a:solidFill>
          <a:srgbClr val="EF622F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META Pathways and Programs</a:t>
          </a:r>
        </a:p>
      </dsp:txBody>
      <dsp:txXfrm>
        <a:off x="3808689" y="1168352"/>
        <a:ext cx="1721515" cy="1721810"/>
      </dsp:txXfrm>
    </dsp:sp>
    <dsp:sp modelId="{0746EC2C-F0B0-6944-AC11-07FBCAB3FFD3}">
      <dsp:nvSpPr>
        <dsp:cNvPr id="0" name=""/>
        <dsp:cNvSpPr/>
      </dsp:nvSpPr>
      <dsp:spPr>
        <a:xfrm>
          <a:off x="4200757" y="3065746"/>
          <a:ext cx="196265" cy="196245"/>
        </a:xfrm>
        <a:prstGeom prst="ellipse">
          <a:avLst/>
        </a:prstGeom>
        <a:solidFill>
          <a:srgbClr val="336699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D0F29A2D-CD14-324E-960A-4FE7E98A34D6}">
      <dsp:nvSpPr>
        <dsp:cNvPr id="0" name=""/>
        <dsp:cNvSpPr/>
      </dsp:nvSpPr>
      <dsp:spPr>
        <a:xfrm>
          <a:off x="6043554" y="1799942"/>
          <a:ext cx="196265" cy="196245"/>
        </a:xfrm>
        <a:prstGeom prst="ellipse">
          <a:avLst/>
        </a:prstGeom>
        <a:solidFill>
          <a:srgbClr val="336699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87BE06BA-1E07-CB42-8D40-BA284B1D7786}">
      <dsp:nvSpPr>
        <dsp:cNvPr id="0" name=""/>
        <dsp:cNvSpPr/>
      </dsp:nvSpPr>
      <dsp:spPr>
        <a:xfrm>
          <a:off x="5105675" y="3274610"/>
          <a:ext cx="270676" cy="271088"/>
        </a:xfrm>
        <a:prstGeom prst="ellipse">
          <a:avLst/>
        </a:prstGeom>
        <a:solidFill>
          <a:srgbClr val="336699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1C3B179B-9241-AC4B-A900-FFBC33C413AB}">
      <dsp:nvSpPr>
        <dsp:cNvPr id="0" name=""/>
        <dsp:cNvSpPr/>
      </dsp:nvSpPr>
      <dsp:spPr>
        <a:xfrm>
          <a:off x="4255691" y="1085452"/>
          <a:ext cx="196265" cy="196245"/>
        </a:xfrm>
        <a:prstGeom prst="ellipse">
          <a:avLst/>
        </a:prstGeom>
        <a:solidFill>
          <a:srgbClr val="336699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F29D559A-1893-AD4F-A65F-AD3A38B1634C}">
      <dsp:nvSpPr>
        <dsp:cNvPr id="0" name=""/>
        <dsp:cNvSpPr/>
      </dsp:nvSpPr>
      <dsp:spPr>
        <a:xfrm>
          <a:off x="3637930" y="2208532"/>
          <a:ext cx="196265" cy="196245"/>
        </a:xfrm>
        <a:prstGeom prst="ellipse">
          <a:avLst/>
        </a:prstGeom>
        <a:solidFill>
          <a:srgbClr val="336699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147A977B-0DB0-8244-B529-A69436F192AE}">
      <dsp:nvSpPr>
        <dsp:cNvPr id="0" name=""/>
        <dsp:cNvSpPr/>
      </dsp:nvSpPr>
      <dsp:spPr>
        <a:xfrm>
          <a:off x="2511074" y="1071229"/>
          <a:ext cx="1349793" cy="1349946"/>
        </a:xfrm>
        <a:prstGeom prst="ellipse">
          <a:avLst/>
        </a:prstGeom>
        <a:solidFill>
          <a:srgbClr val="336699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/>
            <a:t>Maintain</a:t>
          </a:r>
        </a:p>
      </dsp:txBody>
      <dsp:txXfrm>
        <a:off x="2708747" y="1268924"/>
        <a:ext cx="954447" cy="954556"/>
      </dsp:txXfrm>
    </dsp:sp>
    <dsp:sp modelId="{BA679DB9-A1CF-3E43-AA23-2D37305BA411}">
      <dsp:nvSpPr>
        <dsp:cNvPr id="0" name=""/>
        <dsp:cNvSpPr/>
      </dsp:nvSpPr>
      <dsp:spPr>
        <a:xfrm>
          <a:off x="4567818" y="1094155"/>
          <a:ext cx="270676" cy="271088"/>
        </a:xfrm>
        <a:prstGeom prst="ellipse">
          <a:avLst/>
        </a:prstGeom>
        <a:solidFill>
          <a:srgbClr val="336699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4B019DF8-567E-AE44-AAA3-06C4480EF8B1}">
      <dsp:nvSpPr>
        <dsp:cNvPr id="0" name=""/>
        <dsp:cNvSpPr/>
      </dsp:nvSpPr>
      <dsp:spPr>
        <a:xfrm>
          <a:off x="2784450" y="2530966"/>
          <a:ext cx="489414" cy="489525"/>
        </a:xfrm>
        <a:prstGeom prst="ellipse">
          <a:avLst/>
        </a:prstGeom>
        <a:solidFill>
          <a:srgbClr val="336699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1C108047-B84F-9F45-BCFB-A5D99AD44118}">
      <dsp:nvSpPr>
        <dsp:cNvPr id="0" name=""/>
        <dsp:cNvSpPr/>
      </dsp:nvSpPr>
      <dsp:spPr>
        <a:xfrm>
          <a:off x="5932169" y="580848"/>
          <a:ext cx="1399363" cy="1399522"/>
        </a:xfrm>
        <a:prstGeom prst="ellipse">
          <a:avLst/>
        </a:prstGeom>
        <a:solidFill>
          <a:srgbClr val="336699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/>
            <a:t>Leverage</a:t>
          </a:r>
        </a:p>
      </dsp:txBody>
      <dsp:txXfrm>
        <a:off x="6137101" y="785803"/>
        <a:ext cx="989499" cy="989612"/>
      </dsp:txXfrm>
    </dsp:sp>
    <dsp:sp modelId="{52A5CB1F-5FBF-8F48-8307-AECBB776E8AC}">
      <dsp:nvSpPr>
        <dsp:cNvPr id="0" name=""/>
        <dsp:cNvSpPr/>
      </dsp:nvSpPr>
      <dsp:spPr>
        <a:xfrm>
          <a:off x="5694971" y="1468805"/>
          <a:ext cx="270676" cy="271088"/>
        </a:xfrm>
        <a:prstGeom prst="ellipse">
          <a:avLst/>
        </a:prstGeom>
        <a:solidFill>
          <a:srgbClr val="336699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B0012E77-1A78-EC4F-B9A0-F01D96DB062E}">
      <dsp:nvSpPr>
        <dsp:cNvPr id="0" name=""/>
        <dsp:cNvSpPr/>
      </dsp:nvSpPr>
      <dsp:spPr>
        <a:xfrm>
          <a:off x="2598173" y="3113610"/>
          <a:ext cx="196265" cy="196245"/>
        </a:xfrm>
        <a:prstGeom prst="ellipse">
          <a:avLst/>
        </a:prstGeom>
        <a:solidFill>
          <a:srgbClr val="336699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069EBB91-23C0-6245-A947-89DF561C62A4}">
      <dsp:nvSpPr>
        <dsp:cNvPr id="0" name=""/>
        <dsp:cNvSpPr/>
      </dsp:nvSpPr>
      <dsp:spPr>
        <a:xfrm>
          <a:off x="4553835" y="2834254"/>
          <a:ext cx="196265" cy="196245"/>
        </a:xfrm>
        <a:prstGeom prst="ellipse">
          <a:avLst/>
        </a:prstGeom>
        <a:solidFill>
          <a:srgbClr val="336699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69AC8569-2EBA-C84D-947D-0BF6FB8FF478}">
      <dsp:nvSpPr>
        <dsp:cNvPr id="0" name=""/>
        <dsp:cNvSpPr/>
      </dsp:nvSpPr>
      <dsp:spPr>
        <a:xfrm>
          <a:off x="6190063" y="2083786"/>
          <a:ext cx="1814462" cy="1814668"/>
        </a:xfrm>
        <a:prstGeom prst="ellipse">
          <a:avLst/>
        </a:prstGeom>
        <a:solidFill>
          <a:srgbClr val="336699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/>
            <a:t>Impact</a:t>
          </a:r>
        </a:p>
      </dsp:txBody>
      <dsp:txXfrm>
        <a:off x="6455785" y="2349538"/>
        <a:ext cx="1283018" cy="1283164"/>
      </dsp:txXfrm>
    </dsp:sp>
    <dsp:sp modelId="{4080C3B4-1419-934E-AA71-1D7825D8ECD2}">
      <dsp:nvSpPr>
        <dsp:cNvPr id="0" name=""/>
        <dsp:cNvSpPr/>
      </dsp:nvSpPr>
      <dsp:spPr>
        <a:xfrm>
          <a:off x="6323220" y="2461780"/>
          <a:ext cx="196265" cy="196245"/>
        </a:xfrm>
        <a:prstGeom prst="ellipse">
          <a:avLst/>
        </a:prstGeom>
        <a:solidFill>
          <a:srgbClr val="336699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056562BE-90C5-9C45-BB50-9BB4532CD6AB}">
      <dsp:nvSpPr>
        <dsp:cNvPr id="0" name=""/>
        <dsp:cNvSpPr/>
      </dsp:nvSpPr>
      <dsp:spPr>
        <a:xfrm>
          <a:off x="3374437" y="2956477"/>
          <a:ext cx="1763506" cy="1763697"/>
        </a:xfrm>
        <a:prstGeom prst="ellipse">
          <a:avLst/>
        </a:prstGeom>
        <a:solidFill>
          <a:srgbClr val="336699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b="1" kern="1200" dirty="0"/>
            <a:t>Share</a:t>
          </a:r>
        </a:p>
      </dsp:txBody>
      <dsp:txXfrm>
        <a:off x="3632696" y="3214764"/>
        <a:ext cx="1246988" cy="1247123"/>
      </dsp:txXfrm>
    </dsp:sp>
    <dsp:sp modelId="{610841FF-CCD0-2C49-9C22-EDBED0A7CF0D}">
      <dsp:nvSpPr>
        <dsp:cNvPr id="0" name=""/>
        <dsp:cNvSpPr/>
      </dsp:nvSpPr>
      <dsp:spPr>
        <a:xfrm>
          <a:off x="4645226" y="3309856"/>
          <a:ext cx="196265" cy="196245"/>
        </a:xfrm>
        <a:prstGeom prst="ellipse">
          <a:avLst/>
        </a:prstGeom>
        <a:solidFill>
          <a:srgbClr val="336699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B5F0404C-51D2-CF4C-BE79-718ADB5627DA}">
      <dsp:nvSpPr>
        <dsp:cNvPr id="0" name=""/>
        <dsp:cNvSpPr/>
      </dsp:nvSpPr>
      <dsp:spPr>
        <a:xfrm>
          <a:off x="4354407" y="-368837"/>
          <a:ext cx="1691309" cy="1691511"/>
        </a:xfrm>
        <a:prstGeom prst="ellipse">
          <a:avLst/>
        </a:prstGeom>
        <a:solidFill>
          <a:srgbClr val="336699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b="1" kern="1200" dirty="0"/>
            <a:t>Build</a:t>
          </a:r>
        </a:p>
      </dsp:txBody>
      <dsp:txXfrm>
        <a:off x="4602093" y="-121121"/>
        <a:ext cx="1195937" cy="1196079"/>
      </dsp:txXfrm>
    </dsp:sp>
    <dsp:sp modelId="{0BEB9D76-3F94-FA40-ACCB-60323B7B3557}">
      <dsp:nvSpPr>
        <dsp:cNvPr id="0" name=""/>
        <dsp:cNvSpPr/>
      </dsp:nvSpPr>
      <dsp:spPr>
        <a:xfrm>
          <a:off x="3484613" y="1054993"/>
          <a:ext cx="196265" cy="196245"/>
        </a:xfrm>
        <a:prstGeom prst="ellipse">
          <a:avLst/>
        </a:prstGeom>
        <a:solidFill>
          <a:srgbClr val="336699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EBDE05B6-144F-4F4E-93E0-0998405D2296}">
      <dsp:nvSpPr>
        <dsp:cNvPr id="0" name=""/>
        <dsp:cNvSpPr/>
      </dsp:nvSpPr>
      <dsp:spPr>
        <a:xfrm>
          <a:off x="5769881" y="225628"/>
          <a:ext cx="196265" cy="196245"/>
        </a:xfrm>
        <a:prstGeom prst="ellipse">
          <a:avLst/>
        </a:prstGeom>
        <a:solidFill>
          <a:srgbClr val="336699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180D8C-A6C1-D148-8687-1D5161496651}">
      <dsp:nvSpPr>
        <dsp:cNvPr id="0" name=""/>
        <dsp:cNvSpPr/>
      </dsp:nvSpPr>
      <dsp:spPr>
        <a:xfrm>
          <a:off x="1557082" y="55282"/>
          <a:ext cx="7401435" cy="1076376"/>
        </a:xfrm>
        <a:prstGeom prst="rightArrow">
          <a:avLst>
            <a:gd name="adj1" fmla="val 50000"/>
            <a:gd name="adj2" fmla="val 50000"/>
          </a:avLst>
        </a:prstGeom>
        <a:solidFill>
          <a:schemeClr val="bg1"/>
        </a:solidFill>
        <a:ln w="12700" cap="flat" cmpd="sng" algn="ctr">
          <a:solidFill>
            <a:srgbClr val="336699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3152" tIns="72390" rIns="254000" bIns="170875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1900" kern="1200" dirty="0">
              <a:solidFill>
                <a:srgbClr val="336699"/>
              </a:solidFill>
            </a:rPr>
            <a:t>1 – Semesters</a:t>
          </a:r>
        </a:p>
      </dsp:txBody>
      <dsp:txXfrm>
        <a:off x="1557082" y="324376"/>
        <a:ext cx="7132341" cy="538188"/>
      </dsp:txXfrm>
    </dsp:sp>
    <dsp:sp modelId="{3AD6C53A-CC2F-1242-8D27-093894B3B8A6}">
      <dsp:nvSpPr>
        <dsp:cNvPr id="0" name=""/>
        <dsp:cNvSpPr/>
      </dsp:nvSpPr>
      <dsp:spPr>
        <a:xfrm>
          <a:off x="1557082" y="883934"/>
          <a:ext cx="1367933" cy="1976399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solidFill>
                <a:srgbClr val="ECA952"/>
              </a:solidFill>
            </a:rPr>
            <a:t>Structure</a:t>
          </a:r>
        </a:p>
      </dsp:txBody>
      <dsp:txXfrm>
        <a:off x="1557082" y="883934"/>
        <a:ext cx="1367933" cy="1976399"/>
      </dsp:txXfrm>
    </dsp:sp>
    <dsp:sp modelId="{76E42648-EA4A-C44B-AB6C-041D64858B8B}">
      <dsp:nvSpPr>
        <dsp:cNvPr id="0" name=""/>
        <dsp:cNvSpPr/>
      </dsp:nvSpPr>
      <dsp:spPr>
        <a:xfrm>
          <a:off x="2924867" y="414212"/>
          <a:ext cx="6033649" cy="1076376"/>
        </a:xfrm>
        <a:prstGeom prst="rightArrow">
          <a:avLst>
            <a:gd name="adj1" fmla="val 50000"/>
            <a:gd name="adj2" fmla="val 50000"/>
          </a:avLst>
        </a:prstGeom>
        <a:solidFill>
          <a:schemeClr val="bg1"/>
        </a:solidFill>
        <a:ln w="12700" cap="flat" cmpd="sng" algn="ctr">
          <a:solidFill>
            <a:srgbClr val="336699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254000" bIns="170875" numCol="1" spcCol="1270" anchor="b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>
              <a:solidFill>
                <a:srgbClr val="336699"/>
              </a:solidFill>
            </a:rPr>
            <a:t>2 – Courses</a:t>
          </a:r>
        </a:p>
      </dsp:txBody>
      <dsp:txXfrm>
        <a:off x="2924867" y="683306"/>
        <a:ext cx="5764555" cy="538188"/>
      </dsp:txXfrm>
    </dsp:sp>
    <dsp:sp modelId="{3B425064-0991-6447-BC69-8A9B0786F512}">
      <dsp:nvSpPr>
        <dsp:cNvPr id="0" name=""/>
        <dsp:cNvSpPr/>
      </dsp:nvSpPr>
      <dsp:spPr>
        <a:xfrm>
          <a:off x="2924867" y="1242864"/>
          <a:ext cx="1367933" cy="1976399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solidFill>
                <a:srgbClr val="36AA4B"/>
              </a:solidFill>
            </a:rPr>
            <a:t>Content</a:t>
          </a:r>
        </a:p>
      </dsp:txBody>
      <dsp:txXfrm>
        <a:off x="2924867" y="1242864"/>
        <a:ext cx="1367933" cy="1976399"/>
      </dsp:txXfrm>
    </dsp:sp>
    <dsp:sp modelId="{343478F4-3353-5746-BAB4-DF317EDEB52D}">
      <dsp:nvSpPr>
        <dsp:cNvPr id="0" name=""/>
        <dsp:cNvSpPr/>
      </dsp:nvSpPr>
      <dsp:spPr>
        <a:xfrm>
          <a:off x="4292652" y="773143"/>
          <a:ext cx="4665864" cy="1076376"/>
        </a:xfrm>
        <a:prstGeom prst="rightArrow">
          <a:avLst>
            <a:gd name="adj1" fmla="val 50000"/>
            <a:gd name="adj2" fmla="val 50000"/>
          </a:avLst>
        </a:prstGeom>
        <a:solidFill>
          <a:schemeClr val="bg1"/>
        </a:solidFill>
        <a:ln w="12700" cap="flat" cmpd="sng" algn="ctr">
          <a:solidFill>
            <a:srgbClr val="336699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254000" bIns="170875" numCol="1" spcCol="1270" anchor="b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>
              <a:solidFill>
                <a:srgbClr val="336699"/>
              </a:solidFill>
            </a:rPr>
            <a:t>3 – Sequences</a:t>
          </a:r>
        </a:p>
      </dsp:txBody>
      <dsp:txXfrm>
        <a:off x="4292652" y="1042237"/>
        <a:ext cx="4396770" cy="538188"/>
      </dsp:txXfrm>
    </dsp:sp>
    <dsp:sp modelId="{72DFEEAC-79FE-D54A-BCBF-A20CE33ADD37}">
      <dsp:nvSpPr>
        <dsp:cNvPr id="0" name=""/>
        <dsp:cNvSpPr/>
      </dsp:nvSpPr>
      <dsp:spPr>
        <a:xfrm>
          <a:off x="4292652" y="1601795"/>
          <a:ext cx="1367933" cy="1976399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solidFill>
                <a:srgbClr val="563079"/>
              </a:solidFill>
            </a:rPr>
            <a:t>Guidance</a:t>
          </a:r>
        </a:p>
      </dsp:txBody>
      <dsp:txXfrm>
        <a:off x="4292652" y="1601795"/>
        <a:ext cx="1367933" cy="1976399"/>
      </dsp:txXfrm>
    </dsp:sp>
    <dsp:sp modelId="{5143CC49-F89A-0F40-BE2D-784D2E8ABF16}">
      <dsp:nvSpPr>
        <dsp:cNvPr id="0" name=""/>
        <dsp:cNvSpPr/>
      </dsp:nvSpPr>
      <dsp:spPr>
        <a:xfrm>
          <a:off x="5661178" y="1132073"/>
          <a:ext cx="3297339" cy="1076376"/>
        </a:xfrm>
        <a:prstGeom prst="rightArrow">
          <a:avLst>
            <a:gd name="adj1" fmla="val 50000"/>
            <a:gd name="adj2" fmla="val 50000"/>
          </a:avLst>
        </a:prstGeom>
        <a:solidFill>
          <a:schemeClr val="bg1"/>
        </a:solidFill>
        <a:ln w="12700" cap="flat" cmpd="sng" algn="ctr">
          <a:solidFill>
            <a:srgbClr val="336699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254000" bIns="170875" numCol="1" spcCol="1270" anchor="b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>
              <a:solidFill>
                <a:srgbClr val="336699"/>
              </a:solidFill>
            </a:rPr>
            <a:t>4 – References</a:t>
          </a:r>
        </a:p>
      </dsp:txBody>
      <dsp:txXfrm>
        <a:off x="5661178" y="1401167"/>
        <a:ext cx="3028245" cy="538188"/>
      </dsp:txXfrm>
    </dsp:sp>
    <dsp:sp modelId="{999749DD-E96F-1349-9A4B-69EB7E760CB2}">
      <dsp:nvSpPr>
        <dsp:cNvPr id="0" name=""/>
        <dsp:cNvSpPr/>
      </dsp:nvSpPr>
      <dsp:spPr>
        <a:xfrm>
          <a:off x="5661178" y="1960725"/>
          <a:ext cx="1367933" cy="1976399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solidFill>
                <a:srgbClr val="36A2CD"/>
              </a:solidFill>
            </a:rPr>
            <a:t>Utility</a:t>
          </a:r>
        </a:p>
      </dsp:txBody>
      <dsp:txXfrm>
        <a:off x="5661178" y="1960725"/>
        <a:ext cx="1367933" cy="1976399"/>
      </dsp:txXfrm>
    </dsp:sp>
    <dsp:sp modelId="{C92CD058-498B-BD48-9BDF-59894406726F}">
      <dsp:nvSpPr>
        <dsp:cNvPr id="0" name=""/>
        <dsp:cNvSpPr/>
      </dsp:nvSpPr>
      <dsp:spPr>
        <a:xfrm>
          <a:off x="7028963" y="1491004"/>
          <a:ext cx="1929554" cy="1076376"/>
        </a:xfrm>
        <a:prstGeom prst="rightArrow">
          <a:avLst>
            <a:gd name="adj1" fmla="val 50000"/>
            <a:gd name="adj2" fmla="val 50000"/>
          </a:avLst>
        </a:prstGeom>
        <a:solidFill>
          <a:schemeClr val="bg1"/>
        </a:solidFill>
        <a:ln w="12700" cap="flat" cmpd="sng" algn="ctr">
          <a:solidFill>
            <a:srgbClr val="336699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254000" bIns="170875" numCol="1" spcCol="1270" anchor="b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>
              <a:solidFill>
                <a:srgbClr val="336699"/>
              </a:solidFill>
            </a:rPr>
            <a:t>5 – Output</a:t>
          </a:r>
        </a:p>
      </dsp:txBody>
      <dsp:txXfrm>
        <a:off x="7028963" y="1760098"/>
        <a:ext cx="1660460" cy="538188"/>
      </dsp:txXfrm>
    </dsp:sp>
    <dsp:sp modelId="{52CF611B-CBAA-4241-824A-2BC4A6ACDF16}">
      <dsp:nvSpPr>
        <dsp:cNvPr id="0" name=""/>
        <dsp:cNvSpPr/>
      </dsp:nvSpPr>
      <dsp:spPr>
        <a:xfrm>
          <a:off x="7028963" y="2319656"/>
          <a:ext cx="1367933" cy="1976399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solidFill>
                <a:srgbClr val="9C252C"/>
              </a:solidFill>
            </a:rPr>
            <a:t>Value</a:t>
          </a:r>
        </a:p>
      </dsp:txBody>
      <dsp:txXfrm>
        <a:off x="7028963" y="2319656"/>
        <a:ext cx="1367933" cy="197639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CircleRelationship">
  <dgm:title val=""/>
  <dgm:desc val=""/>
  <dgm:catLst>
    <dgm:cat type="relationship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clrData>
  <dgm:layoutNode name="Name0">
    <dgm:varLst>
      <dgm:chMax val="1"/>
      <dgm:chPref val="1"/>
    </dgm:varLst>
    <dgm:shape xmlns:r="http://schemas.openxmlformats.org/officeDocument/2006/relationships" r:blip="">
      <dgm:adjLst/>
    </dgm:shape>
    <dgm:choose name="Name1">
      <dgm:if name="Name2" axis="ch ch" ptType="node node" func="cnt" op="equ" val="0">
        <dgm:alg type="composite">
          <dgm:param type="ar" val="0.98"/>
        </dgm:alg>
        <dgm:constrLst>
          <dgm:constr type="primFontSz" for="des" ptType="node" op="equ" val="65"/>
          <dgm:constr type="l" for="ch" forName="Parent" refType="w" fact="0"/>
          <dgm:constr type="t" for="ch" forName="Parent" refType="h" fact="0.039"/>
          <dgm:constr type="w" for="ch" forName="Parent" refType="w" fact="0.8734"/>
          <dgm:constr type="h" for="ch" forName="Parent" refType="h" fact="0.856"/>
          <dgm:constr type="l" for="ch" forName="Accent1" refType="w" fact="0.4984"/>
          <dgm:constr type="t" for="ch" forName="Accent1" refType="h" fact="0"/>
          <dgm:constr type="w" for="ch" forName="Accent1" refType="w" fact="0.0972"/>
          <dgm:constr type="h" for="ch" forName="Accent1" refType="h" fact="0.0952"/>
          <dgm:constr type="l" for="ch" forName="Accent2" refType="w" fact="0.2684"/>
          <dgm:constr type="t" for="ch" forName="Accent2" refType="h" fact="0.8314"/>
          <dgm:constr type="w" for="ch" forName="Accent2" refType="w" fact="0.0704"/>
          <dgm:constr type="h" for="ch" forName="Accent2" refType="h" fact="0.069"/>
          <dgm:constr type="l" for="ch" forName="Accent3" refType="w" fact="0.9296"/>
          <dgm:constr type="t" for="ch" forName="Accent3" refType="h" fact="0.3864"/>
          <dgm:constr type="w" for="ch" forName="Accent3" refType="w" fact="0.0704"/>
          <dgm:constr type="h" for="ch" forName="Accent3" refType="h" fact="0.069"/>
          <dgm:constr type="l" for="ch" forName="Accent4" refType="w" fact="0.5931"/>
          <dgm:constr type="t" for="ch" forName="Accent4" refType="h" fact="0.9048"/>
          <dgm:constr type="w" for="ch" forName="Accent4" refType="w" fact="0.0972"/>
          <dgm:constr type="h" for="ch" forName="Accent4" refType="h" fact="0.0952"/>
          <dgm:constr type="l" for="ch" forName="Accent5" refType="w" fact="0.2883"/>
          <dgm:constr type="t" for="ch" forName="Accent5" refType="h" fact="0.1353"/>
          <dgm:constr type="w" for="ch" forName="Accent5" refType="w" fact="0.0704"/>
          <dgm:constr type="h" for="ch" forName="Accent5" refType="h" fact="0.069"/>
          <dgm:constr type="l" for="ch" forName="Accent6" refType="w" fact="0.0666"/>
          <dgm:constr type="t" for="ch" forName="Accent6" refType="h" fact="0.53"/>
          <dgm:constr type="w" for="ch" forName="Accent6" refType="w" fact="0.0704"/>
          <dgm:constr type="h" for="ch" forName="Accent6" refType="h" fact="0.069"/>
        </dgm:constrLst>
      </dgm:if>
      <dgm:if name="Name3" axis="ch ch" ptType="node node" func="cnt" op="equ" val="1">
        <dgm:alg type="composite">
          <dgm:param type="ar" val="1.2476"/>
        </dgm:alg>
        <dgm:constrLst>
          <dgm:constr type="primFontSz" for="des" ptType="node" op="equ" val="65"/>
          <dgm:constr type="l" for="ch" forName="Parent" refType="w" fact="0.2145"/>
          <dgm:constr type="t" for="ch" forName="Parent" refType="h" fact="0.039"/>
          <dgm:constr type="w" for="ch" forName="Parent" refType="w" fact="0.6861"/>
          <dgm:constr type="h" for="ch" forName="Parent" refType="h" fact="0.856"/>
          <dgm:constr type="l" for="ch" forName="Accent8" refType="w" fact="0.0262"/>
          <dgm:constr type="t" for="ch" forName="Accent8" refType="h" fact="0.6434"/>
          <dgm:constr type="w" for="ch" forName="Accent8" refType="w" fact="0.138"/>
          <dgm:constr type="h" for="ch" forName="Accent8" refType="h" fact="0.1721"/>
          <dgm:constr type="l" for="ch" forName="Accent1" refType="w" fact="0.6059"/>
          <dgm:constr type="t" for="ch" forName="Accent1" refType="h" fact="0"/>
          <dgm:constr type="w" for="ch" forName="Accent1" refType="w" fact="0.0763"/>
          <dgm:constr type="h" for="ch" forName="Accent1" refType="h" fact="0.0952"/>
          <dgm:constr type="l" for="ch" forName="Accent2" refType="w" fact="0.4253"/>
          <dgm:constr type="t" for="ch" forName="Accent2" refType="h" fact="0.8314"/>
          <dgm:constr type="w" for="ch" forName="Accent2" refType="w" fact="0.0553"/>
          <dgm:constr type="h" for="ch" forName="Accent2" refType="h" fact="0.069"/>
          <dgm:constr type="l" for="ch" forName="Accent3" refType="w" fact="0.9447"/>
          <dgm:constr type="t" for="ch" forName="Accent3" refType="h" fact="0.3864"/>
          <dgm:constr type="w" for="ch" forName="Accent3" refType="w" fact="0.0553"/>
          <dgm:constr type="h" for="ch" forName="Accent3" refType="h" fact="0.069"/>
          <dgm:constr type="l" for="ch" forName="Child1" refType="w" fact="0"/>
          <dgm:constr type="t" for="ch" forName="Child1" refType="h" fact="0.1935"/>
          <dgm:constr type="w" for="ch" forName="Child1" refType="w" fact="0.2789"/>
          <dgm:constr type="h" for="ch" forName="Child1" refType="h" fact="0.3479"/>
          <dgm:constr type="l" for="ch" forName="Accent4" refType="w" fact="0.6803"/>
          <dgm:constr type="t" for="ch" forName="Accent4" refType="h" fact="0.9048"/>
          <dgm:constr type="w" for="ch" forName="Accent4" refType="w" fact="0.0763"/>
          <dgm:constr type="h" for="ch" forName="Accent4" refType="h" fact="0.0952"/>
          <dgm:constr type="l" for="ch" forName="Accent7" refType="w" fact="0.5287"/>
          <dgm:constr type="t" for="ch" forName="Accent7" refType="h" fact="0.1383"/>
          <dgm:constr type="w" for="ch" forName="Accent7" refType="w" fact="0.0763"/>
          <dgm:constr type="h" for="ch" forName="Accent7" refType="h" fact="0.0952"/>
          <dgm:constr type="l" for="ch" forName="Accent5" refType="w" fact="0.4409"/>
          <dgm:constr type="t" for="ch" forName="Accent5" refType="h" fact="0.1353"/>
          <dgm:constr type="w" for="ch" forName="Accent5" refType="w" fact="0.0553"/>
          <dgm:constr type="h" for="ch" forName="Accent5" refType="h" fact="0.069"/>
          <dgm:constr type="l" for="ch" forName="Accent6" refType="w" fact="0.2668"/>
          <dgm:constr type="t" for="ch" forName="Accent6" refType="h" fact="0.53"/>
          <dgm:constr type="w" for="ch" forName="Accent6" refType="w" fact="0.0553"/>
          <dgm:constr type="h" for="ch" forName="Accent6" refType="h" fact="0.069"/>
        </dgm:constrLst>
      </dgm:if>
      <dgm:if name="Name4" axis="ch ch" ptType="node node" func="cnt" op="equ" val="2">
        <dgm:alg type="composite">
          <dgm:param type="ar" val="1.592"/>
        </dgm:alg>
        <dgm:constrLst>
          <dgm:constr type="primFontSz" for="des" ptType="node" op="equ" val="65"/>
          <dgm:constr type="l" for="ch" forName="Parent" refType="w" fact="0.1886"/>
          <dgm:constr type="t" for="ch" forName="Parent" refType="h" fact="0.039"/>
          <dgm:constr type="w" for="ch" forName="Parent" refType="w" fact="0.5377"/>
          <dgm:constr type="h" for="ch" forName="Parent" refType="h" fact="0.856"/>
          <dgm:constr type="l" for="ch" forName="Accent8" refType="w" fact="0.0411"/>
          <dgm:constr type="t" for="ch" forName="Accent8" refType="h" fact="0.6434"/>
          <dgm:constr type="w" for="ch" forName="Accent8" refType="w" fact="0.1081"/>
          <dgm:constr type="h" for="ch" forName="Accent8" refType="h" fact="0.1721"/>
          <dgm:constr type="l" for="ch" forName="Accent1" refType="w" fact="0.4954"/>
          <dgm:constr type="t" for="ch" forName="Accent1" refType="h" fact="0"/>
          <dgm:constr type="w" for="ch" forName="Accent1" refType="w" fact="0.0598"/>
          <dgm:constr type="h" for="ch" forName="Accent1" refType="h" fact="0.0952"/>
          <dgm:constr type="l" for="ch" forName="Accent2" refType="w" fact="0.3538"/>
          <dgm:constr type="t" for="ch" forName="Accent2" refType="h" fact="0.8314"/>
          <dgm:constr type="w" for="ch" forName="Accent2" refType="w" fact="0.0433"/>
          <dgm:constr type="h" for="ch" forName="Accent2" refType="h" fact="0.069"/>
          <dgm:constr type="l" for="ch" forName="Accent3" refType="w" fact="0.7609"/>
          <dgm:constr type="t" for="ch" forName="Accent3" refType="h" fact="0.3864"/>
          <dgm:constr type="w" for="ch" forName="Accent3" refType="w" fact="0.0433"/>
          <dgm:constr type="h" for="ch" forName="Accent3" refType="h" fact="0.069"/>
          <dgm:constr type="l" for="ch" forName="Accent9" refType="w" fact="0.6839"/>
          <dgm:constr type="t" for="ch" forName="Accent9" refType="h" fact="0.27"/>
          <dgm:constr type="w" for="ch" forName="Accent9" refType="w" fact="0.0598"/>
          <dgm:constr type="h" for="ch" forName="Accent9" refType="h" fact="0.0952"/>
          <dgm:constr type="l" for="ch" forName="Child1" refType="w" fact="0.0206"/>
          <dgm:constr type="t" for="ch" forName="Child1" refType="h" fact="0.1935"/>
          <dgm:constr type="w" for="ch" forName="Child1" refType="w" fact="0.2186"/>
          <dgm:constr type="h" for="ch" forName="Child1" refType="h" fact="0.3479"/>
          <dgm:constr type="l" for="ch" forName="Child2" refType="w" fact="0.7814"/>
          <dgm:constr type="t" for="ch" forName="Child2" refType="h" fact="0.0298"/>
          <dgm:constr type="w" for="ch" forName="Child2" refType="w" fact="0.2186"/>
          <dgm:constr type="h" for="ch" forName="Child2" refType="h" fact="0.3479"/>
          <dgm:constr type="l" for="ch" forName="Accent10" refType="w" fact="0"/>
          <dgm:constr type="t" for="ch" forName="Accent10" refType="h" fact="0.8482"/>
          <dgm:constr type="w" for="ch" forName="Accent10" refType="w" fact="0.0433"/>
          <dgm:constr type="h" for="ch" forName="Accent10" refType="h" fact="0.069"/>
          <dgm:constr type="l" for="ch" forName="Accent11" refType="w" fact="0.4318"/>
          <dgm:constr type="t" for="ch" forName="Accent11" refType="h" fact="0.75"/>
          <dgm:constr type="w" for="ch" forName="Accent11" refType="w" fact="0.0433"/>
          <dgm:constr type="h" for="ch" forName="Accent11" refType="h" fact="0.069"/>
          <dgm:constr type="l" for="ch" forName="Accent7" refType="w" fact="0.4349"/>
          <dgm:constr type="t" for="ch" forName="Accent7" refType="h" fact="0.1383"/>
          <dgm:constr type="w" for="ch" forName="Accent7" refType="w" fact="0.0598"/>
          <dgm:constr type="h" for="ch" forName="Accent7" refType="h" fact="0.0952"/>
          <dgm:constr type="l" for="ch" forName="Accent5" refType="w" fact="0.3661"/>
          <dgm:constr type="t" for="ch" forName="Accent5" refType="h" fact="0.1353"/>
          <dgm:constr type="w" for="ch" forName="Accent5" refType="w" fact="0.0433"/>
          <dgm:constr type="h" for="ch" forName="Accent5" refType="h" fact="0.069"/>
          <dgm:constr type="l" for="ch" forName="Accent6" refType="w" fact="0.2296"/>
          <dgm:constr type="t" for="ch" forName="Accent6" refType="h" fact="0.53"/>
          <dgm:constr type="w" for="ch" forName="Accent6" refType="w" fact="0.0433"/>
          <dgm:constr type="h" for="ch" forName="Accent6" refType="h" fact="0.069"/>
          <dgm:constr type="l" for="ch" forName="Accent4" refType="w" fact="0.5537"/>
          <dgm:constr type="t" for="ch" forName="Accent4" refType="h" fact="0.9048"/>
          <dgm:constr type="w" for="ch" forName="Accent4" refType="w" fact="0.0598"/>
          <dgm:constr type="h" for="ch" forName="Accent4" refType="h" fact="0.0952"/>
        </dgm:constrLst>
      </dgm:if>
      <dgm:if name="Name5" axis="ch ch" ptType="node node" func="cnt" op="equ" val="3">
        <dgm:alg type="composite">
          <dgm:param type="ar" val="1.755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9"/>
          <dgm:constr type="w" for="ch" forName="Parent" refType="w" fact="0.4875"/>
          <dgm:constr type="h" for="ch" forName="Parent" refType="h" fact="0.856"/>
          <dgm:constr type="l" for="ch" forName="Accent8" refType="w" fact="0.0373"/>
          <dgm:constr type="t" for="ch" forName="Accent8" refType="h" fact="0.6434"/>
          <dgm:constr type="w" for="ch" forName="Accent8" refType="w" fact="0.098"/>
          <dgm:constr type="h" for="ch" forName="Accent8" refType="h" fact="0.1721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952"/>
          <dgm:constr type="l" for="ch" forName="Accent2" refType="w" fact="0.3209"/>
          <dgm:constr type="t" for="ch" forName="Accent2" refType="h" fact="0.8314"/>
          <dgm:constr type="w" for="ch" forName="Accent2" refType="w" fact="0.0393"/>
          <dgm:constr type="h" for="ch" forName="Accent2" refType="h" fact="0.069"/>
          <dgm:constr type="l" for="ch" forName="Accent3" refType="w" fact="0.6899"/>
          <dgm:constr type="t" for="ch" forName="Accent3" refType="h" fact="0.3864"/>
          <dgm:constr type="w" for="ch" forName="Accent3" refType="w" fact="0.0393"/>
          <dgm:constr type="h" for="ch" forName="Accent3" refType="h" fact="0.069"/>
          <dgm:constr type="l" for="ch" forName="Accent9" refType="w" fact="0.6201"/>
          <dgm:constr type="t" for="ch" forName="Accent9" refType="h" fact="0.27"/>
          <dgm:constr type="w" for="ch" forName="Accent9" refType="w" fact="0.0542"/>
          <dgm:constr type="h" for="ch" forName="Accent9" refType="h" fact="0.0952"/>
          <dgm:constr type="l" for="ch" forName="Child1" refType="w" fact="0.0186"/>
          <dgm:constr type="t" for="ch" forName="Child1" refType="h" fact="0.1935"/>
          <dgm:constr type="w" for="ch" forName="Child1" refType="w" fact="0.1982"/>
          <dgm:constr type="h" for="ch" forName="Child1" refType="h" fact="0.3479"/>
          <dgm:constr type="l" for="ch" forName="Child2" refType="w" fact="0.7086"/>
          <dgm:constr type="t" for="ch" forName="Child2" refType="h" fact="0.0298"/>
          <dgm:constr type="w" for="ch" forName="Child2" refType="w" fact="0.1982"/>
          <dgm:constr type="h" for="ch" forName="Child2" refType="h" fact="0.3479"/>
          <dgm:constr type="l" for="ch" forName="Child3" refType="w" fact="0.8018"/>
          <dgm:constr type="t" for="ch" forName="Child3" refType="h" fact="0.6312"/>
          <dgm:constr type="w" for="ch" forName="Child3" refType="w" fact="0.1982"/>
          <dgm:constr type="h" for="ch" forName="Child3" refType="h" fact="0.3479"/>
          <dgm:constr type="l" for="ch" forName="Accent12" refType="w" fact="0.7459"/>
          <dgm:constr type="t" for="ch" forName="Accent12" refType="h" fact="0.619"/>
          <dgm:constr type="w" for="ch" forName="Accent12" refType="w" fact="0.0393"/>
          <dgm:constr type="h" for="ch" forName="Accent12" refType="h" fact="0.069"/>
          <dgm:constr type="l" for="ch" forName="Accent4" refType="w" fact="0.5021"/>
          <dgm:constr type="t" for="ch" forName="Accent4" refType="h" fact="0.9048"/>
          <dgm:constr type="w" for="ch" forName="Accent4" refType="w" fact="0.0542"/>
          <dgm:constr type="h" for="ch" forName="Accent4" refType="h" fact="0.0952"/>
          <dgm:constr type="l" for="ch" forName="Accent10" refType="w" fact="0"/>
          <dgm:constr type="t" for="ch" forName="Accent10" refType="h" fact="0.8482"/>
          <dgm:constr type="w" for="ch" forName="Accent10" refType="w" fact="0.0393"/>
          <dgm:constr type="h" for="ch" forName="Accent10" refType="h" fact="0.069"/>
          <dgm:constr type="l" for="ch" forName="Accent11" refType="w" fact="0.3916"/>
          <dgm:constr type="t" for="ch" forName="Accent11" refType="h" fact="0.75"/>
          <dgm:constr type="w" for="ch" forName="Accent11" refType="w" fact="0.0393"/>
          <dgm:constr type="h" for="ch" forName="Accent11" refType="h" fact="0.069"/>
          <dgm:constr type="l" for="ch" forName="Accent7" refType="w" fact="0.3944"/>
          <dgm:constr type="t" for="ch" forName="Accent7" refType="h" fact="0.1383"/>
          <dgm:constr type="w" for="ch" forName="Accent7" refType="w" fact="0.0542"/>
          <dgm:constr type="h" for="ch" forName="Accent7" refType="h" fact="0.0952"/>
          <dgm:constr type="l" for="ch" forName="Accent5" refType="w" fact="0.3319"/>
          <dgm:constr type="t" for="ch" forName="Accent5" refType="h" fact="0.1353"/>
          <dgm:constr type="w" for="ch" forName="Accent5" refType="w" fact="0.0393"/>
          <dgm:constr type="h" for="ch" forName="Accent5" refType="h" fact="0.069"/>
          <dgm:constr type="l" for="ch" forName="Accent6" refType="w" fact="0.2082"/>
          <dgm:constr type="t" for="ch" forName="Accent6" refType="h" fact="0.53"/>
          <dgm:constr type="w" for="ch" forName="Accent6" refType="w" fact="0.0393"/>
          <dgm:constr type="h" for="ch" forName="Accent6" refType="h" fact="0.069"/>
        </dgm:constrLst>
      </dgm:if>
      <dgm:if name="Name6" axis="ch ch" ptType="node node" func="cnt" op="equ" val="4">
        <dgm:alg type="composite">
          <dgm:param type="ar" val="1.3749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06"/>
          <dgm:constr type="w" for="ch" forName="Parent" refType="w" fact="0.4875"/>
          <dgm:constr type="h" for="ch" forName="Parent" refType="h" fact="0.6703"/>
          <dgm:constr type="l" for="ch" forName="Accent8" refType="w" fact="0.0373"/>
          <dgm:constr type="t" for="ch" forName="Accent8" refType="h" fact="0.5038"/>
          <dgm:constr type="w" for="ch" forName="Accent8" refType="w" fact="0.098"/>
          <dgm:constr type="h" for="ch" forName="Accent8" refType="h" fact="0.1348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746"/>
          <dgm:constr type="l" for="ch" forName="Accent2" refType="w" fact="0.3209"/>
          <dgm:constr type="t" for="ch" forName="Accent2" refType="h" fact="0.6511"/>
          <dgm:constr type="w" for="ch" forName="Accent2" refType="w" fact="0.0393"/>
          <dgm:constr type="h" for="ch" forName="Accent2" refType="h" fact="0.054"/>
          <dgm:constr type="l" for="ch" forName="Accent3" refType="w" fact="0.6899"/>
          <dgm:constr type="t" for="ch" forName="Accent3" refType="h" fact="0.3026"/>
          <dgm:constr type="w" for="ch" forName="Accent3" refType="w" fact="0.0393"/>
          <dgm:constr type="h" for="ch" forName="Accent3" refType="h" fact="0.054"/>
          <dgm:constr type="l" for="ch" forName="Accent9" refType="w" fact="0.6201"/>
          <dgm:constr type="t" for="ch" forName="Accent9" refType="h" fact="0.2115"/>
          <dgm:constr type="w" for="ch" forName="Accent9" refType="w" fact="0.0542"/>
          <dgm:constr type="h" for="ch" forName="Accent9" refType="h" fact="0.0746"/>
          <dgm:constr type="l" for="ch" forName="Child1" refType="w" fact="0.0186"/>
          <dgm:constr type="t" for="ch" forName="Child1" refType="h" fact="0.1515"/>
          <dgm:constr type="w" for="ch" forName="Child1" refType="w" fact="0.1982"/>
          <dgm:constr type="h" for="ch" forName="Child1" refType="h" fact="0.2725"/>
          <dgm:constr type="l" for="ch" forName="Child2" refType="w" fact="0.7086"/>
          <dgm:constr type="t" for="ch" forName="Child2" refType="h" fact="0.0233"/>
          <dgm:constr type="w" for="ch" forName="Child2" refType="w" fact="0.1982"/>
          <dgm:constr type="h" for="ch" forName="Child2" refType="h" fact="0.2725"/>
          <dgm:constr type="l" for="ch" forName="Child3" refType="w" fact="0.8018"/>
          <dgm:constr type="t" for="ch" forName="Child3" refType="h" fact="0.4943"/>
          <dgm:constr type="w" for="ch" forName="Child3" refType="w" fact="0.1982"/>
          <dgm:constr type="h" for="ch" forName="Child3" refType="h" fact="0.2725"/>
          <dgm:constr type="l" for="ch" forName="Accent12" refType="w" fact="0.7459"/>
          <dgm:constr type="t" for="ch" forName="Accent12" refType="h" fact="0.4848"/>
          <dgm:constr type="w" for="ch" forName="Accent12" refType="w" fact="0.0393"/>
          <dgm:constr type="h" for="ch" forName="Accent12" refType="h" fact="0.054"/>
          <dgm:constr type="l" for="ch" forName="Accent4" refType="w" fact="0.5021"/>
          <dgm:constr type="t" for="ch" forName="Accent4" refType="h" fact="0.7085"/>
          <dgm:constr type="w" for="ch" forName="Accent4" refType="w" fact="0.0542"/>
          <dgm:constr type="h" for="ch" forName="Accent4" refType="h" fact="0.0746"/>
          <dgm:constr type="l" for="ch" forName="Accent10" refType="w" fact="0"/>
          <dgm:constr type="t" for="ch" forName="Accent10" refType="h" fact="0.6642"/>
          <dgm:constr type="w" for="ch" forName="Accent10" refType="w" fact="0.0393"/>
          <dgm:constr type="h" for="ch" forName="Accent10" refType="h" fact="0.054"/>
          <dgm:constr type="l" for="ch" forName="Accent11" refType="w" fact="0.3916"/>
          <dgm:constr type="t" for="ch" forName="Accent11" refType="h" fact="0.5873"/>
          <dgm:constr type="w" for="ch" forName="Accent11" refType="w" fact="0.0393"/>
          <dgm:constr type="h" for="ch" forName="Accent11" refType="h" fact="0.054"/>
          <dgm:constr type="l" for="ch" forName="Accent7" refType="w" fact="0.3944"/>
          <dgm:constr type="t" for="ch" forName="Accent7" refType="h" fact="0.1083"/>
          <dgm:constr type="w" for="ch" forName="Accent7" refType="w" fact="0.0542"/>
          <dgm:constr type="h" for="ch" forName="Accent7" refType="h" fact="0.0746"/>
          <dgm:constr type="l" for="ch" forName="Accent5" refType="w" fact="0.3319"/>
          <dgm:constr type="t" for="ch" forName="Accent5" refType="h" fact="0.1059"/>
          <dgm:constr type="w" for="ch" forName="Accent5" refType="w" fact="0.0393"/>
          <dgm:constr type="h" for="ch" forName="Accent5" refType="h" fact="0.054"/>
          <dgm:constr type="l" for="ch" forName="Accent6" refType="w" fact="0.2082"/>
          <dgm:constr type="t" for="ch" forName="Accent6" refType="h" fact="0.4151"/>
          <dgm:constr type="w" for="ch" forName="Accent6" refType="w" fact="0.0393"/>
          <dgm:constr type="h" for="ch" forName="Accent6" refType="h" fact="0.054"/>
          <dgm:constr type="l" for="ch" forName="Child4" refType="w" fact="0.2329"/>
          <dgm:constr type="t" for="ch" forName="Child4" refType="h" fact="0.7275"/>
          <dgm:constr type="w" for="ch" forName="Child4" refType="w" fact="0.1982"/>
          <dgm:constr type="h" for="ch" forName="Child4" refType="h" fact="0.2725"/>
          <dgm:constr type="l" for="ch" forName="Accent13" refType="w" fact="0.4099"/>
          <dgm:constr type="t" for="ch" forName="Accent13" refType="h" fact="0.7183"/>
          <dgm:constr type="w" for="ch" forName="Accent13" refType="w" fact="0.0393"/>
          <dgm:constr type="h" for="ch" forName="Accent13" refType="h" fact="0.054"/>
        </dgm:constrLst>
      </dgm:if>
      <dgm:else name="Name7">
        <dgm:alg type="composite">
          <dgm:param type="ar" val="1.147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1907"/>
          <dgm:constr type="w" for="ch" forName="Parent" refType="w" fact="0.4875"/>
          <dgm:constr type="h" for="ch" forName="Parent" refType="h" fact="0.5596"/>
          <dgm:constr type="l" for="ch" forName="Accent8" refType="w" fact="0.0373"/>
          <dgm:constr type="t" for="ch" forName="Accent8" refType="h" fact="0.5858"/>
          <dgm:constr type="w" for="ch" forName="Accent8" refType="w" fact="0.098"/>
          <dgm:constr type="h" for="ch" forName="Accent8" refType="h" fact="0.1125"/>
          <dgm:constr type="l" for="ch" forName="Accent1" refType="w" fact="0.4492"/>
          <dgm:constr type="t" for="ch" forName="Accent1" refType="h" fact="0.1652"/>
          <dgm:constr type="w" for="ch" forName="Accent1" refType="w" fact="0.0542"/>
          <dgm:constr type="h" for="ch" forName="Accent1" refType="h" fact="0.0623"/>
          <dgm:constr type="l" for="ch" forName="Accent2" refType="w" fact="0.3209"/>
          <dgm:constr type="t" for="ch" forName="Accent2" refType="h" fact="0.7087"/>
          <dgm:constr type="w" for="ch" forName="Accent2" refType="w" fact="0.0393"/>
          <dgm:constr type="h" for="ch" forName="Accent2" refType="h" fact="0.0451"/>
          <dgm:constr type="l" for="ch" forName="Accent3" refType="w" fact="0.6899"/>
          <dgm:constr type="t" for="ch" forName="Accent3" refType="h" fact="0.4178"/>
          <dgm:constr type="w" for="ch" forName="Accent3" refType="w" fact="0.0393"/>
          <dgm:constr type="h" for="ch" forName="Accent3" refType="h" fact="0.0451"/>
          <dgm:constr type="l" for="ch" forName="Accent9" refType="w" fact="0.6201"/>
          <dgm:constr type="t" for="ch" forName="Accent9" refType="h" fact="0.3417"/>
          <dgm:constr type="w" for="ch" forName="Accent9" refType="w" fact="0.0542"/>
          <dgm:constr type="h" for="ch" forName="Accent9" refType="h" fact="0.0623"/>
          <dgm:constr type="l" for="ch" forName="Child1" refType="w" fact="0.0186"/>
          <dgm:constr type="t" for="ch" forName="Child1" refType="h" fact="0.2917"/>
          <dgm:constr type="w" for="ch" forName="Child1" refType="w" fact="0.1982"/>
          <dgm:constr type="h" for="ch" forName="Child1" refType="h" fact="0.2275"/>
          <dgm:constr type="l" for="ch" forName="Child2" refType="w" fact="0.7086"/>
          <dgm:constr type="t" for="ch" forName="Child2" refType="h" fact="0.1847"/>
          <dgm:constr type="w" for="ch" forName="Child2" refType="w" fact="0.1982"/>
          <dgm:constr type="h" for="ch" forName="Child2" refType="h" fact="0.2275"/>
          <dgm:constr type="l" for="ch" forName="Child3" refType="w" fact="0.8018"/>
          <dgm:constr type="t" for="ch" forName="Child3" refType="h" fact="0.5778"/>
          <dgm:constr type="w" for="ch" forName="Child3" refType="w" fact="0.1982"/>
          <dgm:constr type="h" for="ch" forName="Child3" refType="h" fact="0.2275"/>
          <dgm:constr type="l" for="ch" forName="Accent12" refType="w" fact="0.7459"/>
          <dgm:constr type="t" for="ch" forName="Accent12" refType="h" fact="0.5699"/>
          <dgm:constr type="w" for="ch" forName="Accent12" refType="w" fact="0.0393"/>
          <dgm:constr type="h" for="ch" forName="Accent12" refType="h" fact="0.0451"/>
          <dgm:constr type="l" for="ch" forName="Accent4" refType="w" fact="0.5021"/>
          <dgm:constr type="t" for="ch" forName="Accent4" refType="h" fact="0.7567"/>
          <dgm:constr type="w" for="ch" forName="Accent4" refType="w" fact="0.0542"/>
          <dgm:constr type="h" for="ch" forName="Accent4" refType="h" fact="0.0623"/>
          <dgm:constr type="l" for="ch" forName="Accent10" refType="w" fact="0"/>
          <dgm:constr type="t" for="ch" forName="Accent10" refType="h" fact="0.7197"/>
          <dgm:constr type="w" for="ch" forName="Accent10" refType="w" fact="0.0393"/>
          <dgm:constr type="h" for="ch" forName="Accent10" refType="h" fact="0.0451"/>
          <dgm:constr type="l" for="ch" forName="Accent11" refType="w" fact="0.3916"/>
          <dgm:constr type="t" for="ch" forName="Accent11" refType="h" fact="0.6555"/>
          <dgm:constr type="w" for="ch" forName="Accent11" refType="w" fact="0.0393"/>
          <dgm:constr type="h" for="ch" forName="Accent11" refType="h" fact="0.0451"/>
          <dgm:constr type="l" for="ch" forName="Accent7" refType="w" fact="0.3944"/>
          <dgm:constr type="t" for="ch" forName="Accent7" refType="h" fact="0.2556"/>
          <dgm:constr type="w" for="ch" forName="Accent7" refType="w" fact="0.0542"/>
          <dgm:constr type="h" for="ch" forName="Accent7" refType="h" fact="0.0623"/>
          <dgm:constr type="l" for="ch" forName="Accent5" refType="w" fact="0.3319"/>
          <dgm:constr type="t" for="ch" forName="Accent5" refType="h" fact="0.2536"/>
          <dgm:constr type="w" for="ch" forName="Accent5" refType="w" fact="0.0393"/>
          <dgm:constr type="h" for="ch" forName="Accent5" refType="h" fact="0.0451"/>
          <dgm:constr type="l" for="ch" forName="Accent6" refType="w" fact="0.2082"/>
          <dgm:constr type="t" for="ch" forName="Accent6" refType="h" fact="0.5117"/>
          <dgm:constr type="w" for="ch" forName="Accent6" refType="w" fact="0.0393"/>
          <dgm:constr type="h" for="ch" forName="Accent6" refType="h" fact="0.0451"/>
          <dgm:constr type="l" for="ch" forName="Child5" refType="w" fact="0.4219"/>
          <dgm:constr type="t" for="ch" forName="Child5" refType="h" fact="0"/>
          <dgm:constr type="w" for="ch" forName="Child5" refType="w" fact="0.1982"/>
          <dgm:constr type="h" for="ch" forName="Child5" refType="h" fact="0.2275"/>
          <dgm:constr type="l" for="ch" forName="Child4" refType="w" fact="0.2329"/>
          <dgm:constr type="t" for="ch" forName="Child4" refType="h" fact="0.7725"/>
          <dgm:constr type="w" for="ch" forName="Child4" refType="w" fact="0.1982"/>
          <dgm:constr type="h" for="ch" forName="Child4" refType="h" fact="0.2275"/>
          <dgm:constr type="l" for="ch" forName="Accent15" refType="w" fact="0.1775"/>
          <dgm:constr type="t" for="ch" forName="Accent15" refType="h" fact="0.2466"/>
          <dgm:constr type="w" for="ch" forName="Accent15" refType="w" fact="0.0393"/>
          <dgm:constr type="h" for="ch" forName="Accent15" refType="h" fact="0.0451"/>
          <dgm:constr type="l" for="ch" forName="Accent16" refType="w" fact="0.6351"/>
          <dgm:constr type="t" for="ch" forName="Accent16" refType="h" fact="0.056"/>
          <dgm:constr type="w" for="ch" forName="Accent16" refType="w" fact="0.0393"/>
          <dgm:constr type="h" for="ch" forName="Accent16" refType="h" fact="0.0451"/>
          <dgm:constr type="l" for="ch" forName="Accent13" refType="w" fact="0.4099"/>
          <dgm:constr type="t" for="ch" forName="Accent13" refType="h" fact="0.7648"/>
          <dgm:constr type="w" for="ch" forName="Accent13" refType="w" fact="0.0393"/>
          <dgm:constr type="h" for="ch" forName="Accent13" refType="h" fact="0.0451"/>
        </dgm:constrLst>
      </dgm:else>
    </dgm:choose>
    <dgm:forEach name="wrapper" axis="self" ptType="parTrans">
      <dgm:forEach name="accentRepeat1" axis="self">
        <dgm:layoutNode name="AccentHold1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2" axis="self">
        <dgm:layoutNode name="AccentHold2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3" axis="self">
        <dgm:layoutNode name="AccentHold3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</dgm:forEach>
    <dgm:forEach name="Name8" axis="ch" ptType="node" cnt="1">
      <dgm:layoutNode name="Parent" styleLbl="node0">
        <dgm:varLst>
          <dgm:chMax val="5"/>
          <dgm:chPref val="5"/>
        </dgm:varLst>
        <dgm:alg type="tx"/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choose name="Name9">
        <dgm:if name="Name10" axis="ch" ptType="node" func="cnt" op="lte" val="4">
          <dgm:layoutNode name="Accent1" styleLbl="node1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</dgm:layoutNode>
        </dgm:if>
        <dgm:else name="Name11"/>
      </dgm:choose>
      <dgm:layoutNode name="Accent2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3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4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5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6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</dgm:forEach>
    <dgm:forEach name="Name12" axis="ch ch" ptType="node node" st="1 1" cnt="1 1">
      <dgm:layoutNode name="Child1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3" ref="accentRepeat1"/>
      </dgm:layoutNode>
      <dgm:layoutNode name="Accent8">
        <dgm:alg type="sp"/>
        <dgm:shape xmlns:r="http://schemas.openxmlformats.org/officeDocument/2006/relationships" r:blip="">
          <dgm:adjLst/>
        </dgm:shape>
        <dgm:presOf/>
        <dgm:constrLst/>
        <dgm:forEach name="Name14" ref="accentRepeat2"/>
      </dgm:layoutNode>
    </dgm:forEach>
    <dgm:forEach name="Name15" axis="ch ch" ptType="node node" st="1 2" cnt="1 1">
      <dgm:layoutNode name="Child2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9">
        <dgm:alg type="sp"/>
        <dgm:shape xmlns:r="http://schemas.openxmlformats.org/officeDocument/2006/relationships" r:blip="">
          <dgm:adjLst/>
        </dgm:shape>
        <dgm:presOf/>
        <dgm:constrLst/>
        <dgm:forEach name="Name16" ref="accentRepeat1"/>
      </dgm:layoutNode>
      <dgm:layoutNode name="Accent10">
        <dgm:alg type="sp"/>
        <dgm:shape xmlns:r="http://schemas.openxmlformats.org/officeDocument/2006/relationships" r:blip="">
          <dgm:adjLst/>
        </dgm:shape>
        <dgm:presOf/>
        <dgm:constrLst/>
        <dgm:forEach name="Name17" ref="accentRepeat2"/>
      </dgm:layoutNode>
      <dgm:layoutNode name="Accent11">
        <dgm:alg type="sp"/>
        <dgm:shape xmlns:r="http://schemas.openxmlformats.org/officeDocument/2006/relationships" r:blip="">
          <dgm:adjLst/>
        </dgm:shape>
        <dgm:presOf/>
        <dgm:constrLst/>
        <dgm:forEach name="Name18" ref="accentRepeat3"/>
      </dgm:layoutNode>
    </dgm:forEach>
    <dgm:forEach name="Name19" axis="ch ch" ptType="node node" st="1 3" cnt="1 1">
      <dgm:layoutNode name="Child3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2">
        <dgm:alg type="sp"/>
        <dgm:shape xmlns:r="http://schemas.openxmlformats.org/officeDocument/2006/relationships" r:blip="">
          <dgm:adjLst/>
        </dgm:shape>
        <dgm:presOf/>
        <dgm:constrLst/>
        <dgm:forEach name="Name20" ref="accentRepeat1"/>
      </dgm:layoutNode>
    </dgm:forEach>
    <dgm:forEach name="Name21" axis="ch ch" ptType="node node" st="1 4" cnt="1 1">
      <dgm:layoutNode name="Child4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3">
        <dgm:alg type="sp"/>
        <dgm:shape xmlns:r="http://schemas.openxmlformats.org/officeDocument/2006/relationships" r:blip="">
          <dgm:adjLst/>
        </dgm:shape>
        <dgm:presOf/>
        <dgm:constrLst/>
        <dgm:forEach name="Name22" ref="accentRepeat1"/>
      </dgm:layoutNode>
    </dgm:forEach>
    <dgm:forEach name="Name23" axis="ch ch" ptType="node node" st="1 5" cnt="1 1">
      <dgm:layoutNode name="Child5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5">
        <dgm:alg type="sp"/>
        <dgm:shape xmlns:r="http://schemas.openxmlformats.org/officeDocument/2006/relationships" r:blip="">
          <dgm:adjLst/>
        </dgm:shape>
        <dgm:presOf/>
        <dgm:constrLst/>
        <dgm:forEach name="Name24" ref="accentRepeat2"/>
      </dgm:layoutNode>
      <dgm:layoutNode name="Accent16">
        <dgm:alg type="sp"/>
        <dgm:shape xmlns:r="http://schemas.openxmlformats.org/officeDocument/2006/relationships" r:blip="">
          <dgm:adjLst/>
        </dgm:shape>
        <dgm:presOf/>
        <dgm:constrLst/>
        <dgm:forEach name="Name25" ref="accentRepeat3"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3/layout/CircleRelationship">
  <dgm:title val=""/>
  <dgm:desc val=""/>
  <dgm:catLst>
    <dgm:cat type="relationship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clrData>
  <dgm:layoutNode name="Name0">
    <dgm:varLst>
      <dgm:chMax val="1"/>
      <dgm:chPref val="1"/>
    </dgm:varLst>
    <dgm:shape xmlns:r="http://schemas.openxmlformats.org/officeDocument/2006/relationships" r:blip="">
      <dgm:adjLst/>
    </dgm:shape>
    <dgm:choose name="Name1">
      <dgm:if name="Name2" axis="ch ch" ptType="node node" func="cnt" op="equ" val="0">
        <dgm:alg type="composite">
          <dgm:param type="ar" val="0.98"/>
        </dgm:alg>
        <dgm:constrLst>
          <dgm:constr type="primFontSz" for="des" ptType="node" op="equ" val="65"/>
          <dgm:constr type="l" for="ch" forName="Parent" refType="w" fact="0"/>
          <dgm:constr type="t" for="ch" forName="Parent" refType="h" fact="0.039"/>
          <dgm:constr type="w" for="ch" forName="Parent" refType="w" fact="0.8734"/>
          <dgm:constr type="h" for="ch" forName="Parent" refType="h" fact="0.856"/>
          <dgm:constr type="l" for="ch" forName="Accent1" refType="w" fact="0.4984"/>
          <dgm:constr type="t" for="ch" forName="Accent1" refType="h" fact="0"/>
          <dgm:constr type="w" for="ch" forName="Accent1" refType="w" fact="0.0972"/>
          <dgm:constr type="h" for="ch" forName="Accent1" refType="h" fact="0.0952"/>
          <dgm:constr type="l" for="ch" forName="Accent2" refType="w" fact="0.2684"/>
          <dgm:constr type="t" for="ch" forName="Accent2" refType="h" fact="0.8314"/>
          <dgm:constr type="w" for="ch" forName="Accent2" refType="w" fact="0.0704"/>
          <dgm:constr type="h" for="ch" forName="Accent2" refType="h" fact="0.069"/>
          <dgm:constr type="l" for="ch" forName="Accent3" refType="w" fact="0.9296"/>
          <dgm:constr type="t" for="ch" forName="Accent3" refType="h" fact="0.3864"/>
          <dgm:constr type="w" for="ch" forName="Accent3" refType="w" fact="0.0704"/>
          <dgm:constr type="h" for="ch" forName="Accent3" refType="h" fact="0.069"/>
          <dgm:constr type="l" for="ch" forName="Accent4" refType="w" fact="0.5931"/>
          <dgm:constr type="t" for="ch" forName="Accent4" refType="h" fact="0.9048"/>
          <dgm:constr type="w" for="ch" forName="Accent4" refType="w" fact="0.0972"/>
          <dgm:constr type="h" for="ch" forName="Accent4" refType="h" fact="0.0952"/>
          <dgm:constr type="l" for="ch" forName="Accent5" refType="w" fact="0.2883"/>
          <dgm:constr type="t" for="ch" forName="Accent5" refType="h" fact="0.1353"/>
          <dgm:constr type="w" for="ch" forName="Accent5" refType="w" fact="0.0704"/>
          <dgm:constr type="h" for="ch" forName="Accent5" refType="h" fact="0.069"/>
          <dgm:constr type="l" for="ch" forName="Accent6" refType="w" fact="0.0666"/>
          <dgm:constr type="t" for="ch" forName="Accent6" refType="h" fact="0.53"/>
          <dgm:constr type="w" for="ch" forName="Accent6" refType="w" fact="0.0704"/>
          <dgm:constr type="h" for="ch" forName="Accent6" refType="h" fact="0.069"/>
        </dgm:constrLst>
      </dgm:if>
      <dgm:if name="Name3" axis="ch ch" ptType="node node" func="cnt" op="equ" val="1">
        <dgm:alg type="composite">
          <dgm:param type="ar" val="1.2476"/>
        </dgm:alg>
        <dgm:constrLst>
          <dgm:constr type="primFontSz" for="des" ptType="node" op="equ" val="65"/>
          <dgm:constr type="l" for="ch" forName="Parent" refType="w" fact="0.2145"/>
          <dgm:constr type="t" for="ch" forName="Parent" refType="h" fact="0.039"/>
          <dgm:constr type="w" for="ch" forName="Parent" refType="w" fact="0.6861"/>
          <dgm:constr type="h" for="ch" forName="Parent" refType="h" fact="0.856"/>
          <dgm:constr type="l" for="ch" forName="Accent8" refType="w" fact="0.0262"/>
          <dgm:constr type="t" for="ch" forName="Accent8" refType="h" fact="0.6434"/>
          <dgm:constr type="w" for="ch" forName="Accent8" refType="w" fact="0.138"/>
          <dgm:constr type="h" for="ch" forName="Accent8" refType="h" fact="0.1721"/>
          <dgm:constr type="l" for="ch" forName="Accent1" refType="w" fact="0.6059"/>
          <dgm:constr type="t" for="ch" forName="Accent1" refType="h" fact="0"/>
          <dgm:constr type="w" for="ch" forName="Accent1" refType="w" fact="0.0763"/>
          <dgm:constr type="h" for="ch" forName="Accent1" refType="h" fact="0.0952"/>
          <dgm:constr type="l" for="ch" forName="Accent2" refType="w" fact="0.4253"/>
          <dgm:constr type="t" for="ch" forName="Accent2" refType="h" fact="0.8314"/>
          <dgm:constr type="w" for="ch" forName="Accent2" refType="w" fact="0.0553"/>
          <dgm:constr type="h" for="ch" forName="Accent2" refType="h" fact="0.069"/>
          <dgm:constr type="l" for="ch" forName="Accent3" refType="w" fact="0.9447"/>
          <dgm:constr type="t" for="ch" forName="Accent3" refType="h" fact="0.3864"/>
          <dgm:constr type="w" for="ch" forName="Accent3" refType="w" fact="0.0553"/>
          <dgm:constr type="h" for="ch" forName="Accent3" refType="h" fact="0.069"/>
          <dgm:constr type="l" for="ch" forName="Child1" refType="w" fact="0"/>
          <dgm:constr type="t" for="ch" forName="Child1" refType="h" fact="0.1935"/>
          <dgm:constr type="w" for="ch" forName="Child1" refType="w" fact="0.2789"/>
          <dgm:constr type="h" for="ch" forName="Child1" refType="h" fact="0.3479"/>
          <dgm:constr type="l" for="ch" forName="Accent4" refType="w" fact="0.6803"/>
          <dgm:constr type="t" for="ch" forName="Accent4" refType="h" fact="0.9048"/>
          <dgm:constr type="w" for="ch" forName="Accent4" refType="w" fact="0.0763"/>
          <dgm:constr type="h" for="ch" forName="Accent4" refType="h" fact="0.0952"/>
          <dgm:constr type="l" for="ch" forName="Accent7" refType="w" fact="0.5287"/>
          <dgm:constr type="t" for="ch" forName="Accent7" refType="h" fact="0.1383"/>
          <dgm:constr type="w" for="ch" forName="Accent7" refType="w" fact="0.0763"/>
          <dgm:constr type="h" for="ch" forName="Accent7" refType="h" fact="0.0952"/>
          <dgm:constr type="l" for="ch" forName="Accent5" refType="w" fact="0.4409"/>
          <dgm:constr type="t" for="ch" forName="Accent5" refType="h" fact="0.1353"/>
          <dgm:constr type="w" for="ch" forName="Accent5" refType="w" fact="0.0553"/>
          <dgm:constr type="h" for="ch" forName="Accent5" refType="h" fact="0.069"/>
          <dgm:constr type="l" for="ch" forName="Accent6" refType="w" fact="0.2668"/>
          <dgm:constr type="t" for="ch" forName="Accent6" refType="h" fact="0.53"/>
          <dgm:constr type="w" for="ch" forName="Accent6" refType="w" fact="0.0553"/>
          <dgm:constr type="h" for="ch" forName="Accent6" refType="h" fact="0.069"/>
        </dgm:constrLst>
      </dgm:if>
      <dgm:if name="Name4" axis="ch ch" ptType="node node" func="cnt" op="equ" val="2">
        <dgm:alg type="composite">
          <dgm:param type="ar" val="1.592"/>
        </dgm:alg>
        <dgm:constrLst>
          <dgm:constr type="primFontSz" for="des" ptType="node" op="equ" val="65"/>
          <dgm:constr type="l" for="ch" forName="Parent" refType="w" fact="0.1886"/>
          <dgm:constr type="t" for="ch" forName="Parent" refType="h" fact="0.039"/>
          <dgm:constr type="w" for="ch" forName="Parent" refType="w" fact="0.5377"/>
          <dgm:constr type="h" for="ch" forName="Parent" refType="h" fact="0.856"/>
          <dgm:constr type="l" for="ch" forName="Accent8" refType="w" fact="0.0411"/>
          <dgm:constr type="t" for="ch" forName="Accent8" refType="h" fact="0.6434"/>
          <dgm:constr type="w" for="ch" forName="Accent8" refType="w" fact="0.1081"/>
          <dgm:constr type="h" for="ch" forName="Accent8" refType="h" fact="0.1721"/>
          <dgm:constr type="l" for="ch" forName="Accent1" refType="w" fact="0.4954"/>
          <dgm:constr type="t" for="ch" forName="Accent1" refType="h" fact="0"/>
          <dgm:constr type="w" for="ch" forName="Accent1" refType="w" fact="0.0598"/>
          <dgm:constr type="h" for="ch" forName="Accent1" refType="h" fact="0.0952"/>
          <dgm:constr type="l" for="ch" forName="Accent2" refType="w" fact="0.3538"/>
          <dgm:constr type="t" for="ch" forName="Accent2" refType="h" fact="0.8314"/>
          <dgm:constr type="w" for="ch" forName="Accent2" refType="w" fact="0.0433"/>
          <dgm:constr type="h" for="ch" forName="Accent2" refType="h" fact="0.069"/>
          <dgm:constr type="l" for="ch" forName="Accent3" refType="w" fact="0.7609"/>
          <dgm:constr type="t" for="ch" forName="Accent3" refType="h" fact="0.3864"/>
          <dgm:constr type="w" for="ch" forName="Accent3" refType="w" fact="0.0433"/>
          <dgm:constr type="h" for="ch" forName="Accent3" refType="h" fact="0.069"/>
          <dgm:constr type="l" for="ch" forName="Accent9" refType="w" fact="0.6839"/>
          <dgm:constr type="t" for="ch" forName="Accent9" refType="h" fact="0.27"/>
          <dgm:constr type="w" for="ch" forName="Accent9" refType="w" fact="0.0598"/>
          <dgm:constr type="h" for="ch" forName="Accent9" refType="h" fact="0.0952"/>
          <dgm:constr type="l" for="ch" forName="Child1" refType="w" fact="0.0206"/>
          <dgm:constr type="t" for="ch" forName="Child1" refType="h" fact="0.1935"/>
          <dgm:constr type="w" for="ch" forName="Child1" refType="w" fact="0.2186"/>
          <dgm:constr type="h" for="ch" forName="Child1" refType="h" fact="0.3479"/>
          <dgm:constr type="l" for="ch" forName="Child2" refType="w" fact="0.7814"/>
          <dgm:constr type="t" for="ch" forName="Child2" refType="h" fact="0.0298"/>
          <dgm:constr type="w" for="ch" forName="Child2" refType="w" fact="0.2186"/>
          <dgm:constr type="h" for="ch" forName="Child2" refType="h" fact="0.3479"/>
          <dgm:constr type="l" for="ch" forName="Accent10" refType="w" fact="0"/>
          <dgm:constr type="t" for="ch" forName="Accent10" refType="h" fact="0.8482"/>
          <dgm:constr type="w" for="ch" forName="Accent10" refType="w" fact="0.0433"/>
          <dgm:constr type="h" for="ch" forName="Accent10" refType="h" fact="0.069"/>
          <dgm:constr type="l" for="ch" forName="Accent11" refType="w" fact="0.4318"/>
          <dgm:constr type="t" for="ch" forName="Accent11" refType="h" fact="0.75"/>
          <dgm:constr type="w" for="ch" forName="Accent11" refType="w" fact="0.0433"/>
          <dgm:constr type="h" for="ch" forName="Accent11" refType="h" fact="0.069"/>
          <dgm:constr type="l" for="ch" forName="Accent7" refType="w" fact="0.4349"/>
          <dgm:constr type="t" for="ch" forName="Accent7" refType="h" fact="0.1383"/>
          <dgm:constr type="w" for="ch" forName="Accent7" refType="w" fact="0.0598"/>
          <dgm:constr type="h" for="ch" forName="Accent7" refType="h" fact="0.0952"/>
          <dgm:constr type="l" for="ch" forName="Accent5" refType="w" fact="0.3661"/>
          <dgm:constr type="t" for="ch" forName="Accent5" refType="h" fact="0.1353"/>
          <dgm:constr type="w" for="ch" forName="Accent5" refType="w" fact="0.0433"/>
          <dgm:constr type="h" for="ch" forName="Accent5" refType="h" fact="0.069"/>
          <dgm:constr type="l" for="ch" forName="Accent6" refType="w" fact="0.2296"/>
          <dgm:constr type="t" for="ch" forName="Accent6" refType="h" fact="0.53"/>
          <dgm:constr type="w" for="ch" forName="Accent6" refType="w" fact="0.0433"/>
          <dgm:constr type="h" for="ch" forName="Accent6" refType="h" fact="0.069"/>
          <dgm:constr type="l" for="ch" forName="Accent4" refType="w" fact="0.5537"/>
          <dgm:constr type="t" for="ch" forName="Accent4" refType="h" fact="0.9048"/>
          <dgm:constr type="w" for="ch" forName="Accent4" refType="w" fact="0.0598"/>
          <dgm:constr type="h" for="ch" forName="Accent4" refType="h" fact="0.0952"/>
        </dgm:constrLst>
      </dgm:if>
      <dgm:if name="Name5" axis="ch ch" ptType="node node" func="cnt" op="equ" val="3">
        <dgm:alg type="composite">
          <dgm:param type="ar" val="1.755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9"/>
          <dgm:constr type="w" for="ch" forName="Parent" refType="w" fact="0.4875"/>
          <dgm:constr type="h" for="ch" forName="Parent" refType="h" fact="0.856"/>
          <dgm:constr type="l" for="ch" forName="Accent8" refType="w" fact="0.0373"/>
          <dgm:constr type="t" for="ch" forName="Accent8" refType="h" fact="0.6434"/>
          <dgm:constr type="w" for="ch" forName="Accent8" refType="w" fact="0.098"/>
          <dgm:constr type="h" for="ch" forName="Accent8" refType="h" fact="0.1721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952"/>
          <dgm:constr type="l" for="ch" forName="Accent2" refType="w" fact="0.3209"/>
          <dgm:constr type="t" for="ch" forName="Accent2" refType="h" fact="0.8314"/>
          <dgm:constr type="w" for="ch" forName="Accent2" refType="w" fact="0.0393"/>
          <dgm:constr type="h" for="ch" forName="Accent2" refType="h" fact="0.069"/>
          <dgm:constr type="l" for="ch" forName="Accent3" refType="w" fact="0.6899"/>
          <dgm:constr type="t" for="ch" forName="Accent3" refType="h" fact="0.3864"/>
          <dgm:constr type="w" for="ch" forName="Accent3" refType="w" fact="0.0393"/>
          <dgm:constr type="h" for="ch" forName="Accent3" refType="h" fact="0.069"/>
          <dgm:constr type="l" for="ch" forName="Accent9" refType="w" fact="0.6201"/>
          <dgm:constr type="t" for="ch" forName="Accent9" refType="h" fact="0.27"/>
          <dgm:constr type="w" for="ch" forName="Accent9" refType="w" fact="0.0542"/>
          <dgm:constr type="h" for="ch" forName="Accent9" refType="h" fact="0.0952"/>
          <dgm:constr type="l" for="ch" forName="Child1" refType="w" fact="0.0186"/>
          <dgm:constr type="t" for="ch" forName="Child1" refType="h" fact="0.1935"/>
          <dgm:constr type="w" for="ch" forName="Child1" refType="w" fact="0.1982"/>
          <dgm:constr type="h" for="ch" forName="Child1" refType="h" fact="0.3479"/>
          <dgm:constr type="l" for="ch" forName="Child2" refType="w" fact="0.7086"/>
          <dgm:constr type="t" for="ch" forName="Child2" refType="h" fact="0.0298"/>
          <dgm:constr type="w" for="ch" forName="Child2" refType="w" fact="0.1982"/>
          <dgm:constr type="h" for="ch" forName="Child2" refType="h" fact="0.3479"/>
          <dgm:constr type="l" for="ch" forName="Child3" refType="w" fact="0.8018"/>
          <dgm:constr type="t" for="ch" forName="Child3" refType="h" fact="0.6312"/>
          <dgm:constr type="w" for="ch" forName="Child3" refType="w" fact="0.1982"/>
          <dgm:constr type="h" for="ch" forName="Child3" refType="h" fact="0.3479"/>
          <dgm:constr type="l" for="ch" forName="Accent12" refType="w" fact="0.7459"/>
          <dgm:constr type="t" for="ch" forName="Accent12" refType="h" fact="0.619"/>
          <dgm:constr type="w" for="ch" forName="Accent12" refType="w" fact="0.0393"/>
          <dgm:constr type="h" for="ch" forName="Accent12" refType="h" fact="0.069"/>
          <dgm:constr type="l" for="ch" forName="Accent4" refType="w" fact="0.5021"/>
          <dgm:constr type="t" for="ch" forName="Accent4" refType="h" fact="0.9048"/>
          <dgm:constr type="w" for="ch" forName="Accent4" refType="w" fact="0.0542"/>
          <dgm:constr type="h" for="ch" forName="Accent4" refType="h" fact="0.0952"/>
          <dgm:constr type="l" for="ch" forName="Accent10" refType="w" fact="0"/>
          <dgm:constr type="t" for="ch" forName="Accent10" refType="h" fact="0.8482"/>
          <dgm:constr type="w" for="ch" forName="Accent10" refType="w" fact="0.0393"/>
          <dgm:constr type="h" for="ch" forName="Accent10" refType="h" fact="0.069"/>
          <dgm:constr type="l" for="ch" forName="Accent11" refType="w" fact="0.3916"/>
          <dgm:constr type="t" for="ch" forName="Accent11" refType="h" fact="0.75"/>
          <dgm:constr type="w" for="ch" forName="Accent11" refType="w" fact="0.0393"/>
          <dgm:constr type="h" for="ch" forName="Accent11" refType="h" fact="0.069"/>
          <dgm:constr type="l" for="ch" forName="Accent7" refType="w" fact="0.3944"/>
          <dgm:constr type="t" for="ch" forName="Accent7" refType="h" fact="0.1383"/>
          <dgm:constr type="w" for="ch" forName="Accent7" refType="w" fact="0.0542"/>
          <dgm:constr type="h" for="ch" forName="Accent7" refType="h" fact="0.0952"/>
          <dgm:constr type="l" for="ch" forName="Accent5" refType="w" fact="0.3319"/>
          <dgm:constr type="t" for="ch" forName="Accent5" refType="h" fact="0.1353"/>
          <dgm:constr type="w" for="ch" forName="Accent5" refType="w" fact="0.0393"/>
          <dgm:constr type="h" for="ch" forName="Accent5" refType="h" fact="0.069"/>
          <dgm:constr type="l" for="ch" forName="Accent6" refType="w" fact="0.2082"/>
          <dgm:constr type="t" for="ch" forName="Accent6" refType="h" fact="0.53"/>
          <dgm:constr type="w" for="ch" forName="Accent6" refType="w" fact="0.0393"/>
          <dgm:constr type="h" for="ch" forName="Accent6" refType="h" fact="0.069"/>
        </dgm:constrLst>
      </dgm:if>
      <dgm:if name="Name6" axis="ch ch" ptType="node node" func="cnt" op="equ" val="4">
        <dgm:alg type="composite">
          <dgm:param type="ar" val="1.3749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06"/>
          <dgm:constr type="w" for="ch" forName="Parent" refType="w" fact="0.4875"/>
          <dgm:constr type="h" for="ch" forName="Parent" refType="h" fact="0.6703"/>
          <dgm:constr type="l" for="ch" forName="Accent8" refType="w" fact="0.0373"/>
          <dgm:constr type="t" for="ch" forName="Accent8" refType="h" fact="0.5038"/>
          <dgm:constr type="w" for="ch" forName="Accent8" refType="w" fact="0.098"/>
          <dgm:constr type="h" for="ch" forName="Accent8" refType="h" fact="0.1348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746"/>
          <dgm:constr type="l" for="ch" forName="Accent2" refType="w" fact="0.3209"/>
          <dgm:constr type="t" for="ch" forName="Accent2" refType="h" fact="0.6511"/>
          <dgm:constr type="w" for="ch" forName="Accent2" refType="w" fact="0.0393"/>
          <dgm:constr type="h" for="ch" forName="Accent2" refType="h" fact="0.054"/>
          <dgm:constr type="l" for="ch" forName="Accent3" refType="w" fact="0.6899"/>
          <dgm:constr type="t" for="ch" forName="Accent3" refType="h" fact="0.3026"/>
          <dgm:constr type="w" for="ch" forName="Accent3" refType="w" fact="0.0393"/>
          <dgm:constr type="h" for="ch" forName="Accent3" refType="h" fact="0.054"/>
          <dgm:constr type="l" for="ch" forName="Accent9" refType="w" fact="0.6201"/>
          <dgm:constr type="t" for="ch" forName="Accent9" refType="h" fact="0.2115"/>
          <dgm:constr type="w" for="ch" forName="Accent9" refType="w" fact="0.0542"/>
          <dgm:constr type="h" for="ch" forName="Accent9" refType="h" fact="0.0746"/>
          <dgm:constr type="l" for="ch" forName="Child1" refType="w" fact="0.0186"/>
          <dgm:constr type="t" for="ch" forName="Child1" refType="h" fact="0.1515"/>
          <dgm:constr type="w" for="ch" forName="Child1" refType="w" fact="0.1982"/>
          <dgm:constr type="h" for="ch" forName="Child1" refType="h" fact="0.2725"/>
          <dgm:constr type="l" for="ch" forName="Child2" refType="w" fact="0.7086"/>
          <dgm:constr type="t" for="ch" forName="Child2" refType="h" fact="0.0233"/>
          <dgm:constr type="w" for="ch" forName="Child2" refType="w" fact="0.1982"/>
          <dgm:constr type="h" for="ch" forName="Child2" refType="h" fact="0.2725"/>
          <dgm:constr type="l" for="ch" forName="Child3" refType="w" fact="0.8018"/>
          <dgm:constr type="t" for="ch" forName="Child3" refType="h" fact="0.4943"/>
          <dgm:constr type="w" for="ch" forName="Child3" refType="w" fact="0.1982"/>
          <dgm:constr type="h" for="ch" forName="Child3" refType="h" fact="0.2725"/>
          <dgm:constr type="l" for="ch" forName="Accent12" refType="w" fact="0.7459"/>
          <dgm:constr type="t" for="ch" forName="Accent12" refType="h" fact="0.4848"/>
          <dgm:constr type="w" for="ch" forName="Accent12" refType="w" fact="0.0393"/>
          <dgm:constr type="h" for="ch" forName="Accent12" refType="h" fact="0.054"/>
          <dgm:constr type="l" for="ch" forName="Accent4" refType="w" fact="0.5021"/>
          <dgm:constr type="t" for="ch" forName="Accent4" refType="h" fact="0.7085"/>
          <dgm:constr type="w" for="ch" forName="Accent4" refType="w" fact="0.0542"/>
          <dgm:constr type="h" for="ch" forName="Accent4" refType="h" fact="0.0746"/>
          <dgm:constr type="l" for="ch" forName="Accent10" refType="w" fact="0"/>
          <dgm:constr type="t" for="ch" forName="Accent10" refType="h" fact="0.6642"/>
          <dgm:constr type="w" for="ch" forName="Accent10" refType="w" fact="0.0393"/>
          <dgm:constr type="h" for="ch" forName="Accent10" refType="h" fact="0.054"/>
          <dgm:constr type="l" for="ch" forName="Accent11" refType="w" fact="0.3916"/>
          <dgm:constr type="t" for="ch" forName="Accent11" refType="h" fact="0.5873"/>
          <dgm:constr type="w" for="ch" forName="Accent11" refType="w" fact="0.0393"/>
          <dgm:constr type="h" for="ch" forName="Accent11" refType="h" fact="0.054"/>
          <dgm:constr type="l" for="ch" forName="Accent7" refType="w" fact="0.3944"/>
          <dgm:constr type="t" for="ch" forName="Accent7" refType="h" fact="0.1083"/>
          <dgm:constr type="w" for="ch" forName="Accent7" refType="w" fact="0.0542"/>
          <dgm:constr type="h" for="ch" forName="Accent7" refType="h" fact="0.0746"/>
          <dgm:constr type="l" for="ch" forName="Accent5" refType="w" fact="0.3319"/>
          <dgm:constr type="t" for="ch" forName="Accent5" refType="h" fact="0.1059"/>
          <dgm:constr type="w" for="ch" forName="Accent5" refType="w" fact="0.0393"/>
          <dgm:constr type="h" for="ch" forName="Accent5" refType="h" fact="0.054"/>
          <dgm:constr type="l" for="ch" forName="Accent6" refType="w" fact="0.2082"/>
          <dgm:constr type="t" for="ch" forName="Accent6" refType="h" fact="0.4151"/>
          <dgm:constr type="w" for="ch" forName="Accent6" refType="w" fact="0.0393"/>
          <dgm:constr type="h" for="ch" forName="Accent6" refType="h" fact="0.054"/>
          <dgm:constr type="l" for="ch" forName="Child4" refType="w" fact="0.2329"/>
          <dgm:constr type="t" for="ch" forName="Child4" refType="h" fact="0.7275"/>
          <dgm:constr type="w" for="ch" forName="Child4" refType="w" fact="0.1982"/>
          <dgm:constr type="h" for="ch" forName="Child4" refType="h" fact="0.2725"/>
          <dgm:constr type="l" for="ch" forName="Accent13" refType="w" fact="0.4099"/>
          <dgm:constr type="t" for="ch" forName="Accent13" refType="h" fact="0.7183"/>
          <dgm:constr type="w" for="ch" forName="Accent13" refType="w" fact="0.0393"/>
          <dgm:constr type="h" for="ch" forName="Accent13" refType="h" fact="0.054"/>
        </dgm:constrLst>
      </dgm:if>
      <dgm:else name="Name7">
        <dgm:alg type="composite">
          <dgm:param type="ar" val="1.147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1907"/>
          <dgm:constr type="w" for="ch" forName="Parent" refType="w" fact="0.4875"/>
          <dgm:constr type="h" for="ch" forName="Parent" refType="h" fact="0.5596"/>
          <dgm:constr type="l" for="ch" forName="Accent8" refType="w" fact="0.0373"/>
          <dgm:constr type="t" for="ch" forName="Accent8" refType="h" fact="0.5858"/>
          <dgm:constr type="w" for="ch" forName="Accent8" refType="w" fact="0.098"/>
          <dgm:constr type="h" for="ch" forName="Accent8" refType="h" fact="0.1125"/>
          <dgm:constr type="l" for="ch" forName="Accent1" refType="w" fact="0.4492"/>
          <dgm:constr type="t" for="ch" forName="Accent1" refType="h" fact="0.1652"/>
          <dgm:constr type="w" for="ch" forName="Accent1" refType="w" fact="0.0542"/>
          <dgm:constr type="h" for="ch" forName="Accent1" refType="h" fact="0.0623"/>
          <dgm:constr type="l" for="ch" forName="Accent2" refType="w" fact="0.3209"/>
          <dgm:constr type="t" for="ch" forName="Accent2" refType="h" fact="0.7087"/>
          <dgm:constr type="w" for="ch" forName="Accent2" refType="w" fact="0.0393"/>
          <dgm:constr type="h" for="ch" forName="Accent2" refType="h" fact="0.0451"/>
          <dgm:constr type="l" for="ch" forName="Accent3" refType="w" fact="0.6899"/>
          <dgm:constr type="t" for="ch" forName="Accent3" refType="h" fact="0.4178"/>
          <dgm:constr type="w" for="ch" forName="Accent3" refType="w" fact="0.0393"/>
          <dgm:constr type="h" for="ch" forName="Accent3" refType="h" fact="0.0451"/>
          <dgm:constr type="l" for="ch" forName="Accent9" refType="w" fact="0.6201"/>
          <dgm:constr type="t" for="ch" forName="Accent9" refType="h" fact="0.3417"/>
          <dgm:constr type="w" for="ch" forName="Accent9" refType="w" fact="0.0542"/>
          <dgm:constr type="h" for="ch" forName="Accent9" refType="h" fact="0.0623"/>
          <dgm:constr type="l" for="ch" forName="Child1" refType="w" fact="0.0186"/>
          <dgm:constr type="t" for="ch" forName="Child1" refType="h" fact="0.2917"/>
          <dgm:constr type="w" for="ch" forName="Child1" refType="w" fact="0.1982"/>
          <dgm:constr type="h" for="ch" forName="Child1" refType="h" fact="0.2275"/>
          <dgm:constr type="l" for="ch" forName="Child2" refType="w" fact="0.7086"/>
          <dgm:constr type="t" for="ch" forName="Child2" refType="h" fact="0.1847"/>
          <dgm:constr type="w" for="ch" forName="Child2" refType="w" fact="0.1982"/>
          <dgm:constr type="h" for="ch" forName="Child2" refType="h" fact="0.2275"/>
          <dgm:constr type="l" for="ch" forName="Child3" refType="w" fact="0.8018"/>
          <dgm:constr type="t" for="ch" forName="Child3" refType="h" fact="0.5778"/>
          <dgm:constr type="w" for="ch" forName="Child3" refType="w" fact="0.1982"/>
          <dgm:constr type="h" for="ch" forName="Child3" refType="h" fact="0.2275"/>
          <dgm:constr type="l" for="ch" forName="Accent12" refType="w" fact="0.7459"/>
          <dgm:constr type="t" for="ch" forName="Accent12" refType="h" fact="0.5699"/>
          <dgm:constr type="w" for="ch" forName="Accent12" refType="w" fact="0.0393"/>
          <dgm:constr type="h" for="ch" forName="Accent12" refType="h" fact="0.0451"/>
          <dgm:constr type="l" for="ch" forName="Accent4" refType="w" fact="0.5021"/>
          <dgm:constr type="t" for="ch" forName="Accent4" refType="h" fact="0.7567"/>
          <dgm:constr type="w" for="ch" forName="Accent4" refType="w" fact="0.0542"/>
          <dgm:constr type="h" for="ch" forName="Accent4" refType="h" fact="0.0623"/>
          <dgm:constr type="l" for="ch" forName="Accent10" refType="w" fact="0"/>
          <dgm:constr type="t" for="ch" forName="Accent10" refType="h" fact="0.7197"/>
          <dgm:constr type="w" for="ch" forName="Accent10" refType="w" fact="0.0393"/>
          <dgm:constr type="h" for="ch" forName="Accent10" refType="h" fact="0.0451"/>
          <dgm:constr type="l" for="ch" forName="Accent11" refType="w" fact="0.3916"/>
          <dgm:constr type="t" for="ch" forName="Accent11" refType="h" fact="0.6555"/>
          <dgm:constr type="w" for="ch" forName="Accent11" refType="w" fact="0.0393"/>
          <dgm:constr type="h" for="ch" forName="Accent11" refType="h" fact="0.0451"/>
          <dgm:constr type="l" for="ch" forName="Accent7" refType="w" fact="0.3944"/>
          <dgm:constr type="t" for="ch" forName="Accent7" refType="h" fact="0.2556"/>
          <dgm:constr type="w" for="ch" forName="Accent7" refType="w" fact="0.0542"/>
          <dgm:constr type="h" for="ch" forName="Accent7" refType="h" fact="0.0623"/>
          <dgm:constr type="l" for="ch" forName="Accent5" refType="w" fact="0.3319"/>
          <dgm:constr type="t" for="ch" forName="Accent5" refType="h" fact="0.2536"/>
          <dgm:constr type="w" for="ch" forName="Accent5" refType="w" fact="0.0393"/>
          <dgm:constr type="h" for="ch" forName="Accent5" refType="h" fact="0.0451"/>
          <dgm:constr type="l" for="ch" forName="Accent6" refType="w" fact="0.2082"/>
          <dgm:constr type="t" for="ch" forName="Accent6" refType="h" fact="0.5117"/>
          <dgm:constr type="w" for="ch" forName="Accent6" refType="w" fact="0.0393"/>
          <dgm:constr type="h" for="ch" forName="Accent6" refType="h" fact="0.0451"/>
          <dgm:constr type="l" for="ch" forName="Child5" refType="w" fact="0.4219"/>
          <dgm:constr type="t" for="ch" forName="Child5" refType="h" fact="0"/>
          <dgm:constr type="w" for="ch" forName="Child5" refType="w" fact="0.1982"/>
          <dgm:constr type="h" for="ch" forName="Child5" refType="h" fact="0.2275"/>
          <dgm:constr type="l" for="ch" forName="Child4" refType="w" fact="0.2329"/>
          <dgm:constr type="t" for="ch" forName="Child4" refType="h" fact="0.7725"/>
          <dgm:constr type="w" for="ch" forName="Child4" refType="w" fact="0.1982"/>
          <dgm:constr type="h" for="ch" forName="Child4" refType="h" fact="0.2275"/>
          <dgm:constr type="l" for="ch" forName="Accent15" refType="w" fact="0.1775"/>
          <dgm:constr type="t" for="ch" forName="Accent15" refType="h" fact="0.2466"/>
          <dgm:constr type="w" for="ch" forName="Accent15" refType="w" fact="0.0393"/>
          <dgm:constr type="h" for="ch" forName="Accent15" refType="h" fact="0.0451"/>
          <dgm:constr type="l" for="ch" forName="Accent16" refType="w" fact="0.6351"/>
          <dgm:constr type="t" for="ch" forName="Accent16" refType="h" fact="0.056"/>
          <dgm:constr type="w" for="ch" forName="Accent16" refType="w" fact="0.0393"/>
          <dgm:constr type="h" for="ch" forName="Accent16" refType="h" fact="0.0451"/>
          <dgm:constr type="l" for="ch" forName="Accent13" refType="w" fact="0.4099"/>
          <dgm:constr type="t" for="ch" forName="Accent13" refType="h" fact="0.7648"/>
          <dgm:constr type="w" for="ch" forName="Accent13" refType="w" fact="0.0393"/>
          <dgm:constr type="h" for="ch" forName="Accent13" refType="h" fact="0.0451"/>
        </dgm:constrLst>
      </dgm:else>
    </dgm:choose>
    <dgm:forEach name="wrapper" axis="self" ptType="parTrans">
      <dgm:forEach name="accentRepeat1" axis="self">
        <dgm:layoutNode name="AccentHold1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2" axis="self">
        <dgm:layoutNode name="AccentHold2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3" axis="self">
        <dgm:layoutNode name="AccentHold3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</dgm:forEach>
    <dgm:forEach name="Name8" axis="ch" ptType="node" cnt="1">
      <dgm:layoutNode name="Parent" styleLbl="node0">
        <dgm:varLst>
          <dgm:chMax val="5"/>
          <dgm:chPref val="5"/>
        </dgm:varLst>
        <dgm:alg type="tx"/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choose name="Name9">
        <dgm:if name="Name10" axis="ch" ptType="node" func="cnt" op="lte" val="4">
          <dgm:layoutNode name="Accent1" styleLbl="node1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</dgm:layoutNode>
        </dgm:if>
        <dgm:else name="Name11"/>
      </dgm:choose>
      <dgm:layoutNode name="Accent2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3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4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5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6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</dgm:forEach>
    <dgm:forEach name="Name12" axis="ch ch" ptType="node node" st="1 1" cnt="1 1">
      <dgm:layoutNode name="Child1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3" ref="accentRepeat1"/>
      </dgm:layoutNode>
      <dgm:layoutNode name="Accent8">
        <dgm:alg type="sp"/>
        <dgm:shape xmlns:r="http://schemas.openxmlformats.org/officeDocument/2006/relationships" r:blip="">
          <dgm:adjLst/>
        </dgm:shape>
        <dgm:presOf/>
        <dgm:constrLst/>
        <dgm:forEach name="Name14" ref="accentRepeat2"/>
      </dgm:layoutNode>
    </dgm:forEach>
    <dgm:forEach name="Name15" axis="ch ch" ptType="node node" st="1 2" cnt="1 1">
      <dgm:layoutNode name="Child2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9">
        <dgm:alg type="sp"/>
        <dgm:shape xmlns:r="http://schemas.openxmlformats.org/officeDocument/2006/relationships" r:blip="">
          <dgm:adjLst/>
        </dgm:shape>
        <dgm:presOf/>
        <dgm:constrLst/>
        <dgm:forEach name="Name16" ref="accentRepeat1"/>
      </dgm:layoutNode>
      <dgm:layoutNode name="Accent10">
        <dgm:alg type="sp"/>
        <dgm:shape xmlns:r="http://schemas.openxmlformats.org/officeDocument/2006/relationships" r:blip="">
          <dgm:adjLst/>
        </dgm:shape>
        <dgm:presOf/>
        <dgm:constrLst/>
        <dgm:forEach name="Name17" ref="accentRepeat2"/>
      </dgm:layoutNode>
      <dgm:layoutNode name="Accent11">
        <dgm:alg type="sp"/>
        <dgm:shape xmlns:r="http://schemas.openxmlformats.org/officeDocument/2006/relationships" r:blip="">
          <dgm:adjLst/>
        </dgm:shape>
        <dgm:presOf/>
        <dgm:constrLst/>
        <dgm:forEach name="Name18" ref="accentRepeat3"/>
      </dgm:layoutNode>
    </dgm:forEach>
    <dgm:forEach name="Name19" axis="ch ch" ptType="node node" st="1 3" cnt="1 1">
      <dgm:layoutNode name="Child3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2">
        <dgm:alg type="sp"/>
        <dgm:shape xmlns:r="http://schemas.openxmlformats.org/officeDocument/2006/relationships" r:blip="">
          <dgm:adjLst/>
        </dgm:shape>
        <dgm:presOf/>
        <dgm:constrLst/>
        <dgm:forEach name="Name20" ref="accentRepeat1"/>
      </dgm:layoutNode>
    </dgm:forEach>
    <dgm:forEach name="Name21" axis="ch ch" ptType="node node" st="1 4" cnt="1 1">
      <dgm:layoutNode name="Child4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3">
        <dgm:alg type="sp"/>
        <dgm:shape xmlns:r="http://schemas.openxmlformats.org/officeDocument/2006/relationships" r:blip="">
          <dgm:adjLst/>
        </dgm:shape>
        <dgm:presOf/>
        <dgm:constrLst/>
        <dgm:forEach name="Name22" ref="accentRepeat1"/>
      </dgm:layoutNode>
    </dgm:forEach>
    <dgm:forEach name="Name23" axis="ch ch" ptType="node node" st="1 5" cnt="1 1">
      <dgm:layoutNode name="Child5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5">
        <dgm:alg type="sp"/>
        <dgm:shape xmlns:r="http://schemas.openxmlformats.org/officeDocument/2006/relationships" r:blip="">
          <dgm:adjLst/>
        </dgm:shape>
        <dgm:presOf/>
        <dgm:constrLst/>
        <dgm:forEach name="Name24" ref="accentRepeat2"/>
      </dgm:layoutNode>
      <dgm:layoutNode name="Accent16">
        <dgm:alg type="sp"/>
        <dgm:shape xmlns:r="http://schemas.openxmlformats.org/officeDocument/2006/relationships" r:blip="">
          <dgm:adjLst/>
        </dgm:shape>
        <dgm:presOf/>
        <dgm:constrLst/>
        <dgm:forEach name="Name25" ref="accentRepeat3"/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9/3/layout/IncreasingArrowsProcess">
  <dgm:title val=""/>
  <dgm:desc val=""/>
  <dgm:catLst>
    <dgm:cat type="process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 val="5"/>
      <dgm:chPref val="5"/>
      <dgm:dir/>
      <dgm:animLvl val="lvl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choose name="Name3">
          <dgm:if name="Name4" axis="ch ch" ptType="node node" func="cnt" op="equ" val="0">
            <dgm:alg type="composite">
              <dgm:param type="ar" val="6.8662"/>
            </dgm:alg>
            <dgm:choose name="Name5">
              <dgm:if name="Name6" func="var" arg="dir" op="equ" val="norm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if>
              <dgm:else name="Name7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else>
            </dgm:choose>
          </dgm:if>
          <dgm:else name="Name8">
            <dgm:alg type="composite">
              <dgm:param type="ar" val="1.9864"/>
            </dgm:alg>
            <dgm:choose name="Name9">
              <dgm:if name="Name1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if>
              <dgm:else name="Name1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.076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else>
            </dgm:choose>
          </dgm:else>
        </dgm:choose>
      </dgm:if>
      <dgm:if name="Name12" axis="ch" ptType="node" func="cnt" op="equ" val="2">
        <dgm:choose name="Name13">
          <dgm:if name="Name14" axis="ch ch" ptType="node node" func="cnt" op="equ" val="0">
            <dgm:alg type="composite">
              <dgm:param type="ar" val="5.1498"/>
            </dgm:alg>
            <dgm:choose name="Name15">
              <dgm:if name="Name1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.462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if>
              <dgm:else name="Name1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else>
            </dgm:choose>
          </dgm:if>
          <dgm:else name="Name18">
            <dgm:alg type="composite">
              <dgm:param type="ar" val="2.0563"/>
            </dgm:alg>
            <dgm:choose name="Name19">
              <dgm:if name="Name2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.462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462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if>
              <dgm:else name="Name2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.538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076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else>
            </dgm:choose>
          </dgm:else>
        </dgm:choose>
      </dgm:if>
      <dgm:if name="Name22" axis="ch" ptType="node" func="cnt" op="equ" val="3">
        <dgm:choose name="Name23">
          <dgm:if name="Name24" axis="ch ch" ptType="node node" func="cnt" op="equ" val="0">
            <dgm:alg type="composite">
              <dgm:param type="ar" val="4.1198"/>
            </dgm:alg>
            <dgm:choose name="Name25">
              <dgm:if name="Name2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.308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.616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if>
              <dgm:else name="Name2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else>
            </dgm:choose>
          </dgm:if>
          <dgm:else name="Name28">
            <dgm:alg type="composite">
              <dgm:param type="ar" val="2.0702"/>
            </dgm:alg>
            <dgm:choose name="Name29">
              <dgm:if name="Name3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08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61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.308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.616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if>
              <dgm:else name="Name3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.692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84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07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else>
            </dgm:choose>
          </dgm:else>
        </dgm:choose>
      </dgm:if>
      <dgm:if name="Name32" axis="ch" ptType="node" func="cnt" op="equ" val="4">
        <dgm:choose name="Name33">
          <dgm:if name="Name34" axis="ch ch" ptType="node node" func="cnt" op="equ" val="0">
            <dgm:alg type="composite">
              <dgm:param type="ar" val="3.435"/>
            </dgm:alg>
            <dgm:choose name="Name35">
              <dgm:if name="Name3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.2305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.461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.6915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if>
              <dgm:else name="Name3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else>
            </dgm:choose>
          </dgm:if>
          <dgm:else name="Name38">
            <dgm:alg type="composite">
              <dgm:param type="ar" val="1.9377"/>
            </dgm:alg>
            <dgm:choose name="Name39">
              <dgm:if name="Name4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2305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461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6915"/>
                  <dgm:constr type="t" for="ch" forName="childText4" refType="h" fact="0.5"/>
                  <dgm:constr type="w" for="ch" forName="childText4" refType="w" fact="0.232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.2305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.461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.6915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if>
              <dgm:else name="Name4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.7695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539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3085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076"/>
                  <dgm:constr type="t" for="ch" forName="childText4" refType="h" fact="0.5"/>
                  <dgm:constr type="w" for="ch" forName="childText4" refType="w" fact="0.234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else>
            </dgm:choose>
          </dgm:else>
        </dgm:choose>
      </dgm:if>
      <dgm:else name="Name42">
        <dgm:choose name="Name43">
          <dgm:if name="Name44" axis="ch ch" ptType="node node" func="cnt" op="equ" val="0">
            <dgm:alg type="composite">
              <dgm:param type="ar" val="2.9463"/>
            </dgm:alg>
            <dgm:choose name="Name45">
              <dgm:if name="Name4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.1848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.3696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.5545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.7393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if>
              <dgm:else name="Name4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else>
            </dgm:choose>
          </dgm:if>
          <dgm:else name="Name48">
            <dgm:alg type="composite">
              <dgm:param type="ar" val="1.7837"/>
            </dgm:alg>
            <dgm:choose name="Name49">
              <dgm:if name="Name5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1848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3696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5545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7393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.1848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.3696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.5545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.7393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if>
              <dgm:else name="Name5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.81518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63036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44554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26072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0759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else>
            </dgm:choose>
          </dgm:else>
        </dgm:choose>
      </dgm:else>
    </dgm:choose>
    <dgm:forEach name="Name52" axis="ch" ptType="node" cnt="1">
      <dgm:layoutNode name="parentText1" styleLbl="node1">
        <dgm:varLst>
          <dgm:chMax/>
          <dgm:chPref val="3"/>
          <dgm:bulletEnabled val="1"/>
        </dgm:varLst>
        <dgm:choose name="Name53">
          <dgm:if name="Name54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55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56">
        <dgm:if name="Name57" axis="ch" ptType="node" func="cnt" op="gte" val="1">
          <dgm:layoutNode name="childText1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8"/>
      </dgm:choose>
    </dgm:forEach>
    <dgm:forEach name="Name59" axis="ch" ptType="node" st="2" cnt="1">
      <dgm:layoutNode name="parentText2" styleLbl="node1">
        <dgm:varLst>
          <dgm:chMax/>
          <dgm:chPref val="3"/>
          <dgm:bulletEnabled val="1"/>
        </dgm:varLst>
        <dgm:choose name="Name60">
          <dgm:if name="Name61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2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63">
        <dgm:if name="Name64" axis="ch" ptType="node" func="cnt" op="gte" val="1">
          <dgm:layoutNode name="childText2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5"/>
      </dgm:choose>
    </dgm:forEach>
    <dgm:forEach name="Name66" axis="ch" ptType="node" st="3" cnt="1">
      <dgm:layoutNode name="parentText3" styleLbl="node1">
        <dgm:varLst>
          <dgm:chMax/>
          <dgm:chPref val="3"/>
          <dgm:bulletEnabled val="1"/>
        </dgm:varLst>
        <dgm:choose name="Name67">
          <dgm:if name="Name68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9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0">
        <dgm:if name="Name71" axis="ch" ptType="node" func="cnt" op="gte" val="1">
          <dgm:layoutNode name="childText3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</dgm:forEach>
    <dgm:forEach name="Name73" axis="ch" ptType="node" st="4" cnt="1">
      <dgm:layoutNode name="parentText4" styleLbl="node1">
        <dgm:varLst>
          <dgm:chMax/>
          <dgm:chPref val="3"/>
          <dgm:bulletEnabled val="1"/>
        </dgm:varLst>
        <dgm:choose name="Name74">
          <dgm:if name="Name75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76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7">
        <dgm:if name="Name78" axis="ch" ptType="node" func="cnt" op="gte" val="1">
          <dgm:layoutNode name="childText4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9"/>
      </dgm:choose>
    </dgm:forEach>
    <dgm:forEach name="Name80" axis="ch" ptType="node" st="5" cnt="1">
      <dgm:layoutNode name="parentText5" styleLbl="node1">
        <dgm:varLst>
          <dgm:chMax/>
          <dgm:chPref val="3"/>
          <dgm:bulletEnabled val="1"/>
        </dgm:varLst>
        <dgm:choose name="Name81">
          <dgm:if name="Name82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83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84">
        <dgm:if name="Name85" axis="ch" ptType="node" func="cnt" op="gte" val="1">
          <dgm:layoutNode name="childText5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714D08-567A-1445-BC26-066095156325}" type="datetimeFigureOut">
              <a:rPr lang="en-US" smtClean="0"/>
              <a:t>7/7/20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4B3F6D-B330-C846-BBBB-A218307E18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85345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05926" y="1122363"/>
            <a:ext cx="5362074" cy="2387600"/>
          </a:xfrm>
        </p:spPr>
        <p:txBody>
          <a:bodyPr anchor="b"/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05926" y="3602038"/>
            <a:ext cx="5362074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www.currIQunet.com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7CDBC-354E-B34A-8DDD-B7FA4329C18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6EA580C-4D38-524B-A4C4-9599EB95B3B1}"/>
              </a:ext>
            </a:extLst>
          </p:cNvPr>
          <p:cNvSpPr/>
          <p:nvPr userDrawn="1"/>
        </p:nvSpPr>
        <p:spPr>
          <a:xfrm>
            <a:off x="0" y="5907314"/>
            <a:ext cx="810845" cy="89807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5BA01DC-C0C7-C94B-B642-9C7AEAAD4BD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39573" t="13389"/>
          <a:stretch/>
        </p:blipFill>
        <p:spPr>
          <a:xfrm>
            <a:off x="0" y="0"/>
            <a:ext cx="4857750" cy="5257800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7498032F-0EA7-BE45-B6B0-F36E3A6AA878}"/>
              </a:ext>
            </a:extLst>
          </p:cNvPr>
          <p:cNvSpPr/>
          <p:nvPr userDrawn="1"/>
        </p:nvSpPr>
        <p:spPr>
          <a:xfrm>
            <a:off x="11201400" y="0"/>
            <a:ext cx="990600" cy="89807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C0C9D07E-9E4C-9541-A0F2-52BFDBCA47D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268045" y="5119406"/>
            <a:ext cx="3301256" cy="1100419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3D8E0983-55DB-654E-A80D-225DB97A46DA}"/>
              </a:ext>
            </a:extLst>
          </p:cNvPr>
          <p:cNvSpPr/>
          <p:nvPr userDrawn="1"/>
        </p:nvSpPr>
        <p:spPr>
          <a:xfrm>
            <a:off x="115586" y="6719606"/>
            <a:ext cx="810845" cy="13839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8 July 2020</a:t>
            </a:r>
          </a:p>
        </p:txBody>
      </p:sp>
    </p:spTree>
    <p:extLst>
      <p:ext uri="{BB962C8B-B14F-4D97-AF65-F5344CB8AC3E}">
        <p14:creationId xmlns:p14="http://schemas.microsoft.com/office/powerpoint/2010/main" val="22441386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8 July 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www.currIQunet.com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7CDBC-354E-B34A-8DDD-B7FA4329C1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0641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8 July 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www.currIQunet.com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7CDBC-354E-B34A-8DDD-B7FA4329C1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6471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8 July 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www.currIQunet.com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7CDBC-354E-B34A-8DDD-B7FA4329C1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841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EF622F"/>
                </a:solidFill>
              </a:defRPr>
            </a:lvl1pPr>
          </a:lstStyle>
          <a:p>
            <a:r>
              <a:rPr lang="en-US"/>
              <a:t>8 July 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EF622F"/>
                </a:solidFill>
              </a:defRPr>
            </a:lvl1pPr>
          </a:lstStyle>
          <a:p>
            <a:r>
              <a:rPr lang="en-US" dirty="0" err="1"/>
              <a:t>www.currIQunet.com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EF622F"/>
                </a:solidFill>
              </a:defRPr>
            </a:lvl1pPr>
          </a:lstStyle>
          <a:p>
            <a:fld id="{8257CDBC-354E-B34A-8DDD-B7FA4329C18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3070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8 July 2020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www.currIQunet.com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7CDBC-354E-B34A-8DDD-B7FA4329C1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17850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>
                <a:solidFill>
                  <a:srgbClr val="336699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8 July 2020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www.currIQunet.com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7CDBC-354E-B34A-8DDD-B7FA4329C1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0424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336699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8 July 2020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www.currIQunet.com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7CDBC-354E-B34A-8DDD-B7FA4329C1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6890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8 July 2020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www.currIQunet.com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7CDBC-354E-B34A-8DDD-B7FA4329C1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7147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8 July 2020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www.currIQunet.com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7CDBC-354E-B34A-8DDD-B7FA4329C1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5897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8 July 2020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www.currIQunet.com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7CDBC-354E-B34A-8DDD-B7FA4329C1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1744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EF622F"/>
                </a:solidFill>
              </a:defRPr>
            </a:lvl1pPr>
          </a:lstStyle>
          <a:p>
            <a:r>
              <a:rPr lang="en-US"/>
              <a:t>8 July 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EF622F"/>
                </a:solidFill>
              </a:defRPr>
            </a:lvl1pPr>
          </a:lstStyle>
          <a:p>
            <a:r>
              <a:rPr lang="en-US" dirty="0" err="1"/>
              <a:t>www.currIQunet.com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EF622F"/>
                </a:solidFill>
              </a:defRPr>
            </a:lvl1pPr>
          </a:lstStyle>
          <a:p>
            <a:fld id="{8257CDBC-354E-B34A-8DDD-B7FA4329C18C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AEC8ABF-6D33-2D4A-BBBA-C159DDFBC770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6079218"/>
            <a:ext cx="927100" cy="7239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ACC8505A-08BD-254C-8059-D8B30A2076E2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 flipH="1" flipV="1">
            <a:off x="11264900" y="72005"/>
            <a:ext cx="927100" cy="723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43458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336699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rgbClr val="336699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rgbClr val="336699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336699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336699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336699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8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406D95-5572-874C-AB5F-447FA2DED69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4800" dirty="0">
                <a:solidFill>
                  <a:srgbClr val="EF622F"/>
                </a:solidFill>
              </a:rPr>
              <a:t>Dynamic Maps! </a:t>
            </a:r>
            <a:br>
              <a:rPr lang="en-US" sz="3600" dirty="0"/>
            </a:br>
            <a:br>
              <a:rPr lang="en-US" sz="3600" dirty="0"/>
            </a:br>
            <a:r>
              <a:rPr lang="en-US" sz="2800" dirty="0"/>
              <a:t>Building Better Programs and Guided Pathways Maps with currIQūnet META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7561871-DFFD-9D4D-948A-66DF64E6B27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anchor="b">
            <a:normAutofit/>
          </a:bodyPr>
          <a:lstStyle/>
          <a:p>
            <a:pPr>
              <a:spcBef>
                <a:spcPts val="500"/>
              </a:spcBef>
            </a:pPr>
            <a:r>
              <a:rPr lang="en-US" sz="1400" dirty="0"/>
              <a:t>Nancy Howard, VP Product Delivery and Support</a:t>
            </a:r>
          </a:p>
          <a:p>
            <a:pPr>
              <a:spcBef>
                <a:spcPts val="500"/>
              </a:spcBef>
            </a:pPr>
            <a:r>
              <a:rPr lang="en-US" sz="1400" dirty="0"/>
              <a:t>Ken Brown, VP Development and Technology</a:t>
            </a:r>
          </a:p>
          <a:p>
            <a:pPr>
              <a:spcBef>
                <a:spcPts val="500"/>
              </a:spcBef>
            </a:pPr>
            <a:r>
              <a:rPr lang="en-US" sz="1400" dirty="0"/>
              <a:t>Mark Svorinic, CEO</a:t>
            </a:r>
          </a:p>
        </p:txBody>
      </p:sp>
    </p:spTree>
    <p:extLst>
      <p:ext uri="{BB962C8B-B14F-4D97-AF65-F5344CB8AC3E}">
        <p14:creationId xmlns:p14="http://schemas.microsoft.com/office/powerpoint/2010/main" val="15185503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A picture containing drawing&#10;&#10;Description automatically generated">
            <a:extLst>
              <a:ext uri="{FF2B5EF4-FFF2-40B4-BE49-F238E27FC236}">
                <a16:creationId xmlns:a16="http://schemas.microsoft.com/office/drawing/2014/main" id="{4F74AD8D-D585-544F-9AE4-A6B609E96E1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04507" y="3745129"/>
            <a:ext cx="5211623" cy="1740682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693C26E-6384-974C-9D53-8E18D4691E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Let’s Build a Map!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D6D7DE-28EB-204A-AF42-12F8E30B18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8 July 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65BB7F-F176-A146-862E-D577AA8836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www.currIQunet.com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5EB216-5161-5147-B039-93902FD574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7CDBC-354E-B34A-8DDD-B7FA4329C18C}" type="slidenum">
              <a:rPr lang="en-US" smtClean="0"/>
              <a:t>10</a:t>
            </a:fld>
            <a:endParaRPr lang="en-US"/>
          </a:p>
        </p:txBody>
      </p:sp>
      <p:graphicFrame>
        <p:nvGraphicFramePr>
          <p:cNvPr id="10" name="Content Placeholder 9">
            <a:extLst>
              <a:ext uri="{FF2B5EF4-FFF2-40B4-BE49-F238E27FC236}">
                <a16:creationId xmlns:a16="http://schemas.microsoft.com/office/drawing/2014/main" id="{B92924C3-AD06-A347-A2F6-8C09EBFE89F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22877754"/>
              </p:ext>
            </p:extLst>
          </p:nvPr>
        </p:nvGraphicFramePr>
        <p:xfrm>
          <a:off x="838200" y="1690688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4087055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26B9481-512E-904C-81C9-C3DBBBB55F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8 July 2020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C508382-7F60-4A4F-A3E1-237D5D7AC0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www.currIQunet.com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FE8EE3F-8758-5C47-9D5E-43CF75915E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7CDBC-354E-B34A-8DDD-B7FA4329C18C}" type="slidenum">
              <a:rPr lang="en-US" smtClean="0"/>
              <a:t>11</a:t>
            </a:fld>
            <a:endParaRPr lang="en-US"/>
          </a:p>
        </p:txBody>
      </p:sp>
      <p:pic>
        <p:nvPicPr>
          <p:cNvPr id="6" name="Picture 5" descr="A picture containing food, drawing&#10;&#10;Description automatically generated">
            <a:extLst>
              <a:ext uri="{FF2B5EF4-FFF2-40B4-BE49-F238E27FC236}">
                <a16:creationId xmlns:a16="http://schemas.microsoft.com/office/drawing/2014/main" id="{AD498B9A-50A0-8843-B489-48A902BCD0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5533" y="2315538"/>
            <a:ext cx="9680934" cy="22269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81586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5A26CA-8EA9-2443-A0A7-053EBE62BF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 anchor="ctr">
            <a:normAutofit/>
          </a:bodyPr>
          <a:lstStyle/>
          <a:p>
            <a:r>
              <a:rPr lang="en-US" dirty="0"/>
              <a:t>Pathways As A Catalyst. . .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A1F938-FBD4-0E4F-ACE2-72B29CFCB80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/>
              <a:t>8 July 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16690B-4186-574F-869D-CAEF599355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/>
              <a:t>www.currIQunet.com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25ED6B-3CF2-7541-80BF-881E8BDDFF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8257CDBC-354E-B34A-8DDD-B7FA4329C18C}" type="slidenum">
              <a:rPr lang="en-US" smtClean="0"/>
              <a:pPr>
                <a:spcAft>
                  <a:spcPts val="600"/>
                </a:spcAft>
              </a:pPr>
              <a:t>2</a:t>
            </a:fld>
            <a:endParaRPr lang="en-US"/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2AB8B5B5-E474-0B4E-85C4-621ABC4157F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92311501"/>
              </p:ext>
            </p:extLst>
          </p:nvPr>
        </p:nvGraphicFramePr>
        <p:xfrm>
          <a:off x="-1219200" y="1690688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C9FA9B6B-7314-FC43-A561-619C9C86ED36}"/>
              </a:ext>
            </a:extLst>
          </p:cNvPr>
          <p:cNvSpPr txBox="1"/>
          <p:nvPr/>
        </p:nvSpPr>
        <p:spPr>
          <a:xfrm>
            <a:off x="7253555" y="1419533"/>
            <a:ext cx="4613097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EF622F"/>
                </a:solidFill>
              </a:rPr>
              <a:t>You Have All You Need – Use It!</a:t>
            </a:r>
            <a:br>
              <a:rPr lang="en-US" sz="2400" dirty="0">
                <a:solidFill>
                  <a:srgbClr val="EF622F"/>
                </a:solidFill>
              </a:rPr>
            </a:br>
            <a:endParaRPr lang="en-US" sz="2400" dirty="0">
              <a:solidFill>
                <a:srgbClr val="EF622F"/>
              </a:solidFill>
            </a:endParaRPr>
          </a:p>
          <a:p>
            <a:pPr marL="342900" indent="-342900">
              <a:buFont typeface="Wingdings" pitchFamily="2" charset="2"/>
              <a:buChar char="ü"/>
            </a:pPr>
            <a:r>
              <a:rPr lang="en-US" sz="2400" dirty="0">
                <a:solidFill>
                  <a:srgbClr val="336699"/>
                </a:solidFill>
              </a:rPr>
              <a:t>Simple to Build</a:t>
            </a:r>
          </a:p>
          <a:p>
            <a:pPr marL="342900" indent="-342900">
              <a:buFont typeface="Wingdings" pitchFamily="2" charset="2"/>
              <a:buChar char="ü"/>
            </a:pPr>
            <a:endParaRPr lang="en-US" sz="2400" dirty="0">
              <a:solidFill>
                <a:srgbClr val="336699"/>
              </a:solidFill>
            </a:endParaRPr>
          </a:p>
          <a:p>
            <a:pPr marL="342900" indent="-342900">
              <a:buFont typeface="Wingdings" pitchFamily="2" charset="2"/>
              <a:buChar char="ü"/>
            </a:pPr>
            <a:r>
              <a:rPr lang="en-US" sz="2400" dirty="0">
                <a:solidFill>
                  <a:srgbClr val="336699"/>
                </a:solidFill>
              </a:rPr>
              <a:t>Easy to Maintain</a:t>
            </a:r>
            <a:br>
              <a:rPr lang="en-US" sz="2400" dirty="0">
                <a:solidFill>
                  <a:srgbClr val="336699"/>
                </a:solidFill>
              </a:rPr>
            </a:br>
            <a:endParaRPr lang="en-US" sz="2400" dirty="0">
              <a:solidFill>
                <a:srgbClr val="336699"/>
              </a:solidFill>
            </a:endParaRPr>
          </a:p>
          <a:p>
            <a:pPr marL="342900" indent="-342900">
              <a:buFont typeface="Wingdings" pitchFamily="2" charset="2"/>
              <a:buChar char="ü"/>
            </a:pPr>
            <a:r>
              <a:rPr lang="en-US" sz="2400" dirty="0">
                <a:solidFill>
                  <a:srgbClr val="336699"/>
                </a:solidFill>
              </a:rPr>
              <a:t>Customize for added value</a:t>
            </a:r>
            <a:br>
              <a:rPr lang="en-US" sz="2400" dirty="0">
                <a:solidFill>
                  <a:srgbClr val="336699"/>
                </a:solidFill>
              </a:rPr>
            </a:br>
            <a:endParaRPr lang="en-US" sz="2400" dirty="0">
              <a:solidFill>
                <a:srgbClr val="336699"/>
              </a:solidFill>
            </a:endParaRPr>
          </a:p>
          <a:p>
            <a:r>
              <a:rPr lang="en-US" sz="2400" dirty="0">
                <a:solidFill>
                  <a:srgbClr val="EF622F"/>
                </a:solidFill>
              </a:rPr>
              <a:t>Good data leads to great maps!</a:t>
            </a:r>
            <a:br>
              <a:rPr lang="en-US" sz="2400" dirty="0">
                <a:solidFill>
                  <a:srgbClr val="EF622F"/>
                </a:solidFill>
              </a:rPr>
            </a:br>
            <a:endParaRPr lang="en-US" sz="2400" dirty="0">
              <a:solidFill>
                <a:srgbClr val="EF622F"/>
              </a:solidFill>
            </a:endParaRPr>
          </a:p>
          <a:p>
            <a:pPr marL="342900" indent="-342900">
              <a:buFont typeface="Wingdings" pitchFamily="2" charset="2"/>
              <a:buChar char="ü"/>
            </a:pPr>
            <a:r>
              <a:rPr lang="en-US" sz="2400" dirty="0">
                <a:solidFill>
                  <a:srgbClr val="336699"/>
                </a:solidFill>
              </a:rPr>
              <a:t>Dynamic and in Real-Time</a:t>
            </a:r>
            <a:br>
              <a:rPr lang="en-US" sz="2400" dirty="0">
                <a:solidFill>
                  <a:srgbClr val="336699"/>
                </a:solidFill>
              </a:rPr>
            </a:br>
            <a:endParaRPr lang="en-US" sz="2400" dirty="0">
              <a:solidFill>
                <a:srgbClr val="336699"/>
              </a:solidFill>
            </a:endParaRPr>
          </a:p>
          <a:p>
            <a:pPr marL="342900" indent="-342900">
              <a:buFont typeface="Wingdings" pitchFamily="2" charset="2"/>
              <a:buChar char="ü"/>
            </a:pPr>
            <a:r>
              <a:rPr lang="en-US" sz="2400" dirty="0">
                <a:solidFill>
                  <a:srgbClr val="336699"/>
                </a:solidFill>
              </a:rPr>
              <a:t>Create Once, Use Everywhere</a:t>
            </a:r>
          </a:p>
        </p:txBody>
      </p:sp>
    </p:spTree>
    <p:extLst>
      <p:ext uri="{BB962C8B-B14F-4D97-AF65-F5344CB8AC3E}">
        <p14:creationId xmlns:p14="http://schemas.microsoft.com/office/powerpoint/2010/main" val="13113579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8CE78D-726F-D64C-B52B-8FAD193EDC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8 July 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685A41-4457-C649-ABCB-476D23823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www.currIQunet.com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708375-8CEE-D349-BFAC-DFA07B696A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7CDBC-354E-B34A-8DDD-B7FA4329C18C}" type="slidenum">
              <a:rPr lang="en-US" smtClean="0"/>
              <a:t>3</a:t>
            </a:fld>
            <a:endParaRPr lang="en-US"/>
          </a:p>
        </p:txBody>
      </p:sp>
      <p:pic>
        <p:nvPicPr>
          <p:cNvPr id="10" name="Picture 9" descr="A screenshot of a social media post&#10;&#10;Description automatically generated">
            <a:extLst>
              <a:ext uri="{FF2B5EF4-FFF2-40B4-BE49-F238E27FC236}">
                <a16:creationId xmlns:a16="http://schemas.microsoft.com/office/drawing/2014/main" id="{B41D139D-6C3F-414C-B7CF-139AA9A161E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66135" y="1089454"/>
            <a:ext cx="7859730" cy="4023186"/>
          </a:xfrm>
          <a:prstGeom prst="rect">
            <a:avLst/>
          </a:prstGeom>
          <a:ln w="38100">
            <a:solidFill>
              <a:srgbClr val="336699"/>
            </a:solidFill>
          </a:ln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3401F900-4A77-954D-948D-F04D3B04FA77}"/>
              </a:ext>
            </a:extLst>
          </p:cNvPr>
          <p:cNvSpPr txBox="1"/>
          <p:nvPr/>
        </p:nvSpPr>
        <p:spPr>
          <a:xfrm>
            <a:off x="2186683" y="1366461"/>
            <a:ext cx="5804899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Associate in Arts in Sociology for Transfer (AA-T)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EA3A0B0B-D6F1-0E4B-BB6C-BEC2C66F5B0E}"/>
              </a:ext>
            </a:extLst>
          </p:cNvPr>
          <p:cNvSpPr/>
          <p:nvPr/>
        </p:nvSpPr>
        <p:spPr>
          <a:xfrm>
            <a:off x="6744127" y="1370668"/>
            <a:ext cx="365125" cy="365125"/>
          </a:xfrm>
          <a:prstGeom prst="ellipse">
            <a:avLst/>
          </a:prstGeom>
          <a:solidFill>
            <a:srgbClr val="EF622F"/>
          </a:solidFill>
          <a:ln>
            <a:solidFill>
              <a:srgbClr val="EF62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/>
              <a:t>1</a:t>
            </a: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69A5FA0B-7891-2649-9F0F-5041AD630888}"/>
              </a:ext>
            </a:extLst>
          </p:cNvPr>
          <p:cNvSpPr/>
          <p:nvPr/>
        </p:nvSpPr>
        <p:spPr>
          <a:xfrm>
            <a:off x="9567611" y="2468290"/>
            <a:ext cx="365125" cy="365125"/>
          </a:xfrm>
          <a:prstGeom prst="ellipse">
            <a:avLst/>
          </a:prstGeom>
          <a:solidFill>
            <a:srgbClr val="EF622F"/>
          </a:solidFill>
          <a:ln>
            <a:solidFill>
              <a:srgbClr val="EF62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/>
              <a:t>1</a:t>
            </a: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523A55A3-99CF-AF4D-B193-A61B838B7079}"/>
              </a:ext>
            </a:extLst>
          </p:cNvPr>
          <p:cNvSpPr/>
          <p:nvPr/>
        </p:nvSpPr>
        <p:spPr>
          <a:xfrm>
            <a:off x="3113534" y="3925508"/>
            <a:ext cx="365125" cy="365125"/>
          </a:xfrm>
          <a:prstGeom prst="ellipse">
            <a:avLst/>
          </a:prstGeom>
          <a:solidFill>
            <a:srgbClr val="EF622F"/>
          </a:solidFill>
          <a:ln>
            <a:solidFill>
              <a:srgbClr val="EF62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/>
              <a:t>1</a:t>
            </a: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30E55326-C741-8045-8C31-98FBCA93C4EB}"/>
              </a:ext>
            </a:extLst>
          </p:cNvPr>
          <p:cNvSpPr/>
          <p:nvPr/>
        </p:nvSpPr>
        <p:spPr>
          <a:xfrm>
            <a:off x="9239302" y="4029688"/>
            <a:ext cx="365125" cy="365125"/>
          </a:xfrm>
          <a:prstGeom prst="ellipse">
            <a:avLst/>
          </a:prstGeom>
          <a:solidFill>
            <a:srgbClr val="EF622F"/>
          </a:solidFill>
          <a:ln>
            <a:solidFill>
              <a:srgbClr val="EF62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/>
              <a:t>1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179A147-FA4C-9544-B011-70E8D649BBFE}"/>
              </a:ext>
            </a:extLst>
          </p:cNvPr>
          <p:cNvSpPr txBox="1"/>
          <p:nvPr/>
        </p:nvSpPr>
        <p:spPr>
          <a:xfrm>
            <a:off x="2166134" y="5272829"/>
            <a:ext cx="7859731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336699"/>
                </a:solidFill>
              </a:rPr>
              <a:t> </a:t>
            </a:r>
            <a:r>
              <a:rPr lang="en-US" sz="2600" dirty="0">
                <a:solidFill>
                  <a:srgbClr val="336699"/>
                </a:solidFill>
              </a:rPr>
              <a:t>1 – Easily include known and approved curriculum data</a:t>
            </a:r>
          </a:p>
        </p:txBody>
      </p:sp>
    </p:spTree>
    <p:extLst>
      <p:ext uri="{BB962C8B-B14F-4D97-AF65-F5344CB8AC3E}">
        <p14:creationId xmlns:p14="http://schemas.microsoft.com/office/powerpoint/2010/main" val="34587767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8CE78D-726F-D64C-B52B-8FAD193EDC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8 July 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685A41-4457-C649-ABCB-476D23823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www.currIQunet.com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708375-8CEE-D349-BFAC-DFA07B696A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7CDBC-354E-B34A-8DDD-B7FA4329C18C}" type="slidenum">
              <a:rPr lang="en-US" smtClean="0"/>
              <a:t>4</a:t>
            </a:fld>
            <a:endParaRPr lang="en-US"/>
          </a:p>
        </p:txBody>
      </p:sp>
      <p:pic>
        <p:nvPicPr>
          <p:cNvPr id="10" name="Picture 9" descr="A screenshot of a social media post&#10;&#10;Description automatically generated">
            <a:extLst>
              <a:ext uri="{FF2B5EF4-FFF2-40B4-BE49-F238E27FC236}">
                <a16:creationId xmlns:a16="http://schemas.microsoft.com/office/drawing/2014/main" id="{B41D139D-6C3F-414C-B7CF-139AA9A161E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66135" y="1089454"/>
            <a:ext cx="7859730" cy="4023186"/>
          </a:xfrm>
          <a:prstGeom prst="rect">
            <a:avLst/>
          </a:prstGeom>
          <a:ln w="38100">
            <a:solidFill>
              <a:srgbClr val="336699"/>
            </a:solidFill>
          </a:ln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3401F900-4A77-954D-948D-F04D3B04FA77}"/>
              </a:ext>
            </a:extLst>
          </p:cNvPr>
          <p:cNvSpPr txBox="1"/>
          <p:nvPr/>
        </p:nvSpPr>
        <p:spPr>
          <a:xfrm>
            <a:off x="2186683" y="1366461"/>
            <a:ext cx="5804899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Associate in Arts in Sociology for Transfer (AA-T)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EA3A0B0B-D6F1-0E4B-BB6C-BEC2C66F5B0E}"/>
              </a:ext>
            </a:extLst>
          </p:cNvPr>
          <p:cNvSpPr/>
          <p:nvPr/>
        </p:nvSpPr>
        <p:spPr>
          <a:xfrm>
            <a:off x="2897776" y="4416771"/>
            <a:ext cx="365125" cy="365125"/>
          </a:xfrm>
          <a:prstGeom prst="ellipse">
            <a:avLst/>
          </a:prstGeom>
          <a:solidFill>
            <a:srgbClr val="EF622F"/>
          </a:solidFill>
          <a:ln>
            <a:solidFill>
              <a:srgbClr val="EF62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/>
              <a:t>2</a:t>
            </a: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523A55A3-99CF-AF4D-B193-A61B838B7079}"/>
              </a:ext>
            </a:extLst>
          </p:cNvPr>
          <p:cNvSpPr/>
          <p:nvPr/>
        </p:nvSpPr>
        <p:spPr>
          <a:xfrm>
            <a:off x="2897777" y="3583932"/>
            <a:ext cx="365125" cy="365125"/>
          </a:xfrm>
          <a:prstGeom prst="ellipse">
            <a:avLst/>
          </a:prstGeom>
          <a:solidFill>
            <a:srgbClr val="EF622F"/>
          </a:solidFill>
          <a:ln>
            <a:solidFill>
              <a:srgbClr val="EF62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/>
              <a:t>2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179A147-FA4C-9544-B011-70E8D649BBFE}"/>
              </a:ext>
            </a:extLst>
          </p:cNvPr>
          <p:cNvSpPr txBox="1"/>
          <p:nvPr/>
        </p:nvSpPr>
        <p:spPr>
          <a:xfrm>
            <a:off x="2166134" y="5272829"/>
            <a:ext cx="7859731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336699"/>
                </a:solidFill>
              </a:rPr>
              <a:t> </a:t>
            </a:r>
            <a:r>
              <a:rPr lang="en-US" sz="2600" dirty="0">
                <a:solidFill>
                  <a:srgbClr val="336699"/>
                </a:solidFill>
              </a:rPr>
              <a:t>2 – Simple semester by semester format with sequencing recommendations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74209700-24B4-2749-9BFC-10A3248A4493}"/>
              </a:ext>
            </a:extLst>
          </p:cNvPr>
          <p:cNvSpPr/>
          <p:nvPr/>
        </p:nvSpPr>
        <p:spPr>
          <a:xfrm>
            <a:off x="7732623" y="4702570"/>
            <a:ext cx="365125" cy="365125"/>
          </a:xfrm>
          <a:prstGeom prst="ellipse">
            <a:avLst/>
          </a:prstGeom>
          <a:solidFill>
            <a:srgbClr val="EF622F"/>
          </a:solidFill>
          <a:ln>
            <a:solidFill>
              <a:srgbClr val="EF62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/>
              <a:t>2</a:t>
            </a: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B48DFB75-EE92-9A4F-80F6-5987EDDEDAC7}"/>
              </a:ext>
            </a:extLst>
          </p:cNvPr>
          <p:cNvSpPr/>
          <p:nvPr/>
        </p:nvSpPr>
        <p:spPr>
          <a:xfrm>
            <a:off x="7732622" y="3859344"/>
            <a:ext cx="365125" cy="365125"/>
          </a:xfrm>
          <a:prstGeom prst="ellipse">
            <a:avLst/>
          </a:prstGeom>
          <a:solidFill>
            <a:srgbClr val="EF622F"/>
          </a:solidFill>
          <a:ln>
            <a:solidFill>
              <a:srgbClr val="EF62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5216379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8CE78D-726F-D64C-B52B-8FAD193EDC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8 July 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685A41-4457-C649-ABCB-476D23823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www.currIQunet.com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708375-8CEE-D349-BFAC-DFA07B696A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7CDBC-354E-B34A-8DDD-B7FA4329C18C}" type="slidenum">
              <a:rPr lang="en-US" smtClean="0"/>
              <a:t>5</a:t>
            </a:fld>
            <a:endParaRPr lang="en-US"/>
          </a:p>
        </p:txBody>
      </p:sp>
      <p:pic>
        <p:nvPicPr>
          <p:cNvPr id="10" name="Picture 9" descr="A screenshot of a social media post&#10;&#10;Description automatically generated">
            <a:extLst>
              <a:ext uri="{FF2B5EF4-FFF2-40B4-BE49-F238E27FC236}">
                <a16:creationId xmlns:a16="http://schemas.microsoft.com/office/drawing/2014/main" id="{B41D139D-6C3F-414C-B7CF-139AA9A161E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66135" y="1089454"/>
            <a:ext cx="7859730" cy="4023186"/>
          </a:xfrm>
          <a:prstGeom prst="rect">
            <a:avLst/>
          </a:prstGeom>
          <a:ln w="38100">
            <a:solidFill>
              <a:srgbClr val="336699"/>
            </a:solidFill>
          </a:ln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3401F900-4A77-954D-948D-F04D3B04FA77}"/>
              </a:ext>
            </a:extLst>
          </p:cNvPr>
          <p:cNvSpPr txBox="1"/>
          <p:nvPr/>
        </p:nvSpPr>
        <p:spPr>
          <a:xfrm>
            <a:off x="2186683" y="1366461"/>
            <a:ext cx="5804899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Associate in Arts in Sociology for Transfer (AA-T)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179A147-FA4C-9544-B011-70E8D649BBFE}"/>
              </a:ext>
            </a:extLst>
          </p:cNvPr>
          <p:cNvSpPr txBox="1"/>
          <p:nvPr/>
        </p:nvSpPr>
        <p:spPr>
          <a:xfrm>
            <a:off x="2166134" y="5272829"/>
            <a:ext cx="7859731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336699"/>
                </a:solidFill>
              </a:rPr>
              <a:t> </a:t>
            </a:r>
            <a:r>
              <a:rPr lang="en-US" sz="2600" dirty="0">
                <a:solidFill>
                  <a:srgbClr val="336699"/>
                </a:solidFill>
              </a:rPr>
              <a:t>3 – Dynamically include and calculate units or credits</a:t>
            </a: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B48DFB75-EE92-9A4F-80F6-5987EDDEDAC7}"/>
              </a:ext>
            </a:extLst>
          </p:cNvPr>
          <p:cNvSpPr/>
          <p:nvPr/>
        </p:nvSpPr>
        <p:spPr>
          <a:xfrm>
            <a:off x="8975797" y="3001693"/>
            <a:ext cx="365125" cy="365125"/>
          </a:xfrm>
          <a:prstGeom prst="ellipse">
            <a:avLst/>
          </a:prstGeom>
          <a:solidFill>
            <a:srgbClr val="EF622F"/>
          </a:solidFill>
          <a:ln>
            <a:solidFill>
              <a:srgbClr val="EF62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/>
              <a:t>3</a:t>
            </a: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6CE01EA6-DB27-A14D-AE15-7044A0C9F1A9}"/>
              </a:ext>
            </a:extLst>
          </p:cNvPr>
          <p:cNvSpPr/>
          <p:nvPr/>
        </p:nvSpPr>
        <p:spPr>
          <a:xfrm>
            <a:off x="9291264" y="3583932"/>
            <a:ext cx="365125" cy="365125"/>
          </a:xfrm>
          <a:prstGeom prst="ellipse">
            <a:avLst/>
          </a:prstGeom>
          <a:solidFill>
            <a:srgbClr val="EF622F"/>
          </a:solidFill>
          <a:ln>
            <a:solidFill>
              <a:srgbClr val="EF62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/>
              <a:t>3</a:t>
            </a: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B0CD8A27-F661-5F47-9C2E-544FB036A2C5}"/>
              </a:ext>
            </a:extLst>
          </p:cNvPr>
          <p:cNvSpPr/>
          <p:nvPr/>
        </p:nvSpPr>
        <p:spPr>
          <a:xfrm>
            <a:off x="9291263" y="4413711"/>
            <a:ext cx="365125" cy="365125"/>
          </a:xfrm>
          <a:prstGeom prst="ellipse">
            <a:avLst/>
          </a:prstGeom>
          <a:solidFill>
            <a:srgbClr val="EF622F"/>
          </a:solidFill>
          <a:ln>
            <a:solidFill>
              <a:srgbClr val="EF62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9700134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screenshot of a cell phone&#10;&#10;Description automatically generated">
            <a:extLst>
              <a:ext uri="{FF2B5EF4-FFF2-40B4-BE49-F238E27FC236}">
                <a16:creationId xmlns:a16="http://schemas.microsoft.com/office/drawing/2014/main" id="{140EB82C-B125-7042-9429-87573958181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80296" y="1092728"/>
            <a:ext cx="7859729" cy="4023186"/>
          </a:xfrm>
          <a:prstGeom prst="rect">
            <a:avLst/>
          </a:prstGeom>
          <a:ln w="38100">
            <a:solidFill>
              <a:srgbClr val="336699"/>
            </a:solidFill>
          </a:ln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8CE78D-726F-D64C-B52B-8FAD193EDC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8 July 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685A41-4457-C649-ABCB-476D23823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www.currIQunet.com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708375-8CEE-D349-BFAC-DFA07B696A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7CDBC-354E-B34A-8DDD-B7FA4329C18C}" type="slidenum">
              <a:rPr lang="en-US" smtClean="0"/>
              <a:t>6</a:t>
            </a:fld>
            <a:endParaRPr lang="en-US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179A147-FA4C-9544-B011-70E8D649BBFE}"/>
              </a:ext>
            </a:extLst>
          </p:cNvPr>
          <p:cNvSpPr txBox="1"/>
          <p:nvPr/>
        </p:nvSpPr>
        <p:spPr>
          <a:xfrm>
            <a:off x="2166134" y="5272829"/>
            <a:ext cx="7859731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336699"/>
                </a:solidFill>
              </a:rPr>
              <a:t> </a:t>
            </a:r>
            <a:r>
              <a:rPr lang="en-US" sz="2600" dirty="0">
                <a:solidFill>
                  <a:srgbClr val="336699"/>
                </a:solidFill>
              </a:rPr>
              <a:t>4 – Easily include informational icons for Online, Gateway, or Global Citizenship courses, etc.</a:t>
            </a: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B48DFB75-EE92-9A4F-80F6-5987EDDEDAC7}"/>
              </a:ext>
            </a:extLst>
          </p:cNvPr>
          <p:cNvSpPr/>
          <p:nvPr/>
        </p:nvSpPr>
        <p:spPr>
          <a:xfrm>
            <a:off x="7594314" y="1852278"/>
            <a:ext cx="365125" cy="365125"/>
          </a:xfrm>
          <a:prstGeom prst="ellipse">
            <a:avLst/>
          </a:prstGeom>
          <a:solidFill>
            <a:srgbClr val="EF622F"/>
          </a:solidFill>
          <a:ln>
            <a:solidFill>
              <a:srgbClr val="EF62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/>
              <a:t>4</a:t>
            </a: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6CE01EA6-DB27-A14D-AE15-7044A0C9F1A9}"/>
              </a:ext>
            </a:extLst>
          </p:cNvPr>
          <p:cNvSpPr/>
          <p:nvPr/>
        </p:nvSpPr>
        <p:spPr>
          <a:xfrm>
            <a:off x="7061772" y="2956816"/>
            <a:ext cx="365125" cy="365125"/>
          </a:xfrm>
          <a:prstGeom prst="ellipse">
            <a:avLst/>
          </a:prstGeom>
          <a:solidFill>
            <a:srgbClr val="EF622F"/>
          </a:solidFill>
          <a:ln>
            <a:solidFill>
              <a:srgbClr val="EF62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/>
              <a:t>4</a:t>
            </a: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B0CD8A27-F661-5F47-9C2E-544FB036A2C5}"/>
              </a:ext>
            </a:extLst>
          </p:cNvPr>
          <p:cNvSpPr/>
          <p:nvPr/>
        </p:nvSpPr>
        <p:spPr>
          <a:xfrm>
            <a:off x="7229189" y="4612165"/>
            <a:ext cx="365125" cy="365125"/>
          </a:xfrm>
          <a:prstGeom prst="ellipse">
            <a:avLst/>
          </a:prstGeom>
          <a:solidFill>
            <a:srgbClr val="EF622F"/>
          </a:solidFill>
          <a:ln>
            <a:solidFill>
              <a:srgbClr val="EF62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/>
              <a:t>4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2DBE136-77BA-1E4B-A87E-2C172F5002E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39052" y="2034841"/>
            <a:ext cx="227225" cy="2109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00877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screenshot of a social media post&#10;&#10;Description automatically generated">
            <a:extLst>
              <a:ext uri="{FF2B5EF4-FFF2-40B4-BE49-F238E27FC236}">
                <a16:creationId xmlns:a16="http://schemas.microsoft.com/office/drawing/2014/main" id="{940E3414-3E91-BF40-8D90-17B48B464FA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76409" y="1089454"/>
            <a:ext cx="7865888" cy="3410627"/>
          </a:xfrm>
          <a:prstGeom prst="rect">
            <a:avLst/>
          </a:prstGeom>
          <a:ln w="38100">
            <a:solidFill>
              <a:srgbClr val="336699"/>
            </a:solidFill>
          </a:ln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8CE78D-726F-D64C-B52B-8FAD193EDC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8 July 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685A41-4457-C649-ABCB-476D23823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www.currIQunet.com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708375-8CEE-D349-BFAC-DFA07B696A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7CDBC-354E-B34A-8DDD-B7FA4329C18C}" type="slidenum">
              <a:rPr lang="en-US" smtClean="0"/>
              <a:t>7</a:t>
            </a:fld>
            <a:endParaRPr lang="en-US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179A147-FA4C-9544-B011-70E8D649BBFE}"/>
              </a:ext>
            </a:extLst>
          </p:cNvPr>
          <p:cNvSpPr txBox="1"/>
          <p:nvPr/>
        </p:nvSpPr>
        <p:spPr>
          <a:xfrm>
            <a:off x="2166134" y="4631274"/>
            <a:ext cx="7859731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336699"/>
                </a:solidFill>
              </a:rPr>
              <a:t> </a:t>
            </a:r>
            <a:r>
              <a:rPr lang="en-US" sz="2600" dirty="0">
                <a:solidFill>
                  <a:srgbClr val="336699"/>
                </a:solidFill>
              </a:rPr>
              <a:t>5 – Automatically include relevant legends to ease use</a:t>
            </a: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6CE01EA6-DB27-A14D-AE15-7044A0C9F1A9}"/>
              </a:ext>
            </a:extLst>
          </p:cNvPr>
          <p:cNvSpPr/>
          <p:nvPr/>
        </p:nvSpPr>
        <p:spPr>
          <a:xfrm>
            <a:off x="6097761" y="2694826"/>
            <a:ext cx="365125" cy="365125"/>
          </a:xfrm>
          <a:prstGeom prst="ellipse">
            <a:avLst/>
          </a:prstGeom>
          <a:solidFill>
            <a:srgbClr val="EF622F"/>
          </a:solidFill>
          <a:ln>
            <a:solidFill>
              <a:srgbClr val="EF62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/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16667813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screenshot of a social media post&#10;&#10;Description automatically generated">
            <a:extLst>
              <a:ext uri="{FF2B5EF4-FFF2-40B4-BE49-F238E27FC236}">
                <a16:creationId xmlns:a16="http://schemas.microsoft.com/office/drawing/2014/main" id="{940E3414-3E91-BF40-8D90-17B48B464FA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76409" y="1089454"/>
            <a:ext cx="7865888" cy="3410627"/>
          </a:xfrm>
          <a:prstGeom prst="rect">
            <a:avLst/>
          </a:prstGeom>
          <a:ln w="38100">
            <a:solidFill>
              <a:srgbClr val="336699"/>
            </a:solidFill>
          </a:ln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8CE78D-726F-D64C-B52B-8FAD193EDC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8 July 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685A41-4457-C649-ABCB-476D23823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www.currIQunet.com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708375-8CEE-D349-BFAC-DFA07B696A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7CDBC-354E-B34A-8DDD-B7FA4329C18C}" type="slidenum">
              <a:rPr lang="en-US" smtClean="0"/>
              <a:t>8</a:t>
            </a:fld>
            <a:endParaRPr lang="en-US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179A147-FA4C-9544-B011-70E8D649BBFE}"/>
              </a:ext>
            </a:extLst>
          </p:cNvPr>
          <p:cNvSpPr txBox="1"/>
          <p:nvPr/>
        </p:nvSpPr>
        <p:spPr>
          <a:xfrm>
            <a:off x="2166134" y="4631274"/>
            <a:ext cx="7859731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336699"/>
                </a:solidFill>
              </a:rPr>
              <a:t> </a:t>
            </a:r>
            <a:r>
              <a:rPr lang="en-US" sz="2600" dirty="0">
                <a:solidFill>
                  <a:srgbClr val="336699"/>
                </a:solidFill>
              </a:rPr>
              <a:t>6 – Easily reference and include course block libraries</a:t>
            </a: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B48DFB75-EE92-9A4F-80F6-5987EDDEDAC7}"/>
              </a:ext>
            </a:extLst>
          </p:cNvPr>
          <p:cNvSpPr/>
          <p:nvPr/>
        </p:nvSpPr>
        <p:spPr>
          <a:xfrm>
            <a:off x="3907407" y="958261"/>
            <a:ext cx="365125" cy="365125"/>
          </a:xfrm>
          <a:prstGeom prst="ellipse">
            <a:avLst/>
          </a:prstGeom>
          <a:solidFill>
            <a:srgbClr val="EF622F"/>
          </a:solidFill>
          <a:ln>
            <a:solidFill>
              <a:srgbClr val="EF62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/>
              <a:t>6</a:t>
            </a: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6CE01EA6-DB27-A14D-AE15-7044A0C9F1A9}"/>
              </a:ext>
            </a:extLst>
          </p:cNvPr>
          <p:cNvSpPr/>
          <p:nvPr/>
        </p:nvSpPr>
        <p:spPr>
          <a:xfrm>
            <a:off x="3137044" y="3021030"/>
            <a:ext cx="365125" cy="365125"/>
          </a:xfrm>
          <a:prstGeom prst="ellipse">
            <a:avLst/>
          </a:prstGeom>
          <a:solidFill>
            <a:srgbClr val="EF622F"/>
          </a:solidFill>
          <a:ln>
            <a:solidFill>
              <a:srgbClr val="EF62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/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35815893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A1F938-FBD4-0E4F-ACE2-72B29CFCB8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/>
              <a:t>8 July 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16690B-4186-574F-869D-CAEF599355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/>
              <a:t>www.currIQunet.com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25ED6B-3CF2-7541-80BF-881E8BDDFF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8257CDBC-354E-B34A-8DDD-B7FA4329C18C}" type="slidenum">
              <a:rPr lang="en-US" smtClean="0"/>
              <a:pPr>
                <a:spcAft>
                  <a:spcPts val="600"/>
                </a:spcAft>
              </a:pPr>
              <a:t>9</a:t>
            </a:fld>
            <a:endParaRPr lang="en-US"/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2AB8B5B5-E474-0B4E-85C4-621ABC4157F0}"/>
              </a:ext>
            </a:extLst>
          </p:cNvPr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594350840"/>
              </p:ext>
            </p:extLst>
          </p:nvPr>
        </p:nvGraphicFramePr>
        <p:xfrm>
          <a:off x="-1306531" y="1253331"/>
          <a:ext cx="10515600" cy="43513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7" name="Picture 6" descr="A picture containing food, drawing&#10;&#10;Description automatically generated">
            <a:extLst>
              <a:ext uri="{FF2B5EF4-FFF2-40B4-BE49-F238E27FC236}">
                <a16:creationId xmlns:a16="http://schemas.microsoft.com/office/drawing/2014/main" id="{0CCCF6DD-6E1E-F541-BD7C-9AD0DA8DEFB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683409" y="2339048"/>
            <a:ext cx="4813055" cy="2179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85414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Marquee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418AB3"/>
      </a:accent1>
      <a:accent2>
        <a:srgbClr val="A6B727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C04E433F-7006-494A-9EDB-BFB69A594562}" vid="{90ADD75E-93AF-8549-82E2-5321070412F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272</TotalTime>
  <Words>336</Words>
  <Application>Microsoft Macintosh PowerPoint</Application>
  <PresentationFormat>Widescreen</PresentationFormat>
  <Paragraphs>92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Wingdings</vt:lpstr>
      <vt:lpstr>Office Theme</vt:lpstr>
      <vt:lpstr>Dynamic Maps!   Building Better Programs and Guided Pathways Maps with currIQūnet META</vt:lpstr>
      <vt:lpstr>Pathways As A Catalyst. . .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Let’s Build a Map!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Dynamic Maps!   Building Better Programs and Guided Pathways Maps with currIQūnet META</dc:title>
  <dc:creator>Mark Svorinic</dc:creator>
  <cp:lastModifiedBy>Mark Svorinic</cp:lastModifiedBy>
  <cp:revision>29</cp:revision>
  <cp:lastPrinted>2020-07-07T20:25:37Z</cp:lastPrinted>
  <dcterms:created xsi:type="dcterms:W3CDTF">2020-07-05T16:51:34Z</dcterms:created>
  <dcterms:modified xsi:type="dcterms:W3CDTF">2020-07-07T20:26:51Z</dcterms:modified>
</cp:coreProperties>
</file>