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65" r:id="rId6"/>
    <p:sldId id="258" r:id="rId7"/>
    <p:sldId id="264" r:id="rId8"/>
    <p:sldId id="271" r:id="rId9"/>
    <p:sldId id="266" r:id="rId10"/>
    <p:sldId id="267" r:id="rId11"/>
    <p:sldId id="268" r:id="rId12"/>
    <p:sldId id="263"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04" d="100"/>
          <a:sy n="104" d="100"/>
        </p:scale>
        <p:origin x="15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6A059-C37A-4F9E-A19E-8F323C6BFD09}"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55802ED-0E85-45D3-804F-7C742FD42BD6}">
      <dgm:prSet phldrT="[Text]"/>
      <dgm:spPr/>
      <dgm:t>
        <a:bodyPr/>
        <a:lstStyle/>
        <a:p>
          <a:r>
            <a:rPr lang="en-US" dirty="0"/>
            <a:t>Self/</a:t>
          </a:r>
        </a:p>
        <a:p>
          <a:r>
            <a:rPr lang="en-US" dirty="0"/>
            <a:t>Counseling Faculty</a:t>
          </a:r>
        </a:p>
      </dgm:t>
    </dgm:pt>
    <dgm:pt modelId="{E7B73AE6-A0CA-4EF2-AA9A-1361CA352F1B}" type="parTrans" cxnId="{8D253098-3192-4057-8F51-14672758CCC8}">
      <dgm:prSet/>
      <dgm:spPr/>
      <dgm:t>
        <a:bodyPr/>
        <a:lstStyle/>
        <a:p>
          <a:endParaRPr lang="en-US"/>
        </a:p>
      </dgm:t>
    </dgm:pt>
    <dgm:pt modelId="{08582279-0B3C-4FF0-AE43-AD37D593E0E8}" type="sibTrans" cxnId="{8D253098-3192-4057-8F51-14672758CCC8}">
      <dgm:prSet/>
      <dgm:spPr/>
      <dgm:t>
        <a:bodyPr/>
        <a:lstStyle/>
        <a:p>
          <a:endParaRPr lang="en-US"/>
        </a:p>
      </dgm:t>
    </dgm:pt>
    <dgm:pt modelId="{CCB9C231-8335-4D8D-BA04-E8402C123835}">
      <dgm:prSet phldrT="[Text]"/>
      <dgm:spPr/>
      <dgm:t>
        <a:bodyPr/>
        <a:lstStyle/>
        <a:p>
          <a:r>
            <a:rPr lang="en-US" dirty="0"/>
            <a:t>New Work Place Culture</a:t>
          </a:r>
        </a:p>
      </dgm:t>
    </dgm:pt>
    <dgm:pt modelId="{F13177E8-2348-4E5F-B663-238FF0D714AE}" type="parTrans" cxnId="{97CD6190-503B-4D2E-99DC-CD85152B13C3}">
      <dgm:prSet/>
      <dgm:spPr/>
      <dgm:t>
        <a:bodyPr/>
        <a:lstStyle/>
        <a:p>
          <a:endParaRPr lang="en-US"/>
        </a:p>
      </dgm:t>
    </dgm:pt>
    <dgm:pt modelId="{F6DB913F-FB3E-4A07-AECF-D00EAE77B442}" type="sibTrans" cxnId="{97CD6190-503B-4D2E-99DC-CD85152B13C3}">
      <dgm:prSet/>
      <dgm:spPr/>
      <dgm:t>
        <a:bodyPr/>
        <a:lstStyle/>
        <a:p>
          <a:endParaRPr lang="en-US"/>
        </a:p>
      </dgm:t>
    </dgm:pt>
    <dgm:pt modelId="{C6785B01-9648-49D3-887E-C7191BC4F08D}">
      <dgm:prSet phldrT="[Text]"/>
      <dgm:spPr/>
      <dgm:t>
        <a:bodyPr/>
        <a:lstStyle/>
        <a:p>
          <a:r>
            <a:rPr lang="en-US" dirty="0"/>
            <a:t>Physical</a:t>
          </a:r>
        </a:p>
        <a:p>
          <a:r>
            <a:rPr lang="en-US" dirty="0"/>
            <a:t>Health</a:t>
          </a:r>
        </a:p>
      </dgm:t>
    </dgm:pt>
    <dgm:pt modelId="{CBB0E0A0-03F2-4318-9255-A7B7D5C11F9F}" type="parTrans" cxnId="{E959125A-6F47-4AC6-A2D3-8E747B148149}">
      <dgm:prSet/>
      <dgm:spPr/>
      <dgm:t>
        <a:bodyPr/>
        <a:lstStyle/>
        <a:p>
          <a:endParaRPr lang="en-US"/>
        </a:p>
      </dgm:t>
    </dgm:pt>
    <dgm:pt modelId="{10C53B42-C29A-4CA6-BF2A-92C2A57802D7}" type="sibTrans" cxnId="{E959125A-6F47-4AC6-A2D3-8E747B148149}">
      <dgm:prSet/>
      <dgm:spPr/>
      <dgm:t>
        <a:bodyPr/>
        <a:lstStyle/>
        <a:p>
          <a:endParaRPr lang="en-US"/>
        </a:p>
      </dgm:t>
    </dgm:pt>
    <dgm:pt modelId="{9A3E6498-4D26-440C-B841-41306E3BFF03}">
      <dgm:prSet phldrT="[Text]"/>
      <dgm:spPr/>
      <dgm:t>
        <a:bodyPr/>
        <a:lstStyle/>
        <a:p>
          <a:r>
            <a:rPr lang="en-US" dirty="0"/>
            <a:t>Personal Financial Security</a:t>
          </a:r>
        </a:p>
      </dgm:t>
    </dgm:pt>
    <dgm:pt modelId="{67CBC1F5-9017-4EE4-947F-C518A67951BD}" type="sibTrans" cxnId="{D615857A-A4A0-4113-8E12-F13FDAE28646}">
      <dgm:prSet/>
      <dgm:spPr/>
      <dgm:t>
        <a:bodyPr/>
        <a:lstStyle/>
        <a:p>
          <a:endParaRPr lang="en-US"/>
        </a:p>
      </dgm:t>
    </dgm:pt>
    <dgm:pt modelId="{4F42CA0D-8D35-407D-AED7-B3320CCC14CA}" type="parTrans" cxnId="{D615857A-A4A0-4113-8E12-F13FDAE28646}">
      <dgm:prSet/>
      <dgm:spPr/>
      <dgm:t>
        <a:bodyPr/>
        <a:lstStyle/>
        <a:p>
          <a:endParaRPr lang="en-US"/>
        </a:p>
      </dgm:t>
    </dgm:pt>
    <dgm:pt modelId="{D947A4C6-2900-483D-90F0-506BEC831B83}">
      <dgm:prSet phldrT="[Text]"/>
      <dgm:spPr/>
      <dgm:t>
        <a:bodyPr/>
        <a:lstStyle/>
        <a:p>
          <a:r>
            <a:rPr lang="en-US" dirty="0"/>
            <a:t>Distance Education Instruction</a:t>
          </a:r>
        </a:p>
      </dgm:t>
    </dgm:pt>
    <dgm:pt modelId="{6753913B-F2F6-4C9E-871F-DCD21F37E1FF}" type="sibTrans" cxnId="{4C4C59DA-01D9-4E8D-856D-2B776E59885A}">
      <dgm:prSet/>
      <dgm:spPr/>
      <dgm:t>
        <a:bodyPr/>
        <a:lstStyle/>
        <a:p>
          <a:endParaRPr lang="en-US"/>
        </a:p>
      </dgm:t>
    </dgm:pt>
    <dgm:pt modelId="{50B8F088-F8A9-44DF-98E2-B4B640559C1A}" type="parTrans" cxnId="{4C4C59DA-01D9-4E8D-856D-2B776E59885A}">
      <dgm:prSet/>
      <dgm:spPr/>
      <dgm:t>
        <a:bodyPr/>
        <a:lstStyle/>
        <a:p>
          <a:endParaRPr lang="en-US"/>
        </a:p>
      </dgm:t>
    </dgm:pt>
    <dgm:pt modelId="{C4B66919-2005-44C0-AF6C-DBF59064388C}">
      <dgm:prSet phldrT="[Text]"/>
      <dgm:spPr/>
      <dgm:t>
        <a:bodyPr/>
        <a:lstStyle/>
        <a:p>
          <a:r>
            <a:rPr lang="en-US" dirty="0"/>
            <a:t>Mental </a:t>
          </a:r>
        </a:p>
        <a:p>
          <a:r>
            <a:rPr lang="en-US" dirty="0"/>
            <a:t>Well-being</a:t>
          </a:r>
        </a:p>
      </dgm:t>
    </dgm:pt>
    <dgm:pt modelId="{6BCE18E1-9681-44E1-A48B-71FB35A5281C}" type="sibTrans" cxnId="{E01CC54D-3590-4A99-841B-D443FB9165F4}">
      <dgm:prSet/>
      <dgm:spPr/>
      <dgm:t>
        <a:bodyPr/>
        <a:lstStyle/>
        <a:p>
          <a:endParaRPr lang="en-US"/>
        </a:p>
      </dgm:t>
    </dgm:pt>
    <dgm:pt modelId="{1E5C65FF-3778-4FF2-8E16-0338DB5E85DA}" type="parTrans" cxnId="{E01CC54D-3590-4A99-841B-D443FB9165F4}">
      <dgm:prSet/>
      <dgm:spPr/>
      <dgm:t>
        <a:bodyPr/>
        <a:lstStyle/>
        <a:p>
          <a:endParaRPr lang="en-US"/>
        </a:p>
      </dgm:t>
    </dgm:pt>
    <dgm:pt modelId="{DB64763C-B6FA-445F-AAD3-430E2E8467AB}">
      <dgm:prSet phldrT="[Text]"/>
      <dgm:spPr/>
      <dgm:t>
        <a:bodyPr/>
        <a:lstStyle/>
        <a:p>
          <a:r>
            <a:rPr lang="en-US" dirty="0"/>
            <a:t>Social /Relationship Self-Care</a:t>
          </a:r>
        </a:p>
      </dgm:t>
    </dgm:pt>
    <dgm:pt modelId="{930EE8E2-1E93-4B9B-AAE6-1067ED457874}" type="sibTrans" cxnId="{647B0FA1-DAF2-42D5-AF22-659CDCED9609}">
      <dgm:prSet/>
      <dgm:spPr/>
      <dgm:t>
        <a:bodyPr/>
        <a:lstStyle/>
        <a:p>
          <a:endParaRPr lang="en-US"/>
        </a:p>
      </dgm:t>
    </dgm:pt>
    <dgm:pt modelId="{9D245472-3BCD-4F45-A60C-4D738696F390}" type="parTrans" cxnId="{647B0FA1-DAF2-42D5-AF22-659CDCED9609}">
      <dgm:prSet/>
      <dgm:spPr/>
      <dgm:t>
        <a:bodyPr/>
        <a:lstStyle/>
        <a:p>
          <a:endParaRPr lang="en-US"/>
        </a:p>
      </dgm:t>
    </dgm:pt>
    <dgm:pt modelId="{26DF5CBD-FA64-4190-9738-5EFDA368091B}" type="pres">
      <dgm:prSet presAssocID="{BF26A059-C37A-4F9E-A19E-8F323C6BFD09}" presName="Name0" presStyleCnt="0">
        <dgm:presLayoutVars>
          <dgm:chMax val="1"/>
          <dgm:chPref val="1"/>
          <dgm:dir/>
          <dgm:animOne val="branch"/>
          <dgm:animLvl val="lvl"/>
        </dgm:presLayoutVars>
      </dgm:prSet>
      <dgm:spPr/>
      <dgm:t>
        <a:bodyPr/>
        <a:lstStyle/>
        <a:p>
          <a:endParaRPr lang="en-US"/>
        </a:p>
      </dgm:t>
    </dgm:pt>
    <dgm:pt modelId="{F6F85065-F467-4533-8D8D-F020CB4B2B5C}" type="pres">
      <dgm:prSet presAssocID="{755802ED-0E85-45D3-804F-7C742FD42BD6}" presName="Parent" presStyleLbl="node0" presStyleIdx="0" presStyleCnt="1">
        <dgm:presLayoutVars>
          <dgm:chMax val="6"/>
          <dgm:chPref val="6"/>
        </dgm:presLayoutVars>
      </dgm:prSet>
      <dgm:spPr/>
      <dgm:t>
        <a:bodyPr/>
        <a:lstStyle/>
        <a:p>
          <a:endParaRPr lang="en-US"/>
        </a:p>
      </dgm:t>
    </dgm:pt>
    <dgm:pt modelId="{95FF6CA3-C37C-4D2A-8D08-B40788D4F654}" type="pres">
      <dgm:prSet presAssocID="{CCB9C231-8335-4D8D-BA04-E8402C123835}" presName="Accent1" presStyleCnt="0"/>
      <dgm:spPr/>
    </dgm:pt>
    <dgm:pt modelId="{EE68092D-A708-4FF2-9109-AFB557606C11}" type="pres">
      <dgm:prSet presAssocID="{CCB9C231-8335-4D8D-BA04-E8402C123835}" presName="Accent" presStyleLbl="bgShp" presStyleIdx="0" presStyleCnt="6"/>
      <dgm:spPr/>
    </dgm:pt>
    <dgm:pt modelId="{16224FD4-DFB3-4E18-9CFC-66A9062B5F36}" type="pres">
      <dgm:prSet presAssocID="{CCB9C231-8335-4D8D-BA04-E8402C123835}" presName="Child1" presStyleLbl="node1" presStyleIdx="0" presStyleCnt="6">
        <dgm:presLayoutVars>
          <dgm:chMax val="0"/>
          <dgm:chPref val="0"/>
          <dgm:bulletEnabled val="1"/>
        </dgm:presLayoutVars>
      </dgm:prSet>
      <dgm:spPr/>
      <dgm:t>
        <a:bodyPr/>
        <a:lstStyle/>
        <a:p>
          <a:endParaRPr lang="en-US"/>
        </a:p>
      </dgm:t>
    </dgm:pt>
    <dgm:pt modelId="{B31D7EAB-3910-4030-888B-A61168F3C04F}" type="pres">
      <dgm:prSet presAssocID="{D947A4C6-2900-483D-90F0-506BEC831B83}" presName="Accent2" presStyleCnt="0"/>
      <dgm:spPr/>
    </dgm:pt>
    <dgm:pt modelId="{C973BC10-0EF8-4F3C-9A7A-32218F7ADDCC}" type="pres">
      <dgm:prSet presAssocID="{D947A4C6-2900-483D-90F0-506BEC831B83}" presName="Accent" presStyleLbl="bgShp" presStyleIdx="1" presStyleCnt="6"/>
      <dgm:spPr/>
    </dgm:pt>
    <dgm:pt modelId="{512782C2-6A24-42F5-B2C8-574FA6FFCB48}" type="pres">
      <dgm:prSet presAssocID="{D947A4C6-2900-483D-90F0-506BEC831B83}" presName="Child2" presStyleLbl="node1" presStyleIdx="1" presStyleCnt="6">
        <dgm:presLayoutVars>
          <dgm:chMax val="0"/>
          <dgm:chPref val="0"/>
          <dgm:bulletEnabled val="1"/>
        </dgm:presLayoutVars>
      </dgm:prSet>
      <dgm:spPr/>
      <dgm:t>
        <a:bodyPr/>
        <a:lstStyle/>
        <a:p>
          <a:endParaRPr lang="en-US"/>
        </a:p>
      </dgm:t>
    </dgm:pt>
    <dgm:pt modelId="{8CAF9E5A-9AC2-47C6-A0B4-EDEDBB41660D}" type="pres">
      <dgm:prSet presAssocID="{9A3E6498-4D26-440C-B841-41306E3BFF03}" presName="Accent3" presStyleCnt="0"/>
      <dgm:spPr/>
    </dgm:pt>
    <dgm:pt modelId="{B370828C-A093-4F68-9333-175247C52152}" type="pres">
      <dgm:prSet presAssocID="{9A3E6498-4D26-440C-B841-41306E3BFF03}" presName="Accent" presStyleLbl="bgShp" presStyleIdx="2" presStyleCnt="6"/>
      <dgm:spPr/>
    </dgm:pt>
    <dgm:pt modelId="{69ADA2D5-F7D2-4D42-8FEE-8AC4FB3DC6E1}" type="pres">
      <dgm:prSet presAssocID="{9A3E6498-4D26-440C-B841-41306E3BFF03}" presName="Child3" presStyleLbl="node1" presStyleIdx="2" presStyleCnt="6">
        <dgm:presLayoutVars>
          <dgm:chMax val="0"/>
          <dgm:chPref val="0"/>
          <dgm:bulletEnabled val="1"/>
        </dgm:presLayoutVars>
      </dgm:prSet>
      <dgm:spPr/>
      <dgm:t>
        <a:bodyPr/>
        <a:lstStyle/>
        <a:p>
          <a:endParaRPr lang="en-US"/>
        </a:p>
      </dgm:t>
    </dgm:pt>
    <dgm:pt modelId="{05C704FC-6C0A-4856-9FCD-7B876299659F}" type="pres">
      <dgm:prSet presAssocID="{C4B66919-2005-44C0-AF6C-DBF59064388C}" presName="Accent4" presStyleCnt="0"/>
      <dgm:spPr/>
    </dgm:pt>
    <dgm:pt modelId="{7F376642-57C4-4FB1-9F0F-A91C405F0B86}" type="pres">
      <dgm:prSet presAssocID="{C4B66919-2005-44C0-AF6C-DBF59064388C}" presName="Accent" presStyleLbl="bgShp" presStyleIdx="3" presStyleCnt="6"/>
      <dgm:spPr/>
    </dgm:pt>
    <dgm:pt modelId="{231B904B-0368-4885-9A64-AFF5123DC5A3}" type="pres">
      <dgm:prSet presAssocID="{C4B66919-2005-44C0-AF6C-DBF59064388C}" presName="Child4" presStyleLbl="node1" presStyleIdx="3" presStyleCnt="6">
        <dgm:presLayoutVars>
          <dgm:chMax val="0"/>
          <dgm:chPref val="0"/>
          <dgm:bulletEnabled val="1"/>
        </dgm:presLayoutVars>
      </dgm:prSet>
      <dgm:spPr/>
      <dgm:t>
        <a:bodyPr/>
        <a:lstStyle/>
        <a:p>
          <a:endParaRPr lang="en-US"/>
        </a:p>
      </dgm:t>
    </dgm:pt>
    <dgm:pt modelId="{7C4AD480-D103-4418-91A0-83FFC13F5946}" type="pres">
      <dgm:prSet presAssocID="{C6785B01-9648-49D3-887E-C7191BC4F08D}" presName="Accent5" presStyleCnt="0"/>
      <dgm:spPr/>
    </dgm:pt>
    <dgm:pt modelId="{D8847B51-2384-455A-AB36-0FD6B039B310}" type="pres">
      <dgm:prSet presAssocID="{C6785B01-9648-49D3-887E-C7191BC4F08D}" presName="Accent" presStyleLbl="bgShp" presStyleIdx="4" presStyleCnt="6"/>
      <dgm:spPr/>
    </dgm:pt>
    <dgm:pt modelId="{F6B8FEFF-30BA-4319-B467-B7E3A0323E9F}" type="pres">
      <dgm:prSet presAssocID="{C6785B01-9648-49D3-887E-C7191BC4F08D}" presName="Child5" presStyleLbl="node1" presStyleIdx="4" presStyleCnt="6">
        <dgm:presLayoutVars>
          <dgm:chMax val="0"/>
          <dgm:chPref val="0"/>
          <dgm:bulletEnabled val="1"/>
        </dgm:presLayoutVars>
      </dgm:prSet>
      <dgm:spPr/>
      <dgm:t>
        <a:bodyPr/>
        <a:lstStyle/>
        <a:p>
          <a:endParaRPr lang="en-US"/>
        </a:p>
      </dgm:t>
    </dgm:pt>
    <dgm:pt modelId="{D3DF4CE0-FA0A-4878-84EA-34B350E147DD}" type="pres">
      <dgm:prSet presAssocID="{DB64763C-B6FA-445F-AAD3-430E2E8467AB}" presName="Accent6" presStyleCnt="0"/>
      <dgm:spPr/>
    </dgm:pt>
    <dgm:pt modelId="{A8DA4161-A5CA-45AB-AFF5-BB2FABEB883B}" type="pres">
      <dgm:prSet presAssocID="{DB64763C-B6FA-445F-AAD3-430E2E8467AB}" presName="Accent" presStyleLbl="bgShp" presStyleIdx="5" presStyleCnt="6"/>
      <dgm:spPr/>
    </dgm:pt>
    <dgm:pt modelId="{73F1A39A-5485-46A6-BF5B-67DA2A396805}" type="pres">
      <dgm:prSet presAssocID="{DB64763C-B6FA-445F-AAD3-430E2E8467AB}" presName="Child6" presStyleLbl="node1" presStyleIdx="5" presStyleCnt="6">
        <dgm:presLayoutVars>
          <dgm:chMax val="0"/>
          <dgm:chPref val="0"/>
          <dgm:bulletEnabled val="1"/>
        </dgm:presLayoutVars>
      </dgm:prSet>
      <dgm:spPr/>
      <dgm:t>
        <a:bodyPr/>
        <a:lstStyle/>
        <a:p>
          <a:endParaRPr lang="en-US"/>
        </a:p>
      </dgm:t>
    </dgm:pt>
  </dgm:ptLst>
  <dgm:cxnLst>
    <dgm:cxn modelId="{03A6BDFF-F924-4B11-9145-ABC29BE8E1C9}" type="presOf" srcId="{DB64763C-B6FA-445F-AAD3-430E2E8467AB}" destId="{73F1A39A-5485-46A6-BF5B-67DA2A396805}" srcOrd="0" destOrd="0" presId="urn:microsoft.com/office/officeart/2011/layout/HexagonRadial"/>
    <dgm:cxn modelId="{972E17D9-3464-45CF-8404-0B5485DEDB50}" type="presOf" srcId="{C6785B01-9648-49D3-887E-C7191BC4F08D}" destId="{F6B8FEFF-30BA-4319-B467-B7E3A0323E9F}" srcOrd="0" destOrd="0" presId="urn:microsoft.com/office/officeart/2011/layout/HexagonRadial"/>
    <dgm:cxn modelId="{E959125A-6F47-4AC6-A2D3-8E747B148149}" srcId="{755802ED-0E85-45D3-804F-7C742FD42BD6}" destId="{C6785B01-9648-49D3-887E-C7191BC4F08D}" srcOrd="4" destOrd="0" parTransId="{CBB0E0A0-03F2-4318-9255-A7B7D5C11F9F}" sibTransId="{10C53B42-C29A-4CA6-BF2A-92C2A57802D7}"/>
    <dgm:cxn modelId="{71F82425-D4C7-4A76-A0D7-D8E07A6BECDC}" type="presOf" srcId="{C4B66919-2005-44C0-AF6C-DBF59064388C}" destId="{231B904B-0368-4885-9A64-AFF5123DC5A3}" srcOrd="0" destOrd="0" presId="urn:microsoft.com/office/officeart/2011/layout/HexagonRadial"/>
    <dgm:cxn modelId="{535A074D-E2F4-44BB-831F-51EE1F867963}" type="presOf" srcId="{9A3E6498-4D26-440C-B841-41306E3BFF03}" destId="{69ADA2D5-F7D2-4D42-8FEE-8AC4FB3DC6E1}" srcOrd="0" destOrd="0" presId="urn:microsoft.com/office/officeart/2011/layout/HexagonRadial"/>
    <dgm:cxn modelId="{D4740FCD-C1C5-442F-BB3A-266CC919597D}" type="presOf" srcId="{CCB9C231-8335-4D8D-BA04-E8402C123835}" destId="{16224FD4-DFB3-4E18-9CFC-66A9062B5F36}" srcOrd="0" destOrd="0" presId="urn:microsoft.com/office/officeart/2011/layout/HexagonRadial"/>
    <dgm:cxn modelId="{6509B984-4EB3-4997-AEFA-A89D12A6BAB2}" type="presOf" srcId="{755802ED-0E85-45D3-804F-7C742FD42BD6}" destId="{F6F85065-F467-4533-8D8D-F020CB4B2B5C}" srcOrd="0" destOrd="0" presId="urn:microsoft.com/office/officeart/2011/layout/HexagonRadial"/>
    <dgm:cxn modelId="{8D253098-3192-4057-8F51-14672758CCC8}" srcId="{BF26A059-C37A-4F9E-A19E-8F323C6BFD09}" destId="{755802ED-0E85-45D3-804F-7C742FD42BD6}" srcOrd="0" destOrd="0" parTransId="{E7B73AE6-A0CA-4EF2-AA9A-1361CA352F1B}" sibTransId="{08582279-0B3C-4FF0-AE43-AD37D593E0E8}"/>
    <dgm:cxn modelId="{E01CC54D-3590-4A99-841B-D443FB9165F4}" srcId="{755802ED-0E85-45D3-804F-7C742FD42BD6}" destId="{C4B66919-2005-44C0-AF6C-DBF59064388C}" srcOrd="3" destOrd="0" parTransId="{1E5C65FF-3778-4FF2-8E16-0338DB5E85DA}" sibTransId="{6BCE18E1-9681-44E1-A48B-71FB35A5281C}"/>
    <dgm:cxn modelId="{5C746C87-70FA-4088-BD4D-4A77D96E0786}" type="presOf" srcId="{D947A4C6-2900-483D-90F0-506BEC831B83}" destId="{512782C2-6A24-42F5-B2C8-574FA6FFCB48}" srcOrd="0" destOrd="0" presId="urn:microsoft.com/office/officeart/2011/layout/HexagonRadial"/>
    <dgm:cxn modelId="{D615857A-A4A0-4113-8E12-F13FDAE28646}" srcId="{755802ED-0E85-45D3-804F-7C742FD42BD6}" destId="{9A3E6498-4D26-440C-B841-41306E3BFF03}" srcOrd="2" destOrd="0" parTransId="{4F42CA0D-8D35-407D-AED7-B3320CCC14CA}" sibTransId="{67CBC1F5-9017-4EE4-947F-C518A67951BD}"/>
    <dgm:cxn modelId="{97CD6190-503B-4D2E-99DC-CD85152B13C3}" srcId="{755802ED-0E85-45D3-804F-7C742FD42BD6}" destId="{CCB9C231-8335-4D8D-BA04-E8402C123835}" srcOrd="0" destOrd="0" parTransId="{F13177E8-2348-4E5F-B663-238FF0D714AE}" sibTransId="{F6DB913F-FB3E-4A07-AECF-D00EAE77B442}"/>
    <dgm:cxn modelId="{4C4C59DA-01D9-4E8D-856D-2B776E59885A}" srcId="{755802ED-0E85-45D3-804F-7C742FD42BD6}" destId="{D947A4C6-2900-483D-90F0-506BEC831B83}" srcOrd="1" destOrd="0" parTransId="{50B8F088-F8A9-44DF-98E2-B4B640559C1A}" sibTransId="{6753913B-F2F6-4C9E-871F-DCD21F37E1FF}"/>
    <dgm:cxn modelId="{4D48C776-7904-4159-A1EF-4B0C69586A52}" type="presOf" srcId="{BF26A059-C37A-4F9E-A19E-8F323C6BFD09}" destId="{26DF5CBD-FA64-4190-9738-5EFDA368091B}" srcOrd="0" destOrd="0" presId="urn:microsoft.com/office/officeart/2011/layout/HexagonRadial"/>
    <dgm:cxn modelId="{647B0FA1-DAF2-42D5-AF22-659CDCED9609}" srcId="{755802ED-0E85-45D3-804F-7C742FD42BD6}" destId="{DB64763C-B6FA-445F-AAD3-430E2E8467AB}" srcOrd="5" destOrd="0" parTransId="{9D245472-3BCD-4F45-A60C-4D738696F390}" sibTransId="{930EE8E2-1E93-4B9B-AAE6-1067ED457874}"/>
    <dgm:cxn modelId="{85E2AF4D-9E11-4513-88E0-BD5E455FBA0E}" type="presParOf" srcId="{26DF5CBD-FA64-4190-9738-5EFDA368091B}" destId="{F6F85065-F467-4533-8D8D-F020CB4B2B5C}" srcOrd="0" destOrd="0" presId="urn:microsoft.com/office/officeart/2011/layout/HexagonRadial"/>
    <dgm:cxn modelId="{3ADBE281-F37E-4032-93CF-4F7B22EA5B40}" type="presParOf" srcId="{26DF5CBD-FA64-4190-9738-5EFDA368091B}" destId="{95FF6CA3-C37C-4D2A-8D08-B40788D4F654}" srcOrd="1" destOrd="0" presId="urn:microsoft.com/office/officeart/2011/layout/HexagonRadial"/>
    <dgm:cxn modelId="{9FF86722-52DD-4770-B5A3-52A22AFF5A8D}" type="presParOf" srcId="{95FF6CA3-C37C-4D2A-8D08-B40788D4F654}" destId="{EE68092D-A708-4FF2-9109-AFB557606C11}" srcOrd="0" destOrd="0" presId="urn:microsoft.com/office/officeart/2011/layout/HexagonRadial"/>
    <dgm:cxn modelId="{1706949F-DFC1-44F9-8E18-5EC835E97BA4}" type="presParOf" srcId="{26DF5CBD-FA64-4190-9738-5EFDA368091B}" destId="{16224FD4-DFB3-4E18-9CFC-66A9062B5F36}" srcOrd="2" destOrd="0" presId="urn:microsoft.com/office/officeart/2011/layout/HexagonRadial"/>
    <dgm:cxn modelId="{0A9EB85C-452C-4A34-91BB-472DE0722FCF}" type="presParOf" srcId="{26DF5CBD-FA64-4190-9738-5EFDA368091B}" destId="{B31D7EAB-3910-4030-888B-A61168F3C04F}" srcOrd="3" destOrd="0" presId="urn:microsoft.com/office/officeart/2011/layout/HexagonRadial"/>
    <dgm:cxn modelId="{DDFDA2EE-845A-4C7B-8700-BB0730030192}" type="presParOf" srcId="{B31D7EAB-3910-4030-888B-A61168F3C04F}" destId="{C973BC10-0EF8-4F3C-9A7A-32218F7ADDCC}" srcOrd="0" destOrd="0" presId="urn:microsoft.com/office/officeart/2011/layout/HexagonRadial"/>
    <dgm:cxn modelId="{5E0FD678-C425-4DAB-9195-B597DCA6C82F}" type="presParOf" srcId="{26DF5CBD-FA64-4190-9738-5EFDA368091B}" destId="{512782C2-6A24-42F5-B2C8-574FA6FFCB48}" srcOrd="4" destOrd="0" presId="urn:microsoft.com/office/officeart/2011/layout/HexagonRadial"/>
    <dgm:cxn modelId="{5F0BD54A-B2CB-49A8-853F-C74D22CDE9BD}" type="presParOf" srcId="{26DF5CBD-FA64-4190-9738-5EFDA368091B}" destId="{8CAF9E5A-9AC2-47C6-A0B4-EDEDBB41660D}" srcOrd="5" destOrd="0" presId="urn:microsoft.com/office/officeart/2011/layout/HexagonRadial"/>
    <dgm:cxn modelId="{881AC3BC-33E1-4DED-BCE4-CFE51F71C24A}" type="presParOf" srcId="{8CAF9E5A-9AC2-47C6-A0B4-EDEDBB41660D}" destId="{B370828C-A093-4F68-9333-175247C52152}" srcOrd="0" destOrd="0" presId="urn:microsoft.com/office/officeart/2011/layout/HexagonRadial"/>
    <dgm:cxn modelId="{AC7AEFB9-B92E-4951-9A0C-0777EC028D40}" type="presParOf" srcId="{26DF5CBD-FA64-4190-9738-5EFDA368091B}" destId="{69ADA2D5-F7D2-4D42-8FEE-8AC4FB3DC6E1}" srcOrd="6" destOrd="0" presId="urn:microsoft.com/office/officeart/2011/layout/HexagonRadial"/>
    <dgm:cxn modelId="{B7F1F9C3-B44E-422B-AE66-076DEE67B1C2}" type="presParOf" srcId="{26DF5CBD-FA64-4190-9738-5EFDA368091B}" destId="{05C704FC-6C0A-4856-9FCD-7B876299659F}" srcOrd="7" destOrd="0" presId="urn:microsoft.com/office/officeart/2011/layout/HexagonRadial"/>
    <dgm:cxn modelId="{2C8291DA-B60F-4755-BB7D-2B6AD850CA0D}" type="presParOf" srcId="{05C704FC-6C0A-4856-9FCD-7B876299659F}" destId="{7F376642-57C4-4FB1-9F0F-A91C405F0B86}" srcOrd="0" destOrd="0" presId="urn:microsoft.com/office/officeart/2011/layout/HexagonRadial"/>
    <dgm:cxn modelId="{AB81B818-D30B-41D9-999C-3B2F4861717F}" type="presParOf" srcId="{26DF5CBD-FA64-4190-9738-5EFDA368091B}" destId="{231B904B-0368-4885-9A64-AFF5123DC5A3}" srcOrd="8" destOrd="0" presId="urn:microsoft.com/office/officeart/2011/layout/HexagonRadial"/>
    <dgm:cxn modelId="{01EB36BC-0C6C-43C0-9E0F-45986EEF12B6}" type="presParOf" srcId="{26DF5CBD-FA64-4190-9738-5EFDA368091B}" destId="{7C4AD480-D103-4418-91A0-83FFC13F5946}" srcOrd="9" destOrd="0" presId="urn:microsoft.com/office/officeart/2011/layout/HexagonRadial"/>
    <dgm:cxn modelId="{F4B9E2CC-4C94-47B2-9104-61AC90797A6C}" type="presParOf" srcId="{7C4AD480-D103-4418-91A0-83FFC13F5946}" destId="{D8847B51-2384-455A-AB36-0FD6B039B310}" srcOrd="0" destOrd="0" presId="urn:microsoft.com/office/officeart/2011/layout/HexagonRadial"/>
    <dgm:cxn modelId="{0702EDCE-0224-464D-ACA1-11D2736FAB35}" type="presParOf" srcId="{26DF5CBD-FA64-4190-9738-5EFDA368091B}" destId="{F6B8FEFF-30BA-4319-B467-B7E3A0323E9F}" srcOrd="10" destOrd="0" presId="urn:microsoft.com/office/officeart/2011/layout/HexagonRadial"/>
    <dgm:cxn modelId="{C3A0ACB8-47E6-42F0-9AC7-10842F729B74}" type="presParOf" srcId="{26DF5CBD-FA64-4190-9738-5EFDA368091B}" destId="{D3DF4CE0-FA0A-4878-84EA-34B350E147DD}" srcOrd="11" destOrd="0" presId="urn:microsoft.com/office/officeart/2011/layout/HexagonRadial"/>
    <dgm:cxn modelId="{4F4CA2E5-BC21-41AA-B30C-6F0D0920FFF5}" type="presParOf" srcId="{D3DF4CE0-FA0A-4878-84EA-34B350E147DD}" destId="{A8DA4161-A5CA-45AB-AFF5-BB2FABEB883B}" srcOrd="0" destOrd="0" presId="urn:microsoft.com/office/officeart/2011/layout/HexagonRadial"/>
    <dgm:cxn modelId="{FD7BE38A-A449-4BE0-B432-32389308E359}" type="presParOf" srcId="{26DF5CBD-FA64-4190-9738-5EFDA368091B}" destId="{73F1A39A-5485-46A6-BF5B-67DA2A396805}"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85065-F467-4533-8D8D-F020CB4B2B5C}">
      <dsp:nvSpPr>
        <dsp:cNvPr id="0" name=""/>
        <dsp:cNvSpPr/>
      </dsp:nvSpPr>
      <dsp:spPr>
        <a:xfrm>
          <a:off x="2745517" y="1822426"/>
          <a:ext cx="2316382" cy="200376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Self/</a:t>
          </a:r>
        </a:p>
        <a:p>
          <a:pPr lvl="0" algn="ctr" defTabSz="800100">
            <a:lnSpc>
              <a:spcPct val="90000"/>
            </a:lnSpc>
            <a:spcBef>
              <a:spcPct val="0"/>
            </a:spcBef>
            <a:spcAft>
              <a:spcPct val="35000"/>
            </a:spcAft>
          </a:pPr>
          <a:r>
            <a:rPr lang="en-US" sz="1800" kern="1200" dirty="0"/>
            <a:t>Counseling Faculty</a:t>
          </a:r>
        </a:p>
      </dsp:txBody>
      <dsp:txXfrm>
        <a:off x="3129374" y="2154478"/>
        <a:ext cx="1548668" cy="1339660"/>
      </dsp:txXfrm>
    </dsp:sp>
    <dsp:sp modelId="{C973BC10-0EF8-4F3C-9A7A-32218F7ADDCC}">
      <dsp:nvSpPr>
        <dsp:cNvPr id="0" name=""/>
        <dsp:cNvSpPr/>
      </dsp:nvSpPr>
      <dsp:spPr>
        <a:xfrm>
          <a:off x="4196017" y="863759"/>
          <a:ext cx="873964" cy="7530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24FD4-DFB3-4E18-9CFC-66A9062B5F36}">
      <dsp:nvSpPr>
        <dsp:cNvPr id="0" name=""/>
        <dsp:cNvSpPr/>
      </dsp:nvSpPr>
      <dsp:spPr>
        <a:xfrm>
          <a:off x="2958889" y="0"/>
          <a:ext cx="1898259" cy="16422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New Work Place Culture</a:t>
          </a:r>
        </a:p>
      </dsp:txBody>
      <dsp:txXfrm>
        <a:off x="3273471" y="272150"/>
        <a:ext cx="1269095" cy="1097917"/>
      </dsp:txXfrm>
    </dsp:sp>
    <dsp:sp modelId="{B370828C-A093-4F68-9333-175247C52152}">
      <dsp:nvSpPr>
        <dsp:cNvPr id="0" name=""/>
        <dsp:cNvSpPr/>
      </dsp:nvSpPr>
      <dsp:spPr>
        <a:xfrm>
          <a:off x="5216002" y="2271536"/>
          <a:ext cx="873964" cy="7530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782C2-6A24-42F5-B2C8-574FA6FFCB48}">
      <dsp:nvSpPr>
        <dsp:cNvPr id="0" name=""/>
        <dsp:cNvSpPr/>
      </dsp:nvSpPr>
      <dsp:spPr>
        <a:xfrm>
          <a:off x="4699813" y="1010073"/>
          <a:ext cx="1898259" cy="16422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Distance Education Instruction</a:t>
          </a:r>
        </a:p>
      </dsp:txBody>
      <dsp:txXfrm>
        <a:off x="5014395" y="1282223"/>
        <a:ext cx="1269095" cy="1097917"/>
      </dsp:txXfrm>
    </dsp:sp>
    <dsp:sp modelId="{7F376642-57C4-4FB1-9F0F-A91C405F0B86}">
      <dsp:nvSpPr>
        <dsp:cNvPr id="0" name=""/>
        <dsp:cNvSpPr/>
      </dsp:nvSpPr>
      <dsp:spPr>
        <a:xfrm>
          <a:off x="4507455" y="3860650"/>
          <a:ext cx="873964" cy="7530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DA2D5-F7D2-4D42-8FEE-8AC4FB3DC6E1}">
      <dsp:nvSpPr>
        <dsp:cNvPr id="0" name=""/>
        <dsp:cNvSpPr/>
      </dsp:nvSpPr>
      <dsp:spPr>
        <a:xfrm>
          <a:off x="4699813" y="2995761"/>
          <a:ext cx="1898259" cy="16422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Personal Financial Security</a:t>
          </a:r>
        </a:p>
      </dsp:txBody>
      <dsp:txXfrm>
        <a:off x="5014395" y="3267911"/>
        <a:ext cx="1269095" cy="1097917"/>
      </dsp:txXfrm>
    </dsp:sp>
    <dsp:sp modelId="{D8847B51-2384-455A-AB36-0FD6B039B310}">
      <dsp:nvSpPr>
        <dsp:cNvPr id="0" name=""/>
        <dsp:cNvSpPr/>
      </dsp:nvSpPr>
      <dsp:spPr>
        <a:xfrm>
          <a:off x="2749827" y="4025607"/>
          <a:ext cx="873964" cy="7530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B904B-0368-4885-9A64-AFF5123DC5A3}">
      <dsp:nvSpPr>
        <dsp:cNvPr id="0" name=""/>
        <dsp:cNvSpPr/>
      </dsp:nvSpPr>
      <dsp:spPr>
        <a:xfrm>
          <a:off x="2958889" y="4006964"/>
          <a:ext cx="1898259" cy="16422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Mental </a:t>
          </a:r>
        </a:p>
        <a:p>
          <a:pPr lvl="0" algn="ctr" defTabSz="800100">
            <a:lnSpc>
              <a:spcPct val="90000"/>
            </a:lnSpc>
            <a:spcBef>
              <a:spcPct val="0"/>
            </a:spcBef>
            <a:spcAft>
              <a:spcPct val="35000"/>
            </a:spcAft>
          </a:pPr>
          <a:r>
            <a:rPr lang="en-US" sz="1800" kern="1200" dirty="0"/>
            <a:t>Well-being</a:t>
          </a:r>
        </a:p>
      </dsp:txBody>
      <dsp:txXfrm>
        <a:off x="3273471" y="4279114"/>
        <a:ext cx="1269095" cy="1097917"/>
      </dsp:txXfrm>
    </dsp:sp>
    <dsp:sp modelId="{A8DA4161-A5CA-45AB-AFF5-BB2FABEB883B}">
      <dsp:nvSpPr>
        <dsp:cNvPr id="0" name=""/>
        <dsp:cNvSpPr/>
      </dsp:nvSpPr>
      <dsp:spPr>
        <a:xfrm>
          <a:off x="1713140" y="2618395"/>
          <a:ext cx="873964" cy="7530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8FEFF-30BA-4319-B467-B7E3A0323E9F}">
      <dsp:nvSpPr>
        <dsp:cNvPr id="0" name=""/>
        <dsp:cNvSpPr/>
      </dsp:nvSpPr>
      <dsp:spPr>
        <a:xfrm>
          <a:off x="1209883" y="2996891"/>
          <a:ext cx="1898259" cy="16422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Physical</a:t>
          </a:r>
        </a:p>
        <a:p>
          <a:pPr lvl="0" algn="ctr" defTabSz="800100">
            <a:lnSpc>
              <a:spcPct val="90000"/>
            </a:lnSpc>
            <a:spcBef>
              <a:spcPct val="0"/>
            </a:spcBef>
            <a:spcAft>
              <a:spcPct val="35000"/>
            </a:spcAft>
          </a:pPr>
          <a:r>
            <a:rPr lang="en-US" sz="1800" kern="1200" dirty="0"/>
            <a:t>Health</a:t>
          </a:r>
        </a:p>
      </dsp:txBody>
      <dsp:txXfrm>
        <a:off x="1524465" y="3269041"/>
        <a:ext cx="1269095" cy="1097917"/>
      </dsp:txXfrm>
    </dsp:sp>
    <dsp:sp modelId="{73F1A39A-5485-46A6-BF5B-67DA2A396805}">
      <dsp:nvSpPr>
        <dsp:cNvPr id="0" name=""/>
        <dsp:cNvSpPr/>
      </dsp:nvSpPr>
      <dsp:spPr>
        <a:xfrm>
          <a:off x="1209883" y="1007814"/>
          <a:ext cx="1898259" cy="16422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Social /Relationship Self-Care</a:t>
          </a:r>
        </a:p>
      </dsp:txBody>
      <dsp:txXfrm>
        <a:off x="1524465" y="1279964"/>
        <a:ext cx="1269095" cy="109791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4/23/2020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4/23/2020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4/23/2020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4/23/2020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4/23/2020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a:solidFill>
            <a:schemeClr val="bg1"/>
          </a:solidFill>
        </p:spPr>
      </p:pic>
      <p:sp>
        <p:nvSpPr>
          <p:cNvPr id="2" name="Title 1">
            <a:extLst>
              <a:ext uri="{FF2B5EF4-FFF2-40B4-BE49-F238E27FC236}">
                <a16:creationId xmlns="" xmlns:a16="http://schemas.microsoft.com/office/drawing/2014/main" id="{18C3B467-088C-4F3D-A9A7-105C4E1E20CD}"/>
              </a:ext>
            </a:extLst>
          </p:cNvPr>
          <p:cNvSpPr>
            <a:spLocks noGrp="1"/>
          </p:cNvSpPr>
          <p:nvPr>
            <p:ph type="ctrTitle"/>
          </p:nvPr>
        </p:nvSpPr>
        <p:spPr>
          <a:xfrm>
            <a:off x="1629103" y="1876425"/>
            <a:ext cx="8933796" cy="2805637"/>
          </a:xfrm>
          <a:solidFill>
            <a:schemeClr val="bg1"/>
          </a:solidFill>
        </p:spPr>
        <p:txBody>
          <a:bodyPr>
            <a:normAutofit/>
          </a:bodyPr>
          <a:lstStyle/>
          <a:p>
            <a:r>
              <a:rPr lang="en-US" sz="3600" dirty="0">
                <a:solidFill>
                  <a:schemeClr val="tx1"/>
                </a:solidFill>
              </a:rPr>
              <a:t>ASCCC COUNSELING IN A STATE OF EMERGENCY</a:t>
            </a:r>
          </a:p>
        </p:txBody>
      </p:sp>
      <p:sp>
        <p:nvSpPr>
          <p:cNvPr id="3" name="Subtitle 2">
            <a:extLst>
              <a:ext uri="{FF2B5EF4-FFF2-40B4-BE49-F238E27FC236}">
                <a16:creationId xmlns="" xmlns:a16="http://schemas.microsoft.com/office/drawing/2014/main" id="{C8722DDC-8EEE-4A06-8DFE-B44871EAA2CF}"/>
              </a:ext>
            </a:extLst>
          </p:cNvPr>
          <p:cNvSpPr>
            <a:spLocks noGrp="1"/>
          </p:cNvSpPr>
          <p:nvPr>
            <p:ph type="subTitle" idx="1"/>
          </p:nvPr>
        </p:nvSpPr>
        <p:spPr>
          <a:xfrm>
            <a:off x="1629101" y="4087339"/>
            <a:ext cx="8936846" cy="590485"/>
          </a:xfrm>
        </p:spPr>
        <p:txBody>
          <a:bodyPr>
            <a:normAutofit fontScale="92500"/>
          </a:bodyPr>
          <a:lstStyle/>
          <a:p>
            <a:r>
              <a:rPr lang="en-US" dirty="0">
                <a:solidFill>
                  <a:schemeClr val="tx1"/>
                </a:solidFill>
              </a:rPr>
              <a:t>Counseling Faculty Self-Care, Healthy Thinking, Grief &amp; Loss During COVID 19 Pandemic</a:t>
            </a:r>
          </a:p>
        </p:txBody>
      </p:sp>
      <p:pic>
        <p:nvPicPr>
          <p:cNvPr id="7" name="Picture 6">
            <a:extLst>
              <a:ext uri="{FF2B5EF4-FFF2-40B4-BE49-F238E27FC236}">
                <a16:creationId xmlns="" xmlns:a16="http://schemas.microsoft.com/office/drawing/2014/main" id="{3C23A5DB-9470-4E56-9DF9-BF7D00E805F8}"/>
              </a:ext>
            </a:extLst>
          </p:cNvPr>
          <p:cNvPicPr/>
          <p:nvPr/>
        </p:nvPicPr>
        <p:blipFill>
          <a:blip r:embed="rId3"/>
          <a:stretch>
            <a:fillRect/>
          </a:stretch>
        </p:blipFill>
        <p:spPr>
          <a:xfrm>
            <a:off x="4705350" y="1981855"/>
            <a:ext cx="2781300" cy="590485"/>
          </a:xfrm>
          <a:prstGeom prst="rect">
            <a:avLst/>
          </a:prstGeom>
        </p:spPr>
      </p:pic>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37163" y="-1146925"/>
            <a:ext cx="12830174" cy="6857990"/>
          </a:xfrm>
          <a:prstGeom prst="rect">
            <a:avLst/>
          </a:prstGeom>
        </p:spPr>
      </p:pic>
      <p:sp>
        <p:nvSpPr>
          <p:cNvPr id="29" name="Rectangle 22">
            <a:extLst>
              <a:ext uri="{FF2B5EF4-FFF2-40B4-BE49-F238E27FC236}">
                <a16:creationId xmlns=""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92C9295F-E638-4F61-AFE2-CF3E40556031}"/>
              </a:ext>
            </a:extLst>
          </p:cNvPr>
          <p:cNvSpPr>
            <a:spLocks noGrp="1"/>
          </p:cNvSpPr>
          <p:nvPr>
            <p:ph type="title"/>
          </p:nvPr>
        </p:nvSpPr>
        <p:spPr>
          <a:xfrm>
            <a:off x="4866882" y="2529505"/>
            <a:ext cx="6718433" cy="1746504"/>
          </a:xfrm>
        </p:spPr>
        <p:txBody>
          <a:bodyPr>
            <a:normAutofit/>
          </a:bodyPr>
          <a:lstStyle/>
          <a:p>
            <a:pPr algn="ctr"/>
            <a:r>
              <a:rPr lang="en-US" sz="7200" dirty="0" smtClean="0">
                <a:solidFill>
                  <a:schemeClr val="tx1">
                    <a:lumMod val="75000"/>
                    <a:lumOff val="25000"/>
                  </a:schemeClr>
                </a:solidFill>
              </a:rPr>
              <a:t>THANK YOU!</a:t>
            </a:r>
            <a:endParaRPr lang="en-US" sz="7200" dirty="0">
              <a:solidFill>
                <a:schemeClr val="tx1">
                  <a:lumMod val="75000"/>
                  <a:lumOff val="25000"/>
                </a:schemeClr>
              </a:solidFill>
            </a:endParaRPr>
          </a:p>
        </p:txBody>
      </p:sp>
      <p:pic>
        <p:nvPicPr>
          <p:cNvPr id="7" name="Picture 6">
            <a:extLst>
              <a:ext uri="{FF2B5EF4-FFF2-40B4-BE49-F238E27FC236}">
                <a16:creationId xmlns="" xmlns:a16="http://schemas.microsoft.com/office/drawing/2014/main" id="{EAFA9316-69E0-445C-BC0B-3CE860E3940D}"/>
              </a:ext>
            </a:extLst>
          </p:cNvPr>
          <p:cNvPicPr/>
          <p:nvPr/>
        </p:nvPicPr>
        <p:blipFill>
          <a:blip r:embed="rId3"/>
          <a:stretch>
            <a:fillRect/>
          </a:stretch>
        </p:blipFill>
        <p:spPr>
          <a:xfrm>
            <a:off x="8226099" y="5841595"/>
            <a:ext cx="3933825" cy="909191"/>
          </a:xfrm>
          <a:prstGeom prst="rect">
            <a:avLst/>
          </a:prstGeom>
        </p:spPr>
      </p:pic>
    </p:spTree>
    <p:extLst>
      <p:ext uri="{BB962C8B-B14F-4D97-AF65-F5344CB8AC3E}">
        <p14:creationId xmlns:p14="http://schemas.microsoft.com/office/powerpoint/2010/main" val="36390194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0"/>
            <a:ext cx="12715874" cy="6857990"/>
          </a:xfrm>
          <a:prstGeom prst="rect">
            <a:avLst/>
          </a:prstGeom>
        </p:spPr>
      </p:pic>
      <p:sp>
        <p:nvSpPr>
          <p:cNvPr id="2" name="Title 1">
            <a:extLst>
              <a:ext uri="{FF2B5EF4-FFF2-40B4-BE49-F238E27FC236}">
                <a16:creationId xmlns="" xmlns:a16="http://schemas.microsoft.com/office/drawing/2014/main" id="{92C9295F-E638-4F61-AFE2-CF3E40556031}"/>
              </a:ext>
            </a:extLst>
          </p:cNvPr>
          <p:cNvSpPr>
            <a:spLocks noGrp="1"/>
          </p:cNvSpPr>
          <p:nvPr>
            <p:ph type="title"/>
          </p:nvPr>
        </p:nvSpPr>
        <p:spPr>
          <a:xfrm>
            <a:off x="4559776" y="1587240"/>
            <a:ext cx="7917974" cy="2451359"/>
          </a:xfrm>
          <a:solidFill>
            <a:schemeClr val="bg1"/>
          </a:solidFill>
        </p:spPr>
        <p:txBody>
          <a:bodyPr>
            <a:normAutofit fontScale="90000"/>
          </a:bodyPr>
          <a:lstStyle/>
          <a:p>
            <a:r>
              <a:rPr lang="en-US" sz="3600" dirty="0">
                <a:solidFill>
                  <a:schemeClr val="tx1">
                    <a:lumMod val="75000"/>
                    <a:lumOff val="25000"/>
                  </a:schemeClr>
                </a:solidFill>
              </a:rPr>
              <a:t>Presenters:</a:t>
            </a:r>
            <a:br>
              <a:rPr lang="en-US" sz="3600" dirty="0">
                <a:solidFill>
                  <a:schemeClr val="tx1">
                    <a:lumMod val="75000"/>
                    <a:lumOff val="25000"/>
                  </a:schemeClr>
                </a:solidFill>
              </a:rPr>
            </a:br>
            <a:r>
              <a:rPr lang="en-US" sz="3600" dirty="0">
                <a:solidFill>
                  <a:schemeClr val="tx1">
                    <a:lumMod val="75000"/>
                    <a:lumOff val="25000"/>
                  </a:schemeClr>
                </a:solidFill>
              </a:rPr>
              <a:t>LaTonya Parker Ed.D. ASCCC Area D Representative</a:t>
            </a:r>
            <a:br>
              <a:rPr lang="en-US" sz="3600" dirty="0">
                <a:solidFill>
                  <a:schemeClr val="tx1">
                    <a:lumMod val="75000"/>
                    <a:lumOff val="25000"/>
                  </a:schemeClr>
                </a:solidFill>
              </a:rPr>
            </a:br>
            <a:r>
              <a:rPr lang="en-US" sz="3600" dirty="0">
                <a:solidFill>
                  <a:schemeClr val="tx1">
                    <a:lumMod val="75000"/>
                    <a:lumOff val="25000"/>
                  </a:schemeClr>
                </a:solidFill>
              </a:rPr>
              <a:t>Bertha Hale Ed.D. CEO of Solutions 2 Etc. LLC </a:t>
            </a:r>
          </a:p>
        </p:txBody>
      </p:sp>
      <p:pic>
        <p:nvPicPr>
          <p:cNvPr id="6" name="Picture 5">
            <a:extLst>
              <a:ext uri="{FF2B5EF4-FFF2-40B4-BE49-F238E27FC236}">
                <a16:creationId xmlns="" xmlns:a16="http://schemas.microsoft.com/office/drawing/2014/main" id="{A30EA0AC-BB53-4FD4-BFAC-AA2478B39BC5}"/>
              </a:ext>
            </a:extLst>
          </p:cNvPr>
          <p:cNvPicPr/>
          <p:nvPr/>
        </p:nvPicPr>
        <p:blipFill>
          <a:blip r:embed="rId3"/>
          <a:stretch>
            <a:fillRect/>
          </a:stretch>
        </p:blipFill>
        <p:spPr>
          <a:xfrm>
            <a:off x="8782050" y="6067676"/>
            <a:ext cx="3933825" cy="790324"/>
          </a:xfrm>
          <a:prstGeom prst="rect">
            <a:avLst/>
          </a:prstGeom>
        </p:spPr>
      </p:pic>
    </p:spTree>
    <p:extLst>
      <p:ext uri="{BB962C8B-B14F-4D97-AF65-F5344CB8AC3E}">
        <p14:creationId xmlns:p14="http://schemas.microsoft.com/office/powerpoint/2010/main" val="875348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37162" y="-1059313"/>
            <a:ext cx="12830174" cy="6857990"/>
          </a:xfrm>
          <a:prstGeom prst="rect">
            <a:avLst/>
          </a:prstGeom>
        </p:spPr>
      </p:pic>
      <p:sp>
        <p:nvSpPr>
          <p:cNvPr id="29" name="Rectangle 22">
            <a:extLst>
              <a:ext uri="{FF2B5EF4-FFF2-40B4-BE49-F238E27FC236}">
                <a16:creationId xmlns=""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92C9295F-E638-4F61-AFE2-CF3E40556031}"/>
              </a:ext>
            </a:extLst>
          </p:cNvPr>
          <p:cNvSpPr>
            <a:spLocks noGrp="1"/>
          </p:cNvSpPr>
          <p:nvPr>
            <p:ph type="title"/>
          </p:nvPr>
        </p:nvSpPr>
        <p:spPr>
          <a:xfrm>
            <a:off x="4727964" y="661494"/>
            <a:ext cx="6718433" cy="4899224"/>
          </a:xfrm>
        </p:spPr>
        <p:txBody>
          <a:bodyPr>
            <a:normAutofit fontScale="90000"/>
          </a:bodyPr>
          <a:lstStyle/>
          <a:p>
            <a:pPr marL="2401888"/>
            <a:r>
              <a:rPr lang="en-US" sz="2000" dirty="0">
                <a:solidFill>
                  <a:schemeClr val="tx1"/>
                </a:solidFill>
              </a:rPr>
              <a:t>Dr. Bertha Hale, is founder and CEO of Solutions 2 Etc. LLC and provides numerous services for children and families ordered by the courts for Anger Management, Parent Education, Domestic Violence Intervention, Supervised Visitation or other related services.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Dr</a:t>
            </a:r>
            <a:r>
              <a:rPr lang="en-US" sz="2000" dirty="0">
                <a:solidFill>
                  <a:schemeClr val="tx1"/>
                </a:solidFill>
              </a:rPr>
              <a:t>. Hale received a Bachelor of Arts degree in Psychology and Social Relations from the University of California, Riverside. A Master of Arts degree in Education from California State University, San Bernardino, and a Doctorate Degree  in Education from the University of Southern California. Dr. Hale is also the author of two books “Passage Through The Night!” Coping with Grief and Loss also authored and continues to develop “The CORE Model Family Support</a:t>
            </a:r>
            <a:r>
              <a:rPr lang="en-US" sz="2000" dirty="0" smtClean="0">
                <a:solidFill>
                  <a:schemeClr val="tx1"/>
                </a:solidFill>
              </a:rPr>
              <a:t>.” </a:t>
            </a:r>
            <a:r>
              <a:rPr lang="en-US" sz="2000" dirty="0">
                <a:solidFill>
                  <a:schemeClr val="tx1">
                    <a:lumMod val="75000"/>
                    <a:lumOff val="25000"/>
                  </a:schemeClr>
                </a:solidFill>
              </a:rPr>
              <a:t/>
            </a:r>
            <a:br>
              <a:rPr lang="en-US" sz="2000" dirty="0">
                <a:solidFill>
                  <a:schemeClr val="tx1">
                    <a:lumMod val="75000"/>
                    <a:lumOff val="25000"/>
                  </a:schemeClr>
                </a:solidFill>
              </a:rPr>
            </a:br>
            <a:endParaRPr lang="en-US" sz="2000" dirty="0">
              <a:solidFill>
                <a:schemeClr val="tx1">
                  <a:lumMod val="75000"/>
                  <a:lumOff val="25000"/>
                </a:schemeClr>
              </a:solidFill>
            </a:endParaRPr>
          </a:p>
        </p:txBody>
      </p:sp>
      <p:pic>
        <p:nvPicPr>
          <p:cNvPr id="7" name="Picture 6">
            <a:extLst>
              <a:ext uri="{FF2B5EF4-FFF2-40B4-BE49-F238E27FC236}">
                <a16:creationId xmlns="" xmlns:a16="http://schemas.microsoft.com/office/drawing/2014/main" id="{EAFA9316-69E0-445C-BC0B-3CE860E3940D}"/>
              </a:ext>
            </a:extLst>
          </p:cNvPr>
          <p:cNvPicPr/>
          <p:nvPr/>
        </p:nvPicPr>
        <p:blipFill>
          <a:blip r:embed="rId3"/>
          <a:stretch>
            <a:fillRect/>
          </a:stretch>
        </p:blipFill>
        <p:spPr>
          <a:xfrm>
            <a:off x="8226099" y="5841595"/>
            <a:ext cx="3933825" cy="90919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964" y="836723"/>
            <a:ext cx="2236254" cy="1532959"/>
          </a:xfrm>
          <a:prstGeom prst="rect">
            <a:avLst/>
          </a:prstGeom>
        </p:spPr>
      </p:pic>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0"/>
            <a:ext cx="12715874" cy="6857990"/>
          </a:xfrm>
          <a:prstGeom prst="rect">
            <a:avLst/>
          </a:prstGeom>
        </p:spPr>
      </p:pic>
      <p:sp>
        <p:nvSpPr>
          <p:cNvPr id="2" name="Title 1">
            <a:extLst>
              <a:ext uri="{FF2B5EF4-FFF2-40B4-BE49-F238E27FC236}">
                <a16:creationId xmlns="" xmlns:a16="http://schemas.microsoft.com/office/drawing/2014/main" id="{92C9295F-E638-4F61-AFE2-CF3E40556031}"/>
              </a:ext>
            </a:extLst>
          </p:cNvPr>
          <p:cNvSpPr>
            <a:spLocks noGrp="1"/>
          </p:cNvSpPr>
          <p:nvPr>
            <p:ph type="title"/>
          </p:nvPr>
        </p:nvSpPr>
        <p:spPr>
          <a:xfrm>
            <a:off x="3730840" y="2752991"/>
            <a:ext cx="8370626" cy="2215289"/>
          </a:xfrm>
          <a:solidFill>
            <a:schemeClr val="bg1"/>
          </a:solidFill>
        </p:spPr>
        <p:txBody>
          <a:bodyPr>
            <a:normAutofit fontScale="90000"/>
          </a:bodyPr>
          <a:lstStyle/>
          <a:p>
            <a:r>
              <a:rPr lang="en-US" dirty="0">
                <a:solidFill>
                  <a:schemeClr val="tx1">
                    <a:lumMod val="75000"/>
                    <a:lumOff val="25000"/>
                  </a:schemeClr>
                </a:solidFill>
              </a:rPr>
              <a:t>“Almost everything will work again if you unplug it for a few minutes, including you.” </a:t>
            </a:r>
            <a:br>
              <a:rPr lang="en-US" dirty="0">
                <a:solidFill>
                  <a:schemeClr val="tx1">
                    <a:lumMod val="75000"/>
                    <a:lumOff val="25000"/>
                  </a:schemeClr>
                </a:solidFill>
              </a:rPr>
            </a:br>
            <a:r>
              <a:rPr lang="en-US" dirty="0">
                <a:solidFill>
                  <a:schemeClr val="tx1">
                    <a:lumMod val="75000"/>
                    <a:lumOff val="25000"/>
                  </a:schemeClr>
                </a:solidFill>
              </a:rPr>
              <a:t>				-Anne Lamott</a:t>
            </a:r>
          </a:p>
        </p:txBody>
      </p:sp>
      <p:pic>
        <p:nvPicPr>
          <p:cNvPr id="3" name="Picture 2">
            <a:extLst>
              <a:ext uri="{FF2B5EF4-FFF2-40B4-BE49-F238E27FC236}">
                <a16:creationId xmlns="" xmlns:a16="http://schemas.microsoft.com/office/drawing/2014/main" id="{EA1C0EB0-0C53-460E-8FFF-26F4A5EFE58F}"/>
              </a:ext>
            </a:extLst>
          </p:cNvPr>
          <p:cNvPicPr>
            <a:picLocks noChangeAspect="1"/>
          </p:cNvPicPr>
          <p:nvPr/>
        </p:nvPicPr>
        <p:blipFill>
          <a:blip r:embed="rId3"/>
          <a:stretch>
            <a:fillRect/>
          </a:stretch>
        </p:blipFill>
        <p:spPr>
          <a:xfrm>
            <a:off x="8783614" y="6071538"/>
            <a:ext cx="3932261" cy="786452"/>
          </a:xfrm>
          <a:prstGeom prst="rect">
            <a:avLst/>
          </a:prstGeom>
        </p:spPr>
      </p:pic>
    </p:spTree>
    <p:extLst>
      <p:ext uri="{BB962C8B-B14F-4D97-AF65-F5344CB8AC3E}">
        <p14:creationId xmlns:p14="http://schemas.microsoft.com/office/powerpoint/2010/main" val="1164517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47709" y="-1146926"/>
            <a:ext cx="12830174" cy="7897711"/>
          </a:xfrm>
          <a:prstGeom prst="rect">
            <a:avLst/>
          </a:prstGeom>
        </p:spPr>
      </p:pic>
      <p:sp>
        <p:nvSpPr>
          <p:cNvPr id="29" name="Rectangle 22">
            <a:extLst>
              <a:ext uri="{FF2B5EF4-FFF2-40B4-BE49-F238E27FC236}">
                <a16:creationId xmlns=""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92C9295F-E638-4F61-AFE2-CF3E40556031}"/>
              </a:ext>
            </a:extLst>
          </p:cNvPr>
          <p:cNvSpPr>
            <a:spLocks noGrp="1"/>
          </p:cNvSpPr>
          <p:nvPr>
            <p:ph type="title"/>
          </p:nvPr>
        </p:nvSpPr>
        <p:spPr>
          <a:xfrm>
            <a:off x="104101" y="2360427"/>
            <a:ext cx="5042056" cy="1255915"/>
          </a:xfrm>
          <a:solidFill>
            <a:schemeClr val="accent4">
              <a:lumMod val="60000"/>
              <a:lumOff val="40000"/>
            </a:schemeClr>
          </a:solidFill>
        </p:spPr>
        <p:txBody>
          <a:bodyPr>
            <a:normAutofit/>
          </a:bodyPr>
          <a:lstStyle/>
          <a:p>
            <a:r>
              <a:rPr lang="en-US" dirty="0">
                <a:solidFill>
                  <a:schemeClr val="tx1">
                    <a:lumMod val="75000"/>
                    <a:lumOff val="25000"/>
                  </a:schemeClr>
                </a:solidFill>
              </a:rPr>
              <a:t>Balancing Personal Responsibilities</a:t>
            </a:r>
          </a:p>
        </p:txBody>
      </p:sp>
      <p:pic>
        <p:nvPicPr>
          <p:cNvPr id="7" name="Picture 6">
            <a:extLst>
              <a:ext uri="{FF2B5EF4-FFF2-40B4-BE49-F238E27FC236}">
                <a16:creationId xmlns="" xmlns:a16="http://schemas.microsoft.com/office/drawing/2014/main" id="{EAFA9316-69E0-445C-BC0B-3CE860E3940D}"/>
              </a:ext>
            </a:extLst>
          </p:cNvPr>
          <p:cNvPicPr/>
          <p:nvPr/>
        </p:nvPicPr>
        <p:blipFill>
          <a:blip r:embed="rId3"/>
          <a:stretch>
            <a:fillRect/>
          </a:stretch>
        </p:blipFill>
        <p:spPr>
          <a:xfrm>
            <a:off x="8226099" y="5841595"/>
            <a:ext cx="3933825" cy="909191"/>
          </a:xfrm>
          <a:prstGeom prst="rect">
            <a:avLst/>
          </a:prstGeom>
        </p:spPr>
      </p:pic>
      <p:graphicFrame>
        <p:nvGraphicFramePr>
          <p:cNvPr id="3" name="Diagram 2">
            <a:extLst>
              <a:ext uri="{FF2B5EF4-FFF2-40B4-BE49-F238E27FC236}">
                <a16:creationId xmlns="" xmlns:a16="http://schemas.microsoft.com/office/drawing/2014/main" id="{8BED2A21-9B7E-4A8C-9C0C-FF8134956E41}"/>
              </a:ext>
            </a:extLst>
          </p:cNvPr>
          <p:cNvGraphicFramePr/>
          <p:nvPr>
            <p:extLst>
              <p:ext uri="{D42A27DB-BD31-4B8C-83A1-F6EECF244321}">
                <p14:modId xmlns:p14="http://schemas.microsoft.com/office/powerpoint/2010/main" val="2785805111"/>
              </p:ext>
            </p:extLst>
          </p:nvPr>
        </p:nvGraphicFramePr>
        <p:xfrm>
          <a:off x="4279943" y="374903"/>
          <a:ext cx="7807956" cy="56491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3619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 xmlns:a16="http://schemas.microsoft.com/office/drawing/2014/main" id="{490DE842-C9EF-4CDC-9CB6-1830B6C2B68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485900" y="2010459"/>
            <a:ext cx="10058400" cy="4240149"/>
          </a:xfrm>
          <a:prstGeom prst="rect">
            <a:avLst/>
          </a:prstGeom>
        </p:spPr>
      </p:pic>
      <p:sp>
        <p:nvSpPr>
          <p:cNvPr id="2" name="Title 1">
            <a:extLst>
              <a:ext uri="{FF2B5EF4-FFF2-40B4-BE49-F238E27FC236}">
                <a16:creationId xmlns="" xmlns:a16="http://schemas.microsoft.com/office/drawing/2014/main" id="{C4A7437B-8148-49D1-A082-78EED2E83E9A}"/>
              </a:ext>
            </a:extLst>
          </p:cNvPr>
          <p:cNvSpPr>
            <a:spLocks noGrp="1"/>
          </p:cNvSpPr>
          <p:nvPr>
            <p:ph type="title"/>
          </p:nvPr>
        </p:nvSpPr>
        <p:spPr>
          <a:xfrm>
            <a:off x="1143000" y="607392"/>
            <a:ext cx="10477164" cy="1164258"/>
          </a:xfrm>
        </p:spPr>
        <p:txBody>
          <a:bodyPr>
            <a:normAutofit/>
          </a:bodyPr>
          <a:lstStyle/>
          <a:p>
            <a:pPr algn="ctr"/>
            <a:r>
              <a:rPr lang="en-US" sz="4400" dirty="0"/>
              <a:t>Responding To An Uninvited Transition </a:t>
            </a:r>
          </a:p>
        </p:txBody>
      </p:sp>
      <p:sp>
        <p:nvSpPr>
          <p:cNvPr id="7" name="Text Placeholder 6">
            <a:extLst>
              <a:ext uri="{FF2B5EF4-FFF2-40B4-BE49-F238E27FC236}">
                <a16:creationId xmlns="" xmlns:a16="http://schemas.microsoft.com/office/drawing/2014/main" id="{B501B3DE-9D7B-4FFC-B870-B26D3761D51F}"/>
              </a:ext>
            </a:extLst>
          </p:cNvPr>
          <p:cNvSpPr>
            <a:spLocks noGrp="1"/>
          </p:cNvSpPr>
          <p:nvPr>
            <p:ph type="body" sz="half" idx="2"/>
          </p:nvPr>
        </p:nvSpPr>
        <p:spPr>
          <a:xfrm>
            <a:off x="4014787" y="2748646"/>
            <a:ext cx="6600825" cy="2763774"/>
          </a:xfrm>
          <a:solidFill>
            <a:schemeClr val="bg1"/>
          </a:solidFill>
        </p:spPr>
        <p:txBody>
          <a:bodyPr>
            <a:noAutofit/>
          </a:bodyPr>
          <a:lstStyle/>
          <a:p>
            <a:pPr marL="285750" indent="-285750">
              <a:buFont typeface="Wingdings" panose="05000000000000000000" pitchFamily="2" charset="2"/>
              <a:buChar char="v"/>
            </a:pPr>
            <a:r>
              <a:rPr lang="en-US" sz="2800" dirty="0"/>
              <a:t>Healthy Thinking</a:t>
            </a:r>
          </a:p>
          <a:p>
            <a:pPr marL="285750" indent="-285750">
              <a:buFont typeface="Wingdings" panose="05000000000000000000" pitchFamily="2" charset="2"/>
              <a:buChar char="v"/>
            </a:pPr>
            <a:r>
              <a:rPr lang="en-US" sz="2800" dirty="0"/>
              <a:t>Rest</a:t>
            </a:r>
          </a:p>
          <a:p>
            <a:pPr marL="285750" indent="-285750">
              <a:buFont typeface="Wingdings" panose="05000000000000000000" pitchFamily="2" charset="2"/>
              <a:buChar char="v"/>
            </a:pPr>
            <a:r>
              <a:rPr lang="en-US" sz="2800" dirty="0"/>
              <a:t>Mental Well Being</a:t>
            </a:r>
          </a:p>
          <a:p>
            <a:pPr marL="285750" indent="-285750">
              <a:buFont typeface="Wingdings" panose="05000000000000000000" pitchFamily="2" charset="2"/>
              <a:buChar char="v"/>
            </a:pPr>
            <a:r>
              <a:rPr lang="en-US" sz="2800" dirty="0"/>
              <a:t>Exercise</a:t>
            </a:r>
          </a:p>
          <a:p>
            <a:pPr marL="285750" indent="-285750">
              <a:buFont typeface="Wingdings" panose="05000000000000000000" pitchFamily="2" charset="2"/>
              <a:buChar char="v"/>
            </a:pPr>
            <a:r>
              <a:rPr lang="en-US" sz="2800" dirty="0"/>
              <a:t>Healthy Eating</a:t>
            </a:r>
          </a:p>
        </p:txBody>
      </p:sp>
      <p:pic>
        <p:nvPicPr>
          <p:cNvPr id="8" name="Picture 7">
            <a:extLst>
              <a:ext uri="{FF2B5EF4-FFF2-40B4-BE49-F238E27FC236}">
                <a16:creationId xmlns="" xmlns:a16="http://schemas.microsoft.com/office/drawing/2014/main" id="{A71907E9-8368-421F-8831-1817A0D559CB}"/>
              </a:ext>
            </a:extLst>
          </p:cNvPr>
          <p:cNvPicPr/>
          <p:nvPr/>
        </p:nvPicPr>
        <p:blipFill>
          <a:blip r:embed="rId3"/>
          <a:stretch>
            <a:fillRect/>
          </a:stretch>
        </p:blipFill>
        <p:spPr>
          <a:xfrm>
            <a:off x="8105775" y="5855445"/>
            <a:ext cx="3933825" cy="790324"/>
          </a:xfrm>
          <a:prstGeom prst="rect">
            <a:avLst/>
          </a:prstGeom>
        </p:spPr>
      </p:pic>
    </p:spTree>
    <p:extLst>
      <p:ext uri="{BB962C8B-B14F-4D97-AF65-F5344CB8AC3E}">
        <p14:creationId xmlns:p14="http://schemas.microsoft.com/office/powerpoint/2010/main" val="743941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 xmlns:a16="http://schemas.microsoft.com/office/drawing/2014/main" id="{490DE842-C9EF-4CDC-9CB6-1830B6C2B68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94372" y="1911307"/>
            <a:ext cx="10058400" cy="4240149"/>
          </a:xfrm>
          <a:prstGeom prst="rect">
            <a:avLst/>
          </a:prstGeom>
        </p:spPr>
      </p:pic>
      <p:sp>
        <p:nvSpPr>
          <p:cNvPr id="2" name="Title 1">
            <a:extLst>
              <a:ext uri="{FF2B5EF4-FFF2-40B4-BE49-F238E27FC236}">
                <a16:creationId xmlns="" xmlns:a16="http://schemas.microsoft.com/office/drawing/2014/main" id="{C4A7437B-8148-49D1-A082-78EED2E83E9A}"/>
              </a:ext>
            </a:extLst>
          </p:cNvPr>
          <p:cNvSpPr>
            <a:spLocks noGrp="1"/>
          </p:cNvSpPr>
          <p:nvPr>
            <p:ph type="title"/>
          </p:nvPr>
        </p:nvSpPr>
        <p:spPr>
          <a:xfrm>
            <a:off x="1143000" y="607392"/>
            <a:ext cx="10477164" cy="1164258"/>
          </a:xfrm>
        </p:spPr>
        <p:txBody>
          <a:bodyPr>
            <a:normAutofit/>
          </a:bodyPr>
          <a:lstStyle/>
          <a:p>
            <a:pPr algn="ctr"/>
            <a:r>
              <a:rPr lang="en-US" sz="4400" dirty="0"/>
              <a:t>Healthy Thinking</a:t>
            </a:r>
          </a:p>
        </p:txBody>
      </p:sp>
      <p:sp>
        <p:nvSpPr>
          <p:cNvPr id="7" name="Text Placeholder 6">
            <a:extLst>
              <a:ext uri="{FF2B5EF4-FFF2-40B4-BE49-F238E27FC236}">
                <a16:creationId xmlns="" xmlns:a16="http://schemas.microsoft.com/office/drawing/2014/main" id="{B501B3DE-9D7B-4FFC-B870-B26D3761D51F}"/>
              </a:ext>
            </a:extLst>
          </p:cNvPr>
          <p:cNvSpPr>
            <a:spLocks noGrp="1"/>
          </p:cNvSpPr>
          <p:nvPr>
            <p:ph type="body" sz="half" idx="2"/>
          </p:nvPr>
        </p:nvSpPr>
        <p:spPr>
          <a:xfrm>
            <a:off x="4014787" y="2748646"/>
            <a:ext cx="6600825" cy="2763774"/>
          </a:xfrm>
          <a:solidFill>
            <a:schemeClr val="bg1"/>
          </a:solidFill>
        </p:spPr>
        <p:txBody>
          <a:bodyPr>
            <a:noAutofit/>
          </a:bodyPr>
          <a:lstStyle/>
          <a:p>
            <a:pPr marL="285750" indent="-285750">
              <a:buFont typeface="Wingdings" panose="05000000000000000000" pitchFamily="2" charset="2"/>
              <a:buChar char="v"/>
            </a:pPr>
            <a:r>
              <a:rPr lang="en-US" sz="2800" dirty="0"/>
              <a:t> Intermittent Social Media/TV  </a:t>
            </a:r>
          </a:p>
          <a:p>
            <a:r>
              <a:rPr lang="en-US" sz="2800" dirty="0"/>
              <a:t>    </a:t>
            </a:r>
            <a:r>
              <a:rPr lang="en-US" sz="2800" dirty="0" smtClean="0"/>
              <a:t> Watching</a:t>
            </a:r>
            <a:endParaRPr lang="en-US" sz="2800" dirty="0"/>
          </a:p>
          <a:p>
            <a:pPr marL="285750" indent="-285750">
              <a:buFont typeface="Wingdings" panose="05000000000000000000" pitchFamily="2" charset="2"/>
              <a:buChar char="v"/>
            </a:pPr>
            <a:r>
              <a:rPr lang="en-US" sz="2800" dirty="0"/>
              <a:t>Know Your Standards of Survival</a:t>
            </a:r>
          </a:p>
          <a:p>
            <a:pPr marL="285750" indent="-285750">
              <a:buFont typeface="Wingdings" panose="05000000000000000000" pitchFamily="2" charset="2"/>
              <a:buChar char="v"/>
            </a:pPr>
            <a:r>
              <a:rPr lang="en-US" sz="2800" dirty="0"/>
              <a:t>Know You Are Going to Survive</a:t>
            </a:r>
          </a:p>
          <a:p>
            <a:pPr marL="285750" indent="-285750">
              <a:buFont typeface="Wingdings" panose="05000000000000000000" pitchFamily="2" charset="2"/>
              <a:buChar char="v"/>
            </a:pPr>
            <a:r>
              <a:rPr lang="en-US" sz="2800" dirty="0"/>
              <a:t>Find the Good</a:t>
            </a:r>
          </a:p>
          <a:p>
            <a:pPr marL="285750" indent="-285750">
              <a:buFont typeface="Wingdings" panose="05000000000000000000" pitchFamily="2" charset="2"/>
              <a:buChar char="v"/>
            </a:pPr>
            <a:endParaRPr lang="en-US" sz="2800" dirty="0"/>
          </a:p>
        </p:txBody>
      </p:sp>
      <p:pic>
        <p:nvPicPr>
          <p:cNvPr id="8" name="Picture 7">
            <a:extLst>
              <a:ext uri="{FF2B5EF4-FFF2-40B4-BE49-F238E27FC236}">
                <a16:creationId xmlns="" xmlns:a16="http://schemas.microsoft.com/office/drawing/2014/main" id="{A71907E9-8368-421F-8831-1817A0D559CB}"/>
              </a:ext>
            </a:extLst>
          </p:cNvPr>
          <p:cNvPicPr/>
          <p:nvPr/>
        </p:nvPicPr>
        <p:blipFill>
          <a:blip r:embed="rId3"/>
          <a:stretch>
            <a:fillRect/>
          </a:stretch>
        </p:blipFill>
        <p:spPr>
          <a:xfrm>
            <a:off x="8105775" y="5855445"/>
            <a:ext cx="3933825" cy="790324"/>
          </a:xfrm>
          <a:prstGeom prst="rect">
            <a:avLst/>
          </a:prstGeom>
        </p:spPr>
      </p:pic>
    </p:spTree>
    <p:extLst>
      <p:ext uri="{BB962C8B-B14F-4D97-AF65-F5344CB8AC3E}">
        <p14:creationId xmlns:p14="http://schemas.microsoft.com/office/powerpoint/2010/main" val="752834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 xmlns:a16="http://schemas.microsoft.com/office/drawing/2014/main" id="{490DE842-C9EF-4CDC-9CB6-1830B6C2B68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94372" y="1911307"/>
            <a:ext cx="10058400" cy="4240149"/>
          </a:xfrm>
          <a:prstGeom prst="rect">
            <a:avLst/>
          </a:prstGeom>
        </p:spPr>
      </p:pic>
      <p:sp>
        <p:nvSpPr>
          <p:cNvPr id="2" name="Title 1">
            <a:extLst>
              <a:ext uri="{FF2B5EF4-FFF2-40B4-BE49-F238E27FC236}">
                <a16:creationId xmlns="" xmlns:a16="http://schemas.microsoft.com/office/drawing/2014/main" id="{C4A7437B-8148-49D1-A082-78EED2E83E9A}"/>
              </a:ext>
            </a:extLst>
          </p:cNvPr>
          <p:cNvSpPr>
            <a:spLocks noGrp="1"/>
          </p:cNvSpPr>
          <p:nvPr>
            <p:ph type="title"/>
          </p:nvPr>
        </p:nvSpPr>
        <p:spPr>
          <a:xfrm>
            <a:off x="1143000" y="607392"/>
            <a:ext cx="10477164" cy="1164258"/>
          </a:xfrm>
        </p:spPr>
        <p:txBody>
          <a:bodyPr>
            <a:normAutofit/>
          </a:bodyPr>
          <a:lstStyle/>
          <a:p>
            <a:pPr algn="ctr"/>
            <a:r>
              <a:rPr lang="en-US" sz="4400" dirty="0"/>
              <a:t>Calm Yourself Within</a:t>
            </a:r>
          </a:p>
        </p:txBody>
      </p:sp>
      <p:sp>
        <p:nvSpPr>
          <p:cNvPr id="7" name="Text Placeholder 6">
            <a:extLst>
              <a:ext uri="{FF2B5EF4-FFF2-40B4-BE49-F238E27FC236}">
                <a16:creationId xmlns="" xmlns:a16="http://schemas.microsoft.com/office/drawing/2014/main" id="{B501B3DE-9D7B-4FFC-B870-B26D3761D51F}"/>
              </a:ext>
            </a:extLst>
          </p:cNvPr>
          <p:cNvSpPr>
            <a:spLocks noGrp="1"/>
          </p:cNvSpPr>
          <p:nvPr>
            <p:ph type="body" sz="half" idx="2"/>
          </p:nvPr>
        </p:nvSpPr>
        <p:spPr>
          <a:xfrm>
            <a:off x="4014787" y="2522863"/>
            <a:ext cx="6600825" cy="3332582"/>
          </a:xfrm>
          <a:solidFill>
            <a:schemeClr val="bg1"/>
          </a:solidFill>
        </p:spPr>
        <p:txBody>
          <a:bodyPr>
            <a:noAutofit/>
          </a:bodyPr>
          <a:lstStyle/>
          <a:p>
            <a:pPr marL="285750" indent="-285750">
              <a:buFont typeface="Wingdings" panose="05000000000000000000" pitchFamily="2" charset="2"/>
              <a:buChar char="v"/>
            </a:pPr>
            <a:r>
              <a:rPr lang="en-US" sz="2800" dirty="0"/>
              <a:t>Reach Out to Others</a:t>
            </a:r>
          </a:p>
          <a:p>
            <a:pPr marL="285750" indent="-285750">
              <a:buFont typeface="Wingdings" panose="05000000000000000000" pitchFamily="2" charset="2"/>
              <a:buChar char="v"/>
            </a:pPr>
            <a:r>
              <a:rPr lang="en-US" sz="2800" dirty="0"/>
              <a:t>Notes of Gratitude</a:t>
            </a:r>
          </a:p>
          <a:p>
            <a:pPr marL="285750" indent="-285750">
              <a:buFont typeface="Wingdings" panose="05000000000000000000" pitchFamily="2" charset="2"/>
              <a:buChar char="v"/>
            </a:pPr>
            <a:r>
              <a:rPr lang="en-US" sz="2800" dirty="0"/>
              <a:t>Book Club</a:t>
            </a:r>
          </a:p>
          <a:p>
            <a:pPr marL="285750" indent="-285750">
              <a:buFont typeface="Wingdings" panose="05000000000000000000" pitchFamily="2" charset="2"/>
              <a:buChar char="v"/>
            </a:pPr>
            <a:r>
              <a:rPr lang="en-US" sz="2800" dirty="0"/>
              <a:t>Be Creative</a:t>
            </a:r>
          </a:p>
          <a:p>
            <a:pPr marL="285750" indent="-285750">
              <a:buFont typeface="Wingdings" panose="05000000000000000000" pitchFamily="2" charset="2"/>
              <a:buChar char="v"/>
            </a:pPr>
            <a:r>
              <a:rPr lang="en-US" sz="2800" dirty="0"/>
              <a:t>Drink Tea</a:t>
            </a:r>
          </a:p>
          <a:p>
            <a:pPr marL="285750" indent="-285750">
              <a:buFont typeface="Wingdings" panose="05000000000000000000" pitchFamily="2" charset="2"/>
              <a:buChar char="v"/>
            </a:pPr>
            <a:r>
              <a:rPr lang="en-US" sz="2800" dirty="0"/>
              <a:t>Center Yourself</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endParaRPr lang="en-US" sz="2800" dirty="0"/>
          </a:p>
        </p:txBody>
      </p:sp>
      <p:pic>
        <p:nvPicPr>
          <p:cNvPr id="8" name="Picture 7">
            <a:extLst>
              <a:ext uri="{FF2B5EF4-FFF2-40B4-BE49-F238E27FC236}">
                <a16:creationId xmlns="" xmlns:a16="http://schemas.microsoft.com/office/drawing/2014/main" id="{A71907E9-8368-421F-8831-1817A0D559CB}"/>
              </a:ext>
            </a:extLst>
          </p:cNvPr>
          <p:cNvPicPr/>
          <p:nvPr/>
        </p:nvPicPr>
        <p:blipFill>
          <a:blip r:embed="rId3"/>
          <a:stretch>
            <a:fillRect/>
          </a:stretch>
        </p:blipFill>
        <p:spPr>
          <a:xfrm>
            <a:off x="8105775" y="5855445"/>
            <a:ext cx="3933825" cy="790324"/>
          </a:xfrm>
          <a:prstGeom prst="rect">
            <a:avLst/>
          </a:prstGeom>
        </p:spPr>
      </p:pic>
    </p:spTree>
    <p:extLst>
      <p:ext uri="{BB962C8B-B14F-4D97-AF65-F5344CB8AC3E}">
        <p14:creationId xmlns:p14="http://schemas.microsoft.com/office/powerpoint/2010/main" val="1896825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23895" y="0"/>
            <a:ext cx="12191979" cy="6857990"/>
          </a:xfrm>
          <a:prstGeom prst="rect">
            <a:avLst/>
          </a:prstGeom>
        </p:spPr>
      </p:pic>
      <p:sp>
        <p:nvSpPr>
          <p:cNvPr id="2" name="Title 1">
            <a:extLst>
              <a:ext uri="{FF2B5EF4-FFF2-40B4-BE49-F238E27FC236}">
                <a16:creationId xmlns="" xmlns:a16="http://schemas.microsoft.com/office/drawing/2014/main" id="{92C9295F-E638-4F61-AFE2-CF3E40556031}"/>
              </a:ext>
            </a:extLst>
          </p:cNvPr>
          <p:cNvSpPr>
            <a:spLocks noGrp="1"/>
          </p:cNvSpPr>
          <p:nvPr>
            <p:ph type="title"/>
          </p:nvPr>
        </p:nvSpPr>
        <p:spPr>
          <a:xfrm>
            <a:off x="3355571" y="2555743"/>
            <a:ext cx="6718433" cy="1746504"/>
          </a:xfrm>
          <a:solidFill>
            <a:schemeClr val="bg1"/>
          </a:solidFill>
        </p:spPr>
        <p:txBody>
          <a:bodyPr>
            <a:normAutofit/>
          </a:bodyPr>
          <a:lstStyle/>
          <a:p>
            <a:pPr algn="ctr"/>
            <a:r>
              <a:rPr lang="en-US" sz="5400" dirty="0" smtClean="0">
                <a:solidFill>
                  <a:schemeClr val="tx1">
                    <a:lumMod val="75000"/>
                    <a:lumOff val="25000"/>
                  </a:schemeClr>
                </a:solidFill>
              </a:rPr>
              <a:t>Q &amp; A</a:t>
            </a:r>
            <a:endParaRPr lang="en-US" sz="5400" dirty="0">
              <a:solidFill>
                <a:schemeClr val="tx1">
                  <a:lumMod val="75000"/>
                  <a:lumOff val="25000"/>
                </a:schemeClr>
              </a:solidFill>
            </a:endParaRPr>
          </a:p>
        </p:txBody>
      </p:sp>
      <p:pic>
        <p:nvPicPr>
          <p:cNvPr id="3" name="Picture 2"/>
          <p:cNvPicPr>
            <a:picLocks noChangeAspect="1"/>
          </p:cNvPicPr>
          <p:nvPr/>
        </p:nvPicPr>
        <p:blipFill>
          <a:blip r:embed="rId3"/>
          <a:stretch>
            <a:fillRect/>
          </a:stretch>
        </p:blipFill>
        <p:spPr>
          <a:xfrm>
            <a:off x="8783613" y="6071548"/>
            <a:ext cx="3932261" cy="786452"/>
          </a:xfrm>
          <a:prstGeom prst="rect">
            <a:avLst/>
          </a:prstGeom>
        </p:spPr>
      </p:pic>
    </p:spTree>
    <p:extLst>
      <p:ext uri="{BB962C8B-B14F-4D97-AF65-F5344CB8AC3E}">
        <p14:creationId xmlns:p14="http://schemas.microsoft.com/office/powerpoint/2010/main" val="8394397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2.xml><?xml version="1.0" encoding="utf-8"?>
<ds:datastoreItem xmlns:ds="http://schemas.openxmlformats.org/officeDocument/2006/customXml" ds:itemID="{0E92E9E5-79AF-4029-8FCA-9C327D54FD8F}">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16c05727-aa75-4e4a-9b5f-8a80a1165891"/>
    <ds:schemaRef ds:uri="71af3243-3dd4-4a8d-8c0d-dd76da1f02a5"/>
    <ds:schemaRef ds:uri="http://www.w3.org/XML/1998/namespace"/>
  </ds:schemaRefs>
</ds:datastoreItem>
</file>

<file path=customXml/itemProps3.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{3474C459-C6C3-4E51-A961-B48080B3E153}tf56410444</Template>
  <TotalTime>0</TotalTime>
  <Words>171</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Avenir Next LT Pro</vt:lpstr>
      <vt:lpstr>Avenir Next LT Pro Light</vt:lpstr>
      <vt:lpstr>Garamond</vt:lpstr>
      <vt:lpstr>Wingdings</vt:lpstr>
      <vt:lpstr>SavonVTI</vt:lpstr>
      <vt:lpstr>ASCCC COUNSELING IN A STATE OF EMERGENCY</vt:lpstr>
      <vt:lpstr>Presenters: LaTonya Parker Ed.D. ASCCC Area D Representative Bertha Hale Ed.D. CEO of Solutions 2 Etc. LLC </vt:lpstr>
      <vt:lpstr>Dr. Bertha Hale, is founder and CEO of Solutions 2 Etc. LLC and provides numerous services for children and families ordered by the courts for Anger Management, Parent Education, Domestic Violence Intervention, Supervised Visitation or other related services.   Dr. Hale received a Bachelor of Arts degree in Psychology and Social Relations from the University of California, Riverside. A Master of Arts degree in Education from California State University, San Bernardino, and a Doctorate Degree  in Education from the University of Southern California. Dr. Hale is also the author of two books “Passage Through The Night!” Coping with Grief and Loss also authored and continues to develop “The CORE Model Family Support.”  </vt:lpstr>
      <vt:lpstr>“Almost everything will work again if you unplug it for a few minutes, including you.”      -Anne Lamott</vt:lpstr>
      <vt:lpstr>Balancing Personal Responsibilities</vt:lpstr>
      <vt:lpstr>Responding To An Uninvited Transition </vt:lpstr>
      <vt:lpstr>Healthy Thinking</vt:lpstr>
      <vt:lpstr>Calm Yourself Within</vt:lpstr>
      <vt:lpstr>Q &amp; A</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2020-04-20T21:04:55Z</dcterms:created>
  <dcterms:modified xsi:type="dcterms:W3CDTF">2020-04-23T22:54:12Z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