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14"/>
  </p:notesMasterIdLst>
  <p:sldIdLst>
    <p:sldId id="259" r:id="rId3"/>
    <p:sldId id="260" r:id="rId4"/>
    <p:sldId id="262" r:id="rId5"/>
    <p:sldId id="261" r:id="rId6"/>
    <p:sldId id="263" r:id="rId7"/>
    <p:sldId id="264" r:id="rId8"/>
    <p:sldId id="265" r:id="rId9"/>
    <p:sldId id="268" r:id="rId10"/>
    <p:sldId id="266" r:id="rId11"/>
    <p:sldId id="26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FFDE62"/>
    <a:srgbClr val="054690"/>
    <a:srgbClr val="D0EA6F"/>
    <a:srgbClr val="D0EA5B"/>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0"/>
    <p:restoredTop sz="94746"/>
  </p:normalViewPr>
  <p:slideViewPr>
    <p:cSldViewPr snapToGrid="0" snapToObjects="1">
      <p:cViewPr varScale="1">
        <p:scale>
          <a:sx n="63" d="100"/>
          <a:sy n="63" d="100"/>
        </p:scale>
        <p:origin x="638"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23CA0-A4C4-4B61-B4C1-7DE483D7E24D}" type="doc">
      <dgm:prSet loTypeId="urn:microsoft.com/office/officeart/2005/8/layout/matrix2" loCatId="matrix" qsTypeId="urn:microsoft.com/office/officeart/2005/8/quickstyle/simple4" qsCatId="simple" csTypeId="urn:microsoft.com/office/officeart/2005/8/colors/accent2_2" csCatId="accent2" phldr="1"/>
      <dgm:spPr/>
      <dgm:t>
        <a:bodyPr/>
        <a:lstStyle/>
        <a:p>
          <a:endParaRPr lang="en-US"/>
        </a:p>
      </dgm:t>
    </dgm:pt>
    <dgm:pt modelId="{7A4303F0-25FF-4DA0-92F1-B9688D2FBB1C}">
      <dgm:prSet/>
      <dgm:spPr/>
      <dgm:t>
        <a:bodyPr/>
        <a:lstStyle/>
        <a:p>
          <a:r>
            <a:rPr lang="en-US" dirty="0"/>
            <a:t>Realities of higher education </a:t>
          </a:r>
        </a:p>
      </dgm:t>
    </dgm:pt>
    <dgm:pt modelId="{A05779A7-4B10-4196-AC97-EBAC66A389E3}" type="parTrans" cxnId="{C3A212C7-2404-4D14-B80E-3EC6B6914E23}">
      <dgm:prSet/>
      <dgm:spPr/>
      <dgm:t>
        <a:bodyPr/>
        <a:lstStyle/>
        <a:p>
          <a:endParaRPr lang="en-US"/>
        </a:p>
      </dgm:t>
    </dgm:pt>
    <dgm:pt modelId="{B09D2419-84A1-4327-B1B8-5BA4CE0F6364}" type="sibTrans" cxnId="{C3A212C7-2404-4D14-B80E-3EC6B6914E23}">
      <dgm:prSet/>
      <dgm:spPr/>
      <dgm:t>
        <a:bodyPr/>
        <a:lstStyle/>
        <a:p>
          <a:endParaRPr lang="en-US"/>
        </a:p>
      </dgm:t>
    </dgm:pt>
    <dgm:pt modelId="{36221B14-168E-479E-AF14-26B6D1DAAD98}">
      <dgm:prSet/>
      <dgm:spPr/>
      <dgm:t>
        <a:bodyPr/>
        <a:lstStyle/>
        <a:p>
          <a:r>
            <a:rPr lang="en-US" dirty="0"/>
            <a:t>Challenges in a virtual world</a:t>
          </a:r>
        </a:p>
      </dgm:t>
    </dgm:pt>
    <dgm:pt modelId="{01097946-7AD4-4E31-99A6-C9A67B25205B}" type="parTrans" cxnId="{0346C9AF-5433-4E95-874A-78D3E50DD93E}">
      <dgm:prSet/>
      <dgm:spPr/>
      <dgm:t>
        <a:bodyPr/>
        <a:lstStyle/>
        <a:p>
          <a:endParaRPr lang="en-US"/>
        </a:p>
      </dgm:t>
    </dgm:pt>
    <dgm:pt modelId="{09D72ACB-CC9B-4166-A444-F26E857D21B9}" type="sibTrans" cxnId="{0346C9AF-5433-4E95-874A-78D3E50DD93E}">
      <dgm:prSet/>
      <dgm:spPr/>
      <dgm:t>
        <a:bodyPr/>
        <a:lstStyle/>
        <a:p>
          <a:endParaRPr lang="en-US"/>
        </a:p>
      </dgm:t>
    </dgm:pt>
    <dgm:pt modelId="{27F24377-E20C-4D03-AB54-A82D9B1DC700}">
      <dgm:prSet/>
      <dgm:spPr/>
      <dgm:t>
        <a:bodyPr/>
        <a:lstStyle/>
        <a:p>
          <a:r>
            <a:rPr lang="en-US" dirty="0"/>
            <a:t>Changes in a virtual world</a:t>
          </a:r>
        </a:p>
      </dgm:t>
    </dgm:pt>
    <dgm:pt modelId="{0A740BFE-E1E1-4A52-AF59-5830C3C29BFD}" type="parTrans" cxnId="{4B478F2F-9AEB-4804-A58D-D25ED25D5074}">
      <dgm:prSet/>
      <dgm:spPr/>
      <dgm:t>
        <a:bodyPr/>
        <a:lstStyle/>
        <a:p>
          <a:endParaRPr lang="en-US"/>
        </a:p>
      </dgm:t>
    </dgm:pt>
    <dgm:pt modelId="{0FDA2584-65CF-4CFB-9219-E5E86736DE25}" type="sibTrans" cxnId="{4B478F2F-9AEB-4804-A58D-D25ED25D5074}">
      <dgm:prSet/>
      <dgm:spPr/>
      <dgm:t>
        <a:bodyPr/>
        <a:lstStyle/>
        <a:p>
          <a:endParaRPr lang="en-US"/>
        </a:p>
      </dgm:t>
    </dgm:pt>
    <dgm:pt modelId="{3D383D6B-D4DE-4AF1-8DEC-F1A4A98C6A3A}">
      <dgm:prSet/>
      <dgm:spPr/>
      <dgm:t>
        <a:bodyPr/>
        <a:lstStyle/>
        <a:p>
          <a:r>
            <a:rPr lang="en-US" dirty="0"/>
            <a:t>Characteristics of a competent leader</a:t>
          </a:r>
        </a:p>
      </dgm:t>
    </dgm:pt>
    <dgm:pt modelId="{EC44372C-DFC0-4EAA-B9C3-973FB9287BC8}" type="parTrans" cxnId="{F10BC0FB-5147-46FD-A51F-5EE6356B02CE}">
      <dgm:prSet/>
      <dgm:spPr/>
      <dgm:t>
        <a:bodyPr/>
        <a:lstStyle/>
        <a:p>
          <a:endParaRPr lang="en-US"/>
        </a:p>
      </dgm:t>
    </dgm:pt>
    <dgm:pt modelId="{D354DFB0-E36F-4CD1-9B3D-927E220B9DBE}" type="sibTrans" cxnId="{F10BC0FB-5147-46FD-A51F-5EE6356B02CE}">
      <dgm:prSet/>
      <dgm:spPr/>
      <dgm:t>
        <a:bodyPr/>
        <a:lstStyle/>
        <a:p>
          <a:endParaRPr lang="en-US"/>
        </a:p>
      </dgm:t>
    </dgm:pt>
    <dgm:pt modelId="{25BD79F5-E426-43FD-98BA-FE26653CD14A}" type="pres">
      <dgm:prSet presAssocID="{A9D23CA0-A4C4-4B61-B4C1-7DE483D7E24D}" presName="matrix" presStyleCnt="0">
        <dgm:presLayoutVars>
          <dgm:chMax val="1"/>
          <dgm:dir/>
          <dgm:resizeHandles val="exact"/>
        </dgm:presLayoutVars>
      </dgm:prSet>
      <dgm:spPr/>
    </dgm:pt>
    <dgm:pt modelId="{C9681E79-061B-48B9-951A-872F08C0B136}" type="pres">
      <dgm:prSet presAssocID="{A9D23CA0-A4C4-4B61-B4C1-7DE483D7E24D}" presName="axisShape" presStyleLbl="bgShp" presStyleIdx="0" presStyleCnt="1"/>
      <dgm:spPr/>
    </dgm:pt>
    <dgm:pt modelId="{95C9CA20-941F-421E-8AA7-9073C7AB2787}" type="pres">
      <dgm:prSet presAssocID="{A9D23CA0-A4C4-4B61-B4C1-7DE483D7E24D}" presName="rect1" presStyleLbl="node1" presStyleIdx="0" presStyleCnt="4">
        <dgm:presLayoutVars>
          <dgm:chMax val="0"/>
          <dgm:chPref val="0"/>
          <dgm:bulletEnabled val="1"/>
        </dgm:presLayoutVars>
      </dgm:prSet>
      <dgm:spPr/>
    </dgm:pt>
    <dgm:pt modelId="{936C9FB0-D90D-45F0-91FB-868269212936}" type="pres">
      <dgm:prSet presAssocID="{A9D23CA0-A4C4-4B61-B4C1-7DE483D7E24D}" presName="rect2" presStyleLbl="node1" presStyleIdx="1" presStyleCnt="4">
        <dgm:presLayoutVars>
          <dgm:chMax val="0"/>
          <dgm:chPref val="0"/>
          <dgm:bulletEnabled val="1"/>
        </dgm:presLayoutVars>
      </dgm:prSet>
      <dgm:spPr/>
    </dgm:pt>
    <dgm:pt modelId="{6128A8F6-C76C-4159-AD9D-DFD6EE1A15BD}" type="pres">
      <dgm:prSet presAssocID="{A9D23CA0-A4C4-4B61-B4C1-7DE483D7E24D}" presName="rect3" presStyleLbl="node1" presStyleIdx="2" presStyleCnt="4">
        <dgm:presLayoutVars>
          <dgm:chMax val="0"/>
          <dgm:chPref val="0"/>
          <dgm:bulletEnabled val="1"/>
        </dgm:presLayoutVars>
      </dgm:prSet>
      <dgm:spPr/>
    </dgm:pt>
    <dgm:pt modelId="{42CF9169-8A36-4A9F-AFB9-9257DFC0E462}" type="pres">
      <dgm:prSet presAssocID="{A9D23CA0-A4C4-4B61-B4C1-7DE483D7E24D}" presName="rect4" presStyleLbl="node1" presStyleIdx="3" presStyleCnt="4">
        <dgm:presLayoutVars>
          <dgm:chMax val="0"/>
          <dgm:chPref val="0"/>
          <dgm:bulletEnabled val="1"/>
        </dgm:presLayoutVars>
      </dgm:prSet>
      <dgm:spPr/>
    </dgm:pt>
  </dgm:ptLst>
  <dgm:cxnLst>
    <dgm:cxn modelId="{AB6E8603-F6DE-4813-845B-1AC83D85EBDF}" type="presOf" srcId="{A9D23CA0-A4C4-4B61-B4C1-7DE483D7E24D}" destId="{25BD79F5-E426-43FD-98BA-FE26653CD14A}" srcOrd="0" destOrd="0" presId="urn:microsoft.com/office/officeart/2005/8/layout/matrix2"/>
    <dgm:cxn modelId="{2F916124-8995-428E-A17D-B92C6CD661A9}" type="presOf" srcId="{27F24377-E20C-4D03-AB54-A82D9B1DC700}" destId="{6128A8F6-C76C-4159-AD9D-DFD6EE1A15BD}" srcOrd="0" destOrd="0" presId="urn:microsoft.com/office/officeart/2005/8/layout/matrix2"/>
    <dgm:cxn modelId="{4B478F2F-9AEB-4804-A58D-D25ED25D5074}" srcId="{A9D23CA0-A4C4-4B61-B4C1-7DE483D7E24D}" destId="{27F24377-E20C-4D03-AB54-A82D9B1DC700}" srcOrd="2" destOrd="0" parTransId="{0A740BFE-E1E1-4A52-AF59-5830C3C29BFD}" sibTransId="{0FDA2584-65CF-4CFB-9219-E5E86736DE25}"/>
    <dgm:cxn modelId="{1DBCD5A2-99AA-4327-82E1-4EBB08F91826}" type="presOf" srcId="{36221B14-168E-479E-AF14-26B6D1DAAD98}" destId="{936C9FB0-D90D-45F0-91FB-868269212936}" srcOrd="0" destOrd="0" presId="urn:microsoft.com/office/officeart/2005/8/layout/matrix2"/>
    <dgm:cxn modelId="{0346C9AF-5433-4E95-874A-78D3E50DD93E}" srcId="{A9D23CA0-A4C4-4B61-B4C1-7DE483D7E24D}" destId="{36221B14-168E-479E-AF14-26B6D1DAAD98}" srcOrd="1" destOrd="0" parTransId="{01097946-7AD4-4E31-99A6-C9A67B25205B}" sibTransId="{09D72ACB-CC9B-4166-A444-F26E857D21B9}"/>
    <dgm:cxn modelId="{B491D8C0-DF03-431C-85D2-0D3C7FB82940}" type="presOf" srcId="{3D383D6B-D4DE-4AF1-8DEC-F1A4A98C6A3A}" destId="{42CF9169-8A36-4A9F-AFB9-9257DFC0E462}" srcOrd="0" destOrd="0" presId="urn:microsoft.com/office/officeart/2005/8/layout/matrix2"/>
    <dgm:cxn modelId="{C3A212C7-2404-4D14-B80E-3EC6B6914E23}" srcId="{A9D23CA0-A4C4-4B61-B4C1-7DE483D7E24D}" destId="{7A4303F0-25FF-4DA0-92F1-B9688D2FBB1C}" srcOrd="0" destOrd="0" parTransId="{A05779A7-4B10-4196-AC97-EBAC66A389E3}" sibTransId="{B09D2419-84A1-4327-B1B8-5BA4CE0F6364}"/>
    <dgm:cxn modelId="{F10BC0FB-5147-46FD-A51F-5EE6356B02CE}" srcId="{A9D23CA0-A4C4-4B61-B4C1-7DE483D7E24D}" destId="{3D383D6B-D4DE-4AF1-8DEC-F1A4A98C6A3A}" srcOrd="3" destOrd="0" parTransId="{EC44372C-DFC0-4EAA-B9C3-973FB9287BC8}" sibTransId="{D354DFB0-E36F-4CD1-9B3D-927E220B9DBE}"/>
    <dgm:cxn modelId="{6D0E3AFD-0B8C-4822-AA62-9E20658F2A3E}" type="presOf" srcId="{7A4303F0-25FF-4DA0-92F1-B9688D2FBB1C}" destId="{95C9CA20-941F-421E-8AA7-9073C7AB2787}" srcOrd="0" destOrd="0" presId="urn:microsoft.com/office/officeart/2005/8/layout/matrix2"/>
    <dgm:cxn modelId="{15535F5B-6DCC-4A63-9F74-50E70A47376F}" type="presParOf" srcId="{25BD79F5-E426-43FD-98BA-FE26653CD14A}" destId="{C9681E79-061B-48B9-951A-872F08C0B136}" srcOrd="0" destOrd="0" presId="urn:microsoft.com/office/officeart/2005/8/layout/matrix2"/>
    <dgm:cxn modelId="{A53C04E0-F06A-4DFE-819F-FCE87F674349}" type="presParOf" srcId="{25BD79F5-E426-43FD-98BA-FE26653CD14A}" destId="{95C9CA20-941F-421E-8AA7-9073C7AB2787}" srcOrd="1" destOrd="0" presId="urn:microsoft.com/office/officeart/2005/8/layout/matrix2"/>
    <dgm:cxn modelId="{07F99112-0D54-47CF-AA38-732ECFA2B123}" type="presParOf" srcId="{25BD79F5-E426-43FD-98BA-FE26653CD14A}" destId="{936C9FB0-D90D-45F0-91FB-868269212936}" srcOrd="2" destOrd="0" presId="urn:microsoft.com/office/officeart/2005/8/layout/matrix2"/>
    <dgm:cxn modelId="{B48B0B51-3214-45C4-82DE-B9DDAF0BDF21}" type="presParOf" srcId="{25BD79F5-E426-43FD-98BA-FE26653CD14A}" destId="{6128A8F6-C76C-4159-AD9D-DFD6EE1A15BD}" srcOrd="3" destOrd="0" presId="urn:microsoft.com/office/officeart/2005/8/layout/matrix2"/>
    <dgm:cxn modelId="{C8FA7B64-1C97-4221-BA87-5C7D9206304D}" type="presParOf" srcId="{25BD79F5-E426-43FD-98BA-FE26653CD14A}" destId="{42CF9169-8A36-4A9F-AFB9-9257DFC0E462}"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5DBEB-ECF5-4C7D-BA3C-1AB84856F216}"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8AF231F1-807F-478F-8CA4-DFE47D1A0F6A}">
      <dgm:prSet/>
      <dgm:spPr/>
      <dgm:t>
        <a:bodyPr/>
        <a:lstStyle/>
        <a:p>
          <a:r>
            <a:rPr lang="en-US"/>
            <a:t>Not one size fits all approach</a:t>
          </a:r>
        </a:p>
      </dgm:t>
    </dgm:pt>
    <dgm:pt modelId="{599C7287-EF8D-4DE7-A8B0-6E0906C31AFD}" type="parTrans" cxnId="{1B296BB8-CD6F-4861-8392-544FB8901355}">
      <dgm:prSet/>
      <dgm:spPr/>
      <dgm:t>
        <a:bodyPr/>
        <a:lstStyle/>
        <a:p>
          <a:endParaRPr lang="en-US"/>
        </a:p>
      </dgm:t>
    </dgm:pt>
    <dgm:pt modelId="{2FB5ADFF-A1B8-4A05-AEA2-AD900AF076C6}" type="sibTrans" cxnId="{1B296BB8-CD6F-4861-8392-544FB8901355}">
      <dgm:prSet/>
      <dgm:spPr/>
      <dgm:t>
        <a:bodyPr/>
        <a:lstStyle/>
        <a:p>
          <a:endParaRPr lang="en-US"/>
        </a:p>
      </dgm:t>
    </dgm:pt>
    <dgm:pt modelId="{69138B27-5D19-479D-B3CD-B0573AB357D4}">
      <dgm:prSet/>
      <dgm:spPr/>
      <dgm:t>
        <a:bodyPr/>
        <a:lstStyle/>
        <a:p>
          <a:r>
            <a:rPr lang="en-US"/>
            <a:t>Strengths/ Growth</a:t>
          </a:r>
        </a:p>
      </dgm:t>
    </dgm:pt>
    <dgm:pt modelId="{F40F1350-8196-4AC6-9B1C-E32934ECA1F1}" type="parTrans" cxnId="{0E3CAB0B-60C2-4AF9-89A4-D6CFD2FF8122}">
      <dgm:prSet/>
      <dgm:spPr/>
      <dgm:t>
        <a:bodyPr/>
        <a:lstStyle/>
        <a:p>
          <a:endParaRPr lang="en-US"/>
        </a:p>
      </dgm:t>
    </dgm:pt>
    <dgm:pt modelId="{B0279344-5B9D-4F56-8740-CC6D13A0489C}" type="sibTrans" cxnId="{0E3CAB0B-60C2-4AF9-89A4-D6CFD2FF8122}">
      <dgm:prSet/>
      <dgm:spPr/>
      <dgm:t>
        <a:bodyPr/>
        <a:lstStyle/>
        <a:p>
          <a:endParaRPr lang="en-US"/>
        </a:p>
      </dgm:t>
    </dgm:pt>
    <dgm:pt modelId="{F3A9F2CA-0053-4BA5-996D-71A8793CEFC3}">
      <dgm:prSet/>
      <dgm:spPr/>
      <dgm:t>
        <a:bodyPr/>
        <a:lstStyle/>
        <a:p>
          <a:r>
            <a:rPr lang="en-US"/>
            <a:t>Equity- minded</a:t>
          </a:r>
        </a:p>
      </dgm:t>
    </dgm:pt>
    <dgm:pt modelId="{1989BEAA-115C-4042-A15D-92C67F48DF05}" type="parTrans" cxnId="{26595BB1-5170-424F-AE05-2D582F0DB9FF}">
      <dgm:prSet/>
      <dgm:spPr/>
      <dgm:t>
        <a:bodyPr/>
        <a:lstStyle/>
        <a:p>
          <a:endParaRPr lang="en-US"/>
        </a:p>
      </dgm:t>
    </dgm:pt>
    <dgm:pt modelId="{3511B70D-AF2C-43C5-A0A0-4DEA0B6ECA0D}" type="sibTrans" cxnId="{26595BB1-5170-424F-AE05-2D582F0DB9FF}">
      <dgm:prSet/>
      <dgm:spPr/>
      <dgm:t>
        <a:bodyPr/>
        <a:lstStyle/>
        <a:p>
          <a:endParaRPr lang="en-US"/>
        </a:p>
      </dgm:t>
    </dgm:pt>
    <dgm:pt modelId="{48F42B6C-907C-4F0F-83C0-502EF53FB5B3}">
      <dgm:prSet/>
      <dgm:spPr/>
      <dgm:t>
        <a:bodyPr/>
        <a:lstStyle/>
        <a:p>
          <a:r>
            <a:rPr lang="en-US"/>
            <a:t>Communication</a:t>
          </a:r>
        </a:p>
      </dgm:t>
    </dgm:pt>
    <dgm:pt modelId="{153A5D09-148D-48B4-9395-03D431A09712}" type="parTrans" cxnId="{D6DA3AD5-5769-4E79-8B7D-E5E5AEED8157}">
      <dgm:prSet/>
      <dgm:spPr/>
      <dgm:t>
        <a:bodyPr/>
        <a:lstStyle/>
        <a:p>
          <a:endParaRPr lang="en-US"/>
        </a:p>
      </dgm:t>
    </dgm:pt>
    <dgm:pt modelId="{AD993F0A-F9D5-4ADD-AE07-138BA0902595}" type="sibTrans" cxnId="{D6DA3AD5-5769-4E79-8B7D-E5E5AEED8157}">
      <dgm:prSet/>
      <dgm:spPr/>
      <dgm:t>
        <a:bodyPr/>
        <a:lstStyle/>
        <a:p>
          <a:endParaRPr lang="en-US"/>
        </a:p>
      </dgm:t>
    </dgm:pt>
    <dgm:pt modelId="{350D4185-3141-46F5-9861-60C0AB274C79}">
      <dgm:prSet/>
      <dgm:spPr/>
      <dgm:t>
        <a:bodyPr/>
        <a:lstStyle/>
        <a:p>
          <a:r>
            <a:rPr lang="en-US"/>
            <a:t>Empowerment and voice of others</a:t>
          </a:r>
        </a:p>
      </dgm:t>
    </dgm:pt>
    <dgm:pt modelId="{F167740B-54B4-47C4-A6EE-99F6B2B49140}" type="parTrans" cxnId="{F7788DA4-F8AD-4A08-9B48-9A3A03F8D611}">
      <dgm:prSet/>
      <dgm:spPr/>
      <dgm:t>
        <a:bodyPr/>
        <a:lstStyle/>
        <a:p>
          <a:endParaRPr lang="en-US"/>
        </a:p>
      </dgm:t>
    </dgm:pt>
    <dgm:pt modelId="{39318B7A-8770-497E-941A-E65B1160C8C1}" type="sibTrans" cxnId="{F7788DA4-F8AD-4A08-9B48-9A3A03F8D611}">
      <dgm:prSet/>
      <dgm:spPr/>
      <dgm:t>
        <a:bodyPr/>
        <a:lstStyle/>
        <a:p>
          <a:endParaRPr lang="en-US"/>
        </a:p>
      </dgm:t>
    </dgm:pt>
    <dgm:pt modelId="{2B8B7C64-FD89-4B70-BBFC-7B64C558E7F3}">
      <dgm:prSet/>
      <dgm:spPr/>
      <dgm:t>
        <a:bodyPr/>
        <a:lstStyle/>
        <a:p>
          <a:r>
            <a:rPr lang="en-US"/>
            <a:t>Patience</a:t>
          </a:r>
        </a:p>
      </dgm:t>
    </dgm:pt>
    <dgm:pt modelId="{25698C78-5884-400A-85C0-BEE05885ED7B}" type="parTrans" cxnId="{839948D5-999F-467B-8EC9-6B6CB913F75E}">
      <dgm:prSet/>
      <dgm:spPr/>
      <dgm:t>
        <a:bodyPr/>
        <a:lstStyle/>
        <a:p>
          <a:endParaRPr lang="en-US"/>
        </a:p>
      </dgm:t>
    </dgm:pt>
    <dgm:pt modelId="{25CDCDF7-6A1A-4FED-A4E6-9C98D0D1D2DD}" type="sibTrans" cxnId="{839948D5-999F-467B-8EC9-6B6CB913F75E}">
      <dgm:prSet/>
      <dgm:spPr/>
      <dgm:t>
        <a:bodyPr/>
        <a:lstStyle/>
        <a:p>
          <a:endParaRPr lang="en-US"/>
        </a:p>
      </dgm:t>
    </dgm:pt>
    <dgm:pt modelId="{26541792-997C-4E08-9C98-E86968B4C67C}" type="pres">
      <dgm:prSet presAssocID="{F145DBEB-ECF5-4C7D-BA3C-1AB84856F216}" presName="diagram" presStyleCnt="0">
        <dgm:presLayoutVars>
          <dgm:dir/>
          <dgm:resizeHandles val="exact"/>
        </dgm:presLayoutVars>
      </dgm:prSet>
      <dgm:spPr/>
    </dgm:pt>
    <dgm:pt modelId="{5955604B-488D-4BD1-BB1C-CD1F6E5F9E4E}" type="pres">
      <dgm:prSet presAssocID="{8AF231F1-807F-478F-8CA4-DFE47D1A0F6A}" presName="node" presStyleLbl="node1" presStyleIdx="0" presStyleCnt="6">
        <dgm:presLayoutVars>
          <dgm:bulletEnabled val="1"/>
        </dgm:presLayoutVars>
      </dgm:prSet>
      <dgm:spPr/>
    </dgm:pt>
    <dgm:pt modelId="{D198819C-302B-4D58-AE57-B758E1E811E4}" type="pres">
      <dgm:prSet presAssocID="{2FB5ADFF-A1B8-4A05-AEA2-AD900AF076C6}" presName="sibTrans" presStyleCnt="0"/>
      <dgm:spPr/>
    </dgm:pt>
    <dgm:pt modelId="{7474B443-EEFC-45A2-B6DF-F6C0674BE16F}" type="pres">
      <dgm:prSet presAssocID="{69138B27-5D19-479D-B3CD-B0573AB357D4}" presName="node" presStyleLbl="node1" presStyleIdx="1" presStyleCnt="6">
        <dgm:presLayoutVars>
          <dgm:bulletEnabled val="1"/>
        </dgm:presLayoutVars>
      </dgm:prSet>
      <dgm:spPr/>
    </dgm:pt>
    <dgm:pt modelId="{B7F6CA54-EA00-40EB-BA37-96E304C40B00}" type="pres">
      <dgm:prSet presAssocID="{B0279344-5B9D-4F56-8740-CC6D13A0489C}" presName="sibTrans" presStyleCnt="0"/>
      <dgm:spPr/>
    </dgm:pt>
    <dgm:pt modelId="{313A3085-8AEB-4E96-BE66-B8E5D5058E19}" type="pres">
      <dgm:prSet presAssocID="{F3A9F2CA-0053-4BA5-996D-71A8793CEFC3}" presName="node" presStyleLbl="node1" presStyleIdx="2" presStyleCnt="6">
        <dgm:presLayoutVars>
          <dgm:bulletEnabled val="1"/>
        </dgm:presLayoutVars>
      </dgm:prSet>
      <dgm:spPr/>
    </dgm:pt>
    <dgm:pt modelId="{0CEF58D9-E076-45E8-BF32-0377C65C3519}" type="pres">
      <dgm:prSet presAssocID="{3511B70D-AF2C-43C5-A0A0-4DEA0B6ECA0D}" presName="sibTrans" presStyleCnt="0"/>
      <dgm:spPr/>
    </dgm:pt>
    <dgm:pt modelId="{407B23CC-1DF9-4350-A8BE-BE3309A0CAF7}" type="pres">
      <dgm:prSet presAssocID="{48F42B6C-907C-4F0F-83C0-502EF53FB5B3}" presName="node" presStyleLbl="node1" presStyleIdx="3" presStyleCnt="6">
        <dgm:presLayoutVars>
          <dgm:bulletEnabled val="1"/>
        </dgm:presLayoutVars>
      </dgm:prSet>
      <dgm:spPr/>
    </dgm:pt>
    <dgm:pt modelId="{5DC187DD-86B9-4773-8B8D-D7D2E39C86DE}" type="pres">
      <dgm:prSet presAssocID="{AD993F0A-F9D5-4ADD-AE07-138BA0902595}" presName="sibTrans" presStyleCnt="0"/>
      <dgm:spPr/>
    </dgm:pt>
    <dgm:pt modelId="{EB5044B8-A0AC-40EF-AA0F-F8EF64300E00}" type="pres">
      <dgm:prSet presAssocID="{350D4185-3141-46F5-9861-60C0AB274C79}" presName="node" presStyleLbl="node1" presStyleIdx="4" presStyleCnt="6">
        <dgm:presLayoutVars>
          <dgm:bulletEnabled val="1"/>
        </dgm:presLayoutVars>
      </dgm:prSet>
      <dgm:spPr/>
    </dgm:pt>
    <dgm:pt modelId="{481887EE-6744-4FF8-BB0F-CB5F27DE2ACE}" type="pres">
      <dgm:prSet presAssocID="{39318B7A-8770-497E-941A-E65B1160C8C1}" presName="sibTrans" presStyleCnt="0"/>
      <dgm:spPr/>
    </dgm:pt>
    <dgm:pt modelId="{64C4C360-0136-4696-BB99-9F5842903849}" type="pres">
      <dgm:prSet presAssocID="{2B8B7C64-FD89-4B70-BBFC-7B64C558E7F3}" presName="node" presStyleLbl="node1" presStyleIdx="5" presStyleCnt="6">
        <dgm:presLayoutVars>
          <dgm:bulletEnabled val="1"/>
        </dgm:presLayoutVars>
      </dgm:prSet>
      <dgm:spPr/>
    </dgm:pt>
  </dgm:ptLst>
  <dgm:cxnLst>
    <dgm:cxn modelId="{70F1590B-F6B3-429D-925B-F6DFD360B33D}" type="presOf" srcId="{F145DBEB-ECF5-4C7D-BA3C-1AB84856F216}" destId="{26541792-997C-4E08-9C98-E86968B4C67C}" srcOrd="0" destOrd="0" presId="urn:microsoft.com/office/officeart/2005/8/layout/default"/>
    <dgm:cxn modelId="{0E3CAB0B-60C2-4AF9-89A4-D6CFD2FF8122}" srcId="{F145DBEB-ECF5-4C7D-BA3C-1AB84856F216}" destId="{69138B27-5D19-479D-B3CD-B0573AB357D4}" srcOrd="1" destOrd="0" parTransId="{F40F1350-8196-4AC6-9B1C-E32934ECA1F1}" sibTransId="{B0279344-5B9D-4F56-8740-CC6D13A0489C}"/>
    <dgm:cxn modelId="{27F3321F-EED8-4C67-9821-683E66A003C5}" type="presOf" srcId="{F3A9F2CA-0053-4BA5-996D-71A8793CEFC3}" destId="{313A3085-8AEB-4E96-BE66-B8E5D5058E19}" srcOrd="0" destOrd="0" presId="urn:microsoft.com/office/officeart/2005/8/layout/default"/>
    <dgm:cxn modelId="{7E1F9F3B-4DC9-4CAD-9911-09D380C3D835}" type="presOf" srcId="{69138B27-5D19-479D-B3CD-B0573AB357D4}" destId="{7474B443-EEFC-45A2-B6DF-F6C0674BE16F}" srcOrd="0" destOrd="0" presId="urn:microsoft.com/office/officeart/2005/8/layout/default"/>
    <dgm:cxn modelId="{973FB63C-6ACA-4C39-BC0F-AC126F6539F2}" type="presOf" srcId="{48F42B6C-907C-4F0F-83C0-502EF53FB5B3}" destId="{407B23CC-1DF9-4350-A8BE-BE3309A0CAF7}" srcOrd="0" destOrd="0" presId="urn:microsoft.com/office/officeart/2005/8/layout/default"/>
    <dgm:cxn modelId="{86B81D56-FECD-44A2-B106-B680A2E7BC89}" type="presOf" srcId="{8AF231F1-807F-478F-8CA4-DFE47D1A0F6A}" destId="{5955604B-488D-4BD1-BB1C-CD1F6E5F9E4E}" srcOrd="0" destOrd="0" presId="urn:microsoft.com/office/officeart/2005/8/layout/default"/>
    <dgm:cxn modelId="{F7788DA4-F8AD-4A08-9B48-9A3A03F8D611}" srcId="{F145DBEB-ECF5-4C7D-BA3C-1AB84856F216}" destId="{350D4185-3141-46F5-9861-60C0AB274C79}" srcOrd="4" destOrd="0" parTransId="{F167740B-54B4-47C4-A6EE-99F6B2B49140}" sibTransId="{39318B7A-8770-497E-941A-E65B1160C8C1}"/>
    <dgm:cxn modelId="{C2848BA8-AC2C-49B2-9D96-8FC5FD8071CD}" type="presOf" srcId="{350D4185-3141-46F5-9861-60C0AB274C79}" destId="{EB5044B8-A0AC-40EF-AA0F-F8EF64300E00}" srcOrd="0" destOrd="0" presId="urn:microsoft.com/office/officeart/2005/8/layout/default"/>
    <dgm:cxn modelId="{26595BB1-5170-424F-AE05-2D582F0DB9FF}" srcId="{F145DBEB-ECF5-4C7D-BA3C-1AB84856F216}" destId="{F3A9F2CA-0053-4BA5-996D-71A8793CEFC3}" srcOrd="2" destOrd="0" parTransId="{1989BEAA-115C-4042-A15D-92C67F48DF05}" sibTransId="{3511B70D-AF2C-43C5-A0A0-4DEA0B6ECA0D}"/>
    <dgm:cxn modelId="{1B296BB8-CD6F-4861-8392-544FB8901355}" srcId="{F145DBEB-ECF5-4C7D-BA3C-1AB84856F216}" destId="{8AF231F1-807F-478F-8CA4-DFE47D1A0F6A}" srcOrd="0" destOrd="0" parTransId="{599C7287-EF8D-4DE7-A8B0-6E0906C31AFD}" sibTransId="{2FB5ADFF-A1B8-4A05-AEA2-AD900AF076C6}"/>
    <dgm:cxn modelId="{344FC6BB-F070-4387-9F62-E9F6716BAE5C}" type="presOf" srcId="{2B8B7C64-FD89-4B70-BBFC-7B64C558E7F3}" destId="{64C4C360-0136-4696-BB99-9F5842903849}" srcOrd="0" destOrd="0" presId="urn:microsoft.com/office/officeart/2005/8/layout/default"/>
    <dgm:cxn modelId="{D6DA3AD5-5769-4E79-8B7D-E5E5AEED8157}" srcId="{F145DBEB-ECF5-4C7D-BA3C-1AB84856F216}" destId="{48F42B6C-907C-4F0F-83C0-502EF53FB5B3}" srcOrd="3" destOrd="0" parTransId="{153A5D09-148D-48B4-9395-03D431A09712}" sibTransId="{AD993F0A-F9D5-4ADD-AE07-138BA0902595}"/>
    <dgm:cxn modelId="{839948D5-999F-467B-8EC9-6B6CB913F75E}" srcId="{F145DBEB-ECF5-4C7D-BA3C-1AB84856F216}" destId="{2B8B7C64-FD89-4B70-BBFC-7B64C558E7F3}" srcOrd="5" destOrd="0" parTransId="{25698C78-5884-400A-85C0-BEE05885ED7B}" sibTransId="{25CDCDF7-6A1A-4FED-A4E6-9C98D0D1D2DD}"/>
    <dgm:cxn modelId="{01B94AF7-247E-4921-A261-12BDCB57068C}" type="presParOf" srcId="{26541792-997C-4E08-9C98-E86968B4C67C}" destId="{5955604B-488D-4BD1-BB1C-CD1F6E5F9E4E}" srcOrd="0" destOrd="0" presId="urn:microsoft.com/office/officeart/2005/8/layout/default"/>
    <dgm:cxn modelId="{C28C1E48-0250-4AA6-A27F-793882B25818}" type="presParOf" srcId="{26541792-997C-4E08-9C98-E86968B4C67C}" destId="{D198819C-302B-4D58-AE57-B758E1E811E4}" srcOrd="1" destOrd="0" presId="urn:microsoft.com/office/officeart/2005/8/layout/default"/>
    <dgm:cxn modelId="{D8EE5030-4858-4C59-8E2B-5046DA84C16B}" type="presParOf" srcId="{26541792-997C-4E08-9C98-E86968B4C67C}" destId="{7474B443-EEFC-45A2-B6DF-F6C0674BE16F}" srcOrd="2" destOrd="0" presId="urn:microsoft.com/office/officeart/2005/8/layout/default"/>
    <dgm:cxn modelId="{0F4734AD-402A-4489-B09A-8DC25D5EC6F7}" type="presParOf" srcId="{26541792-997C-4E08-9C98-E86968B4C67C}" destId="{B7F6CA54-EA00-40EB-BA37-96E304C40B00}" srcOrd="3" destOrd="0" presId="urn:microsoft.com/office/officeart/2005/8/layout/default"/>
    <dgm:cxn modelId="{4D14CB3E-2885-445A-B0A9-904DAB6905EA}" type="presParOf" srcId="{26541792-997C-4E08-9C98-E86968B4C67C}" destId="{313A3085-8AEB-4E96-BE66-B8E5D5058E19}" srcOrd="4" destOrd="0" presId="urn:microsoft.com/office/officeart/2005/8/layout/default"/>
    <dgm:cxn modelId="{2BB4512A-A1ED-4744-8AC8-4F826285D0EE}" type="presParOf" srcId="{26541792-997C-4E08-9C98-E86968B4C67C}" destId="{0CEF58D9-E076-45E8-BF32-0377C65C3519}" srcOrd="5" destOrd="0" presId="urn:microsoft.com/office/officeart/2005/8/layout/default"/>
    <dgm:cxn modelId="{84CDE2F9-CA76-4E1E-B4C3-95F8132383B0}" type="presParOf" srcId="{26541792-997C-4E08-9C98-E86968B4C67C}" destId="{407B23CC-1DF9-4350-A8BE-BE3309A0CAF7}" srcOrd="6" destOrd="0" presId="urn:microsoft.com/office/officeart/2005/8/layout/default"/>
    <dgm:cxn modelId="{5911D41F-4F86-49B9-90DD-0FEBF7B26E79}" type="presParOf" srcId="{26541792-997C-4E08-9C98-E86968B4C67C}" destId="{5DC187DD-86B9-4773-8B8D-D7D2E39C86DE}" srcOrd="7" destOrd="0" presId="urn:microsoft.com/office/officeart/2005/8/layout/default"/>
    <dgm:cxn modelId="{70B244F1-00C0-4F69-9927-83E2B5FAC5A8}" type="presParOf" srcId="{26541792-997C-4E08-9C98-E86968B4C67C}" destId="{EB5044B8-A0AC-40EF-AA0F-F8EF64300E00}" srcOrd="8" destOrd="0" presId="urn:microsoft.com/office/officeart/2005/8/layout/default"/>
    <dgm:cxn modelId="{F198F7EC-FCFF-479E-85DE-D5D5728C47FD}" type="presParOf" srcId="{26541792-997C-4E08-9C98-E86968B4C67C}" destId="{481887EE-6744-4FF8-BB0F-CB5F27DE2ACE}" srcOrd="9" destOrd="0" presId="urn:microsoft.com/office/officeart/2005/8/layout/default"/>
    <dgm:cxn modelId="{8362E467-A79F-492F-8269-EEF6AEBA16C4}" type="presParOf" srcId="{26541792-997C-4E08-9C98-E86968B4C67C}" destId="{64C4C360-0136-4696-BB99-9F5842903849}"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23CA0-A4C4-4B61-B4C1-7DE483D7E24D}" type="doc">
      <dgm:prSet loTypeId="urn:microsoft.com/office/officeart/2005/8/layout/matrix2" loCatId="matrix" qsTypeId="urn:microsoft.com/office/officeart/2005/8/quickstyle/simple4" qsCatId="simple" csTypeId="urn:microsoft.com/office/officeart/2005/8/colors/accent2_2" csCatId="accent2" phldr="1"/>
      <dgm:spPr/>
      <dgm:t>
        <a:bodyPr/>
        <a:lstStyle/>
        <a:p>
          <a:endParaRPr lang="en-US"/>
        </a:p>
      </dgm:t>
    </dgm:pt>
    <dgm:pt modelId="{7A4303F0-25FF-4DA0-92F1-B9688D2FBB1C}">
      <dgm:prSet/>
      <dgm:spPr/>
      <dgm:t>
        <a:bodyPr/>
        <a:lstStyle/>
        <a:p>
          <a:r>
            <a:rPr lang="en-US" dirty="0"/>
            <a:t>Can quality instruction be delivered in a Virtual Platform?</a:t>
          </a:r>
        </a:p>
      </dgm:t>
    </dgm:pt>
    <dgm:pt modelId="{A05779A7-4B10-4196-AC97-EBAC66A389E3}" type="parTrans" cxnId="{C3A212C7-2404-4D14-B80E-3EC6B6914E23}">
      <dgm:prSet/>
      <dgm:spPr/>
      <dgm:t>
        <a:bodyPr/>
        <a:lstStyle/>
        <a:p>
          <a:endParaRPr lang="en-US"/>
        </a:p>
      </dgm:t>
    </dgm:pt>
    <dgm:pt modelId="{B09D2419-84A1-4327-B1B8-5BA4CE0F6364}" type="sibTrans" cxnId="{C3A212C7-2404-4D14-B80E-3EC6B6914E23}">
      <dgm:prSet/>
      <dgm:spPr/>
      <dgm:t>
        <a:bodyPr/>
        <a:lstStyle/>
        <a:p>
          <a:endParaRPr lang="en-US"/>
        </a:p>
      </dgm:t>
    </dgm:pt>
    <dgm:pt modelId="{36221B14-168E-479E-AF14-26B6D1DAAD98}">
      <dgm:prSet/>
      <dgm:spPr/>
      <dgm:t>
        <a:bodyPr/>
        <a:lstStyle/>
        <a:p>
          <a:r>
            <a:rPr lang="en-US" dirty="0"/>
            <a:t>How do we address the critical areas of instruction: Aural, Visual, Kinesthetic</a:t>
          </a:r>
        </a:p>
      </dgm:t>
    </dgm:pt>
    <dgm:pt modelId="{01097946-7AD4-4E31-99A6-C9A67B25205B}" type="parTrans" cxnId="{0346C9AF-5433-4E95-874A-78D3E50DD93E}">
      <dgm:prSet/>
      <dgm:spPr/>
      <dgm:t>
        <a:bodyPr/>
        <a:lstStyle/>
        <a:p>
          <a:endParaRPr lang="en-US"/>
        </a:p>
      </dgm:t>
    </dgm:pt>
    <dgm:pt modelId="{09D72ACB-CC9B-4166-A444-F26E857D21B9}" type="sibTrans" cxnId="{0346C9AF-5433-4E95-874A-78D3E50DD93E}">
      <dgm:prSet/>
      <dgm:spPr/>
      <dgm:t>
        <a:bodyPr/>
        <a:lstStyle/>
        <a:p>
          <a:endParaRPr lang="en-US"/>
        </a:p>
      </dgm:t>
    </dgm:pt>
    <dgm:pt modelId="{27F24377-E20C-4D03-AB54-A82D9B1DC700}">
      <dgm:prSet/>
      <dgm:spPr/>
      <dgm:t>
        <a:bodyPr/>
        <a:lstStyle/>
        <a:p>
          <a:r>
            <a:rPr lang="en-US" dirty="0"/>
            <a:t>How do we maintain academic rigor in a virtual classroom?</a:t>
          </a:r>
        </a:p>
      </dgm:t>
    </dgm:pt>
    <dgm:pt modelId="{0A740BFE-E1E1-4A52-AF59-5830C3C29BFD}" type="parTrans" cxnId="{4B478F2F-9AEB-4804-A58D-D25ED25D5074}">
      <dgm:prSet/>
      <dgm:spPr/>
      <dgm:t>
        <a:bodyPr/>
        <a:lstStyle/>
        <a:p>
          <a:endParaRPr lang="en-US"/>
        </a:p>
      </dgm:t>
    </dgm:pt>
    <dgm:pt modelId="{0FDA2584-65CF-4CFB-9219-E5E86736DE25}" type="sibTrans" cxnId="{4B478F2F-9AEB-4804-A58D-D25ED25D5074}">
      <dgm:prSet/>
      <dgm:spPr/>
      <dgm:t>
        <a:bodyPr/>
        <a:lstStyle/>
        <a:p>
          <a:endParaRPr lang="en-US"/>
        </a:p>
      </dgm:t>
    </dgm:pt>
    <dgm:pt modelId="{3D383D6B-D4DE-4AF1-8DEC-F1A4A98C6A3A}">
      <dgm:prSet/>
      <dgm:spPr/>
      <dgm:t>
        <a:bodyPr/>
        <a:lstStyle/>
        <a:p>
          <a:r>
            <a:rPr lang="en-US" dirty="0"/>
            <a:t>Tips/Discussions</a:t>
          </a:r>
        </a:p>
      </dgm:t>
    </dgm:pt>
    <dgm:pt modelId="{EC44372C-DFC0-4EAA-B9C3-973FB9287BC8}" type="parTrans" cxnId="{F10BC0FB-5147-46FD-A51F-5EE6356B02CE}">
      <dgm:prSet/>
      <dgm:spPr/>
      <dgm:t>
        <a:bodyPr/>
        <a:lstStyle/>
        <a:p>
          <a:endParaRPr lang="en-US"/>
        </a:p>
      </dgm:t>
    </dgm:pt>
    <dgm:pt modelId="{D354DFB0-E36F-4CD1-9B3D-927E220B9DBE}" type="sibTrans" cxnId="{F10BC0FB-5147-46FD-A51F-5EE6356B02CE}">
      <dgm:prSet/>
      <dgm:spPr/>
      <dgm:t>
        <a:bodyPr/>
        <a:lstStyle/>
        <a:p>
          <a:endParaRPr lang="en-US"/>
        </a:p>
      </dgm:t>
    </dgm:pt>
    <dgm:pt modelId="{25BD79F5-E426-43FD-98BA-FE26653CD14A}" type="pres">
      <dgm:prSet presAssocID="{A9D23CA0-A4C4-4B61-B4C1-7DE483D7E24D}" presName="matrix" presStyleCnt="0">
        <dgm:presLayoutVars>
          <dgm:chMax val="1"/>
          <dgm:dir/>
          <dgm:resizeHandles val="exact"/>
        </dgm:presLayoutVars>
      </dgm:prSet>
      <dgm:spPr/>
    </dgm:pt>
    <dgm:pt modelId="{C9681E79-061B-48B9-951A-872F08C0B136}" type="pres">
      <dgm:prSet presAssocID="{A9D23CA0-A4C4-4B61-B4C1-7DE483D7E24D}" presName="axisShape" presStyleLbl="bgShp" presStyleIdx="0" presStyleCnt="1"/>
      <dgm:spPr/>
    </dgm:pt>
    <dgm:pt modelId="{95C9CA20-941F-421E-8AA7-9073C7AB2787}" type="pres">
      <dgm:prSet presAssocID="{A9D23CA0-A4C4-4B61-B4C1-7DE483D7E24D}" presName="rect1" presStyleLbl="node1" presStyleIdx="0" presStyleCnt="4">
        <dgm:presLayoutVars>
          <dgm:chMax val="0"/>
          <dgm:chPref val="0"/>
          <dgm:bulletEnabled val="1"/>
        </dgm:presLayoutVars>
      </dgm:prSet>
      <dgm:spPr/>
    </dgm:pt>
    <dgm:pt modelId="{936C9FB0-D90D-45F0-91FB-868269212936}" type="pres">
      <dgm:prSet presAssocID="{A9D23CA0-A4C4-4B61-B4C1-7DE483D7E24D}" presName="rect2" presStyleLbl="node1" presStyleIdx="1" presStyleCnt="4">
        <dgm:presLayoutVars>
          <dgm:chMax val="0"/>
          <dgm:chPref val="0"/>
          <dgm:bulletEnabled val="1"/>
        </dgm:presLayoutVars>
      </dgm:prSet>
      <dgm:spPr/>
    </dgm:pt>
    <dgm:pt modelId="{6128A8F6-C76C-4159-AD9D-DFD6EE1A15BD}" type="pres">
      <dgm:prSet presAssocID="{A9D23CA0-A4C4-4B61-B4C1-7DE483D7E24D}" presName="rect3" presStyleLbl="node1" presStyleIdx="2" presStyleCnt="4">
        <dgm:presLayoutVars>
          <dgm:chMax val="0"/>
          <dgm:chPref val="0"/>
          <dgm:bulletEnabled val="1"/>
        </dgm:presLayoutVars>
      </dgm:prSet>
      <dgm:spPr/>
    </dgm:pt>
    <dgm:pt modelId="{42CF9169-8A36-4A9F-AFB9-9257DFC0E462}" type="pres">
      <dgm:prSet presAssocID="{A9D23CA0-A4C4-4B61-B4C1-7DE483D7E24D}" presName="rect4" presStyleLbl="node1" presStyleIdx="3" presStyleCnt="4">
        <dgm:presLayoutVars>
          <dgm:chMax val="0"/>
          <dgm:chPref val="0"/>
          <dgm:bulletEnabled val="1"/>
        </dgm:presLayoutVars>
      </dgm:prSet>
      <dgm:spPr/>
    </dgm:pt>
  </dgm:ptLst>
  <dgm:cxnLst>
    <dgm:cxn modelId="{AB6E8603-F6DE-4813-845B-1AC83D85EBDF}" type="presOf" srcId="{A9D23CA0-A4C4-4B61-B4C1-7DE483D7E24D}" destId="{25BD79F5-E426-43FD-98BA-FE26653CD14A}" srcOrd="0" destOrd="0" presId="urn:microsoft.com/office/officeart/2005/8/layout/matrix2"/>
    <dgm:cxn modelId="{2F916124-8995-428E-A17D-B92C6CD661A9}" type="presOf" srcId="{27F24377-E20C-4D03-AB54-A82D9B1DC700}" destId="{6128A8F6-C76C-4159-AD9D-DFD6EE1A15BD}" srcOrd="0" destOrd="0" presId="urn:microsoft.com/office/officeart/2005/8/layout/matrix2"/>
    <dgm:cxn modelId="{4B478F2F-9AEB-4804-A58D-D25ED25D5074}" srcId="{A9D23CA0-A4C4-4B61-B4C1-7DE483D7E24D}" destId="{27F24377-E20C-4D03-AB54-A82D9B1DC700}" srcOrd="2" destOrd="0" parTransId="{0A740BFE-E1E1-4A52-AF59-5830C3C29BFD}" sibTransId="{0FDA2584-65CF-4CFB-9219-E5E86736DE25}"/>
    <dgm:cxn modelId="{1DBCD5A2-99AA-4327-82E1-4EBB08F91826}" type="presOf" srcId="{36221B14-168E-479E-AF14-26B6D1DAAD98}" destId="{936C9FB0-D90D-45F0-91FB-868269212936}" srcOrd="0" destOrd="0" presId="urn:microsoft.com/office/officeart/2005/8/layout/matrix2"/>
    <dgm:cxn modelId="{0346C9AF-5433-4E95-874A-78D3E50DD93E}" srcId="{A9D23CA0-A4C4-4B61-B4C1-7DE483D7E24D}" destId="{36221B14-168E-479E-AF14-26B6D1DAAD98}" srcOrd="1" destOrd="0" parTransId="{01097946-7AD4-4E31-99A6-C9A67B25205B}" sibTransId="{09D72ACB-CC9B-4166-A444-F26E857D21B9}"/>
    <dgm:cxn modelId="{B491D8C0-DF03-431C-85D2-0D3C7FB82940}" type="presOf" srcId="{3D383D6B-D4DE-4AF1-8DEC-F1A4A98C6A3A}" destId="{42CF9169-8A36-4A9F-AFB9-9257DFC0E462}" srcOrd="0" destOrd="0" presId="urn:microsoft.com/office/officeart/2005/8/layout/matrix2"/>
    <dgm:cxn modelId="{C3A212C7-2404-4D14-B80E-3EC6B6914E23}" srcId="{A9D23CA0-A4C4-4B61-B4C1-7DE483D7E24D}" destId="{7A4303F0-25FF-4DA0-92F1-B9688D2FBB1C}" srcOrd="0" destOrd="0" parTransId="{A05779A7-4B10-4196-AC97-EBAC66A389E3}" sibTransId="{B09D2419-84A1-4327-B1B8-5BA4CE0F6364}"/>
    <dgm:cxn modelId="{F10BC0FB-5147-46FD-A51F-5EE6356B02CE}" srcId="{A9D23CA0-A4C4-4B61-B4C1-7DE483D7E24D}" destId="{3D383D6B-D4DE-4AF1-8DEC-F1A4A98C6A3A}" srcOrd="3" destOrd="0" parTransId="{EC44372C-DFC0-4EAA-B9C3-973FB9287BC8}" sibTransId="{D354DFB0-E36F-4CD1-9B3D-927E220B9DBE}"/>
    <dgm:cxn modelId="{6D0E3AFD-0B8C-4822-AA62-9E20658F2A3E}" type="presOf" srcId="{7A4303F0-25FF-4DA0-92F1-B9688D2FBB1C}" destId="{95C9CA20-941F-421E-8AA7-9073C7AB2787}" srcOrd="0" destOrd="0" presId="urn:microsoft.com/office/officeart/2005/8/layout/matrix2"/>
    <dgm:cxn modelId="{15535F5B-6DCC-4A63-9F74-50E70A47376F}" type="presParOf" srcId="{25BD79F5-E426-43FD-98BA-FE26653CD14A}" destId="{C9681E79-061B-48B9-951A-872F08C0B136}" srcOrd="0" destOrd="0" presId="urn:microsoft.com/office/officeart/2005/8/layout/matrix2"/>
    <dgm:cxn modelId="{A53C04E0-F06A-4DFE-819F-FCE87F674349}" type="presParOf" srcId="{25BD79F5-E426-43FD-98BA-FE26653CD14A}" destId="{95C9CA20-941F-421E-8AA7-9073C7AB2787}" srcOrd="1" destOrd="0" presId="urn:microsoft.com/office/officeart/2005/8/layout/matrix2"/>
    <dgm:cxn modelId="{07F99112-0D54-47CF-AA38-732ECFA2B123}" type="presParOf" srcId="{25BD79F5-E426-43FD-98BA-FE26653CD14A}" destId="{936C9FB0-D90D-45F0-91FB-868269212936}" srcOrd="2" destOrd="0" presId="urn:microsoft.com/office/officeart/2005/8/layout/matrix2"/>
    <dgm:cxn modelId="{B48B0B51-3214-45C4-82DE-B9DDAF0BDF21}" type="presParOf" srcId="{25BD79F5-E426-43FD-98BA-FE26653CD14A}" destId="{6128A8F6-C76C-4159-AD9D-DFD6EE1A15BD}" srcOrd="3" destOrd="0" presId="urn:microsoft.com/office/officeart/2005/8/layout/matrix2"/>
    <dgm:cxn modelId="{C8FA7B64-1C97-4221-BA87-5C7D9206304D}" type="presParOf" srcId="{25BD79F5-E426-43FD-98BA-FE26653CD14A}" destId="{42CF9169-8A36-4A9F-AFB9-9257DFC0E462}"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1E79-061B-48B9-951A-872F08C0B136}">
      <dsp:nvSpPr>
        <dsp:cNvPr id="0" name=""/>
        <dsp:cNvSpPr/>
      </dsp:nvSpPr>
      <dsp:spPr>
        <a:xfrm>
          <a:off x="0" y="60107"/>
          <a:ext cx="5267610" cy="526761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C9CA20-941F-421E-8AA7-9073C7AB2787}">
      <dsp:nvSpPr>
        <dsp:cNvPr id="0" name=""/>
        <dsp:cNvSpPr/>
      </dsp:nvSpPr>
      <dsp:spPr>
        <a:xfrm>
          <a:off x="342394" y="402501"/>
          <a:ext cx="2107044" cy="21070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Realities of higher education </a:t>
          </a:r>
        </a:p>
      </dsp:txBody>
      <dsp:txXfrm>
        <a:off x="445251" y="505358"/>
        <a:ext cx="1901330" cy="1901330"/>
      </dsp:txXfrm>
    </dsp:sp>
    <dsp:sp modelId="{936C9FB0-D90D-45F0-91FB-868269212936}">
      <dsp:nvSpPr>
        <dsp:cNvPr id="0" name=""/>
        <dsp:cNvSpPr/>
      </dsp:nvSpPr>
      <dsp:spPr>
        <a:xfrm>
          <a:off x="2818171" y="402501"/>
          <a:ext cx="2107044" cy="21070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Challenges in a virtual world</a:t>
          </a:r>
        </a:p>
      </dsp:txBody>
      <dsp:txXfrm>
        <a:off x="2921028" y="505358"/>
        <a:ext cx="1901330" cy="1901330"/>
      </dsp:txXfrm>
    </dsp:sp>
    <dsp:sp modelId="{6128A8F6-C76C-4159-AD9D-DFD6EE1A15BD}">
      <dsp:nvSpPr>
        <dsp:cNvPr id="0" name=""/>
        <dsp:cNvSpPr/>
      </dsp:nvSpPr>
      <dsp:spPr>
        <a:xfrm>
          <a:off x="342394" y="2878278"/>
          <a:ext cx="2107044" cy="21070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Changes in a virtual world</a:t>
          </a:r>
        </a:p>
      </dsp:txBody>
      <dsp:txXfrm>
        <a:off x="445251" y="2981135"/>
        <a:ext cx="1901330" cy="1901330"/>
      </dsp:txXfrm>
    </dsp:sp>
    <dsp:sp modelId="{42CF9169-8A36-4A9F-AFB9-9257DFC0E462}">
      <dsp:nvSpPr>
        <dsp:cNvPr id="0" name=""/>
        <dsp:cNvSpPr/>
      </dsp:nvSpPr>
      <dsp:spPr>
        <a:xfrm>
          <a:off x="2818171" y="2878278"/>
          <a:ext cx="2107044" cy="21070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Characteristics of a competent leader</a:t>
          </a:r>
        </a:p>
      </dsp:txBody>
      <dsp:txXfrm>
        <a:off x="2921028" y="2981135"/>
        <a:ext cx="1901330" cy="19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5604B-488D-4BD1-BB1C-CD1F6E5F9E4E}">
      <dsp:nvSpPr>
        <dsp:cNvPr id="0" name=""/>
        <dsp:cNvSpPr/>
      </dsp:nvSpPr>
      <dsp:spPr>
        <a:xfrm>
          <a:off x="364961" y="662"/>
          <a:ext cx="1893752" cy="113625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Not one size fits all approach</a:t>
          </a:r>
        </a:p>
      </dsp:txBody>
      <dsp:txXfrm>
        <a:off x="364961" y="662"/>
        <a:ext cx="1893752" cy="1136251"/>
      </dsp:txXfrm>
    </dsp:sp>
    <dsp:sp modelId="{7474B443-EEFC-45A2-B6DF-F6C0674BE16F}">
      <dsp:nvSpPr>
        <dsp:cNvPr id="0" name=""/>
        <dsp:cNvSpPr/>
      </dsp:nvSpPr>
      <dsp:spPr>
        <a:xfrm>
          <a:off x="2448089" y="662"/>
          <a:ext cx="1893752" cy="1136251"/>
        </a:xfrm>
        <a:prstGeom prst="rect">
          <a:avLst/>
        </a:prstGeom>
        <a:gradFill rotWithShape="0">
          <a:gsLst>
            <a:gs pos="0">
              <a:schemeClr val="accent5">
                <a:hueOff val="-371509"/>
                <a:satOff val="0"/>
                <a:lumOff val="784"/>
                <a:alphaOff val="0"/>
                <a:satMod val="103000"/>
                <a:lumMod val="102000"/>
                <a:tint val="94000"/>
              </a:schemeClr>
            </a:gs>
            <a:gs pos="50000">
              <a:schemeClr val="accent5">
                <a:hueOff val="-371509"/>
                <a:satOff val="0"/>
                <a:lumOff val="784"/>
                <a:alphaOff val="0"/>
                <a:satMod val="110000"/>
                <a:lumMod val="100000"/>
                <a:shade val="100000"/>
              </a:schemeClr>
            </a:gs>
            <a:gs pos="100000">
              <a:schemeClr val="accent5">
                <a:hueOff val="-371509"/>
                <a:satOff val="0"/>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Strengths/ Growth</a:t>
          </a:r>
        </a:p>
      </dsp:txBody>
      <dsp:txXfrm>
        <a:off x="2448089" y="662"/>
        <a:ext cx="1893752" cy="1136251"/>
      </dsp:txXfrm>
    </dsp:sp>
    <dsp:sp modelId="{313A3085-8AEB-4E96-BE66-B8E5D5058E19}">
      <dsp:nvSpPr>
        <dsp:cNvPr id="0" name=""/>
        <dsp:cNvSpPr/>
      </dsp:nvSpPr>
      <dsp:spPr>
        <a:xfrm>
          <a:off x="364961" y="1326289"/>
          <a:ext cx="1893752" cy="1136251"/>
        </a:xfrm>
        <a:prstGeom prst="rect">
          <a:avLst/>
        </a:prstGeom>
        <a:gradFill rotWithShape="0">
          <a:gsLst>
            <a:gs pos="0">
              <a:schemeClr val="accent5">
                <a:hueOff val="-743017"/>
                <a:satOff val="0"/>
                <a:lumOff val="1569"/>
                <a:alphaOff val="0"/>
                <a:satMod val="103000"/>
                <a:lumMod val="102000"/>
                <a:tint val="94000"/>
              </a:schemeClr>
            </a:gs>
            <a:gs pos="50000">
              <a:schemeClr val="accent5">
                <a:hueOff val="-743017"/>
                <a:satOff val="0"/>
                <a:lumOff val="1569"/>
                <a:alphaOff val="0"/>
                <a:satMod val="110000"/>
                <a:lumMod val="100000"/>
                <a:shade val="100000"/>
              </a:schemeClr>
            </a:gs>
            <a:gs pos="100000">
              <a:schemeClr val="accent5">
                <a:hueOff val="-743017"/>
                <a:satOff val="0"/>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Equity- minded</a:t>
          </a:r>
        </a:p>
      </dsp:txBody>
      <dsp:txXfrm>
        <a:off x="364961" y="1326289"/>
        <a:ext cx="1893752" cy="1136251"/>
      </dsp:txXfrm>
    </dsp:sp>
    <dsp:sp modelId="{407B23CC-1DF9-4350-A8BE-BE3309A0CAF7}">
      <dsp:nvSpPr>
        <dsp:cNvPr id="0" name=""/>
        <dsp:cNvSpPr/>
      </dsp:nvSpPr>
      <dsp:spPr>
        <a:xfrm>
          <a:off x="2448089" y="1326289"/>
          <a:ext cx="1893752" cy="1136251"/>
        </a:xfrm>
        <a:prstGeom prst="rect">
          <a:avLst/>
        </a:prstGeom>
        <a:gradFill rotWithShape="0">
          <a:gsLst>
            <a:gs pos="0">
              <a:schemeClr val="accent5">
                <a:hueOff val="-1114526"/>
                <a:satOff val="0"/>
                <a:lumOff val="2353"/>
                <a:alphaOff val="0"/>
                <a:satMod val="103000"/>
                <a:lumMod val="102000"/>
                <a:tint val="94000"/>
              </a:schemeClr>
            </a:gs>
            <a:gs pos="50000">
              <a:schemeClr val="accent5">
                <a:hueOff val="-1114526"/>
                <a:satOff val="0"/>
                <a:lumOff val="2353"/>
                <a:alphaOff val="0"/>
                <a:satMod val="110000"/>
                <a:lumMod val="100000"/>
                <a:shade val="100000"/>
              </a:schemeClr>
            </a:gs>
            <a:gs pos="100000">
              <a:schemeClr val="accent5">
                <a:hueOff val="-1114526"/>
                <a:satOff val="0"/>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Communication</a:t>
          </a:r>
        </a:p>
      </dsp:txBody>
      <dsp:txXfrm>
        <a:off x="2448089" y="1326289"/>
        <a:ext cx="1893752" cy="1136251"/>
      </dsp:txXfrm>
    </dsp:sp>
    <dsp:sp modelId="{EB5044B8-A0AC-40EF-AA0F-F8EF64300E00}">
      <dsp:nvSpPr>
        <dsp:cNvPr id="0" name=""/>
        <dsp:cNvSpPr/>
      </dsp:nvSpPr>
      <dsp:spPr>
        <a:xfrm>
          <a:off x="364961" y="2651916"/>
          <a:ext cx="1893752" cy="1136251"/>
        </a:xfrm>
        <a:prstGeom prst="rect">
          <a:avLst/>
        </a:prstGeom>
        <a:gradFill rotWithShape="0">
          <a:gsLst>
            <a:gs pos="0">
              <a:schemeClr val="accent5">
                <a:hueOff val="-1486035"/>
                <a:satOff val="0"/>
                <a:lumOff val="3138"/>
                <a:alphaOff val="0"/>
                <a:satMod val="103000"/>
                <a:lumMod val="102000"/>
                <a:tint val="94000"/>
              </a:schemeClr>
            </a:gs>
            <a:gs pos="50000">
              <a:schemeClr val="accent5">
                <a:hueOff val="-1486035"/>
                <a:satOff val="0"/>
                <a:lumOff val="3138"/>
                <a:alphaOff val="0"/>
                <a:satMod val="110000"/>
                <a:lumMod val="100000"/>
                <a:shade val="100000"/>
              </a:schemeClr>
            </a:gs>
            <a:gs pos="100000">
              <a:schemeClr val="accent5">
                <a:hueOff val="-1486035"/>
                <a:satOff val="0"/>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Empowerment and voice of others</a:t>
          </a:r>
        </a:p>
      </dsp:txBody>
      <dsp:txXfrm>
        <a:off x="364961" y="2651916"/>
        <a:ext cx="1893752" cy="1136251"/>
      </dsp:txXfrm>
    </dsp:sp>
    <dsp:sp modelId="{64C4C360-0136-4696-BB99-9F5842903849}">
      <dsp:nvSpPr>
        <dsp:cNvPr id="0" name=""/>
        <dsp:cNvSpPr/>
      </dsp:nvSpPr>
      <dsp:spPr>
        <a:xfrm>
          <a:off x="2448089" y="2651916"/>
          <a:ext cx="1893752" cy="1136251"/>
        </a:xfrm>
        <a:prstGeom prst="rect">
          <a:avLst/>
        </a:prstGeom>
        <a:gradFill rotWithShape="0">
          <a:gsLst>
            <a:gs pos="0">
              <a:schemeClr val="accent5">
                <a:hueOff val="-1857544"/>
                <a:satOff val="0"/>
                <a:lumOff val="3922"/>
                <a:alphaOff val="0"/>
                <a:satMod val="103000"/>
                <a:lumMod val="102000"/>
                <a:tint val="94000"/>
              </a:schemeClr>
            </a:gs>
            <a:gs pos="50000">
              <a:schemeClr val="accent5">
                <a:hueOff val="-1857544"/>
                <a:satOff val="0"/>
                <a:lumOff val="3922"/>
                <a:alphaOff val="0"/>
                <a:satMod val="110000"/>
                <a:lumMod val="100000"/>
                <a:shade val="100000"/>
              </a:schemeClr>
            </a:gs>
            <a:gs pos="100000">
              <a:schemeClr val="accent5">
                <a:hueOff val="-1857544"/>
                <a:satOff val="0"/>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Patience</a:t>
          </a:r>
        </a:p>
      </dsp:txBody>
      <dsp:txXfrm>
        <a:off x="2448089" y="2651916"/>
        <a:ext cx="1893752" cy="1136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1E79-061B-48B9-951A-872F08C0B136}">
      <dsp:nvSpPr>
        <dsp:cNvPr id="0" name=""/>
        <dsp:cNvSpPr/>
      </dsp:nvSpPr>
      <dsp:spPr>
        <a:xfrm>
          <a:off x="906316" y="0"/>
          <a:ext cx="3637722" cy="3637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C9CA20-941F-421E-8AA7-9073C7AB2787}">
      <dsp:nvSpPr>
        <dsp:cNvPr id="0" name=""/>
        <dsp:cNvSpPr/>
      </dsp:nvSpPr>
      <dsp:spPr>
        <a:xfrm>
          <a:off x="1142768" y="236451"/>
          <a:ext cx="1455088" cy="14550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Can quality instruction be delivered in a Virtual Platform?</a:t>
          </a:r>
        </a:p>
      </dsp:txBody>
      <dsp:txXfrm>
        <a:off x="1213800" y="307483"/>
        <a:ext cx="1313024" cy="1313024"/>
      </dsp:txXfrm>
    </dsp:sp>
    <dsp:sp modelId="{936C9FB0-D90D-45F0-91FB-868269212936}">
      <dsp:nvSpPr>
        <dsp:cNvPr id="0" name=""/>
        <dsp:cNvSpPr/>
      </dsp:nvSpPr>
      <dsp:spPr>
        <a:xfrm>
          <a:off x="2852497" y="236451"/>
          <a:ext cx="1455088" cy="14550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How do we address the critical areas of instruction: Aural, Visual, Kinesthetic</a:t>
          </a:r>
        </a:p>
      </dsp:txBody>
      <dsp:txXfrm>
        <a:off x="2923529" y="307483"/>
        <a:ext cx="1313024" cy="1313024"/>
      </dsp:txXfrm>
    </dsp:sp>
    <dsp:sp modelId="{6128A8F6-C76C-4159-AD9D-DFD6EE1A15BD}">
      <dsp:nvSpPr>
        <dsp:cNvPr id="0" name=""/>
        <dsp:cNvSpPr/>
      </dsp:nvSpPr>
      <dsp:spPr>
        <a:xfrm>
          <a:off x="1142768" y="1946181"/>
          <a:ext cx="1455088" cy="14550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How do we maintain academic rigor in a virtual classroom?</a:t>
          </a:r>
        </a:p>
      </dsp:txBody>
      <dsp:txXfrm>
        <a:off x="1213800" y="2017213"/>
        <a:ext cx="1313024" cy="1313024"/>
      </dsp:txXfrm>
    </dsp:sp>
    <dsp:sp modelId="{42CF9169-8A36-4A9F-AFB9-9257DFC0E462}">
      <dsp:nvSpPr>
        <dsp:cNvPr id="0" name=""/>
        <dsp:cNvSpPr/>
      </dsp:nvSpPr>
      <dsp:spPr>
        <a:xfrm>
          <a:off x="2852497" y="1946181"/>
          <a:ext cx="1455088" cy="14550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Tips/Discussions</a:t>
          </a:r>
        </a:p>
      </dsp:txBody>
      <dsp:txXfrm>
        <a:off x="2923529" y="2017213"/>
        <a:ext cx="1313024" cy="131302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6/15/2020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dirty="0"/>
          </a:p>
        </p:txBody>
      </p:sp>
    </p:spTree>
    <p:extLst>
      <p:ext uri="{BB962C8B-B14F-4D97-AF65-F5344CB8AC3E}">
        <p14:creationId xmlns:p14="http://schemas.microsoft.com/office/powerpoint/2010/main" val="87895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Silvester/Carrie</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252673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Silvester/Carrie</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106908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description and why we are here today</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234408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expect for this presentation today</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dirty="0"/>
          </a:p>
        </p:txBody>
      </p:sp>
    </p:spTree>
    <p:extLst>
      <p:ext uri="{BB962C8B-B14F-4D97-AF65-F5344CB8AC3E}">
        <p14:creationId xmlns:p14="http://schemas.microsoft.com/office/powerpoint/2010/main" val="210575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a:t>
            </a:r>
          </a:p>
          <a:p>
            <a:r>
              <a:rPr lang="en-US" dirty="0"/>
              <a:t>Scrutiny</a:t>
            </a:r>
          </a:p>
          <a:p>
            <a:r>
              <a:rPr lang="en-US" dirty="0"/>
              <a:t>System driven by law</a:t>
            </a:r>
          </a:p>
          <a:p>
            <a:r>
              <a:rPr lang="en-US" dirty="0"/>
              <a:t>Always…</a:t>
            </a:r>
          </a:p>
          <a:p>
            <a:r>
              <a:rPr lang="en-US" dirty="0"/>
              <a:t>leadership, students, instructional delivery etc.</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72476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TURN (links to a Google Document)</a:t>
            </a:r>
          </a:p>
          <a:p>
            <a:r>
              <a:rPr lang="en-US" dirty="0"/>
              <a:t>CHALLENGE SOLUTION LEADERSHIP STYLE</a:t>
            </a:r>
          </a:p>
          <a:p>
            <a:r>
              <a:rPr lang="en-US" dirty="0"/>
              <a:t>Share virtual stories? </a:t>
            </a:r>
          </a:p>
          <a:p>
            <a:r>
              <a:rPr lang="en-US" dirty="0"/>
              <a:t>Include how to meet challenges addressed in previous slide?</a:t>
            </a:r>
          </a:p>
          <a:p>
            <a:r>
              <a:rPr lang="en-US" dirty="0"/>
              <a:t>Name three ways you were able to improve a virtual instructional challenge?</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226273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 ideas in the chat – (Silvester &amp; Carrie)</a:t>
            </a:r>
          </a:p>
          <a:p>
            <a:r>
              <a:rPr lang="en-US" dirty="0"/>
              <a:t>General ideas versus now in a virtual world</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278498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expect for this presentation today Carrie</a:t>
            </a:r>
            <a:r>
              <a:rPr lang="en-US" baseline="0" dirty="0"/>
              <a:t> (two) &amp; Silvester (two)</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400041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a:t>
            </a:r>
            <a:r>
              <a:rPr lang="en-US" baseline="0" dirty="0"/>
              <a:t> &amp; Carrie</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3649533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622938" y="5179836"/>
            <a:ext cx="10959462" cy="1496736"/>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E76C-D93B-4551-91A5-93B296D17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1DD6F-D9D3-4EC0-A62B-5B6B0872FE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415AE-2556-4D43-BADF-4522E64661F6}"/>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5CD65181-D86F-4AD6-93A9-1302618BE2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1772EF-9F9A-442F-ABE8-EE7C176DD570}"/>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747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6332-1B9A-433B-818D-E43510572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9D48F-1639-4DE6-8A6B-37F1560FA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C88ED-6093-4ABE-B873-C28FF16815E0}"/>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DA338774-541C-42D0-A15C-F8A35E0A80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E88435-6983-4E61-97FC-039B2794DCC2}"/>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89254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0DCD-5E57-4C2D-B33B-5FCB47608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DD4FD-A361-4B01-AE72-A4917F7853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FF4F9-30A5-48E7-BF13-6FC0BF8DB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5C182-92E2-4104-8C8A-E42F8CAF7182}"/>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6" name="Footer Placeholder 5">
            <a:extLst>
              <a:ext uri="{FF2B5EF4-FFF2-40B4-BE49-F238E27FC236}">
                <a16:creationId xmlns:a16="http://schemas.microsoft.com/office/drawing/2014/main" id="{54F31EFD-FFB2-406B-98C1-2ECB082726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653C7C-920D-4395-897D-5102D4BA2E61}"/>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93149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BE3D-AEA1-4E26-8133-4E130E7BB7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7E23D1-3AA3-4C25-AC74-0E76241F9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56785-3D80-4F36-B3EE-20774796DB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E4210D-0109-4EA4-970D-4FD6F66C4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86CA4E-F931-4730-82CC-EBADDAB8F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DA9BA8-110C-4AF5-9FA8-3A5046E706DB}"/>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8" name="Footer Placeholder 7">
            <a:extLst>
              <a:ext uri="{FF2B5EF4-FFF2-40B4-BE49-F238E27FC236}">
                <a16:creationId xmlns:a16="http://schemas.microsoft.com/office/drawing/2014/main" id="{6948E458-1F94-40C0-91A6-75E3CE1EC8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725D3D-8E84-4A67-8EA7-20D5D2EF02C6}"/>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94229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B92F-BAA8-44D2-AABC-EAE0F5368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86464-8B63-4F7A-A20D-B82DD6F95E6A}"/>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4" name="Footer Placeholder 3">
            <a:extLst>
              <a:ext uri="{FF2B5EF4-FFF2-40B4-BE49-F238E27FC236}">
                <a16:creationId xmlns:a16="http://schemas.microsoft.com/office/drawing/2014/main" id="{EA919A28-515F-4916-AEC8-89CAABB342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6182A1-B15B-43EA-8678-E1E586B6F530}"/>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150192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1B023-6A66-424D-AD81-A7A0EAAF6904}"/>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3" name="Footer Placeholder 2">
            <a:extLst>
              <a:ext uri="{FF2B5EF4-FFF2-40B4-BE49-F238E27FC236}">
                <a16:creationId xmlns:a16="http://schemas.microsoft.com/office/drawing/2014/main" id="{DD608868-B323-44E8-B88A-E66179D4F4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9F89EB-CB47-41DC-81F5-51C269A3427C}"/>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161200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1AC9-340A-4EFD-822C-2E5E26FF4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9C317-A739-4831-B7BD-A80620922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21E9F-6E32-4A7F-933B-1098917D1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AAAE3-E4E9-473E-842E-2AD0D2BDE98A}"/>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6" name="Footer Placeholder 5">
            <a:extLst>
              <a:ext uri="{FF2B5EF4-FFF2-40B4-BE49-F238E27FC236}">
                <a16:creationId xmlns:a16="http://schemas.microsoft.com/office/drawing/2014/main" id="{AB2520B2-5CD7-454D-AA7F-CD24649C8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5FDBCC-E5E9-4594-A65F-A1EFE03C2E4B}"/>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29857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3F7C-8104-459B-A37F-0DCE2D2C1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181476-ADBD-4CE6-A79B-7689A8FAD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E331F6-F2BE-4E71-AA50-97CD86DA3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3265D-B3AB-4F80-B4D7-F2C0A8271014}"/>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6" name="Footer Placeholder 5">
            <a:extLst>
              <a:ext uri="{FF2B5EF4-FFF2-40B4-BE49-F238E27FC236}">
                <a16:creationId xmlns:a16="http://schemas.microsoft.com/office/drawing/2014/main" id="{C76332DB-9C57-4AF7-9B81-8C1A9DA7B2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CBAA1B-782D-4184-90A2-4423C78D813B}"/>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53588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E887-AD34-42B8-BC81-C1FAD0CE02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A22EB-5A2E-4068-88E4-7ED3ADD2E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4AC5B-1832-42C1-8F22-5BCDB4123353}"/>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968B9997-76AC-4D49-B37E-36346CF34B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B4C5D3-DA1F-4820-B5B3-566A896622FB}"/>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283216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8D7B3-3156-4630-AB53-4B45D468F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EA750-BF93-461D-81BD-EFFDFA233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43BC8-0297-46B1-B76E-4EC28BFC1DE2}"/>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0E86AAB5-4892-4282-9E38-B2E54F04E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EA519-EE68-446F-93DA-C26D3EFF6425}"/>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129081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4000">
                <a:solidFill>
                  <a:schemeClr val="bg1"/>
                </a:solidFill>
                <a:latin typeface="+mj-lt"/>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marL="685800" indent="-228600">
              <a:buFont typeface="Wingdings" panose="05000000000000000000" pitchFamily="2" charset="2"/>
              <a:buChar char="ü"/>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3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D0EA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94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2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4A0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7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0546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solidFill>
                  <a:schemeClr val="bg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p>
            <a:fld id="{492D8F1A-69A8-9242-9469-8400121D240A}" type="slidenum">
              <a:rPr lang="en-US" smtClean="0"/>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Tree>
    <p:extLst>
      <p:ext uri="{BB962C8B-B14F-4D97-AF65-F5344CB8AC3E}">
        <p14:creationId xmlns:p14="http://schemas.microsoft.com/office/powerpoint/2010/main" val="366616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4400">
                <a:latin typeface="+mj-lt"/>
              </a:defRPr>
            </a:lvl1pPr>
          </a:lstStyle>
          <a:p>
            <a:r>
              <a:rPr lang="en-US" dirty="0"/>
              <a:t>Click to edit Master title style</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96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0D19-5B3F-4567-A92F-53D5A84B10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A62C30-0EF0-4B65-8D92-348243ED5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E2F541-86E7-4818-8311-21D25386E7C2}"/>
              </a:ext>
            </a:extLst>
          </p:cNvPr>
          <p:cNvSpPr>
            <a:spLocks noGrp="1"/>
          </p:cNvSpPr>
          <p:nvPr>
            <p:ph type="dt" sz="half" idx="10"/>
          </p:nvPr>
        </p:nvSpPr>
        <p:spPr/>
        <p:txBody>
          <a:body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FCBE0CDA-D9F1-4890-9369-766D37353C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D82679-6A96-4B59-ADBF-23BC370FA475}"/>
              </a:ext>
            </a:extLst>
          </p:cNvPr>
          <p:cNvSpPr>
            <a:spLocks noGrp="1"/>
          </p:cNvSpPr>
          <p:nvPr>
            <p:ph type="sldNum" sz="quarter" idx="12"/>
          </p:nvPr>
        </p:nvSpPr>
        <p:spPr/>
        <p:txBody>
          <a:bodyPr/>
          <a:lstStyle/>
          <a:p>
            <a:fld id="{3105F0FF-D334-4252-8992-20B30F9135A2}" type="slidenum">
              <a:rPr lang="en-US" smtClean="0"/>
              <a:t>‹#›</a:t>
            </a:fld>
            <a:endParaRPr lang="en-US" dirty="0"/>
          </a:p>
        </p:txBody>
      </p:sp>
    </p:spTree>
    <p:extLst>
      <p:ext uri="{BB962C8B-B14F-4D97-AF65-F5344CB8AC3E}">
        <p14:creationId xmlns:p14="http://schemas.microsoft.com/office/powerpoint/2010/main" val="139600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9" r:id="rId3"/>
    <p:sldLayoutId id="2147483668" r:id="rId4"/>
    <p:sldLayoutId id="2147483667" r:id="rId5"/>
    <p:sldLayoutId id="2147483653" r:id="rId6"/>
    <p:sldLayoutId id="2147483666" r:id="rId7"/>
    <p:sldLayoutId id="2147483655"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CE85CD-4FF1-445E-A85B-01A9C85B7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054A9-B198-41FC-BF04-0D58CA2AE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8DE79F-5B37-4224-9882-56219745E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E3981-3AAA-4B54-B9BA-6F1F620003D5}" type="datetimeFigureOut">
              <a:rPr lang="en-US" smtClean="0"/>
              <a:t>6/15/2020</a:t>
            </a:fld>
            <a:endParaRPr lang="en-US" dirty="0"/>
          </a:p>
        </p:txBody>
      </p:sp>
      <p:sp>
        <p:nvSpPr>
          <p:cNvPr id="5" name="Footer Placeholder 4">
            <a:extLst>
              <a:ext uri="{FF2B5EF4-FFF2-40B4-BE49-F238E27FC236}">
                <a16:creationId xmlns:a16="http://schemas.microsoft.com/office/drawing/2014/main" id="{281D38A6-EF44-415F-9096-3E65A4DA9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CE8A2A-C2AF-4860-8392-5E884361A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5F0FF-D334-4252-8992-20B30F9135A2}" type="slidenum">
              <a:rPr lang="en-US" smtClean="0"/>
              <a:t>‹#›</a:t>
            </a:fld>
            <a:endParaRPr lang="en-US" dirty="0"/>
          </a:p>
        </p:txBody>
      </p:sp>
    </p:spTree>
    <p:extLst>
      <p:ext uri="{BB962C8B-B14F-4D97-AF65-F5344CB8AC3E}">
        <p14:creationId xmlns:p14="http://schemas.microsoft.com/office/powerpoint/2010/main" val="7911533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iles.eric.ed.gov/fulltext/EJ91386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ocs.google.com/document/d/1TC9a76B7WfIY-Yfr8K1SztqEAiSo4LMiq14tbVtzIfw/edit?usp=sharing" TargetMode="Externa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latin typeface="+mj-lt"/>
              </a:rPr>
              <a:t>Adapting to Change in a Virtual World!</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14E80-10F0-4526-A832-B417F206B69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AS LEADERS of CURRICULUM…</a:t>
            </a:r>
          </a:p>
        </p:txBody>
      </p:sp>
      <p:sp>
        <p:nvSpPr>
          <p:cNvPr id="6" name="Content Placeholder 5">
            <a:extLst>
              <a:ext uri="{FF2B5EF4-FFF2-40B4-BE49-F238E27FC236}">
                <a16:creationId xmlns:a16="http://schemas.microsoft.com/office/drawing/2014/main" id="{80A9A21E-0E9B-4B13-8AD8-4E036EE1312E}"/>
              </a:ext>
            </a:extLst>
          </p:cNvPr>
          <p:cNvSpPr>
            <a:spLocks noGrp="1"/>
          </p:cNvSpPr>
          <p:nvPr>
            <p:ph idx="1"/>
          </p:nvPr>
        </p:nvSpPr>
        <p:spPr>
          <a:xfrm>
            <a:off x="1066800" y="2662569"/>
            <a:ext cx="10058400" cy="3462658"/>
          </a:xfrm>
        </p:spPr>
        <p:txBody>
          <a:bodyPr/>
          <a:lstStyle/>
          <a:p>
            <a:r>
              <a:rPr lang="en-US" dirty="0"/>
              <a:t>How can we promote the concept of Social Justice, in our classroom?</a:t>
            </a:r>
          </a:p>
          <a:p>
            <a:r>
              <a:rPr lang="en-US" dirty="0"/>
              <a:t>Social Justice in the Virtual World:</a:t>
            </a:r>
          </a:p>
          <a:p>
            <a:r>
              <a:rPr lang="en-US" dirty="0"/>
              <a:t>Encourage students to explore the usage of Technology for their academic growth and employment possibilities.</a:t>
            </a:r>
          </a:p>
          <a:p>
            <a:r>
              <a:rPr lang="en-US" dirty="0">
                <a:hlinkClick r:id="rId2"/>
              </a:rPr>
              <a:t>https://files.eric.ed.gov/fulltext/EJ913861.pdf</a:t>
            </a:r>
            <a:endParaRPr lang="en-US" dirty="0"/>
          </a:p>
        </p:txBody>
      </p:sp>
    </p:spTree>
    <p:extLst>
      <p:ext uri="{BB962C8B-B14F-4D97-AF65-F5344CB8AC3E}">
        <p14:creationId xmlns:p14="http://schemas.microsoft.com/office/powerpoint/2010/main" val="354105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D4B8-C99A-48FC-A7BA-0CCDDA49174A}"/>
              </a:ext>
            </a:extLst>
          </p:cNvPr>
          <p:cNvSpPr>
            <a:spLocks noGrp="1"/>
          </p:cNvSpPr>
          <p:nvPr>
            <p:ph type="title"/>
          </p:nvPr>
        </p:nvSpPr>
        <p:spPr/>
        <p:txBody>
          <a:bodyPr>
            <a:normAutofit/>
          </a:bodyPr>
          <a:lstStyle/>
          <a:p>
            <a:pPr algn="ctr"/>
            <a:r>
              <a:rPr lang="en-US" sz="4000" b="1" dirty="0">
                <a:latin typeface="+mn-lt"/>
              </a:rPr>
              <a:t>THANK YOU!</a:t>
            </a:r>
          </a:p>
        </p:txBody>
      </p:sp>
      <p:sp>
        <p:nvSpPr>
          <p:cNvPr id="3" name="Content Placeholder 2">
            <a:extLst>
              <a:ext uri="{FF2B5EF4-FFF2-40B4-BE49-F238E27FC236}">
                <a16:creationId xmlns:a16="http://schemas.microsoft.com/office/drawing/2014/main" id="{D274AF88-7DD0-49A4-A82F-022EA5F3E27E}"/>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r>
              <a:rPr lang="en-US" dirty="0"/>
              <a:t>Silvester Henderson</a:t>
            </a:r>
          </a:p>
          <a:p>
            <a:pPr marL="0" indent="0">
              <a:buNone/>
            </a:pPr>
            <a:r>
              <a:rPr lang="en-US" dirty="0">
                <a:hlinkClick r:id="rId3"/>
              </a:rPr>
              <a:t>Shenderson@losmedanos.edu</a:t>
            </a:r>
            <a:endParaRPr lang="en-US" dirty="0"/>
          </a:p>
          <a:p>
            <a:pPr marL="0" indent="0">
              <a:buNone/>
            </a:pPr>
            <a:endParaRPr lang="en-US" dirty="0"/>
          </a:p>
          <a:p>
            <a:pPr marL="0" indent="0">
              <a:buNone/>
            </a:pPr>
            <a:r>
              <a:rPr lang="en-US" dirty="0"/>
              <a:t>Carrie Roberson</a:t>
            </a:r>
          </a:p>
          <a:p>
            <a:pPr marL="0" indent="0">
              <a:buNone/>
            </a:pPr>
            <a:r>
              <a:rPr lang="en-US" dirty="0">
                <a:hlinkClick r:id="rId3"/>
              </a:rPr>
              <a:t>robersonca@butte.edu</a:t>
            </a:r>
            <a:endParaRPr lang="en-US" dirty="0"/>
          </a:p>
          <a:p>
            <a:pPr marL="0" indent="0">
              <a:buNone/>
            </a:pPr>
            <a:endParaRPr lang="en-US" dirty="0"/>
          </a:p>
        </p:txBody>
      </p:sp>
      <p:pic>
        <p:nvPicPr>
          <p:cNvPr id="5" name="Content Placeholder 4"/>
          <p:cNvPicPr>
            <a:picLocks noGrp="1" noChangeAspect="1"/>
          </p:cNvPicPr>
          <p:nvPr>
            <p:ph sz="quarter" idx="4"/>
          </p:nvPr>
        </p:nvPicPr>
        <p:blipFill>
          <a:blip r:embed="rId4"/>
          <a:stretch>
            <a:fillRect/>
          </a:stretch>
        </p:blipFill>
        <p:spPr>
          <a:xfrm>
            <a:off x="5943600" y="2183929"/>
            <a:ext cx="6082748" cy="4005734"/>
          </a:xfrm>
          <a:prstGeom prst="rect">
            <a:avLst/>
          </a:prstGeom>
        </p:spPr>
      </p:pic>
    </p:spTree>
    <p:extLst>
      <p:ext uri="{BB962C8B-B14F-4D97-AF65-F5344CB8AC3E}">
        <p14:creationId xmlns:p14="http://schemas.microsoft.com/office/powerpoint/2010/main" val="363700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C50E016-C8B7-45EE-8300-F18B719F5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78749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5E6099C8-1DCF-4242-AD8B-28BF4D687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975A0E-C5DA-42AD-B21E-BD3B9C216A5C}"/>
              </a:ext>
            </a:extLst>
          </p:cNvPr>
          <p:cNvSpPr>
            <a:spLocks noGrp="1"/>
          </p:cNvSpPr>
          <p:nvPr>
            <p:ph type="title"/>
          </p:nvPr>
        </p:nvSpPr>
        <p:spPr>
          <a:xfrm>
            <a:off x="382044" y="2158745"/>
            <a:ext cx="4002066" cy="2549890"/>
          </a:xfrm>
        </p:spPr>
        <p:txBody>
          <a:bodyPr vert="horz" lIns="91440" tIns="45720" rIns="91440" bIns="45720" rtlCol="0" anchor="ctr">
            <a:normAutofit/>
          </a:bodyPr>
          <a:lstStyle/>
          <a:p>
            <a:pPr algn="l"/>
            <a:r>
              <a:rPr lang="en-US" dirty="0">
                <a:solidFill>
                  <a:srgbClr val="FFFFFF"/>
                </a:solidFill>
                <a:ea typeface="+mj-ea"/>
              </a:rPr>
              <a:t>Presenting… &amp; Representing</a:t>
            </a:r>
          </a:p>
        </p:txBody>
      </p:sp>
      <p:sp>
        <p:nvSpPr>
          <p:cNvPr id="79" name="Rectangle 78">
            <a:extLst>
              <a:ext uri="{FF2B5EF4-FFF2-40B4-BE49-F238E27FC236}">
                <a16:creationId xmlns:a16="http://schemas.microsoft.com/office/drawing/2014/main" id="{71318B55-C583-42E5-ABA1-BE8CC33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ilvester_Carl_Henderson">
            <a:extLst>
              <a:ext uri="{FF2B5EF4-FFF2-40B4-BE49-F238E27FC236}">
                <a16:creationId xmlns:a16="http://schemas.microsoft.com/office/drawing/2014/main" id="{826B3DBD-9B0A-41A9-BFE1-95266386AC3B}"/>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6774630" y="968684"/>
            <a:ext cx="1177761" cy="165881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028" name="Picture 4" descr="Carrie R">
            <a:extLst>
              <a:ext uri="{FF2B5EF4-FFF2-40B4-BE49-F238E27FC236}">
                <a16:creationId xmlns:a16="http://schemas.microsoft.com/office/drawing/2014/main" id="{652019C8-06DC-41C6-AD72-477CC83A99BB}"/>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tretch>
            <a:fillRect/>
          </a:stretch>
        </p:blipFill>
        <p:spPr bwMode="auto">
          <a:xfrm>
            <a:off x="9824038" y="4778742"/>
            <a:ext cx="1244114" cy="165881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1B54BA-B995-47F9-90E7-63DFEBE60750}"/>
              </a:ext>
            </a:extLst>
          </p:cNvPr>
          <p:cNvSpPr>
            <a:spLocks noGrp="1"/>
          </p:cNvSpPr>
          <p:nvPr>
            <p:ph idx="1"/>
          </p:nvPr>
        </p:nvSpPr>
        <p:spPr>
          <a:xfrm>
            <a:off x="5621232" y="2887250"/>
            <a:ext cx="5930688" cy="2237615"/>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000000"/>
                </a:solidFill>
                <a:latin typeface="+mn-lt"/>
                <a:cs typeface="+mn-cs"/>
              </a:rPr>
              <a:t>Silvester Henderson, At-Large Representative</a:t>
            </a:r>
          </a:p>
          <a:p>
            <a:pPr indent="-228600">
              <a:buFont typeface="Arial" panose="020B0604020202020204" pitchFamily="34" charset="0"/>
              <a:buChar char="•"/>
            </a:pPr>
            <a:endParaRPr lang="en-US" sz="2000" dirty="0">
              <a:solidFill>
                <a:srgbClr val="000000"/>
              </a:solidFill>
              <a:latin typeface="+mn-lt"/>
              <a:cs typeface="+mn-cs"/>
            </a:endParaRPr>
          </a:p>
          <a:p>
            <a:pPr indent="-228600">
              <a:buFont typeface="Arial" panose="020B0604020202020204" pitchFamily="34" charset="0"/>
              <a:buChar char="•"/>
            </a:pPr>
            <a:r>
              <a:rPr lang="en-US" sz="2000" dirty="0">
                <a:solidFill>
                  <a:srgbClr val="000000"/>
                </a:solidFill>
                <a:latin typeface="+mn-lt"/>
                <a:cs typeface="+mn-cs"/>
              </a:rPr>
              <a:t>Carrie Roberson, North Representative</a:t>
            </a:r>
          </a:p>
        </p:txBody>
      </p:sp>
      <p:sp>
        <p:nvSpPr>
          <p:cNvPr id="4" name="Slide Number Placeholder 3">
            <a:extLst>
              <a:ext uri="{FF2B5EF4-FFF2-40B4-BE49-F238E27FC236}">
                <a16:creationId xmlns:a16="http://schemas.microsoft.com/office/drawing/2014/main" id="{E5A9A909-E9CD-4D0F-B07F-67067EEC4F39}"/>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92D8F1A-69A8-9242-9469-8400121D240A}" type="slidenum">
              <a:rPr lang="en-US" sz="1100" smtClean="0">
                <a:solidFill>
                  <a:srgbClr val="898989"/>
                </a:solidFill>
                <a:latin typeface="+mn-lt"/>
              </a:rPr>
              <a:pPr>
                <a:spcAft>
                  <a:spcPts val="600"/>
                </a:spcAft>
              </a:pPr>
              <a:t>2</a:t>
            </a:fld>
            <a:endParaRPr lang="en-US" sz="1100" dirty="0">
              <a:solidFill>
                <a:srgbClr val="898989"/>
              </a:solidFill>
              <a:latin typeface="+mn-lt"/>
            </a:endParaRPr>
          </a:p>
        </p:txBody>
      </p:sp>
    </p:spTree>
    <p:extLst>
      <p:ext uri="{BB962C8B-B14F-4D97-AF65-F5344CB8AC3E}">
        <p14:creationId xmlns:p14="http://schemas.microsoft.com/office/powerpoint/2010/main" val="119108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7838-66A5-492F-8420-F01AFB0A142E}"/>
              </a:ext>
            </a:extLst>
          </p:cNvPr>
          <p:cNvSpPr>
            <a:spLocks noGrp="1"/>
          </p:cNvSpPr>
          <p:nvPr>
            <p:ph type="title"/>
          </p:nvPr>
        </p:nvSpPr>
        <p:spPr/>
        <p:txBody>
          <a:bodyPr/>
          <a:lstStyle/>
          <a:p>
            <a:r>
              <a:rPr lang="en-US" dirty="0"/>
              <a:t>Adapting to Change in a Virtual World</a:t>
            </a:r>
          </a:p>
        </p:txBody>
      </p:sp>
      <p:sp>
        <p:nvSpPr>
          <p:cNvPr id="3" name="Content Placeholder 2">
            <a:extLst>
              <a:ext uri="{FF2B5EF4-FFF2-40B4-BE49-F238E27FC236}">
                <a16:creationId xmlns:a16="http://schemas.microsoft.com/office/drawing/2014/main" id="{218BB38D-9D1A-4DF6-9CE3-9CBC3F42360B}"/>
              </a:ext>
            </a:extLst>
          </p:cNvPr>
          <p:cNvSpPr>
            <a:spLocks noGrp="1"/>
          </p:cNvSpPr>
          <p:nvPr>
            <p:ph idx="1"/>
          </p:nvPr>
        </p:nvSpPr>
        <p:spPr/>
        <p:txBody>
          <a:bodyPr/>
          <a:lstStyle/>
          <a:p>
            <a:r>
              <a:rPr lang="en-US" dirty="0"/>
              <a:t>Academic Senate leaders are expected to be prepared for and responsive to change, but even the most experienced leader has likely struggled with what has happened in the recent unprecedented times for higher education. Join this conversation about innovative ways that faculty leaders have met challenges and implemented changes on their local campus and statewide.</a:t>
            </a:r>
          </a:p>
        </p:txBody>
      </p:sp>
      <p:sp>
        <p:nvSpPr>
          <p:cNvPr id="4" name="Slide Number Placeholder 3">
            <a:extLst>
              <a:ext uri="{FF2B5EF4-FFF2-40B4-BE49-F238E27FC236}">
                <a16:creationId xmlns:a16="http://schemas.microsoft.com/office/drawing/2014/main" id="{CCDA94D6-F62B-42A7-A3E6-D9FF6F92D9B3}"/>
              </a:ext>
            </a:extLst>
          </p:cNvPr>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119319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6">
            <a:extLst>
              <a:ext uri="{FF2B5EF4-FFF2-40B4-BE49-F238E27FC236}">
                <a16:creationId xmlns:a16="http://schemas.microsoft.com/office/drawing/2014/main" id="{43545F65-0FC8-4DCA-8A36-BAA3AEC73110}"/>
              </a:ext>
            </a:extLst>
          </p:cNvPr>
          <p:cNvPicPr>
            <a:picLocks noChangeAspect="1"/>
          </p:cNvPicPr>
          <p:nvPr/>
        </p:nvPicPr>
        <p:blipFill rotWithShape="1">
          <a:blip r:embed="rId3">
            <a:alphaModFix/>
          </a:blip>
          <a:srcRect l="19441" r="24617"/>
          <a:stretch/>
        </p:blipFill>
        <p:spPr>
          <a:xfrm>
            <a:off x="5833976" y="10"/>
            <a:ext cx="6394152" cy="6857990"/>
          </a:xfrm>
          <a:prstGeom prst="rect">
            <a:avLst/>
          </a:prstGeom>
        </p:spPr>
      </p:pic>
      <p:grpSp>
        <p:nvGrpSpPr>
          <p:cNvPr id="46" name="Group 45">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47" name="Freeform: Shape 46">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0" name="Freeform: Shape 49">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 name="Freeform: Shape 50">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6AD9F6E-E658-4B45-BD55-9DE4048A265D}"/>
              </a:ext>
            </a:extLst>
          </p:cNvPr>
          <p:cNvSpPr>
            <a:spLocks noGrp="1"/>
          </p:cNvSpPr>
          <p:nvPr>
            <p:ph type="title"/>
          </p:nvPr>
        </p:nvSpPr>
        <p:spPr>
          <a:xfrm>
            <a:off x="775928" y="281610"/>
            <a:ext cx="4803636" cy="1311664"/>
          </a:xfrm>
        </p:spPr>
        <p:txBody>
          <a:bodyPr vert="horz" lIns="91440" tIns="45720" rIns="91440" bIns="45720" rtlCol="0" anchor="b">
            <a:normAutofit/>
          </a:bodyPr>
          <a:lstStyle/>
          <a:p>
            <a:pPr algn="l"/>
            <a:r>
              <a:rPr lang="en-US" sz="7200" b="1" dirty="0">
                <a:solidFill>
                  <a:schemeClr val="tx2"/>
                </a:solidFill>
                <a:ea typeface="+mj-ea"/>
              </a:rPr>
              <a:t>TODAY</a:t>
            </a:r>
          </a:p>
        </p:txBody>
      </p:sp>
      <p:sp>
        <p:nvSpPr>
          <p:cNvPr id="4" name="Slide Number Placeholder 3">
            <a:extLst>
              <a:ext uri="{FF2B5EF4-FFF2-40B4-BE49-F238E27FC236}">
                <a16:creationId xmlns:a16="http://schemas.microsoft.com/office/drawing/2014/main" id="{29222D4A-4D5F-4F05-B00F-B857AF2AF2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92D8F1A-69A8-9242-9469-8400121D240A}" type="slidenum">
              <a:rPr lang="en-US" sz="1200" smtClean="0">
                <a:solidFill>
                  <a:prstClr val="black">
                    <a:tint val="75000"/>
                  </a:prstClr>
                </a:solidFill>
                <a:latin typeface="Calibri" panose="020F0502020204030204"/>
              </a:rPr>
              <a:pPr>
                <a:spcAft>
                  <a:spcPts val="600"/>
                </a:spcAft>
                <a:defRPr/>
              </a:pPr>
              <a:t>4</a:t>
            </a:fld>
            <a:endParaRPr lang="en-US" sz="1200" dirty="0">
              <a:solidFill>
                <a:prstClr val="black">
                  <a:tint val="75000"/>
                </a:prstClr>
              </a:solidFill>
              <a:latin typeface="Calibri" panose="020F0502020204030204"/>
            </a:endParaRPr>
          </a:p>
        </p:txBody>
      </p:sp>
      <p:graphicFrame>
        <p:nvGraphicFramePr>
          <p:cNvPr id="28" name="Content Placeholder 2">
            <a:extLst>
              <a:ext uri="{FF2B5EF4-FFF2-40B4-BE49-F238E27FC236}">
                <a16:creationId xmlns:a16="http://schemas.microsoft.com/office/drawing/2014/main" id="{992E5572-7C9F-4C35-B0EB-B5974B880697}"/>
              </a:ext>
            </a:extLst>
          </p:cNvPr>
          <p:cNvGraphicFramePr>
            <a:graphicFrameLocks noGrp="1"/>
          </p:cNvGraphicFramePr>
          <p:nvPr>
            <p:ph idx="1"/>
            <p:extLst>
              <p:ext uri="{D42A27DB-BD31-4B8C-83A1-F6EECF244321}">
                <p14:modId xmlns:p14="http://schemas.microsoft.com/office/powerpoint/2010/main" val="3708097815"/>
              </p:ext>
            </p:extLst>
          </p:nvPr>
        </p:nvGraphicFramePr>
        <p:xfrm>
          <a:off x="0" y="1470176"/>
          <a:ext cx="5267610" cy="5387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928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942F-076F-45ED-B0D4-7C941CF57C63}"/>
              </a:ext>
            </a:extLst>
          </p:cNvPr>
          <p:cNvSpPr>
            <a:spLocks noGrp="1"/>
          </p:cNvSpPr>
          <p:nvPr>
            <p:ph type="title"/>
          </p:nvPr>
        </p:nvSpPr>
        <p:spPr/>
        <p:txBody>
          <a:bodyPr>
            <a:normAutofit/>
          </a:bodyPr>
          <a:lstStyle/>
          <a:p>
            <a:r>
              <a:rPr lang="en-US" dirty="0"/>
              <a:t>REALITIES of HIGHER EDUCATION</a:t>
            </a:r>
            <a:br>
              <a:rPr lang="en-US" dirty="0"/>
            </a:br>
            <a:endParaRPr lang="en-US" dirty="0"/>
          </a:p>
        </p:txBody>
      </p:sp>
      <p:sp>
        <p:nvSpPr>
          <p:cNvPr id="3" name="Content Placeholder 2">
            <a:extLst>
              <a:ext uri="{FF2B5EF4-FFF2-40B4-BE49-F238E27FC236}">
                <a16:creationId xmlns:a16="http://schemas.microsoft.com/office/drawing/2014/main" id="{97D929C3-92F4-4E39-8B8E-C4B27E0B4DA5}"/>
              </a:ext>
            </a:extLst>
          </p:cNvPr>
          <p:cNvSpPr>
            <a:spLocks noGrp="1"/>
          </p:cNvSpPr>
          <p:nvPr>
            <p:ph idx="1"/>
          </p:nvPr>
        </p:nvSpPr>
        <p:spPr>
          <a:xfrm>
            <a:off x="1066800" y="2662569"/>
            <a:ext cx="10058400" cy="3489950"/>
          </a:xfrm>
        </p:spPr>
        <p:txBody>
          <a:bodyPr>
            <a:normAutofit lnSpcReduction="10000"/>
          </a:bodyPr>
          <a:lstStyle/>
          <a:p>
            <a:pPr marL="457200" indent="-457200">
              <a:buFont typeface="Wingdings" panose="05000000000000000000" pitchFamily="2" charset="2"/>
              <a:buChar char="ü"/>
            </a:pPr>
            <a:r>
              <a:rPr lang="en-US" dirty="0"/>
              <a:t>Data says…</a:t>
            </a:r>
          </a:p>
          <a:p>
            <a:endParaRPr lang="en-US" dirty="0"/>
          </a:p>
          <a:p>
            <a:pPr marL="457200" indent="-457200">
              <a:buFont typeface="Wingdings" panose="05000000000000000000" pitchFamily="2" charset="2"/>
              <a:buChar char="ü"/>
            </a:pPr>
            <a:r>
              <a:rPr lang="en-US" dirty="0"/>
              <a:t>Legislation and Regulation</a:t>
            </a:r>
          </a:p>
          <a:p>
            <a:endParaRPr lang="en-US" dirty="0"/>
          </a:p>
          <a:p>
            <a:pPr marL="457200" indent="-457200">
              <a:buFont typeface="Wingdings" panose="05000000000000000000" pitchFamily="2" charset="2"/>
              <a:buChar char="ü"/>
            </a:pPr>
            <a:r>
              <a:rPr lang="en-US" dirty="0"/>
              <a:t>“Initiative” fatigue + dynamic change</a:t>
            </a:r>
          </a:p>
          <a:p>
            <a:endParaRPr lang="en-US" dirty="0"/>
          </a:p>
          <a:p>
            <a:pPr marL="457200" indent="-457200">
              <a:buFont typeface="Wingdings" panose="05000000000000000000" pitchFamily="2" charset="2"/>
              <a:buChar char="ü"/>
            </a:pPr>
            <a:r>
              <a:rPr lang="en-US" dirty="0"/>
              <a:t>What else?</a:t>
            </a:r>
          </a:p>
          <a:p>
            <a:endParaRPr lang="en-US" dirty="0"/>
          </a:p>
        </p:txBody>
      </p:sp>
      <p:sp>
        <p:nvSpPr>
          <p:cNvPr id="4" name="Slide Number Placeholder 3">
            <a:extLst>
              <a:ext uri="{FF2B5EF4-FFF2-40B4-BE49-F238E27FC236}">
                <a16:creationId xmlns:a16="http://schemas.microsoft.com/office/drawing/2014/main" id="{D7096522-9743-48EF-8778-D820A64A0719}"/>
              </a:ext>
            </a:extLst>
          </p:cNvPr>
          <p:cNvSpPr>
            <a:spLocks noGrp="1"/>
          </p:cNvSpPr>
          <p:nvPr>
            <p:ph type="sldNum" sz="quarter" idx="12"/>
          </p:nvPr>
        </p:nvSpPr>
        <p:spPr/>
        <p:txBody>
          <a:bodyPr/>
          <a:lstStyle/>
          <a:p>
            <a:fld id="{492D8F1A-69A8-9242-9469-8400121D240A}" type="slidenum">
              <a:rPr lang="en-US" smtClean="0"/>
              <a:t>5</a:t>
            </a:fld>
            <a:endParaRPr lang="en-US" dirty="0"/>
          </a:p>
        </p:txBody>
      </p:sp>
      <p:pic>
        <p:nvPicPr>
          <p:cNvPr id="6" name="Picture 5" descr="A close up of a flower&#10;&#10;Description automatically generated">
            <a:extLst>
              <a:ext uri="{FF2B5EF4-FFF2-40B4-BE49-F238E27FC236}">
                <a16:creationId xmlns:a16="http://schemas.microsoft.com/office/drawing/2014/main" id="{28B12DAC-41EB-47BD-8C36-72958258A66B}"/>
              </a:ext>
            </a:extLst>
          </p:cNvPr>
          <p:cNvPicPr>
            <a:picLocks noChangeAspect="1"/>
          </p:cNvPicPr>
          <p:nvPr/>
        </p:nvPicPr>
        <p:blipFill>
          <a:blip r:embed="rId3"/>
          <a:stretch>
            <a:fillRect/>
          </a:stretch>
        </p:blipFill>
        <p:spPr>
          <a:xfrm>
            <a:off x="7402170" y="3219188"/>
            <a:ext cx="4401765" cy="2755727"/>
          </a:xfrm>
          <a:prstGeom prst="rect">
            <a:avLst/>
          </a:prstGeom>
        </p:spPr>
      </p:pic>
    </p:spTree>
    <p:extLst>
      <p:ext uri="{BB962C8B-B14F-4D97-AF65-F5344CB8AC3E}">
        <p14:creationId xmlns:p14="http://schemas.microsoft.com/office/powerpoint/2010/main" val="277793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F17D57-B2C8-4058-B35B-438EBE07C5B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CHANGES in a VIRTUAL WORLD</a:t>
            </a:r>
          </a:p>
        </p:txBody>
      </p:sp>
      <p:sp>
        <p:nvSpPr>
          <p:cNvPr id="3" name="Content Placeholder 2">
            <a:extLst>
              <a:ext uri="{FF2B5EF4-FFF2-40B4-BE49-F238E27FC236}">
                <a16:creationId xmlns:a16="http://schemas.microsoft.com/office/drawing/2014/main" id="{114764F6-4C9B-4EBE-8EA3-38BEA3AC368A}"/>
              </a:ext>
            </a:extLst>
          </p:cNvPr>
          <p:cNvSpPr>
            <a:spLocks noGrp="1"/>
          </p:cNvSpPr>
          <p:nvPr>
            <p:ph sz="half" idx="1"/>
          </p:nvPr>
        </p:nvSpPr>
        <p:spPr>
          <a:xfrm>
            <a:off x="3045368" y="4074718"/>
            <a:ext cx="6105194" cy="682079"/>
          </a:xfrm>
        </p:spPr>
        <p:txBody>
          <a:bodyPr vert="horz" lIns="91440" tIns="45720" rIns="91440" bIns="45720" rtlCol="0">
            <a:normAutofit/>
          </a:bodyPr>
          <a:lstStyle/>
          <a:p>
            <a:pPr marL="0" indent="0" algn="ctr">
              <a:buNone/>
            </a:pPr>
            <a:br>
              <a:rPr lang="en-US" sz="2000" kern="1200" dirty="0">
                <a:solidFill>
                  <a:srgbClr val="FFFFFF"/>
                </a:solidFill>
                <a:latin typeface="+mn-lt"/>
                <a:ea typeface="+mn-ea"/>
                <a:cs typeface="+mn-cs"/>
              </a:rPr>
            </a:br>
            <a:r>
              <a:rPr lang="en-US" sz="2000" kern="1200" dirty="0">
                <a:solidFill>
                  <a:schemeClr val="bg2"/>
                </a:solidFill>
                <a:latin typeface="+mn-lt"/>
                <a:cs typeface="+mn-cs"/>
                <a:hlinkClick r:id="rId4">
                  <a:extLst>
                    <a:ext uri="{A12FA001-AC4F-418D-AE19-62706E023703}">
                      <ahyp:hlinkClr xmlns:ahyp="http://schemas.microsoft.com/office/drawing/2018/hyperlinkcolor" val="tx"/>
                    </a:ext>
                  </a:extLst>
                </a:hlinkClick>
              </a:rPr>
              <a:t>YOUR TURN  </a:t>
            </a:r>
            <a:r>
              <a:rPr lang="en-US" sz="2000" dirty="0">
                <a:solidFill>
                  <a:schemeClr val="bg2"/>
                </a:solidFill>
                <a:latin typeface="+mn-lt"/>
                <a:cs typeface="+mn-cs"/>
                <a:hlinkClick r:id="rId4">
                  <a:extLst>
                    <a:ext uri="{A12FA001-AC4F-418D-AE19-62706E023703}">
                      <ahyp:hlinkClr xmlns:ahyp="http://schemas.microsoft.com/office/drawing/2018/hyperlinkcolor" val="tx"/>
                    </a:ext>
                  </a:extLst>
                </a:hlinkClick>
              </a:rPr>
              <a:t>= ACTIVITY!</a:t>
            </a:r>
            <a:endParaRPr lang="en-US" sz="2000" kern="1200" dirty="0">
              <a:solidFill>
                <a:schemeClr val="bg2"/>
              </a:solidFill>
              <a:latin typeface="+mn-lt"/>
              <a:cs typeface="+mn-cs"/>
            </a:endParaRPr>
          </a:p>
        </p:txBody>
      </p:sp>
      <p:sp>
        <p:nvSpPr>
          <p:cNvPr id="4" name="Slide Number Placeholder 3">
            <a:extLst>
              <a:ext uri="{FF2B5EF4-FFF2-40B4-BE49-F238E27FC236}">
                <a16:creationId xmlns:a16="http://schemas.microsoft.com/office/drawing/2014/main" id="{1555603E-B3E1-4300-BD5F-D2CA56C6193B}"/>
              </a:ext>
            </a:extLst>
          </p:cNvPr>
          <p:cNvSpPr>
            <a:spLocks noGrp="1"/>
          </p:cNvSpPr>
          <p:nvPr>
            <p:ph type="sldNum" sz="quarter" idx="4294967295"/>
          </p:nvPr>
        </p:nvSpPr>
        <p:spPr>
          <a:xfrm>
            <a:off x="10825930" y="6223702"/>
            <a:ext cx="570728" cy="314067"/>
          </a:xfrm>
        </p:spPr>
        <p:txBody>
          <a:bodyPr vert="horz" lIns="91440" tIns="45720" rIns="91440" bIns="45720" rtlCol="0" anchor="ctr">
            <a:normAutofit/>
          </a:bodyPr>
          <a:lstStyle/>
          <a:p>
            <a:pPr>
              <a:spcAft>
                <a:spcPts val="600"/>
              </a:spcAft>
            </a:pPr>
            <a:fld id="{492D8F1A-69A8-9242-9469-8400121D240A}" type="slidenum">
              <a:rPr lang="en-US">
                <a:solidFill>
                  <a:srgbClr val="898989"/>
                </a:solidFill>
                <a:latin typeface="+mn-lt"/>
              </a:rPr>
              <a:pPr>
                <a:spcAft>
                  <a:spcPts val="600"/>
                </a:spcAft>
              </a:pPr>
              <a:t>6</a:t>
            </a:fld>
            <a:endParaRPr lang="en-US">
              <a:solidFill>
                <a:srgbClr val="898989"/>
              </a:solidFill>
              <a:latin typeface="+mn-lt"/>
            </a:endParaRPr>
          </a:p>
        </p:txBody>
      </p:sp>
    </p:spTree>
    <p:extLst>
      <p:ext uri="{BB962C8B-B14F-4D97-AF65-F5344CB8AC3E}">
        <p14:creationId xmlns:p14="http://schemas.microsoft.com/office/powerpoint/2010/main" val="320350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C2A591-004C-462F-8442-A0676AF74913}"/>
              </a:ext>
            </a:extLst>
          </p:cNvPr>
          <p:cNvPicPr>
            <a:picLocks noChangeAspect="1"/>
          </p:cNvPicPr>
          <p:nvPr/>
        </p:nvPicPr>
        <p:blipFill rotWithShape="1">
          <a:blip r:embed="rId3">
            <a:alphaModFix/>
          </a:blip>
          <a:srcRect l="34249" r="3515"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DEAFF17-35F8-4BC5-99EF-FC73A1BBFBFC}"/>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algn="l"/>
            <a:r>
              <a:rPr lang="en-US" sz="2800" b="1" dirty="0">
                <a:solidFill>
                  <a:srgbClr val="000000"/>
                </a:solidFill>
                <a:ea typeface="+mj-ea"/>
              </a:rPr>
              <a:t>CHARACTERISTICS of a COMPETENT ACADEMIC LEADER</a:t>
            </a:r>
          </a:p>
        </p:txBody>
      </p:sp>
      <p:graphicFrame>
        <p:nvGraphicFramePr>
          <p:cNvPr id="5" name="Content Placeholder 2">
            <a:extLst>
              <a:ext uri="{FF2B5EF4-FFF2-40B4-BE49-F238E27FC236}">
                <a16:creationId xmlns:a16="http://schemas.microsoft.com/office/drawing/2014/main" id="{7A63D198-C5F4-4C33-AF3E-04FC9DF0A009}"/>
              </a:ext>
            </a:extLst>
          </p:cNvPr>
          <p:cNvGraphicFramePr>
            <a:graphicFrameLocks noGrp="1"/>
          </p:cNvGraphicFramePr>
          <p:nvPr>
            <p:ph idx="1"/>
            <p:extLst>
              <p:ext uri="{D42A27DB-BD31-4B8C-83A1-F6EECF244321}">
                <p14:modId xmlns:p14="http://schemas.microsoft.com/office/powerpoint/2010/main" val="3343509513"/>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836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a:extLst>
              <a:ext uri="{FF2B5EF4-FFF2-40B4-BE49-F238E27FC236}">
                <a16:creationId xmlns:a16="http://schemas.microsoft.com/office/drawing/2014/main" id="{43545F65-0FC8-4DCA-8A36-BAA3AEC73110}"/>
              </a:ext>
            </a:extLst>
          </p:cNvPr>
          <p:cNvPicPr>
            <a:picLocks noChangeAspect="1"/>
          </p:cNvPicPr>
          <p:nvPr/>
        </p:nvPicPr>
        <p:blipFill rotWithShape="1">
          <a:blip r:embed="rId3">
            <a:alphaModFix/>
          </a:blip>
          <a:srcRect l="19441" r="24617"/>
          <a:stretch/>
        </p:blipFill>
        <p:spPr>
          <a:xfrm>
            <a:off x="5833976" y="10"/>
            <a:ext cx="6394152" cy="6857990"/>
          </a:xfrm>
          <a:prstGeom prst="rect">
            <a:avLst/>
          </a:prstGeom>
        </p:spPr>
      </p:pic>
      <p:sp>
        <p:nvSpPr>
          <p:cNvPr id="2" name="Title 1">
            <a:extLst>
              <a:ext uri="{FF2B5EF4-FFF2-40B4-BE49-F238E27FC236}">
                <a16:creationId xmlns:a16="http://schemas.microsoft.com/office/drawing/2014/main" id="{56AD9F6E-E658-4B45-BD55-9DE4048A265D}"/>
              </a:ext>
            </a:extLst>
          </p:cNvPr>
          <p:cNvSpPr>
            <a:spLocks noGrp="1"/>
          </p:cNvSpPr>
          <p:nvPr>
            <p:ph type="title"/>
          </p:nvPr>
        </p:nvSpPr>
        <p:spPr>
          <a:xfrm>
            <a:off x="705678" y="-159026"/>
            <a:ext cx="4873886" cy="1752300"/>
          </a:xfrm>
        </p:spPr>
        <p:txBody>
          <a:bodyPr vert="horz" lIns="91440" tIns="45720" rIns="91440" bIns="45720" rtlCol="0" anchor="b">
            <a:normAutofit/>
          </a:bodyPr>
          <a:lstStyle/>
          <a:p>
            <a:pPr algn="l"/>
            <a:r>
              <a:rPr lang="en-US" sz="5000" b="1" dirty="0">
                <a:solidFill>
                  <a:schemeClr val="tx2"/>
                </a:solidFill>
                <a:ea typeface="+mj-ea"/>
              </a:rPr>
              <a:t>     Today (Curriculum)</a:t>
            </a:r>
          </a:p>
        </p:txBody>
      </p:sp>
      <p:sp>
        <p:nvSpPr>
          <p:cNvPr id="4" name="Slide Number Placeholder 3">
            <a:extLst>
              <a:ext uri="{FF2B5EF4-FFF2-40B4-BE49-F238E27FC236}">
                <a16:creationId xmlns:a16="http://schemas.microsoft.com/office/drawing/2014/main" id="{29222D4A-4D5F-4F05-B00F-B857AF2AF2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92D8F1A-69A8-9242-9469-8400121D240A}" type="slidenum">
              <a:rPr lang="en-US" sz="1200" smtClean="0">
                <a:solidFill>
                  <a:prstClr val="black">
                    <a:tint val="75000"/>
                  </a:prstClr>
                </a:solidFill>
                <a:latin typeface="Calibri" panose="020F0502020204030204"/>
              </a:rPr>
              <a:pPr>
                <a:spcAft>
                  <a:spcPts val="600"/>
                </a:spcAft>
                <a:defRPr/>
              </a:pPr>
              <a:t>8</a:t>
            </a:fld>
            <a:endParaRPr lang="en-US" sz="1200" dirty="0">
              <a:solidFill>
                <a:prstClr val="black">
                  <a:tint val="75000"/>
                </a:prstClr>
              </a:solidFill>
              <a:latin typeface="Calibri" panose="020F0502020204030204"/>
            </a:endParaRPr>
          </a:p>
        </p:txBody>
      </p:sp>
      <p:graphicFrame>
        <p:nvGraphicFramePr>
          <p:cNvPr id="28" name="Content Placeholder 2">
            <a:extLst>
              <a:ext uri="{FF2B5EF4-FFF2-40B4-BE49-F238E27FC236}">
                <a16:creationId xmlns:a16="http://schemas.microsoft.com/office/drawing/2014/main" id="{992E5572-7C9F-4C35-B0EB-B5974B880697}"/>
              </a:ext>
            </a:extLst>
          </p:cNvPr>
          <p:cNvGraphicFramePr>
            <a:graphicFrameLocks noGrp="1"/>
          </p:cNvGraphicFramePr>
          <p:nvPr>
            <p:ph idx="1"/>
            <p:extLst>
              <p:ext uri="{D42A27DB-BD31-4B8C-83A1-F6EECF244321}">
                <p14:modId xmlns:p14="http://schemas.microsoft.com/office/powerpoint/2010/main" val="493550862"/>
              </p:ext>
            </p:extLst>
          </p:nvPr>
        </p:nvGraphicFramePr>
        <p:xfrm>
          <a:off x="129209" y="2584173"/>
          <a:ext cx="5450355" cy="3637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627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9A85-66E7-41BA-B793-D017C22667BF}"/>
              </a:ext>
            </a:extLst>
          </p:cNvPr>
          <p:cNvSpPr>
            <a:spLocks noGrp="1"/>
          </p:cNvSpPr>
          <p:nvPr>
            <p:ph type="title"/>
          </p:nvPr>
        </p:nvSpPr>
        <p:spPr/>
        <p:txBody>
          <a:bodyPr>
            <a:normAutofit/>
          </a:bodyPr>
          <a:lstStyle/>
          <a:p>
            <a:pPr algn="ctr"/>
            <a:r>
              <a:rPr lang="en-US" sz="4000" b="1" dirty="0">
                <a:latin typeface="+mj-lt"/>
              </a:rPr>
              <a:t>Strategies for Setting up the Virtual Classroom</a:t>
            </a:r>
          </a:p>
        </p:txBody>
      </p:sp>
      <p:sp>
        <p:nvSpPr>
          <p:cNvPr id="3" name="Content Placeholder 2">
            <a:extLst>
              <a:ext uri="{FF2B5EF4-FFF2-40B4-BE49-F238E27FC236}">
                <a16:creationId xmlns:a16="http://schemas.microsoft.com/office/drawing/2014/main" id="{B48663D9-A4E4-4C24-B637-813C428B45DC}"/>
              </a:ext>
            </a:extLst>
          </p:cNvPr>
          <p:cNvSpPr>
            <a:spLocks noGrp="1"/>
          </p:cNvSpPr>
          <p:nvPr>
            <p:ph sz="half" idx="2"/>
          </p:nvPr>
        </p:nvSpPr>
        <p:spPr/>
        <p:txBody>
          <a:bodyPr>
            <a:normAutofit fontScale="92500"/>
          </a:bodyPr>
          <a:lstStyle/>
          <a:p>
            <a:r>
              <a:rPr lang="en-US" dirty="0"/>
              <a:t>Knowledge of Programs, Software.</a:t>
            </a:r>
          </a:p>
          <a:p>
            <a:r>
              <a:rPr lang="en-US" dirty="0"/>
              <a:t>Refining the “Lecture” to meet the challenges of all student groups. Promote Social Justice Instruction through using various classroom aides such as online readings, you tube, writings &amp; etc.</a:t>
            </a:r>
          </a:p>
          <a:p>
            <a:r>
              <a:rPr lang="en-US" dirty="0"/>
              <a:t>Suggested Format:</a:t>
            </a:r>
          </a:p>
          <a:p>
            <a:pPr marL="0" indent="0" algn="ctr">
              <a:buNone/>
            </a:pPr>
            <a:r>
              <a:rPr lang="en-US" dirty="0"/>
              <a:t>A: Lecture</a:t>
            </a:r>
            <a:br>
              <a:rPr lang="en-US" dirty="0"/>
            </a:br>
            <a:r>
              <a:rPr lang="en-US" dirty="0"/>
              <a:t>B: Discussion</a:t>
            </a:r>
            <a:br>
              <a:rPr lang="en-US" dirty="0"/>
            </a:br>
            <a:r>
              <a:rPr lang="en-US" dirty="0"/>
              <a:t>C: Reinforcement/Group Activity</a:t>
            </a:r>
            <a:br>
              <a:rPr lang="en-US" dirty="0"/>
            </a:br>
            <a:r>
              <a:rPr lang="en-US" dirty="0"/>
              <a:t>D: Quiz</a:t>
            </a:r>
          </a:p>
        </p:txBody>
      </p:sp>
      <p:sp>
        <p:nvSpPr>
          <p:cNvPr id="4" name="Content Placeholder 3">
            <a:extLst>
              <a:ext uri="{FF2B5EF4-FFF2-40B4-BE49-F238E27FC236}">
                <a16:creationId xmlns:a16="http://schemas.microsoft.com/office/drawing/2014/main" id="{81DD36D9-3576-4A1A-9991-AF2ED0478F37}"/>
              </a:ext>
            </a:extLst>
          </p:cNvPr>
          <p:cNvSpPr>
            <a:spLocks noGrp="1"/>
          </p:cNvSpPr>
          <p:nvPr>
            <p:ph sz="quarter" idx="4"/>
          </p:nvPr>
        </p:nvSpPr>
        <p:spPr>
          <a:xfrm>
            <a:off x="6388259" y="1918252"/>
            <a:ext cx="4948881" cy="4271411"/>
          </a:xfrm>
        </p:spPr>
        <p:txBody>
          <a:bodyPr>
            <a:normAutofit fontScale="85000" lnSpcReduction="20000"/>
          </a:bodyPr>
          <a:lstStyle/>
          <a:p>
            <a:pPr marL="0" indent="0" algn="ctr">
              <a:buNone/>
            </a:pPr>
            <a:r>
              <a:rPr lang="en-US" sz="2800" b="1" dirty="0"/>
              <a:t>Things to Do</a:t>
            </a:r>
          </a:p>
          <a:p>
            <a:endParaRPr lang="en-US" dirty="0"/>
          </a:p>
          <a:p>
            <a:r>
              <a:rPr lang="en-US" dirty="0"/>
              <a:t>Cyber world dynamics &amp; security.</a:t>
            </a:r>
            <a:br>
              <a:rPr lang="en-US" dirty="0"/>
            </a:br>
            <a:r>
              <a:rPr lang="en-US" i="1" dirty="0"/>
              <a:t>“Research how your college provides security for your files and your students personal information”</a:t>
            </a:r>
          </a:p>
          <a:p>
            <a:r>
              <a:rPr lang="en-US" dirty="0"/>
              <a:t>24/7 availability – Set Limits for</a:t>
            </a:r>
            <a:br>
              <a:rPr lang="en-US" dirty="0"/>
            </a:br>
            <a:r>
              <a:rPr lang="en-US" dirty="0"/>
              <a:t>Office Hours</a:t>
            </a:r>
          </a:p>
          <a:p>
            <a:r>
              <a:rPr lang="en-US" dirty="0"/>
              <a:t>Accessibility – Be aware of the needs of your students.</a:t>
            </a:r>
          </a:p>
          <a:p>
            <a:r>
              <a:rPr lang="en-US" dirty="0"/>
              <a:t>Remember, one effective goal could be to allow for “Student Technical Challenges”. Direct Students to Canvas Tutorials and Zoom Tutorials. </a:t>
            </a:r>
            <a:br>
              <a:rPr lang="en-US" dirty="0"/>
            </a:br>
            <a:endParaRPr lang="en-US" dirty="0"/>
          </a:p>
          <a:p>
            <a:endParaRPr lang="en-US" dirty="0"/>
          </a:p>
        </p:txBody>
      </p:sp>
    </p:spTree>
    <p:extLst>
      <p:ext uri="{BB962C8B-B14F-4D97-AF65-F5344CB8AC3E}">
        <p14:creationId xmlns:p14="http://schemas.microsoft.com/office/powerpoint/2010/main" val="1255891922"/>
      </p:ext>
    </p:extLst>
  </p:cSld>
  <p:clrMapOvr>
    <a:masterClrMapping/>
  </p:clrMapOvr>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553</Words>
  <Application>Microsoft Office PowerPoint</Application>
  <PresentationFormat>Widescreen</PresentationFormat>
  <Paragraphs>93</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Palatino</vt:lpstr>
      <vt:lpstr>Wingdings</vt:lpstr>
      <vt:lpstr>Office Theme</vt:lpstr>
      <vt:lpstr>Custom Design</vt:lpstr>
      <vt:lpstr>Adapting to Change in a Virtual World!</vt:lpstr>
      <vt:lpstr>Presenting… &amp; Representing</vt:lpstr>
      <vt:lpstr>Adapting to Change in a Virtual World</vt:lpstr>
      <vt:lpstr>TODAY</vt:lpstr>
      <vt:lpstr>REALITIES of HIGHER EDUCATION </vt:lpstr>
      <vt:lpstr>CHANGES in a VIRTUAL WORLD</vt:lpstr>
      <vt:lpstr>CHARACTERISTICS of a COMPETENT ACADEMIC LEADER</vt:lpstr>
      <vt:lpstr>     Today (Curriculum)</vt:lpstr>
      <vt:lpstr>Strategies for Setting up the Virtual Classroom</vt:lpstr>
      <vt:lpstr>AS LEADERS of CURRICULUM…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to Change in a Virtual World!</dc:title>
  <dc:creator>Carrie Roberson</dc:creator>
  <cp:lastModifiedBy>Carrie Roberson</cp:lastModifiedBy>
  <cp:revision>2</cp:revision>
  <dcterms:created xsi:type="dcterms:W3CDTF">2020-06-16T02:50:01Z</dcterms:created>
  <dcterms:modified xsi:type="dcterms:W3CDTF">2020-06-16T02:54:03Z</dcterms:modified>
</cp:coreProperties>
</file>