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690"/>
    <a:srgbClr val="04A07D"/>
    <a:srgbClr val="FFDE62"/>
    <a:srgbClr val="D0EA6F"/>
    <a:srgbClr val="D0EA5B"/>
    <a:srgbClr val="674831"/>
    <a:srgbClr val="533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03"/>
    <p:restoredTop sz="94747"/>
  </p:normalViewPr>
  <p:slideViewPr>
    <p:cSldViewPr snapToGrid="0" snapToObjects="1">
      <p:cViewPr varScale="1">
        <p:scale>
          <a:sx n="86" d="100"/>
          <a:sy n="86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1718C-EE5C-A545-A26B-F1D44DE2C295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E57F4-9D9C-5847-BCD2-13B860A1E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9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1 Title Slide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8C01E4-BBDE-A04D-BF52-50C7E63D7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938" y="5179836"/>
            <a:ext cx="10959462" cy="1496736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574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12192000" cy="2355163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6801" y="403412"/>
            <a:ext cx="10058400" cy="1685768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66800" y="2662569"/>
            <a:ext cx="10058400" cy="312039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0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6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D0EA6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4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04A07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54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#2 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3663493-8C84-E346-96AF-8ED8B8873B92}"/>
              </a:ext>
            </a:extLst>
          </p:cNvPr>
          <p:cNvSpPr/>
          <p:nvPr userDrawn="1"/>
        </p:nvSpPr>
        <p:spPr>
          <a:xfrm>
            <a:off x="0" y="0"/>
            <a:ext cx="404948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B4FB25-3788-9D40-8C85-70A6F279CB68}"/>
              </a:ext>
            </a:extLst>
          </p:cNvPr>
          <p:cNvSpPr/>
          <p:nvPr userDrawn="1"/>
        </p:nvSpPr>
        <p:spPr>
          <a:xfrm>
            <a:off x="-1734" y="1112108"/>
            <a:ext cx="4049486" cy="4559350"/>
          </a:xfrm>
          <a:prstGeom prst="rect">
            <a:avLst/>
          </a:prstGeom>
          <a:solidFill>
            <a:srgbClr val="05469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80103-BDBC-4A40-9E85-AE3F70CBE9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135" y="1335091"/>
            <a:ext cx="3583461" cy="1611995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E3A56-FB7B-AC46-8402-D5947961F4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60759" y="1112108"/>
            <a:ext cx="6672648" cy="467085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Edit Master text styles (Remember to add alt text to all imported graphics and images.)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CEDA2-8D63-C44F-BC49-24E0BC45BAE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47135" y="2928551"/>
            <a:ext cx="3583461" cy="253313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2F75C-9DD2-074A-96FF-53829C46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90207" y="6356350"/>
            <a:ext cx="2743200" cy="365125"/>
          </a:xfrm>
        </p:spPr>
        <p:txBody>
          <a:bodyPr rIns="0"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7515FF-A0B8-C748-B888-B5E7E36D9E01}"/>
              </a:ext>
            </a:extLst>
          </p:cNvPr>
          <p:cNvSpPr/>
          <p:nvPr userDrawn="1"/>
        </p:nvSpPr>
        <p:spPr>
          <a:xfrm>
            <a:off x="11510682" y="-37218"/>
            <a:ext cx="681318" cy="6895217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dir="10800000" sx="101000" sy="101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6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A98F2EA-9DEA-EE4D-B840-68DE3891D4D8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ADAEDF-6709-4345-868D-28A3E2BF9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7F0D2-6EF4-B446-81DE-946EB47EB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3F740-1E9C-A544-964D-48014EBF79BE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16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#2 Content 2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47686E-7239-014B-BDE6-C25098C3A993}"/>
              </a:ext>
            </a:extLst>
          </p:cNvPr>
          <p:cNvSpPr/>
          <p:nvPr userDrawn="1"/>
        </p:nvSpPr>
        <p:spPr>
          <a:xfrm>
            <a:off x="0" y="0"/>
            <a:ext cx="927847" cy="6858000"/>
          </a:xfrm>
          <a:prstGeom prst="rect">
            <a:avLst/>
          </a:prstGeom>
          <a:solidFill>
            <a:srgbClr val="054690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DEDC0F-3BCC-4B40-AC8B-5FD51655B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7E383382-0294-BD4C-A5F0-F13A44A6EA7B}"/>
              </a:ext>
            </a:extLst>
          </p:cNvPr>
          <p:cNvSpPr txBox="1">
            <a:spLocks/>
          </p:cNvSpPr>
          <p:nvPr userDrawn="1"/>
        </p:nvSpPr>
        <p:spPr>
          <a:xfrm>
            <a:off x="8580493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4"/>
                </a:solidFill>
                <a:latin typeface="Gill Sans Ultra Bold" panose="020B0A02020104020203" pitchFamily="34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2D8F1A-69A8-9242-9469-8400121D240A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9193D36-B121-6342-A5EB-898D4AD08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96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9249B-BE17-6849-9D73-B0C3BA84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6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52D507-5401-464E-AD07-D24EE91A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A2FC3-D2C7-9B4C-9B9B-A2C7D0FDA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– Remember to ad alt text to all imported graphics and images.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50318-0809-C04F-9288-E60B69D54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accent4"/>
                </a:solidFill>
                <a:latin typeface="+mj-lt"/>
              </a:defRPr>
            </a:lvl1pPr>
          </a:lstStyle>
          <a:p>
            <a:fld id="{492D8F1A-69A8-9242-9469-8400121D24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65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9" r:id="rId3"/>
    <p:sldLayoutId id="2147483668" r:id="rId4"/>
    <p:sldLayoutId id="2147483667" r:id="rId5"/>
    <p:sldLayoutId id="2147483653" r:id="rId6"/>
    <p:sldLayoutId id="2147483666" r:id="rId7"/>
    <p:sldLayoutId id="2147483655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Palatino" pitchFamily="2" charset="77"/>
          <a:ea typeface="Palatino" pitchFamily="2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>
              <a:lumMod val="75000"/>
              <a:lumOff val="25000"/>
            </a:schemeClr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1685-6854-4F4E-8886-7E7F0A6D9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636" y="5006715"/>
            <a:ext cx="11027764" cy="1851285"/>
          </a:xfrm>
        </p:spPr>
        <p:txBody>
          <a:bodyPr>
            <a:normAutofit/>
          </a:bodyPr>
          <a:lstStyle/>
          <a:p>
            <a:r>
              <a:rPr lang="en-US" sz="4200" dirty="0"/>
              <a:t>A </a:t>
            </a:r>
            <a:r>
              <a:rPr lang="en-US" sz="4200" b="1" dirty="0"/>
              <a:t>Conversation</a:t>
            </a:r>
            <a:r>
              <a:rPr lang="en-US" sz="4200" dirty="0"/>
              <a:t> with </a:t>
            </a:r>
            <a:br>
              <a:rPr lang="en-US" sz="4200" dirty="0"/>
            </a:br>
            <a:r>
              <a:rPr lang="en-US" b="1" dirty="0"/>
              <a:t>the President and the Vice President</a:t>
            </a:r>
          </a:p>
        </p:txBody>
      </p:sp>
    </p:spTree>
    <p:extLst>
      <p:ext uri="{BB962C8B-B14F-4D97-AF65-F5344CB8AC3E}">
        <p14:creationId xmlns:p14="http://schemas.microsoft.com/office/powerpoint/2010/main" val="103676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6F571-5A56-E045-A9AA-CF3B348D1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Meet the ASCCC President and Vice President for 2020-21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D201F-9251-C642-8439-27A4E71F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2563317"/>
            <a:ext cx="11692327" cy="379303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b="1" dirty="0">
                <a:solidFill>
                  <a:srgbClr val="054690"/>
                </a:solidFill>
              </a:rPr>
              <a:t>Dolores Davison, President</a:t>
            </a:r>
          </a:p>
          <a:p>
            <a:pPr algn="ctr"/>
            <a:r>
              <a:rPr lang="en-US" b="1" dirty="0" err="1">
                <a:solidFill>
                  <a:srgbClr val="054690"/>
                </a:solidFill>
              </a:rPr>
              <a:t>Ginni</a:t>
            </a:r>
            <a:r>
              <a:rPr lang="en-US" b="1" dirty="0">
                <a:solidFill>
                  <a:srgbClr val="054690"/>
                </a:solidFill>
              </a:rPr>
              <a:t> May, Vice President</a:t>
            </a:r>
          </a:p>
          <a:p>
            <a:pPr algn="ctr"/>
            <a:endParaRPr lang="en-US" dirty="0"/>
          </a:p>
          <a:p>
            <a:r>
              <a:rPr lang="en-US" dirty="0"/>
              <a:t>Join your colleagues in an open conversation…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and professional matters at both the local and statewide levels;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current issues being faced by local academic senates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vision for the ASCCC for the 2020-21 academic year.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4BB53-3938-BE4E-ADA4-79EF8E470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1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ECFAE-AA3C-614A-A203-8B4814CC5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E1A0-2B08-CB40-B2BB-FD451713E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759" y="1112107"/>
            <a:ext cx="6672648" cy="483898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Use Zoom in Gallery 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Please keep yourself “muted” until invited to speak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Raise your hand when you wish to speak – we will do our best to call on each of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you use the “chat” feature, you will have to toggle back and forth between Zoom and conference website chat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We will stop the power point presentation now…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9D6C5-B29B-EF47-8BAC-B6257C4436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anchor="ctr"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04BE5-08E2-8045-BF5D-D61AD8B6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D8F1A-69A8-9242-9469-8400121D240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34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E02826"/>
      </a:dk1>
      <a:lt1>
        <a:srgbClr val="FFFFFF"/>
      </a:lt1>
      <a:dk2>
        <a:srgbClr val="000000"/>
      </a:dk2>
      <a:lt2>
        <a:srgbClr val="E7E6E6"/>
      </a:lt2>
      <a:accent1>
        <a:srgbClr val="E02826"/>
      </a:accent1>
      <a:accent2>
        <a:srgbClr val="054690"/>
      </a:accent2>
      <a:accent3>
        <a:srgbClr val="FAA01E"/>
      </a:accent3>
      <a:accent4>
        <a:srgbClr val="888888"/>
      </a:accent4>
      <a:accent5>
        <a:srgbClr val="005691"/>
      </a:accent5>
      <a:accent6>
        <a:srgbClr val="00A593"/>
      </a:accent6>
      <a:hlink>
        <a:srgbClr val="5C3628"/>
      </a:hlink>
      <a:folHlink>
        <a:srgbClr val="5C362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137</Words>
  <Application>Microsoft Macintosh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Gill Sans</vt:lpstr>
      <vt:lpstr>Palatino</vt:lpstr>
      <vt:lpstr>Office Theme</vt:lpstr>
      <vt:lpstr>A Conversation with  the President and the Vice President</vt:lpstr>
      <vt:lpstr>Meet the ASCCC President and Vice President for 2020-21</vt:lpstr>
      <vt:lpstr>Today’s Plan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Nash</dc:creator>
  <cp:lastModifiedBy>Virginia May</cp:lastModifiedBy>
  <cp:revision>52</cp:revision>
  <dcterms:created xsi:type="dcterms:W3CDTF">2019-10-17T19:23:47Z</dcterms:created>
  <dcterms:modified xsi:type="dcterms:W3CDTF">2020-06-16T17:21:52Z</dcterms:modified>
</cp:coreProperties>
</file>