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9" r:id="rId2"/>
    <p:sldId id="264" r:id="rId3"/>
    <p:sldId id="260" r:id="rId4"/>
    <p:sldId id="266" r:id="rId5"/>
    <p:sldId id="265" r:id="rId6"/>
    <p:sldId id="272" r:id="rId7"/>
    <p:sldId id="261" r:id="rId8"/>
    <p:sldId id="270" r:id="rId9"/>
    <p:sldId id="276" r:id="rId10"/>
    <p:sldId id="273" r:id="rId11"/>
    <p:sldId id="268" r:id="rId12"/>
    <p:sldId id="269" r:id="rId13"/>
    <p:sldId id="274" r:id="rId14"/>
    <p:sldId id="275" r:id="rId15"/>
    <p:sldId id="267" r:id="rId16"/>
    <p:sldId id="262" r:id="rId17"/>
    <p:sldId id="263" r:id="rId18"/>
    <p:sldId id="27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A07D"/>
    <a:srgbClr val="FFDE62"/>
    <a:srgbClr val="054690"/>
    <a:srgbClr val="D0EA6F"/>
    <a:srgbClr val="D0EA5B"/>
    <a:srgbClr val="674831"/>
    <a:srgbClr val="533A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24"/>
    <p:restoredTop sz="79491"/>
  </p:normalViewPr>
  <p:slideViewPr>
    <p:cSldViewPr snapToGrid="0" snapToObjects="1">
      <p:cViewPr varScale="1">
        <p:scale>
          <a:sx n="90" d="100"/>
          <a:sy n="90" d="100"/>
        </p:scale>
        <p:origin x="124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45942D-81F8-4BFA-B0CA-67DF7C334461}"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88EB22FA-43A6-4DC7-B180-8E106A949F9E}">
      <dgm:prSet/>
      <dgm:spPr/>
      <dgm:t>
        <a:bodyPr/>
        <a:lstStyle/>
        <a:p>
          <a:r>
            <a:rPr lang="en-US"/>
            <a:t>Managing time vs. Dominant interests</a:t>
          </a:r>
        </a:p>
      </dgm:t>
    </dgm:pt>
    <dgm:pt modelId="{77FE54BC-FCA9-45E1-86EC-8B6988AB7CE7}" type="parTrans" cxnId="{389FAC87-1308-4A1C-B807-9D5AC267B572}">
      <dgm:prSet/>
      <dgm:spPr/>
      <dgm:t>
        <a:bodyPr/>
        <a:lstStyle/>
        <a:p>
          <a:endParaRPr lang="en-US"/>
        </a:p>
      </dgm:t>
    </dgm:pt>
    <dgm:pt modelId="{39449D43-1324-4855-8FC3-37008A3EBD72}" type="sibTrans" cxnId="{389FAC87-1308-4A1C-B807-9D5AC267B572}">
      <dgm:prSet/>
      <dgm:spPr/>
      <dgm:t>
        <a:bodyPr/>
        <a:lstStyle/>
        <a:p>
          <a:endParaRPr lang="en-US"/>
        </a:p>
      </dgm:t>
    </dgm:pt>
    <dgm:pt modelId="{0D69772C-B366-406C-9061-83CBE9FDBAE4}">
      <dgm:prSet/>
      <dgm:spPr/>
      <dgm:t>
        <a:bodyPr/>
        <a:lstStyle/>
        <a:p>
          <a:r>
            <a:rPr lang="en-US"/>
            <a:t>Image vs. Integrity</a:t>
          </a:r>
        </a:p>
      </dgm:t>
    </dgm:pt>
    <dgm:pt modelId="{B65708C2-0F2D-4DC5-A541-37CCC681BCB9}" type="parTrans" cxnId="{3928B95F-4CEE-4D23-AB59-BAC94EB7302E}">
      <dgm:prSet/>
      <dgm:spPr/>
      <dgm:t>
        <a:bodyPr/>
        <a:lstStyle/>
        <a:p>
          <a:endParaRPr lang="en-US"/>
        </a:p>
      </dgm:t>
    </dgm:pt>
    <dgm:pt modelId="{FB3A7D57-C562-4E01-B0F5-A72AD9FB66EB}" type="sibTrans" cxnId="{3928B95F-4CEE-4D23-AB59-BAC94EB7302E}">
      <dgm:prSet/>
      <dgm:spPr/>
      <dgm:t>
        <a:bodyPr/>
        <a:lstStyle/>
        <a:p>
          <a:endParaRPr lang="en-US"/>
        </a:p>
      </dgm:t>
    </dgm:pt>
    <dgm:pt modelId="{F1CDA318-5942-4D65-A723-561B4122A4FD}">
      <dgm:prSet/>
      <dgm:spPr/>
      <dgm:t>
        <a:bodyPr/>
        <a:lstStyle/>
        <a:p>
          <a:r>
            <a:rPr lang="en-US"/>
            <a:t>Role modeling vs. Mentoring</a:t>
          </a:r>
        </a:p>
      </dgm:t>
    </dgm:pt>
    <dgm:pt modelId="{C1C86A63-2239-4AC4-850F-30AB16510308}" type="parTrans" cxnId="{B8FAEBEB-E322-4633-BF60-258E3A40166B}">
      <dgm:prSet/>
      <dgm:spPr/>
      <dgm:t>
        <a:bodyPr/>
        <a:lstStyle/>
        <a:p>
          <a:endParaRPr lang="en-US"/>
        </a:p>
      </dgm:t>
    </dgm:pt>
    <dgm:pt modelId="{A23E382A-DAB9-47F0-A1F0-8C3919599011}" type="sibTrans" cxnId="{B8FAEBEB-E322-4633-BF60-258E3A40166B}">
      <dgm:prSet/>
      <dgm:spPr/>
      <dgm:t>
        <a:bodyPr/>
        <a:lstStyle/>
        <a:p>
          <a:endParaRPr lang="en-US"/>
        </a:p>
      </dgm:t>
    </dgm:pt>
    <dgm:pt modelId="{BDADDFB2-AEDE-424E-B20D-02D92452C299}">
      <dgm:prSet/>
      <dgm:spPr/>
      <dgm:t>
        <a:bodyPr/>
        <a:lstStyle/>
        <a:p>
          <a:r>
            <a:rPr lang="en-US"/>
            <a:t>Facts vs. Focus</a:t>
          </a:r>
        </a:p>
      </dgm:t>
    </dgm:pt>
    <dgm:pt modelId="{B61E09CB-D46C-4C4C-9DD1-C8D36C40BED0}" type="parTrans" cxnId="{FF3818BB-9BF2-4246-8AEC-62232B501D26}">
      <dgm:prSet/>
      <dgm:spPr/>
      <dgm:t>
        <a:bodyPr/>
        <a:lstStyle/>
        <a:p>
          <a:endParaRPr lang="en-US"/>
        </a:p>
      </dgm:t>
    </dgm:pt>
    <dgm:pt modelId="{6D0ED40E-85F2-46C7-ACE2-5CDF2D26D593}" type="sibTrans" cxnId="{FF3818BB-9BF2-4246-8AEC-62232B501D26}">
      <dgm:prSet/>
      <dgm:spPr/>
      <dgm:t>
        <a:bodyPr/>
        <a:lstStyle/>
        <a:p>
          <a:endParaRPr lang="en-US"/>
        </a:p>
      </dgm:t>
    </dgm:pt>
    <dgm:pt modelId="{864B923F-5C5C-4818-A3D0-010EDDD007FB}">
      <dgm:prSet/>
      <dgm:spPr/>
      <dgm:t>
        <a:bodyPr/>
        <a:lstStyle/>
        <a:p>
          <a:r>
            <a:rPr lang="en-US"/>
            <a:t>Vision Vs. Goals</a:t>
          </a:r>
        </a:p>
      </dgm:t>
    </dgm:pt>
    <dgm:pt modelId="{19347978-337F-4996-8D92-43932DD0A805}" type="parTrans" cxnId="{6242B1B3-7472-4867-87FF-9634C87F5AF3}">
      <dgm:prSet/>
      <dgm:spPr/>
      <dgm:t>
        <a:bodyPr/>
        <a:lstStyle/>
        <a:p>
          <a:endParaRPr lang="en-US"/>
        </a:p>
      </dgm:t>
    </dgm:pt>
    <dgm:pt modelId="{E1B8AE6B-1DD6-43D7-A7A0-E3274E69511F}" type="sibTrans" cxnId="{6242B1B3-7472-4867-87FF-9634C87F5AF3}">
      <dgm:prSet/>
      <dgm:spPr/>
      <dgm:t>
        <a:bodyPr/>
        <a:lstStyle/>
        <a:p>
          <a:endParaRPr lang="en-US"/>
        </a:p>
      </dgm:t>
    </dgm:pt>
    <dgm:pt modelId="{9D061C86-FCA4-4FEF-9864-81D3580E5963}">
      <dgm:prSet/>
      <dgm:spPr/>
      <dgm:t>
        <a:bodyPr/>
        <a:lstStyle/>
        <a:p>
          <a:r>
            <a:rPr lang="en-US"/>
            <a:t>Plans vs. Priorities</a:t>
          </a:r>
        </a:p>
      </dgm:t>
    </dgm:pt>
    <dgm:pt modelId="{1E0396A5-283E-4A81-B2E1-AF87A45406FF}" type="parTrans" cxnId="{F9D6432F-8EDA-4162-A753-98C7B7E515CF}">
      <dgm:prSet/>
      <dgm:spPr/>
      <dgm:t>
        <a:bodyPr/>
        <a:lstStyle/>
        <a:p>
          <a:endParaRPr lang="en-US"/>
        </a:p>
      </dgm:t>
    </dgm:pt>
    <dgm:pt modelId="{E6BA446A-E4C7-4CB7-98B2-3FD5E1F91FC0}" type="sibTrans" cxnId="{F9D6432F-8EDA-4162-A753-98C7B7E515CF}">
      <dgm:prSet/>
      <dgm:spPr/>
      <dgm:t>
        <a:bodyPr/>
        <a:lstStyle/>
        <a:p>
          <a:endParaRPr lang="en-US"/>
        </a:p>
      </dgm:t>
    </dgm:pt>
    <dgm:pt modelId="{1EF5B022-2661-48FB-BF39-3E7D1111BA49}">
      <dgm:prSet/>
      <dgm:spPr/>
      <dgm:t>
        <a:bodyPr/>
        <a:lstStyle/>
        <a:p>
          <a:r>
            <a:rPr lang="en-US"/>
            <a:t>Burnout vs. enthusiasm</a:t>
          </a:r>
        </a:p>
      </dgm:t>
    </dgm:pt>
    <dgm:pt modelId="{F8317E53-C2A1-43D6-B79D-D06406EA2818}" type="parTrans" cxnId="{C2644BC1-4B3B-4CE3-9966-5B903AA35801}">
      <dgm:prSet/>
      <dgm:spPr/>
      <dgm:t>
        <a:bodyPr/>
        <a:lstStyle/>
        <a:p>
          <a:endParaRPr lang="en-US"/>
        </a:p>
      </dgm:t>
    </dgm:pt>
    <dgm:pt modelId="{B33BD357-F9FA-4163-B141-64B5E0873738}" type="sibTrans" cxnId="{C2644BC1-4B3B-4CE3-9966-5B903AA35801}">
      <dgm:prSet/>
      <dgm:spPr/>
      <dgm:t>
        <a:bodyPr/>
        <a:lstStyle/>
        <a:p>
          <a:endParaRPr lang="en-US"/>
        </a:p>
      </dgm:t>
    </dgm:pt>
    <dgm:pt modelId="{524FC5EF-9B6E-184D-828A-7BA0D1EE4306}" type="pres">
      <dgm:prSet presAssocID="{F345942D-81F8-4BFA-B0CA-67DF7C334461}" presName="diagram" presStyleCnt="0">
        <dgm:presLayoutVars>
          <dgm:dir/>
          <dgm:resizeHandles val="exact"/>
        </dgm:presLayoutVars>
      </dgm:prSet>
      <dgm:spPr/>
    </dgm:pt>
    <dgm:pt modelId="{6EC7654A-2992-6F40-AD2A-951EE9D67877}" type="pres">
      <dgm:prSet presAssocID="{88EB22FA-43A6-4DC7-B180-8E106A949F9E}" presName="node" presStyleLbl="node1" presStyleIdx="0" presStyleCnt="7">
        <dgm:presLayoutVars>
          <dgm:bulletEnabled val="1"/>
        </dgm:presLayoutVars>
      </dgm:prSet>
      <dgm:spPr/>
    </dgm:pt>
    <dgm:pt modelId="{FC940666-542B-9B44-B138-3AFBDDA9BB3D}" type="pres">
      <dgm:prSet presAssocID="{39449D43-1324-4855-8FC3-37008A3EBD72}" presName="sibTrans" presStyleCnt="0"/>
      <dgm:spPr/>
    </dgm:pt>
    <dgm:pt modelId="{BEC97AD1-6A0F-3B46-B35B-42B217A747C6}" type="pres">
      <dgm:prSet presAssocID="{0D69772C-B366-406C-9061-83CBE9FDBAE4}" presName="node" presStyleLbl="node1" presStyleIdx="1" presStyleCnt="7">
        <dgm:presLayoutVars>
          <dgm:bulletEnabled val="1"/>
        </dgm:presLayoutVars>
      </dgm:prSet>
      <dgm:spPr/>
    </dgm:pt>
    <dgm:pt modelId="{80ECCD4D-572B-A74D-BA62-B55BBFB08102}" type="pres">
      <dgm:prSet presAssocID="{FB3A7D57-C562-4E01-B0F5-A72AD9FB66EB}" presName="sibTrans" presStyleCnt="0"/>
      <dgm:spPr/>
    </dgm:pt>
    <dgm:pt modelId="{24F8ED31-4DE3-F948-85A4-0AFAA43F416F}" type="pres">
      <dgm:prSet presAssocID="{F1CDA318-5942-4D65-A723-561B4122A4FD}" presName="node" presStyleLbl="node1" presStyleIdx="2" presStyleCnt="7">
        <dgm:presLayoutVars>
          <dgm:bulletEnabled val="1"/>
        </dgm:presLayoutVars>
      </dgm:prSet>
      <dgm:spPr/>
    </dgm:pt>
    <dgm:pt modelId="{A5CBCE6B-9356-D64B-A49E-8BC296085746}" type="pres">
      <dgm:prSet presAssocID="{A23E382A-DAB9-47F0-A1F0-8C3919599011}" presName="sibTrans" presStyleCnt="0"/>
      <dgm:spPr/>
    </dgm:pt>
    <dgm:pt modelId="{AB9F4A71-980F-BD43-8E49-8063B8D179DF}" type="pres">
      <dgm:prSet presAssocID="{BDADDFB2-AEDE-424E-B20D-02D92452C299}" presName="node" presStyleLbl="node1" presStyleIdx="3" presStyleCnt="7">
        <dgm:presLayoutVars>
          <dgm:bulletEnabled val="1"/>
        </dgm:presLayoutVars>
      </dgm:prSet>
      <dgm:spPr/>
    </dgm:pt>
    <dgm:pt modelId="{96D74AFF-7DCA-9646-AAAE-DEA72D8202A7}" type="pres">
      <dgm:prSet presAssocID="{6D0ED40E-85F2-46C7-ACE2-5CDF2D26D593}" presName="sibTrans" presStyleCnt="0"/>
      <dgm:spPr/>
    </dgm:pt>
    <dgm:pt modelId="{64A0D3D0-EA93-BD43-8D4F-9C8C3F90C1E6}" type="pres">
      <dgm:prSet presAssocID="{864B923F-5C5C-4818-A3D0-010EDDD007FB}" presName="node" presStyleLbl="node1" presStyleIdx="4" presStyleCnt="7">
        <dgm:presLayoutVars>
          <dgm:bulletEnabled val="1"/>
        </dgm:presLayoutVars>
      </dgm:prSet>
      <dgm:spPr/>
    </dgm:pt>
    <dgm:pt modelId="{5D5E1ED8-4B23-AF44-BB94-A1122ACDFE63}" type="pres">
      <dgm:prSet presAssocID="{E1B8AE6B-1DD6-43D7-A7A0-E3274E69511F}" presName="sibTrans" presStyleCnt="0"/>
      <dgm:spPr/>
    </dgm:pt>
    <dgm:pt modelId="{BB5C9261-AB81-F14A-BBBF-13B383A955CE}" type="pres">
      <dgm:prSet presAssocID="{9D061C86-FCA4-4FEF-9864-81D3580E5963}" presName="node" presStyleLbl="node1" presStyleIdx="5" presStyleCnt="7">
        <dgm:presLayoutVars>
          <dgm:bulletEnabled val="1"/>
        </dgm:presLayoutVars>
      </dgm:prSet>
      <dgm:spPr/>
    </dgm:pt>
    <dgm:pt modelId="{A4E56448-19FD-DB42-B200-B3D122515E6E}" type="pres">
      <dgm:prSet presAssocID="{E6BA446A-E4C7-4CB7-98B2-3FD5E1F91FC0}" presName="sibTrans" presStyleCnt="0"/>
      <dgm:spPr/>
    </dgm:pt>
    <dgm:pt modelId="{535637FB-379E-3049-9FCF-419D170E5CA0}" type="pres">
      <dgm:prSet presAssocID="{1EF5B022-2661-48FB-BF39-3E7D1111BA49}" presName="node" presStyleLbl="node1" presStyleIdx="6" presStyleCnt="7">
        <dgm:presLayoutVars>
          <dgm:bulletEnabled val="1"/>
        </dgm:presLayoutVars>
      </dgm:prSet>
      <dgm:spPr/>
    </dgm:pt>
  </dgm:ptLst>
  <dgm:cxnLst>
    <dgm:cxn modelId="{F9D6432F-8EDA-4162-A753-98C7B7E515CF}" srcId="{F345942D-81F8-4BFA-B0CA-67DF7C334461}" destId="{9D061C86-FCA4-4FEF-9864-81D3580E5963}" srcOrd="5" destOrd="0" parTransId="{1E0396A5-283E-4A81-B2E1-AF87A45406FF}" sibTransId="{E6BA446A-E4C7-4CB7-98B2-3FD5E1F91FC0}"/>
    <dgm:cxn modelId="{3928B95F-4CEE-4D23-AB59-BAC94EB7302E}" srcId="{F345942D-81F8-4BFA-B0CA-67DF7C334461}" destId="{0D69772C-B366-406C-9061-83CBE9FDBAE4}" srcOrd="1" destOrd="0" parTransId="{B65708C2-0F2D-4DC5-A541-37CCC681BCB9}" sibTransId="{FB3A7D57-C562-4E01-B0F5-A72AD9FB66EB}"/>
    <dgm:cxn modelId="{4157096A-B16C-E94E-8411-956D42B56A72}" type="presOf" srcId="{88EB22FA-43A6-4DC7-B180-8E106A949F9E}" destId="{6EC7654A-2992-6F40-AD2A-951EE9D67877}" srcOrd="0" destOrd="0" presId="urn:microsoft.com/office/officeart/2005/8/layout/default"/>
    <dgm:cxn modelId="{EAB3C286-0CC2-754E-A9CA-EB9C8127AD06}" type="presOf" srcId="{864B923F-5C5C-4818-A3D0-010EDDD007FB}" destId="{64A0D3D0-EA93-BD43-8D4F-9C8C3F90C1E6}" srcOrd="0" destOrd="0" presId="urn:microsoft.com/office/officeart/2005/8/layout/default"/>
    <dgm:cxn modelId="{389FAC87-1308-4A1C-B807-9D5AC267B572}" srcId="{F345942D-81F8-4BFA-B0CA-67DF7C334461}" destId="{88EB22FA-43A6-4DC7-B180-8E106A949F9E}" srcOrd="0" destOrd="0" parTransId="{77FE54BC-FCA9-45E1-86EC-8B6988AB7CE7}" sibTransId="{39449D43-1324-4855-8FC3-37008A3EBD72}"/>
    <dgm:cxn modelId="{DE6E3C8F-42B4-5541-AF64-36E48BE99C62}" type="presOf" srcId="{F1CDA318-5942-4D65-A723-561B4122A4FD}" destId="{24F8ED31-4DE3-F948-85A4-0AFAA43F416F}" srcOrd="0" destOrd="0" presId="urn:microsoft.com/office/officeart/2005/8/layout/default"/>
    <dgm:cxn modelId="{44F2DF98-EA4C-F145-8A45-1180712514E0}" type="presOf" srcId="{BDADDFB2-AEDE-424E-B20D-02D92452C299}" destId="{AB9F4A71-980F-BD43-8E49-8063B8D179DF}" srcOrd="0" destOrd="0" presId="urn:microsoft.com/office/officeart/2005/8/layout/default"/>
    <dgm:cxn modelId="{34E9B299-FF4D-2545-AB3F-BFE3528E1D6A}" type="presOf" srcId="{1EF5B022-2661-48FB-BF39-3E7D1111BA49}" destId="{535637FB-379E-3049-9FCF-419D170E5CA0}" srcOrd="0" destOrd="0" presId="urn:microsoft.com/office/officeart/2005/8/layout/default"/>
    <dgm:cxn modelId="{8D94FCA0-E141-FB47-8224-A056A8A3443C}" type="presOf" srcId="{0D69772C-B366-406C-9061-83CBE9FDBAE4}" destId="{BEC97AD1-6A0F-3B46-B35B-42B217A747C6}" srcOrd="0" destOrd="0" presId="urn:microsoft.com/office/officeart/2005/8/layout/default"/>
    <dgm:cxn modelId="{6242B1B3-7472-4867-87FF-9634C87F5AF3}" srcId="{F345942D-81F8-4BFA-B0CA-67DF7C334461}" destId="{864B923F-5C5C-4818-A3D0-010EDDD007FB}" srcOrd="4" destOrd="0" parTransId="{19347978-337F-4996-8D92-43932DD0A805}" sibTransId="{E1B8AE6B-1DD6-43D7-A7A0-E3274E69511F}"/>
    <dgm:cxn modelId="{FF3818BB-9BF2-4246-8AEC-62232B501D26}" srcId="{F345942D-81F8-4BFA-B0CA-67DF7C334461}" destId="{BDADDFB2-AEDE-424E-B20D-02D92452C299}" srcOrd="3" destOrd="0" parTransId="{B61E09CB-D46C-4C4C-9DD1-C8D36C40BED0}" sibTransId="{6D0ED40E-85F2-46C7-ACE2-5CDF2D26D593}"/>
    <dgm:cxn modelId="{C2644BC1-4B3B-4CE3-9966-5B903AA35801}" srcId="{F345942D-81F8-4BFA-B0CA-67DF7C334461}" destId="{1EF5B022-2661-48FB-BF39-3E7D1111BA49}" srcOrd="6" destOrd="0" parTransId="{F8317E53-C2A1-43D6-B79D-D06406EA2818}" sibTransId="{B33BD357-F9FA-4163-B141-64B5E0873738}"/>
    <dgm:cxn modelId="{AC0E59E2-7182-B14E-8D89-7FA9D3850E60}" type="presOf" srcId="{9D061C86-FCA4-4FEF-9864-81D3580E5963}" destId="{BB5C9261-AB81-F14A-BBBF-13B383A955CE}" srcOrd="0" destOrd="0" presId="urn:microsoft.com/office/officeart/2005/8/layout/default"/>
    <dgm:cxn modelId="{6EE18AE4-650C-1547-8439-2FCCB3302982}" type="presOf" srcId="{F345942D-81F8-4BFA-B0CA-67DF7C334461}" destId="{524FC5EF-9B6E-184D-828A-7BA0D1EE4306}" srcOrd="0" destOrd="0" presId="urn:microsoft.com/office/officeart/2005/8/layout/default"/>
    <dgm:cxn modelId="{B8FAEBEB-E322-4633-BF60-258E3A40166B}" srcId="{F345942D-81F8-4BFA-B0CA-67DF7C334461}" destId="{F1CDA318-5942-4D65-A723-561B4122A4FD}" srcOrd="2" destOrd="0" parTransId="{C1C86A63-2239-4AC4-850F-30AB16510308}" sibTransId="{A23E382A-DAB9-47F0-A1F0-8C3919599011}"/>
    <dgm:cxn modelId="{2DCFF2DC-B075-8741-8511-A250C56EFAE8}" type="presParOf" srcId="{524FC5EF-9B6E-184D-828A-7BA0D1EE4306}" destId="{6EC7654A-2992-6F40-AD2A-951EE9D67877}" srcOrd="0" destOrd="0" presId="urn:microsoft.com/office/officeart/2005/8/layout/default"/>
    <dgm:cxn modelId="{CE4D09B9-E968-A547-9BD3-F5ADEC86B8A4}" type="presParOf" srcId="{524FC5EF-9B6E-184D-828A-7BA0D1EE4306}" destId="{FC940666-542B-9B44-B138-3AFBDDA9BB3D}" srcOrd="1" destOrd="0" presId="urn:microsoft.com/office/officeart/2005/8/layout/default"/>
    <dgm:cxn modelId="{21B39F4F-02EE-FE4C-84C8-1E31D448FF5C}" type="presParOf" srcId="{524FC5EF-9B6E-184D-828A-7BA0D1EE4306}" destId="{BEC97AD1-6A0F-3B46-B35B-42B217A747C6}" srcOrd="2" destOrd="0" presId="urn:microsoft.com/office/officeart/2005/8/layout/default"/>
    <dgm:cxn modelId="{4A61665B-20A7-C74B-A237-B647DDA43E6C}" type="presParOf" srcId="{524FC5EF-9B6E-184D-828A-7BA0D1EE4306}" destId="{80ECCD4D-572B-A74D-BA62-B55BBFB08102}" srcOrd="3" destOrd="0" presId="urn:microsoft.com/office/officeart/2005/8/layout/default"/>
    <dgm:cxn modelId="{EDE264F3-FE44-0E47-A129-D606EC81FDB9}" type="presParOf" srcId="{524FC5EF-9B6E-184D-828A-7BA0D1EE4306}" destId="{24F8ED31-4DE3-F948-85A4-0AFAA43F416F}" srcOrd="4" destOrd="0" presId="urn:microsoft.com/office/officeart/2005/8/layout/default"/>
    <dgm:cxn modelId="{1F5D9917-2486-8442-A149-29F4C472CE97}" type="presParOf" srcId="{524FC5EF-9B6E-184D-828A-7BA0D1EE4306}" destId="{A5CBCE6B-9356-D64B-A49E-8BC296085746}" srcOrd="5" destOrd="0" presId="urn:microsoft.com/office/officeart/2005/8/layout/default"/>
    <dgm:cxn modelId="{DD2DD79C-58B9-534E-8D7D-DA8FFA9CF69C}" type="presParOf" srcId="{524FC5EF-9B6E-184D-828A-7BA0D1EE4306}" destId="{AB9F4A71-980F-BD43-8E49-8063B8D179DF}" srcOrd="6" destOrd="0" presId="urn:microsoft.com/office/officeart/2005/8/layout/default"/>
    <dgm:cxn modelId="{16774B79-9A2F-DB45-B901-B45DBA9A1BAA}" type="presParOf" srcId="{524FC5EF-9B6E-184D-828A-7BA0D1EE4306}" destId="{96D74AFF-7DCA-9646-AAAE-DEA72D8202A7}" srcOrd="7" destOrd="0" presId="urn:microsoft.com/office/officeart/2005/8/layout/default"/>
    <dgm:cxn modelId="{76361791-093F-3D4A-B8DB-3DA3E70D034F}" type="presParOf" srcId="{524FC5EF-9B6E-184D-828A-7BA0D1EE4306}" destId="{64A0D3D0-EA93-BD43-8D4F-9C8C3F90C1E6}" srcOrd="8" destOrd="0" presId="urn:microsoft.com/office/officeart/2005/8/layout/default"/>
    <dgm:cxn modelId="{C2BD6768-A433-5C4E-914B-691DC1656F6E}" type="presParOf" srcId="{524FC5EF-9B6E-184D-828A-7BA0D1EE4306}" destId="{5D5E1ED8-4B23-AF44-BB94-A1122ACDFE63}" srcOrd="9" destOrd="0" presId="urn:microsoft.com/office/officeart/2005/8/layout/default"/>
    <dgm:cxn modelId="{21CC64EB-9ABD-8046-B00E-8A690E38C0DE}" type="presParOf" srcId="{524FC5EF-9B6E-184D-828A-7BA0D1EE4306}" destId="{BB5C9261-AB81-F14A-BBBF-13B383A955CE}" srcOrd="10" destOrd="0" presId="urn:microsoft.com/office/officeart/2005/8/layout/default"/>
    <dgm:cxn modelId="{7DB4047A-E831-4F4F-91EB-02EC616B693B}" type="presParOf" srcId="{524FC5EF-9B6E-184D-828A-7BA0D1EE4306}" destId="{A4E56448-19FD-DB42-B200-B3D122515E6E}" srcOrd="11" destOrd="0" presId="urn:microsoft.com/office/officeart/2005/8/layout/default"/>
    <dgm:cxn modelId="{92BD74AE-C6D6-F14E-8FF6-C4FCD42FA62A}" type="presParOf" srcId="{524FC5EF-9B6E-184D-828A-7BA0D1EE4306}" destId="{535637FB-379E-3049-9FCF-419D170E5CA0}" srcOrd="1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7654A-2992-6F40-AD2A-951EE9D67877}">
      <dsp:nvSpPr>
        <dsp:cNvPr id="0" name=""/>
        <dsp:cNvSpPr/>
      </dsp:nvSpPr>
      <dsp:spPr>
        <a:xfrm>
          <a:off x="2964" y="36907"/>
          <a:ext cx="2351960" cy="141117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Managing time vs. Dominant interests</a:t>
          </a:r>
        </a:p>
      </dsp:txBody>
      <dsp:txXfrm>
        <a:off x="2964" y="36907"/>
        <a:ext cx="2351960" cy="1411176"/>
      </dsp:txXfrm>
    </dsp:sp>
    <dsp:sp modelId="{BEC97AD1-6A0F-3B46-B35B-42B217A747C6}">
      <dsp:nvSpPr>
        <dsp:cNvPr id="0" name=""/>
        <dsp:cNvSpPr/>
      </dsp:nvSpPr>
      <dsp:spPr>
        <a:xfrm>
          <a:off x="2590121" y="36907"/>
          <a:ext cx="2351960" cy="1411176"/>
        </a:xfrm>
        <a:prstGeom prst="rect">
          <a:avLst/>
        </a:prstGeom>
        <a:solidFill>
          <a:schemeClr val="accent5">
            <a:hueOff val="-309591"/>
            <a:satOff val="0"/>
            <a:lumOff val="6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Image vs. Integrity</a:t>
          </a:r>
        </a:p>
      </dsp:txBody>
      <dsp:txXfrm>
        <a:off x="2590121" y="36907"/>
        <a:ext cx="2351960" cy="1411176"/>
      </dsp:txXfrm>
    </dsp:sp>
    <dsp:sp modelId="{24F8ED31-4DE3-F948-85A4-0AFAA43F416F}">
      <dsp:nvSpPr>
        <dsp:cNvPr id="0" name=""/>
        <dsp:cNvSpPr/>
      </dsp:nvSpPr>
      <dsp:spPr>
        <a:xfrm>
          <a:off x="5177278" y="36907"/>
          <a:ext cx="2351960" cy="1411176"/>
        </a:xfrm>
        <a:prstGeom prst="rect">
          <a:avLst/>
        </a:prstGeom>
        <a:solidFill>
          <a:schemeClr val="accent5">
            <a:hueOff val="-619181"/>
            <a:satOff val="0"/>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Role modeling vs. Mentoring</a:t>
          </a:r>
        </a:p>
      </dsp:txBody>
      <dsp:txXfrm>
        <a:off x="5177278" y="36907"/>
        <a:ext cx="2351960" cy="1411176"/>
      </dsp:txXfrm>
    </dsp:sp>
    <dsp:sp modelId="{AB9F4A71-980F-BD43-8E49-8063B8D179DF}">
      <dsp:nvSpPr>
        <dsp:cNvPr id="0" name=""/>
        <dsp:cNvSpPr/>
      </dsp:nvSpPr>
      <dsp:spPr>
        <a:xfrm>
          <a:off x="7764434" y="36907"/>
          <a:ext cx="2351960" cy="1411176"/>
        </a:xfrm>
        <a:prstGeom prst="rect">
          <a:avLst/>
        </a:prstGeom>
        <a:solidFill>
          <a:schemeClr val="accent5">
            <a:hueOff val="-928772"/>
            <a:satOff val="0"/>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Facts vs. Focus</a:t>
          </a:r>
        </a:p>
      </dsp:txBody>
      <dsp:txXfrm>
        <a:off x="7764434" y="36907"/>
        <a:ext cx="2351960" cy="1411176"/>
      </dsp:txXfrm>
    </dsp:sp>
    <dsp:sp modelId="{64A0D3D0-EA93-BD43-8D4F-9C8C3F90C1E6}">
      <dsp:nvSpPr>
        <dsp:cNvPr id="0" name=""/>
        <dsp:cNvSpPr/>
      </dsp:nvSpPr>
      <dsp:spPr>
        <a:xfrm>
          <a:off x="1296543" y="1683280"/>
          <a:ext cx="2351960" cy="1411176"/>
        </a:xfrm>
        <a:prstGeom prst="rect">
          <a:avLst/>
        </a:prstGeom>
        <a:solidFill>
          <a:schemeClr val="accent5">
            <a:hueOff val="-1238362"/>
            <a:satOff val="0"/>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Vision Vs. Goals</a:t>
          </a:r>
        </a:p>
      </dsp:txBody>
      <dsp:txXfrm>
        <a:off x="1296543" y="1683280"/>
        <a:ext cx="2351960" cy="1411176"/>
      </dsp:txXfrm>
    </dsp:sp>
    <dsp:sp modelId="{BB5C9261-AB81-F14A-BBBF-13B383A955CE}">
      <dsp:nvSpPr>
        <dsp:cNvPr id="0" name=""/>
        <dsp:cNvSpPr/>
      </dsp:nvSpPr>
      <dsp:spPr>
        <a:xfrm>
          <a:off x="3883699" y="1683280"/>
          <a:ext cx="2351960" cy="1411176"/>
        </a:xfrm>
        <a:prstGeom prst="rect">
          <a:avLst/>
        </a:prstGeom>
        <a:solidFill>
          <a:schemeClr val="accent5">
            <a:hueOff val="-1547953"/>
            <a:satOff val="0"/>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Plans vs. Priorities</a:t>
          </a:r>
        </a:p>
      </dsp:txBody>
      <dsp:txXfrm>
        <a:off x="3883699" y="1683280"/>
        <a:ext cx="2351960" cy="1411176"/>
      </dsp:txXfrm>
    </dsp:sp>
    <dsp:sp modelId="{535637FB-379E-3049-9FCF-419D170E5CA0}">
      <dsp:nvSpPr>
        <dsp:cNvPr id="0" name=""/>
        <dsp:cNvSpPr/>
      </dsp:nvSpPr>
      <dsp:spPr>
        <a:xfrm>
          <a:off x="6470856" y="1683280"/>
          <a:ext cx="2351960" cy="1411176"/>
        </a:xfrm>
        <a:prstGeom prst="rect">
          <a:avLst/>
        </a:prstGeom>
        <a:solidFill>
          <a:schemeClr val="accent5">
            <a:hueOff val="-1857544"/>
            <a:satOff val="0"/>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Burnout vs. enthusiasm</a:t>
          </a:r>
        </a:p>
      </dsp:txBody>
      <dsp:txXfrm>
        <a:off x="6470856" y="1683280"/>
        <a:ext cx="2351960" cy="141117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1718C-EE5C-A545-A26B-F1D44DE2C295}" type="datetimeFigureOut">
              <a:rPr lang="en-US" smtClean="0"/>
              <a:t>6/10/20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7E57F4-9D9C-5847-BCD2-13B860A1E044}" type="slidenum">
              <a:rPr lang="en-US" smtClean="0"/>
              <a:t>‹#›</a:t>
            </a:fld>
            <a:endParaRPr lang="en-US"/>
          </a:p>
        </p:txBody>
      </p:sp>
    </p:spTree>
    <p:extLst>
      <p:ext uri="{BB962C8B-B14F-4D97-AF65-F5344CB8AC3E}">
        <p14:creationId xmlns:p14="http://schemas.microsoft.com/office/powerpoint/2010/main" val="145459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Self-Leadership is the new self-care.  It includes self-care, self-awareness, self-improvement, self-management and self-reflection. </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Description:</a:t>
            </a:r>
          </a:p>
          <a:p>
            <a:pPr fontAlgn="base"/>
            <a:r>
              <a:rPr lang="en-US" sz="1200" kern="1200" dirty="0">
                <a:solidFill>
                  <a:schemeClr val="tx1"/>
                </a:solidFill>
                <a:effectLst/>
                <a:latin typeface="+mn-lt"/>
                <a:ea typeface="+mn-ea"/>
                <a:cs typeface="+mn-cs"/>
              </a:rPr>
              <a:t>Caring for one's self requires discipline to attend to the mind, the physical body and our spirit.</a:t>
            </a:r>
          </a:p>
          <a:p>
            <a:r>
              <a:rPr lang="en-US" sz="1200" kern="1200" dirty="0">
                <a:solidFill>
                  <a:schemeClr val="tx1"/>
                </a:solidFill>
                <a:effectLst/>
                <a:latin typeface="+mn-lt"/>
                <a:ea typeface="+mn-ea"/>
                <a:cs typeface="+mn-cs"/>
              </a:rPr>
              <a:t>As academic leaders, particularly at the present time, we find ourselves perhaps struggling and being challenged by the multiple demands of us. Self-care is crucial for good leadership to be sustained. Self-care prevents overload and burnout, reduces the negative effects of stress and helps us stay focus, while offering our students with effective instruction.  Through a melody of sounds,  join this session to explore self-care practices to achieve a life-work balance, and to discuss ways to manage the demands of serving as an academic senate president while preserving your own ability to continue to provide strong leadership.</a:t>
            </a:r>
          </a:p>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1</a:t>
            </a:fld>
            <a:endParaRPr lang="en-US"/>
          </a:p>
        </p:txBody>
      </p:sp>
    </p:spTree>
    <p:extLst>
      <p:ext uri="{BB962C8B-B14F-4D97-AF65-F5344CB8AC3E}">
        <p14:creationId xmlns:p14="http://schemas.microsoft.com/office/powerpoint/2010/main" val="3968357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10</a:t>
            </a:fld>
            <a:endParaRPr lang="en-US"/>
          </a:p>
        </p:txBody>
      </p:sp>
    </p:spTree>
    <p:extLst>
      <p:ext uri="{BB962C8B-B14F-4D97-AF65-F5344CB8AC3E}">
        <p14:creationId xmlns:p14="http://schemas.microsoft.com/office/powerpoint/2010/main" val="761708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11</a:t>
            </a:fld>
            <a:endParaRPr lang="en-US"/>
          </a:p>
        </p:txBody>
      </p:sp>
    </p:spTree>
    <p:extLst>
      <p:ext uri="{BB962C8B-B14F-4D97-AF65-F5344CB8AC3E}">
        <p14:creationId xmlns:p14="http://schemas.microsoft.com/office/powerpoint/2010/main" val="944230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12</a:t>
            </a:fld>
            <a:endParaRPr lang="en-US"/>
          </a:p>
        </p:txBody>
      </p:sp>
    </p:spTree>
    <p:extLst>
      <p:ext uri="{BB962C8B-B14F-4D97-AF65-F5344CB8AC3E}">
        <p14:creationId xmlns:p14="http://schemas.microsoft.com/office/powerpoint/2010/main" val="1129910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13</a:t>
            </a:fld>
            <a:endParaRPr lang="en-US"/>
          </a:p>
        </p:txBody>
      </p:sp>
    </p:spTree>
    <p:extLst>
      <p:ext uri="{BB962C8B-B14F-4D97-AF65-F5344CB8AC3E}">
        <p14:creationId xmlns:p14="http://schemas.microsoft.com/office/powerpoint/2010/main" val="1613526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14</a:t>
            </a:fld>
            <a:endParaRPr lang="en-US"/>
          </a:p>
        </p:txBody>
      </p:sp>
    </p:spTree>
    <p:extLst>
      <p:ext uri="{BB962C8B-B14F-4D97-AF65-F5344CB8AC3E}">
        <p14:creationId xmlns:p14="http://schemas.microsoft.com/office/powerpoint/2010/main" val="3843818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15</a:t>
            </a:fld>
            <a:endParaRPr lang="en-US"/>
          </a:p>
        </p:txBody>
      </p:sp>
    </p:spTree>
    <p:extLst>
      <p:ext uri="{BB962C8B-B14F-4D97-AF65-F5344CB8AC3E}">
        <p14:creationId xmlns:p14="http://schemas.microsoft.com/office/powerpoint/2010/main" val="2778532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16</a:t>
            </a:fld>
            <a:endParaRPr lang="en-US"/>
          </a:p>
        </p:txBody>
      </p:sp>
    </p:spTree>
    <p:extLst>
      <p:ext uri="{BB962C8B-B14F-4D97-AF65-F5344CB8AC3E}">
        <p14:creationId xmlns:p14="http://schemas.microsoft.com/office/powerpoint/2010/main" val="3831786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17</a:t>
            </a:fld>
            <a:endParaRPr lang="en-US"/>
          </a:p>
        </p:txBody>
      </p:sp>
    </p:spTree>
    <p:extLst>
      <p:ext uri="{BB962C8B-B14F-4D97-AF65-F5344CB8AC3E}">
        <p14:creationId xmlns:p14="http://schemas.microsoft.com/office/powerpoint/2010/main" val="93485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2</a:t>
            </a:fld>
            <a:endParaRPr lang="en-US"/>
          </a:p>
        </p:txBody>
      </p:sp>
    </p:spTree>
    <p:extLst>
      <p:ext uri="{BB962C8B-B14F-4D97-AF65-F5344CB8AC3E}">
        <p14:creationId xmlns:p14="http://schemas.microsoft.com/office/powerpoint/2010/main" val="2902327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3</a:t>
            </a:fld>
            <a:endParaRPr lang="en-US"/>
          </a:p>
        </p:txBody>
      </p:sp>
    </p:spTree>
    <p:extLst>
      <p:ext uri="{BB962C8B-B14F-4D97-AF65-F5344CB8AC3E}">
        <p14:creationId xmlns:p14="http://schemas.microsoft.com/office/powerpoint/2010/main" val="2551770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4</a:t>
            </a:fld>
            <a:endParaRPr lang="en-US"/>
          </a:p>
        </p:txBody>
      </p:sp>
    </p:spTree>
    <p:extLst>
      <p:ext uri="{BB962C8B-B14F-4D97-AF65-F5344CB8AC3E}">
        <p14:creationId xmlns:p14="http://schemas.microsoft.com/office/powerpoint/2010/main" val="1512062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557E57F4-9D9C-5847-BCD2-13B860A1E044}" type="slidenum">
              <a:rPr lang="en-US" smtClean="0"/>
              <a:t>5</a:t>
            </a:fld>
            <a:endParaRPr lang="en-US"/>
          </a:p>
        </p:txBody>
      </p:sp>
    </p:spTree>
    <p:extLst>
      <p:ext uri="{BB962C8B-B14F-4D97-AF65-F5344CB8AC3E}">
        <p14:creationId xmlns:p14="http://schemas.microsoft.com/office/powerpoint/2010/main" val="3248705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6</a:t>
            </a:fld>
            <a:endParaRPr lang="en-US"/>
          </a:p>
        </p:txBody>
      </p:sp>
    </p:spTree>
    <p:extLst>
      <p:ext uri="{BB962C8B-B14F-4D97-AF65-F5344CB8AC3E}">
        <p14:creationId xmlns:p14="http://schemas.microsoft.com/office/powerpoint/2010/main" val="3890565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7</a:t>
            </a:fld>
            <a:endParaRPr lang="en-US"/>
          </a:p>
        </p:txBody>
      </p:sp>
    </p:spTree>
    <p:extLst>
      <p:ext uri="{BB962C8B-B14F-4D97-AF65-F5344CB8AC3E}">
        <p14:creationId xmlns:p14="http://schemas.microsoft.com/office/powerpoint/2010/main" val="2875041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8</a:t>
            </a:fld>
            <a:endParaRPr lang="en-US"/>
          </a:p>
        </p:txBody>
      </p:sp>
    </p:spTree>
    <p:extLst>
      <p:ext uri="{BB962C8B-B14F-4D97-AF65-F5344CB8AC3E}">
        <p14:creationId xmlns:p14="http://schemas.microsoft.com/office/powerpoint/2010/main" val="3252111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9</a:t>
            </a:fld>
            <a:endParaRPr lang="en-US"/>
          </a:p>
        </p:txBody>
      </p:sp>
    </p:spTree>
    <p:extLst>
      <p:ext uri="{BB962C8B-B14F-4D97-AF65-F5344CB8AC3E}">
        <p14:creationId xmlns:p14="http://schemas.microsoft.com/office/powerpoint/2010/main" val="4584160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8C01E4-BBDE-A04D-BF52-50C7E63D7B5A}"/>
              </a:ext>
            </a:extLst>
          </p:cNvPr>
          <p:cNvSpPr>
            <a:spLocks noGrp="1"/>
          </p:cNvSpPr>
          <p:nvPr>
            <p:ph type="title" hasCustomPrompt="1"/>
          </p:nvPr>
        </p:nvSpPr>
        <p:spPr>
          <a:xfrm>
            <a:off x="622938" y="5179836"/>
            <a:ext cx="10959462" cy="1496736"/>
          </a:xfrm>
        </p:spPr>
        <p:txBody>
          <a:bodyPr anchor="ctr">
            <a:normAutofit/>
          </a:bodyPr>
          <a:lstStyle>
            <a:lvl1pPr algn="ctr">
              <a:lnSpc>
                <a:spcPct val="100000"/>
              </a:lnSpc>
              <a:defRPr sz="4400">
                <a:solidFill>
                  <a:schemeClr val="bg1"/>
                </a:solidFill>
              </a:defRPr>
            </a:lvl1pPr>
          </a:lstStyle>
          <a:p>
            <a:r>
              <a:rPr lang="en-US" dirty="0"/>
              <a:t>Click to Edit Title</a:t>
            </a:r>
          </a:p>
        </p:txBody>
      </p:sp>
    </p:spTree>
    <p:extLst>
      <p:ext uri="{BB962C8B-B14F-4D97-AF65-F5344CB8AC3E}">
        <p14:creationId xmlns:p14="http://schemas.microsoft.com/office/powerpoint/2010/main" val="3057468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Section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63493-8C84-E346-96AF-8ED8B8873B92}"/>
              </a:ext>
            </a:extLst>
          </p:cNvPr>
          <p:cNvSpPr/>
          <p:nvPr userDrawn="1"/>
        </p:nvSpPr>
        <p:spPr>
          <a:xfrm>
            <a:off x="0" y="0"/>
            <a:ext cx="12192000" cy="2355163"/>
          </a:xfrm>
          <a:prstGeom prst="rect">
            <a:avLst/>
          </a:prstGeom>
          <a:solidFill>
            <a:srgbClr val="054690"/>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280103-BDBC-4A40-9E85-AE3F70CBE934}"/>
              </a:ext>
            </a:extLst>
          </p:cNvPr>
          <p:cNvSpPr>
            <a:spLocks noGrp="1"/>
          </p:cNvSpPr>
          <p:nvPr>
            <p:ph type="title" hasCustomPrompt="1"/>
          </p:nvPr>
        </p:nvSpPr>
        <p:spPr>
          <a:xfrm>
            <a:off x="1066801" y="403412"/>
            <a:ext cx="10058400" cy="1685768"/>
          </a:xfrm>
        </p:spPr>
        <p:txBody>
          <a:bodyPr anchor="b">
            <a:normAutofit/>
          </a:bodyPr>
          <a:lstStyle>
            <a:lvl1pPr algn="ctr">
              <a:defRPr sz="3600">
                <a:solidFill>
                  <a:schemeClr val="bg1"/>
                </a:solidFill>
              </a:defRPr>
            </a:lvl1pPr>
          </a:lstStyle>
          <a:p>
            <a:r>
              <a:rPr lang="en-US" dirty="0"/>
              <a:t>Click to Edit Section Title</a:t>
            </a:r>
          </a:p>
        </p:txBody>
      </p:sp>
      <p:sp>
        <p:nvSpPr>
          <p:cNvPr id="3" name="Content Placeholder 2">
            <a:extLst>
              <a:ext uri="{FF2B5EF4-FFF2-40B4-BE49-F238E27FC236}">
                <a16:creationId xmlns:a16="http://schemas.microsoft.com/office/drawing/2014/main" id="{788E3A56-FB7B-AC46-8402-D5947961F472}"/>
              </a:ext>
            </a:extLst>
          </p:cNvPr>
          <p:cNvSpPr>
            <a:spLocks noGrp="1"/>
          </p:cNvSpPr>
          <p:nvPr>
            <p:ph idx="1" hasCustomPrompt="1"/>
          </p:nvPr>
        </p:nvSpPr>
        <p:spPr>
          <a:xfrm>
            <a:off x="1066800" y="2662569"/>
            <a:ext cx="10058400" cy="3120392"/>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 (Remember to add alt text to all imported graphics and images.)</a:t>
            </a:r>
          </a:p>
          <a:p>
            <a:pPr lvl="1"/>
            <a:r>
              <a:rPr lang="en-US" dirty="0"/>
              <a:t>Second level</a:t>
            </a:r>
          </a:p>
          <a:p>
            <a:pPr lvl="2"/>
            <a:r>
              <a:rPr lang="en-US" dirty="0"/>
              <a:t>Third level</a:t>
            </a:r>
          </a:p>
          <a:p>
            <a:pPr lvl="3"/>
            <a:r>
              <a:rPr lang="en-US" dirty="0"/>
              <a:t>Fourth level</a:t>
            </a:r>
          </a:p>
        </p:txBody>
      </p:sp>
      <p:sp>
        <p:nvSpPr>
          <p:cNvPr id="7" name="Slide Number Placeholder 6">
            <a:extLst>
              <a:ext uri="{FF2B5EF4-FFF2-40B4-BE49-F238E27FC236}">
                <a16:creationId xmlns:a16="http://schemas.microsoft.com/office/drawing/2014/main" id="{4782F75C-9DD2-074A-96FF-53829C465CFC}"/>
              </a:ext>
            </a:extLst>
          </p:cNvPr>
          <p:cNvSpPr>
            <a:spLocks noGrp="1"/>
          </p:cNvSpPr>
          <p:nvPr>
            <p:ph type="sldNum" sz="quarter" idx="12"/>
          </p:nvPr>
        </p:nvSpPr>
        <p:spPr>
          <a:xfrm>
            <a:off x="8382000" y="6356350"/>
            <a:ext cx="2743200" cy="365125"/>
          </a:xfrm>
        </p:spPr>
        <p:txBody>
          <a:bodyPr rIns="0"/>
          <a:lstStyle/>
          <a:p>
            <a:fld id="{492D8F1A-69A8-9242-9469-8400121D240A}" type="slidenum">
              <a:rPr lang="en-US" smtClean="0"/>
              <a:t>‹#›</a:t>
            </a:fld>
            <a:endParaRPr lang="en-US"/>
          </a:p>
        </p:txBody>
      </p:sp>
    </p:spTree>
    <p:extLst>
      <p:ext uri="{BB962C8B-B14F-4D97-AF65-F5344CB8AC3E}">
        <p14:creationId xmlns:p14="http://schemas.microsoft.com/office/powerpoint/2010/main" val="170016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3_#2 Section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63493-8C84-E346-96AF-8ED8B8873B92}"/>
              </a:ext>
            </a:extLst>
          </p:cNvPr>
          <p:cNvSpPr/>
          <p:nvPr userDrawn="1"/>
        </p:nvSpPr>
        <p:spPr>
          <a:xfrm>
            <a:off x="0" y="0"/>
            <a:ext cx="4049486" cy="6858000"/>
          </a:xfrm>
          <a:prstGeom prst="rect">
            <a:avLst/>
          </a:prstGeom>
          <a:solidFill>
            <a:srgbClr val="054690"/>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1B4FB25-3788-9D40-8C85-70A6F279CB68}"/>
              </a:ext>
            </a:extLst>
          </p:cNvPr>
          <p:cNvSpPr/>
          <p:nvPr userDrawn="1"/>
        </p:nvSpPr>
        <p:spPr>
          <a:xfrm>
            <a:off x="-1734" y="1112108"/>
            <a:ext cx="4049486" cy="4559350"/>
          </a:xfrm>
          <a:prstGeom prst="rect">
            <a:avLst/>
          </a:prstGeom>
          <a:solidFill>
            <a:srgbClr val="D0EA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280103-BDBC-4A40-9E85-AE3F70CBE934}"/>
              </a:ext>
            </a:extLst>
          </p:cNvPr>
          <p:cNvSpPr>
            <a:spLocks noGrp="1"/>
          </p:cNvSpPr>
          <p:nvPr>
            <p:ph type="title" hasCustomPrompt="1"/>
          </p:nvPr>
        </p:nvSpPr>
        <p:spPr>
          <a:xfrm>
            <a:off x="247135" y="1335091"/>
            <a:ext cx="3583461" cy="1611995"/>
          </a:xfrm>
        </p:spPr>
        <p:txBody>
          <a:bodyPr anchor="b">
            <a:normAutofit/>
          </a:bodyPr>
          <a:lstStyle>
            <a:lvl1pPr algn="ctr">
              <a:defRPr sz="3600"/>
            </a:lvl1pPr>
          </a:lstStyle>
          <a:p>
            <a:r>
              <a:rPr lang="en-US" dirty="0"/>
              <a:t>Click to edit Section title</a:t>
            </a:r>
          </a:p>
        </p:txBody>
      </p:sp>
      <p:sp>
        <p:nvSpPr>
          <p:cNvPr id="3" name="Content Placeholder 2">
            <a:extLst>
              <a:ext uri="{FF2B5EF4-FFF2-40B4-BE49-F238E27FC236}">
                <a16:creationId xmlns:a16="http://schemas.microsoft.com/office/drawing/2014/main" id="{788E3A56-FB7B-AC46-8402-D5947961F472}"/>
              </a:ext>
            </a:extLst>
          </p:cNvPr>
          <p:cNvSpPr>
            <a:spLocks noGrp="1"/>
          </p:cNvSpPr>
          <p:nvPr>
            <p:ph idx="1" hasCustomPrompt="1"/>
          </p:nvPr>
        </p:nvSpPr>
        <p:spPr>
          <a:xfrm>
            <a:off x="4360759" y="1112108"/>
            <a:ext cx="6672648" cy="467085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 (Remember to add alt text to all imported graphics and images.)</a:t>
            </a:r>
          </a:p>
          <a:p>
            <a:pPr lvl="1"/>
            <a:r>
              <a:rPr lang="en-US" dirty="0"/>
              <a:t>Second level</a:t>
            </a:r>
          </a:p>
          <a:p>
            <a:pPr lvl="2"/>
            <a:r>
              <a:rPr lang="en-US" dirty="0"/>
              <a:t>Third level</a:t>
            </a:r>
          </a:p>
          <a:p>
            <a:pPr lvl="3"/>
            <a:r>
              <a:rPr lang="en-US" dirty="0"/>
              <a:t>Fourth level</a:t>
            </a:r>
          </a:p>
        </p:txBody>
      </p:sp>
      <p:sp>
        <p:nvSpPr>
          <p:cNvPr id="4" name="Text Placeholder 3">
            <a:extLst>
              <a:ext uri="{FF2B5EF4-FFF2-40B4-BE49-F238E27FC236}">
                <a16:creationId xmlns:a16="http://schemas.microsoft.com/office/drawing/2014/main" id="{16BCEDA2-8D63-C44F-BC49-24E0BC45BAEB}"/>
              </a:ext>
            </a:extLst>
          </p:cNvPr>
          <p:cNvSpPr>
            <a:spLocks noGrp="1"/>
          </p:cNvSpPr>
          <p:nvPr>
            <p:ph type="body" sz="half" idx="2" hasCustomPrompt="1"/>
          </p:nvPr>
        </p:nvSpPr>
        <p:spPr>
          <a:xfrm>
            <a:off x="247135" y="2928551"/>
            <a:ext cx="3583461" cy="2533135"/>
          </a:xfrm>
        </p:spPr>
        <p:txBody>
          <a:bodyPr>
            <a:normAutofit/>
          </a:bodyPr>
          <a:lstStyle>
            <a:lvl1pPr marL="0" indent="0" algn="ctr">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a:t>
            </a:r>
          </a:p>
        </p:txBody>
      </p:sp>
      <p:sp>
        <p:nvSpPr>
          <p:cNvPr id="7" name="Slide Number Placeholder 6">
            <a:extLst>
              <a:ext uri="{FF2B5EF4-FFF2-40B4-BE49-F238E27FC236}">
                <a16:creationId xmlns:a16="http://schemas.microsoft.com/office/drawing/2014/main" id="{4782F75C-9DD2-074A-96FF-53829C465CFC}"/>
              </a:ext>
            </a:extLst>
          </p:cNvPr>
          <p:cNvSpPr>
            <a:spLocks noGrp="1"/>
          </p:cNvSpPr>
          <p:nvPr>
            <p:ph type="sldNum" sz="quarter" idx="12"/>
          </p:nvPr>
        </p:nvSpPr>
        <p:spPr>
          <a:xfrm>
            <a:off x="8290207" y="6356350"/>
            <a:ext cx="2743200" cy="365125"/>
          </a:xfrm>
        </p:spPr>
        <p:txBody>
          <a:bodyPr rIns="0"/>
          <a:lstStyle/>
          <a:p>
            <a:fld id="{492D8F1A-69A8-9242-9469-8400121D240A}" type="slidenum">
              <a:rPr lang="en-US" smtClean="0"/>
              <a:t>‹#›</a:t>
            </a:fld>
            <a:endParaRPr lang="en-US"/>
          </a:p>
        </p:txBody>
      </p:sp>
      <p:sp>
        <p:nvSpPr>
          <p:cNvPr id="10" name="Rectangle 9">
            <a:extLst>
              <a:ext uri="{FF2B5EF4-FFF2-40B4-BE49-F238E27FC236}">
                <a16:creationId xmlns:a16="http://schemas.microsoft.com/office/drawing/2014/main" id="{187515FF-A0B8-C748-B888-B5E7E36D9E01}"/>
              </a:ext>
            </a:extLst>
          </p:cNvPr>
          <p:cNvSpPr/>
          <p:nvPr userDrawn="1"/>
        </p:nvSpPr>
        <p:spPr>
          <a:xfrm>
            <a:off x="11510682" y="-37218"/>
            <a:ext cx="681318" cy="6895217"/>
          </a:xfrm>
          <a:prstGeom prst="rect">
            <a:avLst/>
          </a:prstGeom>
          <a:solidFill>
            <a:srgbClr val="054690"/>
          </a:solidFill>
          <a:ln>
            <a:noFill/>
          </a:ln>
          <a:effectLst>
            <a:outerShdw blurRad="190500" dist="38100" dir="10800000" sx="101000" sy="101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4942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2_#2 Section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63493-8C84-E346-96AF-8ED8B8873B92}"/>
              </a:ext>
            </a:extLst>
          </p:cNvPr>
          <p:cNvSpPr/>
          <p:nvPr userDrawn="1"/>
        </p:nvSpPr>
        <p:spPr>
          <a:xfrm>
            <a:off x="0" y="0"/>
            <a:ext cx="4049486" cy="6858000"/>
          </a:xfrm>
          <a:prstGeom prst="rect">
            <a:avLst/>
          </a:prstGeom>
          <a:solidFill>
            <a:srgbClr val="054690"/>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1B4FB25-3788-9D40-8C85-70A6F279CB68}"/>
              </a:ext>
            </a:extLst>
          </p:cNvPr>
          <p:cNvSpPr/>
          <p:nvPr userDrawn="1"/>
        </p:nvSpPr>
        <p:spPr>
          <a:xfrm>
            <a:off x="-1734" y="1112108"/>
            <a:ext cx="4049486" cy="4559350"/>
          </a:xfrm>
          <a:prstGeom prst="rect">
            <a:avLst/>
          </a:prstGeom>
          <a:solidFill>
            <a:srgbClr val="04A07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280103-BDBC-4A40-9E85-AE3F70CBE934}"/>
              </a:ext>
            </a:extLst>
          </p:cNvPr>
          <p:cNvSpPr>
            <a:spLocks noGrp="1"/>
          </p:cNvSpPr>
          <p:nvPr>
            <p:ph type="title" hasCustomPrompt="1"/>
          </p:nvPr>
        </p:nvSpPr>
        <p:spPr>
          <a:xfrm>
            <a:off x="247135" y="1335091"/>
            <a:ext cx="3583461" cy="1611995"/>
          </a:xfrm>
        </p:spPr>
        <p:txBody>
          <a:bodyPr anchor="b">
            <a:normAutofit/>
          </a:bodyPr>
          <a:lstStyle>
            <a:lvl1pPr algn="ctr">
              <a:defRPr sz="3600">
                <a:solidFill>
                  <a:schemeClr val="bg1"/>
                </a:solidFill>
              </a:defRPr>
            </a:lvl1pPr>
          </a:lstStyle>
          <a:p>
            <a:r>
              <a:rPr lang="en-US" dirty="0"/>
              <a:t>Click to edit Section title</a:t>
            </a:r>
          </a:p>
        </p:txBody>
      </p:sp>
      <p:sp>
        <p:nvSpPr>
          <p:cNvPr id="3" name="Content Placeholder 2">
            <a:extLst>
              <a:ext uri="{FF2B5EF4-FFF2-40B4-BE49-F238E27FC236}">
                <a16:creationId xmlns:a16="http://schemas.microsoft.com/office/drawing/2014/main" id="{788E3A56-FB7B-AC46-8402-D5947961F472}"/>
              </a:ext>
            </a:extLst>
          </p:cNvPr>
          <p:cNvSpPr>
            <a:spLocks noGrp="1"/>
          </p:cNvSpPr>
          <p:nvPr>
            <p:ph idx="1" hasCustomPrompt="1"/>
          </p:nvPr>
        </p:nvSpPr>
        <p:spPr>
          <a:xfrm>
            <a:off x="4360759" y="1112108"/>
            <a:ext cx="6672648" cy="467085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 (Remember to add alt text to all imported graphics and images.)</a:t>
            </a:r>
          </a:p>
          <a:p>
            <a:pPr lvl="1"/>
            <a:r>
              <a:rPr lang="en-US" dirty="0"/>
              <a:t>Second level</a:t>
            </a:r>
          </a:p>
          <a:p>
            <a:pPr lvl="2"/>
            <a:r>
              <a:rPr lang="en-US" dirty="0"/>
              <a:t>Third level</a:t>
            </a:r>
          </a:p>
          <a:p>
            <a:pPr lvl="3"/>
            <a:r>
              <a:rPr lang="en-US" dirty="0"/>
              <a:t>Fourth level</a:t>
            </a:r>
          </a:p>
        </p:txBody>
      </p:sp>
      <p:sp>
        <p:nvSpPr>
          <p:cNvPr id="4" name="Text Placeholder 3">
            <a:extLst>
              <a:ext uri="{FF2B5EF4-FFF2-40B4-BE49-F238E27FC236}">
                <a16:creationId xmlns:a16="http://schemas.microsoft.com/office/drawing/2014/main" id="{16BCEDA2-8D63-C44F-BC49-24E0BC45BAEB}"/>
              </a:ext>
            </a:extLst>
          </p:cNvPr>
          <p:cNvSpPr>
            <a:spLocks noGrp="1"/>
          </p:cNvSpPr>
          <p:nvPr>
            <p:ph type="body" sz="half" idx="2" hasCustomPrompt="1"/>
          </p:nvPr>
        </p:nvSpPr>
        <p:spPr>
          <a:xfrm>
            <a:off x="247135" y="2928551"/>
            <a:ext cx="3583461" cy="2533135"/>
          </a:xfrm>
        </p:spPr>
        <p:txBody>
          <a:bodyPr>
            <a:normAutofit/>
          </a:bodyPr>
          <a:lstStyle>
            <a:lvl1pPr marL="0" indent="0" algn="ctr">
              <a:buNone/>
              <a:defRPr sz="2800">
                <a:solidFill>
                  <a:schemeClr val="bg1">
                    <a:lumMod val="8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a:t>
            </a:r>
          </a:p>
        </p:txBody>
      </p:sp>
      <p:sp>
        <p:nvSpPr>
          <p:cNvPr id="7" name="Slide Number Placeholder 6">
            <a:extLst>
              <a:ext uri="{FF2B5EF4-FFF2-40B4-BE49-F238E27FC236}">
                <a16:creationId xmlns:a16="http://schemas.microsoft.com/office/drawing/2014/main" id="{4782F75C-9DD2-074A-96FF-53829C465CFC}"/>
              </a:ext>
            </a:extLst>
          </p:cNvPr>
          <p:cNvSpPr>
            <a:spLocks noGrp="1"/>
          </p:cNvSpPr>
          <p:nvPr>
            <p:ph type="sldNum" sz="quarter" idx="12"/>
          </p:nvPr>
        </p:nvSpPr>
        <p:spPr>
          <a:xfrm>
            <a:off x="8290207" y="6356350"/>
            <a:ext cx="2743200" cy="365125"/>
          </a:xfrm>
        </p:spPr>
        <p:txBody>
          <a:bodyPr rIns="0"/>
          <a:lstStyle/>
          <a:p>
            <a:fld id="{492D8F1A-69A8-9242-9469-8400121D240A}" type="slidenum">
              <a:rPr lang="en-US" smtClean="0"/>
              <a:t>‹#›</a:t>
            </a:fld>
            <a:endParaRPr lang="en-US"/>
          </a:p>
        </p:txBody>
      </p:sp>
      <p:sp>
        <p:nvSpPr>
          <p:cNvPr id="10" name="Rectangle 9">
            <a:extLst>
              <a:ext uri="{FF2B5EF4-FFF2-40B4-BE49-F238E27FC236}">
                <a16:creationId xmlns:a16="http://schemas.microsoft.com/office/drawing/2014/main" id="{187515FF-A0B8-C748-B888-B5E7E36D9E01}"/>
              </a:ext>
            </a:extLst>
          </p:cNvPr>
          <p:cNvSpPr/>
          <p:nvPr userDrawn="1"/>
        </p:nvSpPr>
        <p:spPr>
          <a:xfrm>
            <a:off x="11510682" y="-37218"/>
            <a:ext cx="681318" cy="6895217"/>
          </a:xfrm>
          <a:prstGeom prst="rect">
            <a:avLst/>
          </a:prstGeom>
          <a:solidFill>
            <a:srgbClr val="054690"/>
          </a:solidFill>
          <a:ln>
            <a:noFill/>
          </a:ln>
          <a:effectLst>
            <a:outerShdw blurRad="190500" dist="38100" dir="10800000" sx="101000" sy="101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31754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1_#2 Section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63493-8C84-E346-96AF-8ED8B8873B92}"/>
              </a:ext>
            </a:extLst>
          </p:cNvPr>
          <p:cNvSpPr/>
          <p:nvPr userDrawn="1"/>
        </p:nvSpPr>
        <p:spPr>
          <a:xfrm>
            <a:off x="0" y="0"/>
            <a:ext cx="4049486" cy="6858000"/>
          </a:xfrm>
          <a:prstGeom prst="rect">
            <a:avLst/>
          </a:prstGeom>
          <a:solidFill>
            <a:schemeClr val="tx2"/>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1B4FB25-3788-9D40-8C85-70A6F279CB68}"/>
              </a:ext>
            </a:extLst>
          </p:cNvPr>
          <p:cNvSpPr/>
          <p:nvPr userDrawn="1"/>
        </p:nvSpPr>
        <p:spPr>
          <a:xfrm>
            <a:off x="-1734" y="1112108"/>
            <a:ext cx="4049486" cy="4559350"/>
          </a:xfrm>
          <a:prstGeom prst="rect">
            <a:avLst/>
          </a:prstGeom>
          <a:solidFill>
            <a:srgbClr val="05469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280103-BDBC-4A40-9E85-AE3F70CBE934}"/>
              </a:ext>
            </a:extLst>
          </p:cNvPr>
          <p:cNvSpPr>
            <a:spLocks noGrp="1"/>
          </p:cNvSpPr>
          <p:nvPr>
            <p:ph type="title" hasCustomPrompt="1"/>
          </p:nvPr>
        </p:nvSpPr>
        <p:spPr>
          <a:xfrm>
            <a:off x="247135" y="1335091"/>
            <a:ext cx="3583461" cy="1611995"/>
          </a:xfrm>
        </p:spPr>
        <p:txBody>
          <a:bodyPr anchor="b">
            <a:normAutofit/>
          </a:bodyPr>
          <a:lstStyle>
            <a:lvl1pPr algn="ctr">
              <a:defRPr sz="3600">
                <a:solidFill>
                  <a:schemeClr val="bg1"/>
                </a:solidFill>
              </a:defRPr>
            </a:lvl1pPr>
          </a:lstStyle>
          <a:p>
            <a:r>
              <a:rPr lang="en-US" dirty="0"/>
              <a:t>Click to edit Section title</a:t>
            </a:r>
          </a:p>
        </p:txBody>
      </p:sp>
      <p:sp>
        <p:nvSpPr>
          <p:cNvPr id="3" name="Content Placeholder 2">
            <a:extLst>
              <a:ext uri="{FF2B5EF4-FFF2-40B4-BE49-F238E27FC236}">
                <a16:creationId xmlns:a16="http://schemas.microsoft.com/office/drawing/2014/main" id="{788E3A56-FB7B-AC46-8402-D5947961F472}"/>
              </a:ext>
            </a:extLst>
          </p:cNvPr>
          <p:cNvSpPr>
            <a:spLocks noGrp="1"/>
          </p:cNvSpPr>
          <p:nvPr>
            <p:ph idx="1" hasCustomPrompt="1"/>
          </p:nvPr>
        </p:nvSpPr>
        <p:spPr>
          <a:xfrm>
            <a:off x="4360759" y="1112108"/>
            <a:ext cx="6672648" cy="467085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 (Remember to add alt text to all imported graphics and images.)</a:t>
            </a:r>
          </a:p>
          <a:p>
            <a:pPr lvl="1"/>
            <a:r>
              <a:rPr lang="en-US" dirty="0"/>
              <a:t>Second level</a:t>
            </a:r>
          </a:p>
          <a:p>
            <a:pPr lvl="2"/>
            <a:r>
              <a:rPr lang="en-US" dirty="0"/>
              <a:t>Third level</a:t>
            </a:r>
          </a:p>
          <a:p>
            <a:pPr lvl="3"/>
            <a:r>
              <a:rPr lang="en-US" dirty="0"/>
              <a:t>Fourth level</a:t>
            </a:r>
          </a:p>
        </p:txBody>
      </p:sp>
      <p:sp>
        <p:nvSpPr>
          <p:cNvPr id="4" name="Text Placeholder 3">
            <a:extLst>
              <a:ext uri="{FF2B5EF4-FFF2-40B4-BE49-F238E27FC236}">
                <a16:creationId xmlns:a16="http://schemas.microsoft.com/office/drawing/2014/main" id="{16BCEDA2-8D63-C44F-BC49-24E0BC45BAEB}"/>
              </a:ext>
            </a:extLst>
          </p:cNvPr>
          <p:cNvSpPr>
            <a:spLocks noGrp="1"/>
          </p:cNvSpPr>
          <p:nvPr>
            <p:ph type="body" sz="half" idx="2" hasCustomPrompt="1"/>
          </p:nvPr>
        </p:nvSpPr>
        <p:spPr>
          <a:xfrm>
            <a:off x="247135" y="2928551"/>
            <a:ext cx="3583461" cy="2533135"/>
          </a:xfrm>
        </p:spPr>
        <p:txBody>
          <a:bodyPr>
            <a:normAutofit/>
          </a:bodyPr>
          <a:lstStyle>
            <a:lvl1pPr marL="0" indent="0" algn="ctr">
              <a:buNone/>
              <a:defRPr sz="2800">
                <a:solidFill>
                  <a:schemeClr val="bg1">
                    <a:lumMod val="8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a:t>
            </a:r>
          </a:p>
        </p:txBody>
      </p:sp>
      <p:sp>
        <p:nvSpPr>
          <p:cNvPr id="7" name="Slide Number Placeholder 6">
            <a:extLst>
              <a:ext uri="{FF2B5EF4-FFF2-40B4-BE49-F238E27FC236}">
                <a16:creationId xmlns:a16="http://schemas.microsoft.com/office/drawing/2014/main" id="{4782F75C-9DD2-074A-96FF-53829C465CFC}"/>
              </a:ext>
            </a:extLst>
          </p:cNvPr>
          <p:cNvSpPr>
            <a:spLocks noGrp="1"/>
          </p:cNvSpPr>
          <p:nvPr>
            <p:ph type="sldNum" sz="quarter" idx="12"/>
          </p:nvPr>
        </p:nvSpPr>
        <p:spPr>
          <a:xfrm>
            <a:off x="8290207" y="6356350"/>
            <a:ext cx="2743200" cy="365125"/>
          </a:xfrm>
        </p:spPr>
        <p:txBody>
          <a:bodyPr rIns="0"/>
          <a:lstStyle/>
          <a:p>
            <a:fld id="{492D8F1A-69A8-9242-9469-8400121D240A}" type="slidenum">
              <a:rPr lang="en-US" smtClean="0"/>
              <a:t>‹#›</a:t>
            </a:fld>
            <a:endParaRPr lang="en-US"/>
          </a:p>
        </p:txBody>
      </p:sp>
      <p:sp>
        <p:nvSpPr>
          <p:cNvPr id="10" name="Rectangle 9">
            <a:extLst>
              <a:ext uri="{FF2B5EF4-FFF2-40B4-BE49-F238E27FC236}">
                <a16:creationId xmlns:a16="http://schemas.microsoft.com/office/drawing/2014/main" id="{187515FF-A0B8-C748-B888-B5E7E36D9E01}"/>
              </a:ext>
            </a:extLst>
          </p:cNvPr>
          <p:cNvSpPr/>
          <p:nvPr userDrawn="1"/>
        </p:nvSpPr>
        <p:spPr>
          <a:xfrm>
            <a:off x="11510682" y="-37218"/>
            <a:ext cx="681318" cy="6895217"/>
          </a:xfrm>
          <a:prstGeom prst="rect">
            <a:avLst/>
          </a:prstGeom>
          <a:solidFill>
            <a:srgbClr val="054690"/>
          </a:solidFill>
          <a:ln>
            <a:noFill/>
          </a:ln>
          <a:effectLst>
            <a:outerShdw blurRad="190500" dist="38100" dir="10800000" sx="101000" sy="101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20361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ntent 2 Column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98F2EA-9DEA-EE4D-B840-68DE3891D4D8}"/>
              </a:ext>
            </a:extLst>
          </p:cNvPr>
          <p:cNvSpPr/>
          <p:nvPr userDrawn="1"/>
        </p:nvSpPr>
        <p:spPr>
          <a:xfrm>
            <a:off x="0" y="0"/>
            <a:ext cx="927847" cy="6858000"/>
          </a:xfrm>
          <a:prstGeom prst="rect">
            <a:avLst/>
          </a:prstGeom>
          <a:solidFill>
            <a:srgbClr val="054690"/>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DEDC0F-3BCC-4B40-AC8B-5FD51655BC3D}"/>
              </a:ext>
            </a:extLst>
          </p:cNvPr>
          <p:cNvSpPr>
            <a:spLocks noGrp="1"/>
          </p:cNvSpPr>
          <p:nvPr>
            <p:ph type="title"/>
          </p:nvPr>
        </p:nvSpPr>
        <p:spPr>
          <a:xfrm>
            <a:off x="1277650" y="365125"/>
            <a:ext cx="10046043" cy="1325563"/>
          </a:xfrm>
        </p:spPr>
        <p:txBody>
          <a:bodyPr anchor="b">
            <a:normAutofit/>
          </a:bodyPr>
          <a:lstStyle>
            <a:lvl1pPr>
              <a:defRPr sz="3600"/>
            </a:lvl1pPr>
          </a:lstStyle>
          <a:p>
            <a:r>
              <a:rPr lang="en-US" dirty="0"/>
              <a:t>Click to edit Master title style</a:t>
            </a:r>
          </a:p>
        </p:txBody>
      </p:sp>
      <p:sp>
        <p:nvSpPr>
          <p:cNvPr id="4" name="Content Placeholder 3">
            <a:extLst>
              <a:ext uri="{FF2B5EF4-FFF2-40B4-BE49-F238E27FC236}">
                <a16:creationId xmlns:a16="http://schemas.microsoft.com/office/drawing/2014/main" id="{F8ADAEDF-6709-4345-868D-28A3E2BF9A07}"/>
              </a:ext>
            </a:extLst>
          </p:cNvPr>
          <p:cNvSpPr>
            <a:spLocks noGrp="1"/>
          </p:cNvSpPr>
          <p:nvPr>
            <p:ph sz="half" idx="2"/>
          </p:nvPr>
        </p:nvSpPr>
        <p:spPr>
          <a:xfrm>
            <a:off x="1277650" y="1798320"/>
            <a:ext cx="4922537" cy="439134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Content Placeholder 5">
            <a:extLst>
              <a:ext uri="{FF2B5EF4-FFF2-40B4-BE49-F238E27FC236}">
                <a16:creationId xmlns:a16="http://schemas.microsoft.com/office/drawing/2014/main" id="{9A17F0D2-6EF4-B446-81DE-946EB47EBEC5}"/>
              </a:ext>
            </a:extLst>
          </p:cNvPr>
          <p:cNvSpPr>
            <a:spLocks noGrp="1"/>
          </p:cNvSpPr>
          <p:nvPr>
            <p:ph sz="quarter" idx="4"/>
          </p:nvPr>
        </p:nvSpPr>
        <p:spPr>
          <a:xfrm>
            <a:off x="6388259" y="1798320"/>
            <a:ext cx="4948881" cy="439134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Slide Number Placeholder 6">
            <a:extLst>
              <a:ext uri="{FF2B5EF4-FFF2-40B4-BE49-F238E27FC236}">
                <a16:creationId xmlns:a16="http://schemas.microsoft.com/office/drawing/2014/main" id="{62B3F740-1E9C-A544-964D-48014EBF79BE}"/>
              </a:ext>
            </a:extLst>
          </p:cNvPr>
          <p:cNvSpPr txBox="1">
            <a:spLocks/>
          </p:cNvSpPr>
          <p:nvPr userDrawn="1"/>
        </p:nvSpPr>
        <p:spPr>
          <a:xfrm>
            <a:off x="8580493" y="6356350"/>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solidFill>
                <a:latin typeface="Gill Sans Ultra Bold" panose="020B0A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D8F1A-69A8-9242-9469-8400121D240A}" type="slidenum">
              <a:rPr lang="en-US" sz="1000" smtClean="0">
                <a:latin typeface="+mj-lt"/>
              </a:rPr>
              <a:pPr/>
              <a:t>‹#›</a:t>
            </a:fld>
            <a:endParaRPr lang="en-US" sz="1000" dirty="0">
              <a:latin typeface="+mj-lt"/>
            </a:endParaRPr>
          </a:p>
        </p:txBody>
      </p:sp>
    </p:spTree>
    <p:extLst>
      <p:ext uri="{BB962C8B-B14F-4D97-AF65-F5344CB8AC3E}">
        <p14:creationId xmlns:p14="http://schemas.microsoft.com/office/powerpoint/2010/main" val="3666163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Content 2 Column 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47686E-7239-014B-BDE6-C25098C3A993}"/>
              </a:ext>
            </a:extLst>
          </p:cNvPr>
          <p:cNvSpPr/>
          <p:nvPr userDrawn="1"/>
        </p:nvSpPr>
        <p:spPr>
          <a:xfrm>
            <a:off x="0" y="0"/>
            <a:ext cx="927847" cy="6858000"/>
          </a:xfrm>
          <a:prstGeom prst="rect">
            <a:avLst/>
          </a:prstGeom>
          <a:solidFill>
            <a:srgbClr val="054690"/>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DEDC0F-3BCC-4B40-AC8B-5FD51655BC3D}"/>
              </a:ext>
            </a:extLst>
          </p:cNvPr>
          <p:cNvSpPr>
            <a:spLocks noGrp="1"/>
          </p:cNvSpPr>
          <p:nvPr>
            <p:ph type="title"/>
          </p:nvPr>
        </p:nvSpPr>
        <p:spPr>
          <a:xfrm>
            <a:off x="1277650" y="365125"/>
            <a:ext cx="10046043" cy="1325563"/>
          </a:xfrm>
        </p:spPr>
        <p:txBody>
          <a:bodyPr anchor="b">
            <a:normAutofit/>
          </a:bodyPr>
          <a:lstStyle>
            <a:lvl1pPr>
              <a:defRPr sz="3600"/>
            </a:lvl1pPr>
          </a:lstStyle>
          <a:p>
            <a:r>
              <a:rPr lang="en-US" dirty="0"/>
              <a:t>Click to edit Master title style</a:t>
            </a:r>
          </a:p>
        </p:txBody>
      </p:sp>
      <p:sp>
        <p:nvSpPr>
          <p:cNvPr id="13" name="Slide Number Placeholder 6">
            <a:extLst>
              <a:ext uri="{FF2B5EF4-FFF2-40B4-BE49-F238E27FC236}">
                <a16:creationId xmlns:a16="http://schemas.microsoft.com/office/drawing/2014/main" id="{7E383382-0294-BD4C-A5F0-F13A44A6EA7B}"/>
              </a:ext>
            </a:extLst>
          </p:cNvPr>
          <p:cNvSpPr txBox="1">
            <a:spLocks/>
          </p:cNvSpPr>
          <p:nvPr userDrawn="1"/>
        </p:nvSpPr>
        <p:spPr>
          <a:xfrm>
            <a:off x="8580493" y="6356350"/>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solidFill>
                <a:latin typeface="Gill Sans Ultra Bold" panose="020B0A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D8F1A-69A8-9242-9469-8400121D240A}" type="slidenum">
              <a:rPr lang="en-US" sz="1000" smtClean="0">
                <a:latin typeface="+mj-lt"/>
              </a:rPr>
              <a:pPr/>
              <a:t>‹#›</a:t>
            </a:fld>
            <a:endParaRPr lang="en-US" sz="1000" dirty="0">
              <a:latin typeface="+mj-lt"/>
            </a:endParaRPr>
          </a:p>
        </p:txBody>
      </p:sp>
      <p:sp>
        <p:nvSpPr>
          <p:cNvPr id="11" name="Content Placeholder 2">
            <a:extLst>
              <a:ext uri="{FF2B5EF4-FFF2-40B4-BE49-F238E27FC236}">
                <a16:creationId xmlns:a16="http://schemas.microsoft.com/office/drawing/2014/main" id="{19193D36-B121-6342-A5EB-898D4AD08232}"/>
              </a:ext>
            </a:extLst>
          </p:cNvPr>
          <p:cNvSpPr>
            <a:spLocks noGrp="1"/>
          </p:cNvSpPr>
          <p:nvPr>
            <p:ph sz="half" idx="1"/>
          </p:nvPr>
        </p:nvSpPr>
        <p:spPr>
          <a:xfrm>
            <a:off x="1277650" y="1798320"/>
            <a:ext cx="100584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2964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B9249B-BE17-6849-9D73-B0C3BA84C550}"/>
              </a:ext>
            </a:extLst>
          </p:cNvPr>
          <p:cNvSpPr>
            <a:spLocks noGrp="1"/>
          </p:cNvSpPr>
          <p:nvPr>
            <p:ph type="sldNum" sz="quarter" idx="12"/>
          </p:nvPr>
        </p:nvSpPr>
        <p:spPr/>
        <p:txBody>
          <a:bodyPr/>
          <a:lstStyle/>
          <a:p>
            <a:fld id="{492D8F1A-69A8-9242-9469-8400121D240A}" type="slidenum">
              <a:rPr lang="en-US" smtClean="0"/>
              <a:t>‹#›</a:t>
            </a:fld>
            <a:endParaRPr lang="en-US"/>
          </a:p>
        </p:txBody>
      </p:sp>
    </p:spTree>
    <p:extLst>
      <p:ext uri="{BB962C8B-B14F-4D97-AF65-F5344CB8AC3E}">
        <p14:creationId xmlns:p14="http://schemas.microsoft.com/office/powerpoint/2010/main" val="568866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52D507-5401-464E-AD07-D24EE91AF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3A2FC3-D2C7-9B4C-9B9B-A2C7D0FDA3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 Remember to ad alt text to all imported graphics and images.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F650318-0809-C04F-9288-E60B69D54831}"/>
              </a:ext>
            </a:extLst>
          </p:cNvPr>
          <p:cNvSpPr>
            <a:spLocks noGrp="1"/>
          </p:cNvSpPr>
          <p:nvPr>
            <p:ph type="sldNum" sz="quarter" idx="4"/>
          </p:nvPr>
        </p:nvSpPr>
        <p:spPr>
          <a:xfrm>
            <a:off x="8610600" y="6356350"/>
            <a:ext cx="2743200" cy="365125"/>
          </a:xfrm>
          <a:prstGeom prst="rect">
            <a:avLst/>
          </a:prstGeom>
        </p:spPr>
        <p:txBody>
          <a:bodyPr vert="horz" lIns="91440" tIns="45720" rIns="0" bIns="45720" rtlCol="0" anchor="ctr"/>
          <a:lstStyle>
            <a:lvl1pPr algn="r">
              <a:defRPr sz="1000">
                <a:solidFill>
                  <a:schemeClr val="accent4"/>
                </a:solidFill>
                <a:latin typeface="+mj-lt"/>
              </a:defRPr>
            </a:lvl1pPr>
          </a:lstStyle>
          <a:p>
            <a:fld id="{492D8F1A-69A8-9242-9469-8400121D240A}" type="slidenum">
              <a:rPr lang="en-US" smtClean="0"/>
              <a:pPr/>
              <a:t>‹#›</a:t>
            </a:fld>
            <a:endParaRPr lang="en-US" dirty="0"/>
          </a:p>
        </p:txBody>
      </p:sp>
    </p:spTree>
    <p:extLst>
      <p:ext uri="{BB962C8B-B14F-4D97-AF65-F5344CB8AC3E}">
        <p14:creationId xmlns:p14="http://schemas.microsoft.com/office/powerpoint/2010/main" val="984657070"/>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9" r:id="rId3"/>
    <p:sldLayoutId id="2147483668" r:id="rId4"/>
    <p:sldLayoutId id="2147483667" r:id="rId5"/>
    <p:sldLayoutId id="2147483653" r:id="rId6"/>
    <p:sldLayoutId id="2147483666" r:id="rId7"/>
    <p:sldLayoutId id="2147483655" r:id="rId8"/>
  </p:sldLayoutIdLst>
  <p:hf hdr="0" ftr="0" dt="0"/>
  <p:txStyles>
    <p:titleStyle>
      <a:lvl1pPr algn="l" defTabSz="914400" rtl="0" eaLnBrk="1" latinLnBrk="0" hangingPunct="1">
        <a:lnSpc>
          <a:spcPct val="90000"/>
        </a:lnSpc>
        <a:spcBef>
          <a:spcPct val="0"/>
        </a:spcBef>
        <a:buNone/>
        <a:defRPr sz="4400" kern="1200">
          <a:solidFill>
            <a:schemeClr val="accent2"/>
          </a:solidFill>
          <a:latin typeface="Palatino" pitchFamily="2" charset="77"/>
          <a:ea typeface="Palatino"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lumMod val="75000"/>
              <a:lumOff val="25000"/>
            </a:schemeClr>
          </a:solidFill>
          <a:latin typeface="+mj-lt"/>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2">
              <a:lumMod val="75000"/>
              <a:lumOff val="25000"/>
            </a:schemeClr>
          </a:solidFill>
          <a:latin typeface="+mj-lt"/>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lumMod val="75000"/>
              <a:lumOff val="25000"/>
            </a:schemeClr>
          </a:solidFill>
          <a:latin typeface="+mj-lt"/>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info@asccc.or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mailto:Shenderson@losmedanos.edu" TargetMode="External"/><Relationship Id="rId4" Type="http://schemas.openxmlformats.org/officeDocument/2006/relationships/hyperlink" Target="about:blank"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01685-6854-4F4E-8886-7E7F0A6D919B}"/>
              </a:ext>
            </a:extLst>
          </p:cNvPr>
          <p:cNvSpPr>
            <a:spLocks noGrp="1"/>
          </p:cNvSpPr>
          <p:nvPr>
            <p:ph type="title"/>
          </p:nvPr>
        </p:nvSpPr>
        <p:spPr/>
        <p:txBody>
          <a:bodyPr>
            <a:normAutofit fontScale="90000"/>
          </a:bodyPr>
          <a:lstStyle/>
          <a:p>
            <a:r>
              <a:rPr lang="en-US" sz="4200" dirty="0"/>
              <a:t>Self Leadership (Self-Care) in Challenging Times</a:t>
            </a:r>
            <a:br>
              <a:rPr lang="en-US" sz="4200" dirty="0"/>
            </a:br>
            <a:r>
              <a:rPr lang="en-US" sz="2700" dirty="0"/>
              <a:t>Mayra Cruz, ASCCC Treasurer</a:t>
            </a:r>
            <a:br>
              <a:rPr lang="en-US" sz="2700" dirty="0"/>
            </a:br>
            <a:r>
              <a:rPr lang="en-US" sz="2700" dirty="0"/>
              <a:t>Silvester Henderson</a:t>
            </a:r>
            <a:r>
              <a:rPr lang="en-US" sz="2700"/>
              <a:t>, ASCCC Representative </a:t>
            </a:r>
            <a:r>
              <a:rPr lang="en-US" sz="2700" dirty="0"/>
              <a:t>At Large</a:t>
            </a:r>
          </a:p>
        </p:txBody>
      </p:sp>
    </p:spTree>
    <p:extLst>
      <p:ext uri="{BB962C8B-B14F-4D97-AF65-F5344CB8AC3E}">
        <p14:creationId xmlns:p14="http://schemas.microsoft.com/office/powerpoint/2010/main" val="1036760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19E70-8E85-0B4E-974F-A70E08CBD0D1}"/>
              </a:ext>
            </a:extLst>
          </p:cNvPr>
          <p:cNvSpPr>
            <a:spLocks noGrp="1"/>
          </p:cNvSpPr>
          <p:nvPr>
            <p:ph type="title"/>
          </p:nvPr>
        </p:nvSpPr>
        <p:spPr>
          <a:xfrm>
            <a:off x="1066801" y="403412"/>
            <a:ext cx="10058400" cy="925326"/>
          </a:xfrm>
        </p:spPr>
        <p:txBody>
          <a:bodyPr/>
          <a:lstStyle/>
          <a:p>
            <a:r>
              <a:rPr lang="en-US" dirty="0"/>
              <a:t>Benefits of Self Leadership (Self-Care)</a:t>
            </a:r>
          </a:p>
        </p:txBody>
      </p:sp>
      <p:sp>
        <p:nvSpPr>
          <p:cNvPr id="3" name="Content Placeholder 2">
            <a:extLst>
              <a:ext uri="{FF2B5EF4-FFF2-40B4-BE49-F238E27FC236}">
                <a16:creationId xmlns:a16="http://schemas.microsoft.com/office/drawing/2014/main" id="{1F1B8D61-7879-3C4D-9981-43858FC19FB1}"/>
              </a:ext>
            </a:extLst>
          </p:cNvPr>
          <p:cNvSpPr>
            <a:spLocks noGrp="1"/>
          </p:cNvSpPr>
          <p:nvPr>
            <p:ph idx="1"/>
          </p:nvPr>
        </p:nvSpPr>
        <p:spPr>
          <a:xfrm>
            <a:off x="1066800" y="2578100"/>
            <a:ext cx="10058400" cy="4143375"/>
          </a:xfrm>
        </p:spPr>
        <p:txBody>
          <a:bodyPr>
            <a:normAutofit lnSpcReduction="10000"/>
          </a:bodyPr>
          <a:lstStyle/>
          <a:p>
            <a:pPr marL="457200" indent="-457200">
              <a:buFont typeface="Arial" panose="020B0604020202020204" pitchFamily="34" charset="0"/>
              <a:buChar char="•"/>
            </a:pPr>
            <a:r>
              <a:rPr lang="en-US" dirty="0"/>
              <a:t>Greater insight into your own personal behavior.</a:t>
            </a:r>
          </a:p>
          <a:p>
            <a:endParaRPr lang="en-US" dirty="0"/>
          </a:p>
          <a:p>
            <a:pPr marL="457200" indent="-457200">
              <a:buFont typeface="Arial" panose="020B0604020202020204" pitchFamily="34" charset="0"/>
              <a:buChar char="•"/>
            </a:pPr>
            <a:r>
              <a:rPr lang="en-US" dirty="0"/>
              <a:t>Personal commitment to stay healthy and thrive to keep </a:t>
            </a:r>
            <a:br>
              <a:rPr lang="en-US" dirty="0"/>
            </a:br>
            <a:r>
              <a:rPr lang="en-US" dirty="0"/>
              <a:t>going (even during challenges)</a:t>
            </a:r>
          </a:p>
          <a:p>
            <a:endParaRPr lang="en-US" dirty="0"/>
          </a:p>
          <a:p>
            <a:pPr marL="457200" indent="-457200">
              <a:buFont typeface="Arial" panose="020B0604020202020204" pitchFamily="34" charset="0"/>
              <a:buChar char="•"/>
            </a:pPr>
            <a:r>
              <a:rPr lang="en-US" dirty="0"/>
              <a:t>Deadlines are critical. However, walking away and resting,</a:t>
            </a:r>
            <a:br>
              <a:rPr lang="en-US" dirty="0"/>
            </a:br>
            <a:r>
              <a:rPr lang="en-US" dirty="0"/>
              <a:t>may offer you refreshed ideas and strategies.</a:t>
            </a:r>
          </a:p>
          <a:p>
            <a:endParaRPr lang="en-US" dirty="0"/>
          </a:p>
          <a:p>
            <a:pPr marL="457200" indent="-457200">
              <a:buFont typeface="Arial" panose="020B0604020202020204" pitchFamily="34" charset="0"/>
              <a:buChar char="•"/>
            </a:pPr>
            <a:r>
              <a:rPr lang="en-US" dirty="0"/>
              <a:t>Learn to say </a:t>
            </a:r>
            <a:r>
              <a:rPr lang="en-US" i="1" dirty="0"/>
              <a:t>No</a:t>
            </a:r>
            <a:r>
              <a:rPr lang="en-US" dirty="0"/>
              <a:t>!     </a:t>
            </a:r>
          </a:p>
        </p:txBody>
      </p:sp>
      <p:sp>
        <p:nvSpPr>
          <p:cNvPr id="4" name="Slide Number Placeholder 3">
            <a:extLst>
              <a:ext uri="{FF2B5EF4-FFF2-40B4-BE49-F238E27FC236}">
                <a16:creationId xmlns:a16="http://schemas.microsoft.com/office/drawing/2014/main" id="{77F77B7F-F4BB-294A-9F2C-50547E8D8216}"/>
              </a:ext>
            </a:extLst>
          </p:cNvPr>
          <p:cNvSpPr>
            <a:spLocks noGrp="1"/>
          </p:cNvSpPr>
          <p:nvPr>
            <p:ph type="sldNum" sz="quarter" idx="12"/>
          </p:nvPr>
        </p:nvSpPr>
        <p:spPr/>
        <p:txBody>
          <a:bodyPr/>
          <a:lstStyle/>
          <a:p>
            <a:fld id="{492D8F1A-69A8-9242-9469-8400121D240A}" type="slidenum">
              <a:rPr lang="en-US" smtClean="0"/>
              <a:t>10</a:t>
            </a:fld>
            <a:endParaRPr lang="en-US"/>
          </a:p>
        </p:txBody>
      </p:sp>
    </p:spTree>
    <p:extLst>
      <p:ext uri="{BB962C8B-B14F-4D97-AF65-F5344CB8AC3E}">
        <p14:creationId xmlns:p14="http://schemas.microsoft.com/office/powerpoint/2010/main" val="429728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80574-9F9C-6B40-9389-DC0C46B6E45C}"/>
              </a:ext>
            </a:extLst>
          </p:cNvPr>
          <p:cNvSpPr>
            <a:spLocks noGrp="1"/>
          </p:cNvSpPr>
          <p:nvPr>
            <p:ph type="title"/>
          </p:nvPr>
        </p:nvSpPr>
        <p:spPr/>
        <p:txBody>
          <a:bodyPr/>
          <a:lstStyle/>
          <a:p>
            <a:r>
              <a:rPr lang="en-US" dirty="0"/>
              <a:t>Managing the Demands as President and Academic Leader</a:t>
            </a:r>
            <a:br>
              <a:rPr lang="en-US" dirty="0"/>
            </a:br>
            <a:r>
              <a:rPr lang="en-US" dirty="0"/>
              <a:t>(Self-management)</a:t>
            </a:r>
          </a:p>
        </p:txBody>
      </p:sp>
      <p:sp>
        <p:nvSpPr>
          <p:cNvPr id="3" name="Content Placeholder 2">
            <a:extLst>
              <a:ext uri="{FF2B5EF4-FFF2-40B4-BE49-F238E27FC236}">
                <a16:creationId xmlns:a16="http://schemas.microsoft.com/office/drawing/2014/main" id="{64003AEF-1DAB-4B4B-9D32-D7B2DE25C1D2}"/>
              </a:ext>
            </a:extLst>
          </p:cNvPr>
          <p:cNvSpPr>
            <a:spLocks noGrp="1"/>
          </p:cNvSpPr>
          <p:nvPr>
            <p:ph idx="1"/>
          </p:nvPr>
        </p:nvSpPr>
        <p:spPr>
          <a:xfrm>
            <a:off x="1066800" y="2662568"/>
            <a:ext cx="10058400" cy="3693781"/>
          </a:xfrm>
        </p:spPr>
        <p:txBody>
          <a:bodyPr>
            <a:normAutofit fontScale="92500" lnSpcReduction="10000"/>
          </a:bodyPr>
          <a:lstStyle/>
          <a:p>
            <a:pPr marL="457200" indent="-457200">
              <a:buFont typeface="Arial" panose="020B0604020202020204" pitchFamily="34" charset="0"/>
              <a:buChar char="•"/>
            </a:pPr>
            <a:r>
              <a:rPr lang="en-US" dirty="0"/>
              <a:t>Be kind to yourself</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Have clarity on roles (officers and senators)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Delegation and encourage collective leadership</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Develop effective campus relationships amongst all constituency groups and students</a:t>
            </a:r>
          </a:p>
          <a:p>
            <a:endParaRPr lang="en-US" dirty="0"/>
          </a:p>
        </p:txBody>
      </p:sp>
      <p:sp>
        <p:nvSpPr>
          <p:cNvPr id="4" name="Slide Number Placeholder 3">
            <a:extLst>
              <a:ext uri="{FF2B5EF4-FFF2-40B4-BE49-F238E27FC236}">
                <a16:creationId xmlns:a16="http://schemas.microsoft.com/office/drawing/2014/main" id="{D32EE364-40E0-D542-8FDB-A28595BCD095}"/>
              </a:ext>
            </a:extLst>
          </p:cNvPr>
          <p:cNvSpPr>
            <a:spLocks noGrp="1"/>
          </p:cNvSpPr>
          <p:nvPr>
            <p:ph type="sldNum" sz="quarter" idx="12"/>
          </p:nvPr>
        </p:nvSpPr>
        <p:spPr/>
        <p:txBody>
          <a:bodyPr/>
          <a:lstStyle/>
          <a:p>
            <a:fld id="{492D8F1A-69A8-9242-9469-8400121D240A}" type="slidenum">
              <a:rPr lang="en-US" smtClean="0"/>
              <a:t>11</a:t>
            </a:fld>
            <a:endParaRPr lang="en-US"/>
          </a:p>
        </p:txBody>
      </p:sp>
    </p:spTree>
    <p:extLst>
      <p:ext uri="{BB962C8B-B14F-4D97-AF65-F5344CB8AC3E}">
        <p14:creationId xmlns:p14="http://schemas.microsoft.com/office/powerpoint/2010/main" val="1855230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E592C-E5C5-E745-8183-E60BADC6BDEB}"/>
              </a:ext>
            </a:extLst>
          </p:cNvPr>
          <p:cNvSpPr>
            <a:spLocks noGrp="1"/>
          </p:cNvSpPr>
          <p:nvPr>
            <p:ph type="title"/>
          </p:nvPr>
        </p:nvSpPr>
        <p:spPr>
          <a:xfrm>
            <a:off x="1066801" y="403412"/>
            <a:ext cx="10058400" cy="1069788"/>
          </a:xfrm>
        </p:spPr>
        <p:txBody>
          <a:bodyPr/>
          <a:lstStyle/>
          <a:p>
            <a:r>
              <a:rPr lang="en-US" dirty="0"/>
              <a:t>A meeting agenda and self-leadership </a:t>
            </a:r>
          </a:p>
        </p:txBody>
      </p:sp>
      <p:sp>
        <p:nvSpPr>
          <p:cNvPr id="3" name="Content Placeholder 2">
            <a:extLst>
              <a:ext uri="{FF2B5EF4-FFF2-40B4-BE49-F238E27FC236}">
                <a16:creationId xmlns:a16="http://schemas.microsoft.com/office/drawing/2014/main" id="{9887CE13-010B-CC45-93BB-77D61D609C8D}"/>
              </a:ext>
            </a:extLst>
          </p:cNvPr>
          <p:cNvSpPr>
            <a:spLocks noGrp="1"/>
          </p:cNvSpPr>
          <p:nvPr>
            <p:ph idx="1"/>
          </p:nvPr>
        </p:nvSpPr>
        <p:spPr>
          <a:xfrm>
            <a:off x="1066800" y="2662568"/>
            <a:ext cx="10058400" cy="3466769"/>
          </a:xfrm>
        </p:spPr>
        <p:txBody>
          <a:bodyPr>
            <a:normAutofit fontScale="92500" lnSpcReduction="10000"/>
          </a:bodyPr>
          <a:lstStyle/>
          <a:p>
            <a:pPr marL="457200" indent="-457200">
              <a:buFont typeface="Arial" panose="020B0604020202020204" pitchFamily="34" charset="0"/>
              <a:buChar char="•"/>
            </a:pPr>
            <a:r>
              <a:rPr lang="en-US" dirty="0"/>
              <a:t>Open the meeting with a mindfulness activity</a:t>
            </a:r>
          </a:p>
          <a:p>
            <a:pPr marL="457200" indent="-457200">
              <a:buFont typeface="Arial" panose="020B0604020202020204" pitchFamily="34" charset="0"/>
              <a:buChar char="•"/>
            </a:pPr>
            <a:r>
              <a:rPr lang="en-US" dirty="0"/>
              <a:t>Encourage the use of the “call-in” in problem solving and decision making </a:t>
            </a:r>
          </a:p>
          <a:p>
            <a:pPr marL="457200" indent="-457200">
              <a:buFont typeface="Arial" panose="020B0604020202020204" pitchFamily="34" charset="0"/>
              <a:buChar char="•"/>
            </a:pPr>
            <a:r>
              <a:rPr lang="en-US" dirty="0"/>
              <a:t>Close the meeting with a moment of celebration and appreciation</a:t>
            </a:r>
          </a:p>
          <a:p>
            <a:pPr marL="457200" indent="-457200">
              <a:buFont typeface="Arial" panose="020B0604020202020204" pitchFamily="34" charset="0"/>
              <a:buChar char="•"/>
            </a:pPr>
            <a:r>
              <a:rPr lang="en-US" dirty="0"/>
              <a:t>End the meeting with a purposeful statements from different cultures in higher education to uplift humanity and inclusiveness </a:t>
            </a:r>
          </a:p>
          <a:p>
            <a:pPr lvl="1" indent="0" algn="ctr">
              <a:buNone/>
            </a:pPr>
            <a:endParaRPr lang="en-US" dirty="0"/>
          </a:p>
          <a:p>
            <a:pPr lvl="1" indent="0" algn="ctr">
              <a:buNone/>
            </a:pPr>
            <a:r>
              <a:rPr lang="en-US" b="1" dirty="0"/>
              <a:t>“To teach is to Love.”</a:t>
            </a:r>
          </a:p>
        </p:txBody>
      </p:sp>
      <p:sp>
        <p:nvSpPr>
          <p:cNvPr id="4" name="Slide Number Placeholder 3">
            <a:extLst>
              <a:ext uri="{FF2B5EF4-FFF2-40B4-BE49-F238E27FC236}">
                <a16:creationId xmlns:a16="http://schemas.microsoft.com/office/drawing/2014/main" id="{B4CBB16C-DE88-0B4B-8650-01C208D05CDB}"/>
              </a:ext>
            </a:extLst>
          </p:cNvPr>
          <p:cNvSpPr>
            <a:spLocks noGrp="1"/>
          </p:cNvSpPr>
          <p:nvPr>
            <p:ph type="sldNum" sz="quarter" idx="12"/>
          </p:nvPr>
        </p:nvSpPr>
        <p:spPr/>
        <p:txBody>
          <a:bodyPr/>
          <a:lstStyle/>
          <a:p>
            <a:fld id="{492D8F1A-69A8-9242-9469-8400121D240A}" type="slidenum">
              <a:rPr lang="en-US" smtClean="0"/>
              <a:t>12</a:t>
            </a:fld>
            <a:endParaRPr lang="en-US"/>
          </a:p>
        </p:txBody>
      </p:sp>
    </p:spTree>
    <p:extLst>
      <p:ext uri="{BB962C8B-B14F-4D97-AF65-F5344CB8AC3E}">
        <p14:creationId xmlns:p14="http://schemas.microsoft.com/office/powerpoint/2010/main" val="2237891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1599253-6294-4071-B9A8-8555D1EC8EA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442"/>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rgbClr val="000000">
                  <a:alpha val="30000"/>
                </a:srgbClr>
              </a:gs>
              <a:gs pos="33000">
                <a:srgbClr val="000000">
                  <a:alpha val="20000"/>
                </a:srgbClr>
              </a:gs>
              <a:gs pos="0">
                <a:srgbClr val="000000">
                  <a:alpha val="0"/>
                </a:srgbClr>
              </a:gs>
              <a:gs pos="100000">
                <a:srgbClr val="000000">
                  <a:alpha val="3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F0AD62-8EA4-0E44-864E-07DBBD75F915}"/>
              </a:ext>
            </a:extLst>
          </p:cNvPr>
          <p:cNvSpPr>
            <a:spLocks noGrp="1"/>
          </p:cNvSpPr>
          <p:nvPr>
            <p:ph type="title"/>
          </p:nvPr>
        </p:nvSpPr>
        <p:spPr>
          <a:xfrm>
            <a:off x="173180" y="0"/>
            <a:ext cx="5719620" cy="2802219"/>
          </a:xfrm>
        </p:spPr>
        <p:txBody>
          <a:bodyPr vert="horz" lIns="91440" tIns="45720" rIns="91440" bIns="45720" rtlCol="0" anchor="b">
            <a:normAutofit/>
          </a:bodyPr>
          <a:lstStyle/>
          <a:p>
            <a:pPr algn="l"/>
            <a:r>
              <a:rPr lang="en-US" sz="3200" dirty="0">
                <a:solidFill>
                  <a:srgbClr val="FFFFFF"/>
                </a:solidFill>
                <a:latin typeface="+mj-lt"/>
                <a:ea typeface="+mj-ea"/>
              </a:rPr>
              <a:t>Achieving Life-Work Balance</a:t>
            </a:r>
            <a:br>
              <a:rPr lang="en-US" sz="3200" dirty="0">
                <a:solidFill>
                  <a:srgbClr val="FFFFFF"/>
                </a:solidFill>
                <a:latin typeface="+mj-lt"/>
                <a:ea typeface="+mj-ea"/>
              </a:rPr>
            </a:br>
            <a:r>
              <a:rPr lang="en-US" sz="3200" dirty="0">
                <a:solidFill>
                  <a:srgbClr val="FFFFFF"/>
                </a:solidFill>
                <a:latin typeface="+mj-lt"/>
                <a:ea typeface="+mj-ea"/>
              </a:rPr>
              <a:t>(Self-Reflection)</a:t>
            </a:r>
          </a:p>
        </p:txBody>
      </p:sp>
      <p:sp>
        <p:nvSpPr>
          <p:cNvPr id="4" name="Slide Number Placeholder 3">
            <a:extLst>
              <a:ext uri="{FF2B5EF4-FFF2-40B4-BE49-F238E27FC236}">
                <a16:creationId xmlns:a16="http://schemas.microsoft.com/office/drawing/2014/main" id="{ECAD5F15-F945-404F-9F41-12196A994157}"/>
              </a:ext>
            </a:extLst>
          </p:cNvPr>
          <p:cNvSpPr>
            <a:spLocks noGrp="1"/>
          </p:cNvSpPr>
          <p:nvPr>
            <p:ph type="sldNum" sz="quarter" idx="12"/>
          </p:nvPr>
        </p:nvSpPr>
        <p:spPr>
          <a:xfrm>
            <a:off x="8970819" y="6356350"/>
            <a:ext cx="2743200" cy="365125"/>
          </a:xfrm>
        </p:spPr>
        <p:txBody>
          <a:bodyPr vert="horz" lIns="91440" tIns="45720" rIns="91440" bIns="45720" rtlCol="0" anchor="ctr">
            <a:normAutofit/>
          </a:bodyPr>
          <a:lstStyle/>
          <a:p>
            <a:pPr>
              <a:spcAft>
                <a:spcPts val="600"/>
              </a:spcAft>
              <a:defRPr/>
            </a:pPr>
            <a:fld id="{492D8F1A-69A8-9242-9469-8400121D240A}" type="slidenum">
              <a:rPr lang="en-US" sz="1200">
                <a:solidFill>
                  <a:srgbClr val="FFFFFF"/>
                </a:solidFill>
                <a:latin typeface="Calibri" panose="020F0502020204030204"/>
              </a:rPr>
              <a:pPr>
                <a:spcAft>
                  <a:spcPts val="600"/>
                </a:spcAft>
                <a:defRPr/>
              </a:pPr>
              <a:t>13</a:t>
            </a:fld>
            <a:endParaRPr lang="en-US" sz="1200">
              <a:solidFill>
                <a:srgbClr val="FFFFFF"/>
              </a:solidFill>
              <a:latin typeface="Calibri" panose="020F0502020204030204"/>
            </a:endParaRPr>
          </a:p>
        </p:txBody>
      </p:sp>
    </p:spTree>
    <p:extLst>
      <p:ext uri="{BB962C8B-B14F-4D97-AF65-F5344CB8AC3E}">
        <p14:creationId xmlns:p14="http://schemas.microsoft.com/office/powerpoint/2010/main" val="231074820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C7E090-5D03-A64D-8E5A-15F23B5A8B9B}"/>
              </a:ext>
            </a:extLst>
          </p:cNvPr>
          <p:cNvSpPr>
            <a:spLocks noGrp="1"/>
          </p:cNvSpPr>
          <p:nvPr>
            <p:ph type="title"/>
          </p:nvPr>
        </p:nvSpPr>
        <p:spPr>
          <a:xfrm>
            <a:off x="1179226" y="826680"/>
            <a:ext cx="9833548" cy="1325563"/>
          </a:xfrm>
        </p:spPr>
        <p:txBody>
          <a:bodyPr vert="horz" lIns="91440" tIns="45720" rIns="91440" bIns="45720" rtlCol="0" anchor="ctr">
            <a:normAutofit/>
          </a:bodyPr>
          <a:lstStyle/>
          <a:p>
            <a:r>
              <a:rPr lang="en-US" sz="4000" kern="1200" dirty="0">
                <a:solidFill>
                  <a:srgbClr val="FFFFFF"/>
                </a:solidFill>
                <a:latin typeface="+mj-lt"/>
                <a:ea typeface="+mj-ea"/>
                <a:cs typeface="+mj-cs"/>
              </a:rPr>
              <a:t>“Burn brightly without Burning out”</a:t>
            </a:r>
          </a:p>
        </p:txBody>
      </p:sp>
      <p:sp>
        <p:nvSpPr>
          <p:cNvPr id="4" name="Slide Number Placeholder 3">
            <a:extLst>
              <a:ext uri="{FF2B5EF4-FFF2-40B4-BE49-F238E27FC236}">
                <a16:creationId xmlns:a16="http://schemas.microsoft.com/office/drawing/2014/main" id="{2CBC7E9D-04FF-A84F-B6FA-2257ECD8EDA2}"/>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spcAft>
                <a:spcPts val="600"/>
              </a:spcAft>
            </a:pPr>
            <a:fld id="{492D8F1A-69A8-9242-9469-8400121D240A}" type="slidenum">
              <a:rPr lang="en-US">
                <a:solidFill>
                  <a:srgbClr val="898989"/>
                </a:solidFill>
                <a:latin typeface="+mn-lt"/>
              </a:rPr>
              <a:pPr>
                <a:spcAft>
                  <a:spcPts val="600"/>
                </a:spcAft>
              </a:pPr>
              <a:t>14</a:t>
            </a:fld>
            <a:endParaRPr lang="en-US">
              <a:solidFill>
                <a:srgbClr val="898989"/>
              </a:solidFill>
              <a:latin typeface="+mn-lt"/>
            </a:endParaRPr>
          </a:p>
        </p:txBody>
      </p:sp>
      <p:graphicFrame>
        <p:nvGraphicFramePr>
          <p:cNvPr id="6" name="Content Placeholder 2">
            <a:extLst>
              <a:ext uri="{FF2B5EF4-FFF2-40B4-BE49-F238E27FC236}">
                <a16:creationId xmlns:a16="http://schemas.microsoft.com/office/drawing/2014/main" id="{6A094005-9664-4CC9-B7BC-FB5DF144543E}"/>
              </a:ext>
            </a:extLst>
          </p:cNvPr>
          <p:cNvGraphicFramePr>
            <a:graphicFrameLocks noGrp="1"/>
          </p:cNvGraphicFramePr>
          <p:nvPr>
            <p:ph idx="1"/>
            <p:extLst>
              <p:ext uri="{D42A27DB-BD31-4B8C-83A1-F6EECF244321}">
                <p14:modId xmlns:p14="http://schemas.microsoft.com/office/powerpoint/2010/main" val="909607127"/>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64237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68DAB90-DAB5-C947-88DE-B2AF59905FCC}"/>
              </a:ext>
            </a:extLst>
          </p:cNvPr>
          <p:cNvSpPr>
            <a:spLocks noGrp="1"/>
          </p:cNvSpPr>
          <p:nvPr>
            <p:ph type="title"/>
          </p:nvPr>
        </p:nvSpPr>
        <p:spPr>
          <a:xfrm>
            <a:off x="3045368" y="2043663"/>
            <a:ext cx="6105194" cy="2031055"/>
          </a:xfrm>
        </p:spPr>
        <p:txBody>
          <a:bodyPr vert="horz" lIns="91440" tIns="45720" rIns="91440" bIns="45720" rtlCol="0" anchor="b">
            <a:normAutofit/>
          </a:bodyPr>
          <a:lstStyle/>
          <a:p>
            <a:r>
              <a:rPr lang="en-US" sz="6000" kern="1200">
                <a:solidFill>
                  <a:srgbClr val="FFFFFF"/>
                </a:solidFill>
                <a:latin typeface="+mj-lt"/>
                <a:ea typeface="+mj-ea"/>
                <a:cs typeface="+mj-cs"/>
              </a:rPr>
              <a:t>Today’s Takeaways</a:t>
            </a:r>
          </a:p>
        </p:txBody>
      </p:sp>
      <p:sp>
        <p:nvSpPr>
          <p:cNvPr id="3" name="Content Placeholder 2">
            <a:extLst>
              <a:ext uri="{FF2B5EF4-FFF2-40B4-BE49-F238E27FC236}">
                <a16:creationId xmlns:a16="http://schemas.microsoft.com/office/drawing/2014/main" id="{4D8E5D04-A00F-0D4E-B06A-2C03D9EB0789}"/>
              </a:ext>
            </a:extLst>
          </p:cNvPr>
          <p:cNvSpPr>
            <a:spLocks noGrp="1"/>
          </p:cNvSpPr>
          <p:nvPr>
            <p:ph idx="1"/>
          </p:nvPr>
        </p:nvSpPr>
        <p:spPr>
          <a:xfrm>
            <a:off x="3045368" y="4074718"/>
            <a:ext cx="6105194" cy="682079"/>
          </a:xfrm>
        </p:spPr>
        <p:txBody>
          <a:bodyPr vert="horz" lIns="91440" tIns="45720" rIns="91440" bIns="45720" rtlCol="0">
            <a:normAutofit/>
          </a:bodyPr>
          <a:lstStyle/>
          <a:p>
            <a:pPr algn="ctr"/>
            <a:r>
              <a:rPr lang="en-US" sz="2400" kern="1200" dirty="0">
                <a:solidFill>
                  <a:srgbClr val="FFFFFF"/>
                </a:solidFill>
                <a:latin typeface="+mn-lt"/>
                <a:ea typeface="+mn-ea"/>
                <a:cs typeface="+mn-cs"/>
              </a:rPr>
              <a:t>Share takeaways.  </a:t>
            </a:r>
          </a:p>
        </p:txBody>
      </p:sp>
      <p:sp>
        <p:nvSpPr>
          <p:cNvPr id="4" name="Slide Number Placeholder 3">
            <a:extLst>
              <a:ext uri="{FF2B5EF4-FFF2-40B4-BE49-F238E27FC236}">
                <a16:creationId xmlns:a16="http://schemas.microsoft.com/office/drawing/2014/main" id="{3E718ED0-717E-2747-AFCC-9782FB95F7BA}"/>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spcAft>
                <a:spcPts val="600"/>
              </a:spcAft>
            </a:pPr>
            <a:fld id="{492D8F1A-69A8-9242-9469-8400121D240A}" type="slidenum">
              <a:rPr lang="en-US">
                <a:solidFill>
                  <a:srgbClr val="898989"/>
                </a:solidFill>
                <a:latin typeface="+mn-lt"/>
              </a:rPr>
              <a:pPr>
                <a:spcAft>
                  <a:spcPts val="600"/>
                </a:spcAft>
              </a:pPr>
              <a:t>15</a:t>
            </a:fld>
            <a:endParaRPr lang="en-US">
              <a:solidFill>
                <a:srgbClr val="898989"/>
              </a:solidFill>
              <a:latin typeface="+mn-lt"/>
            </a:endParaRPr>
          </a:p>
        </p:txBody>
      </p:sp>
    </p:spTree>
    <p:extLst>
      <p:ext uri="{BB962C8B-B14F-4D97-AF65-F5344CB8AC3E}">
        <p14:creationId xmlns:p14="http://schemas.microsoft.com/office/powerpoint/2010/main" val="2149898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9F2F3-03DE-5148-9E88-58BED424DDBA}"/>
              </a:ext>
            </a:extLst>
          </p:cNvPr>
          <p:cNvSpPr>
            <a:spLocks noGrp="1"/>
          </p:cNvSpPr>
          <p:nvPr>
            <p:ph type="title"/>
          </p:nvPr>
        </p:nvSpPr>
        <p:spPr/>
        <p:txBody>
          <a:bodyPr>
            <a:normAutofit/>
          </a:bodyPr>
          <a:lstStyle/>
          <a:p>
            <a:r>
              <a:rPr lang="en-US" sz="4800" dirty="0"/>
              <a:t>Resources</a:t>
            </a:r>
          </a:p>
        </p:txBody>
      </p:sp>
      <p:sp>
        <p:nvSpPr>
          <p:cNvPr id="3" name="Content Placeholder 2">
            <a:extLst>
              <a:ext uri="{FF2B5EF4-FFF2-40B4-BE49-F238E27FC236}">
                <a16:creationId xmlns:a16="http://schemas.microsoft.com/office/drawing/2014/main" id="{CEFD0E24-6B64-8946-8F88-627B27CF6B4F}"/>
              </a:ext>
            </a:extLst>
          </p:cNvPr>
          <p:cNvSpPr>
            <a:spLocks noGrp="1"/>
          </p:cNvSpPr>
          <p:nvPr>
            <p:ph idx="1"/>
          </p:nvPr>
        </p:nvSpPr>
        <p:spPr/>
        <p:txBody>
          <a:bodyPr/>
          <a:lstStyle/>
          <a:p>
            <a:r>
              <a:rPr lang="en-US" dirty="0"/>
              <a:t>ASCCC Resources, under Self-Care/Social Justice</a:t>
            </a:r>
          </a:p>
          <a:p>
            <a:r>
              <a:rPr lang="en-US" dirty="0">
                <a:hlinkClick r:id="rId3"/>
              </a:rPr>
              <a:t>https://www.asccc.org/covid-19-faculty-resources</a:t>
            </a:r>
            <a:endParaRPr lang="en-US" dirty="0"/>
          </a:p>
          <a:p>
            <a:endParaRPr lang="en-US" dirty="0"/>
          </a:p>
          <a:p>
            <a:r>
              <a:rPr lang="en-US" dirty="0"/>
              <a:t>Briggs, D. Burning brightly without Burning Out. Balancing Your Career with the Rest of Your Life. </a:t>
            </a:r>
            <a:r>
              <a:rPr lang="en-US" dirty="0" err="1"/>
              <a:t>Successories</a:t>
            </a:r>
            <a:r>
              <a:rPr lang="en-US" dirty="0"/>
              <a:t> Library Inc.</a:t>
            </a:r>
          </a:p>
        </p:txBody>
      </p:sp>
      <p:sp>
        <p:nvSpPr>
          <p:cNvPr id="4" name="Slide Number Placeholder 3">
            <a:extLst>
              <a:ext uri="{FF2B5EF4-FFF2-40B4-BE49-F238E27FC236}">
                <a16:creationId xmlns:a16="http://schemas.microsoft.com/office/drawing/2014/main" id="{D4CB971E-EF8F-164F-A152-4D78DD5B2A13}"/>
              </a:ext>
            </a:extLst>
          </p:cNvPr>
          <p:cNvSpPr>
            <a:spLocks noGrp="1"/>
          </p:cNvSpPr>
          <p:nvPr>
            <p:ph type="sldNum" sz="quarter" idx="12"/>
          </p:nvPr>
        </p:nvSpPr>
        <p:spPr/>
        <p:txBody>
          <a:bodyPr/>
          <a:lstStyle/>
          <a:p>
            <a:fld id="{492D8F1A-69A8-9242-9469-8400121D240A}" type="slidenum">
              <a:rPr lang="en-US" smtClean="0"/>
              <a:t>16</a:t>
            </a:fld>
            <a:endParaRPr lang="en-US"/>
          </a:p>
        </p:txBody>
      </p:sp>
    </p:spTree>
    <p:extLst>
      <p:ext uri="{BB962C8B-B14F-4D97-AF65-F5344CB8AC3E}">
        <p14:creationId xmlns:p14="http://schemas.microsoft.com/office/powerpoint/2010/main" val="26175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46CF1-8045-1245-83ED-A8D9E7C7A605}"/>
              </a:ext>
            </a:extLst>
          </p:cNvPr>
          <p:cNvSpPr>
            <a:spLocks noGrp="1"/>
          </p:cNvSpPr>
          <p:nvPr>
            <p:ph type="title"/>
          </p:nvPr>
        </p:nvSpPr>
        <p:spPr/>
        <p:txBody>
          <a:bodyPr/>
          <a:lstStyle/>
          <a:p>
            <a:r>
              <a:rPr lang="en-US" dirty="0"/>
              <a:t>For more information contact</a:t>
            </a:r>
          </a:p>
        </p:txBody>
      </p:sp>
      <p:sp>
        <p:nvSpPr>
          <p:cNvPr id="3" name="Content Placeholder 2">
            <a:extLst>
              <a:ext uri="{FF2B5EF4-FFF2-40B4-BE49-F238E27FC236}">
                <a16:creationId xmlns:a16="http://schemas.microsoft.com/office/drawing/2014/main" id="{A4662096-A4E0-8348-B203-AA3330FBD1C2}"/>
              </a:ext>
            </a:extLst>
          </p:cNvPr>
          <p:cNvSpPr>
            <a:spLocks noGrp="1"/>
          </p:cNvSpPr>
          <p:nvPr>
            <p:ph idx="1"/>
          </p:nvPr>
        </p:nvSpPr>
        <p:spPr/>
        <p:txBody>
          <a:bodyPr/>
          <a:lstStyle/>
          <a:p>
            <a:r>
              <a:rPr lang="en-US" dirty="0">
                <a:hlinkClick r:id="rId3"/>
              </a:rPr>
              <a:t>info@asccc.org</a:t>
            </a:r>
            <a:endParaRPr lang="en-US" dirty="0"/>
          </a:p>
          <a:p>
            <a:r>
              <a:rPr lang="en-US" dirty="0"/>
              <a:t>Mayra Cruz </a:t>
            </a:r>
            <a:r>
              <a:rPr lang="en-US" dirty="0">
                <a:hlinkClick r:id="rId4"/>
              </a:rPr>
              <a:t>cruzmayra@deanza.edu</a:t>
            </a:r>
            <a:endParaRPr lang="en-US" dirty="0"/>
          </a:p>
          <a:p>
            <a:r>
              <a:rPr lang="en-US" dirty="0"/>
              <a:t>Silvester Henderson </a:t>
            </a:r>
            <a:r>
              <a:rPr lang="en-US" dirty="0">
                <a:hlinkClick r:id="rId5"/>
              </a:rPr>
              <a:t>Shenderson@losmedanos.edu</a:t>
            </a:r>
            <a:br>
              <a:rPr lang="en-US" dirty="0"/>
            </a:br>
            <a:r>
              <a:rPr lang="en-US" dirty="0"/>
              <a:t>(925) 565-6107 (Cell) </a:t>
            </a:r>
          </a:p>
        </p:txBody>
      </p:sp>
      <p:sp>
        <p:nvSpPr>
          <p:cNvPr id="4" name="Slide Number Placeholder 3">
            <a:extLst>
              <a:ext uri="{FF2B5EF4-FFF2-40B4-BE49-F238E27FC236}">
                <a16:creationId xmlns:a16="http://schemas.microsoft.com/office/drawing/2014/main" id="{0E354CAB-5D96-E441-8DB7-165953875384}"/>
              </a:ext>
            </a:extLst>
          </p:cNvPr>
          <p:cNvSpPr>
            <a:spLocks noGrp="1"/>
          </p:cNvSpPr>
          <p:nvPr>
            <p:ph type="sldNum" sz="quarter" idx="12"/>
          </p:nvPr>
        </p:nvSpPr>
        <p:spPr/>
        <p:txBody>
          <a:bodyPr/>
          <a:lstStyle/>
          <a:p>
            <a:fld id="{492D8F1A-69A8-9242-9469-8400121D240A}" type="slidenum">
              <a:rPr lang="en-US" smtClean="0"/>
              <a:t>17</a:t>
            </a:fld>
            <a:endParaRPr lang="en-US"/>
          </a:p>
        </p:txBody>
      </p:sp>
    </p:spTree>
    <p:extLst>
      <p:ext uri="{BB962C8B-B14F-4D97-AF65-F5344CB8AC3E}">
        <p14:creationId xmlns:p14="http://schemas.microsoft.com/office/powerpoint/2010/main" val="1661356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E46E0B-B81C-0246-BFEA-A7DF3AB6D782}"/>
              </a:ext>
            </a:extLst>
          </p:cNvPr>
          <p:cNvSpPr>
            <a:spLocks noGrp="1"/>
          </p:cNvSpPr>
          <p:nvPr>
            <p:ph type="title"/>
          </p:nvPr>
        </p:nvSpPr>
        <p:spPr/>
        <p:txBody>
          <a:bodyPr/>
          <a:lstStyle/>
          <a:p>
            <a:r>
              <a:rPr lang="en-US" dirty="0"/>
              <a:t>Thank you! </a:t>
            </a:r>
          </a:p>
        </p:txBody>
      </p:sp>
      <p:sp>
        <p:nvSpPr>
          <p:cNvPr id="4" name="Slide Number Placeholder 3">
            <a:extLst>
              <a:ext uri="{FF2B5EF4-FFF2-40B4-BE49-F238E27FC236}">
                <a16:creationId xmlns:a16="http://schemas.microsoft.com/office/drawing/2014/main" id="{B960E8D3-4DEC-AC46-891D-C9253B63E3F0}"/>
              </a:ext>
            </a:extLst>
          </p:cNvPr>
          <p:cNvSpPr>
            <a:spLocks noGrp="1"/>
          </p:cNvSpPr>
          <p:nvPr>
            <p:ph type="sldNum" sz="quarter" idx="4294967295"/>
          </p:nvPr>
        </p:nvSpPr>
        <p:spPr>
          <a:xfrm>
            <a:off x="9448800" y="6356350"/>
            <a:ext cx="2743200" cy="365125"/>
          </a:xfrm>
        </p:spPr>
        <p:txBody>
          <a:bodyPr/>
          <a:lstStyle/>
          <a:p>
            <a:fld id="{492D8F1A-69A8-9242-9469-8400121D240A}" type="slidenum">
              <a:rPr lang="en-US" smtClean="0"/>
              <a:t>18</a:t>
            </a:fld>
            <a:endParaRPr lang="en-US"/>
          </a:p>
        </p:txBody>
      </p:sp>
    </p:spTree>
    <p:extLst>
      <p:ext uri="{BB962C8B-B14F-4D97-AF65-F5344CB8AC3E}">
        <p14:creationId xmlns:p14="http://schemas.microsoft.com/office/powerpoint/2010/main" val="3786480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41A5A73-E769-FE4E-A5B4-04D2A409B699}"/>
              </a:ext>
            </a:extLst>
          </p:cNvPr>
          <p:cNvPicPr>
            <a:picLocks noGrp="1" noChangeAspect="1"/>
          </p:cNvPicPr>
          <p:nvPr>
            <p:ph idx="1"/>
          </p:nvPr>
        </p:nvPicPr>
        <p:blipFill rotWithShape="1">
          <a:blip r:embed="rId3"/>
          <a:srcRect t="9091" r="33640"/>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0E2E5D5-CF52-3041-B517-A58C41DE3CF3}"/>
              </a:ext>
            </a:extLst>
          </p:cNvPr>
          <p:cNvSpPr>
            <a:spLocks noGrp="1"/>
          </p:cNvSpPr>
          <p:nvPr>
            <p:ph type="title"/>
          </p:nvPr>
        </p:nvSpPr>
        <p:spPr>
          <a:xfrm>
            <a:off x="477981" y="1122363"/>
            <a:ext cx="4023360" cy="3204134"/>
          </a:xfrm>
        </p:spPr>
        <p:txBody>
          <a:bodyPr vert="horz" lIns="91440" tIns="45720" rIns="91440" bIns="45720" rtlCol="0" anchor="b">
            <a:normAutofit/>
          </a:bodyPr>
          <a:lstStyle/>
          <a:p>
            <a:pPr algn="l"/>
            <a:r>
              <a:rPr lang="en-US" sz="4800">
                <a:solidFill>
                  <a:schemeClr val="tx1"/>
                </a:solidFill>
                <a:latin typeface="+mj-lt"/>
                <a:ea typeface="+mj-ea"/>
              </a:rPr>
              <a:t>Piano melody</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2058074-C234-B440-9386-1EB714596447}"/>
              </a:ext>
            </a:extLst>
          </p:cNvPr>
          <p:cNvSpPr>
            <a:spLocks noGrp="1"/>
          </p:cNvSpPr>
          <p:nvPr>
            <p:ph type="sldNum" sz="quarter" idx="12"/>
          </p:nvPr>
        </p:nvSpPr>
        <p:spPr>
          <a:xfrm>
            <a:off x="8970819" y="6356350"/>
            <a:ext cx="2743200" cy="365125"/>
          </a:xfrm>
        </p:spPr>
        <p:txBody>
          <a:bodyPr vert="horz" lIns="91440" tIns="45720" rIns="91440" bIns="45720" rtlCol="0" anchor="ctr">
            <a:normAutofit/>
          </a:bodyPr>
          <a:lstStyle/>
          <a:p>
            <a:pPr>
              <a:spcAft>
                <a:spcPts val="600"/>
              </a:spcAft>
              <a:defRPr/>
            </a:pPr>
            <a:fld id="{492D8F1A-69A8-9242-9469-8400121D240A}" type="slidenum">
              <a:rPr lang="en-US" sz="1200">
                <a:solidFill>
                  <a:schemeClr val="tx1"/>
                </a:solidFill>
                <a:latin typeface="Calibri" panose="020F0502020204030204"/>
              </a:rPr>
              <a:pPr>
                <a:spcAft>
                  <a:spcPts val="600"/>
                </a:spcAft>
                <a:defRPr/>
              </a:pPr>
              <a:t>2</a:t>
            </a:fld>
            <a:endParaRPr lang="en-US" sz="1200">
              <a:solidFill>
                <a:schemeClr val="tx1"/>
              </a:solidFill>
              <a:latin typeface="Calibri" panose="020F0502020204030204"/>
            </a:endParaRPr>
          </a:p>
        </p:txBody>
      </p:sp>
    </p:spTree>
    <p:extLst>
      <p:ext uri="{BB962C8B-B14F-4D97-AF65-F5344CB8AC3E}">
        <p14:creationId xmlns:p14="http://schemas.microsoft.com/office/powerpoint/2010/main" val="279778411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A53E3B-ACB2-4F06-B7CD-8EF2F2314714}"/>
              </a:ext>
            </a:extLst>
          </p:cNvPr>
          <p:cNvPicPr>
            <a:picLocks noChangeAspect="1"/>
          </p:cNvPicPr>
          <p:nvPr/>
        </p:nvPicPr>
        <p:blipFill rotWithShape="1">
          <a:blip r:embed="rId3"/>
          <a:srcRect/>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264A30-57BB-0243-A9E4-1DB84E17A2C1}"/>
              </a:ext>
            </a:extLst>
          </p:cNvPr>
          <p:cNvSpPr>
            <a:spLocks noGrp="1"/>
          </p:cNvSpPr>
          <p:nvPr>
            <p:ph type="title"/>
          </p:nvPr>
        </p:nvSpPr>
        <p:spPr>
          <a:xfrm>
            <a:off x="520242" y="334537"/>
            <a:ext cx="4062643" cy="1043409"/>
          </a:xfrm>
        </p:spPr>
        <p:txBody>
          <a:bodyPr vert="horz" lIns="91440" tIns="45720" rIns="91440" bIns="45720" rtlCol="0" anchor="ctr">
            <a:normAutofit/>
          </a:bodyPr>
          <a:lstStyle/>
          <a:p>
            <a:pPr algn="l"/>
            <a:r>
              <a:rPr lang="en-US" dirty="0">
                <a:solidFill>
                  <a:schemeClr val="tx2"/>
                </a:solidFill>
                <a:latin typeface="+mj-lt"/>
                <a:ea typeface="+mj-ea"/>
              </a:rPr>
              <a:t>Session Outcomes</a:t>
            </a:r>
          </a:p>
        </p:txBody>
      </p:sp>
      <p:sp>
        <p:nvSpPr>
          <p:cNvPr id="3" name="Content Placeholder 2">
            <a:extLst>
              <a:ext uri="{FF2B5EF4-FFF2-40B4-BE49-F238E27FC236}">
                <a16:creationId xmlns:a16="http://schemas.microsoft.com/office/drawing/2014/main" id="{12FB7DE7-4D52-014F-BDCF-5F7EE7235F65}"/>
              </a:ext>
            </a:extLst>
          </p:cNvPr>
          <p:cNvSpPr>
            <a:spLocks noGrp="1"/>
          </p:cNvSpPr>
          <p:nvPr>
            <p:ph idx="1"/>
          </p:nvPr>
        </p:nvSpPr>
        <p:spPr>
          <a:xfrm>
            <a:off x="-135669" y="1274441"/>
            <a:ext cx="5880558" cy="4982028"/>
          </a:xfrm>
        </p:spPr>
        <p:txBody>
          <a:bodyPr vert="horz" lIns="91440" tIns="45720" rIns="91440" bIns="45720" rtlCol="0" anchor="t">
            <a:noAutofit/>
          </a:bodyPr>
          <a:lstStyle/>
          <a:p>
            <a:pPr marL="457200" indent="-228600">
              <a:buFont typeface="Arial" panose="020B0604020202020204" pitchFamily="34" charset="0"/>
              <a:buChar char="•"/>
            </a:pPr>
            <a:r>
              <a:rPr lang="en-US" sz="3200" dirty="0">
                <a:solidFill>
                  <a:schemeClr val="tx2"/>
                </a:solidFill>
                <a:latin typeface="+mn-lt"/>
                <a:cs typeface="+mn-cs"/>
              </a:rPr>
              <a:t>Share the experiences of the moment</a:t>
            </a:r>
          </a:p>
          <a:p>
            <a:pPr marL="457200" indent="-228600">
              <a:buFont typeface="Arial" panose="020B0604020202020204" pitchFamily="34" charset="0"/>
              <a:buChar char="•"/>
            </a:pPr>
            <a:r>
              <a:rPr lang="en-US" sz="3200" dirty="0">
                <a:solidFill>
                  <a:schemeClr val="tx2"/>
                </a:solidFill>
                <a:latin typeface="+mn-lt"/>
                <a:cs typeface="+mn-cs"/>
              </a:rPr>
              <a:t>Explore self-leadership practices</a:t>
            </a:r>
          </a:p>
          <a:p>
            <a:pPr marL="457200" indent="-228600">
              <a:buFont typeface="Arial" panose="020B0604020202020204" pitchFamily="34" charset="0"/>
              <a:buChar char="•"/>
            </a:pPr>
            <a:r>
              <a:rPr lang="en-US" sz="3200" dirty="0">
                <a:solidFill>
                  <a:schemeClr val="tx2"/>
                </a:solidFill>
                <a:latin typeface="+mn-lt"/>
                <a:cs typeface="+mn-cs"/>
              </a:rPr>
              <a:t>Discuss the benefits of Self Leadership: Who benefits and why </a:t>
            </a:r>
          </a:p>
          <a:p>
            <a:pPr marL="457200" indent="-228600">
              <a:buFont typeface="Arial" panose="020B0604020202020204" pitchFamily="34" charset="0"/>
              <a:buChar char="•"/>
            </a:pPr>
            <a:r>
              <a:rPr lang="en-US" sz="3200" dirty="0">
                <a:solidFill>
                  <a:schemeClr val="tx2"/>
                </a:solidFill>
                <a:latin typeface="+mn-lt"/>
                <a:cs typeface="+mn-cs"/>
              </a:rPr>
              <a:t>Discuss ways to achieve life-work balance</a:t>
            </a:r>
          </a:p>
        </p:txBody>
      </p:sp>
      <p:sp>
        <p:nvSpPr>
          <p:cNvPr id="4" name="Slide Number Placeholder 3">
            <a:extLst>
              <a:ext uri="{FF2B5EF4-FFF2-40B4-BE49-F238E27FC236}">
                <a16:creationId xmlns:a16="http://schemas.microsoft.com/office/drawing/2014/main" id="{19B93777-99AA-8444-8BCB-B2E26EB00CC0}"/>
              </a:ext>
            </a:extLst>
          </p:cNvPr>
          <p:cNvSpPr>
            <a:spLocks noGrp="1"/>
          </p:cNvSpPr>
          <p:nvPr>
            <p:ph type="sldNum" sz="quarter" idx="12"/>
          </p:nvPr>
        </p:nvSpPr>
        <p:spPr>
          <a:xfrm>
            <a:off x="11000232" y="6108192"/>
            <a:ext cx="548640" cy="548640"/>
          </a:xfrm>
          <a:prstGeom prst="ellipse">
            <a:avLst/>
          </a:prstGeom>
          <a:solidFill>
            <a:srgbClr val="4F3936"/>
          </a:solidFill>
        </p:spPr>
        <p:txBody>
          <a:bodyPr vert="horz" lIns="91440" tIns="45720" rIns="91440" bIns="45720" rtlCol="0" anchor="ctr">
            <a:normAutofit/>
          </a:bodyPr>
          <a:lstStyle/>
          <a:p>
            <a:pPr algn="ctr">
              <a:spcAft>
                <a:spcPts val="600"/>
              </a:spcAft>
              <a:defRPr/>
            </a:pPr>
            <a:fld id="{492D8F1A-69A8-9242-9469-8400121D240A}" type="slidenum">
              <a:rPr lang="en-US" sz="1500">
                <a:solidFill>
                  <a:srgbClr val="FFFFFF"/>
                </a:solidFill>
                <a:latin typeface="Calibri" panose="020F0502020204030204"/>
              </a:rPr>
              <a:pPr algn="ctr">
                <a:spcAft>
                  <a:spcPts val="600"/>
                </a:spcAft>
                <a:defRPr/>
              </a:pPr>
              <a:t>3</a:t>
            </a:fld>
            <a:endParaRPr lang="en-US" sz="1500">
              <a:solidFill>
                <a:srgbClr val="FFFFFF"/>
              </a:solidFill>
              <a:latin typeface="Calibri" panose="020F0502020204030204"/>
            </a:endParaRPr>
          </a:p>
        </p:txBody>
      </p:sp>
    </p:spTree>
    <p:extLst>
      <p:ext uri="{BB962C8B-B14F-4D97-AF65-F5344CB8AC3E}">
        <p14:creationId xmlns:p14="http://schemas.microsoft.com/office/powerpoint/2010/main" val="3164772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E9262-20A5-8A45-BD25-3E8DE12DA65B}"/>
              </a:ext>
            </a:extLst>
          </p:cNvPr>
          <p:cNvSpPr>
            <a:spLocks noGrp="1"/>
          </p:cNvSpPr>
          <p:nvPr>
            <p:ph type="title"/>
          </p:nvPr>
        </p:nvSpPr>
        <p:spPr>
          <a:xfrm>
            <a:off x="1066801" y="403412"/>
            <a:ext cx="10058400" cy="1002055"/>
          </a:xfrm>
        </p:spPr>
        <p:txBody>
          <a:bodyPr>
            <a:normAutofit/>
          </a:bodyPr>
          <a:lstStyle/>
          <a:p>
            <a:r>
              <a:rPr lang="en-US" sz="4800"/>
              <a:t>Experiences of the Moment</a:t>
            </a:r>
            <a:endParaRPr lang="en-US" sz="4800" dirty="0"/>
          </a:p>
        </p:txBody>
      </p:sp>
      <p:sp>
        <p:nvSpPr>
          <p:cNvPr id="3" name="Content Placeholder 2">
            <a:extLst>
              <a:ext uri="{FF2B5EF4-FFF2-40B4-BE49-F238E27FC236}">
                <a16:creationId xmlns:a16="http://schemas.microsoft.com/office/drawing/2014/main" id="{F6AAF5CF-D101-7F40-9B92-32C810D4B463}"/>
              </a:ext>
            </a:extLst>
          </p:cNvPr>
          <p:cNvSpPr>
            <a:spLocks noGrp="1"/>
          </p:cNvSpPr>
          <p:nvPr>
            <p:ph idx="1"/>
          </p:nvPr>
        </p:nvSpPr>
        <p:spPr>
          <a:xfrm>
            <a:off x="1066800" y="2620462"/>
            <a:ext cx="10058400" cy="3735887"/>
          </a:xfrm>
        </p:spPr>
        <p:txBody>
          <a:bodyPr>
            <a:normAutofit fontScale="85000" lnSpcReduction="20000"/>
          </a:bodyPr>
          <a:lstStyle/>
          <a:p>
            <a:pPr algn="ctr"/>
            <a:r>
              <a:rPr lang="en-US" dirty="0"/>
              <a:t>Breakout rooms activity</a:t>
            </a:r>
            <a:br>
              <a:rPr lang="en-US" dirty="0"/>
            </a:br>
            <a:br>
              <a:rPr lang="en-US" dirty="0"/>
            </a:br>
            <a:r>
              <a:rPr lang="en-US" dirty="0"/>
              <a:t>The Story</a:t>
            </a:r>
          </a:p>
          <a:p>
            <a:pPr algn="ctr"/>
            <a:r>
              <a:rPr lang="en-US" dirty="0"/>
              <a:t>Each of you are leaders at the </a:t>
            </a:r>
            <a:r>
              <a:rPr lang="en-US" b="1" i="1" dirty="0"/>
              <a:t>College of Equity</a:t>
            </a:r>
            <a:r>
              <a:rPr lang="en-US" dirty="0"/>
              <a:t>. Recently your African American Male Student Body President, Dante Williams, was arrested by your local Police for dancing and exercising in very nice neighborhood. He has performed this healthy activity for over two years. </a:t>
            </a:r>
            <a:r>
              <a:rPr lang="en-US" b="1" i="1" dirty="0"/>
              <a:t>All of his neighbors deeply care for him. </a:t>
            </a:r>
            <a:r>
              <a:rPr lang="en-US" dirty="0"/>
              <a:t>He is a good kid. </a:t>
            </a:r>
          </a:p>
          <a:p>
            <a:pPr algn="ctr"/>
            <a:r>
              <a:rPr lang="en-US" dirty="0"/>
              <a:t>Question</a:t>
            </a:r>
          </a:p>
          <a:p>
            <a:pPr algn="ctr"/>
            <a:r>
              <a:rPr lang="en-US" dirty="0"/>
              <a:t>As a faculty leader, please explain how each of you would </a:t>
            </a:r>
          </a:p>
          <a:p>
            <a:pPr algn="ctr"/>
            <a:r>
              <a:rPr lang="en-US" dirty="0"/>
              <a:t>address this matter. </a:t>
            </a:r>
          </a:p>
        </p:txBody>
      </p:sp>
      <p:sp>
        <p:nvSpPr>
          <p:cNvPr id="4" name="Slide Number Placeholder 3">
            <a:extLst>
              <a:ext uri="{FF2B5EF4-FFF2-40B4-BE49-F238E27FC236}">
                <a16:creationId xmlns:a16="http://schemas.microsoft.com/office/drawing/2014/main" id="{D1BF9C86-1F54-1549-878E-2F0FE1B9007A}"/>
              </a:ext>
            </a:extLst>
          </p:cNvPr>
          <p:cNvSpPr>
            <a:spLocks noGrp="1"/>
          </p:cNvSpPr>
          <p:nvPr>
            <p:ph type="sldNum" sz="quarter" idx="12"/>
          </p:nvPr>
        </p:nvSpPr>
        <p:spPr/>
        <p:txBody>
          <a:bodyPr/>
          <a:lstStyle/>
          <a:p>
            <a:fld id="{492D8F1A-69A8-9242-9469-8400121D240A}" type="slidenum">
              <a:rPr lang="en-US" smtClean="0"/>
              <a:t>4</a:t>
            </a:fld>
            <a:endParaRPr lang="en-US"/>
          </a:p>
        </p:txBody>
      </p:sp>
    </p:spTree>
    <p:extLst>
      <p:ext uri="{BB962C8B-B14F-4D97-AF65-F5344CB8AC3E}">
        <p14:creationId xmlns:p14="http://schemas.microsoft.com/office/powerpoint/2010/main" val="87424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7FA937-21E2-414D-8538-43B18764F6C8}"/>
              </a:ext>
            </a:extLst>
          </p:cNvPr>
          <p:cNvSpPr>
            <a:spLocks noGrp="1"/>
          </p:cNvSpPr>
          <p:nvPr>
            <p:ph type="title"/>
          </p:nvPr>
        </p:nvSpPr>
        <p:spPr>
          <a:xfrm>
            <a:off x="6889833" y="1056640"/>
            <a:ext cx="4360324" cy="3494398"/>
          </a:xfrm>
        </p:spPr>
        <p:txBody>
          <a:bodyPr vert="horz" lIns="91440" tIns="45720" rIns="91440" bIns="45720" rtlCol="0" anchor="b">
            <a:normAutofit/>
          </a:bodyPr>
          <a:lstStyle/>
          <a:p>
            <a:pPr algn="l"/>
            <a:r>
              <a:rPr lang="en-US" sz="6100">
                <a:solidFill>
                  <a:schemeClr val="tx1"/>
                </a:solidFill>
                <a:latin typeface="+mj-lt"/>
                <a:ea typeface="+mj-ea"/>
              </a:rPr>
              <a:t>Mindfulness and Self-Awareness</a:t>
            </a:r>
          </a:p>
        </p:txBody>
      </p:sp>
      <p:pic>
        <p:nvPicPr>
          <p:cNvPr id="5" name="Content Placeholder 4">
            <a:extLst>
              <a:ext uri="{FF2B5EF4-FFF2-40B4-BE49-F238E27FC236}">
                <a16:creationId xmlns:a16="http://schemas.microsoft.com/office/drawing/2014/main" id="{38293A3D-572A-6A41-8A57-4F76DE1AD927}"/>
              </a:ext>
            </a:extLst>
          </p:cNvPr>
          <p:cNvPicPr>
            <a:picLocks noGrp="1" noChangeAspect="1"/>
          </p:cNvPicPr>
          <p:nvPr>
            <p:ph idx="1"/>
          </p:nvPr>
        </p:nvPicPr>
        <p:blipFill rotWithShape="1">
          <a:blip r:embed="rId3"/>
          <a:srcRect l="7849" r="7222" b="-1"/>
          <a:stretch/>
        </p:blipFill>
        <p:spPr>
          <a:xfrm>
            <a:off x="621675" y="623275"/>
            <a:ext cx="5474323" cy="5607882"/>
          </a:xfrm>
          <a:prstGeom prst="rect">
            <a:avLst/>
          </a:prstGeom>
        </p:spPr>
      </p:pic>
      <p:sp>
        <p:nvSpPr>
          <p:cNvPr id="4" name="Slide Number Placeholder 3">
            <a:extLst>
              <a:ext uri="{FF2B5EF4-FFF2-40B4-BE49-F238E27FC236}">
                <a16:creationId xmlns:a16="http://schemas.microsoft.com/office/drawing/2014/main" id="{D72083FB-F9AC-DB4A-89D9-68CB11D99C8F}"/>
              </a:ext>
            </a:extLst>
          </p:cNvPr>
          <p:cNvSpPr>
            <a:spLocks noGrp="1"/>
          </p:cNvSpPr>
          <p:nvPr>
            <p:ph type="sldNum" sz="quarter" idx="12"/>
          </p:nvPr>
        </p:nvSpPr>
        <p:spPr>
          <a:xfrm>
            <a:off x="9684689" y="4887261"/>
            <a:ext cx="1669112" cy="1008213"/>
          </a:xfrm>
        </p:spPr>
        <p:txBody>
          <a:bodyPr vert="horz" lIns="91440" tIns="45720" rIns="91440" bIns="45720" rtlCol="0" anchor="ctr">
            <a:normAutofit/>
          </a:bodyPr>
          <a:lstStyle/>
          <a:p>
            <a:pPr>
              <a:lnSpc>
                <a:spcPct val="90000"/>
              </a:lnSpc>
              <a:spcAft>
                <a:spcPts val="600"/>
              </a:spcAft>
              <a:defRPr/>
            </a:pPr>
            <a:fld id="{492D8F1A-69A8-9242-9469-8400121D240A}" type="slidenum">
              <a:rPr lang="en-US" sz="6600">
                <a:solidFill>
                  <a:srgbClr val="FFFFFF"/>
                </a:solidFill>
                <a:latin typeface="Calibri" panose="020F0502020204030204"/>
              </a:rPr>
              <a:pPr>
                <a:lnSpc>
                  <a:spcPct val="90000"/>
                </a:lnSpc>
                <a:spcAft>
                  <a:spcPts val="600"/>
                </a:spcAft>
                <a:defRPr/>
              </a:pPr>
              <a:t>5</a:t>
            </a:fld>
            <a:endParaRPr lang="en-US" sz="6600">
              <a:solidFill>
                <a:srgbClr val="FFFFFF"/>
              </a:solidFill>
              <a:latin typeface="Calibri" panose="020F0502020204030204"/>
            </a:endParaRPr>
          </a:p>
        </p:txBody>
      </p:sp>
      <p:sp>
        <p:nvSpPr>
          <p:cNvPr id="14" name="Rectangle 13">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6507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3113EBBC-C76F-BA44-86DA-1764EC3555A1}"/>
              </a:ext>
            </a:extLst>
          </p:cNvPr>
          <p:cNvSpPr>
            <a:spLocks noGrp="1"/>
          </p:cNvSpPr>
          <p:nvPr>
            <p:ph type="title"/>
          </p:nvPr>
        </p:nvSpPr>
        <p:spPr>
          <a:xfrm>
            <a:off x="1537097" y="1428750"/>
            <a:ext cx="9117807" cy="2105026"/>
          </a:xfrm>
        </p:spPr>
        <p:txBody>
          <a:bodyPr vert="horz" lIns="91440" tIns="45720" rIns="91440" bIns="45720" rtlCol="0" anchor="b">
            <a:normAutofit/>
          </a:bodyPr>
          <a:lstStyle/>
          <a:p>
            <a:r>
              <a:rPr lang="en-US" sz="6000" kern="1200" dirty="0">
                <a:solidFill>
                  <a:schemeClr val="tx2"/>
                </a:solidFill>
                <a:latin typeface="+mj-lt"/>
                <a:ea typeface="+mj-ea"/>
                <a:cs typeface="+mj-cs"/>
              </a:rPr>
              <a:t>Self-Leadership Practices</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2DBDD38-3729-984E-9FFF-E0750309119B}"/>
              </a:ext>
            </a:extLst>
          </p:cNvPr>
          <p:cNvSpPr>
            <a:spLocks noGrp="1"/>
          </p:cNvSpPr>
          <p:nvPr>
            <p:ph type="sldNum" sz="quarter" idx="12"/>
          </p:nvPr>
        </p:nvSpPr>
        <p:spPr>
          <a:xfrm>
            <a:off x="8610600" y="6159710"/>
            <a:ext cx="2743200" cy="365125"/>
          </a:xfrm>
        </p:spPr>
        <p:txBody>
          <a:bodyPr vert="horz" lIns="91440" tIns="45720" rIns="91440" bIns="45720" rtlCol="0" anchor="ctr">
            <a:normAutofit/>
          </a:bodyPr>
          <a:lstStyle/>
          <a:p>
            <a:pPr>
              <a:spcAft>
                <a:spcPts val="600"/>
              </a:spcAft>
            </a:pPr>
            <a:fld id="{492D8F1A-69A8-9242-9469-8400121D240A}" type="slidenum">
              <a:rPr lang="en-US" sz="1200">
                <a:solidFill>
                  <a:schemeClr val="bg1"/>
                </a:solidFill>
                <a:latin typeface="+mn-lt"/>
              </a:rPr>
              <a:pPr>
                <a:spcAft>
                  <a:spcPts val="600"/>
                </a:spcAft>
              </a:pPr>
              <a:t>6</a:t>
            </a:fld>
            <a:endParaRPr lang="en-US" sz="1200">
              <a:solidFill>
                <a:schemeClr val="bg1"/>
              </a:solidFill>
              <a:latin typeface="+mn-lt"/>
            </a:endParaRPr>
          </a:p>
        </p:txBody>
      </p:sp>
    </p:spTree>
    <p:extLst>
      <p:ext uri="{BB962C8B-B14F-4D97-AF65-F5344CB8AC3E}">
        <p14:creationId xmlns:p14="http://schemas.microsoft.com/office/powerpoint/2010/main" val="3761449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2D07-AE03-8348-99B7-FA0BEA7A9F0F}"/>
              </a:ext>
            </a:extLst>
          </p:cNvPr>
          <p:cNvSpPr>
            <a:spLocks noGrp="1"/>
          </p:cNvSpPr>
          <p:nvPr>
            <p:ph type="title"/>
          </p:nvPr>
        </p:nvSpPr>
        <p:spPr>
          <a:xfrm>
            <a:off x="1066801" y="403412"/>
            <a:ext cx="10058400" cy="768910"/>
          </a:xfrm>
        </p:spPr>
        <p:txBody>
          <a:bodyPr>
            <a:noAutofit/>
          </a:bodyPr>
          <a:lstStyle/>
          <a:p>
            <a:r>
              <a:rPr lang="en-US" sz="4000" dirty="0"/>
              <a:t>Positive Affirmations (Self-Improvement)</a:t>
            </a:r>
          </a:p>
        </p:txBody>
      </p:sp>
      <p:sp>
        <p:nvSpPr>
          <p:cNvPr id="3" name="Content Placeholder 2">
            <a:extLst>
              <a:ext uri="{FF2B5EF4-FFF2-40B4-BE49-F238E27FC236}">
                <a16:creationId xmlns:a16="http://schemas.microsoft.com/office/drawing/2014/main" id="{B6643BE5-BB29-4544-87DE-8EC0B7B97AA4}"/>
              </a:ext>
            </a:extLst>
          </p:cNvPr>
          <p:cNvSpPr>
            <a:spLocks noGrp="1"/>
          </p:cNvSpPr>
          <p:nvPr>
            <p:ph idx="1"/>
          </p:nvPr>
        </p:nvSpPr>
        <p:spPr>
          <a:xfrm>
            <a:off x="1066800" y="3601083"/>
            <a:ext cx="10058400" cy="3120392"/>
          </a:xfrm>
        </p:spPr>
        <p:txBody>
          <a:bodyPr>
            <a:normAutofit lnSpcReduction="10000"/>
          </a:bodyPr>
          <a:lstStyle/>
          <a:p>
            <a:endParaRPr lang="en-US" dirty="0"/>
          </a:p>
          <a:p>
            <a:endParaRPr lang="en-US" dirty="0"/>
          </a:p>
          <a:p>
            <a:endParaRPr lang="en-US" dirty="0"/>
          </a:p>
          <a:p>
            <a:endParaRPr lang="en-US" dirty="0"/>
          </a:p>
          <a:p>
            <a:pPr algn="ctr"/>
            <a:r>
              <a:rPr lang="en-US" dirty="0"/>
              <a:t>Positive phrases or statements used to challenge negative or unhelpful thoughts.  These are positive phrases which you repeat to yourself which describe how you want to be. </a:t>
            </a:r>
          </a:p>
          <a:p>
            <a:endParaRPr lang="en-US" dirty="0"/>
          </a:p>
        </p:txBody>
      </p:sp>
      <p:sp>
        <p:nvSpPr>
          <p:cNvPr id="4" name="Slide Number Placeholder 3">
            <a:extLst>
              <a:ext uri="{FF2B5EF4-FFF2-40B4-BE49-F238E27FC236}">
                <a16:creationId xmlns:a16="http://schemas.microsoft.com/office/drawing/2014/main" id="{A1E854DE-DD68-3D4D-8151-8CBFD27D8740}"/>
              </a:ext>
            </a:extLst>
          </p:cNvPr>
          <p:cNvSpPr>
            <a:spLocks noGrp="1"/>
          </p:cNvSpPr>
          <p:nvPr>
            <p:ph type="sldNum" sz="quarter" idx="12"/>
          </p:nvPr>
        </p:nvSpPr>
        <p:spPr/>
        <p:txBody>
          <a:bodyPr/>
          <a:lstStyle/>
          <a:p>
            <a:fld id="{492D8F1A-69A8-9242-9469-8400121D240A}" type="slidenum">
              <a:rPr lang="en-US" smtClean="0"/>
              <a:t>7</a:t>
            </a:fld>
            <a:endParaRPr lang="en-US" dirty="0"/>
          </a:p>
        </p:txBody>
      </p:sp>
      <p:pic>
        <p:nvPicPr>
          <p:cNvPr id="5" name="Picture 4">
            <a:extLst>
              <a:ext uri="{FF2B5EF4-FFF2-40B4-BE49-F238E27FC236}">
                <a16:creationId xmlns:a16="http://schemas.microsoft.com/office/drawing/2014/main" id="{C0E38FF8-7A5D-D344-A2CC-1EBA162B58C7}"/>
              </a:ext>
            </a:extLst>
          </p:cNvPr>
          <p:cNvPicPr>
            <a:picLocks noChangeAspect="1"/>
          </p:cNvPicPr>
          <p:nvPr/>
        </p:nvPicPr>
        <p:blipFill>
          <a:blip r:embed="rId3"/>
          <a:stretch>
            <a:fillRect/>
          </a:stretch>
        </p:blipFill>
        <p:spPr>
          <a:xfrm>
            <a:off x="1802198" y="1172322"/>
            <a:ext cx="8249851" cy="4284133"/>
          </a:xfrm>
          <a:prstGeom prst="rect">
            <a:avLst/>
          </a:prstGeom>
        </p:spPr>
      </p:pic>
    </p:spTree>
    <p:extLst>
      <p:ext uri="{BB962C8B-B14F-4D97-AF65-F5344CB8AC3E}">
        <p14:creationId xmlns:p14="http://schemas.microsoft.com/office/powerpoint/2010/main" val="3208981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52C7D1-1098-5244-8720-60BC3B4793E1}"/>
              </a:ext>
            </a:extLst>
          </p:cNvPr>
          <p:cNvSpPr>
            <a:spLocks noGrp="1"/>
          </p:cNvSpPr>
          <p:nvPr>
            <p:ph type="title"/>
          </p:nvPr>
        </p:nvSpPr>
        <p:spPr>
          <a:xfrm>
            <a:off x="1524000" y="1293338"/>
            <a:ext cx="9144000" cy="3274592"/>
          </a:xfrm>
        </p:spPr>
        <p:txBody>
          <a:bodyPr vert="horz" lIns="91440" tIns="45720" rIns="91440" bIns="45720" rtlCol="0" anchor="ctr">
            <a:normAutofit/>
          </a:bodyPr>
          <a:lstStyle/>
          <a:p>
            <a:r>
              <a:rPr lang="en-US" sz="5600" kern="1200" dirty="0">
                <a:solidFill>
                  <a:schemeClr val="tx2"/>
                </a:solidFill>
                <a:latin typeface="+mj-lt"/>
                <a:ea typeface="+mj-ea"/>
                <a:cs typeface="+mj-cs"/>
              </a:rPr>
              <a:t>Develop a high levels of language acumen</a:t>
            </a:r>
            <a:br>
              <a:rPr lang="en-US" sz="5600" kern="1200" dirty="0">
                <a:solidFill>
                  <a:schemeClr val="tx2"/>
                </a:solidFill>
                <a:latin typeface="+mj-lt"/>
                <a:ea typeface="+mj-ea"/>
                <a:cs typeface="+mj-cs"/>
              </a:rPr>
            </a:br>
            <a:br>
              <a:rPr lang="en-US" sz="5600" kern="1200" dirty="0">
                <a:solidFill>
                  <a:schemeClr val="tx2"/>
                </a:solidFill>
                <a:latin typeface="+mj-lt"/>
                <a:ea typeface="+mj-ea"/>
                <a:cs typeface="+mj-cs"/>
              </a:rPr>
            </a:br>
            <a:r>
              <a:rPr lang="en-US" sz="5600" kern="1200" dirty="0">
                <a:solidFill>
                  <a:schemeClr val="tx2"/>
                </a:solidFill>
                <a:latin typeface="+mj-lt"/>
                <a:ea typeface="+mj-ea"/>
                <a:cs typeface="+mj-cs"/>
              </a:rPr>
              <a:t>(Self-Management)  </a:t>
            </a:r>
          </a:p>
        </p:txBody>
      </p:sp>
      <p:cxnSp>
        <p:nvCxnSpPr>
          <p:cNvPr id="26" name="Straight Connector 2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439A53C0-7B47-6A49-AED5-E51E2400B132}"/>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492D8F1A-69A8-9242-9469-8400121D240A}" type="slidenum">
              <a:rPr lang="en-US" sz="1200" smtClean="0">
                <a:solidFill>
                  <a:schemeClr val="tx1">
                    <a:tint val="75000"/>
                  </a:schemeClr>
                </a:solidFill>
                <a:latin typeface="+mn-lt"/>
              </a:rPr>
              <a:pPr>
                <a:spcAft>
                  <a:spcPts val="600"/>
                </a:spcAft>
              </a:pPr>
              <a:t>8</a:t>
            </a:fld>
            <a:endParaRPr lang="en-US" sz="1200">
              <a:solidFill>
                <a:schemeClr val="tx1">
                  <a:tint val="75000"/>
                </a:schemeClr>
              </a:solidFill>
              <a:latin typeface="+mn-lt"/>
            </a:endParaRPr>
          </a:p>
        </p:txBody>
      </p:sp>
    </p:spTree>
    <p:extLst>
      <p:ext uri="{BB962C8B-B14F-4D97-AF65-F5344CB8AC3E}">
        <p14:creationId xmlns:p14="http://schemas.microsoft.com/office/powerpoint/2010/main" val="1534305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2C7D1-1098-5244-8720-60BC3B4793E1}"/>
              </a:ext>
            </a:extLst>
          </p:cNvPr>
          <p:cNvSpPr>
            <a:spLocks noGrp="1"/>
          </p:cNvSpPr>
          <p:nvPr>
            <p:ph type="title"/>
          </p:nvPr>
        </p:nvSpPr>
        <p:spPr>
          <a:xfrm>
            <a:off x="1415142" y="555171"/>
            <a:ext cx="9002486" cy="1491343"/>
          </a:xfrm>
        </p:spPr>
        <p:txBody>
          <a:bodyPr vert="horz" lIns="91440" tIns="45720" rIns="91440" bIns="45720" rtlCol="0" anchor="ctr">
            <a:normAutofit/>
          </a:bodyPr>
          <a:lstStyle/>
          <a:p>
            <a:r>
              <a:rPr lang="en-US" dirty="0">
                <a:latin typeface="+mj-lt"/>
                <a:ea typeface="+mj-ea"/>
              </a:rPr>
              <a:t>Acumen – Language Examples</a:t>
            </a:r>
            <a:endParaRPr lang="en-US" kern="1200" dirty="0">
              <a:latin typeface="+mj-lt"/>
              <a:ea typeface="+mj-ea"/>
            </a:endParaRPr>
          </a:p>
        </p:txBody>
      </p:sp>
      <p:sp>
        <p:nvSpPr>
          <p:cNvPr id="4" name="Slide Number Placeholder 3">
            <a:extLst>
              <a:ext uri="{FF2B5EF4-FFF2-40B4-BE49-F238E27FC236}">
                <a16:creationId xmlns:a16="http://schemas.microsoft.com/office/drawing/2014/main" id="{439A53C0-7B47-6A49-AED5-E51E2400B132}"/>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492D8F1A-69A8-9242-9469-8400121D240A}" type="slidenum">
              <a:rPr lang="en-US" sz="1200" smtClean="0">
                <a:solidFill>
                  <a:schemeClr val="tx1">
                    <a:tint val="75000"/>
                  </a:schemeClr>
                </a:solidFill>
                <a:latin typeface="+mn-lt"/>
              </a:rPr>
              <a:pPr>
                <a:spcAft>
                  <a:spcPts val="600"/>
                </a:spcAft>
              </a:pPr>
              <a:t>9</a:t>
            </a:fld>
            <a:endParaRPr lang="en-US" sz="1200">
              <a:solidFill>
                <a:schemeClr val="tx1">
                  <a:tint val="75000"/>
                </a:schemeClr>
              </a:solidFill>
              <a:latin typeface="+mn-lt"/>
            </a:endParaRPr>
          </a:p>
        </p:txBody>
      </p:sp>
      <p:sp>
        <p:nvSpPr>
          <p:cNvPr id="3" name="Rectangle 2"/>
          <p:cNvSpPr/>
          <p:nvPr/>
        </p:nvSpPr>
        <p:spPr>
          <a:xfrm>
            <a:off x="664029" y="2616240"/>
            <a:ext cx="10820400" cy="3847207"/>
          </a:xfrm>
          <a:prstGeom prst="rect">
            <a:avLst/>
          </a:prstGeom>
        </p:spPr>
        <p:txBody>
          <a:bodyPr wrap="square">
            <a:spAutoFit/>
          </a:bodyPr>
          <a:lstStyle/>
          <a:p>
            <a:pPr marL="342900" indent="-342900">
              <a:buFont typeface="Arial" panose="020B0604020202020204" pitchFamily="34" charset="0"/>
              <a:buChar char="•"/>
            </a:pPr>
            <a:r>
              <a:rPr lang="en-US" sz="2000" dirty="0">
                <a:solidFill>
                  <a:schemeClr val="tx2"/>
                </a:solidFill>
              </a:rPr>
              <a:t>I am sorry, I respectfully disagree.</a:t>
            </a:r>
          </a:p>
          <a:p>
            <a:pPr marL="342900" indent="-342900">
              <a:buFont typeface="Arial" panose="020B0604020202020204" pitchFamily="34" charset="0"/>
              <a:buChar char="•"/>
            </a:pPr>
            <a:r>
              <a:rPr lang="en-US" sz="2000" dirty="0">
                <a:solidFill>
                  <a:schemeClr val="tx2"/>
                </a:solidFill>
              </a:rPr>
              <a:t>I appreciate your leadership and position. However, I would like to share an additional perspective.</a:t>
            </a:r>
          </a:p>
          <a:p>
            <a:pPr marL="342900" indent="-342900">
              <a:buFont typeface="Arial" panose="020B0604020202020204" pitchFamily="34" charset="0"/>
              <a:buChar char="•"/>
            </a:pPr>
            <a:r>
              <a:rPr lang="en-US" sz="2000" dirty="0">
                <a:solidFill>
                  <a:schemeClr val="tx2"/>
                </a:solidFill>
              </a:rPr>
              <a:t>Although you are the College President, my expanded statements are shared with you so under your leadership the mission of the college may be fulfilled.</a:t>
            </a:r>
          </a:p>
          <a:p>
            <a:pPr marL="342900" indent="-342900">
              <a:buFont typeface="Arial" panose="020B0604020202020204" pitchFamily="34" charset="0"/>
              <a:buChar char="•"/>
            </a:pPr>
            <a:r>
              <a:rPr lang="en-US" sz="2000" dirty="0">
                <a:solidFill>
                  <a:schemeClr val="tx2"/>
                </a:solidFill>
              </a:rPr>
              <a:t>Perhaps, we can discuss this at another time.</a:t>
            </a:r>
          </a:p>
          <a:p>
            <a:pPr marL="342900" indent="-342900">
              <a:buFont typeface="Arial" panose="020B0604020202020204" pitchFamily="34" charset="0"/>
              <a:buChar char="•"/>
            </a:pPr>
            <a:r>
              <a:rPr lang="en-US" sz="2000" dirty="0">
                <a:solidFill>
                  <a:schemeClr val="tx2"/>
                </a:solidFill>
              </a:rPr>
              <a:t>Although, an emergency for you, I remain assured that you respect the “Participatory Governance Process”.  As a result, I cannot authorize the presented documents, without having a conversation with the Academic Senate.</a:t>
            </a:r>
          </a:p>
          <a:p>
            <a:pPr marL="342900" indent="-342900">
              <a:buFont typeface="Arial" panose="020B0604020202020204" pitchFamily="34" charset="0"/>
              <a:buChar char="•"/>
            </a:pPr>
            <a:r>
              <a:rPr lang="en-US" sz="2000" dirty="0">
                <a:solidFill>
                  <a:schemeClr val="tx2"/>
                </a:solidFill>
              </a:rPr>
              <a:t>Although you are my manager,  I wonder why your directives are consistently misunderstood and completed. May I share with you my professional observations?</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3918217166"/>
      </p:ext>
    </p:extLst>
  </p:cSld>
  <p:clrMapOvr>
    <a:masterClrMapping/>
  </p:clrMapOvr>
</p:sld>
</file>

<file path=ppt/theme/theme1.xml><?xml version="1.0" encoding="utf-8"?>
<a:theme xmlns:a="http://schemas.openxmlformats.org/drawingml/2006/main" name="Office Theme">
  <a:themeElements>
    <a:clrScheme name="Custom 4">
      <a:dk1>
        <a:srgbClr val="E02826"/>
      </a:dk1>
      <a:lt1>
        <a:srgbClr val="FFFFFF"/>
      </a:lt1>
      <a:dk2>
        <a:srgbClr val="000000"/>
      </a:dk2>
      <a:lt2>
        <a:srgbClr val="E7E6E6"/>
      </a:lt2>
      <a:accent1>
        <a:srgbClr val="E02826"/>
      </a:accent1>
      <a:accent2>
        <a:srgbClr val="054690"/>
      </a:accent2>
      <a:accent3>
        <a:srgbClr val="FAA01E"/>
      </a:accent3>
      <a:accent4>
        <a:srgbClr val="888888"/>
      </a:accent4>
      <a:accent5>
        <a:srgbClr val="005691"/>
      </a:accent5>
      <a:accent6>
        <a:srgbClr val="00A593"/>
      </a:accent6>
      <a:hlink>
        <a:srgbClr val="5C3628"/>
      </a:hlink>
      <a:folHlink>
        <a:srgbClr val="5C362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791</Words>
  <Application>Microsoft Macintosh PowerPoint</Application>
  <PresentationFormat>Widescreen</PresentationFormat>
  <Paragraphs>113</Paragraphs>
  <Slides>18</Slides>
  <Notes>17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Palatino</vt:lpstr>
      <vt:lpstr>Office Theme</vt:lpstr>
      <vt:lpstr>Self Leadership (Self-Care) in Challenging Times Mayra Cruz, ASCCC Treasurer Silvester Henderson, ASCCC Representative At Large</vt:lpstr>
      <vt:lpstr>Piano melody</vt:lpstr>
      <vt:lpstr>Session Outcomes</vt:lpstr>
      <vt:lpstr>Experiences of the Moment</vt:lpstr>
      <vt:lpstr>Mindfulness and Self-Awareness</vt:lpstr>
      <vt:lpstr>Self-Leadership Practices</vt:lpstr>
      <vt:lpstr>Positive Affirmations (Self-Improvement)</vt:lpstr>
      <vt:lpstr>Develop a high levels of language acumen  (Self-Management)  </vt:lpstr>
      <vt:lpstr>Acumen – Language Examples</vt:lpstr>
      <vt:lpstr>Benefits of Self Leadership (Self-Care)</vt:lpstr>
      <vt:lpstr>Managing the Demands as President and Academic Leader (Self-management)</vt:lpstr>
      <vt:lpstr>A meeting agenda and self-leadership </vt:lpstr>
      <vt:lpstr>Achieving Life-Work Balance (Self-Reflection)</vt:lpstr>
      <vt:lpstr>“Burn brightly without Burning out”</vt:lpstr>
      <vt:lpstr>Today’s Takeaways</vt:lpstr>
      <vt:lpstr>Resources</vt:lpstr>
      <vt:lpstr>For more information contact</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Self Leadership (Self-Care) in Challenging Times Mayra Cruz, Treasurer Silvester Henderson, Representative At Large</dc:title>
  <dc:creator>Mayra Cruz</dc:creator>
  <cp:lastModifiedBy>Mayra Cruz</cp:lastModifiedBy>
  <cp:revision>10</cp:revision>
  <dcterms:created xsi:type="dcterms:W3CDTF">2020-06-10T19:58:21Z</dcterms:created>
  <dcterms:modified xsi:type="dcterms:W3CDTF">2020-06-10T22:39:29Z</dcterms:modified>
</cp:coreProperties>
</file>