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4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7D"/>
    <a:srgbClr val="AA8EE9"/>
    <a:srgbClr val="3EBFD6"/>
    <a:srgbClr val="EA831C"/>
    <a:srgbClr val="E16C1C"/>
    <a:srgbClr val="674831"/>
    <a:srgbClr val="FFDE62"/>
    <a:srgbClr val="054690"/>
    <a:srgbClr val="D0EA6F"/>
    <a:srgbClr val="D0E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744"/>
  </p:normalViewPr>
  <p:slideViewPr>
    <p:cSldViewPr snapToGrid="0" snapToObjects="1">
      <p:cViewPr varScale="1">
        <p:scale>
          <a:sx n="106" d="100"/>
          <a:sy n="106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6BF9947-BDB5-C243-B7A2-36D9F683F0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FD1F8F-590B-5A44-82CA-502393CBBF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62A8E-3209-6746-8509-93E4FFDCE76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FDBED0F-B1A6-DC4E-A20C-BFBE88F3E5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0D1D563-962C-EB4F-8C1C-A80010CD8D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69CE0-0121-F64A-8600-2026D3E0A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409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ASCCC Academic Academy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926" y="5111646"/>
            <a:ext cx="10547847" cy="15739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2124222" y="0"/>
            <a:ext cx="10067778" cy="2355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C3C1541F-F77A-344A-8F9A-D04E1F2A6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F9E8AB-2CC4-DA4F-92B8-926F9ABF7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4" y="6377118"/>
            <a:ext cx="344357" cy="344357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="" xmlns:a16="http://schemas.microsoft.com/office/drawing/2014/main" id="{D4ECC588-56B2-DB42-87C0-4CEC36E126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Academic Academy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C2623C-20FC-0641-87CE-02BAED27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88" t="18379" r="12913" b="15201"/>
          <a:stretch/>
        </p:blipFill>
        <p:spPr>
          <a:xfrm>
            <a:off x="0" y="0"/>
            <a:ext cx="2729345" cy="23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03789F2-B5BA-4342-BBAE-01208F626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514" y="6377118"/>
            <a:ext cx="344357" cy="34435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1D9986A6-94AB-3C49-BE66-D8D053402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C0BA0931-CA5C-9346-8315-830B4D457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815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252EE1D1-19C3-9843-B029-E2A15BCCD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B627BFB-BBF9-F74F-9DF0-4BDAB3D0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5446" y="6377118"/>
            <a:ext cx="344357" cy="34435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580CEE03-92C2-7C47-90F8-20F7CFF02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7550" y="6356350"/>
            <a:ext cx="1056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9B34245-A1E2-FF42-AAF4-72E22BA9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47" y="6377118"/>
            <a:ext cx="344357" cy="3443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D1C37C2-220E-C64E-AB20-21508B033A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09469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3" r:id="rId3"/>
    <p:sldLayoutId id="2147483666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91435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Addressing Anti-Blackness in the California Community Colleges: Meet the Summer Special Rostrum Faculty </a:t>
            </a:r>
            <a:r>
              <a:rPr lang="en-US" sz="2800" dirty="0" smtClean="0"/>
              <a:t>Authors: </a:t>
            </a:r>
            <a:br>
              <a:rPr lang="en-US" sz="2800" dirty="0" smtClean="0"/>
            </a:br>
            <a:r>
              <a:rPr lang="en-US" sz="2800" dirty="0" smtClean="0"/>
              <a:t>Session Introduction-LaTonya Parker </a:t>
            </a:r>
            <a:r>
              <a:rPr lang="en-US" sz="2800" dirty="0" err="1" smtClean="0"/>
              <a:t>Ed.D</a:t>
            </a:r>
            <a:r>
              <a:rPr lang="en-US" sz="2800" smtClean="0"/>
              <a:t>. </a:t>
            </a:r>
            <a:r>
              <a:rPr lang="en-US" sz="2800" dirty="0" smtClean="0"/>
              <a:t>Area D Representative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0" y="1690689"/>
            <a:ext cx="10509962" cy="4498974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Want to know more about the authors behind your favorite summer 2020 Rostrum? Tune into this session to discover the methods of – and inspiration behind the articles on Addressing Anti-Blackness from some of the California community colleges most exciting faculty members</a:t>
            </a:r>
          </a:p>
        </p:txBody>
      </p:sp>
    </p:spTree>
    <p:extLst>
      <p:ext uri="{BB962C8B-B14F-4D97-AF65-F5344CB8AC3E}">
        <p14:creationId xmlns:p14="http://schemas.microsoft.com/office/powerpoint/2010/main" val="150882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848" y="289710"/>
            <a:ext cx="10437534" cy="157530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Panel </a:t>
            </a:r>
            <a:r>
              <a:rPr lang="en-US" dirty="0"/>
              <a:t>Discussion </a:t>
            </a:r>
            <a:r>
              <a:rPr lang="en-US" dirty="0" smtClean="0"/>
              <a:t>Intro-Mayra Cruz ASCCC Secretary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10301732" cy="43913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3600" dirty="0" smtClean="0"/>
              <a:t>“</a:t>
            </a:r>
            <a:r>
              <a:rPr lang="en-US" sz="3600" i="1" dirty="0" smtClean="0"/>
              <a:t>Our actions will demonstrate our purpose—and the message will be clear, consistent, and credible</a:t>
            </a:r>
            <a:r>
              <a:rPr lang="en-US" sz="3600" dirty="0" smtClean="0"/>
              <a:t>.”</a:t>
            </a:r>
          </a:p>
          <a:p>
            <a:pPr marL="0" indent="0">
              <a:buNone/>
            </a:pPr>
            <a:r>
              <a:rPr lang="en-US" sz="3600" dirty="0" smtClean="0"/>
              <a:t> 			~</a:t>
            </a:r>
            <a:r>
              <a:rPr lang="en-US" sz="3600" i="1" dirty="0" smtClean="0"/>
              <a:t>Erick </a:t>
            </a:r>
            <a:r>
              <a:rPr lang="en-US" sz="3600" i="1" dirty="0"/>
              <a:t>O. Bell, Las </a:t>
            </a:r>
            <a:r>
              <a:rPr lang="en-US" sz="3600" i="1" dirty="0" err="1"/>
              <a:t>Positas</a:t>
            </a:r>
            <a:r>
              <a:rPr lang="en-US" sz="3600" i="1" dirty="0"/>
              <a:t> College</a:t>
            </a:r>
          </a:p>
        </p:txBody>
      </p:sp>
    </p:spTree>
    <p:extLst>
      <p:ext uri="{BB962C8B-B14F-4D97-AF65-F5344CB8AC3E}">
        <p14:creationId xmlns:p14="http://schemas.microsoft.com/office/powerpoint/2010/main" val="391245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226336"/>
            <a:ext cx="9082135" cy="20891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Addressing </a:t>
            </a:r>
            <a:r>
              <a:rPr lang="en-US" dirty="0"/>
              <a:t>Anti-Blackness in the California Community Colleges: Meet the Summer Special Rostrum Faculty </a:t>
            </a:r>
            <a:r>
              <a:rPr lang="en-US" dirty="0" smtClean="0"/>
              <a:t>Authors: </a:t>
            </a:r>
            <a:br>
              <a:rPr lang="en-US" dirty="0" smtClean="0"/>
            </a:br>
            <a:r>
              <a:rPr lang="en-US" dirty="0" smtClean="0"/>
              <a:t>Paper Overview: Michelle Bean At-Large Representative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ASCCC Academic Academy 2020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622" y="2562130"/>
            <a:ext cx="3946923" cy="3794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45" y="2562130"/>
            <a:ext cx="3774319" cy="37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400" dirty="0" smtClean="0"/>
              <a:t>1. Can </a:t>
            </a:r>
            <a:r>
              <a:rPr lang="en-US" sz="4400" dirty="0"/>
              <a:t>you briefly share why the decision to write an article for the summer Rostrum?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2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2. What </a:t>
            </a:r>
            <a:r>
              <a:rPr lang="en-US" sz="4400" dirty="0"/>
              <a:t>was your personal mindset like when you were writing the article?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9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/>
              <a:t>3. What </a:t>
            </a:r>
            <a:r>
              <a:rPr lang="en-US" sz="4400" dirty="0"/>
              <a:t>would the author want others to take away from what they wrote?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76013" y="6356350"/>
            <a:ext cx="915987" cy="365125"/>
          </a:xfrm>
        </p:spPr>
        <p:txBody>
          <a:bodyPr/>
          <a:lstStyle/>
          <a:p>
            <a:fld id="{507A54D3-287C-3948-AA89-E53C9D689F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smtClean="0"/>
              <a:t>ASCCC Academic Academy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59175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lenary 2020 Fall 200929 ppt template" id="{B58B4A00-53B3-A645-B39D-D484189649EE}" vid="{5A1D03CB-9839-494C-A394-DE9AA833AE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Plenary 2020 Fall 200929 ppt template</Template>
  <TotalTime>2622</TotalTime>
  <Words>161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</vt:lpstr>
      <vt:lpstr>Palatino</vt:lpstr>
      <vt:lpstr>ASCCC Curriculum Inst. 2020 Theme</vt:lpstr>
      <vt:lpstr>Addressing Anti-Blackness in the California Community Colleges: Meet the Summer Special Rostrum Faculty Authors:  Session Introduction-LaTonya Parker Ed.D. Area D Representative</vt:lpstr>
      <vt:lpstr> Panel Discussion Intro-Mayra Cruz ASCCC Secretary</vt:lpstr>
      <vt:lpstr>  Addressing Anti-Blackness in the California Community Colleges: Meet the Summer Special Rostrum Faculty Authors:  Paper Overview: Michelle Bean At-Large Representative</vt:lpstr>
      <vt:lpstr>Panel Discussion </vt:lpstr>
      <vt:lpstr>Panel Discussion </vt:lpstr>
      <vt:lpstr>Panel Discussion 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Anti-Blackness in the California Community Colleges: Meet the Summer Special Rostrum Faculty Authors</dc:title>
  <dc:creator>LaTonya Parker</dc:creator>
  <cp:lastModifiedBy>LaTonya Parker</cp:lastModifiedBy>
  <cp:revision>13</cp:revision>
  <dcterms:created xsi:type="dcterms:W3CDTF">2020-10-26T20:56:35Z</dcterms:created>
  <dcterms:modified xsi:type="dcterms:W3CDTF">2020-11-03T20:07:44Z</dcterms:modified>
</cp:coreProperties>
</file>