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7"/>
  </p:notesMasterIdLst>
  <p:sldIdLst>
    <p:sldId id="281" r:id="rId5"/>
    <p:sldId id="287" r:id="rId6"/>
    <p:sldId id="277" r:id="rId7"/>
    <p:sldId id="260" r:id="rId8"/>
    <p:sldId id="282" r:id="rId9"/>
    <p:sldId id="298" r:id="rId10"/>
    <p:sldId id="286" r:id="rId11"/>
    <p:sldId id="285" r:id="rId12"/>
    <p:sldId id="264" r:id="rId13"/>
    <p:sldId id="294" r:id="rId14"/>
    <p:sldId id="295" r:id="rId15"/>
    <p:sldId id="29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guide id="3" pos="408" userDrawn="1">
          <p15:clr>
            <a:srgbClr val="A4A3A4"/>
          </p15:clr>
        </p15:guide>
        <p15:guide id="4" orient="horz" pos="432" userDrawn="1">
          <p15:clr>
            <a:srgbClr val="A4A3A4"/>
          </p15:clr>
        </p15:guide>
        <p15:guide id="5" pos="72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4263"/>
    <a:srgbClr val="0D3047"/>
    <a:srgbClr val="0B2B41"/>
    <a:srgbClr val="401918"/>
    <a:srgbClr val="731F1C"/>
    <a:srgbClr val="AB678E"/>
    <a:srgbClr val="B2606E"/>
    <a:srgbClr val="CA929B"/>
    <a:srgbClr val="248CD2"/>
    <a:srgbClr val="C88E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E8B1032C-EA38-4F05-BA0D-38AFFFC7BED3}">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5" autoAdjust="0"/>
    <p:restoredTop sz="94703" autoAdjust="0"/>
  </p:normalViewPr>
  <p:slideViewPr>
    <p:cSldViewPr snapToGrid="0">
      <p:cViewPr varScale="1">
        <p:scale>
          <a:sx n="76" d="100"/>
          <a:sy n="76" d="100"/>
        </p:scale>
        <p:origin x="1542" y="84"/>
      </p:cViewPr>
      <p:guideLst>
        <p:guide orient="horz" pos="2160"/>
        <p:guide pos="3864"/>
        <p:guide pos="408"/>
        <p:guide orient="horz" pos="432"/>
        <p:guide pos="727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85DFF8-3389-4390-A2BE-B2B778D91511}" type="datetimeFigureOut">
              <a:rPr lang="en-US" smtClean="0"/>
              <a:t>4/4/2019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C0D2F1-671B-45E9-A86D-A2056BDDA349}" type="slidenum">
              <a:rPr lang="en-US" smtClean="0"/>
              <a:t>‹#›</a:t>
            </a:fld>
            <a:endParaRPr lang="en-US"/>
          </a:p>
        </p:txBody>
      </p:sp>
    </p:spTree>
    <p:extLst>
      <p:ext uri="{BB962C8B-B14F-4D97-AF65-F5344CB8AC3E}">
        <p14:creationId xmlns:p14="http://schemas.microsoft.com/office/powerpoint/2010/main" val="1181101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C0D2F1-671B-45E9-A86D-A2056BDDA349}" type="slidenum">
              <a:rPr lang="en-US" smtClean="0"/>
              <a:t>1</a:t>
            </a:fld>
            <a:endParaRPr lang="en-US"/>
          </a:p>
        </p:txBody>
      </p:sp>
    </p:spTree>
    <p:extLst>
      <p:ext uri="{BB962C8B-B14F-4D97-AF65-F5344CB8AC3E}">
        <p14:creationId xmlns:p14="http://schemas.microsoft.com/office/powerpoint/2010/main" val="411600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01">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B305EBB3-0F16-4B63-82ED-191AB224B8E2}"/>
              </a:ext>
            </a:extLst>
          </p:cNvPr>
          <p:cNvSpPr/>
          <p:nvPr userDrawn="1"/>
        </p:nvSpPr>
        <p:spPr>
          <a:xfrm>
            <a:off x="6676569"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2" name="Picture Placeholder 11">
            <a:extLst>
              <a:ext uri="{FF2B5EF4-FFF2-40B4-BE49-F238E27FC236}">
                <a16:creationId xmlns:a16="http://schemas.microsoft.com/office/drawing/2014/main" xmlns="" id="{1A440F4A-C2AF-406D-B420-CCF52F447AC1}"/>
              </a:ext>
            </a:extLst>
          </p:cNvPr>
          <p:cNvSpPr>
            <a:spLocks noGrp="1"/>
          </p:cNvSpPr>
          <p:nvPr>
            <p:ph type="pic" sz="quarter" idx="10" hasCustomPrompt="1"/>
          </p:nvPr>
        </p:nvSpPr>
        <p:spPr>
          <a:xfrm>
            <a:off x="-1" y="0"/>
            <a:ext cx="6676568" cy="6858000"/>
          </a:xfrm>
        </p:spPr>
        <p:txBody>
          <a:bodyPr anchor="ctr" anchorCtr="1">
            <a:normAutofit/>
          </a:bodyPr>
          <a:lstStyle>
            <a:lvl1pPr marL="0" indent="0">
              <a:buNone/>
              <a:defRPr sz="2400">
                <a:solidFill>
                  <a:schemeClr val="bg1"/>
                </a:solidFill>
              </a:defRPr>
            </a:lvl1pPr>
          </a:lstStyle>
          <a:p>
            <a:r>
              <a:rPr lang="en-US" dirty="0"/>
              <a:t>Insert Image</a:t>
            </a:r>
            <a:endParaRPr lang="en-GB" dirty="0"/>
          </a:p>
        </p:txBody>
      </p:sp>
      <p:sp>
        <p:nvSpPr>
          <p:cNvPr id="2" name="Title 1">
            <a:extLst>
              <a:ext uri="{FF2B5EF4-FFF2-40B4-BE49-F238E27FC236}">
                <a16:creationId xmlns:a16="http://schemas.microsoft.com/office/drawing/2014/main" xmlns=""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dirty="0"/>
              <a:t>TITLE</a:t>
            </a:r>
            <a:endParaRPr lang="en-GB" dirty="0"/>
          </a:p>
        </p:txBody>
      </p:sp>
      <p:sp>
        <p:nvSpPr>
          <p:cNvPr id="3" name="Subtitle 2">
            <a:extLst>
              <a:ext uri="{FF2B5EF4-FFF2-40B4-BE49-F238E27FC236}">
                <a16:creationId xmlns:a16="http://schemas.microsoft.com/office/drawing/2014/main" xmlns=""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dirty="0"/>
              <a:t>Subtitle</a:t>
            </a:r>
          </a:p>
        </p:txBody>
      </p:sp>
      <p:grpSp>
        <p:nvGrpSpPr>
          <p:cNvPr id="6" name="Group 5">
            <a:extLst>
              <a:ext uri="{FF2B5EF4-FFF2-40B4-BE49-F238E27FC236}">
                <a16:creationId xmlns:a16="http://schemas.microsoft.com/office/drawing/2014/main" xmlns=""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xmlns=""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xmlns=""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xmlns=""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a16="http://schemas.microsoft.com/office/drawing/2014/main" xmlns=""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24204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smtClean="0"/>
              <a:t>Click to edit Master title style</a:t>
            </a:r>
            <a:endParaRPr lang="en-GB" dirty="0"/>
          </a:p>
        </p:txBody>
      </p:sp>
      <p:grpSp>
        <p:nvGrpSpPr>
          <p:cNvPr id="4" name="Group 3">
            <a:extLst>
              <a:ext uri="{FF2B5EF4-FFF2-40B4-BE49-F238E27FC236}">
                <a16:creationId xmlns:a16="http://schemas.microsoft.com/office/drawing/2014/main" xmlns=""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xmlns=""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xmlns=""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Slide Number Placeholder 5">
            <a:extLst>
              <a:ext uri="{FF2B5EF4-FFF2-40B4-BE49-F238E27FC236}">
                <a16:creationId xmlns:a16="http://schemas.microsoft.com/office/drawing/2014/main" xmlns=""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a:t>
            </a:fld>
            <a:endParaRPr lang="en-GB" sz="1200" dirty="0">
              <a:solidFill>
                <a:schemeClr val="bg1"/>
              </a:solidFill>
            </a:endParaRPr>
          </a:p>
        </p:txBody>
      </p:sp>
    </p:spTree>
    <p:extLst>
      <p:ext uri="{BB962C8B-B14F-4D97-AF65-F5344CB8AC3E}">
        <p14:creationId xmlns:p14="http://schemas.microsoft.com/office/powerpoint/2010/main" val="150809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Images_Important Text 01">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xmlns="" id="{D935D313-376E-4CA0-9732-D0CACCC07FAD}"/>
              </a:ext>
            </a:extLst>
          </p:cNvPr>
          <p:cNvSpPr>
            <a:spLocks noGrp="1"/>
          </p:cNvSpPr>
          <p:nvPr>
            <p:ph type="pic" sz="quarter" idx="13" hasCustomPrompt="1"/>
          </p:nvPr>
        </p:nvSpPr>
        <p:spPr>
          <a:xfrm>
            <a:off x="6464300" y="0"/>
            <a:ext cx="5727700" cy="6858000"/>
          </a:xfrm>
          <a:custGeom>
            <a:avLst/>
            <a:gdLst>
              <a:gd name="connsiteX0" fmla="*/ 1708150 w 5727700"/>
              <a:gd name="connsiteY0" fmla="*/ 0 h 6858000"/>
              <a:gd name="connsiteX1" fmla="*/ 5727700 w 5727700"/>
              <a:gd name="connsiteY1" fmla="*/ 0 h 6858000"/>
              <a:gd name="connsiteX2" fmla="*/ 5727700 w 5727700"/>
              <a:gd name="connsiteY2" fmla="*/ 6858000 h 6858000"/>
              <a:gd name="connsiteX3" fmla="*/ 0 w 5727700"/>
              <a:gd name="connsiteY3" fmla="*/ 6858000 h 6858000"/>
              <a:gd name="connsiteX4" fmla="*/ 0 w 5727700"/>
              <a:gd name="connsiteY4" fmla="*/ 68326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7700" h="6858000">
                <a:moveTo>
                  <a:pt x="1708150" y="0"/>
                </a:moveTo>
                <a:lnTo>
                  <a:pt x="5727700" y="0"/>
                </a:lnTo>
                <a:lnTo>
                  <a:pt x="5727700" y="6858000"/>
                </a:lnTo>
                <a:lnTo>
                  <a:pt x="0" y="6858000"/>
                </a:lnTo>
                <a:lnTo>
                  <a:pt x="0" y="6832600"/>
                </a:lnTo>
                <a:close/>
              </a:path>
            </a:pathLst>
          </a:custGeom>
        </p:spPr>
        <p:txBody>
          <a:bodyPr vert="horz" wrap="square" lIns="91440" tIns="45720" rIns="91440" bIns="45720" rtlCol="0" anchor="ctr" anchorCtr="1">
            <a:noAutofit/>
          </a:bodyPr>
          <a:lstStyle>
            <a:lvl1pPr marL="0" indent="0">
              <a:buNone/>
              <a:defRPr lang="en-GB" sz="1800"/>
            </a:lvl1pPr>
          </a:lstStyle>
          <a:p>
            <a:pPr marL="228600" lvl="0" indent="-228600" algn="ctr"/>
            <a:r>
              <a:rPr lang="en-US" dirty="0"/>
              <a:t>Insert Image</a:t>
            </a:r>
            <a:endParaRPr lang="en-GB" dirty="0"/>
          </a:p>
        </p:txBody>
      </p:sp>
      <p:sp>
        <p:nvSpPr>
          <p:cNvPr id="12" name="Picture Placeholder 11">
            <a:extLst>
              <a:ext uri="{FF2B5EF4-FFF2-40B4-BE49-F238E27FC236}">
                <a16:creationId xmlns:a16="http://schemas.microsoft.com/office/drawing/2014/main" xmlns="" id="{83A2DEF1-03FF-475D-994A-6FC6FB1414FB}"/>
              </a:ext>
            </a:extLst>
          </p:cNvPr>
          <p:cNvSpPr>
            <a:spLocks noGrp="1"/>
          </p:cNvSpPr>
          <p:nvPr>
            <p:ph type="pic" sz="quarter" idx="12" hasCustomPrompt="1"/>
          </p:nvPr>
        </p:nvSpPr>
        <p:spPr>
          <a:xfrm>
            <a:off x="0" y="0"/>
            <a:ext cx="8087304" cy="6858000"/>
          </a:xfrm>
          <a:custGeom>
            <a:avLst/>
            <a:gdLst>
              <a:gd name="connsiteX0" fmla="*/ 0 w 8087304"/>
              <a:gd name="connsiteY0" fmla="*/ 0 h 6858000"/>
              <a:gd name="connsiteX1" fmla="*/ 8087304 w 8087304"/>
              <a:gd name="connsiteY1" fmla="*/ 0 h 6858000"/>
              <a:gd name="connsiteX2" fmla="*/ 8087304 w 8087304"/>
              <a:gd name="connsiteY2" fmla="*/ 7620 h 6858000"/>
              <a:gd name="connsiteX3" fmla="*/ 6368365 w 8087304"/>
              <a:gd name="connsiteY3" fmla="*/ 6858000 h 6858000"/>
              <a:gd name="connsiteX4" fmla="*/ 0 w 808730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7304" h="6858000">
                <a:moveTo>
                  <a:pt x="0" y="0"/>
                </a:moveTo>
                <a:lnTo>
                  <a:pt x="8087304" y="0"/>
                </a:lnTo>
                <a:lnTo>
                  <a:pt x="8087304" y="7620"/>
                </a:lnTo>
                <a:lnTo>
                  <a:pt x="6368365" y="6858000"/>
                </a:lnTo>
                <a:lnTo>
                  <a:pt x="0" y="6858000"/>
                </a:lnTo>
                <a:close/>
              </a:path>
            </a:pathLst>
          </a:custGeom>
        </p:spPr>
        <p:txBody>
          <a:bodyPr wrap="square" anchor="ctr" anchorCtr="1">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285750" marR="0" lvl="0" indent="-285750" algn="ctr" defTabSz="914400" rtl="0" eaLnBrk="1" fontAlgn="auto" latinLnBrk="0" hangingPunct="1">
              <a:lnSpc>
                <a:spcPct val="90000"/>
              </a:lnSpc>
              <a:spcBef>
                <a:spcPts val="1000"/>
              </a:spcBef>
              <a:spcAft>
                <a:spcPts val="0"/>
              </a:spcAft>
              <a:buClrTx/>
              <a:buSzTx/>
              <a:tabLst/>
              <a:defRPr/>
            </a:pPr>
            <a:r>
              <a:rPr lang="en-US" dirty="0"/>
              <a:t>Insert Image</a:t>
            </a:r>
            <a:endParaRPr lang="en-GB" dirty="0"/>
          </a:p>
        </p:txBody>
      </p:sp>
      <p:sp>
        <p:nvSpPr>
          <p:cNvPr id="13" name="Text Placeholder 12">
            <a:extLst>
              <a:ext uri="{FF2B5EF4-FFF2-40B4-BE49-F238E27FC236}">
                <a16:creationId xmlns:a16="http://schemas.microsoft.com/office/drawing/2014/main" xmlns="" id="{B48BA177-B717-42B2-884C-04576C20342D}"/>
              </a:ext>
            </a:extLst>
          </p:cNvPr>
          <p:cNvSpPr>
            <a:spLocks noGrp="1"/>
          </p:cNvSpPr>
          <p:nvPr>
            <p:ph type="body" sz="quarter" idx="11"/>
          </p:nvPr>
        </p:nvSpPr>
        <p:spPr>
          <a:xfrm>
            <a:off x="785586" y="5047107"/>
            <a:ext cx="5005614" cy="1005840"/>
          </a:xfrm>
        </p:spPr>
        <p:txBody>
          <a:bodyPr vert="horz" wrap="square" lIns="0" tIns="45720" rIns="0" bIns="45720" rtlCol="0" anchor="t">
            <a:noAutofit/>
          </a:bodyPr>
          <a:lstStyle>
            <a:lvl1pPr marL="0" indent="0">
              <a:buNone/>
              <a:defRPr lang="en-US" sz="1600" dirty="0" smtClean="0">
                <a:solidFill>
                  <a:schemeClr val="tx1"/>
                </a:solidFill>
                <a:latin typeface="+mn-lt"/>
                <a:ea typeface="+mj-ea"/>
                <a:cs typeface="+mj-cs"/>
              </a:defRPr>
            </a:lvl1pPr>
          </a:lstStyle>
          <a:p>
            <a:pPr marL="57150" lvl="0" indent="-285750">
              <a:lnSpc>
                <a:spcPct val="100000"/>
              </a:lnSpc>
              <a:spcBef>
                <a:spcPct val="0"/>
              </a:spcBef>
            </a:pPr>
            <a:r>
              <a:rPr lang="en-US" smtClean="0"/>
              <a:t>Click to edit Master text styles</a:t>
            </a:r>
          </a:p>
        </p:txBody>
      </p:sp>
      <p:sp>
        <p:nvSpPr>
          <p:cNvPr id="2" name="Title 1">
            <a:extLst>
              <a:ext uri="{FF2B5EF4-FFF2-40B4-BE49-F238E27FC236}">
                <a16:creationId xmlns:a16="http://schemas.microsoft.com/office/drawing/2014/main" xmlns="" id="{2558FCDE-8F3F-4E83-B550-DF944B424F78}"/>
              </a:ext>
            </a:extLst>
          </p:cNvPr>
          <p:cNvSpPr>
            <a:spLocks noGrp="1"/>
          </p:cNvSpPr>
          <p:nvPr>
            <p:ph type="title"/>
          </p:nvPr>
        </p:nvSpPr>
        <p:spPr>
          <a:xfrm>
            <a:off x="785586" y="4081468"/>
            <a:ext cx="5005614" cy="822960"/>
          </a:xfrm>
        </p:spPr>
        <p:txBody>
          <a:bodyPr vert="horz" wrap="square" lIns="0" tIns="45720" rIns="91440" bIns="45720" rtlCol="0" anchor="t">
            <a:noAutofit/>
          </a:bodyPr>
          <a:lstStyle>
            <a:lvl1pPr marL="0" indent="0">
              <a:buFont typeface="Arial" panose="020B0604020202020204" pitchFamily="34" charset="0"/>
              <a:buNone/>
              <a:defRPr lang="en-GB" sz="2400" dirty="0">
                <a:solidFill>
                  <a:schemeClr val="tx1"/>
                </a:solidFill>
                <a:latin typeface="Corbel" panose="020B0503020204020204" pitchFamily="34" charset="0"/>
              </a:defRPr>
            </a:lvl1pPr>
          </a:lstStyle>
          <a:p>
            <a:pPr marL="0" lvl="0">
              <a:lnSpc>
                <a:spcPct val="100000"/>
              </a:lnSpc>
            </a:pPr>
            <a:r>
              <a:rPr lang="en-US" smtClean="0"/>
              <a:t>Click to edit Master title style</a:t>
            </a:r>
            <a:endParaRPr lang="en-GB" dirty="0"/>
          </a:p>
        </p:txBody>
      </p:sp>
      <p:sp>
        <p:nvSpPr>
          <p:cNvPr id="20" name="Slide Number Placeholder 7">
            <a:extLst>
              <a:ext uri="{FF2B5EF4-FFF2-40B4-BE49-F238E27FC236}">
                <a16:creationId xmlns:a16="http://schemas.microsoft.com/office/drawing/2014/main" xmlns="" id="{1CEA3362-50AD-4D98-92C4-DA1D8C857A75}"/>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GB" smtClean="0"/>
              <a:pPr algn="ctr"/>
              <a:t>‹#›</a:t>
            </a:fld>
            <a:endParaRPr lang="en-GB" dirty="0"/>
          </a:p>
        </p:txBody>
      </p:sp>
    </p:spTree>
    <p:extLst>
      <p:ext uri="{BB962C8B-B14F-4D97-AF65-F5344CB8AC3E}">
        <p14:creationId xmlns:p14="http://schemas.microsoft.com/office/powerpoint/2010/main" val="791417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5F3686C7-DF83-47D9-A485-35F4F1D36A69}"/>
              </a:ext>
            </a:extLst>
          </p:cNvPr>
          <p:cNvGrpSpPr/>
          <p:nvPr userDrawn="1"/>
        </p:nvGrpSpPr>
        <p:grpSpPr>
          <a:xfrm>
            <a:off x="0" y="6086479"/>
            <a:ext cx="12192000" cy="600974"/>
            <a:chOff x="0" y="6086479"/>
            <a:chExt cx="12192000" cy="600974"/>
          </a:xfrm>
        </p:grpSpPr>
        <p:sp>
          <p:nvSpPr>
            <p:cNvPr id="4" name="Rectangle 3">
              <a:extLst>
                <a:ext uri="{FF2B5EF4-FFF2-40B4-BE49-F238E27FC236}">
                  <a16:creationId xmlns:a16="http://schemas.microsoft.com/office/drawing/2014/main" xmlns="" id="{790B36CF-9391-49E9-B599-8B724B6EF267}"/>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a:extLst>
                <a:ext uri="{FF2B5EF4-FFF2-40B4-BE49-F238E27FC236}">
                  <a16:creationId xmlns:a16="http://schemas.microsoft.com/office/drawing/2014/main" xmlns="" id="{468CE156-5D60-42B0-A4F9-33FA85537807}"/>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5" name="Slide Number Placeholder 7">
            <a:extLst>
              <a:ext uri="{FF2B5EF4-FFF2-40B4-BE49-F238E27FC236}">
                <a16:creationId xmlns:a16="http://schemas.microsoft.com/office/drawing/2014/main" xmlns="" id="{9E4521A1-4C9D-4795-B551-D151E8856AA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smtClean="0"/>
              <a:pPr algn="ctr"/>
              <a:t>‹#›</a:t>
            </a:fld>
            <a:endParaRPr lang="en-US" dirty="0"/>
          </a:p>
        </p:txBody>
      </p:sp>
    </p:spTree>
    <p:extLst>
      <p:ext uri="{BB962C8B-B14F-4D97-AF65-F5344CB8AC3E}">
        <p14:creationId xmlns:p14="http://schemas.microsoft.com/office/powerpoint/2010/main" val="540370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dirty="0"/>
              <a:t>Insert Image</a:t>
            </a:r>
            <a:endParaRPr lang="en-GB" dirty="0"/>
          </a:p>
        </p:txBody>
      </p:sp>
      <p:sp>
        <p:nvSpPr>
          <p:cNvPr id="10" name="Title 1">
            <a:extLst>
              <a:ext uri="{FF2B5EF4-FFF2-40B4-BE49-F238E27FC236}">
                <a16:creationId xmlns:a16="http://schemas.microsoft.com/office/drawing/2014/main" xmlns="" id="{A75C086E-F523-4C77-938F-0DB6203DBC43}"/>
              </a:ext>
            </a:extLst>
          </p:cNvPr>
          <p:cNvSpPr>
            <a:spLocks noGrp="1"/>
          </p:cNvSpPr>
          <p:nvPr>
            <p:ph type="ctrTitle" hasCustomPrompt="1"/>
          </p:nvPr>
        </p:nvSpPr>
        <p:spPr>
          <a:xfrm>
            <a:off x="691080" y="2139696"/>
            <a:ext cx="5578995" cy="879928"/>
          </a:xfrm>
        </p:spPr>
        <p:txBody>
          <a:bodyPr vert="horz" lIns="91440" tIns="45720" rIns="91440" bIns="45720" rtlCol="0" anchor="ctr" anchorCtr="0">
            <a:noAutofit/>
          </a:bodyPr>
          <a:lstStyle>
            <a:lvl1pPr algn="l">
              <a:defRPr lang="en-GB" b="0" dirty="0">
                <a:solidFill>
                  <a:schemeClr val="bg1"/>
                </a:solidFill>
              </a:defRPr>
            </a:lvl1pPr>
          </a:lstStyle>
          <a:p>
            <a:pPr marL="0" lvl="0" algn="ctr"/>
            <a:r>
              <a:rPr lang="en-US" dirty="0"/>
              <a:t>TITLE</a:t>
            </a:r>
            <a:endParaRPr lang="en-GB" dirty="0"/>
          </a:p>
        </p:txBody>
      </p:sp>
      <p:sp>
        <p:nvSpPr>
          <p:cNvPr id="17" name="Text Placeholder 4">
            <a:extLst>
              <a:ext uri="{FF2B5EF4-FFF2-40B4-BE49-F238E27FC236}">
                <a16:creationId xmlns:a16="http://schemas.microsoft.com/office/drawing/2014/main" xmlns="" id="{B293AB9F-7C1D-4A06-9F42-4FD67BF2739F}"/>
              </a:ext>
            </a:extLst>
          </p:cNvPr>
          <p:cNvSpPr>
            <a:spLocks noGrp="1"/>
          </p:cNvSpPr>
          <p:nvPr>
            <p:ph type="body" sz="quarter" idx="15" hasCustomPrompt="1"/>
          </p:nvPr>
        </p:nvSpPr>
        <p:spPr>
          <a:xfrm>
            <a:off x="1359075" y="3653097"/>
            <a:ext cx="3695206" cy="276999"/>
          </a:xfrm>
        </p:spPr>
        <p:txBody>
          <a:bodyPr lIns="0" anchor="ctr">
            <a:noAutofit/>
          </a:bodyPr>
          <a:lstStyle>
            <a:lvl1pPr marL="0" indent="0">
              <a:lnSpc>
                <a:spcPct val="100000"/>
              </a:lnSpc>
              <a:buNone/>
              <a:defRPr sz="1800" spc="0">
                <a:solidFill>
                  <a:schemeClr val="bg1"/>
                </a:solidFill>
              </a:defRPr>
            </a:lvl1pPr>
          </a:lstStyle>
          <a:p>
            <a:pPr lvl="0"/>
            <a:r>
              <a:rPr lang="en-US" dirty="0"/>
              <a:t>Name</a:t>
            </a:r>
          </a:p>
        </p:txBody>
      </p:sp>
      <p:sp>
        <p:nvSpPr>
          <p:cNvPr id="18" name="Text Placeholder 4">
            <a:extLst>
              <a:ext uri="{FF2B5EF4-FFF2-40B4-BE49-F238E27FC236}">
                <a16:creationId xmlns:a16="http://schemas.microsoft.com/office/drawing/2014/main" xmlns="" id="{224AF9FB-5C6E-4050-AE8D-3B218C0F1DAE}"/>
              </a:ext>
            </a:extLst>
          </p:cNvPr>
          <p:cNvSpPr>
            <a:spLocks noGrp="1"/>
          </p:cNvSpPr>
          <p:nvPr>
            <p:ph type="body" sz="quarter" idx="16" hasCustomPrompt="1"/>
          </p:nvPr>
        </p:nvSpPr>
        <p:spPr>
          <a:xfrm>
            <a:off x="1359075" y="4392151"/>
            <a:ext cx="3695206" cy="276999"/>
          </a:xfrm>
        </p:spPr>
        <p:txBody>
          <a:bodyPr lIns="0" anchor="ctr">
            <a:noAutofit/>
          </a:bodyPr>
          <a:lstStyle>
            <a:lvl1pPr marL="0" indent="0">
              <a:lnSpc>
                <a:spcPct val="100000"/>
              </a:lnSpc>
              <a:buNone/>
              <a:defRPr sz="1800" spc="0">
                <a:solidFill>
                  <a:schemeClr val="bg1"/>
                </a:solidFill>
              </a:defRPr>
            </a:lvl1pPr>
          </a:lstStyle>
          <a:p>
            <a:pPr lvl="0"/>
            <a:r>
              <a:rPr lang="en-US" dirty="0"/>
              <a:t>Phone</a:t>
            </a:r>
          </a:p>
        </p:txBody>
      </p:sp>
      <p:sp>
        <p:nvSpPr>
          <p:cNvPr id="19" name="Text Placeholder 4">
            <a:extLst>
              <a:ext uri="{FF2B5EF4-FFF2-40B4-BE49-F238E27FC236}">
                <a16:creationId xmlns:a16="http://schemas.microsoft.com/office/drawing/2014/main" xmlns="" id="{68A48B85-2E0B-42B6-AB4A-1302D3C828F5}"/>
              </a:ext>
            </a:extLst>
          </p:cNvPr>
          <p:cNvSpPr>
            <a:spLocks noGrp="1"/>
          </p:cNvSpPr>
          <p:nvPr>
            <p:ph type="body" sz="quarter" idx="17" hasCustomPrompt="1"/>
          </p:nvPr>
        </p:nvSpPr>
        <p:spPr>
          <a:xfrm>
            <a:off x="1359075" y="5131205"/>
            <a:ext cx="3695206" cy="276999"/>
          </a:xfrm>
        </p:spPr>
        <p:txBody>
          <a:bodyPr lIns="0" anchor="ctr">
            <a:noAutofit/>
          </a:bodyPr>
          <a:lstStyle>
            <a:lvl1pPr marL="0" indent="0">
              <a:lnSpc>
                <a:spcPct val="100000"/>
              </a:lnSpc>
              <a:buNone/>
              <a:defRPr sz="1800" spc="0">
                <a:solidFill>
                  <a:schemeClr val="bg1"/>
                </a:solidFill>
              </a:defRPr>
            </a:lvl1pPr>
          </a:lstStyle>
          <a:p>
            <a:pPr lvl="0"/>
            <a:r>
              <a:rPr lang="en-US" dirty="0"/>
              <a:t>Email</a:t>
            </a:r>
          </a:p>
        </p:txBody>
      </p:sp>
      <p:sp>
        <p:nvSpPr>
          <p:cNvPr id="20" name="Text Placeholder 4">
            <a:extLst>
              <a:ext uri="{FF2B5EF4-FFF2-40B4-BE49-F238E27FC236}">
                <a16:creationId xmlns:a16="http://schemas.microsoft.com/office/drawing/2014/main" xmlns="" id="{9244D33F-3A47-4DE3-8198-7AC5316E31E6}"/>
              </a:ext>
            </a:extLst>
          </p:cNvPr>
          <p:cNvSpPr>
            <a:spLocks noGrp="1"/>
          </p:cNvSpPr>
          <p:nvPr>
            <p:ph type="body" sz="quarter" idx="18" hasCustomPrompt="1"/>
          </p:nvPr>
        </p:nvSpPr>
        <p:spPr>
          <a:xfrm>
            <a:off x="1359075" y="5870258"/>
            <a:ext cx="3695206" cy="276999"/>
          </a:xfrm>
        </p:spPr>
        <p:txBody>
          <a:bodyPr lIns="0" anchor="ctr">
            <a:noAutofit/>
          </a:bodyPr>
          <a:lstStyle>
            <a:lvl1pPr marL="0" indent="0">
              <a:lnSpc>
                <a:spcPct val="100000"/>
              </a:lnSpc>
              <a:buNone/>
              <a:defRPr sz="1800" spc="0">
                <a:solidFill>
                  <a:schemeClr val="bg1"/>
                </a:solidFill>
              </a:defRPr>
            </a:lvl1pPr>
          </a:lstStyle>
          <a:p>
            <a:pPr lvl="0"/>
            <a:r>
              <a:rPr lang="en-US" dirty="0"/>
              <a:t>Website</a:t>
            </a:r>
          </a:p>
        </p:txBody>
      </p:sp>
      <p:sp>
        <p:nvSpPr>
          <p:cNvPr id="3" name="Content Placeholder 2">
            <a:extLst>
              <a:ext uri="{FF2B5EF4-FFF2-40B4-BE49-F238E27FC236}">
                <a16:creationId xmlns:a16="http://schemas.microsoft.com/office/drawing/2014/main" xmlns="" id="{8F220C8B-2E18-4D91-A806-6C7C3940B00F}"/>
              </a:ext>
            </a:extLst>
          </p:cNvPr>
          <p:cNvSpPr>
            <a:spLocks noGrp="1" noChangeAspect="1"/>
          </p:cNvSpPr>
          <p:nvPr>
            <p:ph sz="quarter" idx="19" hasCustomPrompt="1"/>
          </p:nvPr>
        </p:nvSpPr>
        <p:spPr>
          <a:xfrm>
            <a:off x="691080" y="4295744"/>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dirty="0"/>
              <a:t>Icon</a:t>
            </a:r>
            <a:endParaRPr lang="en-GB" dirty="0"/>
          </a:p>
        </p:txBody>
      </p:sp>
      <p:sp>
        <p:nvSpPr>
          <p:cNvPr id="28" name="Content Placeholder 2">
            <a:extLst>
              <a:ext uri="{FF2B5EF4-FFF2-40B4-BE49-F238E27FC236}">
                <a16:creationId xmlns:a16="http://schemas.microsoft.com/office/drawing/2014/main" xmlns="" id="{3D1C5933-D103-4989-B652-C7B692341BC3}"/>
              </a:ext>
            </a:extLst>
          </p:cNvPr>
          <p:cNvSpPr>
            <a:spLocks noGrp="1" noChangeAspect="1"/>
          </p:cNvSpPr>
          <p:nvPr>
            <p:ph sz="quarter" idx="20" hasCustomPrompt="1"/>
          </p:nvPr>
        </p:nvSpPr>
        <p:spPr>
          <a:xfrm>
            <a:off x="691080" y="5034798"/>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dirty="0"/>
              <a:t>Icon</a:t>
            </a:r>
            <a:endParaRPr lang="en-GB" dirty="0"/>
          </a:p>
        </p:txBody>
      </p:sp>
      <p:sp>
        <p:nvSpPr>
          <p:cNvPr id="29" name="Content Placeholder 2">
            <a:extLst>
              <a:ext uri="{FF2B5EF4-FFF2-40B4-BE49-F238E27FC236}">
                <a16:creationId xmlns:a16="http://schemas.microsoft.com/office/drawing/2014/main" xmlns="" id="{A80EBF65-A9A1-4724-B962-DB9B79A924AA}"/>
              </a:ext>
            </a:extLst>
          </p:cNvPr>
          <p:cNvSpPr>
            <a:spLocks noGrp="1" noChangeAspect="1"/>
          </p:cNvSpPr>
          <p:nvPr>
            <p:ph sz="quarter" idx="21" hasCustomPrompt="1"/>
          </p:nvPr>
        </p:nvSpPr>
        <p:spPr>
          <a:xfrm>
            <a:off x="691080" y="5773851"/>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dirty="0"/>
              <a:t>Icon</a:t>
            </a:r>
            <a:endParaRPr lang="en-GB" dirty="0"/>
          </a:p>
        </p:txBody>
      </p:sp>
      <p:sp>
        <p:nvSpPr>
          <p:cNvPr id="30" name="Content Placeholder 2">
            <a:extLst>
              <a:ext uri="{FF2B5EF4-FFF2-40B4-BE49-F238E27FC236}">
                <a16:creationId xmlns:a16="http://schemas.microsoft.com/office/drawing/2014/main" xmlns="" id="{06251342-E6E3-4C57-A0A9-C7BB3DCAE115}"/>
              </a:ext>
            </a:extLst>
          </p:cNvPr>
          <p:cNvSpPr>
            <a:spLocks noGrp="1" noChangeAspect="1"/>
          </p:cNvSpPr>
          <p:nvPr>
            <p:ph sz="quarter" idx="22" hasCustomPrompt="1"/>
          </p:nvPr>
        </p:nvSpPr>
        <p:spPr>
          <a:xfrm>
            <a:off x="691080" y="3556690"/>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dirty="0"/>
              <a:t>Icon</a:t>
            </a:r>
            <a:endParaRPr lang="en-GB" dirty="0"/>
          </a:p>
        </p:txBody>
      </p:sp>
    </p:spTree>
    <p:extLst>
      <p:ext uri="{BB962C8B-B14F-4D97-AF65-F5344CB8AC3E}">
        <p14:creationId xmlns:p14="http://schemas.microsoft.com/office/powerpoint/2010/main" val="41693542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dirty="0"/>
              <a:t>TITLE</a:t>
            </a:r>
            <a:endParaRPr lang="en-GB" dirty="0"/>
          </a:p>
        </p:txBody>
      </p:sp>
      <p:sp>
        <p:nvSpPr>
          <p:cNvPr id="3" name="Subtitle 2">
            <a:extLst>
              <a:ext uri="{FF2B5EF4-FFF2-40B4-BE49-F238E27FC236}">
                <a16:creationId xmlns:a16="http://schemas.microsoft.com/office/drawing/2014/main" xmlns=""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dirty="0"/>
              <a:t>Subtitle</a:t>
            </a:r>
          </a:p>
        </p:txBody>
      </p:sp>
      <p:grpSp>
        <p:nvGrpSpPr>
          <p:cNvPr id="6" name="Group 5">
            <a:extLst>
              <a:ext uri="{FF2B5EF4-FFF2-40B4-BE49-F238E27FC236}">
                <a16:creationId xmlns:a16="http://schemas.microsoft.com/office/drawing/2014/main" xmlns=""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xmlns=""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xmlns=""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xmlns=""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a16="http://schemas.microsoft.com/office/drawing/2014/main" xmlns=""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Freeform: Shape 12">
            <a:extLst>
              <a:ext uri="{FF2B5EF4-FFF2-40B4-BE49-F238E27FC236}">
                <a16:creationId xmlns:a16="http://schemas.microsoft.com/office/drawing/2014/main" xmlns="" id="{5BE10AC4-CBFC-4ECF-92D5-9CE1874F58D7}"/>
              </a:ext>
            </a:extLst>
          </p:cNvPr>
          <p:cNvSpPr/>
          <p:nvPr userDrawn="1"/>
        </p:nvSpPr>
        <p:spPr>
          <a:xfrm>
            <a:off x="0" y="0"/>
            <a:ext cx="8568965"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Tree>
    <p:extLst>
      <p:ext uri="{BB962C8B-B14F-4D97-AF65-F5344CB8AC3E}">
        <p14:creationId xmlns:p14="http://schemas.microsoft.com/office/powerpoint/2010/main" val="24667344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B305EBB3-0F16-4B63-82ED-191AB224B8E2}"/>
              </a:ext>
            </a:extLst>
          </p:cNvPr>
          <p:cNvSpPr/>
          <p:nvPr userDrawn="1"/>
        </p:nvSpPr>
        <p:spPr>
          <a:xfrm>
            <a:off x="4334810"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 name="Title 1">
            <a:extLst>
              <a:ext uri="{FF2B5EF4-FFF2-40B4-BE49-F238E27FC236}">
                <a16:creationId xmlns:a16="http://schemas.microsoft.com/office/drawing/2014/main" xmlns=""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dirty="0"/>
              <a:t>TITLE</a:t>
            </a:r>
            <a:endParaRPr lang="en-GB" dirty="0"/>
          </a:p>
        </p:txBody>
      </p:sp>
      <p:sp>
        <p:nvSpPr>
          <p:cNvPr id="3" name="Subtitle 2">
            <a:extLst>
              <a:ext uri="{FF2B5EF4-FFF2-40B4-BE49-F238E27FC236}">
                <a16:creationId xmlns:a16="http://schemas.microsoft.com/office/drawing/2014/main" xmlns=""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dirty="0"/>
              <a:t>Subtitle</a:t>
            </a:r>
          </a:p>
        </p:txBody>
      </p:sp>
      <p:grpSp>
        <p:nvGrpSpPr>
          <p:cNvPr id="6" name="Group 5">
            <a:extLst>
              <a:ext uri="{FF2B5EF4-FFF2-40B4-BE49-F238E27FC236}">
                <a16:creationId xmlns:a16="http://schemas.microsoft.com/office/drawing/2014/main" xmlns=""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xmlns=""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xmlns=""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xmlns=""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a16="http://schemas.microsoft.com/office/drawing/2014/main" xmlns=""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873491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smtClean="0"/>
              <a:t>Click to edit Master title style</a:t>
            </a:r>
            <a:endParaRPr lang="en-GB" dirty="0"/>
          </a:p>
        </p:txBody>
      </p:sp>
      <p:grpSp>
        <p:nvGrpSpPr>
          <p:cNvPr id="4" name="Group 3">
            <a:extLst>
              <a:ext uri="{FF2B5EF4-FFF2-40B4-BE49-F238E27FC236}">
                <a16:creationId xmlns:a16="http://schemas.microsoft.com/office/drawing/2014/main" xmlns=""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xmlns=""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xmlns=""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Slide Number Placeholder 5">
            <a:extLst>
              <a:ext uri="{FF2B5EF4-FFF2-40B4-BE49-F238E27FC236}">
                <a16:creationId xmlns:a16="http://schemas.microsoft.com/office/drawing/2014/main" xmlns=""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a:t>
            </a:fld>
            <a:endParaRPr lang="en-GB" sz="1200" dirty="0">
              <a:solidFill>
                <a:schemeClr val="bg1"/>
              </a:solidFill>
            </a:endParaRPr>
          </a:p>
        </p:txBody>
      </p:sp>
      <p:sp>
        <p:nvSpPr>
          <p:cNvPr id="9" name="Content Placeholder 2">
            <a:extLst>
              <a:ext uri="{FF2B5EF4-FFF2-40B4-BE49-F238E27FC236}">
                <a16:creationId xmlns:a16="http://schemas.microsoft.com/office/drawing/2014/main" xmlns="" id="{C7BBA6D3-FEB9-412B-8FBB-095FC3A60ABF}"/>
              </a:ext>
            </a:extLst>
          </p:cNvPr>
          <p:cNvSpPr>
            <a:spLocks noGrp="1"/>
          </p:cNvSpPr>
          <p:nvPr>
            <p:ph idx="1"/>
          </p:nvPr>
        </p:nvSpPr>
        <p:spPr>
          <a:xfrm>
            <a:off x="633186" y="1825625"/>
            <a:ext cx="10815864"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10023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smtClean="0"/>
              <a:t>Click to edit Master title style</a:t>
            </a:r>
            <a:endParaRPr lang="en-GB" dirty="0"/>
          </a:p>
        </p:txBody>
      </p:sp>
      <p:grpSp>
        <p:nvGrpSpPr>
          <p:cNvPr id="4" name="Group 3">
            <a:extLst>
              <a:ext uri="{FF2B5EF4-FFF2-40B4-BE49-F238E27FC236}">
                <a16:creationId xmlns:a16="http://schemas.microsoft.com/office/drawing/2014/main" xmlns=""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xmlns=""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xmlns=""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Slide Number Placeholder 5">
            <a:extLst>
              <a:ext uri="{FF2B5EF4-FFF2-40B4-BE49-F238E27FC236}">
                <a16:creationId xmlns:a16="http://schemas.microsoft.com/office/drawing/2014/main" xmlns=""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a:t>
            </a:fld>
            <a:endParaRPr lang="en-GB" sz="1200" dirty="0">
              <a:solidFill>
                <a:schemeClr val="bg1"/>
              </a:solidFill>
            </a:endParaRPr>
          </a:p>
        </p:txBody>
      </p:sp>
      <p:sp>
        <p:nvSpPr>
          <p:cNvPr id="9" name="Content Placeholder 2">
            <a:extLst>
              <a:ext uri="{FF2B5EF4-FFF2-40B4-BE49-F238E27FC236}">
                <a16:creationId xmlns:a16="http://schemas.microsoft.com/office/drawing/2014/main" xmlns="" id="{64A4F74B-B2CD-407C-865A-037EDFAC9DB0}"/>
              </a:ext>
            </a:extLst>
          </p:cNvPr>
          <p:cNvSpPr>
            <a:spLocks noGrp="1"/>
          </p:cNvSpPr>
          <p:nvPr>
            <p:ph sz="half" idx="1"/>
          </p:nvPr>
        </p:nvSpPr>
        <p:spPr>
          <a:xfrm>
            <a:off x="633186" y="1825625"/>
            <a:ext cx="5386614" cy="4351338"/>
          </a:xfrm>
        </p:spPr>
        <p:txBody>
          <a:bodyPr>
            <a:normAutofit/>
          </a:bodyPr>
          <a:lstStyle>
            <a:lvl1pPr>
              <a:defRPr sz="2000"/>
            </a:lvl1pPr>
            <a:lvl2pPr>
              <a:defRPr sz="1800"/>
            </a:lvl2pPr>
            <a:lvl3pPr>
              <a:defRPr sz="16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3">
            <a:extLst>
              <a:ext uri="{FF2B5EF4-FFF2-40B4-BE49-F238E27FC236}">
                <a16:creationId xmlns:a16="http://schemas.microsoft.com/office/drawing/2014/main" xmlns="" id="{A2548E2E-973A-4D52-ACB9-BF564F407308}"/>
              </a:ext>
            </a:extLst>
          </p:cNvPr>
          <p:cNvSpPr>
            <a:spLocks noGrp="1"/>
          </p:cNvSpPr>
          <p:nvPr>
            <p:ph sz="half" idx="2"/>
          </p:nvPr>
        </p:nvSpPr>
        <p:spPr>
          <a:xfrm>
            <a:off x="6172200" y="1825625"/>
            <a:ext cx="5276850" cy="4351338"/>
          </a:xfrm>
        </p:spPr>
        <p:txBody>
          <a:bodyPr>
            <a:normAutofit/>
          </a:bodyPr>
          <a:lstStyle>
            <a:lvl1pPr>
              <a:defRPr sz="2000"/>
            </a:lvl1pPr>
            <a:lvl2pPr>
              <a:defRPr sz="1800"/>
            </a:lvl2pPr>
            <a:lvl3pPr>
              <a:defRPr sz="16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51069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smtClean="0"/>
              <a:t>Click to edit Master title style</a:t>
            </a:r>
            <a:endParaRPr lang="en-GB" dirty="0"/>
          </a:p>
        </p:txBody>
      </p:sp>
      <p:grpSp>
        <p:nvGrpSpPr>
          <p:cNvPr id="4" name="Group 3">
            <a:extLst>
              <a:ext uri="{FF2B5EF4-FFF2-40B4-BE49-F238E27FC236}">
                <a16:creationId xmlns:a16="http://schemas.microsoft.com/office/drawing/2014/main" xmlns=""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xmlns=""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xmlns=""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Slide Number Placeholder 5">
            <a:extLst>
              <a:ext uri="{FF2B5EF4-FFF2-40B4-BE49-F238E27FC236}">
                <a16:creationId xmlns:a16="http://schemas.microsoft.com/office/drawing/2014/main" xmlns=""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a:t>
            </a:fld>
            <a:endParaRPr lang="en-GB" sz="1200" dirty="0">
              <a:solidFill>
                <a:schemeClr val="bg1"/>
              </a:solidFill>
            </a:endParaRPr>
          </a:p>
        </p:txBody>
      </p:sp>
      <p:sp>
        <p:nvSpPr>
          <p:cNvPr id="9" name="Text Placeholder 2">
            <a:extLst>
              <a:ext uri="{FF2B5EF4-FFF2-40B4-BE49-F238E27FC236}">
                <a16:creationId xmlns:a16="http://schemas.microsoft.com/office/drawing/2014/main" xmlns="" id="{10CD1AD0-C8B7-4785-A47D-D822CF4F248F}"/>
              </a:ext>
            </a:extLst>
          </p:cNvPr>
          <p:cNvSpPr>
            <a:spLocks noGrp="1"/>
          </p:cNvSpPr>
          <p:nvPr>
            <p:ph type="body" idx="1"/>
          </p:nvPr>
        </p:nvSpPr>
        <p:spPr>
          <a:xfrm>
            <a:off x="633186" y="1681163"/>
            <a:ext cx="533214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4">
            <a:extLst>
              <a:ext uri="{FF2B5EF4-FFF2-40B4-BE49-F238E27FC236}">
                <a16:creationId xmlns:a16="http://schemas.microsoft.com/office/drawing/2014/main" xmlns="" id="{90A1BBCF-EEF1-4C9A-BA10-9657A79560D3}"/>
              </a:ext>
            </a:extLst>
          </p:cNvPr>
          <p:cNvSpPr>
            <a:spLocks noGrp="1"/>
          </p:cNvSpPr>
          <p:nvPr>
            <p:ph type="body" sz="quarter" idx="3"/>
          </p:nvPr>
        </p:nvSpPr>
        <p:spPr>
          <a:xfrm>
            <a:off x="6172200" y="1681163"/>
            <a:ext cx="527685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3">
            <a:extLst>
              <a:ext uri="{FF2B5EF4-FFF2-40B4-BE49-F238E27FC236}">
                <a16:creationId xmlns:a16="http://schemas.microsoft.com/office/drawing/2014/main" xmlns="" id="{79F8415A-57A2-4D5C-97B0-E78499CC7C6F}"/>
              </a:ext>
            </a:extLst>
          </p:cNvPr>
          <p:cNvSpPr>
            <a:spLocks noGrp="1"/>
          </p:cNvSpPr>
          <p:nvPr>
            <p:ph sz="half" idx="2"/>
          </p:nvPr>
        </p:nvSpPr>
        <p:spPr>
          <a:xfrm>
            <a:off x="633186" y="2505075"/>
            <a:ext cx="5332147" cy="3684588"/>
          </a:xfrm>
        </p:spPr>
        <p:txBody>
          <a:bodyPr>
            <a:normAutofit/>
          </a:bodyPr>
          <a:lstStyle>
            <a:lvl1pPr>
              <a:defRPr sz="2000"/>
            </a:lvl1pPr>
            <a:lvl2pPr>
              <a:defRPr sz="1800"/>
            </a:lvl2pPr>
            <a:lvl3pPr>
              <a:defRPr sz="16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5">
            <a:extLst>
              <a:ext uri="{FF2B5EF4-FFF2-40B4-BE49-F238E27FC236}">
                <a16:creationId xmlns:a16="http://schemas.microsoft.com/office/drawing/2014/main" xmlns="" id="{37A31490-A10D-455A-B515-E26064D0E10A}"/>
              </a:ext>
            </a:extLst>
          </p:cNvPr>
          <p:cNvSpPr>
            <a:spLocks noGrp="1"/>
          </p:cNvSpPr>
          <p:nvPr>
            <p:ph sz="quarter" idx="4"/>
          </p:nvPr>
        </p:nvSpPr>
        <p:spPr>
          <a:xfrm>
            <a:off x="6172200" y="2505075"/>
            <a:ext cx="5276850" cy="3684588"/>
          </a:xfrm>
        </p:spPr>
        <p:txBody>
          <a:bodyPr>
            <a:normAutofit/>
          </a:bodyPr>
          <a:lstStyle>
            <a:lvl1pPr>
              <a:defRPr sz="2000"/>
            </a:lvl1pPr>
            <a:lvl2pPr>
              <a:defRPr sz="1800"/>
            </a:lvl2pPr>
            <a:lvl3pPr>
              <a:defRPr sz="16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9070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xmlns=""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xmlns=""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Slide Number Placeholder 5">
            <a:extLst>
              <a:ext uri="{FF2B5EF4-FFF2-40B4-BE49-F238E27FC236}">
                <a16:creationId xmlns:a16="http://schemas.microsoft.com/office/drawing/2014/main" xmlns=""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a:t>
            </a:fld>
            <a:endParaRPr lang="en-GB" sz="1200" dirty="0">
              <a:solidFill>
                <a:schemeClr val="bg1"/>
              </a:solidFill>
            </a:endParaRPr>
          </a:p>
        </p:txBody>
      </p:sp>
      <p:sp>
        <p:nvSpPr>
          <p:cNvPr id="9" name="Text Placeholder 3">
            <a:extLst>
              <a:ext uri="{FF2B5EF4-FFF2-40B4-BE49-F238E27FC236}">
                <a16:creationId xmlns:a16="http://schemas.microsoft.com/office/drawing/2014/main" xmlns="" id="{9F5DF135-B773-4FF0-A198-6877681591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0" name="Content Placeholder 2">
            <a:extLst>
              <a:ext uri="{FF2B5EF4-FFF2-40B4-BE49-F238E27FC236}">
                <a16:creationId xmlns:a16="http://schemas.microsoft.com/office/drawing/2014/main" xmlns="" id="{4D4BA48E-457A-42FA-BC00-3AE386B38A0C}"/>
              </a:ext>
            </a:extLst>
          </p:cNvPr>
          <p:cNvSpPr>
            <a:spLocks noGrp="1"/>
          </p:cNvSpPr>
          <p:nvPr>
            <p:ph idx="1"/>
          </p:nvPr>
        </p:nvSpPr>
        <p:spPr>
          <a:xfrm>
            <a:off x="5183188" y="987425"/>
            <a:ext cx="626586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itle 1">
            <a:extLst>
              <a:ext uri="{FF2B5EF4-FFF2-40B4-BE49-F238E27FC236}">
                <a16:creationId xmlns:a16="http://schemas.microsoft.com/office/drawing/2014/main" xmlns="" id="{43DF8AE6-3466-400C-B6F1-335DF4DED075}"/>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Tree>
    <p:extLst>
      <p:ext uri="{BB962C8B-B14F-4D97-AF65-F5344CB8AC3E}">
        <p14:creationId xmlns:p14="http://schemas.microsoft.com/office/powerpoint/2010/main" val="3976986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02">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B305EBB3-0F16-4B63-82ED-191AB224B8E2}"/>
              </a:ext>
            </a:extLst>
          </p:cNvPr>
          <p:cNvSpPr/>
          <p:nvPr userDrawn="1"/>
        </p:nvSpPr>
        <p:spPr>
          <a:xfrm>
            <a:off x="5512953"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2" name="Picture Placeholder 11">
            <a:extLst>
              <a:ext uri="{FF2B5EF4-FFF2-40B4-BE49-F238E27FC236}">
                <a16:creationId xmlns:a16="http://schemas.microsoft.com/office/drawing/2014/main" xmlns="" id="{1A440F4A-C2AF-406D-B420-CCF52F447AC1}"/>
              </a:ext>
            </a:extLst>
          </p:cNvPr>
          <p:cNvSpPr>
            <a:spLocks noGrp="1"/>
          </p:cNvSpPr>
          <p:nvPr>
            <p:ph type="pic" sz="quarter" idx="10" hasCustomPrompt="1"/>
          </p:nvPr>
        </p:nvSpPr>
        <p:spPr>
          <a:xfrm>
            <a:off x="-1" y="0"/>
            <a:ext cx="5504688" cy="6858000"/>
          </a:xfrm>
        </p:spPr>
        <p:txBody>
          <a:bodyPr anchor="ctr" anchorCtr="1">
            <a:normAutofit/>
          </a:bodyPr>
          <a:lstStyle>
            <a:lvl1pPr marL="0" indent="0">
              <a:buNone/>
              <a:defRPr sz="2400">
                <a:solidFill>
                  <a:schemeClr val="bg1"/>
                </a:solidFill>
              </a:defRPr>
            </a:lvl1pPr>
          </a:lstStyle>
          <a:p>
            <a:r>
              <a:rPr lang="en-US" dirty="0"/>
              <a:t>Insert Image</a:t>
            </a:r>
            <a:endParaRPr lang="en-GB" dirty="0"/>
          </a:p>
        </p:txBody>
      </p:sp>
      <p:sp>
        <p:nvSpPr>
          <p:cNvPr id="2" name="Title 1">
            <a:extLst>
              <a:ext uri="{FF2B5EF4-FFF2-40B4-BE49-F238E27FC236}">
                <a16:creationId xmlns:a16="http://schemas.microsoft.com/office/drawing/2014/main" xmlns=""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dirty="0"/>
              <a:t>TITLE</a:t>
            </a:r>
            <a:endParaRPr lang="en-GB" dirty="0"/>
          </a:p>
        </p:txBody>
      </p:sp>
      <p:sp>
        <p:nvSpPr>
          <p:cNvPr id="3" name="Subtitle 2">
            <a:extLst>
              <a:ext uri="{FF2B5EF4-FFF2-40B4-BE49-F238E27FC236}">
                <a16:creationId xmlns:a16="http://schemas.microsoft.com/office/drawing/2014/main" xmlns=""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dirty="0"/>
              <a:t>Subtitle</a:t>
            </a:r>
          </a:p>
        </p:txBody>
      </p:sp>
    </p:spTree>
    <p:extLst>
      <p:ext uri="{BB962C8B-B14F-4D97-AF65-F5344CB8AC3E}">
        <p14:creationId xmlns:p14="http://schemas.microsoft.com/office/powerpoint/2010/main" val="12708547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xmlns=""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xmlns=""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Slide Number Placeholder 5">
            <a:extLst>
              <a:ext uri="{FF2B5EF4-FFF2-40B4-BE49-F238E27FC236}">
                <a16:creationId xmlns:a16="http://schemas.microsoft.com/office/drawing/2014/main" xmlns=""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a:t>
            </a:fld>
            <a:endParaRPr lang="en-GB" sz="1200" dirty="0">
              <a:solidFill>
                <a:schemeClr val="bg1"/>
              </a:solidFill>
            </a:endParaRPr>
          </a:p>
        </p:txBody>
      </p:sp>
      <p:sp>
        <p:nvSpPr>
          <p:cNvPr id="9" name="Title 1">
            <a:extLst>
              <a:ext uri="{FF2B5EF4-FFF2-40B4-BE49-F238E27FC236}">
                <a16:creationId xmlns:a16="http://schemas.microsoft.com/office/drawing/2014/main" xmlns="" id="{A3EA16B2-FFAE-4A6E-977D-191BC1DB5B28}"/>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10" name="Text Placeholder 3">
            <a:extLst>
              <a:ext uri="{FF2B5EF4-FFF2-40B4-BE49-F238E27FC236}">
                <a16:creationId xmlns:a16="http://schemas.microsoft.com/office/drawing/2014/main" xmlns="" id="{436B2E80-B2B9-4309-8C9B-11D0B83C43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1" name="Picture Placeholder 2">
            <a:extLst>
              <a:ext uri="{FF2B5EF4-FFF2-40B4-BE49-F238E27FC236}">
                <a16:creationId xmlns:a16="http://schemas.microsoft.com/office/drawing/2014/main" xmlns="" id="{03DB89DF-F372-4E54-9DFD-D53E42A2B8E8}"/>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extLst>
      <p:ext uri="{BB962C8B-B14F-4D97-AF65-F5344CB8AC3E}">
        <p14:creationId xmlns:p14="http://schemas.microsoft.com/office/powerpoint/2010/main" val="4294346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03">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xmlns="" id="{47CEAAF6-CCA9-40F8-8A3D-FAAD92220D11}"/>
              </a:ext>
            </a:extLst>
          </p:cNvPr>
          <p:cNvSpPr>
            <a:spLocks noGrp="1"/>
          </p:cNvSpPr>
          <p:nvPr>
            <p:ph type="pic" sz="quarter" idx="10" hasCustomPrompt="1"/>
          </p:nvPr>
        </p:nvSpPr>
        <p:spPr>
          <a:xfrm>
            <a:off x="-2" y="0"/>
            <a:ext cx="12192001" cy="6858000"/>
          </a:xfrm>
        </p:spPr>
        <p:txBody>
          <a:bodyPr anchor="ctr" anchorCtr="1">
            <a:normAutofit/>
          </a:bodyPr>
          <a:lstStyle>
            <a:lvl1pPr marL="0" indent="0">
              <a:buNone/>
              <a:defRPr sz="2400">
                <a:solidFill>
                  <a:schemeClr val="bg1"/>
                </a:solidFill>
              </a:defRPr>
            </a:lvl1pPr>
          </a:lstStyle>
          <a:p>
            <a:r>
              <a:rPr lang="en-US" dirty="0"/>
              <a:t>Insert Image</a:t>
            </a:r>
            <a:endParaRPr lang="en-GB" dirty="0"/>
          </a:p>
        </p:txBody>
      </p:sp>
      <p:sp>
        <p:nvSpPr>
          <p:cNvPr id="2" name="Title 1">
            <a:extLst>
              <a:ext uri="{FF2B5EF4-FFF2-40B4-BE49-F238E27FC236}">
                <a16:creationId xmlns:a16="http://schemas.microsoft.com/office/drawing/2014/main" xmlns="" id="{C1744DE2-A455-46F2-BE15-959050C87CE4}"/>
              </a:ext>
            </a:extLst>
          </p:cNvPr>
          <p:cNvSpPr>
            <a:spLocks noGrp="1"/>
          </p:cNvSpPr>
          <p:nvPr>
            <p:ph type="ctrTitle" hasCustomPrompt="1"/>
          </p:nvPr>
        </p:nvSpPr>
        <p:spPr>
          <a:xfrm>
            <a:off x="316020" y="2404234"/>
            <a:ext cx="5330038" cy="1746504"/>
          </a:xfrm>
        </p:spPr>
        <p:txBody>
          <a:bodyPr vert="horz" lIns="0" tIns="45720" rIns="0" bIns="45720" rtlCol="0" anchor="b" anchorCtr="1">
            <a:noAutofit/>
          </a:bodyPr>
          <a:lstStyle>
            <a:lvl1pPr>
              <a:defRPr lang="en-GB" dirty="0">
                <a:solidFill>
                  <a:schemeClr val="bg1"/>
                </a:solidFill>
              </a:defRPr>
            </a:lvl1pPr>
          </a:lstStyle>
          <a:p>
            <a:pPr marL="0" lvl="0"/>
            <a:r>
              <a:rPr lang="en-US" dirty="0"/>
              <a:t>TITLE</a:t>
            </a:r>
            <a:endParaRPr lang="en-GB" dirty="0"/>
          </a:p>
        </p:txBody>
      </p:sp>
      <p:sp>
        <p:nvSpPr>
          <p:cNvPr id="3" name="Subtitle 2">
            <a:extLst>
              <a:ext uri="{FF2B5EF4-FFF2-40B4-BE49-F238E27FC236}">
                <a16:creationId xmlns:a16="http://schemas.microsoft.com/office/drawing/2014/main" xmlns="" id="{AC9DE4F3-CE8F-41A0-BFDE-76D0DF1DF432}"/>
              </a:ext>
            </a:extLst>
          </p:cNvPr>
          <p:cNvSpPr>
            <a:spLocks noGrp="1"/>
          </p:cNvSpPr>
          <p:nvPr>
            <p:ph type="subTitle" idx="1" hasCustomPrompt="1"/>
          </p:nvPr>
        </p:nvSpPr>
        <p:spPr>
          <a:xfrm>
            <a:off x="453180" y="4553291"/>
            <a:ext cx="5049510" cy="521208"/>
          </a:xfrm>
        </p:spPr>
        <p:txBody>
          <a:bodyPr vert="horz" lIns="0" tIns="0" rIns="0" bIns="0" rtlCol="0" anchor="t" anchorCtr="1">
            <a:noAutofit/>
          </a:bodyPr>
          <a:lstStyle>
            <a:lvl1pPr marL="0" indent="0">
              <a:lnSpc>
                <a:spcPct val="100000"/>
              </a:lnSpc>
              <a:spcBef>
                <a:spcPts val="0"/>
              </a:spcBef>
              <a:buNone/>
              <a:defRPr lang="en-GB" sz="2000" dirty="0">
                <a:solidFill>
                  <a:schemeClr val="bg1"/>
                </a:solidFill>
              </a:defRPr>
            </a:lvl1pPr>
          </a:lstStyle>
          <a:p>
            <a:pPr lvl="0"/>
            <a:r>
              <a:rPr lang="en-US" dirty="0"/>
              <a:t>Subtitle</a:t>
            </a:r>
            <a:endParaRPr lang="en-GB" dirty="0"/>
          </a:p>
        </p:txBody>
      </p:sp>
    </p:spTree>
    <p:extLst>
      <p:ext uri="{BB962C8B-B14F-4D97-AF65-F5344CB8AC3E}">
        <p14:creationId xmlns:p14="http://schemas.microsoft.com/office/powerpoint/2010/main" val="3477175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xmlns="" id="{AAF32A0B-D38A-4E4A-BD5E-94B671296508}"/>
              </a:ext>
            </a:extLst>
          </p:cNvPr>
          <p:cNvSpPr>
            <a:spLocks noGrp="1"/>
          </p:cNvSpPr>
          <p:nvPr>
            <p:ph type="pic" sz="quarter" idx="10" hasCustomPrompt="1"/>
          </p:nvPr>
        </p:nvSpPr>
        <p:spPr>
          <a:xfrm>
            <a:off x="-2" y="0"/>
            <a:ext cx="12192001" cy="6858000"/>
          </a:xfrm>
        </p:spPr>
        <p:txBody>
          <a:bodyPr anchor="ctr" anchorCtr="1">
            <a:normAutofit/>
          </a:bodyPr>
          <a:lstStyle>
            <a:lvl1pPr marL="0" indent="0">
              <a:buNone/>
              <a:defRPr sz="2400">
                <a:solidFill>
                  <a:schemeClr val="tx1"/>
                </a:solidFill>
              </a:defRPr>
            </a:lvl1pPr>
          </a:lstStyle>
          <a:p>
            <a:r>
              <a:rPr lang="en-US" dirty="0"/>
              <a:t>Insert Image</a:t>
            </a:r>
            <a:endParaRPr lang="en-GB" dirty="0"/>
          </a:p>
        </p:txBody>
      </p:sp>
      <p:sp>
        <p:nvSpPr>
          <p:cNvPr id="2" name="Title 1">
            <a:extLst>
              <a:ext uri="{FF2B5EF4-FFF2-40B4-BE49-F238E27FC236}">
                <a16:creationId xmlns:a16="http://schemas.microsoft.com/office/drawing/2014/main" xmlns="" id="{2DCD3B46-48AB-439D-A981-D3596F977592}"/>
              </a:ext>
            </a:extLst>
          </p:cNvPr>
          <p:cNvSpPr>
            <a:spLocks noGrp="1"/>
          </p:cNvSpPr>
          <p:nvPr>
            <p:ph type="title"/>
          </p:nvPr>
        </p:nvSpPr>
        <p:spPr>
          <a:xfrm>
            <a:off x="4590288" y="2313432"/>
            <a:ext cx="6592824" cy="2852737"/>
          </a:xfrm>
        </p:spPr>
        <p:txBody>
          <a:bodyPr vert="horz" lIns="91440" tIns="45720" rIns="91440" bIns="45720" rtlCol="0" anchor="b">
            <a:noAutofit/>
          </a:bodyPr>
          <a:lstStyle>
            <a:lvl1pPr>
              <a:defRPr lang="en-GB" sz="6000" dirty="0">
                <a:solidFill>
                  <a:schemeClr val="bg1"/>
                </a:solidFill>
              </a:defRPr>
            </a:lvl1pPr>
          </a:lstStyle>
          <a:p>
            <a:pPr lvl="0"/>
            <a:r>
              <a:rPr lang="en-US" smtClean="0"/>
              <a:t>Click to edit Master title style</a:t>
            </a:r>
            <a:endParaRPr lang="en-GB" dirty="0"/>
          </a:p>
        </p:txBody>
      </p:sp>
      <p:sp>
        <p:nvSpPr>
          <p:cNvPr id="3" name="Text Placeholder 2">
            <a:extLst>
              <a:ext uri="{FF2B5EF4-FFF2-40B4-BE49-F238E27FC236}">
                <a16:creationId xmlns:a16="http://schemas.microsoft.com/office/drawing/2014/main" xmlns="" id="{2728D712-0D13-4ECD-9BEB-B8EE651FF63F}"/>
              </a:ext>
            </a:extLst>
          </p:cNvPr>
          <p:cNvSpPr>
            <a:spLocks noGrp="1"/>
          </p:cNvSpPr>
          <p:nvPr>
            <p:ph type="body" idx="1"/>
          </p:nvPr>
        </p:nvSpPr>
        <p:spPr>
          <a:xfrm>
            <a:off x="4590288" y="5193792"/>
            <a:ext cx="6592824" cy="978408"/>
          </a:xfrm>
        </p:spPr>
        <p:txBody>
          <a:bodyPr vert="horz" lIns="91440" tIns="45720" rIns="91440" bIns="45720" rtlCol="0">
            <a:noAutofit/>
          </a:bodyPr>
          <a:lstStyle>
            <a:lvl1pPr marL="0" indent="0">
              <a:buNone/>
              <a:defRPr lang="en-US" sz="1600">
                <a:solidFill>
                  <a:schemeClr val="bg1"/>
                </a:solidFill>
              </a:defRPr>
            </a:lvl1pPr>
          </a:lstStyle>
          <a:p>
            <a:pPr marL="228600" lvl="0" indent="-228600"/>
            <a:r>
              <a:rPr lang="en-US" smtClean="0"/>
              <a:t>Click to edit Master text styles</a:t>
            </a:r>
          </a:p>
        </p:txBody>
      </p:sp>
    </p:spTree>
    <p:extLst>
      <p:ext uri="{BB962C8B-B14F-4D97-AF65-F5344CB8AC3E}">
        <p14:creationId xmlns:p14="http://schemas.microsoft.com/office/powerpoint/2010/main" val="3411308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1 Content_2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A46D6285-06A8-4297-915D-0A280359C280}"/>
              </a:ext>
            </a:extLst>
          </p:cNvPr>
          <p:cNvSpPr>
            <a:spLocks noGrp="1"/>
          </p:cNvSpPr>
          <p:nvPr>
            <p:ph type="pic" sz="quarter" idx="10" hasCustomPrompt="1"/>
          </p:nvPr>
        </p:nvSpPr>
        <p:spPr>
          <a:xfrm>
            <a:off x="6836125" y="0"/>
            <a:ext cx="5355875"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dirty="0"/>
              <a:t>Insert Image</a:t>
            </a:r>
            <a:endParaRPr lang="en-GB" dirty="0"/>
          </a:p>
        </p:txBody>
      </p:sp>
      <p:sp>
        <p:nvSpPr>
          <p:cNvPr id="14" name="Text Placeholder 12">
            <a:extLst>
              <a:ext uri="{FF2B5EF4-FFF2-40B4-BE49-F238E27FC236}">
                <a16:creationId xmlns:a16="http://schemas.microsoft.com/office/drawing/2014/main" xmlns="" id="{C7F0E85E-786D-44FC-A9C8-8853277D7C38}"/>
              </a:ext>
            </a:extLst>
          </p:cNvPr>
          <p:cNvSpPr>
            <a:spLocks noGrp="1"/>
          </p:cNvSpPr>
          <p:nvPr>
            <p:ph type="body" sz="quarter" idx="12"/>
          </p:nvPr>
        </p:nvSpPr>
        <p:spPr>
          <a:xfrm>
            <a:off x="4386558" y="2717803"/>
            <a:ext cx="2834640" cy="3368675"/>
          </a:xfrm>
        </p:spPr>
        <p:txBody>
          <a:bodyPr vert="horz" wrap="square" lIns="0" tIns="45720" rIns="0" bIns="45720" rtlCol="0" anchor="t">
            <a:noAutofit/>
          </a:bodyPr>
          <a:lstStyle>
            <a:lvl1pPr marL="0" indent="0">
              <a:buNone/>
              <a:defRPr lang="en-US" sz="1400" dirty="0" smtClean="0">
                <a:latin typeface="+mn-lt"/>
                <a:ea typeface="+mj-ea"/>
                <a:cs typeface="+mj-cs"/>
              </a:defRPr>
            </a:lvl1pPr>
          </a:lstStyle>
          <a:p>
            <a:pPr marL="57150" lvl="0" indent="-285750">
              <a:lnSpc>
                <a:spcPct val="100000"/>
              </a:lnSpc>
              <a:spcBef>
                <a:spcPct val="0"/>
              </a:spcBef>
            </a:pPr>
            <a:r>
              <a:rPr lang="en-US" smtClean="0"/>
              <a:t>Click to edit Master text styles</a:t>
            </a:r>
          </a:p>
        </p:txBody>
      </p:sp>
      <p:sp>
        <p:nvSpPr>
          <p:cNvPr id="13" name="Text Placeholder 12">
            <a:extLst>
              <a:ext uri="{FF2B5EF4-FFF2-40B4-BE49-F238E27FC236}">
                <a16:creationId xmlns:a16="http://schemas.microsoft.com/office/drawing/2014/main" xmlns="" id="{B48BA177-B717-42B2-884C-04576C20342D}"/>
              </a:ext>
            </a:extLst>
          </p:cNvPr>
          <p:cNvSpPr>
            <a:spLocks noGrp="1"/>
          </p:cNvSpPr>
          <p:nvPr>
            <p:ph type="body" sz="quarter" idx="11"/>
          </p:nvPr>
        </p:nvSpPr>
        <p:spPr>
          <a:xfrm>
            <a:off x="647700" y="2717803"/>
            <a:ext cx="2834640" cy="3368675"/>
          </a:xfrm>
        </p:spPr>
        <p:txBody>
          <a:bodyPr vert="horz" wrap="square" lIns="0" tIns="45720" rIns="0" bIns="45720" rtlCol="0" anchor="t">
            <a:noAutofit/>
          </a:bodyPr>
          <a:lstStyle>
            <a:lvl1pPr marL="0" indent="0">
              <a:buNone/>
              <a:defRPr lang="en-US" sz="1400" dirty="0" smtClean="0">
                <a:latin typeface="+mn-lt"/>
                <a:ea typeface="+mj-ea"/>
                <a:cs typeface="+mj-cs"/>
              </a:defRPr>
            </a:lvl1pPr>
          </a:lstStyle>
          <a:p>
            <a:pPr marL="57150" lvl="0" indent="-285750">
              <a:lnSpc>
                <a:spcPct val="100000"/>
              </a:lnSpc>
              <a:spcBef>
                <a:spcPct val="0"/>
              </a:spcBef>
            </a:pPr>
            <a:r>
              <a:rPr lang="en-US" smtClean="0"/>
              <a:t>Click to edit Master text styles</a:t>
            </a:r>
          </a:p>
        </p:txBody>
      </p:sp>
      <p:sp>
        <p:nvSpPr>
          <p:cNvPr id="2" name="Title 1">
            <a:extLst>
              <a:ext uri="{FF2B5EF4-FFF2-40B4-BE49-F238E27FC236}">
                <a16:creationId xmlns:a16="http://schemas.microsoft.com/office/drawing/2014/main" xmlns="" id="{2558FCDE-8F3F-4E83-B550-DF944B424F78}"/>
              </a:ext>
            </a:extLst>
          </p:cNvPr>
          <p:cNvSpPr>
            <a:spLocks noGrp="1"/>
          </p:cNvSpPr>
          <p:nvPr>
            <p:ph type="title"/>
          </p:nvPr>
        </p:nvSpPr>
        <p:spPr>
          <a:xfrm>
            <a:off x="633186" y="557439"/>
            <a:ext cx="6891564" cy="830997"/>
          </a:xfrm>
        </p:spPr>
        <p:txBody>
          <a:bodyPr vert="horz" wrap="square" lIns="0" tIns="45720" rIns="91440" bIns="45720" rtlCol="0" anchor="t">
            <a:noAutofit/>
          </a:bodyPr>
          <a:lstStyle>
            <a:lvl1pPr>
              <a:defRPr lang="en-GB" sz="2400">
                <a:latin typeface="Corbel" panose="020B0503020204020204" pitchFamily="34" charset="0"/>
              </a:defRPr>
            </a:lvl1pPr>
          </a:lstStyle>
          <a:p>
            <a:pPr lvl="0">
              <a:lnSpc>
                <a:spcPct val="100000"/>
              </a:lnSpc>
            </a:pPr>
            <a:r>
              <a:rPr lang="en-US" smtClean="0"/>
              <a:t>Click to edit Master title style</a:t>
            </a:r>
            <a:endParaRPr lang="en-GB" dirty="0"/>
          </a:p>
        </p:txBody>
      </p:sp>
      <p:sp>
        <p:nvSpPr>
          <p:cNvPr id="16" name="Content Placeholder 15">
            <a:extLst>
              <a:ext uri="{FF2B5EF4-FFF2-40B4-BE49-F238E27FC236}">
                <a16:creationId xmlns:a16="http://schemas.microsoft.com/office/drawing/2014/main" xmlns="" id="{C1ABB07C-6957-412E-9A87-72242AA3EE85}"/>
              </a:ext>
            </a:extLst>
          </p:cNvPr>
          <p:cNvSpPr>
            <a:spLocks noGrp="1"/>
          </p:cNvSpPr>
          <p:nvPr>
            <p:ph sz="quarter" idx="13" hasCustomPrompt="1"/>
          </p:nvPr>
        </p:nvSpPr>
        <p:spPr>
          <a:xfrm>
            <a:off x="1906451" y="1981200"/>
            <a:ext cx="548640" cy="548640"/>
          </a:xfrm>
        </p:spPr>
        <p:txBody>
          <a:bodyPr lIns="0" tIns="0" rIns="0" bIns="0" anchor="ctr">
            <a:noAutofit/>
          </a:bodyPr>
          <a:lstStyle>
            <a:lvl1pPr marL="0" indent="0" algn="ctr">
              <a:buNone/>
              <a:defRPr sz="1400"/>
            </a:lvl1pPr>
          </a:lstStyle>
          <a:p>
            <a:pPr lvl="0"/>
            <a:r>
              <a:rPr lang="en-US" dirty="0"/>
              <a:t>Icon</a:t>
            </a:r>
            <a:endParaRPr lang="en-GB" dirty="0"/>
          </a:p>
        </p:txBody>
      </p:sp>
      <p:sp>
        <p:nvSpPr>
          <p:cNvPr id="17" name="Content Placeholder 15">
            <a:extLst>
              <a:ext uri="{FF2B5EF4-FFF2-40B4-BE49-F238E27FC236}">
                <a16:creationId xmlns:a16="http://schemas.microsoft.com/office/drawing/2014/main" xmlns="" id="{6DF8CB66-232E-4CE3-96FC-CE37C74994E1}"/>
              </a:ext>
            </a:extLst>
          </p:cNvPr>
          <p:cNvSpPr>
            <a:spLocks noGrp="1"/>
          </p:cNvSpPr>
          <p:nvPr>
            <p:ph sz="quarter" idx="14" hasCustomPrompt="1"/>
          </p:nvPr>
        </p:nvSpPr>
        <p:spPr>
          <a:xfrm>
            <a:off x="5645309" y="1981200"/>
            <a:ext cx="548640" cy="548640"/>
          </a:xfrm>
        </p:spPr>
        <p:txBody>
          <a:bodyPr lIns="0" tIns="0" rIns="0" bIns="0" anchor="ctr">
            <a:noAutofit/>
          </a:bodyPr>
          <a:lstStyle>
            <a:lvl1pPr marL="0" indent="0" algn="ctr">
              <a:buNone/>
              <a:defRPr sz="1400"/>
            </a:lvl1pPr>
          </a:lstStyle>
          <a:p>
            <a:pPr lvl="0"/>
            <a:r>
              <a:rPr lang="en-US" dirty="0"/>
              <a:t>Icon</a:t>
            </a:r>
            <a:endParaRPr lang="en-GB" dirty="0"/>
          </a:p>
        </p:txBody>
      </p:sp>
      <p:sp>
        <p:nvSpPr>
          <p:cNvPr id="18" name="Slide Number Placeholder 7">
            <a:extLst>
              <a:ext uri="{FF2B5EF4-FFF2-40B4-BE49-F238E27FC236}">
                <a16:creationId xmlns:a16="http://schemas.microsoft.com/office/drawing/2014/main" xmlns="" id="{8728750D-82C7-4A8D-A7C7-554934667964}"/>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GB" smtClean="0"/>
              <a:pPr algn="ctr"/>
              <a:t>‹#›</a:t>
            </a:fld>
            <a:endParaRPr lang="en-GB" dirty="0"/>
          </a:p>
        </p:txBody>
      </p:sp>
    </p:spTree>
    <p:extLst>
      <p:ext uri="{BB962C8B-B14F-4D97-AF65-F5344CB8AC3E}">
        <p14:creationId xmlns:p14="http://schemas.microsoft.com/office/powerpoint/2010/main" val="2772049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2 Content_3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dirty="0"/>
              <a:t>Insert Image</a:t>
            </a:r>
            <a:endParaRPr lang="en-GB" dirty="0"/>
          </a:p>
        </p:txBody>
      </p:sp>
      <p:sp>
        <p:nvSpPr>
          <p:cNvPr id="14" name="Text Placeholder 12">
            <a:extLst>
              <a:ext uri="{FF2B5EF4-FFF2-40B4-BE49-F238E27FC236}">
                <a16:creationId xmlns:a16="http://schemas.microsoft.com/office/drawing/2014/main" xmlns="" id="{C7F0E85E-786D-44FC-A9C8-8853277D7C38}"/>
              </a:ext>
            </a:extLst>
          </p:cNvPr>
          <p:cNvSpPr>
            <a:spLocks noGrp="1"/>
          </p:cNvSpPr>
          <p:nvPr>
            <p:ph type="body" sz="quarter" idx="12"/>
          </p:nvPr>
        </p:nvSpPr>
        <p:spPr>
          <a:xfrm>
            <a:off x="3888842"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en-US" smtClean="0"/>
              <a:t>Click to edit Master text styles</a:t>
            </a:r>
          </a:p>
        </p:txBody>
      </p:sp>
      <p:sp>
        <p:nvSpPr>
          <p:cNvPr id="13" name="Text Placeholder 12">
            <a:extLst>
              <a:ext uri="{FF2B5EF4-FFF2-40B4-BE49-F238E27FC236}">
                <a16:creationId xmlns:a16="http://schemas.microsoft.com/office/drawing/2014/main" xmlns="" id="{B48BA177-B717-42B2-884C-04576C20342D}"/>
              </a:ext>
            </a:extLst>
          </p:cNvPr>
          <p:cNvSpPr>
            <a:spLocks noGrp="1"/>
          </p:cNvSpPr>
          <p:nvPr>
            <p:ph type="body" sz="quarter" idx="11"/>
          </p:nvPr>
        </p:nvSpPr>
        <p:spPr>
          <a:xfrm>
            <a:off x="647700"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en-US" smtClean="0"/>
              <a:t>Click to edit Master text styles</a:t>
            </a:r>
          </a:p>
        </p:txBody>
      </p:sp>
      <p:sp>
        <p:nvSpPr>
          <p:cNvPr id="2" name="Title 1">
            <a:extLst>
              <a:ext uri="{FF2B5EF4-FFF2-40B4-BE49-F238E27FC236}">
                <a16:creationId xmlns:a16="http://schemas.microsoft.com/office/drawing/2014/main" xmlns=""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a:lnSpc>
                <a:spcPct val="100000"/>
              </a:lnSpc>
            </a:pPr>
            <a:r>
              <a:rPr lang="en-US" smtClean="0"/>
              <a:t>Click to edit Master title style</a:t>
            </a:r>
            <a:endParaRPr lang="en-GB" dirty="0"/>
          </a:p>
        </p:txBody>
      </p:sp>
      <p:sp>
        <p:nvSpPr>
          <p:cNvPr id="16" name="Content Placeholder 15">
            <a:extLst>
              <a:ext uri="{FF2B5EF4-FFF2-40B4-BE49-F238E27FC236}">
                <a16:creationId xmlns:a16="http://schemas.microsoft.com/office/drawing/2014/main" xmlns="" id="{C1ABB07C-6957-412E-9A87-72242AA3EE85}"/>
              </a:ext>
            </a:extLst>
          </p:cNvPr>
          <p:cNvSpPr>
            <a:spLocks noGrp="1"/>
          </p:cNvSpPr>
          <p:nvPr>
            <p:ph sz="quarter" idx="13" hasCustomPrompt="1"/>
          </p:nvPr>
        </p:nvSpPr>
        <p:spPr>
          <a:xfrm>
            <a:off x="1562100" y="1981200"/>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dirty="0"/>
              <a:t>Icon</a:t>
            </a:r>
            <a:endParaRPr lang="en-GB" dirty="0"/>
          </a:p>
        </p:txBody>
      </p:sp>
      <p:sp>
        <p:nvSpPr>
          <p:cNvPr id="17" name="Content Placeholder 15">
            <a:extLst>
              <a:ext uri="{FF2B5EF4-FFF2-40B4-BE49-F238E27FC236}">
                <a16:creationId xmlns:a16="http://schemas.microsoft.com/office/drawing/2014/main" xmlns="" id="{6DF8CB66-232E-4CE3-96FC-CE37C74994E1}"/>
              </a:ext>
            </a:extLst>
          </p:cNvPr>
          <p:cNvSpPr>
            <a:spLocks noGrp="1"/>
          </p:cNvSpPr>
          <p:nvPr>
            <p:ph sz="quarter" idx="14" hasCustomPrompt="1"/>
          </p:nvPr>
        </p:nvSpPr>
        <p:spPr>
          <a:xfrm>
            <a:off x="4803242" y="1981200"/>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dirty="0"/>
              <a:t>Icon</a:t>
            </a:r>
            <a:endParaRPr lang="en-GB" dirty="0"/>
          </a:p>
        </p:txBody>
      </p:sp>
      <p:sp>
        <p:nvSpPr>
          <p:cNvPr id="8" name="Text Placeholder 12">
            <a:extLst>
              <a:ext uri="{FF2B5EF4-FFF2-40B4-BE49-F238E27FC236}">
                <a16:creationId xmlns:a16="http://schemas.microsoft.com/office/drawing/2014/main" xmlns="" id="{DEF523FD-B1FC-40A7-93AA-389CB38E17C0}"/>
              </a:ext>
            </a:extLst>
          </p:cNvPr>
          <p:cNvSpPr>
            <a:spLocks noGrp="1"/>
          </p:cNvSpPr>
          <p:nvPr>
            <p:ph type="body" sz="quarter" idx="15"/>
          </p:nvPr>
        </p:nvSpPr>
        <p:spPr>
          <a:xfrm>
            <a:off x="7129985"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en-US" smtClean="0"/>
              <a:t>Click to edit Master text styles</a:t>
            </a:r>
          </a:p>
        </p:txBody>
      </p:sp>
      <p:sp>
        <p:nvSpPr>
          <p:cNvPr id="10" name="Content Placeholder 15">
            <a:extLst>
              <a:ext uri="{FF2B5EF4-FFF2-40B4-BE49-F238E27FC236}">
                <a16:creationId xmlns:a16="http://schemas.microsoft.com/office/drawing/2014/main" xmlns="" id="{B60C8CC8-C869-4395-B389-D76DF4A56AA1}"/>
              </a:ext>
            </a:extLst>
          </p:cNvPr>
          <p:cNvSpPr>
            <a:spLocks noGrp="1"/>
          </p:cNvSpPr>
          <p:nvPr>
            <p:ph sz="quarter" idx="16" hasCustomPrompt="1"/>
          </p:nvPr>
        </p:nvSpPr>
        <p:spPr>
          <a:xfrm>
            <a:off x="8044385" y="1981200"/>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dirty="0"/>
              <a:t>Icon</a:t>
            </a:r>
            <a:endParaRPr lang="en-GB" dirty="0"/>
          </a:p>
        </p:txBody>
      </p:sp>
      <p:sp>
        <p:nvSpPr>
          <p:cNvPr id="11" name="Slide Number Placeholder 7">
            <a:extLst>
              <a:ext uri="{FF2B5EF4-FFF2-40B4-BE49-F238E27FC236}">
                <a16:creationId xmlns:a16="http://schemas.microsoft.com/office/drawing/2014/main" xmlns="" id="{E10AF5F6-7B7D-4CE6-A1D0-2F46804D3CE7}"/>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GB" smtClean="0"/>
              <a:pPr algn="ctr"/>
              <a:t>‹#›</a:t>
            </a:fld>
            <a:endParaRPr lang="en-GB" dirty="0"/>
          </a:p>
        </p:txBody>
      </p:sp>
    </p:spTree>
    <p:extLst>
      <p:ext uri="{BB962C8B-B14F-4D97-AF65-F5344CB8AC3E}">
        <p14:creationId xmlns:p14="http://schemas.microsoft.com/office/powerpoint/2010/main" val="1054804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3 Content_2 column Vertical">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dirty="0"/>
              <a:t>Insert Image</a:t>
            </a:r>
            <a:endParaRPr lang="en-GB" dirty="0"/>
          </a:p>
        </p:txBody>
      </p:sp>
      <p:sp>
        <p:nvSpPr>
          <p:cNvPr id="13" name="Text Placeholder 12">
            <a:extLst>
              <a:ext uri="{FF2B5EF4-FFF2-40B4-BE49-F238E27FC236}">
                <a16:creationId xmlns:a16="http://schemas.microsoft.com/office/drawing/2014/main" xmlns="" id="{B48BA177-B717-42B2-884C-04576C20342D}"/>
              </a:ext>
            </a:extLst>
          </p:cNvPr>
          <p:cNvSpPr>
            <a:spLocks noGrp="1"/>
          </p:cNvSpPr>
          <p:nvPr>
            <p:ph type="body" sz="quarter" idx="11"/>
          </p:nvPr>
        </p:nvSpPr>
        <p:spPr>
          <a:xfrm>
            <a:off x="1809750" y="1847927"/>
            <a:ext cx="7315200" cy="146161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a:lnSpc>
                <a:spcPct val="100000"/>
              </a:lnSpc>
              <a:spcBef>
                <a:spcPct val="0"/>
              </a:spcBef>
              <a:buNone/>
            </a:pPr>
            <a:r>
              <a:rPr lang="en-US" smtClean="0"/>
              <a:t>Click to edit Master text styles</a:t>
            </a:r>
          </a:p>
        </p:txBody>
      </p:sp>
      <p:sp>
        <p:nvSpPr>
          <p:cNvPr id="2" name="Title 1">
            <a:extLst>
              <a:ext uri="{FF2B5EF4-FFF2-40B4-BE49-F238E27FC236}">
                <a16:creationId xmlns:a16="http://schemas.microsoft.com/office/drawing/2014/main" xmlns=""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a:lnSpc>
                <a:spcPct val="100000"/>
              </a:lnSpc>
            </a:pPr>
            <a:r>
              <a:rPr lang="en-US" smtClean="0"/>
              <a:t>Click to edit Master title style</a:t>
            </a:r>
            <a:endParaRPr lang="en-GB" dirty="0"/>
          </a:p>
        </p:txBody>
      </p:sp>
      <p:sp>
        <p:nvSpPr>
          <p:cNvPr id="16" name="Content Placeholder 15">
            <a:extLst>
              <a:ext uri="{FF2B5EF4-FFF2-40B4-BE49-F238E27FC236}">
                <a16:creationId xmlns:a16="http://schemas.microsoft.com/office/drawing/2014/main" xmlns="" id="{C1ABB07C-6957-412E-9A87-72242AA3EE85}"/>
              </a:ext>
            </a:extLst>
          </p:cNvPr>
          <p:cNvSpPr>
            <a:spLocks noGrp="1"/>
          </p:cNvSpPr>
          <p:nvPr>
            <p:ph sz="quarter" idx="13" hasCustomPrompt="1"/>
          </p:nvPr>
        </p:nvSpPr>
        <p:spPr>
          <a:xfrm>
            <a:off x="647700" y="2304413"/>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dirty="0"/>
              <a:t>Icon</a:t>
            </a:r>
            <a:endParaRPr lang="en-GB" dirty="0"/>
          </a:p>
        </p:txBody>
      </p:sp>
      <p:sp>
        <p:nvSpPr>
          <p:cNvPr id="11" name="Text Placeholder 12">
            <a:extLst>
              <a:ext uri="{FF2B5EF4-FFF2-40B4-BE49-F238E27FC236}">
                <a16:creationId xmlns:a16="http://schemas.microsoft.com/office/drawing/2014/main" xmlns="" id="{C3BB8EAB-4266-4938-A8CB-6D18C938017F}"/>
              </a:ext>
            </a:extLst>
          </p:cNvPr>
          <p:cNvSpPr>
            <a:spLocks noGrp="1"/>
          </p:cNvSpPr>
          <p:nvPr>
            <p:ph type="body" sz="quarter" idx="14"/>
          </p:nvPr>
        </p:nvSpPr>
        <p:spPr>
          <a:xfrm>
            <a:off x="1809750" y="4048520"/>
            <a:ext cx="7315200" cy="146161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a:lnSpc>
                <a:spcPct val="100000"/>
              </a:lnSpc>
              <a:spcBef>
                <a:spcPct val="0"/>
              </a:spcBef>
              <a:buNone/>
            </a:pPr>
            <a:r>
              <a:rPr lang="en-US" smtClean="0"/>
              <a:t>Click to edit Master text styles</a:t>
            </a:r>
          </a:p>
        </p:txBody>
      </p:sp>
      <p:sp>
        <p:nvSpPr>
          <p:cNvPr id="12" name="Content Placeholder 15">
            <a:extLst>
              <a:ext uri="{FF2B5EF4-FFF2-40B4-BE49-F238E27FC236}">
                <a16:creationId xmlns:a16="http://schemas.microsoft.com/office/drawing/2014/main" xmlns="" id="{716D363C-A0A5-4FB1-8CC2-850C0CD9F4E7}"/>
              </a:ext>
            </a:extLst>
          </p:cNvPr>
          <p:cNvSpPr>
            <a:spLocks noGrp="1"/>
          </p:cNvSpPr>
          <p:nvPr>
            <p:ph sz="quarter" idx="15" hasCustomPrompt="1"/>
          </p:nvPr>
        </p:nvSpPr>
        <p:spPr>
          <a:xfrm>
            <a:off x="647700" y="4505006"/>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dirty="0"/>
              <a:t>Icon</a:t>
            </a:r>
            <a:endParaRPr lang="en-GB" dirty="0"/>
          </a:p>
        </p:txBody>
      </p:sp>
      <p:sp>
        <p:nvSpPr>
          <p:cNvPr id="15" name="Slide Number Placeholder 7">
            <a:extLst>
              <a:ext uri="{FF2B5EF4-FFF2-40B4-BE49-F238E27FC236}">
                <a16:creationId xmlns:a16="http://schemas.microsoft.com/office/drawing/2014/main" xmlns="" id="{AAF4A39B-C3C3-4691-BB94-371047ADD50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GB" smtClean="0"/>
              <a:pPr algn="ctr"/>
              <a:t>‹#›</a:t>
            </a:fld>
            <a:endParaRPr lang="en-GB" dirty="0"/>
          </a:p>
        </p:txBody>
      </p:sp>
    </p:spTree>
    <p:extLst>
      <p:ext uri="{BB962C8B-B14F-4D97-AF65-F5344CB8AC3E}">
        <p14:creationId xmlns:p14="http://schemas.microsoft.com/office/powerpoint/2010/main" val="2447190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4 Content_1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dirty="0"/>
              <a:t>Insert Image</a:t>
            </a:r>
            <a:endParaRPr lang="en-GB" dirty="0"/>
          </a:p>
        </p:txBody>
      </p:sp>
      <p:sp>
        <p:nvSpPr>
          <p:cNvPr id="13" name="Text Placeholder 12">
            <a:extLst>
              <a:ext uri="{FF2B5EF4-FFF2-40B4-BE49-F238E27FC236}">
                <a16:creationId xmlns:a16="http://schemas.microsoft.com/office/drawing/2014/main" xmlns="" id="{B48BA177-B717-42B2-884C-04576C20342D}"/>
              </a:ext>
            </a:extLst>
          </p:cNvPr>
          <p:cNvSpPr>
            <a:spLocks noGrp="1"/>
          </p:cNvSpPr>
          <p:nvPr>
            <p:ph type="body" sz="quarter" idx="11"/>
          </p:nvPr>
        </p:nvSpPr>
        <p:spPr>
          <a:xfrm>
            <a:off x="1562100" y="1733627"/>
            <a:ext cx="2438400" cy="424807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a:lnSpc>
                <a:spcPct val="100000"/>
              </a:lnSpc>
              <a:spcBef>
                <a:spcPct val="0"/>
              </a:spcBef>
              <a:buNone/>
            </a:pPr>
            <a:r>
              <a:rPr lang="en-US" smtClean="0"/>
              <a:t>Click to edit Master text styles</a:t>
            </a:r>
          </a:p>
        </p:txBody>
      </p:sp>
      <p:sp>
        <p:nvSpPr>
          <p:cNvPr id="2" name="Title 1">
            <a:extLst>
              <a:ext uri="{FF2B5EF4-FFF2-40B4-BE49-F238E27FC236}">
                <a16:creationId xmlns:a16="http://schemas.microsoft.com/office/drawing/2014/main" xmlns=""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a:lnSpc>
                <a:spcPct val="100000"/>
              </a:lnSpc>
            </a:pPr>
            <a:r>
              <a:rPr lang="en-US" smtClean="0"/>
              <a:t>Click to edit Master title style</a:t>
            </a:r>
            <a:endParaRPr lang="en-GB" dirty="0"/>
          </a:p>
        </p:txBody>
      </p:sp>
      <p:sp>
        <p:nvSpPr>
          <p:cNvPr id="16" name="Content Placeholder 15">
            <a:extLst>
              <a:ext uri="{FF2B5EF4-FFF2-40B4-BE49-F238E27FC236}">
                <a16:creationId xmlns:a16="http://schemas.microsoft.com/office/drawing/2014/main" xmlns="" id="{C1ABB07C-6957-412E-9A87-72242AA3EE85}"/>
              </a:ext>
            </a:extLst>
          </p:cNvPr>
          <p:cNvSpPr>
            <a:spLocks noGrp="1"/>
          </p:cNvSpPr>
          <p:nvPr>
            <p:ph sz="quarter" idx="13" hasCustomPrompt="1"/>
          </p:nvPr>
        </p:nvSpPr>
        <p:spPr>
          <a:xfrm>
            <a:off x="647700" y="1733627"/>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dirty="0"/>
              <a:t>Icon</a:t>
            </a:r>
            <a:endParaRPr lang="en-GB" dirty="0"/>
          </a:p>
        </p:txBody>
      </p:sp>
      <p:sp>
        <p:nvSpPr>
          <p:cNvPr id="8" name="Slide Number Placeholder 7">
            <a:extLst>
              <a:ext uri="{FF2B5EF4-FFF2-40B4-BE49-F238E27FC236}">
                <a16:creationId xmlns:a16="http://schemas.microsoft.com/office/drawing/2014/main" xmlns="" id="{100F546D-5491-4A19-9725-5C920C5738B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GB" smtClean="0"/>
              <a:pPr algn="ctr"/>
              <a:t>‹#›</a:t>
            </a:fld>
            <a:endParaRPr lang="en-GB" dirty="0"/>
          </a:p>
        </p:txBody>
      </p:sp>
    </p:spTree>
    <p:extLst>
      <p:ext uri="{BB962C8B-B14F-4D97-AF65-F5344CB8AC3E}">
        <p14:creationId xmlns:p14="http://schemas.microsoft.com/office/powerpoint/2010/main" val="2215973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5 Content">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xmlns="" id="{B48BA177-B717-42B2-884C-04576C20342D}"/>
              </a:ext>
            </a:extLst>
          </p:cNvPr>
          <p:cNvSpPr>
            <a:spLocks noGrp="1"/>
          </p:cNvSpPr>
          <p:nvPr>
            <p:ph type="body" sz="quarter" idx="11"/>
          </p:nvPr>
        </p:nvSpPr>
        <p:spPr>
          <a:xfrm>
            <a:off x="1562100" y="1733627"/>
            <a:ext cx="8534400" cy="4248073"/>
          </a:xfrm>
        </p:spPr>
        <p:txBody>
          <a:bodyPr vert="horz" wrap="square" lIns="0" tIns="45720" rIns="0" bIns="45720" rtlCol="0" anchor="t">
            <a:noAutofit/>
          </a:bodyPr>
          <a:lstStyle>
            <a:lvl1pPr>
              <a:defRPr lang="en-US" sz="1400" dirty="0" smtClean="0">
                <a:solidFill>
                  <a:schemeClr val="tx1"/>
                </a:solidFill>
                <a:latin typeface="+mn-lt"/>
                <a:ea typeface="+mj-ea"/>
                <a:cs typeface="+mj-cs"/>
              </a:defRPr>
            </a:lvl1pPr>
          </a:lstStyle>
          <a:p>
            <a:pPr marL="0" lvl="0">
              <a:lnSpc>
                <a:spcPct val="100000"/>
              </a:lnSpc>
              <a:spcBef>
                <a:spcPct val="0"/>
              </a:spcBef>
              <a:buNone/>
            </a:pPr>
            <a:r>
              <a:rPr lang="en-US" smtClean="0"/>
              <a:t>Click to edit Master text styles</a:t>
            </a:r>
          </a:p>
        </p:txBody>
      </p:sp>
      <p:sp>
        <p:nvSpPr>
          <p:cNvPr id="2" name="Title 1">
            <a:extLst>
              <a:ext uri="{FF2B5EF4-FFF2-40B4-BE49-F238E27FC236}">
                <a16:creationId xmlns:a16="http://schemas.microsoft.com/office/drawing/2014/main" xmlns=""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smtClean="0"/>
              <a:t>Click to edit Master title style</a:t>
            </a:r>
            <a:endParaRPr lang="en-GB" dirty="0"/>
          </a:p>
        </p:txBody>
      </p:sp>
      <p:sp>
        <p:nvSpPr>
          <p:cNvPr id="16" name="Content Placeholder 15">
            <a:extLst>
              <a:ext uri="{FF2B5EF4-FFF2-40B4-BE49-F238E27FC236}">
                <a16:creationId xmlns:a16="http://schemas.microsoft.com/office/drawing/2014/main" xmlns="" id="{C1ABB07C-6957-412E-9A87-72242AA3EE85}"/>
              </a:ext>
            </a:extLst>
          </p:cNvPr>
          <p:cNvSpPr>
            <a:spLocks noGrp="1"/>
          </p:cNvSpPr>
          <p:nvPr>
            <p:ph sz="quarter" idx="13" hasCustomPrompt="1"/>
          </p:nvPr>
        </p:nvSpPr>
        <p:spPr>
          <a:xfrm>
            <a:off x="647700" y="1733627"/>
            <a:ext cx="548640" cy="548640"/>
          </a:xfrm>
        </p:spPr>
        <p:txBody>
          <a:bodyPr lIns="0" tIns="0" rIns="0" bIns="0" anchor="ctr">
            <a:noAutofit/>
          </a:bodyPr>
          <a:lstStyle>
            <a:lvl1pPr marL="0" indent="0" algn="ctr">
              <a:buNone/>
              <a:defRPr sz="1400">
                <a:solidFill>
                  <a:schemeClr val="tx1"/>
                </a:solidFill>
              </a:defRPr>
            </a:lvl1pPr>
          </a:lstStyle>
          <a:p>
            <a:pPr lvl="0"/>
            <a:r>
              <a:rPr lang="en-US" dirty="0"/>
              <a:t>Icon</a:t>
            </a:r>
            <a:endParaRPr lang="en-GB" dirty="0"/>
          </a:p>
        </p:txBody>
      </p:sp>
      <p:grpSp>
        <p:nvGrpSpPr>
          <p:cNvPr id="11" name="Group 10">
            <a:extLst>
              <a:ext uri="{FF2B5EF4-FFF2-40B4-BE49-F238E27FC236}">
                <a16:creationId xmlns:a16="http://schemas.microsoft.com/office/drawing/2014/main" xmlns="" id="{00AC1958-0DCB-4970-ADE3-E64DAAFC501D}"/>
              </a:ext>
            </a:extLst>
          </p:cNvPr>
          <p:cNvGrpSpPr/>
          <p:nvPr userDrawn="1"/>
        </p:nvGrpSpPr>
        <p:grpSpPr>
          <a:xfrm>
            <a:off x="0" y="6086479"/>
            <a:ext cx="12192000" cy="600974"/>
            <a:chOff x="0" y="6086479"/>
            <a:chExt cx="12192000" cy="600974"/>
          </a:xfrm>
        </p:grpSpPr>
        <p:sp>
          <p:nvSpPr>
            <p:cNvPr id="12" name="Rectangle 11">
              <a:extLst>
                <a:ext uri="{FF2B5EF4-FFF2-40B4-BE49-F238E27FC236}">
                  <a16:creationId xmlns:a16="http://schemas.microsoft.com/office/drawing/2014/main" xmlns="" id="{9E71A8D8-5A28-4968-9E80-110E9CB88F92}"/>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a:extLst>
                <a:ext uri="{FF2B5EF4-FFF2-40B4-BE49-F238E27FC236}">
                  <a16:creationId xmlns:a16="http://schemas.microsoft.com/office/drawing/2014/main" xmlns="" id="{7239C02C-1FAD-4E73-AB32-5A30A946A447}"/>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5" name="Slide Number Placeholder 5">
            <a:extLst>
              <a:ext uri="{FF2B5EF4-FFF2-40B4-BE49-F238E27FC236}">
                <a16:creationId xmlns:a16="http://schemas.microsoft.com/office/drawing/2014/main" xmlns="" id="{FF40D550-A563-4E50-AEE9-6D9D19499F9F}"/>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a:t>
            </a:fld>
            <a:endParaRPr lang="en-GB" sz="1200" dirty="0">
              <a:solidFill>
                <a:schemeClr val="bg1"/>
              </a:solidFill>
            </a:endParaRPr>
          </a:p>
        </p:txBody>
      </p:sp>
    </p:spTree>
    <p:extLst>
      <p:ext uri="{BB962C8B-B14F-4D97-AF65-F5344CB8AC3E}">
        <p14:creationId xmlns:p14="http://schemas.microsoft.com/office/powerpoint/2010/main" val="1830657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xmlns="" id="{90F2147C-DDBF-4431-95AC-650CCE32FC7A}"/>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tx1"/>
                </a:solidFill>
              </a:defRPr>
            </a:lvl1pPr>
          </a:lstStyle>
          <a:p>
            <a:pPr algn="ctr"/>
            <a:fld id="{817179DE-9BF3-494C-804F-0C7C90AC8700}" type="slidenum">
              <a:rPr lang="en-GB" smtClean="0"/>
              <a:pPr algn="ctr"/>
              <a:t>‹#›</a:t>
            </a:fld>
            <a:endParaRPr lang="en-GB" dirty="0"/>
          </a:p>
        </p:txBody>
      </p:sp>
      <p:sp>
        <p:nvSpPr>
          <p:cNvPr id="2" name="Title Placeholder 1">
            <a:extLst>
              <a:ext uri="{FF2B5EF4-FFF2-40B4-BE49-F238E27FC236}">
                <a16:creationId xmlns:a16="http://schemas.microsoft.com/office/drawing/2014/main" xmlns="" id="{224C3681-351A-40D9-8C08-632E98237C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a:extLst>
              <a:ext uri="{FF2B5EF4-FFF2-40B4-BE49-F238E27FC236}">
                <a16:creationId xmlns:a16="http://schemas.microsoft.com/office/drawing/2014/main" xmlns="" id="{607CEF16-92A3-4A77-B95D-A9DB52319F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96770716"/>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70" r:id="rId10"/>
    <p:sldLayoutId id="2147483669" r:id="rId11"/>
    <p:sldLayoutId id="2147483655"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3"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12" Type="http://schemas.openxmlformats.org/officeDocument/2006/relationships/hyperlink" Target="mailto:info@asccc.org" TargetMode="External"/><Relationship Id="rId2" Type="http://schemas.openxmlformats.org/officeDocument/2006/relationships/image" Target="../media/image17.jpeg"/><Relationship Id="rId1" Type="http://schemas.openxmlformats.org/officeDocument/2006/relationships/slideLayout" Target="../slideLayouts/slideLayout13.xml"/><Relationship Id="rId6" Type="http://schemas.openxmlformats.org/officeDocument/2006/relationships/image" Target="../media/image39.svg"/><Relationship Id="rId11" Type="http://schemas.openxmlformats.org/officeDocument/2006/relationships/image" Target="../media/image2.png"/><Relationship Id="rId10" Type="http://schemas.openxmlformats.org/officeDocument/2006/relationships/image" Target="../media/image43.svg"/><Relationship Id="rId1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hyperlink" Target="https://californiacommunitycolleges.cccco.edu/Portals/0/Reports/2016-EEO-and-Diversity-Handbook-ADA.pdf" TargetMode="External"/><Relationship Id="rId2" Type="http://schemas.openxmlformats.org/officeDocument/2006/relationships/hyperlink" Target="https://asccc.org/sites/default/files/Hiring_Paper.pdf"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11.jpeg"/><Relationship Id="rId1" Type="http://schemas.openxmlformats.org/officeDocument/2006/relationships/slideLayout" Target="../slideLayouts/slideLayout6.xml"/><Relationship Id="rId6" Type="http://schemas.openxmlformats.org/officeDocument/2006/relationships/image" Target="../media/image16.svg"/><Relationship Id="rId5" Type="http://schemas.openxmlformats.org/officeDocument/2006/relationships/image" Target="../media/image13.png"/><Relationship Id="rId4" Type="http://schemas.openxmlformats.org/officeDocument/2006/relationships/image" Target="../media/image14.svg"/><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Three people sitting at picnic table">
            <a:extLst>
              <a:ext uri="{FF2B5EF4-FFF2-40B4-BE49-F238E27FC236}">
                <a16:creationId xmlns:a16="http://schemas.microsoft.com/office/drawing/2014/main" xmlns="" id="{0B90EB26-97FD-4B8B-86E0-B00589E0946D}"/>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a:stretch/>
        </p:blipFill>
        <p:spPr>
          <a:xfrm>
            <a:off x="-1" y="0"/>
            <a:ext cx="6676568" cy="6858000"/>
          </a:xfrm>
        </p:spPr>
      </p:pic>
      <p:sp>
        <p:nvSpPr>
          <p:cNvPr id="2" name="Title 1">
            <a:extLst>
              <a:ext uri="{FF2B5EF4-FFF2-40B4-BE49-F238E27FC236}">
                <a16:creationId xmlns:a16="http://schemas.microsoft.com/office/drawing/2014/main" xmlns="" id="{28BAA8DA-C40B-4AB9-9407-30FB70335152}"/>
              </a:ext>
            </a:extLst>
          </p:cNvPr>
          <p:cNvSpPr>
            <a:spLocks noGrp="1"/>
          </p:cNvSpPr>
          <p:nvPr>
            <p:ph type="ctrTitle"/>
          </p:nvPr>
        </p:nvSpPr>
        <p:spPr>
          <a:xfrm>
            <a:off x="7093179" y="1320800"/>
            <a:ext cx="4592920" cy="3328852"/>
          </a:xfrm>
        </p:spPr>
        <p:txBody>
          <a:bodyPr/>
          <a:lstStyle/>
          <a:p>
            <a:r>
              <a:rPr lang="en-GB" dirty="0" smtClean="0"/>
              <a:t>Promoting Culture Change at the Local Level:  Faculty Diversity</a:t>
            </a:r>
            <a:br>
              <a:rPr lang="en-GB" dirty="0" smtClean="0"/>
            </a:br>
            <a:endParaRPr lang="en-GB" dirty="0"/>
          </a:p>
        </p:txBody>
      </p:sp>
      <p:sp>
        <p:nvSpPr>
          <p:cNvPr id="12" name="Subtitle 11">
            <a:extLst>
              <a:ext uri="{FF2B5EF4-FFF2-40B4-BE49-F238E27FC236}">
                <a16:creationId xmlns:a16="http://schemas.microsoft.com/office/drawing/2014/main" xmlns="" id="{B28A8D9C-5123-4D2B-9272-016EF90E0E50}"/>
              </a:ext>
            </a:extLst>
          </p:cNvPr>
          <p:cNvSpPr>
            <a:spLocks noGrp="1"/>
          </p:cNvSpPr>
          <p:nvPr>
            <p:ph type="subTitle" idx="1"/>
          </p:nvPr>
        </p:nvSpPr>
        <p:spPr>
          <a:xfrm>
            <a:off x="7374728" y="5339559"/>
            <a:ext cx="4178808" cy="1360502"/>
          </a:xfrm>
        </p:spPr>
        <p:txBody>
          <a:bodyPr/>
          <a:lstStyle/>
          <a:p>
            <a:r>
              <a:rPr lang="en-GB" b="1" dirty="0" smtClean="0"/>
              <a:t>ASCCC SPRING 2019 PLENARY</a:t>
            </a:r>
          </a:p>
          <a:p>
            <a:r>
              <a:rPr lang="en-GB" b="1" dirty="0" smtClean="0"/>
              <a:t>Silvester Henderson, ASCCC At-Large Representative Robert L. Stewart Jr., Los Angeles Southwest College LaTonya Parker, ASCCC South Representative</a:t>
            </a:r>
            <a:endParaRPr lang="en-GB" b="1" dirty="0"/>
          </a:p>
        </p:txBody>
      </p:sp>
      <p:grpSp>
        <p:nvGrpSpPr>
          <p:cNvPr id="4" name="Group 3" descr="decorative element">
            <a:extLst>
              <a:ext uri="{FF2B5EF4-FFF2-40B4-BE49-F238E27FC236}">
                <a16:creationId xmlns:a16="http://schemas.microsoft.com/office/drawing/2014/main" xmlns="" id="{EB664AAE-5AE9-41D7-8346-002B9F445323}"/>
              </a:ext>
            </a:extLst>
          </p:cNvPr>
          <p:cNvGrpSpPr/>
          <p:nvPr/>
        </p:nvGrpSpPr>
        <p:grpSpPr>
          <a:xfrm>
            <a:off x="-3740" y="0"/>
            <a:ext cx="6208649" cy="6858000"/>
            <a:chOff x="-3740" y="0"/>
            <a:chExt cx="6208649" cy="6858000"/>
          </a:xfrm>
        </p:grpSpPr>
        <p:sp>
          <p:nvSpPr>
            <p:cNvPr id="11" name="Freeform: Shape 10">
              <a:extLst>
                <a:ext uri="{FF2B5EF4-FFF2-40B4-BE49-F238E27FC236}">
                  <a16:creationId xmlns:a16="http://schemas.microsoft.com/office/drawing/2014/main" xmlns="" id="{927C3783-B800-4093-BB0D-D5AEF08C3B59}"/>
                </a:ext>
              </a:extLst>
            </p:cNvPr>
            <p:cNvSpPr/>
            <p:nvPr/>
          </p:nvSpPr>
          <p:spPr>
            <a:xfrm>
              <a:off x="-3740" y="0"/>
              <a:ext cx="6208649" cy="6858000"/>
            </a:xfrm>
            <a:custGeom>
              <a:avLst/>
              <a:gdLst>
                <a:gd name="connsiteX0" fmla="*/ 0 w 6208649"/>
                <a:gd name="connsiteY0" fmla="*/ 0 h 6858000"/>
                <a:gd name="connsiteX1" fmla="*/ 6208649 w 6208649"/>
                <a:gd name="connsiteY1" fmla="*/ 0 h 6858000"/>
                <a:gd name="connsiteX2" fmla="*/ 2737815 w 6208649"/>
                <a:gd name="connsiteY2" fmla="*/ 6858000 h 6858000"/>
                <a:gd name="connsiteX3" fmla="*/ 0 w 62086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08649" h="6858000">
                  <a:moveTo>
                    <a:pt x="0" y="0"/>
                  </a:moveTo>
                  <a:lnTo>
                    <a:pt x="6208649" y="0"/>
                  </a:lnTo>
                  <a:lnTo>
                    <a:pt x="2737815" y="6858000"/>
                  </a:lnTo>
                  <a:lnTo>
                    <a:pt x="0" y="6858000"/>
                  </a:lnTo>
                  <a:close/>
                </a:path>
              </a:pathLst>
            </a:custGeom>
            <a:solidFill>
              <a:schemeClr val="bg1">
                <a:lumMod val="9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9" name="Rectangle 8">
              <a:extLst>
                <a:ext uri="{FF2B5EF4-FFF2-40B4-BE49-F238E27FC236}">
                  <a16:creationId xmlns:a16="http://schemas.microsoft.com/office/drawing/2014/main" xmlns="" id="{B576E978-A841-4A4F-B153-CC369D9391D3}"/>
                </a:ext>
              </a:extLst>
            </p:cNvPr>
            <p:cNvSpPr/>
            <p:nvPr/>
          </p:nvSpPr>
          <p:spPr>
            <a:xfrm>
              <a:off x="1451429" y="0"/>
              <a:ext cx="3222172" cy="6858000"/>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3" name="Picture 2"/>
          <p:cNvPicPr>
            <a:picLocks noChangeAspect="1"/>
          </p:cNvPicPr>
          <p:nvPr/>
        </p:nvPicPr>
        <p:blipFill>
          <a:blip r:embed="rId4"/>
          <a:stretch>
            <a:fillRect/>
          </a:stretch>
        </p:blipFill>
        <p:spPr>
          <a:xfrm>
            <a:off x="7274144" y="287367"/>
            <a:ext cx="4230991" cy="786452"/>
          </a:xfrm>
          <a:prstGeom prst="rect">
            <a:avLst/>
          </a:prstGeom>
        </p:spPr>
      </p:pic>
    </p:spTree>
    <p:extLst>
      <p:ext uri="{BB962C8B-B14F-4D97-AF65-F5344CB8AC3E}">
        <p14:creationId xmlns:p14="http://schemas.microsoft.com/office/powerpoint/2010/main" val="1725568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people laughing at a laptop screen">
            <a:extLst>
              <a:ext uri="{FF2B5EF4-FFF2-40B4-BE49-F238E27FC236}">
                <a16:creationId xmlns:a16="http://schemas.microsoft.com/office/drawing/2014/main" xmlns="" id="{9402120B-1989-41A6-9ED1-21A56316A60D}"/>
              </a:ext>
            </a:extLst>
          </p:cNvPr>
          <p:cNvPicPr>
            <a:picLocks noGrp="1" noChangeAspect="1"/>
          </p:cNvPicPr>
          <p:nvPr>
            <p:ph type="pic" sz="quarter" idx="12"/>
          </p:nvPr>
        </p:nvPicPr>
        <p:blipFill rotWithShape="1">
          <a:blip r:embed="rId2" cstate="email">
            <a:extLst>
              <a:ext uri="{28A0092B-C50C-407E-A947-70E740481C1C}">
                <a14:useLocalDpi xmlns:a14="http://schemas.microsoft.com/office/drawing/2010/main"/>
              </a:ext>
            </a:extLst>
          </a:blip>
          <a:srcRect/>
          <a:stretch/>
        </p:blipFill>
        <p:spPr>
          <a:xfrm>
            <a:off x="0" y="0"/>
            <a:ext cx="8087304" cy="6858000"/>
          </a:xfrm>
        </p:spPr>
      </p:pic>
      <p:pic>
        <p:nvPicPr>
          <p:cNvPr id="5" name="Picture Placeholder 4" descr="group of students at graduation">
            <a:extLst>
              <a:ext uri="{FF2B5EF4-FFF2-40B4-BE49-F238E27FC236}">
                <a16:creationId xmlns:a16="http://schemas.microsoft.com/office/drawing/2014/main" xmlns="" id="{BD0958B7-E663-4510-9C53-EE09FEEB7365}"/>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a:xfrm>
            <a:off x="6464300" y="0"/>
            <a:ext cx="5727700" cy="6858000"/>
          </a:xfrm>
        </p:spPr>
      </p:pic>
      <p:grpSp>
        <p:nvGrpSpPr>
          <p:cNvPr id="9" name="Group 8" descr="decorative element">
            <a:extLst>
              <a:ext uri="{FF2B5EF4-FFF2-40B4-BE49-F238E27FC236}">
                <a16:creationId xmlns:a16="http://schemas.microsoft.com/office/drawing/2014/main" xmlns="" id="{E7969C14-1078-4610-9BC5-74119C9B87BE}"/>
              </a:ext>
            </a:extLst>
          </p:cNvPr>
          <p:cNvGrpSpPr/>
          <p:nvPr/>
        </p:nvGrpSpPr>
        <p:grpSpPr>
          <a:xfrm>
            <a:off x="0" y="3808320"/>
            <a:ext cx="7833208" cy="2547440"/>
            <a:chOff x="0" y="3808320"/>
            <a:chExt cx="7833208" cy="2547440"/>
          </a:xfrm>
        </p:grpSpPr>
        <p:sp>
          <p:nvSpPr>
            <p:cNvPr id="10" name="Freeform: Shape 9">
              <a:extLst>
                <a:ext uri="{FF2B5EF4-FFF2-40B4-BE49-F238E27FC236}">
                  <a16:creationId xmlns:a16="http://schemas.microsoft.com/office/drawing/2014/main" xmlns="" id="{E531D018-EFA3-4346-AB80-7CE436393D9E}"/>
                </a:ext>
              </a:extLst>
            </p:cNvPr>
            <p:cNvSpPr/>
            <p:nvPr/>
          </p:nvSpPr>
          <p:spPr>
            <a:xfrm>
              <a:off x="0" y="3808320"/>
              <a:ext cx="7833208" cy="2547440"/>
            </a:xfrm>
            <a:custGeom>
              <a:avLst/>
              <a:gdLst>
                <a:gd name="connsiteX0" fmla="*/ 0 w 7833208"/>
                <a:gd name="connsiteY0" fmla="*/ 0 h 2547440"/>
                <a:gd name="connsiteX1" fmla="*/ 7833208 w 7833208"/>
                <a:gd name="connsiteY1" fmla="*/ 0 h 2547440"/>
                <a:gd name="connsiteX2" fmla="*/ 7135846 w 7833208"/>
                <a:gd name="connsiteY2" fmla="*/ 2547440 h 2547440"/>
                <a:gd name="connsiteX3" fmla="*/ 0 w 7833208"/>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833208" h="2547440">
                  <a:moveTo>
                    <a:pt x="0" y="0"/>
                  </a:moveTo>
                  <a:lnTo>
                    <a:pt x="7833208" y="0"/>
                  </a:lnTo>
                  <a:lnTo>
                    <a:pt x="7135846" y="2547440"/>
                  </a:lnTo>
                  <a:lnTo>
                    <a:pt x="0" y="254744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1" name="Freeform: Shape 10">
              <a:extLst>
                <a:ext uri="{FF2B5EF4-FFF2-40B4-BE49-F238E27FC236}">
                  <a16:creationId xmlns:a16="http://schemas.microsoft.com/office/drawing/2014/main" xmlns="" id="{FA9D7AC8-80D5-49DC-A585-FCFFA6CA4B66}"/>
                </a:ext>
              </a:extLst>
            </p:cNvPr>
            <p:cNvSpPr/>
            <p:nvPr/>
          </p:nvSpPr>
          <p:spPr>
            <a:xfrm>
              <a:off x="1" y="3808320"/>
              <a:ext cx="7692571" cy="2547440"/>
            </a:xfrm>
            <a:custGeom>
              <a:avLst/>
              <a:gdLst>
                <a:gd name="connsiteX0" fmla="*/ 0 w 7692571"/>
                <a:gd name="connsiteY0" fmla="*/ 0 h 2547440"/>
                <a:gd name="connsiteX1" fmla="*/ 7692571 w 7692571"/>
                <a:gd name="connsiteY1" fmla="*/ 0 h 2547440"/>
                <a:gd name="connsiteX2" fmla="*/ 6995209 w 7692571"/>
                <a:gd name="connsiteY2" fmla="*/ 2547440 h 2547440"/>
                <a:gd name="connsiteX3" fmla="*/ 0 w 7692571"/>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692571" h="2547440">
                  <a:moveTo>
                    <a:pt x="0" y="0"/>
                  </a:moveTo>
                  <a:lnTo>
                    <a:pt x="7692571" y="0"/>
                  </a:lnTo>
                  <a:lnTo>
                    <a:pt x="6995209" y="2547440"/>
                  </a:lnTo>
                  <a:lnTo>
                    <a:pt x="0" y="254744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sp>
        <p:nvSpPr>
          <p:cNvPr id="14" name="Rectangle 13" descr="decorative element">
            <a:extLst>
              <a:ext uri="{FF2B5EF4-FFF2-40B4-BE49-F238E27FC236}">
                <a16:creationId xmlns:a16="http://schemas.microsoft.com/office/drawing/2014/main" xmlns="" id="{C862BC4D-BD7A-417E-A34A-59CE4D4A6AC8}"/>
              </a:ext>
            </a:extLst>
          </p:cNvPr>
          <p:cNvSpPr/>
          <p:nvPr/>
        </p:nvSpPr>
        <p:spPr>
          <a:xfrm>
            <a:off x="0" y="6355760"/>
            <a:ext cx="121920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descr="decorative element">
            <a:extLst>
              <a:ext uri="{FF2B5EF4-FFF2-40B4-BE49-F238E27FC236}">
                <a16:creationId xmlns:a16="http://schemas.microsoft.com/office/drawing/2014/main" xmlns=""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Text Placeholder 33">
            <a:extLst>
              <a:ext uri="{FF2B5EF4-FFF2-40B4-BE49-F238E27FC236}">
                <a16:creationId xmlns:a16="http://schemas.microsoft.com/office/drawing/2014/main" xmlns="" id="{859D862E-AE8E-482F-9E23-3C096FF03E54}"/>
              </a:ext>
            </a:extLst>
          </p:cNvPr>
          <p:cNvSpPr>
            <a:spLocks noGrp="1"/>
          </p:cNvSpPr>
          <p:nvPr>
            <p:ph type="body" sz="quarter" idx="11"/>
          </p:nvPr>
        </p:nvSpPr>
        <p:spPr>
          <a:xfrm>
            <a:off x="785586" y="4660900"/>
            <a:ext cx="5005614" cy="1152821"/>
          </a:xfrm>
        </p:spPr>
        <p:txBody>
          <a:bodyPr/>
          <a:lstStyle/>
          <a:p>
            <a:r>
              <a:rPr lang="en-US" sz="2000" dirty="0" smtClean="0">
                <a:solidFill>
                  <a:schemeClr val="bg1"/>
                </a:solidFill>
              </a:rPr>
              <a:t>Collaborative strategies </a:t>
            </a:r>
            <a:r>
              <a:rPr lang="en-US" sz="2000" dirty="0">
                <a:solidFill>
                  <a:schemeClr val="bg1"/>
                </a:solidFill>
              </a:rPr>
              <a:t>to increase diversity </a:t>
            </a:r>
            <a:r>
              <a:rPr lang="en-US" sz="2000" dirty="0" smtClean="0">
                <a:solidFill>
                  <a:schemeClr val="bg1"/>
                </a:solidFill>
              </a:rPr>
              <a:t>hiring to increase students’ success in California community colleges</a:t>
            </a:r>
            <a:endParaRPr lang="en-GB" sz="2000" dirty="0">
              <a:solidFill>
                <a:schemeClr val="bg1"/>
              </a:solidFill>
            </a:endParaRPr>
          </a:p>
        </p:txBody>
      </p:sp>
      <p:sp>
        <p:nvSpPr>
          <p:cNvPr id="33" name="Title 32">
            <a:extLst>
              <a:ext uri="{FF2B5EF4-FFF2-40B4-BE49-F238E27FC236}">
                <a16:creationId xmlns:a16="http://schemas.microsoft.com/office/drawing/2014/main" xmlns="" id="{18CDD97B-6E25-4FB4-B239-493E54AA0830}"/>
              </a:ext>
            </a:extLst>
          </p:cNvPr>
          <p:cNvSpPr>
            <a:spLocks noGrp="1"/>
          </p:cNvSpPr>
          <p:nvPr>
            <p:ph type="title"/>
          </p:nvPr>
        </p:nvSpPr>
        <p:spPr/>
        <p:txBody>
          <a:bodyPr/>
          <a:lstStyle/>
          <a:p>
            <a:pPr algn="ctr"/>
            <a:r>
              <a:rPr lang="en-GB" dirty="0" smtClean="0">
                <a:solidFill>
                  <a:schemeClr val="bg1"/>
                </a:solidFill>
              </a:rPr>
              <a:t>TAKEAWAY!</a:t>
            </a:r>
            <a:endParaRPr lang="en-GB" dirty="0">
              <a:solidFill>
                <a:schemeClr val="bg1"/>
              </a:solidFill>
            </a:endParaRPr>
          </a:p>
        </p:txBody>
      </p:sp>
      <p:sp>
        <p:nvSpPr>
          <p:cNvPr id="12" name="Slide Number Placeholder 5">
            <a:extLst>
              <a:ext uri="{FF2B5EF4-FFF2-40B4-BE49-F238E27FC236}">
                <a16:creationId xmlns:a16="http://schemas.microsoft.com/office/drawing/2014/main" xmlns="" id="{B7F99E8F-CFBF-4A36-93EC-B66007DF4F2C}"/>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10</a:t>
            </a:fld>
            <a:endParaRPr lang="en-GB" sz="1200" dirty="0">
              <a:solidFill>
                <a:schemeClr val="bg1"/>
              </a:solidFill>
            </a:endParaRPr>
          </a:p>
        </p:txBody>
      </p:sp>
      <p:pic>
        <p:nvPicPr>
          <p:cNvPr id="2" name="Picture 1"/>
          <p:cNvPicPr>
            <a:picLocks noChangeAspect="1"/>
          </p:cNvPicPr>
          <p:nvPr/>
        </p:nvPicPr>
        <p:blipFill>
          <a:blip r:embed="rId4"/>
          <a:stretch>
            <a:fillRect/>
          </a:stretch>
        </p:blipFill>
        <p:spPr>
          <a:xfrm>
            <a:off x="-1" y="6008254"/>
            <a:ext cx="4230991" cy="786452"/>
          </a:xfrm>
          <a:prstGeom prst="rect">
            <a:avLst/>
          </a:prstGeom>
        </p:spPr>
      </p:pic>
    </p:spTree>
    <p:extLst>
      <p:ext uri="{BB962C8B-B14F-4D97-AF65-F5344CB8AC3E}">
        <p14:creationId xmlns:p14="http://schemas.microsoft.com/office/powerpoint/2010/main" val="2022026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group of people sitting around a wooden table&#10;">
            <a:extLst>
              <a:ext uri="{FF2B5EF4-FFF2-40B4-BE49-F238E27FC236}">
                <a16:creationId xmlns:a16="http://schemas.microsoft.com/office/drawing/2014/main" xmlns="" id="{D48306FF-9A46-43AC-BC11-DE5D9F2D1836}"/>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a:xfrm>
            <a:off x="-31712" y="0"/>
            <a:ext cx="12192000" cy="6858000"/>
          </a:xfrm>
        </p:spPr>
      </p:pic>
      <p:sp>
        <p:nvSpPr>
          <p:cNvPr id="42" name="Title 41">
            <a:extLst>
              <a:ext uri="{FF2B5EF4-FFF2-40B4-BE49-F238E27FC236}">
                <a16:creationId xmlns:a16="http://schemas.microsoft.com/office/drawing/2014/main" xmlns="" id="{72FCEAE4-FA74-4446-B2F5-9AFA2DA139A2}"/>
              </a:ext>
            </a:extLst>
          </p:cNvPr>
          <p:cNvSpPr>
            <a:spLocks noGrp="1"/>
          </p:cNvSpPr>
          <p:nvPr>
            <p:ph type="ctrTitle"/>
          </p:nvPr>
        </p:nvSpPr>
        <p:spPr>
          <a:xfrm>
            <a:off x="3274791" y="751637"/>
            <a:ext cx="5578995" cy="879928"/>
          </a:xfrm>
        </p:spPr>
        <p:txBody>
          <a:bodyPr/>
          <a:lstStyle/>
          <a:p>
            <a:pPr algn="ctr"/>
            <a:r>
              <a:rPr lang="en-US" b="0" dirty="0"/>
              <a:t>THANK YOU</a:t>
            </a:r>
            <a:endParaRPr lang="en-GB" b="0" dirty="0"/>
          </a:p>
        </p:txBody>
      </p:sp>
      <p:sp>
        <p:nvSpPr>
          <p:cNvPr id="80" name="Text Placeholder 79">
            <a:extLst>
              <a:ext uri="{FF2B5EF4-FFF2-40B4-BE49-F238E27FC236}">
                <a16:creationId xmlns:a16="http://schemas.microsoft.com/office/drawing/2014/main" xmlns="" id="{40F0AA8D-0756-4350-8005-9BCD0DDB3B92}"/>
              </a:ext>
            </a:extLst>
          </p:cNvPr>
          <p:cNvSpPr>
            <a:spLocks noGrp="1"/>
          </p:cNvSpPr>
          <p:nvPr>
            <p:ph type="body" sz="quarter" idx="15"/>
          </p:nvPr>
        </p:nvSpPr>
        <p:spPr>
          <a:xfrm>
            <a:off x="1277914" y="2076735"/>
            <a:ext cx="5359225" cy="356448"/>
          </a:xfrm>
        </p:spPr>
        <p:txBody>
          <a:bodyPr/>
          <a:lstStyle/>
          <a:p>
            <a:r>
              <a:rPr lang="en-US" sz="2000" dirty="0" smtClean="0">
                <a:solidFill>
                  <a:srgbClr val="FFC000"/>
                </a:solidFill>
              </a:rPr>
              <a:t>LaTonya Parker: latonya.parker@mvc.edu</a:t>
            </a:r>
            <a:endParaRPr lang="en-GB" sz="2000" dirty="0">
              <a:solidFill>
                <a:srgbClr val="FFC000"/>
              </a:solidFill>
            </a:endParaRPr>
          </a:p>
        </p:txBody>
      </p:sp>
      <p:sp>
        <p:nvSpPr>
          <p:cNvPr id="86" name="Text Placeholder 85">
            <a:extLst>
              <a:ext uri="{FF2B5EF4-FFF2-40B4-BE49-F238E27FC236}">
                <a16:creationId xmlns:a16="http://schemas.microsoft.com/office/drawing/2014/main" xmlns="" id="{60CCF183-9FEB-4677-9379-BC01A7251D2C}"/>
              </a:ext>
            </a:extLst>
          </p:cNvPr>
          <p:cNvSpPr>
            <a:spLocks noGrp="1"/>
          </p:cNvSpPr>
          <p:nvPr>
            <p:ph type="body" sz="quarter" idx="16"/>
          </p:nvPr>
        </p:nvSpPr>
        <p:spPr>
          <a:xfrm>
            <a:off x="1284122" y="2945124"/>
            <a:ext cx="6145378" cy="244615"/>
          </a:xfrm>
        </p:spPr>
        <p:txBody>
          <a:bodyPr/>
          <a:lstStyle/>
          <a:p>
            <a:r>
              <a:rPr lang="en-GB" sz="2000" dirty="0">
                <a:solidFill>
                  <a:srgbClr val="FFC000"/>
                </a:solidFill>
              </a:rPr>
              <a:t>Henderson, </a:t>
            </a:r>
            <a:r>
              <a:rPr lang="en-GB" sz="2000" dirty="0" smtClean="0">
                <a:solidFill>
                  <a:srgbClr val="FFC000"/>
                </a:solidFill>
              </a:rPr>
              <a:t>Silvester: SHenderson@losmedanos.edu</a:t>
            </a:r>
            <a:endParaRPr lang="en-GB" sz="2000" dirty="0">
              <a:solidFill>
                <a:srgbClr val="FFC000"/>
              </a:solidFill>
            </a:endParaRPr>
          </a:p>
        </p:txBody>
      </p:sp>
      <p:sp>
        <p:nvSpPr>
          <p:cNvPr id="87" name="Text Placeholder 86">
            <a:extLst>
              <a:ext uri="{FF2B5EF4-FFF2-40B4-BE49-F238E27FC236}">
                <a16:creationId xmlns:a16="http://schemas.microsoft.com/office/drawing/2014/main" xmlns="" id="{DF3FE72B-F9BD-472F-A413-71BEEF95F43B}"/>
              </a:ext>
            </a:extLst>
          </p:cNvPr>
          <p:cNvSpPr>
            <a:spLocks noGrp="1"/>
          </p:cNvSpPr>
          <p:nvPr>
            <p:ph type="body" sz="quarter" idx="17"/>
          </p:nvPr>
        </p:nvSpPr>
        <p:spPr>
          <a:xfrm>
            <a:off x="1249074" y="4702338"/>
            <a:ext cx="3695206" cy="276999"/>
          </a:xfrm>
        </p:spPr>
        <p:txBody>
          <a:bodyPr/>
          <a:lstStyle/>
          <a:p>
            <a:r>
              <a:rPr lang="en-US" dirty="0" smtClean="0">
                <a:solidFill>
                  <a:srgbClr val="FFC000"/>
                </a:solidFill>
              </a:rPr>
              <a:t>Email</a:t>
            </a:r>
            <a:endParaRPr lang="en-GB" dirty="0">
              <a:solidFill>
                <a:srgbClr val="FFC000"/>
              </a:solidFill>
            </a:endParaRPr>
          </a:p>
        </p:txBody>
      </p:sp>
      <p:pic>
        <p:nvPicPr>
          <p:cNvPr id="98" name="Content Placeholder 97" descr="Envelope">
            <a:extLst>
              <a:ext uri="{FF2B5EF4-FFF2-40B4-BE49-F238E27FC236}">
                <a16:creationId xmlns:a16="http://schemas.microsoft.com/office/drawing/2014/main" xmlns="" id="{0B9C03E0-6367-44D9-A740-AA6436F075E8}"/>
              </a:ext>
            </a:extLst>
          </p:cNvPr>
          <p:cNvPicPr>
            <a:picLocks noGrp="1" noChangeAspect="1"/>
          </p:cNvPicPr>
          <p:nvPr>
            <p:ph sz="quarter" idx="20"/>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687534" y="4598719"/>
            <a:ext cx="469813" cy="469812"/>
          </a:xfrm>
        </p:spPr>
      </p:pic>
      <p:pic>
        <p:nvPicPr>
          <p:cNvPr id="94" name="Content Placeholder 93" descr="User">
            <a:extLst>
              <a:ext uri="{FF2B5EF4-FFF2-40B4-BE49-F238E27FC236}">
                <a16:creationId xmlns:a16="http://schemas.microsoft.com/office/drawing/2014/main" xmlns="" id="{5AC6F288-703B-45A1-9B56-079BD755B2CB}"/>
              </a:ext>
            </a:extLst>
          </p:cNvPr>
          <p:cNvPicPr>
            <a:picLocks noGrp="1" noChangeAspect="1"/>
          </p:cNvPicPr>
          <p:nvPr>
            <p:ph sz="quarter" idx="22"/>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a:off x="674673" y="1994900"/>
            <a:ext cx="469813" cy="469812"/>
          </a:xfrm>
        </p:spPr>
      </p:pic>
      <p:cxnSp>
        <p:nvCxnSpPr>
          <p:cNvPr id="131" name="Straight Connector 130" descr="decorative element">
            <a:extLst>
              <a:ext uri="{FF2B5EF4-FFF2-40B4-BE49-F238E27FC236}">
                <a16:creationId xmlns:a16="http://schemas.microsoft.com/office/drawing/2014/main" xmlns="" id="{8695A66A-1D9E-4D4E-9067-DC97380D3FDF}"/>
              </a:ext>
            </a:extLst>
          </p:cNvPr>
          <p:cNvCxnSpPr/>
          <p:nvPr/>
        </p:nvCxnSpPr>
        <p:spPr>
          <a:xfrm flipV="1">
            <a:off x="718172" y="2464712"/>
            <a:ext cx="6000128" cy="2858"/>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32" name="Straight Connector 131" descr="decorative element">
            <a:extLst>
              <a:ext uri="{FF2B5EF4-FFF2-40B4-BE49-F238E27FC236}">
                <a16:creationId xmlns:a16="http://schemas.microsoft.com/office/drawing/2014/main" xmlns="" id="{529648F7-20E3-4312-823A-D8265A94AF23}"/>
              </a:ext>
            </a:extLst>
          </p:cNvPr>
          <p:cNvCxnSpPr/>
          <p:nvPr/>
        </p:nvCxnSpPr>
        <p:spPr>
          <a:xfrm>
            <a:off x="718172" y="3325936"/>
            <a:ext cx="6254128"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33" name="Straight Connector 132" descr="decorative element">
            <a:extLst>
              <a:ext uri="{FF2B5EF4-FFF2-40B4-BE49-F238E27FC236}">
                <a16:creationId xmlns:a16="http://schemas.microsoft.com/office/drawing/2014/main" xmlns="" id="{8F841485-6093-48AB-9892-0FB58675C726}"/>
              </a:ext>
            </a:extLst>
          </p:cNvPr>
          <p:cNvCxnSpPr/>
          <p:nvPr/>
        </p:nvCxnSpPr>
        <p:spPr>
          <a:xfrm flipV="1">
            <a:off x="718172" y="4156816"/>
            <a:ext cx="6272973" cy="33581"/>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nvGrpSpPr>
          <p:cNvPr id="154" name="Group 153" descr="decorative element">
            <a:extLst>
              <a:ext uri="{FF2B5EF4-FFF2-40B4-BE49-F238E27FC236}">
                <a16:creationId xmlns:a16="http://schemas.microsoft.com/office/drawing/2014/main" xmlns="" id="{FF17C705-3351-4B11-BD28-D0CACC12D311}"/>
              </a:ext>
            </a:extLst>
          </p:cNvPr>
          <p:cNvGrpSpPr/>
          <p:nvPr/>
        </p:nvGrpSpPr>
        <p:grpSpPr>
          <a:xfrm>
            <a:off x="7615896" y="1225643"/>
            <a:ext cx="469807" cy="79404"/>
            <a:chOff x="9330846" y="5054600"/>
            <a:chExt cx="676275" cy="114300"/>
          </a:xfrm>
          <a:solidFill>
            <a:schemeClr val="bg1"/>
          </a:solidFill>
        </p:grpSpPr>
        <p:sp>
          <p:nvSpPr>
            <p:cNvPr id="155" name="Oval 154">
              <a:extLst>
                <a:ext uri="{FF2B5EF4-FFF2-40B4-BE49-F238E27FC236}">
                  <a16:creationId xmlns:a16="http://schemas.microsoft.com/office/drawing/2014/main" xmlns="" id="{925FEBFE-A26D-4E0B-B884-7E186CD878E5}"/>
                </a:ext>
              </a:extLst>
            </p:cNvPr>
            <p:cNvSpPr/>
            <p:nvPr/>
          </p:nvSpPr>
          <p:spPr>
            <a:xfrm>
              <a:off x="9330846"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6" name="Oval 155">
              <a:extLst>
                <a:ext uri="{FF2B5EF4-FFF2-40B4-BE49-F238E27FC236}">
                  <a16:creationId xmlns:a16="http://schemas.microsoft.com/office/drawing/2014/main" xmlns="" id="{2A24665D-D5CF-4F18-A88A-8E4471800E8D}"/>
                </a:ext>
              </a:extLst>
            </p:cNvPr>
            <p:cNvSpPr/>
            <p:nvPr/>
          </p:nvSpPr>
          <p:spPr>
            <a:xfrm>
              <a:off x="9518171"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7" name="Oval 156">
              <a:extLst>
                <a:ext uri="{FF2B5EF4-FFF2-40B4-BE49-F238E27FC236}">
                  <a16:creationId xmlns:a16="http://schemas.microsoft.com/office/drawing/2014/main" xmlns="" id="{39F2203F-31BF-4705-AC57-E197602982AA}"/>
                </a:ext>
              </a:extLst>
            </p:cNvPr>
            <p:cNvSpPr/>
            <p:nvPr/>
          </p:nvSpPr>
          <p:spPr>
            <a:xfrm>
              <a:off x="9705496"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8" name="Oval 157">
              <a:extLst>
                <a:ext uri="{FF2B5EF4-FFF2-40B4-BE49-F238E27FC236}">
                  <a16:creationId xmlns:a16="http://schemas.microsoft.com/office/drawing/2014/main" xmlns="" id="{D4734E32-080E-49F2-89F3-16F0DBB5D130}"/>
                </a:ext>
              </a:extLst>
            </p:cNvPr>
            <p:cNvSpPr/>
            <p:nvPr/>
          </p:nvSpPr>
          <p:spPr>
            <a:xfrm>
              <a:off x="9892821"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7" name="Group 6" descr="decorative element">
            <a:extLst>
              <a:ext uri="{FF2B5EF4-FFF2-40B4-BE49-F238E27FC236}">
                <a16:creationId xmlns:a16="http://schemas.microsoft.com/office/drawing/2014/main" xmlns="" id="{F5325EDA-7343-463C-83EC-5D799E8B8195}"/>
              </a:ext>
            </a:extLst>
          </p:cNvPr>
          <p:cNvGrpSpPr/>
          <p:nvPr/>
        </p:nvGrpSpPr>
        <p:grpSpPr>
          <a:xfrm>
            <a:off x="9621169" y="0"/>
            <a:ext cx="2570831" cy="6858001"/>
            <a:chOff x="9621170" y="0"/>
            <a:chExt cx="2570831" cy="6858001"/>
          </a:xfrm>
        </p:grpSpPr>
        <p:sp>
          <p:nvSpPr>
            <p:cNvPr id="32" name="Freeform: Shape 31">
              <a:extLst>
                <a:ext uri="{FF2B5EF4-FFF2-40B4-BE49-F238E27FC236}">
                  <a16:creationId xmlns:a16="http://schemas.microsoft.com/office/drawing/2014/main" xmlns="" id="{25DFF88D-A516-4508-BC03-10D68E4034CF}"/>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0" name="Freeform: Shape 29">
              <a:extLst>
                <a:ext uri="{FF2B5EF4-FFF2-40B4-BE49-F238E27FC236}">
                  <a16:creationId xmlns:a16="http://schemas.microsoft.com/office/drawing/2014/main" xmlns="" id="{F990A05A-2B0C-4EA2-8A33-D5A7D8C1BC4F}"/>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accent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8" name="Freeform: Shape 27">
              <a:extLst>
                <a:ext uri="{FF2B5EF4-FFF2-40B4-BE49-F238E27FC236}">
                  <a16:creationId xmlns:a16="http://schemas.microsoft.com/office/drawing/2014/main" xmlns="" id="{79BF84DA-56CC-4319-9B18-B6303F93EF5A}"/>
                </a:ext>
              </a:extLst>
            </p:cNvPr>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chemeClr val="accent1">
                <a:lumMod val="75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6" name="Freeform: Shape 25">
              <a:extLst>
                <a:ext uri="{FF2B5EF4-FFF2-40B4-BE49-F238E27FC236}">
                  <a16:creationId xmlns:a16="http://schemas.microsoft.com/office/drawing/2014/main" xmlns="" id="{3FE4855B-D7C3-4EA7-8050-5BDDB9E3A78A}"/>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accent1">
                <a:lumMod val="75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Freeform: Shape 23">
              <a:extLst>
                <a:ext uri="{FF2B5EF4-FFF2-40B4-BE49-F238E27FC236}">
                  <a16:creationId xmlns:a16="http://schemas.microsoft.com/office/drawing/2014/main" xmlns="" id="{EC066EC5-6C2C-4006-B87D-E6C5CFDEF302}"/>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accent1">
                <a:lumMod val="7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pic>
        <p:nvPicPr>
          <p:cNvPr id="2" name="Picture 1"/>
          <p:cNvPicPr>
            <a:picLocks noChangeAspect="1"/>
          </p:cNvPicPr>
          <p:nvPr/>
        </p:nvPicPr>
        <p:blipFill>
          <a:blip r:embed="rId11"/>
          <a:stretch>
            <a:fillRect/>
          </a:stretch>
        </p:blipFill>
        <p:spPr>
          <a:xfrm>
            <a:off x="0" y="5984687"/>
            <a:ext cx="4230991" cy="786452"/>
          </a:xfrm>
          <a:prstGeom prst="rect">
            <a:avLst/>
          </a:prstGeom>
        </p:spPr>
      </p:pic>
      <p:sp>
        <p:nvSpPr>
          <p:cNvPr id="3" name="Text Placeholder 2"/>
          <p:cNvSpPr>
            <a:spLocks noGrp="1"/>
          </p:cNvSpPr>
          <p:nvPr>
            <p:ph type="body" sz="quarter" idx="18"/>
          </p:nvPr>
        </p:nvSpPr>
        <p:spPr>
          <a:xfrm>
            <a:off x="1855862" y="5076767"/>
            <a:ext cx="6963323" cy="521159"/>
          </a:xfrm>
        </p:spPr>
        <p:txBody>
          <a:bodyPr/>
          <a:lstStyle/>
          <a:p>
            <a:r>
              <a:rPr lang="en-US" dirty="0" smtClean="0">
                <a:solidFill>
                  <a:srgbClr val="FFC000"/>
                </a:solidFill>
              </a:rPr>
              <a:t>Academic Senate for California Community Colleges: submit inquiries to </a:t>
            </a:r>
            <a:r>
              <a:rPr lang="en-US" dirty="0" smtClean="0">
                <a:solidFill>
                  <a:srgbClr val="FFC000"/>
                </a:solidFill>
                <a:hlinkClick r:id="rId12"/>
              </a:rPr>
              <a:t>info@asccc.org</a:t>
            </a:r>
            <a:endParaRPr lang="en-US" dirty="0" smtClean="0">
              <a:solidFill>
                <a:srgbClr val="FFC000"/>
              </a:solidFill>
            </a:endParaRPr>
          </a:p>
          <a:p>
            <a:endParaRPr lang="en-US" dirty="0" smtClean="0"/>
          </a:p>
          <a:p>
            <a:endParaRPr lang="en-US" dirty="0"/>
          </a:p>
        </p:txBody>
      </p:sp>
      <p:pic>
        <p:nvPicPr>
          <p:cNvPr id="18" name="Picture 17"/>
          <p:cNvPicPr>
            <a:picLocks noChangeAspect="1"/>
          </p:cNvPicPr>
          <p:nvPr/>
        </p:nvPicPr>
        <p:blipFill>
          <a:blip r:embed="rId13"/>
          <a:stretch>
            <a:fillRect/>
          </a:stretch>
        </p:blipFill>
        <p:spPr>
          <a:xfrm>
            <a:off x="675053" y="2793003"/>
            <a:ext cx="469433" cy="469433"/>
          </a:xfrm>
          <a:prstGeom prst="rect">
            <a:avLst/>
          </a:prstGeom>
        </p:spPr>
      </p:pic>
      <p:pic>
        <p:nvPicPr>
          <p:cNvPr id="19" name="Picture 18"/>
          <p:cNvPicPr>
            <a:picLocks noChangeAspect="1"/>
          </p:cNvPicPr>
          <p:nvPr/>
        </p:nvPicPr>
        <p:blipFill>
          <a:blip r:embed="rId14"/>
          <a:stretch>
            <a:fillRect/>
          </a:stretch>
        </p:blipFill>
        <p:spPr>
          <a:xfrm>
            <a:off x="699327" y="3606744"/>
            <a:ext cx="469433" cy="469433"/>
          </a:xfrm>
          <a:prstGeom prst="rect">
            <a:avLst/>
          </a:prstGeom>
        </p:spPr>
      </p:pic>
      <p:sp>
        <p:nvSpPr>
          <p:cNvPr id="4" name="Rectangle 3"/>
          <p:cNvSpPr/>
          <p:nvPr/>
        </p:nvSpPr>
        <p:spPr>
          <a:xfrm>
            <a:off x="3415615" y="3606743"/>
            <a:ext cx="1900457" cy="369332"/>
          </a:xfrm>
          <a:prstGeom prst="rect">
            <a:avLst/>
          </a:prstGeom>
        </p:spPr>
        <p:txBody>
          <a:bodyPr wrap="none">
            <a:spAutoFit/>
          </a:bodyPr>
          <a:lstStyle/>
          <a:p>
            <a:r>
              <a:rPr lang="en-US" dirty="0" smtClean="0">
                <a:solidFill>
                  <a:srgbClr val="FFC000"/>
                </a:solidFill>
              </a:rPr>
              <a:t>stewarrl@lasc.edu</a:t>
            </a:r>
            <a:endParaRPr lang="en-US" dirty="0"/>
          </a:p>
        </p:txBody>
      </p:sp>
      <p:sp>
        <p:nvSpPr>
          <p:cNvPr id="5" name="Rectangle 4"/>
          <p:cNvSpPr/>
          <p:nvPr/>
        </p:nvSpPr>
        <p:spPr>
          <a:xfrm>
            <a:off x="1158108" y="3606743"/>
            <a:ext cx="2190793" cy="369332"/>
          </a:xfrm>
          <a:prstGeom prst="rect">
            <a:avLst/>
          </a:prstGeom>
        </p:spPr>
        <p:txBody>
          <a:bodyPr wrap="none">
            <a:spAutoFit/>
          </a:bodyPr>
          <a:lstStyle/>
          <a:p>
            <a:r>
              <a:rPr lang="en-US" dirty="0">
                <a:solidFill>
                  <a:srgbClr val="FFC000"/>
                </a:solidFill>
              </a:rPr>
              <a:t>Robert L. Stewart Jr</a:t>
            </a:r>
            <a:r>
              <a:rPr lang="en-US" dirty="0" smtClean="0">
                <a:solidFill>
                  <a:srgbClr val="FFC000"/>
                </a:solidFill>
              </a:rPr>
              <a:t>.,; </a:t>
            </a:r>
            <a:endParaRPr lang="en-US" dirty="0">
              <a:solidFill>
                <a:srgbClr val="FFC000"/>
              </a:solidFill>
            </a:endParaRPr>
          </a:p>
        </p:txBody>
      </p:sp>
    </p:spTree>
    <p:extLst>
      <p:ext uri="{BB962C8B-B14F-4D97-AF65-F5344CB8AC3E}">
        <p14:creationId xmlns:p14="http://schemas.microsoft.com/office/powerpoint/2010/main" val="2674200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901700" y="1429266"/>
            <a:ext cx="10363200" cy="2523768"/>
          </a:xfrm>
          <a:prstGeom prst="rect">
            <a:avLst/>
          </a:prstGeom>
        </p:spPr>
        <p:txBody>
          <a:bodyPr wrap="square">
            <a:spAutoFit/>
          </a:bodyPr>
          <a:lstStyle/>
          <a:p>
            <a:r>
              <a:rPr lang="en-US" sz="2800" dirty="0">
                <a:hlinkClick r:id="rId2"/>
              </a:rPr>
              <a:t>https://</a:t>
            </a:r>
            <a:r>
              <a:rPr lang="en-US" sz="2800" dirty="0" smtClean="0">
                <a:hlinkClick r:id="rId2"/>
              </a:rPr>
              <a:t>asccc.org/sites/default/files/Hiring_Paper.pdf</a:t>
            </a:r>
            <a:endParaRPr lang="en-US" sz="2800" dirty="0" smtClean="0"/>
          </a:p>
          <a:p>
            <a:endParaRPr lang="en-US" sz="2800" dirty="0"/>
          </a:p>
          <a:p>
            <a:endParaRPr lang="en-US" sz="2800" dirty="0" smtClean="0"/>
          </a:p>
          <a:p>
            <a:r>
              <a:rPr lang="en-US" sz="2800" dirty="0">
                <a:hlinkClick r:id="rId3"/>
              </a:rPr>
              <a:t>https</a:t>
            </a:r>
            <a:r>
              <a:rPr lang="en-US" sz="2800" dirty="0" smtClean="0">
                <a:hlinkClick r:id="rId3"/>
              </a:rPr>
              <a:t>://californiacommunitycolleges.cccco.edu/Portals/0/Reports/2016-EEO-and-Diversity-Handbook-ADA.pdf</a:t>
            </a:r>
            <a:endParaRPr lang="en-US" sz="2800" dirty="0" smtClean="0"/>
          </a:p>
          <a:p>
            <a:endParaRPr lang="en-US" dirty="0"/>
          </a:p>
        </p:txBody>
      </p:sp>
      <p:sp>
        <p:nvSpPr>
          <p:cNvPr id="15" name="Rectangle 14"/>
          <p:cNvSpPr/>
          <p:nvPr/>
        </p:nvSpPr>
        <p:spPr>
          <a:xfrm>
            <a:off x="901700" y="1059934"/>
            <a:ext cx="1460500" cy="369332"/>
          </a:xfrm>
          <a:prstGeom prst="rect">
            <a:avLst/>
          </a:prstGeom>
        </p:spPr>
        <p:txBody>
          <a:bodyPr wrap="square">
            <a:spAutoFit/>
          </a:bodyPr>
          <a:lstStyle/>
          <a:p>
            <a:r>
              <a:rPr lang="en-US" dirty="0" smtClean="0"/>
              <a:t>Resources:</a:t>
            </a:r>
            <a:endParaRPr lang="en-US" dirty="0"/>
          </a:p>
        </p:txBody>
      </p:sp>
    </p:spTree>
    <p:extLst>
      <p:ext uri="{BB962C8B-B14F-4D97-AF65-F5344CB8AC3E}">
        <p14:creationId xmlns:p14="http://schemas.microsoft.com/office/powerpoint/2010/main" val="469355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room of red chairs in front of a window">
            <a:extLst>
              <a:ext uri="{FF2B5EF4-FFF2-40B4-BE49-F238E27FC236}">
                <a16:creationId xmlns:a16="http://schemas.microsoft.com/office/drawing/2014/main" xmlns="" id="{E983D85E-34D8-430D-875F-7EBB69A6B73E}"/>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p:pic>
      <p:sp>
        <p:nvSpPr>
          <p:cNvPr id="2" name="Title 1">
            <a:extLst>
              <a:ext uri="{FF2B5EF4-FFF2-40B4-BE49-F238E27FC236}">
                <a16:creationId xmlns:a16="http://schemas.microsoft.com/office/drawing/2014/main" xmlns="" id="{28BAA8DA-C40B-4AB9-9407-30FB70335152}"/>
              </a:ext>
            </a:extLst>
          </p:cNvPr>
          <p:cNvSpPr>
            <a:spLocks noGrp="1"/>
          </p:cNvSpPr>
          <p:nvPr>
            <p:ph type="ctrTitle"/>
          </p:nvPr>
        </p:nvSpPr>
        <p:spPr>
          <a:xfrm>
            <a:off x="7288495" y="876353"/>
            <a:ext cx="4379976" cy="4776652"/>
          </a:xfrm>
        </p:spPr>
        <p:txBody>
          <a:bodyPr/>
          <a:lstStyle/>
          <a:p>
            <a:r>
              <a:rPr lang="en-US" sz="1800" dirty="0" smtClean="0"/>
              <a:t/>
            </a:r>
            <a:br>
              <a:rPr lang="en-US" sz="1800" dirty="0" smtClean="0"/>
            </a:br>
            <a:r>
              <a:rPr lang="en-US" sz="1800" dirty="0"/>
              <a:t/>
            </a:r>
            <a:br>
              <a:rPr lang="en-US" sz="1800" dirty="0"/>
            </a:br>
            <a:r>
              <a:rPr lang="en-US" sz="1800" dirty="0" smtClean="0"/>
              <a:t/>
            </a:r>
            <a:br>
              <a:rPr lang="en-US" sz="1800" dirty="0" smtClean="0"/>
            </a:br>
            <a:r>
              <a:rPr lang="en-US" sz="1800" dirty="0"/>
              <a:t/>
            </a:r>
            <a:br>
              <a:rPr lang="en-US" sz="1800" dirty="0"/>
            </a:br>
            <a:r>
              <a:rPr lang="en-US" sz="1800" dirty="0" smtClean="0"/>
              <a:t/>
            </a:r>
            <a:br>
              <a:rPr lang="en-US" sz="1800" dirty="0" smtClean="0"/>
            </a:br>
            <a:r>
              <a:rPr lang="en-US" sz="1800" dirty="0"/>
              <a:t/>
            </a:r>
            <a:br>
              <a:rPr lang="en-US" sz="1800" dirty="0"/>
            </a:br>
            <a:r>
              <a:rPr lang="en-US" sz="1800" dirty="0" smtClean="0"/>
              <a:t/>
            </a:r>
            <a:br>
              <a:rPr lang="en-US" sz="1800" dirty="0" smtClean="0"/>
            </a:br>
            <a:r>
              <a:rPr lang="en-US" sz="1800" dirty="0"/>
              <a:t/>
            </a:r>
            <a:br>
              <a:rPr lang="en-US" sz="1800" dirty="0"/>
            </a:br>
            <a:r>
              <a:rPr lang="en-US" sz="1800" dirty="0" smtClean="0"/>
              <a:t/>
            </a:r>
            <a:br>
              <a:rPr lang="en-US" sz="1800" dirty="0" smtClean="0"/>
            </a:br>
            <a:r>
              <a:rPr lang="en-US" sz="1800" dirty="0" smtClean="0"/>
              <a:t>The </a:t>
            </a:r>
            <a:r>
              <a:rPr lang="en-US" sz="1800" dirty="0"/>
              <a:t>Academic Senate for California Community Colleges is pleased to empower faculty at the local level with equitable practices to increase the diversity hiring of underrepresented minorities. This session </a:t>
            </a:r>
            <a:r>
              <a:rPr lang="en-US" sz="1800" dirty="0" smtClean="0"/>
              <a:t>will </a:t>
            </a:r>
            <a:r>
              <a:rPr lang="en-US" sz="1800" dirty="0"/>
              <a:t>discuss achieving workplace diversity through relating job performance to skills and abilities of qualified candidates through intentional organizational practices. Join us for a session of deliberate dialogue of achieving common ground between faculty and administrators to align goals for diversification practical strategies with three practitioners dedicated to address potential institutional barriers to equal employment opportunities.</a:t>
            </a:r>
            <a:r>
              <a:rPr lang="en-US" dirty="0"/>
              <a:t/>
            </a:r>
            <a:br>
              <a:rPr lang="en-US" dirty="0"/>
            </a:br>
            <a:endParaRPr lang="en-GB" dirty="0"/>
          </a:p>
        </p:txBody>
      </p:sp>
      <p:grpSp>
        <p:nvGrpSpPr>
          <p:cNvPr id="4" name="Group 3" descr="decorative element">
            <a:extLst>
              <a:ext uri="{FF2B5EF4-FFF2-40B4-BE49-F238E27FC236}">
                <a16:creationId xmlns:a16="http://schemas.microsoft.com/office/drawing/2014/main" xmlns="" id="{EB664AAE-5AE9-41D7-8346-002B9F445323}"/>
              </a:ext>
            </a:extLst>
          </p:cNvPr>
          <p:cNvGrpSpPr/>
          <p:nvPr/>
        </p:nvGrpSpPr>
        <p:grpSpPr>
          <a:xfrm>
            <a:off x="-3740" y="0"/>
            <a:ext cx="6208649" cy="6858000"/>
            <a:chOff x="-3740" y="0"/>
            <a:chExt cx="6208649" cy="6858000"/>
          </a:xfrm>
        </p:grpSpPr>
        <p:sp>
          <p:nvSpPr>
            <p:cNvPr id="11" name="Freeform: Shape 10">
              <a:extLst>
                <a:ext uri="{FF2B5EF4-FFF2-40B4-BE49-F238E27FC236}">
                  <a16:creationId xmlns:a16="http://schemas.microsoft.com/office/drawing/2014/main" xmlns="" id="{927C3783-B800-4093-BB0D-D5AEF08C3B59}"/>
                </a:ext>
              </a:extLst>
            </p:cNvPr>
            <p:cNvSpPr/>
            <p:nvPr/>
          </p:nvSpPr>
          <p:spPr>
            <a:xfrm>
              <a:off x="-3740" y="0"/>
              <a:ext cx="6208649" cy="6858000"/>
            </a:xfrm>
            <a:custGeom>
              <a:avLst/>
              <a:gdLst>
                <a:gd name="connsiteX0" fmla="*/ 0 w 6208649"/>
                <a:gd name="connsiteY0" fmla="*/ 0 h 6858000"/>
                <a:gd name="connsiteX1" fmla="*/ 6208649 w 6208649"/>
                <a:gd name="connsiteY1" fmla="*/ 0 h 6858000"/>
                <a:gd name="connsiteX2" fmla="*/ 2737815 w 6208649"/>
                <a:gd name="connsiteY2" fmla="*/ 6858000 h 6858000"/>
                <a:gd name="connsiteX3" fmla="*/ 0 w 62086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08649" h="6858000">
                  <a:moveTo>
                    <a:pt x="0" y="0"/>
                  </a:moveTo>
                  <a:lnTo>
                    <a:pt x="6208649" y="0"/>
                  </a:lnTo>
                  <a:lnTo>
                    <a:pt x="2737815" y="6858000"/>
                  </a:lnTo>
                  <a:lnTo>
                    <a:pt x="0" y="6858000"/>
                  </a:lnTo>
                  <a:close/>
                </a:path>
              </a:pathLst>
            </a:custGeom>
            <a:solidFill>
              <a:schemeClr val="bg1">
                <a:lumMod val="9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9" name="Rectangle 8">
              <a:extLst>
                <a:ext uri="{FF2B5EF4-FFF2-40B4-BE49-F238E27FC236}">
                  <a16:creationId xmlns:a16="http://schemas.microsoft.com/office/drawing/2014/main" xmlns="" id="{B576E978-A841-4A4F-B153-CC369D9391D3}"/>
                </a:ext>
              </a:extLst>
            </p:cNvPr>
            <p:cNvSpPr/>
            <p:nvPr/>
          </p:nvSpPr>
          <p:spPr>
            <a:xfrm>
              <a:off x="1451429" y="0"/>
              <a:ext cx="3222172" cy="6858000"/>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114263"/>
                </a:solidFill>
              </a:endParaRPr>
            </a:p>
          </p:txBody>
        </p:sp>
      </p:grpSp>
      <p:pic>
        <p:nvPicPr>
          <p:cNvPr id="3" name="Picture 2"/>
          <p:cNvPicPr>
            <a:picLocks noChangeAspect="1"/>
          </p:cNvPicPr>
          <p:nvPr/>
        </p:nvPicPr>
        <p:blipFill>
          <a:blip r:embed="rId3"/>
          <a:stretch>
            <a:fillRect/>
          </a:stretch>
        </p:blipFill>
        <p:spPr>
          <a:xfrm>
            <a:off x="7250284" y="112147"/>
            <a:ext cx="4230991" cy="786452"/>
          </a:xfrm>
          <a:prstGeom prst="rect">
            <a:avLst/>
          </a:prstGeom>
        </p:spPr>
      </p:pic>
      <p:sp>
        <p:nvSpPr>
          <p:cNvPr id="12" name="Subtitle 11">
            <a:extLst>
              <a:ext uri="{FF2B5EF4-FFF2-40B4-BE49-F238E27FC236}">
                <a16:creationId xmlns:a16="http://schemas.microsoft.com/office/drawing/2014/main" xmlns="" id="{B28A8D9C-5123-4D2B-9272-016EF90E0E50}"/>
              </a:ext>
            </a:extLst>
          </p:cNvPr>
          <p:cNvSpPr>
            <a:spLocks noGrp="1"/>
          </p:cNvSpPr>
          <p:nvPr>
            <p:ph type="subTitle" idx="1"/>
          </p:nvPr>
        </p:nvSpPr>
        <p:spPr>
          <a:xfrm>
            <a:off x="114300" y="1571868"/>
            <a:ext cx="6090609" cy="2365132"/>
          </a:xfrm>
        </p:spPr>
        <p:txBody>
          <a:bodyPr/>
          <a:lstStyle/>
          <a:p>
            <a:r>
              <a:rPr lang="en-GB" sz="2400" b="1" dirty="0">
                <a:solidFill>
                  <a:srgbClr val="114263"/>
                </a:solidFill>
              </a:rPr>
              <a:t>Presenters</a:t>
            </a:r>
            <a:r>
              <a:rPr lang="en-GB" sz="2400" b="1" dirty="0" smtClean="0">
                <a:solidFill>
                  <a:srgbClr val="114263"/>
                </a:solidFill>
              </a:rPr>
              <a:t>:</a:t>
            </a:r>
          </a:p>
          <a:p>
            <a:r>
              <a:rPr lang="en-GB" sz="2400" b="1" dirty="0" smtClean="0">
                <a:solidFill>
                  <a:srgbClr val="114263"/>
                </a:solidFill>
              </a:rPr>
              <a:t>Silvester </a:t>
            </a:r>
            <a:r>
              <a:rPr lang="en-GB" sz="2400" b="1" dirty="0">
                <a:solidFill>
                  <a:srgbClr val="114263"/>
                </a:solidFill>
              </a:rPr>
              <a:t>Henderson, ASCCC At-Large </a:t>
            </a:r>
            <a:r>
              <a:rPr lang="en-GB" sz="2400" b="1" dirty="0" smtClean="0">
                <a:solidFill>
                  <a:srgbClr val="114263"/>
                </a:solidFill>
              </a:rPr>
              <a:t>Representative</a:t>
            </a:r>
          </a:p>
          <a:p>
            <a:r>
              <a:rPr lang="en-GB" sz="2400" b="1" dirty="0" smtClean="0">
                <a:solidFill>
                  <a:srgbClr val="114263"/>
                </a:solidFill>
              </a:rPr>
              <a:t>Robert </a:t>
            </a:r>
            <a:r>
              <a:rPr lang="en-GB" sz="2400" b="1" dirty="0">
                <a:solidFill>
                  <a:srgbClr val="114263"/>
                </a:solidFill>
              </a:rPr>
              <a:t>L. Stewart Jr., Los Angeles Southwest </a:t>
            </a:r>
            <a:r>
              <a:rPr lang="en-GB" sz="2400" b="1" dirty="0" smtClean="0">
                <a:solidFill>
                  <a:srgbClr val="114263"/>
                </a:solidFill>
              </a:rPr>
              <a:t>College</a:t>
            </a:r>
          </a:p>
          <a:p>
            <a:r>
              <a:rPr lang="en-GB" sz="2400" b="1" dirty="0" smtClean="0">
                <a:solidFill>
                  <a:srgbClr val="114263"/>
                </a:solidFill>
              </a:rPr>
              <a:t>LaTonya </a:t>
            </a:r>
            <a:r>
              <a:rPr lang="en-GB" sz="2400" b="1" dirty="0">
                <a:solidFill>
                  <a:srgbClr val="114263"/>
                </a:solidFill>
              </a:rPr>
              <a:t>Parker, ASCCC South Representative </a:t>
            </a:r>
            <a:endParaRPr lang="en-GB" sz="2400" b="1" dirty="0" smtClean="0">
              <a:solidFill>
                <a:srgbClr val="114263"/>
              </a:solidFill>
            </a:endParaRPr>
          </a:p>
          <a:p>
            <a:endParaRPr lang="en-GB" dirty="0" smtClean="0"/>
          </a:p>
        </p:txBody>
      </p:sp>
    </p:spTree>
    <p:extLst>
      <p:ext uri="{BB962C8B-B14F-4D97-AF65-F5344CB8AC3E}">
        <p14:creationId xmlns:p14="http://schemas.microsoft.com/office/powerpoint/2010/main" val="2812382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descr="group of students at a table studying in the library">
            <a:extLst>
              <a:ext uri="{FF2B5EF4-FFF2-40B4-BE49-F238E27FC236}">
                <a16:creationId xmlns:a16="http://schemas.microsoft.com/office/drawing/2014/main" xmlns="" id="{1A5F02FB-FDF1-427A-AB2F-50F09EBEE54E}"/>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p:pic>
      <p:grpSp>
        <p:nvGrpSpPr>
          <p:cNvPr id="3" name="Group 2" descr="decorative element">
            <a:extLst>
              <a:ext uri="{FF2B5EF4-FFF2-40B4-BE49-F238E27FC236}">
                <a16:creationId xmlns:a16="http://schemas.microsoft.com/office/drawing/2014/main" xmlns="" id="{B96D2D9B-E0B9-499F-9404-108DB59E4502}"/>
              </a:ext>
            </a:extLst>
          </p:cNvPr>
          <p:cNvGrpSpPr/>
          <p:nvPr/>
        </p:nvGrpSpPr>
        <p:grpSpPr>
          <a:xfrm>
            <a:off x="0" y="0"/>
            <a:ext cx="6957056" cy="6858000"/>
            <a:chOff x="0" y="0"/>
            <a:chExt cx="6957056" cy="6858000"/>
          </a:xfrm>
        </p:grpSpPr>
        <p:sp>
          <p:nvSpPr>
            <p:cNvPr id="33" name="Parallelogram 32">
              <a:extLst>
                <a:ext uri="{FF2B5EF4-FFF2-40B4-BE49-F238E27FC236}">
                  <a16:creationId xmlns:a16="http://schemas.microsoft.com/office/drawing/2014/main" xmlns="" id="{7E2E6584-76E9-4C56-A349-C9CDC96DC5F0}"/>
                </a:ext>
              </a:extLst>
            </p:cNvPr>
            <p:cNvSpPr/>
            <p:nvPr/>
          </p:nvSpPr>
          <p:spPr>
            <a:xfrm>
              <a:off x="1150750" y="0"/>
              <a:ext cx="5491804" cy="6858000"/>
            </a:xfrm>
            <a:prstGeom prst="parallelogram">
              <a:avLst>
                <a:gd name="adj" fmla="val 32713"/>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Shape 9">
              <a:extLst>
                <a:ext uri="{FF2B5EF4-FFF2-40B4-BE49-F238E27FC236}">
                  <a16:creationId xmlns:a16="http://schemas.microsoft.com/office/drawing/2014/main" xmlns="" id="{B73F00D5-E18D-4210-AD3E-3ED73CEE4865}"/>
                </a:ext>
              </a:extLst>
            </p:cNvPr>
            <p:cNvSpPr/>
            <p:nvPr/>
          </p:nvSpPr>
          <p:spPr>
            <a:xfrm flipH="1" flipV="1">
              <a:off x="0" y="482600"/>
              <a:ext cx="6957056" cy="5892799"/>
            </a:xfrm>
            <a:custGeom>
              <a:avLst/>
              <a:gdLst>
                <a:gd name="connsiteX0" fmla="*/ 6957056 w 6957056"/>
                <a:gd name="connsiteY0" fmla="*/ 5892799 h 5892799"/>
                <a:gd name="connsiteX1" fmla="*/ 0 w 6957056"/>
                <a:gd name="connsiteY1" fmla="*/ 5892799 h 5892799"/>
                <a:gd name="connsiteX2" fmla="*/ 1473200 w 6957056"/>
                <a:gd name="connsiteY2" fmla="*/ 0 h 5892799"/>
                <a:gd name="connsiteX3" fmla="*/ 6957056 w 6957056"/>
                <a:gd name="connsiteY3" fmla="*/ 0 h 5892799"/>
              </a:gdLst>
              <a:ahLst/>
              <a:cxnLst>
                <a:cxn ang="0">
                  <a:pos x="connsiteX0" y="connsiteY0"/>
                </a:cxn>
                <a:cxn ang="0">
                  <a:pos x="connsiteX1" y="connsiteY1"/>
                </a:cxn>
                <a:cxn ang="0">
                  <a:pos x="connsiteX2" y="connsiteY2"/>
                </a:cxn>
                <a:cxn ang="0">
                  <a:pos x="connsiteX3" y="connsiteY3"/>
                </a:cxn>
              </a:cxnLst>
              <a:rect l="l" t="t" r="r" b="b"/>
              <a:pathLst>
                <a:path w="6957056" h="5892799">
                  <a:moveTo>
                    <a:pt x="6957056" y="5892799"/>
                  </a:moveTo>
                  <a:lnTo>
                    <a:pt x="0" y="5892799"/>
                  </a:lnTo>
                  <a:lnTo>
                    <a:pt x="1473200" y="0"/>
                  </a:lnTo>
                  <a:lnTo>
                    <a:pt x="6957056" y="0"/>
                  </a:lnTo>
                  <a:close/>
                </a:path>
              </a:pathLst>
            </a:custGeom>
            <a:solidFill>
              <a:schemeClr val="accent2">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3" name="Freeform: Shape 12">
              <a:extLst>
                <a:ext uri="{FF2B5EF4-FFF2-40B4-BE49-F238E27FC236}">
                  <a16:creationId xmlns:a16="http://schemas.microsoft.com/office/drawing/2014/main" xmlns="" id="{C6577883-A694-450C-A2C7-C9C8A85D9915}"/>
                </a:ext>
              </a:extLst>
            </p:cNvPr>
            <p:cNvSpPr/>
            <p:nvPr/>
          </p:nvSpPr>
          <p:spPr>
            <a:xfrm flipH="1" flipV="1">
              <a:off x="0" y="4457696"/>
              <a:ext cx="6267450" cy="883839"/>
            </a:xfrm>
            <a:custGeom>
              <a:avLst/>
              <a:gdLst>
                <a:gd name="connsiteX0" fmla="*/ 6267450 w 6267450"/>
                <a:gd name="connsiteY0" fmla="*/ 883839 h 883839"/>
                <a:gd name="connsiteX1" fmla="*/ 0 w 6267450"/>
                <a:gd name="connsiteY1" fmla="*/ 883839 h 883839"/>
                <a:gd name="connsiteX2" fmla="*/ 220960 w 6267450"/>
                <a:gd name="connsiteY2" fmla="*/ 0 h 883839"/>
                <a:gd name="connsiteX3" fmla="*/ 6267450 w 6267450"/>
                <a:gd name="connsiteY3" fmla="*/ 0 h 883839"/>
              </a:gdLst>
              <a:ahLst/>
              <a:cxnLst>
                <a:cxn ang="0">
                  <a:pos x="connsiteX0" y="connsiteY0"/>
                </a:cxn>
                <a:cxn ang="0">
                  <a:pos x="connsiteX1" y="connsiteY1"/>
                </a:cxn>
                <a:cxn ang="0">
                  <a:pos x="connsiteX2" y="connsiteY2"/>
                </a:cxn>
                <a:cxn ang="0">
                  <a:pos x="connsiteX3" y="connsiteY3"/>
                </a:cxn>
              </a:cxnLst>
              <a:rect l="l" t="t" r="r" b="b"/>
              <a:pathLst>
                <a:path w="6267450" h="883839">
                  <a:moveTo>
                    <a:pt x="6267450" y="883839"/>
                  </a:moveTo>
                  <a:lnTo>
                    <a:pt x="0" y="883839"/>
                  </a:lnTo>
                  <a:lnTo>
                    <a:pt x="220960" y="0"/>
                  </a:lnTo>
                  <a:lnTo>
                    <a:pt x="6267450" y="0"/>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sp>
        <p:nvSpPr>
          <p:cNvPr id="31" name="Title 30">
            <a:extLst>
              <a:ext uri="{FF2B5EF4-FFF2-40B4-BE49-F238E27FC236}">
                <a16:creationId xmlns:a16="http://schemas.microsoft.com/office/drawing/2014/main" xmlns="" id="{9284195F-D106-45D8-ABAA-959FA68948B0}"/>
              </a:ext>
            </a:extLst>
          </p:cNvPr>
          <p:cNvSpPr>
            <a:spLocks noGrp="1"/>
          </p:cNvSpPr>
          <p:nvPr>
            <p:ph type="ctrTitle"/>
          </p:nvPr>
        </p:nvSpPr>
        <p:spPr>
          <a:xfrm>
            <a:off x="86326" y="482600"/>
            <a:ext cx="6181124" cy="4133748"/>
          </a:xfrm>
        </p:spPr>
        <p:txBody>
          <a:bodyPr/>
          <a:lstStyle/>
          <a:p>
            <a:pPr marL="457200" indent="-282575">
              <a:buFont typeface="Wingdings" panose="05000000000000000000" pitchFamily="2" charset="2"/>
              <a:buChar char="q"/>
            </a:pPr>
            <a:r>
              <a:rPr lang="en-GB" sz="3200" dirty="0" smtClean="0"/>
              <a:t/>
            </a:r>
            <a:br>
              <a:rPr lang="en-GB" sz="3200" dirty="0" smtClean="0"/>
            </a:br>
            <a:r>
              <a:rPr lang="en-GB" sz="3200" dirty="0"/>
              <a:t/>
            </a:r>
            <a:br>
              <a:rPr lang="en-GB" sz="3200" dirty="0"/>
            </a:br>
            <a:r>
              <a:rPr lang="en-GB" sz="3200" dirty="0" smtClean="0"/>
              <a:t/>
            </a:r>
            <a:br>
              <a:rPr lang="en-GB" sz="3200" dirty="0" smtClean="0"/>
            </a:br>
            <a:r>
              <a:rPr lang="en-GB" sz="3200" dirty="0"/>
              <a:t/>
            </a:r>
            <a:br>
              <a:rPr lang="en-GB" sz="3200" dirty="0"/>
            </a:br>
            <a:r>
              <a:rPr lang="en-GB" sz="3200" dirty="0" smtClean="0"/>
              <a:t/>
            </a:r>
            <a:br>
              <a:rPr lang="en-GB" sz="3200" dirty="0" smtClean="0"/>
            </a:br>
            <a:r>
              <a:rPr lang="en-GB" sz="3200" dirty="0" smtClean="0"/>
              <a:t>TODAY’S AGENDA:</a:t>
            </a:r>
            <a:br>
              <a:rPr lang="en-GB" sz="3200" dirty="0" smtClean="0"/>
            </a:br>
            <a:r>
              <a:rPr lang="en-GB" sz="3200" dirty="0" smtClean="0"/>
              <a:t>-Welcome and Introductions</a:t>
            </a:r>
            <a:br>
              <a:rPr lang="en-GB" sz="3200" dirty="0" smtClean="0"/>
            </a:br>
            <a:r>
              <a:rPr lang="en-GB" sz="3200" dirty="0" smtClean="0"/>
              <a:t>-Workforce Diversity </a:t>
            </a:r>
            <a:r>
              <a:rPr lang="en-GB" sz="3200" dirty="0"/>
              <a:t>Defined</a:t>
            </a:r>
            <a:br>
              <a:rPr lang="en-GB" sz="3200" dirty="0"/>
            </a:br>
            <a:r>
              <a:rPr lang="en-GB" sz="3200" dirty="0" smtClean="0"/>
              <a:t>-Faculty </a:t>
            </a:r>
            <a:r>
              <a:rPr lang="en-GB" sz="3200" dirty="0"/>
              <a:t>Diversity (FD) Discussion </a:t>
            </a:r>
            <a:r>
              <a:rPr lang="en-GB" sz="3200" dirty="0" smtClean="0"/>
              <a:t/>
            </a:r>
            <a:br>
              <a:rPr lang="en-GB" sz="3200" dirty="0" smtClean="0"/>
            </a:br>
            <a:r>
              <a:rPr lang="en-GB" sz="3200" dirty="0" smtClean="0"/>
              <a:t>-FD Moving From an Organization                                                                                                                                                            Value to Practice Through Institutional Strategies</a:t>
            </a:r>
            <a:r>
              <a:rPr lang="en-GB" sz="1800" dirty="0" smtClean="0"/>
              <a:t/>
            </a:r>
            <a:br>
              <a:rPr lang="en-GB" sz="1800" dirty="0" smtClean="0"/>
            </a:br>
            <a:r>
              <a:rPr lang="en-GB" sz="1800" dirty="0" smtClean="0"/>
              <a:t/>
            </a:r>
            <a:br>
              <a:rPr lang="en-GB" sz="1800" dirty="0" smtClean="0"/>
            </a:br>
            <a:endParaRPr lang="en-GB" sz="1800" dirty="0"/>
          </a:p>
        </p:txBody>
      </p:sp>
      <p:sp>
        <p:nvSpPr>
          <p:cNvPr id="12" name="Subtitle 11">
            <a:extLst>
              <a:ext uri="{FF2B5EF4-FFF2-40B4-BE49-F238E27FC236}">
                <a16:creationId xmlns:a16="http://schemas.microsoft.com/office/drawing/2014/main" xmlns="" id="{A6AB5563-AD44-4883-8D3E-93E27EEDAA40}"/>
              </a:ext>
            </a:extLst>
          </p:cNvPr>
          <p:cNvSpPr>
            <a:spLocks noGrp="1"/>
          </p:cNvSpPr>
          <p:nvPr>
            <p:ph type="subTitle" idx="1"/>
          </p:nvPr>
        </p:nvSpPr>
        <p:spPr>
          <a:xfrm>
            <a:off x="312916" y="4553289"/>
            <a:ext cx="5362426" cy="971961"/>
          </a:xfrm>
        </p:spPr>
        <p:txBody>
          <a:bodyPr/>
          <a:lstStyle/>
          <a:p>
            <a:r>
              <a:rPr lang="en-GB" dirty="0" smtClean="0"/>
              <a:t>Equitable (Ethnic and Racial Diversity) </a:t>
            </a:r>
            <a:r>
              <a:rPr lang="en-GB" dirty="0"/>
              <a:t>A</a:t>
            </a:r>
            <a:r>
              <a:rPr lang="en-GB" dirty="0" smtClean="0"/>
              <a:t>pproaches to Increase Student Success</a:t>
            </a:r>
            <a:endParaRPr lang="en-GB" dirty="0"/>
          </a:p>
        </p:txBody>
      </p:sp>
      <p:pic>
        <p:nvPicPr>
          <p:cNvPr id="2" name="Picture 1"/>
          <p:cNvPicPr>
            <a:picLocks noChangeAspect="1"/>
          </p:cNvPicPr>
          <p:nvPr/>
        </p:nvPicPr>
        <p:blipFill>
          <a:blip r:embed="rId3"/>
          <a:stretch>
            <a:fillRect/>
          </a:stretch>
        </p:blipFill>
        <p:spPr>
          <a:xfrm>
            <a:off x="-2" y="5945565"/>
            <a:ext cx="4230991" cy="786452"/>
          </a:xfrm>
          <a:prstGeom prst="rect">
            <a:avLst/>
          </a:prstGeom>
        </p:spPr>
      </p:pic>
    </p:spTree>
    <p:extLst>
      <p:ext uri="{BB962C8B-B14F-4D97-AF65-F5344CB8AC3E}">
        <p14:creationId xmlns:p14="http://schemas.microsoft.com/office/powerpoint/2010/main" val="2366578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close up of pages in a book">
            <a:extLst>
              <a:ext uri="{FF2B5EF4-FFF2-40B4-BE49-F238E27FC236}">
                <a16:creationId xmlns:a16="http://schemas.microsoft.com/office/drawing/2014/main" xmlns="" id="{18718FBA-CF32-41C2-9D07-1F0F7F19F73C}"/>
              </a:ext>
            </a:extLst>
          </p:cNvPr>
          <p:cNvPicPr>
            <a:picLocks noGrp="1" noChangeAspect="1"/>
          </p:cNvPicPr>
          <p:nvPr>
            <p:ph type="pic" sz="quarter" idx="10"/>
          </p:nvPr>
        </p:nvPicPr>
        <p:blipFill rotWithShape="1">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a:xfrm>
            <a:off x="-1" y="0"/>
            <a:ext cx="12192001" cy="6858000"/>
          </a:xfrm>
        </p:spPr>
      </p:pic>
      <p:sp>
        <p:nvSpPr>
          <p:cNvPr id="34" name="Title 33">
            <a:extLst>
              <a:ext uri="{FF2B5EF4-FFF2-40B4-BE49-F238E27FC236}">
                <a16:creationId xmlns:a16="http://schemas.microsoft.com/office/drawing/2014/main" xmlns="" id="{3749FE94-FC7C-4359-A56E-6C7A87BDEE87}"/>
              </a:ext>
            </a:extLst>
          </p:cNvPr>
          <p:cNvSpPr>
            <a:spLocks noGrp="1"/>
          </p:cNvSpPr>
          <p:nvPr>
            <p:ph type="title"/>
          </p:nvPr>
        </p:nvSpPr>
        <p:spPr>
          <a:xfrm>
            <a:off x="4590288" y="1912690"/>
            <a:ext cx="6592824" cy="3253479"/>
          </a:xfrm>
        </p:spPr>
        <p:txBody>
          <a:bodyPr/>
          <a:lstStyle/>
          <a:p>
            <a:r>
              <a:rPr lang="en-GB" sz="4400" dirty="0" smtClean="0"/>
              <a:t>“Workforce diversity means a workforce made up of people with different human qualities or who belong.”</a:t>
            </a:r>
            <a:endParaRPr lang="en-GB" sz="4400" dirty="0"/>
          </a:p>
        </p:txBody>
      </p:sp>
      <p:sp>
        <p:nvSpPr>
          <p:cNvPr id="35" name="Text Placeholder 34">
            <a:extLst>
              <a:ext uri="{FF2B5EF4-FFF2-40B4-BE49-F238E27FC236}">
                <a16:creationId xmlns:a16="http://schemas.microsoft.com/office/drawing/2014/main" xmlns="" id="{3F200E92-5A1F-40B7-AE02-46929BC459EA}"/>
              </a:ext>
            </a:extLst>
          </p:cNvPr>
          <p:cNvSpPr>
            <a:spLocks noGrp="1"/>
          </p:cNvSpPr>
          <p:nvPr>
            <p:ph type="body" idx="1"/>
          </p:nvPr>
        </p:nvSpPr>
        <p:spPr/>
        <p:txBody>
          <a:bodyPr/>
          <a:lstStyle/>
          <a:p>
            <a:r>
              <a:rPr lang="en-US" dirty="0" err="1"/>
              <a:t>Golembiewski</a:t>
            </a:r>
            <a:r>
              <a:rPr lang="en-US" dirty="0"/>
              <a:t>, R. T. (1995). Managing diversity in organizations. Tuscaloosa, Ala: University of Alabama Press. </a:t>
            </a:r>
            <a:endParaRPr lang="en-US" dirty="0" smtClean="0"/>
          </a:p>
          <a:p>
            <a:r>
              <a:rPr lang="en-US" dirty="0"/>
              <a:t>http://www.worldcat.org/oclc/44956061</a:t>
            </a:r>
          </a:p>
          <a:p>
            <a:endParaRPr lang="en-GB" dirty="0"/>
          </a:p>
        </p:txBody>
      </p:sp>
      <p:grpSp>
        <p:nvGrpSpPr>
          <p:cNvPr id="23" name="Group 22" descr="decorative element">
            <a:extLst>
              <a:ext uri="{FF2B5EF4-FFF2-40B4-BE49-F238E27FC236}">
                <a16:creationId xmlns:a16="http://schemas.microsoft.com/office/drawing/2014/main" xmlns="" id="{28C94A8D-A234-408C-8281-33CCC01BE2A8}"/>
              </a:ext>
            </a:extLst>
          </p:cNvPr>
          <p:cNvGrpSpPr/>
          <p:nvPr/>
        </p:nvGrpSpPr>
        <p:grpSpPr>
          <a:xfrm>
            <a:off x="0" y="0"/>
            <a:ext cx="4750604" cy="6858000"/>
            <a:chOff x="0" y="0"/>
            <a:chExt cx="4750604" cy="6858000"/>
          </a:xfrm>
        </p:grpSpPr>
        <p:sp>
          <p:nvSpPr>
            <p:cNvPr id="22" name="Freeform: Shape 21">
              <a:extLst>
                <a:ext uri="{FF2B5EF4-FFF2-40B4-BE49-F238E27FC236}">
                  <a16:creationId xmlns:a16="http://schemas.microsoft.com/office/drawing/2014/main" xmlns="" id="{01887690-2EDF-4913-A835-4503B0E36442}"/>
                </a:ext>
              </a:extLst>
            </p:cNvPr>
            <p:cNvSpPr/>
            <p:nvPr/>
          </p:nvSpPr>
          <p:spPr>
            <a:xfrm>
              <a:off x="0" y="0"/>
              <a:ext cx="4750604" cy="6858000"/>
            </a:xfrm>
            <a:custGeom>
              <a:avLst/>
              <a:gdLst>
                <a:gd name="connsiteX0" fmla="*/ 0 w 4750604"/>
                <a:gd name="connsiteY0" fmla="*/ 0 h 6858000"/>
                <a:gd name="connsiteX1" fmla="*/ 4750604 w 4750604"/>
                <a:gd name="connsiteY1" fmla="*/ 0 h 6858000"/>
                <a:gd name="connsiteX2" fmla="*/ 3101407 w 4750604"/>
                <a:gd name="connsiteY2" fmla="*/ 6858000 h 6858000"/>
                <a:gd name="connsiteX3" fmla="*/ 0 w 475060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750604" h="6858000">
                  <a:moveTo>
                    <a:pt x="0" y="0"/>
                  </a:moveTo>
                  <a:lnTo>
                    <a:pt x="4750604" y="0"/>
                  </a:lnTo>
                  <a:lnTo>
                    <a:pt x="3101407" y="6858000"/>
                  </a:lnTo>
                  <a:lnTo>
                    <a:pt x="0" y="6858000"/>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8" name="Freeform: Shape 17">
              <a:extLst>
                <a:ext uri="{FF2B5EF4-FFF2-40B4-BE49-F238E27FC236}">
                  <a16:creationId xmlns:a16="http://schemas.microsoft.com/office/drawing/2014/main" xmlns="" id="{AD1E7D22-630D-4E19-8BE6-9C21E4A652BD}"/>
                </a:ext>
              </a:extLst>
            </p:cNvPr>
            <p:cNvSpPr/>
            <p:nvPr/>
          </p:nvSpPr>
          <p:spPr>
            <a:xfrm>
              <a:off x="1" y="0"/>
              <a:ext cx="3946799" cy="6858000"/>
            </a:xfrm>
            <a:custGeom>
              <a:avLst/>
              <a:gdLst>
                <a:gd name="connsiteX0" fmla="*/ 0 w 3946799"/>
                <a:gd name="connsiteY0" fmla="*/ 0 h 6858000"/>
                <a:gd name="connsiteX1" fmla="*/ 3946799 w 3946799"/>
                <a:gd name="connsiteY1" fmla="*/ 0 h 6858000"/>
                <a:gd name="connsiteX2" fmla="*/ 2297602 w 3946799"/>
                <a:gd name="connsiteY2" fmla="*/ 6858000 h 6858000"/>
                <a:gd name="connsiteX3" fmla="*/ 0 w 394679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946799" h="6858000">
                  <a:moveTo>
                    <a:pt x="0" y="0"/>
                  </a:moveTo>
                  <a:lnTo>
                    <a:pt x="3946799" y="0"/>
                  </a:lnTo>
                  <a:lnTo>
                    <a:pt x="2297602" y="6858000"/>
                  </a:lnTo>
                  <a:lnTo>
                    <a:pt x="0" y="6858000"/>
                  </a:lnTo>
                  <a:close/>
                </a:path>
              </a:pathLst>
            </a:custGeom>
            <a:solidFill>
              <a:schemeClr val="accent1">
                <a:lumMod val="7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6" name="Freeform: Shape 15">
              <a:extLst>
                <a:ext uri="{FF2B5EF4-FFF2-40B4-BE49-F238E27FC236}">
                  <a16:creationId xmlns:a16="http://schemas.microsoft.com/office/drawing/2014/main" xmlns="" id="{318BD405-EEE9-4A08-8DA2-A70AFCF1D240}"/>
                </a:ext>
              </a:extLst>
            </p:cNvPr>
            <p:cNvSpPr/>
            <p:nvPr/>
          </p:nvSpPr>
          <p:spPr>
            <a:xfrm>
              <a:off x="0" y="0"/>
              <a:ext cx="3723822" cy="6858000"/>
            </a:xfrm>
            <a:custGeom>
              <a:avLst/>
              <a:gdLst>
                <a:gd name="connsiteX0" fmla="*/ 0 w 3723822"/>
                <a:gd name="connsiteY0" fmla="*/ 0 h 6858000"/>
                <a:gd name="connsiteX1" fmla="*/ 3723822 w 3723822"/>
                <a:gd name="connsiteY1" fmla="*/ 0 h 6858000"/>
                <a:gd name="connsiteX2" fmla="*/ 2074625 w 3723822"/>
                <a:gd name="connsiteY2" fmla="*/ 6858000 h 6858000"/>
                <a:gd name="connsiteX3" fmla="*/ 0 w 372382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723822" h="6858000">
                  <a:moveTo>
                    <a:pt x="0" y="0"/>
                  </a:moveTo>
                  <a:lnTo>
                    <a:pt x="3723822" y="0"/>
                  </a:lnTo>
                  <a:lnTo>
                    <a:pt x="2074625" y="6858000"/>
                  </a:lnTo>
                  <a:lnTo>
                    <a:pt x="0" y="6858000"/>
                  </a:lnTo>
                  <a:close/>
                </a:path>
              </a:pathLst>
            </a:custGeom>
            <a:solidFill>
              <a:schemeClr val="accent1">
                <a:lumMod val="75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4" name="Freeform: Shape 13">
              <a:extLst>
                <a:ext uri="{FF2B5EF4-FFF2-40B4-BE49-F238E27FC236}">
                  <a16:creationId xmlns:a16="http://schemas.microsoft.com/office/drawing/2014/main" xmlns="" id="{7D4A6826-2C0D-4C79-A871-DF31737EE4F7}"/>
                </a:ext>
              </a:extLst>
            </p:cNvPr>
            <p:cNvSpPr/>
            <p:nvPr/>
          </p:nvSpPr>
          <p:spPr>
            <a:xfrm>
              <a:off x="0" y="0"/>
              <a:ext cx="3374007" cy="6858000"/>
            </a:xfrm>
            <a:custGeom>
              <a:avLst/>
              <a:gdLst>
                <a:gd name="connsiteX0" fmla="*/ 0 w 3374007"/>
                <a:gd name="connsiteY0" fmla="*/ 0 h 6858000"/>
                <a:gd name="connsiteX1" fmla="*/ 3374007 w 3374007"/>
                <a:gd name="connsiteY1" fmla="*/ 0 h 6858000"/>
                <a:gd name="connsiteX2" fmla="*/ 1659507 w 3374007"/>
                <a:gd name="connsiteY2" fmla="*/ 6858000 h 6858000"/>
                <a:gd name="connsiteX3" fmla="*/ 0 w 337400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74007" h="6858000">
                  <a:moveTo>
                    <a:pt x="0" y="0"/>
                  </a:moveTo>
                  <a:lnTo>
                    <a:pt x="3374007" y="0"/>
                  </a:lnTo>
                  <a:lnTo>
                    <a:pt x="1659507" y="6858000"/>
                  </a:lnTo>
                  <a:lnTo>
                    <a:pt x="0" y="6858000"/>
                  </a:lnTo>
                  <a:close/>
                </a:path>
              </a:pathLst>
            </a:custGeom>
            <a:solidFill>
              <a:schemeClr val="accent1">
                <a:lumMod val="7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pic>
        <p:nvPicPr>
          <p:cNvPr id="2" name="Picture 1"/>
          <p:cNvPicPr>
            <a:picLocks noChangeAspect="1"/>
          </p:cNvPicPr>
          <p:nvPr/>
        </p:nvPicPr>
        <p:blipFill>
          <a:blip r:embed="rId4"/>
          <a:stretch>
            <a:fillRect/>
          </a:stretch>
        </p:blipFill>
        <p:spPr>
          <a:xfrm>
            <a:off x="0" y="5921180"/>
            <a:ext cx="4230991" cy="786452"/>
          </a:xfrm>
          <a:prstGeom prst="rect">
            <a:avLst/>
          </a:prstGeom>
        </p:spPr>
      </p:pic>
      <p:pic>
        <p:nvPicPr>
          <p:cNvPr id="4" name="Picture 3"/>
          <p:cNvPicPr>
            <a:picLocks noChangeAspect="1"/>
          </p:cNvPicPr>
          <p:nvPr/>
        </p:nvPicPr>
        <p:blipFill>
          <a:blip r:embed="rId5"/>
          <a:stretch>
            <a:fillRect/>
          </a:stretch>
        </p:blipFill>
        <p:spPr>
          <a:xfrm>
            <a:off x="1089764" y="2186293"/>
            <a:ext cx="2005773" cy="2092091"/>
          </a:xfrm>
          <a:prstGeom prst="rect">
            <a:avLst/>
          </a:prstGeom>
        </p:spPr>
      </p:pic>
    </p:spTree>
    <p:extLst>
      <p:ext uri="{BB962C8B-B14F-4D97-AF65-F5344CB8AC3E}">
        <p14:creationId xmlns:p14="http://schemas.microsoft.com/office/powerpoint/2010/main" val="1077816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books on a shelf">
            <a:extLst>
              <a:ext uri="{FF2B5EF4-FFF2-40B4-BE49-F238E27FC236}">
                <a16:creationId xmlns:a16="http://schemas.microsoft.com/office/drawing/2014/main" xmlns="" id="{0BCD2159-BE65-43D5-9E0A-9EB4B1B2F85B}"/>
              </a:ext>
            </a:extLst>
          </p:cNvPr>
          <p:cNvPicPr>
            <a:picLocks noGrp="1" noChangeAspect="1"/>
          </p:cNvPicPr>
          <p:nvPr>
            <p:ph type="pic" sz="quarter" idx="10"/>
          </p:nvPr>
        </p:nvPicPr>
        <p:blipFill>
          <a:blip r:embed="rId2" cstate="email">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a:ext>
            </a:extLst>
          </a:blip>
          <a:srcRect/>
          <a:stretch>
            <a:fillRect/>
          </a:stretch>
        </p:blipFill>
        <p:spPr>
          <a:xfrm>
            <a:off x="-129857" y="87682"/>
            <a:ext cx="12192001" cy="6858000"/>
          </a:xfrm>
        </p:spPr>
      </p:pic>
      <p:grpSp>
        <p:nvGrpSpPr>
          <p:cNvPr id="23" name="Group 22" descr="decorative element">
            <a:extLst>
              <a:ext uri="{FF2B5EF4-FFF2-40B4-BE49-F238E27FC236}">
                <a16:creationId xmlns:a16="http://schemas.microsoft.com/office/drawing/2014/main" xmlns="" id="{28C94A8D-A234-408C-8281-33CCC01BE2A8}"/>
              </a:ext>
            </a:extLst>
          </p:cNvPr>
          <p:cNvGrpSpPr/>
          <p:nvPr/>
        </p:nvGrpSpPr>
        <p:grpSpPr>
          <a:xfrm>
            <a:off x="0" y="0"/>
            <a:ext cx="4750604" cy="6858000"/>
            <a:chOff x="0" y="0"/>
            <a:chExt cx="4750604" cy="6858000"/>
          </a:xfrm>
        </p:grpSpPr>
        <p:sp>
          <p:nvSpPr>
            <p:cNvPr id="22" name="Freeform: Shape 21">
              <a:extLst>
                <a:ext uri="{FF2B5EF4-FFF2-40B4-BE49-F238E27FC236}">
                  <a16:creationId xmlns:a16="http://schemas.microsoft.com/office/drawing/2014/main" xmlns="" id="{01887690-2EDF-4913-A835-4503B0E36442}"/>
                </a:ext>
              </a:extLst>
            </p:cNvPr>
            <p:cNvSpPr/>
            <p:nvPr/>
          </p:nvSpPr>
          <p:spPr>
            <a:xfrm>
              <a:off x="0" y="0"/>
              <a:ext cx="4750604" cy="6858000"/>
            </a:xfrm>
            <a:custGeom>
              <a:avLst/>
              <a:gdLst>
                <a:gd name="connsiteX0" fmla="*/ 0 w 4750604"/>
                <a:gd name="connsiteY0" fmla="*/ 0 h 6858000"/>
                <a:gd name="connsiteX1" fmla="*/ 4750604 w 4750604"/>
                <a:gd name="connsiteY1" fmla="*/ 0 h 6858000"/>
                <a:gd name="connsiteX2" fmla="*/ 3101407 w 4750604"/>
                <a:gd name="connsiteY2" fmla="*/ 6858000 h 6858000"/>
                <a:gd name="connsiteX3" fmla="*/ 0 w 475060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750604" h="6858000">
                  <a:moveTo>
                    <a:pt x="0" y="0"/>
                  </a:moveTo>
                  <a:lnTo>
                    <a:pt x="4750604" y="0"/>
                  </a:lnTo>
                  <a:lnTo>
                    <a:pt x="3101407" y="6858000"/>
                  </a:lnTo>
                  <a:lnTo>
                    <a:pt x="0" y="6858000"/>
                  </a:lnTo>
                  <a:close/>
                </a:path>
              </a:pathLst>
            </a:cu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Freeform: Shape 17">
              <a:extLst>
                <a:ext uri="{FF2B5EF4-FFF2-40B4-BE49-F238E27FC236}">
                  <a16:creationId xmlns:a16="http://schemas.microsoft.com/office/drawing/2014/main" xmlns="" id="{AD1E7D22-630D-4E19-8BE6-9C21E4A652BD}"/>
                </a:ext>
              </a:extLst>
            </p:cNvPr>
            <p:cNvSpPr/>
            <p:nvPr/>
          </p:nvSpPr>
          <p:spPr>
            <a:xfrm>
              <a:off x="1" y="0"/>
              <a:ext cx="3946799" cy="6858000"/>
            </a:xfrm>
            <a:custGeom>
              <a:avLst/>
              <a:gdLst>
                <a:gd name="connsiteX0" fmla="*/ 0 w 3946799"/>
                <a:gd name="connsiteY0" fmla="*/ 0 h 6858000"/>
                <a:gd name="connsiteX1" fmla="*/ 3946799 w 3946799"/>
                <a:gd name="connsiteY1" fmla="*/ 0 h 6858000"/>
                <a:gd name="connsiteX2" fmla="*/ 2297602 w 3946799"/>
                <a:gd name="connsiteY2" fmla="*/ 6858000 h 6858000"/>
                <a:gd name="connsiteX3" fmla="*/ 0 w 394679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946799" h="6858000">
                  <a:moveTo>
                    <a:pt x="0" y="0"/>
                  </a:moveTo>
                  <a:lnTo>
                    <a:pt x="3946799" y="0"/>
                  </a:lnTo>
                  <a:lnTo>
                    <a:pt x="2297602" y="6858000"/>
                  </a:lnTo>
                  <a:lnTo>
                    <a:pt x="0" y="6858000"/>
                  </a:lnTo>
                  <a:close/>
                </a:path>
              </a:pathLst>
            </a:custGeom>
            <a:solidFill>
              <a:schemeClr val="accent2">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Freeform: Shape 15">
              <a:extLst>
                <a:ext uri="{FF2B5EF4-FFF2-40B4-BE49-F238E27FC236}">
                  <a16:creationId xmlns:a16="http://schemas.microsoft.com/office/drawing/2014/main" xmlns="" id="{318BD405-EEE9-4A08-8DA2-A70AFCF1D240}"/>
                </a:ext>
              </a:extLst>
            </p:cNvPr>
            <p:cNvSpPr/>
            <p:nvPr/>
          </p:nvSpPr>
          <p:spPr>
            <a:xfrm>
              <a:off x="0" y="0"/>
              <a:ext cx="3723822" cy="6858000"/>
            </a:xfrm>
            <a:custGeom>
              <a:avLst/>
              <a:gdLst>
                <a:gd name="connsiteX0" fmla="*/ 0 w 3723822"/>
                <a:gd name="connsiteY0" fmla="*/ 0 h 6858000"/>
                <a:gd name="connsiteX1" fmla="*/ 3723822 w 3723822"/>
                <a:gd name="connsiteY1" fmla="*/ 0 h 6858000"/>
                <a:gd name="connsiteX2" fmla="*/ 2074625 w 3723822"/>
                <a:gd name="connsiteY2" fmla="*/ 6858000 h 6858000"/>
                <a:gd name="connsiteX3" fmla="*/ 0 w 372382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723822" h="6858000">
                  <a:moveTo>
                    <a:pt x="0" y="0"/>
                  </a:moveTo>
                  <a:lnTo>
                    <a:pt x="3723822" y="0"/>
                  </a:lnTo>
                  <a:lnTo>
                    <a:pt x="2074625" y="6858000"/>
                  </a:lnTo>
                  <a:lnTo>
                    <a:pt x="0" y="6858000"/>
                  </a:lnTo>
                  <a:close/>
                </a:path>
              </a:pathLst>
            </a:custGeom>
            <a:solidFill>
              <a:schemeClr val="accent2">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Freeform: Shape 13">
              <a:extLst>
                <a:ext uri="{FF2B5EF4-FFF2-40B4-BE49-F238E27FC236}">
                  <a16:creationId xmlns:a16="http://schemas.microsoft.com/office/drawing/2014/main" xmlns="" id="{7D4A6826-2C0D-4C79-A871-DF31737EE4F7}"/>
                </a:ext>
              </a:extLst>
            </p:cNvPr>
            <p:cNvSpPr/>
            <p:nvPr/>
          </p:nvSpPr>
          <p:spPr>
            <a:xfrm>
              <a:off x="0" y="0"/>
              <a:ext cx="3374007" cy="6858000"/>
            </a:xfrm>
            <a:custGeom>
              <a:avLst/>
              <a:gdLst>
                <a:gd name="connsiteX0" fmla="*/ 0 w 3374007"/>
                <a:gd name="connsiteY0" fmla="*/ 0 h 6858000"/>
                <a:gd name="connsiteX1" fmla="*/ 3374007 w 3374007"/>
                <a:gd name="connsiteY1" fmla="*/ 0 h 6858000"/>
                <a:gd name="connsiteX2" fmla="*/ 1659507 w 3374007"/>
                <a:gd name="connsiteY2" fmla="*/ 6858000 h 6858000"/>
                <a:gd name="connsiteX3" fmla="*/ 0 w 337400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74007" h="6858000">
                  <a:moveTo>
                    <a:pt x="0" y="0"/>
                  </a:moveTo>
                  <a:lnTo>
                    <a:pt x="3374007" y="0"/>
                  </a:lnTo>
                  <a:lnTo>
                    <a:pt x="1659507" y="6858000"/>
                  </a:lnTo>
                  <a:lnTo>
                    <a:pt x="0" y="6858000"/>
                  </a:lnTo>
                  <a:close/>
                </a:path>
              </a:pathLst>
            </a:custGeom>
            <a:solidFill>
              <a:srgbClr val="0D3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4" name="Title 33">
            <a:extLst>
              <a:ext uri="{FF2B5EF4-FFF2-40B4-BE49-F238E27FC236}">
                <a16:creationId xmlns:a16="http://schemas.microsoft.com/office/drawing/2014/main" xmlns="" id="{3749FE94-FC7C-4359-A56E-6C7A87BDEE87}"/>
              </a:ext>
            </a:extLst>
          </p:cNvPr>
          <p:cNvSpPr>
            <a:spLocks noGrp="1"/>
          </p:cNvSpPr>
          <p:nvPr>
            <p:ph type="title"/>
          </p:nvPr>
        </p:nvSpPr>
        <p:spPr>
          <a:xfrm>
            <a:off x="4590288" y="1258349"/>
            <a:ext cx="6592824" cy="3589223"/>
          </a:xfrm>
        </p:spPr>
        <p:txBody>
          <a:bodyPr/>
          <a:lstStyle/>
          <a:p>
            <a:r>
              <a:rPr lang="en-GB" sz="4400" dirty="0" smtClean="0"/>
              <a:t>Why is it Important for Faculty and Administrators </a:t>
            </a:r>
            <a:r>
              <a:rPr lang="en-US" sz="4400" dirty="0" smtClean="0"/>
              <a:t>to </a:t>
            </a:r>
            <a:r>
              <a:rPr lang="en-US" sz="4400" dirty="0"/>
              <a:t>Dialogue and A</a:t>
            </a:r>
            <a:r>
              <a:rPr lang="en-US" sz="4400" dirty="0" smtClean="0"/>
              <a:t>lign Goals </a:t>
            </a:r>
            <a:r>
              <a:rPr lang="en-US" sz="4400" dirty="0"/>
              <a:t>to </a:t>
            </a:r>
            <a:r>
              <a:rPr lang="en-US" sz="4400" dirty="0" smtClean="0"/>
              <a:t>Hire </a:t>
            </a:r>
            <a:r>
              <a:rPr lang="en-US" sz="4400" dirty="0"/>
              <a:t>for D</a:t>
            </a:r>
            <a:r>
              <a:rPr lang="en-US" sz="4400" dirty="0" smtClean="0"/>
              <a:t>iversity</a:t>
            </a:r>
            <a:r>
              <a:rPr lang="en-US" sz="4400" dirty="0"/>
              <a:t>? </a:t>
            </a:r>
            <a:r>
              <a:rPr lang="en-GB" sz="4400" dirty="0" smtClean="0"/>
              <a:t>  </a:t>
            </a:r>
            <a:r>
              <a:rPr lang="en-GB" sz="3200" dirty="0" smtClean="0"/>
              <a:t/>
            </a:r>
            <a:br>
              <a:rPr lang="en-GB" sz="3200" dirty="0" smtClean="0"/>
            </a:br>
            <a:r>
              <a:rPr lang="en-GB" sz="3200" dirty="0"/>
              <a:t/>
            </a:r>
            <a:br>
              <a:rPr lang="en-GB" sz="3200" dirty="0"/>
            </a:br>
            <a:r>
              <a:rPr lang="en-GB" sz="3200" dirty="0" smtClean="0"/>
              <a:t>Pair &amp; Share Activity</a:t>
            </a:r>
            <a:endParaRPr lang="en-GB" sz="3200" dirty="0"/>
          </a:p>
        </p:txBody>
      </p:sp>
      <p:pic>
        <p:nvPicPr>
          <p:cNvPr id="2" name="Picture 1"/>
          <p:cNvPicPr>
            <a:picLocks noChangeAspect="1"/>
          </p:cNvPicPr>
          <p:nvPr/>
        </p:nvPicPr>
        <p:blipFill>
          <a:blip r:embed="rId4"/>
          <a:stretch>
            <a:fillRect/>
          </a:stretch>
        </p:blipFill>
        <p:spPr>
          <a:xfrm>
            <a:off x="-2" y="5920706"/>
            <a:ext cx="4230991" cy="786452"/>
          </a:xfrm>
          <a:prstGeom prst="rect">
            <a:avLst/>
          </a:prstGeom>
        </p:spPr>
      </p:pic>
    </p:spTree>
    <p:extLst>
      <p:ext uri="{BB962C8B-B14F-4D97-AF65-F5344CB8AC3E}">
        <p14:creationId xmlns:p14="http://schemas.microsoft.com/office/powerpoint/2010/main" val="4021511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rial view of boy sitting at his laptop">
            <a:extLst>
              <a:ext uri="{FF2B5EF4-FFF2-40B4-BE49-F238E27FC236}">
                <a16:creationId xmlns:a16="http://schemas.microsoft.com/office/drawing/2014/main" xmlns="" id="{3C2A7DCB-B005-424A-8446-ACA533D0BC8B}"/>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grpSp>
        <p:nvGrpSpPr>
          <p:cNvPr id="11" name="Group 10" descr="decorative element">
            <a:extLst>
              <a:ext uri="{FF2B5EF4-FFF2-40B4-BE49-F238E27FC236}">
                <a16:creationId xmlns:a16="http://schemas.microsoft.com/office/drawing/2014/main" xmlns="" id="{AB025618-C830-4992-9CD3-D9E49BC79E67}"/>
              </a:ext>
            </a:extLst>
          </p:cNvPr>
          <p:cNvGrpSpPr/>
          <p:nvPr/>
        </p:nvGrpSpPr>
        <p:grpSpPr>
          <a:xfrm>
            <a:off x="3527049" y="65908"/>
            <a:ext cx="7388298" cy="6858000"/>
            <a:chOff x="1826589" y="0"/>
            <a:chExt cx="7388298" cy="6858000"/>
          </a:xfrm>
        </p:grpSpPr>
        <p:sp>
          <p:nvSpPr>
            <p:cNvPr id="10" name="Parallelogram 9">
              <a:extLst>
                <a:ext uri="{FF2B5EF4-FFF2-40B4-BE49-F238E27FC236}">
                  <a16:creationId xmlns:a16="http://schemas.microsoft.com/office/drawing/2014/main" xmlns=""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Parallelogram 8">
              <a:extLst>
                <a:ext uri="{FF2B5EF4-FFF2-40B4-BE49-F238E27FC236}">
                  <a16:creationId xmlns:a16="http://schemas.microsoft.com/office/drawing/2014/main" xmlns=""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Parallelogram 21">
              <a:extLst>
                <a:ext uri="{FF2B5EF4-FFF2-40B4-BE49-F238E27FC236}">
                  <a16:creationId xmlns:a16="http://schemas.microsoft.com/office/drawing/2014/main" xmlns="" id="{0051AD99-BC4A-487F-BE1C-486FC5B8E9F2}"/>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 name="Rectangle 13" descr="decorative element">
            <a:extLst>
              <a:ext uri="{FF2B5EF4-FFF2-40B4-BE49-F238E27FC236}">
                <a16:creationId xmlns:a16="http://schemas.microsoft.com/office/drawing/2014/main" xmlns=""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descr="decorative element">
            <a:extLst>
              <a:ext uri="{FF2B5EF4-FFF2-40B4-BE49-F238E27FC236}">
                <a16:creationId xmlns:a16="http://schemas.microsoft.com/office/drawing/2014/main" xmlns=""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Slide Number Placeholder 5">
            <a:extLst>
              <a:ext uri="{FF2B5EF4-FFF2-40B4-BE49-F238E27FC236}">
                <a16:creationId xmlns:a16="http://schemas.microsoft.com/office/drawing/2014/main" xmlns="" id="{11457662-C1A5-4B93-8E30-88025E27C462}"/>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6</a:t>
            </a:fld>
            <a:endParaRPr lang="en-GB" sz="1200" dirty="0">
              <a:solidFill>
                <a:schemeClr val="bg1"/>
              </a:solidFill>
            </a:endParaRPr>
          </a:p>
        </p:txBody>
      </p:sp>
      <p:sp>
        <p:nvSpPr>
          <p:cNvPr id="23" name="Text Placeholder 22">
            <a:extLst>
              <a:ext uri="{FF2B5EF4-FFF2-40B4-BE49-F238E27FC236}">
                <a16:creationId xmlns:a16="http://schemas.microsoft.com/office/drawing/2014/main" xmlns="" id="{B88939B0-5B9A-4423-AFD1-CF6B22268795}"/>
              </a:ext>
            </a:extLst>
          </p:cNvPr>
          <p:cNvSpPr>
            <a:spLocks noGrp="1"/>
          </p:cNvSpPr>
          <p:nvPr>
            <p:ph type="body" sz="quarter" idx="11"/>
          </p:nvPr>
        </p:nvSpPr>
        <p:spPr>
          <a:xfrm>
            <a:off x="889000" y="1405534"/>
            <a:ext cx="7979515" cy="4046932"/>
          </a:xfrm>
        </p:spPr>
        <p:txBody>
          <a:bodyPr/>
          <a:lstStyle/>
          <a:p>
            <a:r>
              <a:rPr lang="en-US" sz="2000" dirty="0" smtClean="0"/>
              <a:t>According to the California Community Colleges Chancellor’s Office 2016 Equal Opportunity Employment &amp; Diversity Best Practices Handbook there has been an increase in underrepresented students in California community colleges in recent years. </a:t>
            </a:r>
          </a:p>
          <a:p>
            <a:r>
              <a:rPr lang="en-US" sz="2000" dirty="0" smtClean="0"/>
              <a:t>Data shows that the student population in the community colleges has become increasingly more diverse, whereas all ranks of the workforce have not reflected this increase in diversity. According to data submitted by the districts, for the past 10 years, approximately 20 percent of full-time faculty members are from underrepresented communities. </a:t>
            </a:r>
          </a:p>
          <a:p>
            <a:r>
              <a:rPr lang="en-US" sz="2000" dirty="0" smtClean="0"/>
              <a:t>See chart in next slide:</a:t>
            </a:r>
          </a:p>
          <a:p>
            <a:endParaRPr lang="en-GB" dirty="0"/>
          </a:p>
        </p:txBody>
      </p:sp>
      <p:sp>
        <p:nvSpPr>
          <p:cNvPr id="4" name="Title 3">
            <a:extLst>
              <a:ext uri="{FF2B5EF4-FFF2-40B4-BE49-F238E27FC236}">
                <a16:creationId xmlns:a16="http://schemas.microsoft.com/office/drawing/2014/main" xmlns="" id="{DFF36EE7-AE57-42F4-ACA9-A328C1F4EA02}"/>
              </a:ext>
            </a:extLst>
          </p:cNvPr>
          <p:cNvSpPr>
            <a:spLocks noGrp="1"/>
          </p:cNvSpPr>
          <p:nvPr>
            <p:ph type="title"/>
          </p:nvPr>
        </p:nvSpPr>
        <p:spPr/>
        <p:txBody>
          <a:bodyPr/>
          <a:lstStyle/>
          <a:p>
            <a:r>
              <a:rPr lang="en-GB" dirty="0"/>
              <a:t>Educational Benefits of </a:t>
            </a:r>
            <a:r>
              <a:rPr lang="en-GB" dirty="0" smtClean="0"/>
              <a:t>Faculty Diversity</a:t>
            </a:r>
            <a:r>
              <a:rPr lang="en-GB" dirty="0"/>
              <a:t/>
            </a:r>
            <a:br>
              <a:rPr lang="en-GB" dirty="0"/>
            </a:br>
            <a:endParaRPr lang="en-GB" dirty="0"/>
          </a:p>
        </p:txBody>
      </p:sp>
      <p:pic>
        <p:nvPicPr>
          <p:cNvPr id="2" name="Picture 1"/>
          <p:cNvPicPr>
            <a:picLocks noChangeAspect="1"/>
          </p:cNvPicPr>
          <p:nvPr/>
        </p:nvPicPr>
        <p:blipFill>
          <a:blip r:embed="rId3"/>
          <a:stretch>
            <a:fillRect/>
          </a:stretch>
        </p:blipFill>
        <p:spPr>
          <a:xfrm>
            <a:off x="92529" y="5901001"/>
            <a:ext cx="4230991" cy="786452"/>
          </a:xfrm>
          <a:prstGeom prst="rect">
            <a:avLst/>
          </a:prstGeom>
        </p:spPr>
      </p:pic>
    </p:spTree>
    <p:extLst>
      <p:ext uri="{BB962C8B-B14F-4D97-AF65-F5344CB8AC3E}">
        <p14:creationId xmlns:p14="http://schemas.microsoft.com/office/powerpoint/2010/main" val="2388537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06263" y="1238327"/>
            <a:ext cx="7773074" cy="4633362"/>
          </a:xfrm>
          <a:prstGeom prst="rect">
            <a:avLst/>
          </a:prstGeom>
        </p:spPr>
      </p:pic>
      <p:sp>
        <p:nvSpPr>
          <p:cNvPr id="4" name="Title 3">
            <a:extLst>
              <a:ext uri="{FF2B5EF4-FFF2-40B4-BE49-F238E27FC236}">
                <a16:creationId xmlns:a16="http://schemas.microsoft.com/office/drawing/2014/main" xmlns="" id="{DFF36EE7-AE57-42F4-ACA9-A328C1F4EA02}"/>
              </a:ext>
            </a:extLst>
          </p:cNvPr>
          <p:cNvSpPr>
            <a:spLocks noGrp="1"/>
          </p:cNvSpPr>
          <p:nvPr>
            <p:ph type="title"/>
          </p:nvPr>
        </p:nvSpPr>
        <p:spPr/>
        <p:txBody>
          <a:bodyPr/>
          <a:lstStyle/>
          <a:p>
            <a:r>
              <a:rPr lang="en-GB" dirty="0" smtClean="0"/>
              <a:t>Under-Represented Minority Percentages by Student and Employee Type</a:t>
            </a:r>
            <a:endParaRPr lang="en-GB" dirty="0"/>
          </a:p>
        </p:txBody>
      </p:sp>
      <p:pic>
        <p:nvPicPr>
          <p:cNvPr id="3" name="Picture 2"/>
          <p:cNvPicPr>
            <a:picLocks noChangeAspect="1"/>
          </p:cNvPicPr>
          <p:nvPr/>
        </p:nvPicPr>
        <p:blipFill>
          <a:blip r:embed="rId3"/>
          <a:stretch>
            <a:fillRect/>
          </a:stretch>
        </p:blipFill>
        <p:spPr>
          <a:xfrm>
            <a:off x="0" y="5954469"/>
            <a:ext cx="4230991" cy="786452"/>
          </a:xfrm>
          <a:prstGeom prst="rect">
            <a:avLst/>
          </a:prstGeom>
        </p:spPr>
      </p:pic>
    </p:spTree>
    <p:extLst>
      <p:ext uri="{BB962C8B-B14F-4D97-AF65-F5344CB8AC3E}">
        <p14:creationId xmlns:p14="http://schemas.microsoft.com/office/powerpoint/2010/main" val="406473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Two boys overlooking the side of a bridge.">
            <a:extLst>
              <a:ext uri="{FF2B5EF4-FFF2-40B4-BE49-F238E27FC236}">
                <a16:creationId xmlns:a16="http://schemas.microsoft.com/office/drawing/2014/main" xmlns="" id="{B4DB50D3-94C9-4471-8076-F037B6C11D8A}"/>
              </a:ext>
            </a:extLst>
          </p:cNvPr>
          <p:cNvPicPr>
            <a:picLocks noGrp="1" noChangeAspect="1"/>
          </p:cNvPicPr>
          <p:nvPr>
            <p:ph type="pic" sz="quarter" idx="10"/>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0" y="0"/>
            <a:ext cx="12192000" cy="6858000"/>
          </a:xfrm>
        </p:spPr>
      </p:pic>
      <p:sp>
        <p:nvSpPr>
          <p:cNvPr id="31" name="Text Placeholder 30">
            <a:extLst>
              <a:ext uri="{FF2B5EF4-FFF2-40B4-BE49-F238E27FC236}">
                <a16:creationId xmlns:a16="http://schemas.microsoft.com/office/drawing/2014/main" xmlns="" id="{A7DE1A1C-1BA0-439B-99B1-C80C5806DEFB}"/>
              </a:ext>
            </a:extLst>
          </p:cNvPr>
          <p:cNvSpPr>
            <a:spLocks noGrp="1"/>
          </p:cNvSpPr>
          <p:nvPr>
            <p:ph type="body" sz="quarter" idx="11"/>
          </p:nvPr>
        </p:nvSpPr>
        <p:spPr/>
        <p:txBody>
          <a:bodyPr/>
          <a:lstStyle/>
          <a:p>
            <a:endParaRPr lang="en-GB" dirty="0"/>
          </a:p>
          <a:p>
            <a:endParaRPr lang="en-GB" dirty="0"/>
          </a:p>
          <a:p>
            <a:endParaRPr lang="en-GB" dirty="0"/>
          </a:p>
          <a:p>
            <a:endParaRPr lang="en-GB" dirty="0"/>
          </a:p>
        </p:txBody>
      </p:sp>
      <p:sp>
        <p:nvSpPr>
          <p:cNvPr id="4" name="Title 3">
            <a:extLst>
              <a:ext uri="{FF2B5EF4-FFF2-40B4-BE49-F238E27FC236}">
                <a16:creationId xmlns:a16="http://schemas.microsoft.com/office/drawing/2014/main" xmlns="" id="{DFF36EE7-AE57-42F4-ACA9-A328C1F4EA02}"/>
              </a:ext>
            </a:extLst>
          </p:cNvPr>
          <p:cNvSpPr>
            <a:spLocks noGrp="1"/>
          </p:cNvSpPr>
          <p:nvPr>
            <p:ph type="title"/>
          </p:nvPr>
        </p:nvSpPr>
        <p:spPr>
          <a:xfrm>
            <a:off x="633186" y="557439"/>
            <a:ext cx="10206264" cy="1571986"/>
          </a:xfrm>
        </p:spPr>
        <p:txBody>
          <a:bodyPr/>
          <a:lstStyle/>
          <a:p>
            <a:r>
              <a:rPr lang="en-GB" sz="3600" dirty="0" smtClean="0"/>
              <a:t>What are Best Collaboration </a:t>
            </a:r>
            <a:r>
              <a:rPr lang="en-GB" sz="3600" dirty="0"/>
              <a:t>P</a:t>
            </a:r>
            <a:r>
              <a:rPr lang="en-GB" sz="3600" dirty="0" smtClean="0"/>
              <a:t>ractices for Faculty and Administrators to Hire for Diversity?</a:t>
            </a:r>
            <a:endParaRPr lang="en-GB" sz="3600" dirty="0"/>
          </a:p>
        </p:txBody>
      </p:sp>
      <p:grpSp>
        <p:nvGrpSpPr>
          <p:cNvPr id="7" name="Group 6" descr="decorative element">
            <a:extLst>
              <a:ext uri="{FF2B5EF4-FFF2-40B4-BE49-F238E27FC236}">
                <a16:creationId xmlns:a16="http://schemas.microsoft.com/office/drawing/2014/main" xmlns="" id="{F5325EDA-7343-463C-83EC-5D799E8B8195}"/>
              </a:ext>
            </a:extLst>
          </p:cNvPr>
          <p:cNvGrpSpPr/>
          <p:nvPr/>
        </p:nvGrpSpPr>
        <p:grpSpPr>
          <a:xfrm>
            <a:off x="9621170" y="0"/>
            <a:ext cx="2570831" cy="6858001"/>
            <a:chOff x="9621170" y="0"/>
            <a:chExt cx="2570831" cy="6858001"/>
          </a:xfrm>
        </p:grpSpPr>
        <p:sp>
          <p:nvSpPr>
            <p:cNvPr id="32" name="Freeform: Shape 31">
              <a:extLst>
                <a:ext uri="{FF2B5EF4-FFF2-40B4-BE49-F238E27FC236}">
                  <a16:creationId xmlns:a16="http://schemas.microsoft.com/office/drawing/2014/main" xmlns="" id="{25DFF88D-A516-4508-BC03-10D68E4034CF}"/>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0" name="Freeform: Shape 29">
              <a:extLst>
                <a:ext uri="{FF2B5EF4-FFF2-40B4-BE49-F238E27FC236}">
                  <a16:creationId xmlns:a16="http://schemas.microsoft.com/office/drawing/2014/main" xmlns="" id="{F990A05A-2B0C-4EA2-8A33-D5A7D8C1BC4F}"/>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8" name="Freeform: Shape 27">
              <a:extLst>
                <a:ext uri="{FF2B5EF4-FFF2-40B4-BE49-F238E27FC236}">
                  <a16:creationId xmlns:a16="http://schemas.microsoft.com/office/drawing/2014/main" xmlns="" id="{79BF84DA-56CC-4319-9B18-B6303F93EF5A}"/>
                </a:ext>
              </a:extLst>
            </p:cNvPr>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6" name="Freeform: Shape 25">
              <a:extLst>
                <a:ext uri="{FF2B5EF4-FFF2-40B4-BE49-F238E27FC236}">
                  <a16:creationId xmlns:a16="http://schemas.microsoft.com/office/drawing/2014/main" xmlns="" id="{3FE4855B-D7C3-4EA7-8050-5BDDB9E3A78A}"/>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Freeform: Shape 23">
              <a:extLst>
                <a:ext uri="{FF2B5EF4-FFF2-40B4-BE49-F238E27FC236}">
                  <a16:creationId xmlns:a16="http://schemas.microsoft.com/office/drawing/2014/main" xmlns="" id="{EC066EC5-6C2C-4006-B87D-E6C5CFDEF302}"/>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grpSp>
        <p:nvGrpSpPr>
          <p:cNvPr id="5" name="Group 4" descr="decorative element">
            <a:extLst>
              <a:ext uri="{FF2B5EF4-FFF2-40B4-BE49-F238E27FC236}">
                <a16:creationId xmlns:a16="http://schemas.microsoft.com/office/drawing/2014/main" xmlns="" id="{1A141F7B-AE96-45F9-BC57-F7C86174910A}"/>
              </a:ext>
            </a:extLst>
          </p:cNvPr>
          <p:cNvGrpSpPr/>
          <p:nvPr/>
        </p:nvGrpSpPr>
        <p:grpSpPr>
          <a:xfrm>
            <a:off x="0" y="6086479"/>
            <a:ext cx="12192000" cy="600974"/>
            <a:chOff x="0" y="6086479"/>
            <a:chExt cx="12192000" cy="600974"/>
          </a:xfrm>
        </p:grpSpPr>
        <p:sp>
          <p:nvSpPr>
            <p:cNvPr id="14" name="Rectangle 13">
              <a:extLst>
                <a:ext uri="{FF2B5EF4-FFF2-40B4-BE49-F238E27FC236}">
                  <a16:creationId xmlns:a16="http://schemas.microsoft.com/office/drawing/2014/main" xmlns=""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a:extLst>
                <a:ext uri="{FF2B5EF4-FFF2-40B4-BE49-F238E27FC236}">
                  <a16:creationId xmlns:a16="http://schemas.microsoft.com/office/drawing/2014/main" xmlns=""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6" name="Slide Number Placeholder 5">
            <a:extLst>
              <a:ext uri="{FF2B5EF4-FFF2-40B4-BE49-F238E27FC236}">
                <a16:creationId xmlns:a16="http://schemas.microsoft.com/office/drawing/2014/main" xmlns="" id="{0FD571BD-7BCF-4777-BAD5-51B3EB30BBF7}"/>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8</a:t>
            </a:fld>
            <a:endParaRPr lang="en-GB" sz="1200" dirty="0">
              <a:solidFill>
                <a:schemeClr val="bg1"/>
              </a:solidFill>
            </a:endParaRPr>
          </a:p>
        </p:txBody>
      </p:sp>
      <p:pic>
        <p:nvPicPr>
          <p:cNvPr id="2" name="Picture 1"/>
          <p:cNvPicPr>
            <a:picLocks noChangeAspect="1"/>
          </p:cNvPicPr>
          <p:nvPr/>
        </p:nvPicPr>
        <p:blipFill>
          <a:blip r:embed="rId4"/>
          <a:stretch>
            <a:fillRect/>
          </a:stretch>
        </p:blipFill>
        <p:spPr>
          <a:xfrm>
            <a:off x="0" y="5865352"/>
            <a:ext cx="4230991" cy="786452"/>
          </a:xfrm>
          <a:prstGeom prst="rect">
            <a:avLst/>
          </a:prstGeom>
        </p:spPr>
      </p:pic>
      <p:sp>
        <p:nvSpPr>
          <p:cNvPr id="3" name="Rectangle 2"/>
          <p:cNvSpPr/>
          <p:nvPr/>
        </p:nvSpPr>
        <p:spPr>
          <a:xfrm>
            <a:off x="3048000" y="3105835"/>
            <a:ext cx="6096000" cy="369332"/>
          </a:xfrm>
          <a:prstGeom prst="rect">
            <a:avLst/>
          </a:prstGeom>
        </p:spPr>
        <p:txBody>
          <a:bodyPr>
            <a:spAutoFit/>
          </a:bodyPr>
          <a:lstStyle/>
          <a:p>
            <a:endParaRPr lang="en-US" dirty="0">
              <a:solidFill>
                <a:schemeClr val="bg1">
                  <a:lumMod val="95000"/>
                </a:schemeClr>
              </a:solidFill>
            </a:endParaRPr>
          </a:p>
        </p:txBody>
      </p:sp>
    </p:spTree>
    <p:extLst>
      <p:ext uri="{BB962C8B-B14F-4D97-AF65-F5344CB8AC3E}">
        <p14:creationId xmlns:p14="http://schemas.microsoft.com/office/powerpoint/2010/main" val="342267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Open book">
            <a:extLst>
              <a:ext uri="{FF2B5EF4-FFF2-40B4-BE49-F238E27FC236}">
                <a16:creationId xmlns:a16="http://schemas.microsoft.com/office/drawing/2014/main" xmlns="" id="{A799F565-1DAB-4AD3-BCE4-5DAC8012F35C}"/>
              </a:ext>
            </a:extLst>
          </p:cNvPr>
          <p:cNvPicPr>
            <a:picLocks noGrp="1" noChangeAspect="1"/>
          </p:cNvPicPr>
          <p:nvPr>
            <p:ph type="pic" sz="quarter" idx="10"/>
          </p:nvPr>
        </p:nvPicPr>
        <p:blipFill>
          <a:blip r:embed="rId2">
            <a:extLst>
              <a:ext uri="{28A0092B-C50C-407E-A947-70E740481C1C}">
                <a14:useLocalDpi xmlns:a14="http://schemas.microsoft.com/office/drawing/2010/main"/>
              </a:ext>
            </a:extLst>
          </a:blip>
          <a:srcRect/>
          <a:stretch>
            <a:fillRect/>
          </a:stretch>
        </p:blipFill>
        <p:spPr/>
      </p:pic>
      <p:sp>
        <p:nvSpPr>
          <p:cNvPr id="29" name="Rectangle 28" descr="decorative element">
            <a:extLst>
              <a:ext uri="{FF2B5EF4-FFF2-40B4-BE49-F238E27FC236}">
                <a16:creationId xmlns:a16="http://schemas.microsoft.com/office/drawing/2014/main" xmlns="" id="{5C2DDD60-EB1C-44D8-84E1-D86EB3558F11}"/>
              </a:ext>
            </a:extLst>
          </p:cNvPr>
          <p:cNvSpPr/>
          <p:nvPr/>
        </p:nvSpPr>
        <p:spPr>
          <a:xfrm>
            <a:off x="0" y="0"/>
            <a:ext cx="12192000" cy="6863626"/>
          </a:xfrm>
          <a:prstGeom prst="rect">
            <a:avLst/>
          </a:prstGeom>
          <a:solidFill>
            <a:schemeClr val="tx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7" name="Group 6" descr="decorative element">
            <a:extLst>
              <a:ext uri="{FF2B5EF4-FFF2-40B4-BE49-F238E27FC236}">
                <a16:creationId xmlns:a16="http://schemas.microsoft.com/office/drawing/2014/main" xmlns="" id="{F5325EDA-7343-463C-83EC-5D799E8B8195}"/>
              </a:ext>
            </a:extLst>
          </p:cNvPr>
          <p:cNvGrpSpPr/>
          <p:nvPr/>
        </p:nvGrpSpPr>
        <p:grpSpPr>
          <a:xfrm>
            <a:off x="9621170" y="0"/>
            <a:ext cx="2570831" cy="6858001"/>
            <a:chOff x="9621170" y="0"/>
            <a:chExt cx="2570831" cy="6858001"/>
          </a:xfrm>
        </p:grpSpPr>
        <p:sp>
          <p:nvSpPr>
            <p:cNvPr id="32" name="Freeform: Shape 31">
              <a:extLst>
                <a:ext uri="{FF2B5EF4-FFF2-40B4-BE49-F238E27FC236}">
                  <a16:creationId xmlns:a16="http://schemas.microsoft.com/office/drawing/2014/main" xmlns="" id="{25DFF88D-A516-4508-BC03-10D68E4034CF}"/>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0" name="Freeform: Shape 29">
              <a:extLst>
                <a:ext uri="{FF2B5EF4-FFF2-40B4-BE49-F238E27FC236}">
                  <a16:creationId xmlns:a16="http://schemas.microsoft.com/office/drawing/2014/main" xmlns="" id="{F990A05A-2B0C-4EA2-8A33-D5A7D8C1BC4F}"/>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8" name="Freeform: Shape 27">
              <a:extLst>
                <a:ext uri="{FF2B5EF4-FFF2-40B4-BE49-F238E27FC236}">
                  <a16:creationId xmlns:a16="http://schemas.microsoft.com/office/drawing/2014/main" xmlns="" id="{79BF84DA-56CC-4319-9B18-B6303F93EF5A}"/>
                </a:ext>
              </a:extLst>
            </p:cNvPr>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6" name="Freeform: Shape 25">
              <a:extLst>
                <a:ext uri="{FF2B5EF4-FFF2-40B4-BE49-F238E27FC236}">
                  <a16:creationId xmlns:a16="http://schemas.microsoft.com/office/drawing/2014/main" xmlns="" id="{3FE4855B-D7C3-4EA7-8050-5BDDB9E3A78A}"/>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Freeform: Shape 23">
              <a:extLst>
                <a:ext uri="{FF2B5EF4-FFF2-40B4-BE49-F238E27FC236}">
                  <a16:creationId xmlns:a16="http://schemas.microsoft.com/office/drawing/2014/main" xmlns="" id="{EC066EC5-6C2C-4006-B87D-E6C5CFDEF302}"/>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grpSp>
        <p:nvGrpSpPr>
          <p:cNvPr id="5" name="Group 4" descr="decorative element">
            <a:extLst>
              <a:ext uri="{FF2B5EF4-FFF2-40B4-BE49-F238E27FC236}">
                <a16:creationId xmlns:a16="http://schemas.microsoft.com/office/drawing/2014/main" xmlns="" id="{1A141F7B-AE96-45F9-BC57-F7C86174910A}"/>
              </a:ext>
            </a:extLst>
          </p:cNvPr>
          <p:cNvGrpSpPr/>
          <p:nvPr/>
        </p:nvGrpSpPr>
        <p:grpSpPr>
          <a:xfrm>
            <a:off x="0" y="6086479"/>
            <a:ext cx="12192000" cy="600974"/>
            <a:chOff x="0" y="6086479"/>
            <a:chExt cx="12192000" cy="600974"/>
          </a:xfrm>
        </p:grpSpPr>
        <p:sp>
          <p:nvSpPr>
            <p:cNvPr id="14" name="Rectangle 13">
              <a:extLst>
                <a:ext uri="{FF2B5EF4-FFF2-40B4-BE49-F238E27FC236}">
                  <a16:creationId xmlns:a16="http://schemas.microsoft.com/office/drawing/2014/main" xmlns=""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a:extLst>
                <a:ext uri="{FF2B5EF4-FFF2-40B4-BE49-F238E27FC236}">
                  <a16:creationId xmlns:a16="http://schemas.microsoft.com/office/drawing/2014/main" xmlns=""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9" name="Slide Number Placeholder 5">
            <a:extLst>
              <a:ext uri="{FF2B5EF4-FFF2-40B4-BE49-F238E27FC236}">
                <a16:creationId xmlns:a16="http://schemas.microsoft.com/office/drawing/2014/main" xmlns="" id="{DB02A950-05E3-4691-9BC9-47B314EEA715}"/>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9</a:t>
            </a:fld>
            <a:endParaRPr lang="en-GB" sz="1200" dirty="0">
              <a:solidFill>
                <a:schemeClr val="bg1"/>
              </a:solidFill>
            </a:endParaRPr>
          </a:p>
        </p:txBody>
      </p:sp>
      <p:sp>
        <p:nvSpPr>
          <p:cNvPr id="4" name="Title 3">
            <a:extLst>
              <a:ext uri="{FF2B5EF4-FFF2-40B4-BE49-F238E27FC236}">
                <a16:creationId xmlns:a16="http://schemas.microsoft.com/office/drawing/2014/main" xmlns="" id="{DFF36EE7-AE57-42F4-ACA9-A328C1F4EA02}"/>
              </a:ext>
            </a:extLst>
          </p:cNvPr>
          <p:cNvSpPr>
            <a:spLocks noGrp="1"/>
          </p:cNvSpPr>
          <p:nvPr>
            <p:ph type="title"/>
          </p:nvPr>
        </p:nvSpPr>
        <p:spPr/>
        <p:txBody>
          <a:bodyPr/>
          <a:lstStyle/>
          <a:p>
            <a:pPr algn="ctr"/>
            <a:r>
              <a:rPr lang="en-US" sz="3200" dirty="0" smtClean="0">
                <a:solidFill>
                  <a:srgbClr val="FFC000"/>
                </a:solidFill>
              </a:rPr>
              <a:t>Achieving Common Ground Through Developing </a:t>
            </a:r>
            <a:r>
              <a:rPr lang="en-US" sz="3200" dirty="0">
                <a:solidFill>
                  <a:srgbClr val="FFC000"/>
                </a:solidFill>
              </a:rPr>
              <a:t>and Maintaining Institutional Commitment to </a:t>
            </a:r>
            <a:r>
              <a:rPr lang="en-US" sz="3200" dirty="0" smtClean="0">
                <a:solidFill>
                  <a:srgbClr val="FFC000"/>
                </a:solidFill>
              </a:rPr>
              <a:t>Faculty Diversity</a:t>
            </a:r>
            <a:endParaRPr lang="en-GB" sz="3200" dirty="0">
              <a:solidFill>
                <a:srgbClr val="FFC000"/>
              </a:solidFill>
            </a:endParaRPr>
          </a:p>
        </p:txBody>
      </p:sp>
      <p:pic>
        <p:nvPicPr>
          <p:cNvPr id="83" name="Content Placeholder 82" descr="Bell">
            <a:extLst>
              <a:ext uri="{FF2B5EF4-FFF2-40B4-BE49-F238E27FC236}">
                <a16:creationId xmlns:a16="http://schemas.microsoft.com/office/drawing/2014/main" xmlns="" id="{604095CF-E62F-46A4-A86C-5F465AE6E235}"/>
              </a:ext>
            </a:extLst>
          </p:cNvPr>
          <p:cNvPicPr>
            <a:picLocks noGrp="1" noChangeAspect="1"/>
          </p:cNvPicPr>
          <p:nvPr>
            <p:ph sz="quarter" idx="13"/>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4665503" y="2031775"/>
            <a:ext cx="548640" cy="548640"/>
          </a:xfrm>
        </p:spPr>
      </p:pic>
      <p:pic>
        <p:nvPicPr>
          <p:cNvPr id="95" name="Content Placeholder 94" descr="Microscope">
            <a:extLst>
              <a:ext uri="{FF2B5EF4-FFF2-40B4-BE49-F238E27FC236}">
                <a16:creationId xmlns:a16="http://schemas.microsoft.com/office/drawing/2014/main" xmlns="" id="{96991F60-484C-4906-ADB8-676435D3D6E3}"/>
              </a:ext>
            </a:extLst>
          </p:cNvPr>
          <p:cNvPicPr>
            <a:picLocks noGrp="1" noChangeAspect="1"/>
          </p:cNvPicPr>
          <p:nvPr>
            <p:ph sz="quarter" idx="14"/>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1563051" y="1940726"/>
            <a:ext cx="547688" cy="547688"/>
          </a:xfrm>
        </p:spPr>
      </p:pic>
      <p:pic>
        <p:nvPicPr>
          <p:cNvPr id="97" name="Content Placeholder 96" descr="Pencil">
            <a:extLst>
              <a:ext uri="{FF2B5EF4-FFF2-40B4-BE49-F238E27FC236}">
                <a16:creationId xmlns:a16="http://schemas.microsoft.com/office/drawing/2014/main" xmlns="" id="{40D9C27B-A51D-4036-B3F9-56081BD60AB9}"/>
              </a:ext>
            </a:extLst>
          </p:cNvPr>
          <p:cNvPicPr>
            <a:picLocks noGrp="1" noChangeAspect="1"/>
          </p:cNvPicPr>
          <p:nvPr>
            <p:ph sz="quarter" idx="16"/>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p:pic>
      <p:sp>
        <p:nvSpPr>
          <p:cNvPr id="88" name="Text Placeholder 87">
            <a:extLst>
              <a:ext uri="{FF2B5EF4-FFF2-40B4-BE49-F238E27FC236}">
                <a16:creationId xmlns:a16="http://schemas.microsoft.com/office/drawing/2014/main" xmlns="" id="{D01EBAE5-B81D-4150-B62C-F56241C55563}"/>
              </a:ext>
            </a:extLst>
          </p:cNvPr>
          <p:cNvSpPr>
            <a:spLocks noGrp="1"/>
          </p:cNvSpPr>
          <p:nvPr>
            <p:ph type="body" sz="quarter" idx="12"/>
          </p:nvPr>
        </p:nvSpPr>
        <p:spPr/>
        <p:txBody>
          <a:bodyPr/>
          <a:lstStyle/>
          <a:p>
            <a:pPr algn="ctr"/>
            <a:r>
              <a:rPr lang="en-GB" sz="2000" dirty="0" smtClean="0"/>
              <a:t> </a:t>
            </a:r>
            <a:r>
              <a:rPr lang="en-GB" sz="2000" b="1" dirty="0" smtClean="0">
                <a:solidFill>
                  <a:srgbClr val="FFC000"/>
                </a:solidFill>
              </a:rPr>
              <a:t>Bring Awareness</a:t>
            </a:r>
            <a:endParaRPr lang="en-GB" sz="2000" b="1" dirty="0">
              <a:solidFill>
                <a:srgbClr val="FFC000"/>
              </a:solidFill>
            </a:endParaRPr>
          </a:p>
          <a:p>
            <a:pPr algn="ctr"/>
            <a:r>
              <a:rPr lang="en-GB" sz="2000" dirty="0" smtClean="0"/>
              <a:t>Identify Potential Barriers</a:t>
            </a:r>
          </a:p>
          <a:p>
            <a:pPr algn="ctr"/>
            <a:r>
              <a:rPr lang="en-GB" sz="2000" dirty="0" smtClean="0"/>
              <a:t>Communicate Challenges</a:t>
            </a:r>
          </a:p>
          <a:p>
            <a:pPr algn="ctr"/>
            <a:r>
              <a:rPr lang="en-GB" sz="2000" dirty="0" smtClean="0"/>
              <a:t>Data Driven Decisions</a:t>
            </a:r>
          </a:p>
          <a:p>
            <a:pPr algn="ctr"/>
            <a:endParaRPr lang="en-GB" sz="2000" dirty="0"/>
          </a:p>
        </p:txBody>
      </p:sp>
      <p:sp>
        <p:nvSpPr>
          <p:cNvPr id="87" name="Text Placeholder 86">
            <a:extLst>
              <a:ext uri="{FF2B5EF4-FFF2-40B4-BE49-F238E27FC236}">
                <a16:creationId xmlns:a16="http://schemas.microsoft.com/office/drawing/2014/main" xmlns="" id="{1F4C9CA2-B224-40CD-8DB2-CAE478D23611}"/>
              </a:ext>
            </a:extLst>
          </p:cNvPr>
          <p:cNvSpPr>
            <a:spLocks noGrp="1"/>
          </p:cNvSpPr>
          <p:nvPr>
            <p:ph type="body" sz="quarter" idx="11"/>
          </p:nvPr>
        </p:nvSpPr>
        <p:spPr/>
        <p:txBody>
          <a:bodyPr/>
          <a:lstStyle/>
          <a:p>
            <a:pPr algn="ctr"/>
            <a:r>
              <a:rPr lang="en-GB" sz="2000" b="1" dirty="0" smtClean="0">
                <a:solidFill>
                  <a:srgbClr val="FFC000"/>
                </a:solidFill>
              </a:rPr>
              <a:t>Putting the Institution Under a Microscope</a:t>
            </a:r>
          </a:p>
          <a:p>
            <a:pPr algn="ctr"/>
            <a:r>
              <a:rPr lang="en-GB" sz="2000" dirty="0" smtClean="0"/>
              <a:t>Has your organization reviewed the current hiring processes?</a:t>
            </a:r>
            <a:endParaRPr lang="en-GB" sz="2000" dirty="0"/>
          </a:p>
          <a:p>
            <a:pPr algn="ctr"/>
            <a:r>
              <a:rPr lang="en-GB" sz="2000" dirty="0" smtClean="0"/>
              <a:t>Does your organization make available under-</a:t>
            </a:r>
            <a:r>
              <a:rPr lang="en-GB" sz="2000" dirty="0"/>
              <a:t>r</a:t>
            </a:r>
            <a:r>
              <a:rPr lang="en-GB" sz="2000" dirty="0" smtClean="0"/>
              <a:t>epresented </a:t>
            </a:r>
            <a:r>
              <a:rPr lang="en-GB" sz="2000" dirty="0"/>
              <a:t>s</a:t>
            </a:r>
            <a:r>
              <a:rPr lang="en-GB" sz="2000" dirty="0" smtClean="0"/>
              <a:t>tudents and </a:t>
            </a:r>
            <a:r>
              <a:rPr lang="en-GB" sz="2000" dirty="0"/>
              <a:t>e</a:t>
            </a:r>
            <a:r>
              <a:rPr lang="en-GB" sz="2000" dirty="0" smtClean="0"/>
              <a:t>mployees data?</a:t>
            </a:r>
          </a:p>
          <a:p>
            <a:endParaRPr lang="en-GB" dirty="0"/>
          </a:p>
          <a:p>
            <a:endParaRPr lang="en-GB" dirty="0" smtClean="0"/>
          </a:p>
          <a:p>
            <a:endParaRPr lang="en-GB" dirty="0"/>
          </a:p>
          <a:p>
            <a:endParaRPr lang="en-GB" dirty="0"/>
          </a:p>
        </p:txBody>
      </p:sp>
      <p:sp>
        <p:nvSpPr>
          <p:cNvPr id="90" name="Text Placeholder 89">
            <a:extLst>
              <a:ext uri="{FF2B5EF4-FFF2-40B4-BE49-F238E27FC236}">
                <a16:creationId xmlns:a16="http://schemas.microsoft.com/office/drawing/2014/main" xmlns="" id="{AC38A326-FA47-4BD6-B27D-DEB6A4485AB5}"/>
              </a:ext>
            </a:extLst>
          </p:cNvPr>
          <p:cNvSpPr>
            <a:spLocks noGrp="1"/>
          </p:cNvSpPr>
          <p:nvPr>
            <p:ph type="body" sz="quarter" idx="15"/>
          </p:nvPr>
        </p:nvSpPr>
        <p:spPr/>
        <p:txBody>
          <a:bodyPr/>
          <a:lstStyle/>
          <a:p>
            <a:pPr algn="ctr"/>
            <a:r>
              <a:rPr lang="en-GB" sz="2000" b="1" dirty="0" smtClean="0">
                <a:solidFill>
                  <a:srgbClr val="FFC000"/>
                </a:solidFill>
              </a:rPr>
              <a:t>Create an Achieving Common Ground Plan</a:t>
            </a:r>
          </a:p>
          <a:p>
            <a:pPr algn="ctr"/>
            <a:r>
              <a:rPr lang="en-GB" sz="2000" dirty="0" smtClean="0"/>
              <a:t>Develop a Metric</a:t>
            </a:r>
          </a:p>
          <a:p>
            <a:pPr algn="ctr"/>
            <a:r>
              <a:rPr lang="en-GB" sz="2000" dirty="0" smtClean="0"/>
              <a:t>Include the </a:t>
            </a:r>
            <a:r>
              <a:rPr lang="en-GB" sz="2000" dirty="0" smtClean="0"/>
              <a:t>Students, </a:t>
            </a:r>
            <a:r>
              <a:rPr lang="en-GB" sz="2000" dirty="0" smtClean="0"/>
              <a:t>Faculty</a:t>
            </a:r>
            <a:r>
              <a:rPr lang="en-GB" sz="2000" dirty="0" smtClean="0"/>
              <a:t>, Staff and Administrators in the Communication Plan</a:t>
            </a:r>
          </a:p>
          <a:p>
            <a:pPr algn="ctr"/>
            <a:r>
              <a:rPr lang="en-GB" sz="2000" dirty="0" smtClean="0"/>
              <a:t>Sustain Momentum</a:t>
            </a:r>
            <a:endParaRPr lang="en-GB" sz="2000" dirty="0"/>
          </a:p>
        </p:txBody>
      </p:sp>
      <p:pic>
        <p:nvPicPr>
          <p:cNvPr id="2" name="Picture 1"/>
          <p:cNvPicPr>
            <a:picLocks noChangeAspect="1"/>
          </p:cNvPicPr>
          <p:nvPr/>
        </p:nvPicPr>
        <p:blipFill>
          <a:blip r:embed="rId9"/>
          <a:stretch>
            <a:fillRect/>
          </a:stretch>
        </p:blipFill>
        <p:spPr>
          <a:xfrm>
            <a:off x="0" y="5974704"/>
            <a:ext cx="4230991" cy="786452"/>
          </a:xfrm>
          <a:prstGeom prst="rect">
            <a:avLst/>
          </a:prstGeom>
        </p:spPr>
      </p:pic>
    </p:spTree>
    <p:extLst>
      <p:ext uri="{BB962C8B-B14F-4D97-AF65-F5344CB8AC3E}">
        <p14:creationId xmlns:p14="http://schemas.microsoft.com/office/powerpoint/2010/main" val="3191014688"/>
      </p:ext>
    </p:extLst>
  </p:cSld>
  <p:clrMapOvr>
    <a:masterClrMapping/>
  </p:clrMapOvr>
</p:sld>
</file>

<file path=ppt/theme/theme1.xml><?xml version="1.0" encoding="utf-8"?>
<a:theme xmlns:a="http://schemas.openxmlformats.org/drawingml/2006/main" name="Office Theme">
  <a:themeElements>
    <a:clrScheme name="MSFT_04_Education">
      <a:dk1>
        <a:sysClr val="windowText" lastClr="000000"/>
      </a:dk1>
      <a:lt1>
        <a:sysClr val="window" lastClr="FFFFFF"/>
      </a:lt1>
      <a:dk2>
        <a:srgbClr val="44546A"/>
      </a:dk2>
      <a:lt2>
        <a:srgbClr val="E7E6E6"/>
      </a:lt2>
      <a:accent1>
        <a:srgbClr val="B2606E"/>
      </a:accent1>
      <a:accent2>
        <a:srgbClr val="0F3955"/>
      </a:accent2>
      <a:accent3>
        <a:srgbClr val="FFC000"/>
      </a:accent3>
      <a:accent4>
        <a:srgbClr val="BF678E"/>
      </a:accent4>
      <a:accent5>
        <a:srgbClr val="731F1C"/>
      </a:accent5>
      <a:accent6>
        <a:srgbClr val="7A9E56"/>
      </a:accent6>
      <a:hlink>
        <a:srgbClr val="00B0F0"/>
      </a:hlink>
      <a:folHlink>
        <a:srgbClr val="595959"/>
      </a:folHlink>
    </a:clrScheme>
    <a:fontScheme name="MSFT_04_Education">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ucation_Template_CA - v3" id="{05BEC7B3-9C4F-4697-9BCB-CF8E9EC8EB39}" vid="{BBA0308C-16F9-454C-BD0F-1B17E2C0FD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49A191-EC8C-4AA6-9C64-D32B5F047436}">
  <ds:schemaRefs>
    <ds:schemaRef ds:uri="http://schemas.microsoft.com/office/infopath/2007/PartnerControls"/>
    <ds:schemaRef ds:uri="http://purl.org/dc/terms/"/>
    <ds:schemaRef ds:uri="http://schemas.microsoft.com/sharepoint/v3"/>
    <ds:schemaRef ds:uri="http://www.w3.org/XML/1998/namespace"/>
    <ds:schemaRef ds:uri="http://purl.org/dc/dcmitype/"/>
    <ds:schemaRef ds:uri="http://schemas.microsoft.com/office/2006/metadata/properties"/>
    <ds:schemaRef ds:uri="http://purl.org/dc/elements/1.1/"/>
    <ds:schemaRef ds:uri="http://schemas.microsoft.com/office/2006/documentManagement/types"/>
    <ds:schemaRef ds:uri="http://schemas.openxmlformats.org/package/2006/metadata/core-properties"/>
    <ds:schemaRef ds:uri="fb0879af-3eba-417a-a55a-ffe6dcd6ca77"/>
    <ds:schemaRef ds:uri="6dc4bcd6-49db-4c07-9060-8acfc67cef9f"/>
  </ds:schemaRefs>
</ds:datastoreItem>
</file>

<file path=customXml/itemProps2.xml><?xml version="1.0" encoding="utf-8"?>
<ds:datastoreItem xmlns:ds="http://schemas.openxmlformats.org/officeDocument/2006/customXml" ds:itemID="{8941CEA3-A3B3-4568-9E84-C4619CC82DFB}">
  <ds:schemaRefs>
    <ds:schemaRef ds:uri="http://schemas.microsoft.com/sharepoint/v3/contenttype/forms"/>
  </ds:schemaRefs>
</ds:datastoreItem>
</file>

<file path=customXml/itemProps3.xml><?xml version="1.0" encoding="utf-8"?>
<ds:datastoreItem xmlns:ds="http://schemas.openxmlformats.org/officeDocument/2006/customXml" ds:itemID="{BA4148EB-7DAD-48FA-A275-D42F48043C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Education presentation</Template>
  <TotalTime>0</TotalTime>
  <Words>389</Words>
  <Application>Microsoft Office PowerPoint</Application>
  <PresentationFormat>Widescreen</PresentationFormat>
  <Paragraphs>55</Paragraphs>
  <Slides>12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Corbel</vt:lpstr>
      <vt:lpstr>Wingdings</vt:lpstr>
      <vt:lpstr>Office Theme</vt:lpstr>
      <vt:lpstr>Promoting Culture Change at the Local Level:  Faculty Diversity </vt:lpstr>
      <vt:lpstr>         The Academic Senate for California Community Colleges is pleased to empower faculty at the local level with equitable practices to increase the diversity hiring of underrepresented minorities. This session will discuss achieving workplace diversity through relating job performance to skills and abilities of qualified candidates through intentional organizational practices. Join us for a session of deliberate dialogue of achieving common ground between faculty and administrators to align goals for diversification practical strategies with three practitioners dedicated to address potential institutional barriers to equal employment opportunities. </vt:lpstr>
      <vt:lpstr>     TODAY’S AGENDA: -Welcome and Introductions -Workforce Diversity Defined -Faculty Diversity (FD) Discussion  -FD Moving From an Organization                                                                                                                                                            Value to Practice Through Institutional Strategies  </vt:lpstr>
      <vt:lpstr>“Workforce diversity means a workforce made up of people with different human qualities or who belong.”</vt:lpstr>
      <vt:lpstr>Why is it Important for Faculty and Administrators to Dialogue and Align Goals to Hire for Diversity?     Pair &amp; Share Activity</vt:lpstr>
      <vt:lpstr>Educational Benefits of Faculty Diversity </vt:lpstr>
      <vt:lpstr>Under-Represented Minority Percentages by Student and Employee Type</vt:lpstr>
      <vt:lpstr>What are Best Collaboration Practices for Faculty and Administrators to Hire for Diversity?</vt:lpstr>
      <vt:lpstr>Achieving Common Ground Through Developing and Maintaining Institutional Commitment to Faculty Diversity</vt:lpstr>
      <vt:lpstr>TAKEAWAY!</vt:lpstr>
      <vt:lpstr>THANK YOU</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2019-01-30T18:48:20Z</dcterms:created>
  <dcterms:modified xsi:type="dcterms:W3CDTF">2019-04-04T16:33:49Z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