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55"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Lst>
  <p:sldSz cy="6858000" cx="12192000"/>
  <p:notesSz cx="6858000" cy="9144000"/>
  <p:embeddedFontLst>
    <p:embeddedFont>
      <p:font typeface="Roboto"/>
      <p:regular r:id="rId15"/>
      <p:bold r:id="rId16"/>
      <p:italic r:id="rId17"/>
      <p:boldItalic r:id="rId18"/>
    </p:embeddedFont>
    <p:embeddedFont>
      <p:font typeface="Lato"/>
      <p:regular r:id="rId19"/>
      <p:bold r:id="rId20"/>
      <p:italic r:id="rId21"/>
      <p:boldItalic r:id="rId22"/>
    </p:embeddedFont>
    <p:embeddedFont>
      <p:font typeface="Merriweather"/>
      <p:regular r:id="rId23"/>
      <p:bold r:id="rId24"/>
      <p:italic r:id="rId25"/>
      <p:boldItalic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Lato-bold.fntdata"/><Relationship Id="rId22" Type="http://schemas.openxmlformats.org/officeDocument/2006/relationships/font" Target="fonts/Lato-boldItalic.fntdata"/><Relationship Id="rId21" Type="http://schemas.openxmlformats.org/officeDocument/2006/relationships/font" Target="fonts/Lato-italic.fntdata"/><Relationship Id="rId24" Type="http://schemas.openxmlformats.org/officeDocument/2006/relationships/font" Target="fonts/Merriweather-bold.fntdata"/><Relationship Id="rId23" Type="http://schemas.openxmlformats.org/officeDocument/2006/relationships/font" Target="fonts/Merriweather-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Merriweather-boldItalic.fntdata"/><Relationship Id="rId25" Type="http://schemas.openxmlformats.org/officeDocument/2006/relationships/font" Target="fonts/Merriweather-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font" Target="fonts/Roboto-regular.fntdata"/><Relationship Id="rId14" Type="http://schemas.openxmlformats.org/officeDocument/2006/relationships/slide" Target="slides/slide10.xml"/><Relationship Id="rId17" Type="http://schemas.openxmlformats.org/officeDocument/2006/relationships/font" Target="fonts/Roboto-italic.fntdata"/><Relationship Id="rId16" Type="http://schemas.openxmlformats.org/officeDocument/2006/relationships/font" Target="fonts/Roboto-bold.fntdata"/><Relationship Id="rId19" Type="http://schemas.openxmlformats.org/officeDocument/2006/relationships/font" Target="fonts/Lato-regular.fntdata"/><Relationship Id="rId18" Type="http://schemas.openxmlformats.org/officeDocument/2006/relationships/font" Target="fonts/Roboto-bold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4" name="Google Shape;54;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7a22168f9b_0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7a22168f9b_0_2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44" name="Google Shape;144;g7a22168f9b_0_2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d0c1af9468_0_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9" name="Google Shape;59;gd0c1af9468_0_5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60" name="Google Shape;60;gd0c1af9468_0_5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7a22168f9b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1" name="Google Shape;71;g7a22168f9b_0_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72" name="Google Shape;72;g7a22168f9b_0_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cf46c33ca7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2" name="Google Shape;82;gcf46c33ca7_0_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83" name="Google Shape;83;gcf46c33ca7_0_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d0c1af9468_0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3" name="Google Shape;93;gd0c1af9468_0_2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94" name="Google Shape;94;gd0c1af9468_0_2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d0c1af9468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d0c1af9468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05" name="Google Shape;105;gd0c1af9468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cf46c33ca7_0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cf46c33ca7_0_1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18" name="Google Shape;118;gcf46c33ca7_0_1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7a22168f9b_0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7a22168f9b_0_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9" name="Google Shape;129;g7a22168f9b_0_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7a22168f9b_0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7a22168f9b_0_1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37" name="Google Shape;137;g7a22168f9b_0_1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5.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5.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3.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blipFill>
          <a:blip r:embed="rId2">
            <a:alphaModFix/>
          </a:blip>
          <a:stretch>
            <a:fillRect/>
          </a:stretch>
        </a:blipFill>
      </p:bgPr>
    </p:bg>
    <p:spTree>
      <p:nvGrpSpPr>
        <p:cNvPr id="14" name="Shape 14"/>
        <p:cNvGrpSpPr/>
        <p:nvPr/>
      </p:nvGrpSpPr>
      <p:grpSpPr>
        <a:xfrm>
          <a:off x="0" y="0"/>
          <a:ext cx="0" cy="0"/>
          <a:chOff x="0" y="0"/>
          <a:chExt cx="0" cy="0"/>
        </a:xfrm>
      </p:grpSpPr>
      <p:sp>
        <p:nvSpPr>
          <p:cNvPr id="15" name="Google Shape;15;p2"/>
          <p:cNvSpPr txBox="1"/>
          <p:nvPr>
            <p:ph type="title"/>
          </p:nvPr>
        </p:nvSpPr>
        <p:spPr>
          <a:xfrm>
            <a:off x="822076" y="3429000"/>
            <a:ext cx="10547847" cy="2928002"/>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SzPts val="1400"/>
              <a:buNone/>
              <a:defRPr sz="4400">
                <a:solidFill>
                  <a:schemeClr val="lt1"/>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A">
  <p:cSld name="Section Slide A">
    <p:spTree>
      <p:nvGrpSpPr>
        <p:cNvPr id="16" name="Shape 16"/>
        <p:cNvGrpSpPr/>
        <p:nvPr/>
      </p:nvGrpSpPr>
      <p:grpSpPr>
        <a:xfrm>
          <a:off x="0" y="0"/>
          <a:ext cx="0" cy="0"/>
          <a:chOff x="0" y="0"/>
          <a:chExt cx="0" cy="0"/>
        </a:xfrm>
      </p:grpSpPr>
      <p:sp>
        <p:nvSpPr>
          <p:cNvPr id="17" name="Google Shape;17;p3"/>
          <p:cNvSpPr/>
          <p:nvPr/>
        </p:nvSpPr>
        <p:spPr>
          <a:xfrm>
            <a:off x="0" y="0"/>
            <a:ext cx="12192000" cy="2355850"/>
          </a:xfrm>
          <a:prstGeom prst="rect">
            <a:avLst/>
          </a:prstGeom>
          <a:solidFill>
            <a:schemeClr val="dk2"/>
          </a:solidFill>
          <a:ln>
            <a:noFill/>
          </a:ln>
          <a:effectLst>
            <a:outerShdw blurRad="228600" rotWithShape="0" algn="t" dir="5400000" dist="635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id="18" name="Google Shape;18;p3"/>
          <p:cNvPicPr preferRelativeResize="0"/>
          <p:nvPr/>
        </p:nvPicPr>
        <p:blipFill rotWithShape="1">
          <a:blip r:embed="rId2">
            <a:alphaModFix/>
          </a:blip>
          <a:srcRect b="0" l="0" r="0" t="0"/>
          <a:stretch/>
        </p:blipFill>
        <p:spPr>
          <a:xfrm>
            <a:off x="-12700" y="6063"/>
            <a:ext cx="2537147" cy="2349787"/>
          </a:xfrm>
          <a:prstGeom prst="rect">
            <a:avLst/>
          </a:prstGeom>
          <a:noFill/>
          <a:ln>
            <a:noFill/>
          </a:ln>
        </p:spPr>
      </p:pic>
      <p:pic>
        <p:nvPicPr>
          <p:cNvPr id="19" name="Google Shape;19;p3"/>
          <p:cNvPicPr preferRelativeResize="0"/>
          <p:nvPr/>
        </p:nvPicPr>
        <p:blipFill rotWithShape="1">
          <a:blip r:embed="rId3">
            <a:alphaModFix/>
          </a:blip>
          <a:srcRect b="0" l="0" r="0" t="0"/>
          <a:stretch/>
        </p:blipFill>
        <p:spPr>
          <a:xfrm>
            <a:off x="830263" y="6376988"/>
            <a:ext cx="344487" cy="344487"/>
          </a:xfrm>
          <a:prstGeom prst="rect">
            <a:avLst/>
          </a:prstGeom>
          <a:noFill/>
          <a:ln>
            <a:noFill/>
          </a:ln>
        </p:spPr>
      </p:pic>
      <p:sp>
        <p:nvSpPr>
          <p:cNvPr id="20" name="Google Shape;20;p3"/>
          <p:cNvSpPr txBox="1"/>
          <p:nvPr>
            <p:ph type="title"/>
          </p:nvPr>
        </p:nvSpPr>
        <p:spPr>
          <a:xfrm>
            <a:off x="2560319" y="403412"/>
            <a:ext cx="8793479" cy="1685768"/>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SzPts val="1400"/>
              <a:buNone/>
              <a:defRPr sz="3600">
                <a:solidFill>
                  <a:schemeClr val="lt1"/>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21" name="Google Shape;21;p3"/>
          <p:cNvSpPr txBox="1"/>
          <p:nvPr>
            <p:ph idx="1" type="body"/>
          </p:nvPr>
        </p:nvSpPr>
        <p:spPr>
          <a:xfrm>
            <a:off x="829994" y="2662568"/>
            <a:ext cx="10523806" cy="3569419"/>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rgbClr val="404040"/>
              </a:buClr>
              <a:buSzPts val="2400"/>
              <a:buFont typeface="Arial"/>
              <a:buNone/>
              <a:defRPr sz="2400"/>
            </a:lvl1pPr>
            <a:lvl2pPr indent="-381000" lvl="1" marL="914400" algn="l">
              <a:lnSpc>
                <a:spcPct val="90000"/>
              </a:lnSpc>
              <a:spcBef>
                <a:spcPts val="500"/>
              </a:spcBef>
              <a:spcAft>
                <a:spcPts val="0"/>
              </a:spcAft>
              <a:buClr>
                <a:srgbClr val="404040"/>
              </a:buClr>
              <a:buSzPts val="2400"/>
              <a:buChar char="•"/>
              <a:defRPr sz="2400"/>
            </a:lvl2pPr>
            <a:lvl3pPr indent="-355600" lvl="2" marL="1371600" algn="l">
              <a:lnSpc>
                <a:spcPct val="90000"/>
              </a:lnSpc>
              <a:spcBef>
                <a:spcPts val="500"/>
              </a:spcBef>
              <a:spcAft>
                <a:spcPts val="0"/>
              </a:spcAft>
              <a:buClr>
                <a:srgbClr val="404040"/>
              </a:buClr>
              <a:buSzPts val="2000"/>
              <a:buChar char="•"/>
              <a:defRPr sz="2000"/>
            </a:lvl3pPr>
            <a:lvl4pPr indent="-342900" lvl="3" marL="1828800" algn="l">
              <a:lnSpc>
                <a:spcPct val="90000"/>
              </a:lnSpc>
              <a:spcBef>
                <a:spcPts val="500"/>
              </a:spcBef>
              <a:spcAft>
                <a:spcPts val="0"/>
              </a:spcAft>
              <a:buClr>
                <a:srgbClr val="404040"/>
              </a:buClr>
              <a:buSzPts val="1800"/>
              <a:buChar char="•"/>
              <a:defRPr sz="1800"/>
            </a:lvl4pPr>
            <a:lvl5pPr indent="-355600" lvl="4" marL="2286000" algn="l">
              <a:lnSpc>
                <a:spcPct val="90000"/>
              </a:lnSpc>
              <a:spcBef>
                <a:spcPts val="500"/>
              </a:spcBef>
              <a:spcAft>
                <a:spcPts val="0"/>
              </a:spcAft>
              <a:buClr>
                <a:srgbClr val="404040"/>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2" name="Google Shape;22;p3"/>
          <p:cNvSpPr txBox="1"/>
          <p:nvPr>
            <p:ph idx="12" type="sldNum"/>
          </p:nvPr>
        </p:nvSpPr>
        <p:spPr>
          <a:xfrm>
            <a:off x="10437813" y="6356350"/>
            <a:ext cx="915987" cy="365125"/>
          </a:xfrm>
          <a:prstGeom prst="rect">
            <a:avLst/>
          </a:prstGeom>
          <a:noFill/>
          <a:ln>
            <a:noFill/>
          </a:ln>
        </p:spPr>
        <p:txBody>
          <a:bodyPr anchorCtr="0" anchor="ctr" bIns="45700" lIns="91425" spcFirstLastPara="1" rIns="0" wrap="square" tIns="45700">
            <a:noAutofit/>
          </a:bodyPr>
          <a:lstStyle>
            <a:lvl1pPr indent="0" lvl="0" marL="0" marR="0" algn="r">
              <a:spcBef>
                <a:spcPts val="0"/>
              </a:spcBef>
              <a:spcAft>
                <a:spcPts val="0"/>
              </a:spcAft>
              <a:buNone/>
              <a:defRPr b="0" i="0" sz="1200" u="none" cap="none" strike="noStrike">
                <a:solidFill>
                  <a:srgbClr val="7F7F7F"/>
                </a:solidFill>
                <a:latin typeface="Arial"/>
                <a:ea typeface="Arial"/>
                <a:cs typeface="Arial"/>
                <a:sym typeface="Arial"/>
              </a:defRPr>
            </a:lvl1pPr>
            <a:lvl2pPr indent="0" lvl="1" marL="0" marR="0" algn="r">
              <a:spcBef>
                <a:spcPts val="0"/>
              </a:spcBef>
              <a:spcAft>
                <a:spcPts val="0"/>
              </a:spcAft>
              <a:buNone/>
              <a:defRPr b="0" i="0" sz="1200" u="none" cap="none" strike="noStrike">
                <a:solidFill>
                  <a:srgbClr val="7F7F7F"/>
                </a:solidFill>
                <a:latin typeface="Arial"/>
                <a:ea typeface="Arial"/>
                <a:cs typeface="Arial"/>
                <a:sym typeface="Arial"/>
              </a:defRPr>
            </a:lvl2pPr>
            <a:lvl3pPr indent="0" lvl="2" marL="0" marR="0" algn="r">
              <a:spcBef>
                <a:spcPts val="0"/>
              </a:spcBef>
              <a:spcAft>
                <a:spcPts val="0"/>
              </a:spcAft>
              <a:buNone/>
              <a:defRPr b="0" i="0" sz="1200" u="none" cap="none" strike="noStrike">
                <a:solidFill>
                  <a:srgbClr val="7F7F7F"/>
                </a:solidFill>
                <a:latin typeface="Arial"/>
                <a:ea typeface="Arial"/>
                <a:cs typeface="Arial"/>
                <a:sym typeface="Arial"/>
              </a:defRPr>
            </a:lvl3pPr>
            <a:lvl4pPr indent="0" lvl="3" marL="0" marR="0" algn="r">
              <a:spcBef>
                <a:spcPts val="0"/>
              </a:spcBef>
              <a:spcAft>
                <a:spcPts val="0"/>
              </a:spcAft>
              <a:buNone/>
              <a:defRPr b="0" i="0" sz="1200" u="none" cap="none" strike="noStrike">
                <a:solidFill>
                  <a:srgbClr val="7F7F7F"/>
                </a:solidFill>
                <a:latin typeface="Arial"/>
                <a:ea typeface="Arial"/>
                <a:cs typeface="Arial"/>
                <a:sym typeface="Arial"/>
              </a:defRPr>
            </a:lvl4pPr>
            <a:lvl5pPr indent="0" lvl="4" marL="0" marR="0" algn="r">
              <a:spcBef>
                <a:spcPts val="0"/>
              </a:spcBef>
              <a:spcAft>
                <a:spcPts val="0"/>
              </a:spcAft>
              <a:buNone/>
              <a:defRPr b="0" i="0" sz="1200" u="none" cap="none" strike="noStrike">
                <a:solidFill>
                  <a:srgbClr val="7F7F7F"/>
                </a:solidFill>
                <a:latin typeface="Arial"/>
                <a:ea typeface="Arial"/>
                <a:cs typeface="Arial"/>
                <a:sym typeface="Arial"/>
              </a:defRPr>
            </a:lvl5pPr>
            <a:lvl6pPr indent="0" lvl="5" marL="0" marR="0" algn="r">
              <a:spcBef>
                <a:spcPts val="0"/>
              </a:spcBef>
              <a:spcAft>
                <a:spcPts val="0"/>
              </a:spcAft>
              <a:buNone/>
              <a:defRPr b="0" i="0" sz="1200" u="none" cap="none" strike="noStrike">
                <a:solidFill>
                  <a:srgbClr val="7F7F7F"/>
                </a:solidFill>
                <a:latin typeface="Arial"/>
                <a:ea typeface="Arial"/>
                <a:cs typeface="Arial"/>
                <a:sym typeface="Arial"/>
              </a:defRPr>
            </a:lvl6pPr>
            <a:lvl7pPr indent="0" lvl="6" marL="0" marR="0" algn="r">
              <a:spcBef>
                <a:spcPts val="0"/>
              </a:spcBef>
              <a:spcAft>
                <a:spcPts val="0"/>
              </a:spcAft>
              <a:buNone/>
              <a:defRPr b="0" i="0" sz="1200" u="none" cap="none" strike="noStrike">
                <a:solidFill>
                  <a:srgbClr val="7F7F7F"/>
                </a:solidFill>
                <a:latin typeface="Arial"/>
                <a:ea typeface="Arial"/>
                <a:cs typeface="Arial"/>
                <a:sym typeface="Arial"/>
              </a:defRPr>
            </a:lvl7pPr>
            <a:lvl8pPr indent="0" lvl="7" marL="0" marR="0" algn="r">
              <a:spcBef>
                <a:spcPts val="0"/>
              </a:spcBef>
              <a:spcAft>
                <a:spcPts val="0"/>
              </a:spcAft>
              <a:buNone/>
              <a:defRPr b="0" i="0" sz="1200" u="none" cap="none" strike="noStrike">
                <a:solidFill>
                  <a:srgbClr val="7F7F7F"/>
                </a:solidFill>
                <a:latin typeface="Arial"/>
                <a:ea typeface="Arial"/>
                <a:cs typeface="Arial"/>
                <a:sym typeface="Arial"/>
              </a:defRPr>
            </a:lvl8pPr>
            <a:lvl9pPr indent="0" lvl="8" marL="0" marR="0" algn="r">
              <a:spcBef>
                <a:spcPts val="0"/>
              </a:spcBef>
              <a:spcAft>
                <a:spcPts val="0"/>
              </a:spcAft>
              <a:buNone/>
              <a:defRPr b="0" i="0" sz="1200" u="none" cap="none" strike="noStrike">
                <a:solidFill>
                  <a:srgbClr val="7F7F7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2 Column Slide">
  <p:cSld name="Content 2 Column Slide">
    <p:spTree>
      <p:nvGrpSpPr>
        <p:cNvPr id="23" name="Shape 23"/>
        <p:cNvGrpSpPr/>
        <p:nvPr/>
      </p:nvGrpSpPr>
      <p:grpSpPr>
        <a:xfrm>
          <a:off x="0" y="0"/>
          <a:ext cx="0" cy="0"/>
          <a:chOff x="0" y="0"/>
          <a:chExt cx="0" cy="0"/>
        </a:xfrm>
      </p:grpSpPr>
      <p:pic>
        <p:nvPicPr>
          <p:cNvPr id="24" name="Google Shape;24;p4"/>
          <p:cNvPicPr preferRelativeResize="0"/>
          <p:nvPr/>
        </p:nvPicPr>
        <p:blipFill rotWithShape="1">
          <a:blip r:embed="rId2">
            <a:alphaModFix/>
          </a:blip>
          <a:srcRect b="0" l="0" r="0" t="0"/>
          <a:stretch/>
        </p:blipFill>
        <p:spPr>
          <a:xfrm>
            <a:off x="-23178" y="0"/>
            <a:ext cx="944880" cy="6858000"/>
          </a:xfrm>
          <a:prstGeom prst="rect">
            <a:avLst/>
          </a:prstGeom>
          <a:noFill/>
          <a:ln>
            <a:noFill/>
          </a:ln>
          <a:effectLst>
            <a:outerShdw blurRad="228600" rotWithShape="0" algn="l" dist="63500">
              <a:srgbClr val="000000">
                <a:alpha val="34901"/>
              </a:srgbClr>
            </a:outerShdw>
          </a:effectLst>
        </p:spPr>
      </p:pic>
      <p:pic>
        <p:nvPicPr>
          <p:cNvPr id="25" name="Google Shape;25;p4"/>
          <p:cNvPicPr preferRelativeResize="0"/>
          <p:nvPr/>
        </p:nvPicPr>
        <p:blipFill rotWithShape="1">
          <a:blip r:embed="rId3">
            <a:alphaModFix/>
          </a:blip>
          <a:srcRect b="0" l="0" r="0" t="0"/>
          <a:stretch/>
        </p:blipFill>
        <p:spPr>
          <a:xfrm>
            <a:off x="1249363" y="6376988"/>
            <a:ext cx="344487" cy="344487"/>
          </a:xfrm>
          <a:prstGeom prst="rect">
            <a:avLst/>
          </a:prstGeom>
          <a:noFill/>
          <a:ln>
            <a:noFill/>
          </a:ln>
        </p:spPr>
      </p:pic>
      <p:sp>
        <p:nvSpPr>
          <p:cNvPr id="26" name="Google Shape;26;p4"/>
          <p:cNvSpPr txBox="1"/>
          <p:nvPr>
            <p:ph type="title"/>
          </p:nvPr>
        </p:nvSpPr>
        <p:spPr>
          <a:xfrm>
            <a:off x="1277650" y="365125"/>
            <a:ext cx="10046043"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SzPts val="1400"/>
              <a:buNone/>
              <a:defRPr sz="3600">
                <a:solidFill>
                  <a:schemeClr val="accent1"/>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27" name="Google Shape;27;p4"/>
          <p:cNvSpPr txBox="1"/>
          <p:nvPr>
            <p:ph idx="1" type="body"/>
          </p:nvPr>
        </p:nvSpPr>
        <p:spPr>
          <a:xfrm>
            <a:off x="1277650" y="1798320"/>
            <a:ext cx="4922537" cy="4391343"/>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rgbClr val="404040"/>
              </a:buClr>
              <a:buSzPts val="1800"/>
              <a:buChar char="•"/>
              <a:defRPr/>
            </a:lvl1pPr>
            <a:lvl2pPr indent="-342900" lvl="1" marL="914400" algn="l">
              <a:lnSpc>
                <a:spcPct val="90000"/>
              </a:lnSpc>
              <a:spcBef>
                <a:spcPts val="500"/>
              </a:spcBef>
              <a:spcAft>
                <a:spcPts val="0"/>
              </a:spcAft>
              <a:buClr>
                <a:srgbClr val="404040"/>
              </a:buClr>
              <a:buSzPts val="1800"/>
              <a:buChar char="•"/>
              <a:defRPr/>
            </a:lvl2pPr>
            <a:lvl3pPr indent="-342900" lvl="2" marL="1371600" algn="l">
              <a:lnSpc>
                <a:spcPct val="90000"/>
              </a:lnSpc>
              <a:spcBef>
                <a:spcPts val="500"/>
              </a:spcBef>
              <a:spcAft>
                <a:spcPts val="0"/>
              </a:spcAft>
              <a:buClr>
                <a:srgbClr val="404040"/>
              </a:buClr>
              <a:buSzPts val="1800"/>
              <a:buChar char="•"/>
              <a:defRPr/>
            </a:lvl3pPr>
            <a:lvl4pPr indent="-342900" lvl="3" marL="1828800" algn="l">
              <a:lnSpc>
                <a:spcPct val="90000"/>
              </a:lnSpc>
              <a:spcBef>
                <a:spcPts val="500"/>
              </a:spcBef>
              <a:spcAft>
                <a:spcPts val="0"/>
              </a:spcAft>
              <a:buClr>
                <a:srgbClr val="404040"/>
              </a:buClr>
              <a:buSzPts val="1800"/>
              <a:buChar char="•"/>
              <a:defRPr/>
            </a:lvl4pPr>
            <a:lvl5pPr indent="-342900" lvl="4" marL="2286000" algn="l">
              <a:lnSpc>
                <a:spcPct val="90000"/>
              </a:lnSpc>
              <a:spcBef>
                <a:spcPts val="500"/>
              </a:spcBef>
              <a:spcAft>
                <a:spcPts val="0"/>
              </a:spcAft>
              <a:buClr>
                <a:srgbClr val="404040"/>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4"/>
          <p:cNvSpPr txBox="1"/>
          <p:nvPr>
            <p:ph idx="2" type="body"/>
          </p:nvPr>
        </p:nvSpPr>
        <p:spPr>
          <a:xfrm>
            <a:off x="6388259" y="1798320"/>
            <a:ext cx="4948881" cy="4391343"/>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rgbClr val="404040"/>
              </a:buClr>
              <a:buSzPts val="1800"/>
              <a:buChar char="•"/>
              <a:defRPr/>
            </a:lvl1pPr>
            <a:lvl2pPr indent="-342900" lvl="1" marL="914400" algn="l">
              <a:lnSpc>
                <a:spcPct val="90000"/>
              </a:lnSpc>
              <a:spcBef>
                <a:spcPts val="500"/>
              </a:spcBef>
              <a:spcAft>
                <a:spcPts val="0"/>
              </a:spcAft>
              <a:buClr>
                <a:srgbClr val="404040"/>
              </a:buClr>
              <a:buSzPts val="1800"/>
              <a:buChar char="•"/>
              <a:defRPr/>
            </a:lvl2pPr>
            <a:lvl3pPr indent="-342900" lvl="2" marL="1371600" algn="l">
              <a:lnSpc>
                <a:spcPct val="90000"/>
              </a:lnSpc>
              <a:spcBef>
                <a:spcPts val="500"/>
              </a:spcBef>
              <a:spcAft>
                <a:spcPts val="0"/>
              </a:spcAft>
              <a:buClr>
                <a:srgbClr val="404040"/>
              </a:buClr>
              <a:buSzPts val="1800"/>
              <a:buChar char="•"/>
              <a:defRPr/>
            </a:lvl3pPr>
            <a:lvl4pPr indent="-342900" lvl="3" marL="1828800" algn="l">
              <a:lnSpc>
                <a:spcPct val="90000"/>
              </a:lnSpc>
              <a:spcBef>
                <a:spcPts val="500"/>
              </a:spcBef>
              <a:spcAft>
                <a:spcPts val="0"/>
              </a:spcAft>
              <a:buClr>
                <a:srgbClr val="404040"/>
              </a:buClr>
              <a:buSzPts val="1800"/>
              <a:buChar char="•"/>
              <a:defRPr/>
            </a:lvl4pPr>
            <a:lvl5pPr indent="-342900" lvl="4" marL="2286000" algn="l">
              <a:lnSpc>
                <a:spcPct val="90000"/>
              </a:lnSpc>
              <a:spcBef>
                <a:spcPts val="500"/>
              </a:spcBef>
              <a:spcAft>
                <a:spcPts val="0"/>
              </a:spcAft>
              <a:buClr>
                <a:srgbClr val="404040"/>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 name="Google Shape;29;p4"/>
          <p:cNvSpPr txBox="1"/>
          <p:nvPr>
            <p:ph idx="12" type="sldNum"/>
          </p:nvPr>
        </p:nvSpPr>
        <p:spPr>
          <a:xfrm>
            <a:off x="10437813" y="6356350"/>
            <a:ext cx="915987" cy="365125"/>
          </a:xfrm>
          <a:prstGeom prst="rect">
            <a:avLst/>
          </a:prstGeom>
          <a:noFill/>
          <a:ln>
            <a:noFill/>
          </a:ln>
        </p:spPr>
        <p:txBody>
          <a:bodyPr anchorCtr="0" anchor="ctr" bIns="45700" lIns="91425" spcFirstLastPara="1" rIns="0" wrap="square" tIns="45700">
            <a:noAutofit/>
          </a:bodyPr>
          <a:lstStyle>
            <a:lvl1pPr indent="0" lvl="0" marL="0" marR="0" algn="r">
              <a:spcBef>
                <a:spcPts val="0"/>
              </a:spcBef>
              <a:spcAft>
                <a:spcPts val="0"/>
              </a:spcAft>
              <a:buNone/>
              <a:defRPr b="0" i="0" sz="1200" u="none" cap="none" strike="noStrike">
                <a:solidFill>
                  <a:srgbClr val="7F7F7F"/>
                </a:solidFill>
                <a:latin typeface="Arial"/>
                <a:ea typeface="Arial"/>
                <a:cs typeface="Arial"/>
                <a:sym typeface="Arial"/>
              </a:defRPr>
            </a:lvl1pPr>
            <a:lvl2pPr indent="0" lvl="1" marL="0" marR="0" algn="r">
              <a:spcBef>
                <a:spcPts val="0"/>
              </a:spcBef>
              <a:spcAft>
                <a:spcPts val="0"/>
              </a:spcAft>
              <a:buNone/>
              <a:defRPr b="0" i="0" sz="1200" u="none" cap="none" strike="noStrike">
                <a:solidFill>
                  <a:srgbClr val="7F7F7F"/>
                </a:solidFill>
                <a:latin typeface="Arial"/>
                <a:ea typeface="Arial"/>
                <a:cs typeface="Arial"/>
                <a:sym typeface="Arial"/>
              </a:defRPr>
            </a:lvl2pPr>
            <a:lvl3pPr indent="0" lvl="2" marL="0" marR="0" algn="r">
              <a:spcBef>
                <a:spcPts val="0"/>
              </a:spcBef>
              <a:spcAft>
                <a:spcPts val="0"/>
              </a:spcAft>
              <a:buNone/>
              <a:defRPr b="0" i="0" sz="1200" u="none" cap="none" strike="noStrike">
                <a:solidFill>
                  <a:srgbClr val="7F7F7F"/>
                </a:solidFill>
                <a:latin typeface="Arial"/>
                <a:ea typeface="Arial"/>
                <a:cs typeface="Arial"/>
                <a:sym typeface="Arial"/>
              </a:defRPr>
            </a:lvl3pPr>
            <a:lvl4pPr indent="0" lvl="3" marL="0" marR="0" algn="r">
              <a:spcBef>
                <a:spcPts val="0"/>
              </a:spcBef>
              <a:spcAft>
                <a:spcPts val="0"/>
              </a:spcAft>
              <a:buNone/>
              <a:defRPr b="0" i="0" sz="1200" u="none" cap="none" strike="noStrike">
                <a:solidFill>
                  <a:srgbClr val="7F7F7F"/>
                </a:solidFill>
                <a:latin typeface="Arial"/>
                <a:ea typeface="Arial"/>
                <a:cs typeface="Arial"/>
                <a:sym typeface="Arial"/>
              </a:defRPr>
            </a:lvl4pPr>
            <a:lvl5pPr indent="0" lvl="4" marL="0" marR="0" algn="r">
              <a:spcBef>
                <a:spcPts val="0"/>
              </a:spcBef>
              <a:spcAft>
                <a:spcPts val="0"/>
              </a:spcAft>
              <a:buNone/>
              <a:defRPr b="0" i="0" sz="1200" u="none" cap="none" strike="noStrike">
                <a:solidFill>
                  <a:srgbClr val="7F7F7F"/>
                </a:solidFill>
                <a:latin typeface="Arial"/>
                <a:ea typeface="Arial"/>
                <a:cs typeface="Arial"/>
                <a:sym typeface="Arial"/>
              </a:defRPr>
            </a:lvl5pPr>
            <a:lvl6pPr indent="0" lvl="5" marL="0" marR="0" algn="r">
              <a:spcBef>
                <a:spcPts val="0"/>
              </a:spcBef>
              <a:spcAft>
                <a:spcPts val="0"/>
              </a:spcAft>
              <a:buNone/>
              <a:defRPr b="0" i="0" sz="1200" u="none" cap="none" strike="noStrike">
                <a:solidFill>
                  <a:srgbClr val="7F7F7F"/>
                </a:solidFill>
                <a:latin typeface="Arial"/>
                <a:ea typeface="Arial"/>
                <a:cs typeface="Arial"/>
                <a:sym typeface="Arial"/>
              </a:defRPr>
            </a:lvl6pPr>
            <a:lvl7pPr indent="0" lvl="6" marL="0" marR="0" algn="r">
              <a:spcBef>
                <a:spcPts val="0"/>
              </a:spcBef>
              <a:spcAft>
                <a:spcPts val="0"/>
              </a:spcAft>
              <a:buNone/>
              <a:defRPr b="0" i="0" sz="1200" u="none" cap="none" strike="noStrike">
                <a:solidFill>
                  <a:srgbClr val="7F7F7F"/>
                </a:solidFill>
                <a:latin typeface="Arial"/>
                <a:ea typeface="Arial"/>
                <a:cs typeface="Arial"/>
                <a:sym typeface="Arial"/>
              </a:defRPr>
            </a:lvl7pPr>
            <a:lvl8pPr indent="0" lvl="7" marL="0" marR="0" algn="r">
              <a:spcBef>
                <a:spcPts val="0"/>
              </a:spcBef>
              <a:spcAft>
                <a:spcPts val="0"/>
              </a:spcAft>
              <a:buNone/>
              <a:defRPr b="0" i="0" sz="1200" u="none" cap="none" strike="noStrike">
                <a:solidFill>
                  <a:srgbClr val="7F7F7F"/>
                </a:solidFill>
                <a:latin typeface="Arial"/>
                <a:ea typeface="Arial"/>
                <a:cs typeface="Arial"/>
                <a:sym typeface="Arial"/>
              </a:defRPr>
            </a:lvl8pPr>
            <a:lvl9pPr indent="0" lvl="8" marL="0" marR="0" algn="r">
              <a:spcBef>
                <a:spcPts val="0"/>
              </a:spcBef>
              <a:spcAft>
                <a:spcPts val="0"/>
              </a:spcAft>
              <a:buNone/>
              <a:defRPr b="0" i="0" sz="1200" u="none" cap="none" strike="noStrike">
                <a:solidFill>
                  <a:srgbClr val="7F7F7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2 Column Slide">
  <p:cSld name="1_Content 2 Column Slide">
    <p:spTree>
      <p:nvGrpSpPr>
        <p:cNvPr id="30" name="Shape 30"/>
        <p:cNvGrpSpPr/>
        <p:nvPr/>
      </p:nvGrpSpPr>
      <p:grpSpPr>
        <a:xfrm>
          <a:off x="0" y="0"/>
          <a:ext cx="0" cy="0"/>
          <a:chOff x="0" y="0"/>
          <a:chExt cx="0" cy="0"/>
        </a:xfrm>
      </p:grpSpPr>
      <p:pic>
        <p:nvPicPr>
          <p:cNvPr id="31" name="Google Shape;31;p5"/>
          <p:cNvPicPr preferRelativeResize="0"/>
          <p:nvPr/>
        </p:nvPicPr>
        <p:blipFill rotWithShape="1">
          <a:blip r:embed="rId2">
            <a:alphaModFix/>
          </a:blip>
          <a:srcRect b="0" l="0" r="0" t="0"/>
          <a:stretch/>
        </p:blipFill>
        <p:spPr>
          <a:xfrm>
            <a:off x="1249363" y="6376988"/>
            <a:ext cx="344487" cy="344487"/>
          </a:xfrm>
          <a:prstGeom prst="rect">
            <a:avLst/>
          </a:prstGeom>
          <a:noFill/>
          <a:ln>
            <a:noFill/>
          </a:ln>
        </p:spPr>
      </p:pic>
      <p:sp>
        <p:nvSpPr>
          <p:cNvPr id="32" name="Google Shape;32;p5"/>
          <p:cNvSpPr txBox="1"/>
          <p:nvPr>
            <p:ph type="title"/>
          </p:nvPr>
        </p:nvSpPr>
        <p:spPr>
          <a:xfrm>
            <a:off x="1277650" y="365125"/>
            <a:ext cx="10046043"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SzPts val="1400"/>
              <a:buNone/>
              <a:defRPr sz="3600">
                <a:solidFill>
                  <a:schemeClr val="accent1"/>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33" name="Google Shape;33;p5"/>
          <p:cNvSpPr txBox="1"/>
          <p:nvPr>
            <p:ph idx="1" type="body"/>
          </p:nvPr>
        </p:nvSpPr>
        <p:spPr>
          <a:xfrm>
            <a:off x="1277650" y="1798320"/>
            <a:ext cx="4922537" cy="4391343"/>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rgbClr val="404040"/>
              </a:buClr>
              <a:buSzPts val="1800"/>
              <a:buChar char="•"/>
              <a:defRPr/>
            </a:lvl1pPr>
            <a:lvl2pPr indent="-342900" lvl="1" marL="914400" algn="l">
              <a:lnSpc>
                <a:spcPct val="90000"/>
              </a:lnSpc>
              <a:spcBef>
                <a:spcPts val="500"/>
              </a:spcBef>
              <a:spcAft>
                <a:spcPts val="0"/>
              </a:spcAft>
              <a:buClr>
                <a:srgbClr val="404040"/>
              </a:buClr>
              <a:buSzPts val="1800"/>
              <a:buChar char="•"/>
              <a:defRPr/>
            </a:lvl2pPr>
            <a:lvl3pPr indent="-342900" lvl="2" marL="1371600" algn="l">
              <a:lnSpc>
                <a:spcPct val="90000"/>
              </a:lnSpc>
              <a:spcBef>
                <a:spcPts val="500"/>
              </a:spcBef>
              <a:spcAft>
                <a:spcPts val="0"/>
              </a:spcAft>
              <a:buClr>
                <a:srgbClr val="404040"/>
              </a:buClr>
              <a:buSzPts val="1800"/>
              <a:buChar char="•"/>
              <a:defRPr/>
            </a:lvl3pPr>
            <a:lvl4pPr indent="-342900" lvl="3" marL="1828800" algn="l">
              <a:lnSpc>
                <a:spcPct val="90000"/>
              </a:lnSpc>
              <a:spcBef>
                <a:spcPts val="500"/>
              </a:spcBef>
              <a:spcAft>
                <a:spcPts val="0"/>
              </a:spcAft>
              <a:buClr>
                <a:srgbClr val="404040"/>
              </a:buClr>
              <a:buSzPts val="1800"/>
              <a:buChar char="•"/>
              <a:defRPr/>
            </a:lvl4pPr>
            <a:lvl5pPr indent="-342900" lvl="4" marL="2286000" algn="l">
              <a:lnSpc>
                <a:spcPct val="90000"/>
              </a:lnSpc>
              <a:spcBef>
                <a:spcPts val="500"/>
              </a:spcBef>
              <a:spcAft>
                <a:spcPts val="0"/>
              </a:spcAft>
              <a:buClr>
                <a:srgbClr val="404040"/>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 name="Google Shape;34;p5"/>
          <p:cNvSpPr txBox="1"/>
          <p:nvPr>
            <p:ph idx="2" type="body"/>
          </p:nvPr>
        </p:nvSpPr>
        <p:spPr>
          <a:xfrm>
            <a:off x="6388259" y="1798320"/>
            <a:ext cx="4948881" cy="4391343"/>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rgbClr val="404040"/>
              </a:buClr>
              <a:buSzPts val="1800"/>
              <a:buChar char="•"/>
              <a:defRPr/>
            </a:lvl1pPr>
            <a:lvl2pPr indent="-342900" lvl="1" marL="914400" algn="l">
              <a:lnSpc>
                <a:spcPct val="90000"/>
              </a:lnSpc>
              <a:spcBef>
                <a:spcPts val="500"/>
              </a:spcBef>
              <a:spcAft>
                <a:spcPts val="0"/>
              </a:spcAft>
              <a:buClr>
                <a:srgbClr val="404040"/>
              </a:buClr>
              <a:buSzPts val="1800"/>
              <a:buChar char="•"/>
              <a:defRPr/>
            </a:lvl2pPr>
            <a:lvl3pPr indent="-342900" lvl="2" marL="1371600" algn="l">
              <a:lnSpc>
                <a:spcPct val="90000"/>
              </a:lnSpc>
              <a:spcBef>
                <a:spcPts val="500"/>
              </a:spcBef>
              <a:spcAft>
                <a:spcPts val="0"/>
              </a:spcAft>
              <a:buClr>
                <a:srgbClr val="404040"/>
              </a:buClr>
              <a:buSzPts val="1800"/>
              <a:buChar char="•"/>
              <a:defRPr/>
            </a:lvl3pPr>
            <a:lvl4pPr indent="-342900" lvl="3" marL="1828800" algn="l">
              <a:lnSpc>
                <a:spcPct val="90000"/>
              </a:lnSpc>
              <a:spcBef>
                <a:spcPts val="500"/>
              </a:spcBef>
              <a:spcAft>
                <a:spcPts val="0"/>
              </a:spcAft>
              <a:buClr>
                <a:srgbClr val="404040"/>
              </a:buClr>
              <a:buSzPts val="1800"/>
              <a:buChar char="•"/>
              <a:defRPr/>
            </a:lvl4pPr>
            <a:lvl5pPr indent="-342900" lvl="4" marL="2286000" algn="l">
              <a:lnSpc>
                <a:spcPct val="90000"/>
              </a:lnSpc>
              <a:spcBef>
                <a:spcPts val="500"/>
              </a:spcBef>
              <a:spcAft>
                <a:spcPts val="0"/>
              </a:spcAft>
              <a:buClr>
                <a:srgbClr val="404040"/>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 name="Google Shape;35;p5"/>
          <p:cNvSpPr txBox="1"/>
          <p:nvPr>
            <p:ph idx="12" type="sldNum"/>
          </p:nvPr>
        </p:nvSpPr>
        <p:spPr>
          <a:xfrm>
            <a:off x="10437813" y="6356350"/>
            <a:ext cx="915987" cy="365125"/>
          </a:xfrm>
          <a:prstGeom prst="rect">
            <a:avLst/>
          </a:prstGeom>
          <a:noFill/>
          <a:ln>
            <a:noFill/>
          </a:ln>
        </p:spPr>
        <p:txBody>
          <a:bodyPr anchorCtr="0" anchor="ctr" bIns="45700" lIns="91425" spcFirstLastPara="1" rIns="0" wrap="square" tIns="45700">
            <a:noAutofit/>
          </a:bodyPr>
          <a:lstStyle>
            <a:lvl1pPr indent="0" lvl="0" marL="0" marR="0" algn="r">
              <a:spcBef>
                <a:spcPts val="0"/>
              </a:spcBef>
              <a:spcAft>
                <a:spcPts val="0"/>
              </a:spcAft>
              <a:buNone/>
              <a:defRPr b="0" i="0" sz="1200" u="none" cap="none" strike="noStrike">
                <a:solidFill>
                  <a:srgbClr val="7F7F7F"/>
                </a:solidFill>
                <a:latin typeface="Arial"/>
                <a:ea typeface="Arial"/>
                <a:cs typeface="Arial"/>
                <a:sym typeface="Arial"/>
              </a:defRPr>
            </a:lvl1pPr>
            <a:lvl2pPr indent="0" lvl="1" marL="0" marR="0" algn="r">
              <a:spcBef>
                <a:spcPts val="0"/>
              </a:spcBef>
              <a:spcAft>
                <a:spcPts val="0"/>
              </a:spcAft>
              <a:buNone/>
              <a:defRPr b="0" i="0" sz="1200" u="none" cap="none" strike="noStrike">
                <a:solidFill>
                  <a:srgbClr val="7F7F7F"/>
                </a:solidFill>
                <a:latin typeface="Arial"/>
                <a:ea typeface="Arial"/>
                <a:cs typeface="Arial"/>
                <a:sym typeface="Arial"/>
              </a:defRPr>
            </a:lvl2pPr>
            <a:lvl3pPr indent="0" lvl="2" marL="0" marR="0" algn="r">
              <a:spcBef>
                <a:spcPts val="0"/>
              </a:spcBef>
              <a:spcAft>
                <a:spcPts val="0"/>
              </a:spcAft>
              <a:buNone/>
              <a:defRPr b="0" i="0" sz="1200" u="none" cap="none" strike="noStrike">
                <a:solidFill>
                  <a:srgbClr val="7F7F7F"/>
                </a:solidFill>
                <a:latin typeface="Arial"/>
                <a:ea typeface="Arial"/>
                <a:cs typeface="Arial"/>
                <a:sym typeface="Arial"/>
              </a:defRPr>
            </a:lvl3pPr>
            <a:lvl4pPr indent="0" lvl="3" marL="0" marR="0" algn="r">
              <a:spcBef>
                <a:spcPts val="0"/>
              </a:spcBef>
              <a:spcAft>
                <a:spcPts val="0"/>
              </a:spcAft>
              <a:buNone/>
              <a:defRPr b="0" i="0" sz="1200" u="none" cap="none" strike="noStrike">
                <a:solidFill>
                  <a:srgbClr val="7F7F7F"/>
                </a:solidFill>
                <a:latin typeface="Arial"/>
                <a:ea typeface="Arial"/>
                <a:cs typeface="Arial"/>
                <a:sym typeface="Arial"/>
              </a:defRPr>
            </a:lvl4pPr>
            <a:lvl5pPr indent="0" lvl="4" marL="0" marR="0" algn="r">
              <a:spcBef>
                <a:spcPts val="0"/>
              </a:spcBef>
              <a:spcAft>
                <a:spcPts val="0"/>
              </a:spcAft>
              <a:buNone/>
              <a:defRPr b="0" i="0" sz="1200" u="none" cap="none" strike="noStrike">
                <a:solidFill>
                  <a:srgbClr val="7F7F7F"/>
                </a:solidFill>
                <a:latin typeface="Arial"/>
                <a:ea typeface="Arial"/>
                <a:cs typeface="Arial"/>
                <a:sym typeface="Arial"/>
              </a:defRPr>
            </a:lvl5pPr>
            <a:lvl6pPr indent="0" lvl="5" marL="0" marR="0" algn="r">
              <a:spcBef>
                <a:spcPts val="0"/>
              </a:spcBef>
              <a:spcAft>
                <a:spcPts val="0"/>
              </a:spcAft>
              <a:buNone/>
              <a:defRPr b="0" i="0" sz="1200" u="none" cap="none" strike="noStrike">
                <a:solidFill>
                  <a:srgbClr val="7F7F7F"/>
                </a:solidFill>
                <a:latin typeface="Arial"/>
                <a:ea typeface="Arial"/>
                <a:cs typeface="Arial"/>
                <a:sym typeface="Arial"/>
              </a:defRPr>
            </a:lvl6pPr>
            <a:lvl7pPr indent="0" lvl="6" marL="0" marR="0" algn="r">
              <a:spcBef>
                <a:spcPts val="0"/>
              </a:spcBef>
              <a:spcAft>
                <a:spcPts val="0"/>
              </a:spcAft>
              <a:buNone/>
              <a:defRPr b="0" i="0" sz="1200" u="none" cap="none" strike="noStrike">
                <a:solidFill>
                  <a:srgbClr val="7F7F7F"/>
                </a:solidFill>
                <a:latin typeface="Arial"/>
                <a:ea typeface="Arial"/>
                <a:cs typeface="Arial"/>
                <a:sym typeface="Arial"/>
              </a:defRPr>
            </a:lvl7pPr>
            <a:lvl8pPr indent="0" lvl="7" marL="0" marR="0" algn="r">
              <a:spcBef>
                <a:spcPts val="0"/>
              </a:spcBef>
              <a:spcAft>
                <a:spcPts val="0"/>
              </a:spcAft>
              <a:buNone/>
              <a:defRPr b="0" i="0" sz="1200" u="none" cap="none" strike="noStrike">
                <a:solidFill>
                  <a:srgbClr val="7F7F7F"/>
                </a:solidFill>
                <a:latin typeface="Arial"/>
                <a:ea typeface="Arial"/>
                <a:cs typeface="Arial"/>
                <a:sym typeface="Arial"/>
              </a:defRPr>
            </a:lvl8pPr>
            <a:lvl9pPr indent="0" lvl="8" marL="0" marR="0" algn="r">
              <a:spcBef>
                <a:spcPts val="0"/>
              </a:spcBef>
              <a:spcAft>
                <a:spcPts val="0"/>
              </a:spcAft>
              <a:buNone/>
              <a:defRPr b="0" i="0" sz="1200" u="none" cap="none" strike="noStrike">
                <a:solidFill>
                  <a:srgbClr val="7F7F7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6" name="Google Shape;36;p5"/>
          <p:cNvSpPr/>
          <p:nvPr/>
        </p:nvSpPr>
        <p:spPr>
          <a:xfrm>
            <a:off x="0" y="0"/>
            <a:ext cx="927100" cy="6858000"/>
          </a:xfrm>
          <a:prstGeom prst="rect">
            <a:avLst/>
          </a:prstGeom>
          <a:solidFill>
            <a:srgbClr val="000000"/>
          </a:solidFill>
          <a:ln>
            <a:noFill/>
          </a:ln>
          <a:effectLst>
            <a:outerShdw blurRad="190500" sx="101000" rotWithShape="0" algn="l" dist="38100" sy="101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1 Column Slide">
  <p:cSld name="Content 1 Column Slide">
    <p:spTree>
      <p:nvGrpSpPr>
        <p:cNvPr id="37" name="Shape 37"/>
        <p:cNvGrpSpPr/>
        <p:nvPr/>
      </p:nvGrpSpPr>
      <p:grpSpPr>
        <a:xfrm>
          <a:off x="0" y="0"/>
          <a:ext cx="0" cy="0"/>
          <a:chOff x="0" y="0"/>
          <a:chExt cx="0" cy="0"/>
        </a:xfrm>
      </p:grpSpPr>
      <p:pic>
        <p:nvPicPr>
          <p:cNvPr id="38" name="Google Shape;38;p6"/>
          <p:cNvPicPr preferRelativeResize="0"/>
          <p:nvPr/>
        </p:nvPicPr>
        <p:blipFill rotWithShape="1">
          <a:blip r:embed="rId2">
            <a:alphaModFix/>
          </a:blip>
          <a:srcRect b="0" l="0" r="0" t="0"/>
          <a:stretch/>
        </p:blipFill>
        <p:spPr>
          <a:xfrm>
            <a:off x="1235075" y="6376988"/>
            <a:ext cx="344488" cy="344487"/>
          </a:xfrm>
          <a:prstGeom prst="rect">
            <a:avLst/>
          </a:prstGeom>
          <a:noFill/>
          <a:ln>
            <a:noFill/>
          </a:ln>
        </p:spPr>
      </p:pic>
      <p:pic>
        <p:nvPicPr>
          <p:cNvPr id="39" name="Google Shape;39;p6"/>
          <p:cNvPicPr preferRelativeResize="0"/>
          <p:nvPr/>
        </p:nvPicPr>
        <p:blipFill rotWithShape="1">
          <a:blip r:embed="rId3">
            <a:alphaModFix/>
          </a:blip>
          <a:srcRect b="0" l="0" r="0" t="0"/>
          <a:stretch/>
        </p:blipFill>
        <p:spPr>
          <a:xfrm>
            <a:off x="-23178" y="0"/>
            <a:ext cx="944880" cy="6858000"/>
          </a:xfrm>
          <a:prstGeom prst="rect">
            <a:avLst/>
          </a:prstGeom>
          <a:noFill/>
          <a:ln>
            <a:noFill/>
          </a:ln>
          <a:effectLst>
            <a:outerShdw blurRad="228600" rotWithShape="0" algn="l" dist="63500">
              <a:srgbClr val="000000">
                <a:alpha val="34901"/>
              </a:srgbClr>
            </a:outerShdw>
          </a:effectLst>
        </p:spPr>
      </p:pic>
      <p:sp>
        <p:nvSpPr>
          <p:cNvPr id="40" name="Google Shape;40;p6"/>
          <p:cNvSpPr txBox="1"/>
          <p:nvPr>
            <p:ph type="title"/>
          </p:nvPr>
        </p:nvSpPr>
        <p:spPr>
          <a:xfrm>
            <a:off x="1277650" y="365125"/>
            <a:ext cx="10046043"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SzPts val="1400"/>
              <a:buNone/>
              <a:defRPr sz="3600">
                <a:solidFill>
                  <a:schemeClr val="accent1"/>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41" name="Google Shape;41;p6"/>
          <p:cNvSpPr txBox="1"/>
          <p:nvPr>
            <p:ph idx="1" type="body"/>
          </p:nvPr>
        </p:nvSpPr>
        <p:spPr>
          <a:xfrm>
            <a:off x="1277650" y="1798320"/>
            <a:ext cx="10058400" cy="4419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rgbClr val="404040"/>
              </a:buClr>
              <a:buSzPts val="1800"/>
              <a:buChar char="•"/>
              <a:defRPr/>
            </a:lvl1pPr>
            <a:lvl2pPr indent="-342900" lvl="1" marL="914400" algn="l">
              <a:lnSpc>
                <a:spcPct val="90000"/>
              </a:lnSpc>
              <a:spcBef>
                <a:spcPts val="500"/>
              </a:spcBef>
              <a:spcAft>
                <a:spcPts val="0"/>
              </a:spcAft>
              <a:buClr>
                <a:srgbClr val="404040"/>
              </a:buClr>
              <a:buSzPts val="1800"/>
              <a:buChar char="•"/>
              <a:defRPr/>
            </a:lvl2pPr>
            <a:lvl3pPr indent="-342900" lvl="2" marL="1371600" algn="l">
              <a:lnSpc>
                <a:spcPct val="90000"/>
              </a:lnSpc>
              <a:spcBef>
                <a:spcPts val="500"/>
              </a:spcBef>
              <a:spcAft>
                <a:spcPts val="0"/>
              </a:spcAft>
              <a:buClr>
                <a:srgbClr val="404040"/>
              </a:buClr>
              <a:buSzPts val="1800"/>
              <a:buChar char="•"/>
              <a:defRPr/>
            </a:lvl3pPr>
            <a:lvl4pPr indent="-342900" lvl="3" marL="1828800" algn="l">
              <a:lnSpc>
                <a:spcPct val="90000"/>
              </a:lnSpc>
              <a:spcBef>
                <a:spcPts val="500"/>
              </a:spcBef>
              <a:spcAft>
                <a:spcPts val="0"/>
              </a:spcAft>
              <a:buClr>
                <a:srgbClr val="404040"/>
              </a:buClr>
              <a:buSzPts val="1800"/>
              <a:buChar char="•"/>
              <a:defRPr/>
            </a:lvl4pPr>
            <a:lvl5pPr indent="-342900" lvl="4" marL="2286000" algn="l">
              <a:lnSpc>
                <a:spcPct val="90000"/>
              </a:lnSpc>
              <a:spcBef>
                <a:spcPts val="500"/>
              </a:spcBef>
              <a:spcAft>
                <a:spcPts val="0"/>
              </a:spcAft>
              <a:buClr>
                <a:srgbClr val="404040"/>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6"/>
          <p:cNvSpPr txBox="1"/>
          <p:nvPr>
            <p:ph idx="12" type="sldNum"/>
          </p:nvPr>
        </p:nvSpPr>
        <p:spPr>
          <a:xfrm>
            <a:off x="10437813" y="6356350"/>
            <a:ext cx="915987" cy="365125"/>
          </a:xfrm>
          <a:prstGeom prst="rect">
            <a:avLst/>
          </a:prstGeom>
          <a:noFill/>
          <a:ln>
            <a:noFill/>
          </a:ln>
        </p:spPr>
        <p:txBody>
          <a:bodyPr anchorCtr="0" anchor="ctr" bIns="45700" lIns="91425" spcFirstLastPara="1" rIns="0" wrap="square" tIns="45700">
            <a:noAutofit/>
          </a:bodyPr>
          <a:lstStyle>
            <a:lvl1pPr indent="0" lvl="0" marL="0" marR="0" algn="r">
              <a:spcBef>
                <a:spcPts val="0"/>
              </a:spcBef>
              <a:spcAft>
                <a:spcPts val="0"/>
              </a:spcAft>
              <a:buNone/>
              <a:defRPr b="0" i="0" sz="1200" u="none" cap="none" strike="noStrike">
                <a:solidFill>
                  <a:srgbClr val="7F7F7F"/>
                </a:solidFill>
                <a:latin typeface="Arial"/>
                <a:ea typeface="Arial"/>
                <a:cs typeface="Arial"/>
                <a:sym typeface="Arial"/>
              </a:defRPr>
            </a:lvl1pPr>
            <a:lvl2pPr indent="0" lvl="1" marL="0" marR="0" algn="r">
              <a:spcBef>
                <a:spcPts val="0"/>
              </a:spcBef>
              <a:spcAft>
                <a:spcPts val="0"/>
              </a:spcAft>
              <a:buNone/>
              <a:defRPr b="0" i="0" sz="1200" u="none" cap="none" strike="noStrike">
                <a:solidFill>
                  <a:srgbClr val="7F7F7F"/>
                </a:solidFill>
                <a:latin typeface="Arial"/>
                <a:ea typeface="Arial"/>
                <a:cs typeface="Arial"/>
                <a:sym typeface="Arial"/>
              </a:defRPr>
            </a:lvl2pPr>
            <a:lvl3pPr indent="0" lvl="2" marL="0" marR="0" algn="r">
              <a:spcBef>
                <a:spcPts val="0"/>
              </a:spcBef>
              <a:spcAft>
                <a:spcPts val="0"/>
              </a:spcAft>
              <a:buNone/>
              <a:defRPr b="0" i="0" sz="1200" u="none" cap="none" strike="noStrike">
                <a:solidFill>
                  <a:srgbClr val="7F7F7F"/>
                </a:solidFill>
                <a:latin typeface="Arial"/>
                <a:ea typeface="Arial"/>
                <a:cs typeface="Arial"/>
                <a:sym typeface="Arial"/>
              </a:defRPr>
            </a:lvl3pPr>
            <a:lvl4pPr indent="0" lvl="3" marL="0" marR="0" algn="r">
              <a:spcBef>
                <a:spcPts val="0"/>
              </a:spcBef>
              <a:spcAft>
                <a:spcPts val="0"/>
              </a:spcAft>
              <a:buNone/>
              <a:defRPr b="0" i="0" sz="1200" u="none" cap="none" strike="noStrike">
                <a:solidFill>
                  <a:srgbClr val="7F7F7F"/>
                </a:solidFill>
                <a:latin typeface="Arial"/>
                <a:ea typeface="Arial"/>
                <a:cs typeface="Arial"/>
                <a:sym typeface="Arial"/>
              </a:defRPr>
            </a:lvl4pPr>
            <a:lvl5pPr indent="0" lvl="4" marL="0" marR="0" algn="r">
              <a:spcBef>
                <a:spcPts val="0"/>
              </a:spcBef>
              <a:spcAft>
                <a:spcPts val="0"/>
              </a:spcAft>
              <a:buNone/>
              <a:defRPr b="0" i="0" sz="1200" u="none" cap="none" strike="noStrike">
                <a:solidFill>
                  <a:srgbClr val="7F7F7F"/>
                </a:solidFill>
                <a:latin typeface="Arial"/>
                <a:ea typeface="Arial"/>
                <a:cs typeface="Arial"/>
                <a:sym typeface="Arial"/>
              </a:defRPr>
            </a:lvl5pPr>
            <a:lvl6pPr indent="0" lvl="5" marL="0" marR="0" algn="r">
              <a:spcBef>
                <a:spcPts val="0"/>
              </a:spcBef>
              <a:spcAft>
                <a:spcPts val="0"/>
              </a:spcAft>
              <a:buNone/>
              <a:defRPr b="0" i="0" sz="1200" u="none" cap="none" strike="noStrike">
                <a:solidFill>
                  <a:srgbClr val="7F7F7F"/>
                </a:solidFill>
                <a:latin typeface="Arial"/>
                <a:ea typeface="Arial"/>
                <a:cs typeface="Arial"/>
                <a:sym typeface="Arial"/>
              </a:defRPr>
            </a:lvl6pPr>
            <a:lvl7pPr indent="0" lvl="6" marL="0" marR="0" algn="r">
              <a:spcBef>
                <a:spcPts val="0"/>
              </a:spcBef>
              <a:spcAft>
                <a:spcPts val="0"/>
              </a:spcAft>
              <a:buNone/>
              <a:defRPr b="0" i="0" sz="1200" u="none" cap="none" strike="noStrike">
                <a:solidFill>
                  <a:srgbClr val="7F7F7F"/>
                </a:solidFill>
                <a:latin typeface="Arial"/>
                <a:ea typeface="Arial"/>
                <a:cs typeface="Arial"/>
                <a:sym typeface="Arial"/>
              </a:defRPr>
            </a:lvl7pPr>
            <a:lvl8pPr indent="0" lvl="7" marL="0" marR="0" algn="r">
              <a:spcBef>
                <a:spcPts val="0"/>
              </a:spcBef>
              <a:spcAft>
                <a:spcPts val="0"/>
              </a:spcAft>
              <a:buNone/>
              <a:defRPr b="0" i="0" sz="1200" u="none" cap="none" strike="noStrike">
                <a:solidFill>
                  <a:srgbClr val="7F7F7F"/>
                </a:solidFill>
                <a:latin typeface="Arial"/>
                <a:ea typeface="Arial"/>
                <a:cs typeface="Arial"/>
                <a:sym typeface="Arial"/>
              </a:defRPr>
            </a:lvl8pPr>
            <a:lvl9pPr indent="0" lvl="8" marL="0" marR="0" algn="r">
              <a:spcBef>
                <a:spcPts val="0"/>
              </a:spcBef>
              <a:spcAft>
                <a:spcPts val="0"/>
              </a:spcAft>
              <a:buNone/>
              <a:defRPr b="0" i="0" sz="1200" u="none" cap="none" strike="noStrike">
                <a:solidFill>
                  <a:srgbClr val="7F7F7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1 Column Slide">
  <p:cSld name="1_Content 1 Column Slide">
    <p:spTree>
      <p:nvGrpSpPr>
        <p:cNvPr id="43" name="Shape 43"/>
        <p:cNvGrpSpPr/>
        <p:nvPr/>
      </p:nvGrpSpPr>
      <p:grpSpPr>
        <a:xfrm>
          <a:off x="0" y="0"/>
          <a:ext cx="0" cy="0"/>
          <a:chOff x="0" y="0"/>
          <a:chExt cx="0" cy="0"/>
        </a:xfrm>
      </p:grpSpPr>
      <p:pic>
        <p:nvPicPr>
          <p:cNvPr id="44" name="Google Shape;44;p7"/>
          <p:cNvPicPr preferRelativeResize="0"/>
          <p:nvPr/>
        </p:nvPicPr>
        <p:blipFill rotWithShape="1">
          <a:blip r:embed="rId2">
            <a:alphaModFix/>
          </a:blip>
          <a:srcRect b="0" l="0" r="0" t="0"/>
          <a:stretch/>
        </p:blipFill>
        <p:spPr>
          <a:xfrm>
            <a:off x="1235075" y="6376988"/>
            <a:ext cx="344488" cy="344487"/>
          </a:xfrm>
          <a:prstGeom prst="rect">
            <a:avLst/>
          </a:prstGeom>
          <a:noFill/>
          <a:ln>
            <a:noFill/>
          </a:ln>
        </p:spPr>
      </p:pic>
      <p:sp>
        <p:nvSpPr>
          <p:cNvPr id="45" name="Google Shape;45;p7"/>
          <p:cNvSpPr txBox="1"/>
          <p:nvPr>
            <p:ph type="title"/>
          </p:nvPr>
        </p:nvSpPr>
        <p:spPr>
          <a:xfrm>
            <a:off x="1277650" y="365125"/>
            <a:ext cx="10046043"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SzPts val="1400"/>
              <a:buNone/>
              <a:defRPr sz="3600">
                <a:solidFill>
                  <a:schemeClr val="accent1"/>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46" name="Google Shape;46;p7"/>
          <p:cNvSpPr txBox="1"/>
          <p:nvPr>
            <p:ph idx="1" type="body"/>
          </p:nvPr>
        </p:nvSpPr>
        <p:spPr>
          <a:xfrm>
            <a:off x="1277650" y="1798320"/>
            <a:ext cx="10058400" cy="4419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rgbClr val="404040"/>
              </a:buClr>
              <a:buSzPts val="1800"/>
              <a:buChar char="•"/>
              <a:defRPr/>
            </a:lvl1pPr>
            <a:lvl2pPr indent="-342900" lvl="1" marL="914400" algn="l">
              <a:lnSpc>
                <a:spcPct val="90000"/>
              </a:lnSpc>
              <a:spcBef>
                <a:spcPts val="500"/>
              </a:spcBef>
              <a:spcAft>
                <a:spcPts val="0"/>
              </a:spcAft>
              <a:buClr>
                <a:srgbClr val="404040"/>
              </a:buClr>
              <a:buSzPts val="1800"/>
              <a:buChar char="•"/>
              <a:defRPr/>
            </a:lvl2pPr>
            <a:lvl3pPr indent="-342900" lvl="2" marL="1371600" algn="l">
              <a:lnSpc>
                <a:spcPct val="90000"/>
              </a:lnSpc>
              <a:spcBef>
                <a:spcPts val="500"/>
              </a:spcBef>
              <a:spcAft>
                <a:spcPts val="0"/>
              </a:spcAft>
              <a:buClr>
                <a:srgbClr val="404040"/>
              </a:buClr>
              <a:buSzPts val="1800"/>
              <a:buChar char="•"/>
              <a:defRPr/>
            </a:lvl3pPr>
            <a:lvl4pPr indent="-342900" lvl="3" marL="1828800" algn="l">
              <a:lnSpc>
                <a:spcPct val="90000"/>
              </a:lnSpc>
              <a:spcBef>
                <a:spcPts val="500"/>
              </a:spcBef>
              <a:spcAft>
                <a:spcPts val="0"/>
              </a:spcAft>
              <a:buClr>
                <a:srgbClr val="404040"/>
              </a:buClr>
              <a:buSzPts val="1800"/>
              <a:buChar char="•"/>
              <a:defRPr/>
            </a:lvl4pPr>
            <a:lvl5pPr indent="-342900" lvl="4" marL="2286000" algn="l">
              <a:lnSpc>
                <a:spcPct val="90000"/>
              </a:lnSpc>
              <a:spcBef>
                <a:spcPts val="500"/>
              </a:spcBef>
              <a:spcAft>
                <a:spcPts val="0"/>
              </a:spcAft>
              <a:buClr>
                <a:srgbClr val="404040"/>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7"/>
          <p:cNvSpPr txBox="1"/>
          <p:nvPr>
            <p:ph idx="12" type="sldNum"/>
          </p:nvPr>
        </p:nvSpPr>
        <p:spPr>
          <a:xfrm>
            <a:off x="10437813" y="6356350"/>
            <a:ext cx="915987" cy="365125"/>
          </a:xfrm>
          <a:prstGeom prst="rect">
            <a:avLst/>
          </a:prstGeom>
          <a:noFill/>
          <a:ln>
            <a:noFill/>
          </a:ln>
        </p:spPr>
        <p:txBody>
          <a:bodyPr anchorCtr="0" anchor="ctr" bIns="45700" lIns="91425" spcFirstLastPara="1" rIns="0" wrap="square" tIns="45700">
            <a:noAutofit/>
          </a:bodyPr>
          <a:lstStyle>
            <a:lvl1pPr indent="0" lvl="0" marL="0" marR="0" algn="r">
              <a:spcBef>
                <a:spcPts val="0"/>
              </a:spcBef>
              <a:spcAft>
                <a:spcPts val="0"/>
              </a:spcAft>
              <a:buNone/>
              <a:defRPr b="0" i="0" sz="1200" u="none" cap="none" strike="noStrike">
                <a:solidFill>
                  <a:srgbClr val="7F7F7F"/>
                </a:solidFill>
                <a:latin typeface="Arial"/>
                <a:ea typeface="Arial"/>
                <a:cs typeface="Arial"/>
                <a:sym typeface="Arial"/>
              </a:defRPr>
            </a:lvl1pPr>
            <a:lvl2pPr indent="0" lvl="1" marL="0" marR="0" algn="r">
              <a:spcBef>
                <a:spcPts val="0"/>
              </a:spcBef>
              <a:spcAft>
                <a:spcPts val="0"/>
              </a:spcAft>
              <a:buNone/>
              <a:defRPr b="0" i="0" sz="1200" u="none" cap="none" strike="noStrike">
                <a:solidFill>
                  <a:srgbClr val="7F7F7F"/>
                </a:solidFill>
                <a:latin typeface="Arial"/>
                <a:ea typeface="Arial"/>
                <a:cs typeface="Arial"/>
                <a:sym typeface="Arial"/>
              </a:defRPr>
            </a:lvl2pPr>
            <a:lvl3pPr indent="0" lvl="2" marL="0" marR="0" algn="r">
              <a:spcBef>
                <a:spcPts val="0"/>
              </a:spcBef>
              <a:spcAft>
                <a:spcPts val="0"/>
              </a:spcAft>
              <a:buNone/>
              <a:defRPr b="0" i="0" sz="1200" u="none" cap="none" strike="noStrike">
                <a:solidFill>
                  <a:srgbClr val="7F7F7F"/>
                </a:solidFill>
                <a:latin typeface="Arial"/>
                <a:ea typeface="Arial"/>
                <a:cs typeface="Arial"/>
                <a:sym typeface="Arial"/>
              </a:defRPr>
            </a:lvl3pPr>
            <a:lvl4pPr indent="0" lvl="3" marL="0" marR="0" algn="r">
              <a:spcBef>
                <a:spcPts val="0"/>
              </a:spcBef>
              <a:spcAft>
                <a:spcPts val="0"/>
              </a:spcAft>
              <a:buNone/>
              <a:defRPr b="0" i="0" sz="1200" u="none" cap="none" strike="noStrike">
                <a:solidFill>
                  <a:srgbClr val="7F7F7F"/>
                </a:solidFill>
                <a:latin typeface="Arial"/>
                <a:ea typeface="Arial"/>
                <a:cs typeface="Arial"/>
                <a:sym typeface="Arial"/>
              </a:defRPr>
            </a:lvl4pPr>
            <a:lvl5pPr indent="0" lvl="4" marL="0" marR="0" algn="r">
              <a:spcBef>
                <a:spcPts val="0"/>
              </a:spcBef>
              <a:spcAft>
                <a:spcPts val="0"/>
              </a:spcAft>
              <a:buNone/>
              <a:defRPr b="0" i="0" sz="1200" u="none" cap="none" strike="noStrike">
                <a:solidFill>
                  <a:srgbClr val="7F7F7F"/>
                </a:solidFill>
                <a:latin typeface="Arial"/>
                <a:ea typeface="Arial"/>
                <a:cs typeface="Arial"/>
                <a:sym typeface="Arial"/>
              </a:defRPr>
            </a:lvl5pPr>
            <a:lvl6pPr indent="0" lvl="5" marL="0" marR="0" algn="r">
              <a:spcBef>
                <a:spcPts val="0"/>
              </a:spcBef>
              <a:spcAft>
                <a:spcPts val="0"/>
              </a:spcAft>
              <a:buNone/>
              <a:defRPr b="0" i="0" sz="1200" u="none" cap="none" strike="noStrike">
                <a:solidFill>
                  <a:srgbClr val="7F7F7F"/>
                </a:solidFill>
                <a:latin typeface="Arial"/>
                <a:ea typeface="Arial"/>
                <a:cs typeface="Arial"/>
                <a:sym typeface="Arial"/>
              </a:defRPr>
            </a:lvl6pPr>
            <a:lvl7pPr indent="0" lvl="6" marL="0" marR="0" algn="r">
              <a:spcBef>
                <a:spcPts val="0"/>
              </a:spcBef>
              <a:spcAft>
                <a:spcPts val="0"/>
              </a:spcAft>
              <a:buNone/>
              <a:defRPr b="0" i="0" sz="1200" u="none" cap="none" strike="noStrike">
                <a:solidFill>
                  <a:srgbClr val="7F7F7F"/>
                </a:solidFill>
                <a:latin typeface="Arial"/>
                <a:ea typeface="Arial"/>
                <a:cs typeface="Arial"/>
                <a:sym typeface="Arial"/>
              </a:defRPr>
            </a:lvl7pPr>
            <a:lvl8pPr indent="0" lvl="7" marL="0" marR="0" algn="r">
              <a:spcBef>
                <a:spcPts val="0"/>
              </a:spcBef>
              <a:spcAft>
                <a:spcPts val="0"/>
              </a:spcAft>
              <a:buNone/>
              <a:defRPr b="0" i="0" sz="1200" u="none" cap="none" strike="noStrike">
                <a:solidFill>
                  <a:srgbClr val="7F7F7F"/>
                </a:solidFill>
                <a:latin typeface="Arial"/>
                <a:ea typeface="Arial"/>
                <a:cs typeface="Arial"/>
                <a:sym typeface="Arial"/>
              </a:defRPr>
            </a:lvl8pPr>
            <a:lvl9pPr indent="0" lvl="8" marL="0" marR="0" algn="r">
              <a:spcBef>
                <a:spcPts val="0"/>
              </a:spcBef>
              <a:spcAft>
                <a:spcPts val="0"/>
              </a:spcAft>
              <a:buNone/>
              <a:defRPr b="0" i="0" sz="1200" u="none" cap="none" strike="noStrike">
                <a:solidFill>
                  <a:srgbClr val="7F7F7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48" name="Google Shape;48;p7"/>
          <p:cNvSpPr/>
          <p:nvPr/>
        </p:nvSpPr>
        <p:spPr>
          <a:xfrm>
            <a:off x="0" y="0"/>
            <a:ext cx="927100" cy="6858000"/>
          </a:xfrm>
          <a:prstGeom prst="rect">
            <a:avLst/>
          </a:prstGeom>
          <a:solidFill>
            <a:srgbClr val="000000"/>
          </a:solidFill>
          <a:ln>
            <a:noFill/>
          </a:ln>
          <a:effectLst>
            <a:outerShdw blurRad="190500" sx="101000" rotWithShape="0" algn="l" dist="38100" sy="101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9" name="Shape 49"/>
        <p:cNvGrpSpPr/>
        <p:nvPr/>
      </p:nvGrpSpPr>
      <p:grpSpPr>
        <a:xfrm>
          <a:off x="0" y="0"/>
          <a:ext cx="0" cy="0"/>
          <a:chOff x="0" y="0"/>
          <a:chExt cx="0" cy="0"/>
        </a:xfrm>
      </p:grpSpPr>
      <p:pic>
        <p:nvPicPr>
          <p:cNvPr id="50" name="Google Shape;50;p8"/>
          <p:cNvPicPr preferRelativeResize="0"/>
          <p:nvPr/>
        </p:nvPicPr>
        <p:blipFill rotWithShape="1">
          <a:blip r:embed="rId2">
            <a:alphaModFix/>
          </a:blip>
          <a:srcRect b="0" l="0" r="0" t="0"/>
          <a:stretch/>
        </p:blipFill>
        <p:spPr>
          <a:xfrm>
            <a:off x="841375" y="6376988"/>
            <a:ext cx="344488" cy="344487"/>
          </a:xfrm>
          <a:prstGeom prst="rect">
            <a:avLst/>
          </a:prstGeom>
          <a:noFill/>
          <a:ln>
            <a:noFill/>
          </a:ln>
        </p:spPr>
      </p:pic>
      <p:sp>
        <p:nvSpPr>
          <p:cNvPr id="51" name="Google Shape;51;p8"/>
          <p:cNvSpPr txBox="1"/>
          <p:nvPr>
            <p:ph idx="12" type="sldNum"/>
          </p:nvPr>
        </p:nvSpPr>
        <p:spPr>
          <a:xfrm>
            <a:off x="10298113" y="6356350"/>
            <a:ext cx="1055687" cy="365125"/>
          </a:xfrm>
          <a:prstGeom prst="rect">
            <a:avLst/>
          </a:prstGeom>
          <a:noFill/>
          <a:ln>
            <a:noFill/>
          </a:ln>
        </p:spPr>
        <p:txBody>
          <a:bodyPr anchorCtr="0" anchor="ctr" bIns="45700" lIns="91425" spcFirstLastPara="1" rIns="0" wrap="square" tIns="45700">
            <a:noAutofit/>
          </a:bodyPr>
          <a:lstStyle>
            <a:lvl1pPr indent="0" lvl="0" marL="0" marR="0" algn="r">
              <a:spcBef>
                <a:spcPts val="0"/>
              </a:spcBef>
              <a:spcAft>
                <a:spcPts val="0"/>
              </a:spcAft>
              <a:buNone/>
              <a:defRPr b="0" i="0" sz="1200" u="none" cap="none" strike="noStrike">
                <a:solidFill>
                  <a:srgbClr val="7F7F7F"/>
                </a:solidFill>
                <a:latin typeface="Arial"/>
                <a:ea typeface="Arial"/>
                <a:cs typeface="Arial"/>
                <a:sym typeface="Arial"/>
              </a:defRPr>
            </a:lvl1pPr>
            <a:lvl2pPr indent="0" lvl="1" marL="0" marR="0" algn="r">
              <a:spcBef>
                <a:spcPts val="0"/>
              </a:spcBef>
              <a:spcAft>
                <a:spcPts val="0"/>
              </a:spcAft>
              <a:buNone/>
              <a:defRPr b="0" i="0" sz="1200" u="none" cap="none" strike="noStrike">
                <a:solidFill>
                  <a:srgbClr val="7F7F7F"/>
                </a:solidFill>
                <a:latin typeface="Arial"/>
                <a:ea typeface="Arial"/>
                <a:cs typeface="Arial"/>
                <a:sym typeface="Arial"/>
              </a:defRPr>
            </a:lvl2pPr>
            <a:lvl3pPr indent="0" lvl="2" marL="0" marR="0" algn="r">
              <a:spcBef>
                <a:spcPts val="0"/>
              </a:spcBef>
              <a:spcAft>
                <a:spcPts val="0"/>
              </a:spcAft>
              <a:buNone/>
              <a:defRPr b="0" i="0" sz="1200" u="none" cap="none" strike="noStrike">
                <a:solidFill>
                  <a:srgbClr val="7F7F7F"/>
                </a:solidFill>
                <a:latin typeface="Arial"/>
                <a:ea typeface="Arial"/>
                <a:cs typeface="Arial"/>
                <a:sym typeface="Arial"/>
              </a:defRPr>
            </a:lvl3pPr>
            <a:lvl4pPr indent="0" lvl="3" marL="0" marR="0" algn="r">
              <a:spcBef>
                <a:spcPts val="0"/>
              </a:spcBef>
              <a:spcAft>
                <a:spcPts val="0"/>
              </a:spcAft>
              <a:buNone/>
              <a:defRPr b="0" i="0" sz="1200" u="none" cap="none" strike="noStrike">
                <a:solidFill>
                  <a:srgbClr val="7F7F7F"/>
                </a:solidFill>
                <a:latin typeface="Arial"/>
                <a:ea typeface="Arial"/>
                <a:cs typeface="Arial"/>
                <a:sym typeface="Arial"/>
              </a:defRPr>
            </a:lvl4pPr>
            <a:lvl5pPr indent="0" lvl="4" marL="0" marR="0" algn="r">
              <a:spcBef>
                <a:spcPts val="0"/>
              </a:spcBef>
              <a:spcAft>
                <a:spcPts val="0"/>
              </a:spcAft>
              <a:buNone/>
              <a:defRPr b="0" i="0" sz="1200" u="none" cap="none" strike="noStrike">
                <a:solidFill>
                  <a:srgbClr val="7F7F7F"/>
                </a:solidFill>
                <a:latin typeface="Arial"/>
                <a:ea typeface="Arial"/>
                <a:cs typeface="Arial"/>
                <a:sym typeface="Arial"/>
              </a:defRPr>
            </a:lvl5pPr>
            <a:lvl6pPr indent="0" lvl="5" marL="0" marR="0" algn="r">
              <a:spcBef>
                <a:spcPts val="0"/>
              </a:spcBef>
              <a:spcAft>
                <a:spcPts val="0"/>
              </a:spcAft>
              <a:buNone/>
              <a:defRPr b="0" i="0" sz="1200" u="none" cap="none" strike="noStrike">
                <a:solidFill>
                  <a:srgbClr val="7F7F7F"/>
                </a:solidFill>
                <a:latin typeface="Arial"/>
                <a:ea typeface="Arial"/>
                <a:cs typeface="Arial"/>
                <a:sym typeface="Arial"/>
              </a:defRPr>
            </a:lvl6pPr>
            <a:lvl7pPr indent="0" lvl="6" marL="0" marR="0" algn="r">
              <a:spcBef>
                <a:spcPts val="0"/>
              </a:spcBef>
              <a:spcAft>
                <a:spcPts val="0"/>
              </a:spcAft>
              <a:buNone/>
              <a:defRPr b="0" i="0" sz="1200" u="none" cap="none" strike="noStrike">
                <a:solidFill>
                  <a:srgbClr val="7F7F7F"/>
                </a:solidFill>
                <a:latin typeface="Arial"/>
                <a:ea typeface="Arial"/>
                <a:cs typeface="Arial"/>
                <a:sym typeface="Arial"/>
              </a:defRPr>
            </a:lvl7pPr>
            <a:lvl8pPr indent="0" lvl="7" marL="0" marR="0" algn="r">
              <a:spcBef>
                <a:spcPts val="0"/>
              </a:spcBef>
              <a:spcAft>
                <a:spcPts val="0"/>
              </a:spcAft>
              <a:buNone/>
              <a:defRPr b="0" i="0" sz="1200" u="none" cap="none" strike="noStrike">
                <a:solidFill>
                  <a:srgbClr val="7F7F7F"/>
                </a:solidFill>
                <a:latin typeface="Arial"/>
                <a:ea typeface="Arial"/>
                <a:cs typeface="Arial"/>
                <a:sym typeface="Arial"/>
              </a:defRPr>
            </a:lvl8pPr>
            <a:lvl9pPr indent="0" lvl="8" marL="0" marR="0" algn="r">
              <a:spcBef>
                <a:spcPts val="0"/>
              </a:spcBef>
              <a:spcAft>
                <a:spcPts val="0"/>
              </a:spcAft>
              <a:buNone/>
              <a:defRPr b="0" i="0" sz="1200" u="none" cap="none" strike="noStrike">
                <a:solidFill>
                  <a:srgbClr val="7F7F7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1277938" y="365125"/>
            <a:ext cx="10075862"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SzPts val="1400"/>
              <a:buNone/>
              <a:defRPr b="0" i="0" sz="4400" u="none" cap="none" strike="noStrike">
                <a:solidFill>
                  <a:schemeClr val="accent1"/>
                </a:solidFill>
                <a:latin typeface="Palatino"/>
                <a:ea typeface="Palatino"/>
                <a:cs typeface="Palatino"/>
                <a:sym typeface="Palatino"/>
              </a:defRPr>
            </a:lvl1pPr>
            <a:lvl2pPr lvl="1" marR="0" rtl="0" algn="l">
              <a:lnSpc>
                <a:spcPct val="90000"/>
              </a:lnSpc>
              <a:spcBef>
                <a:spcPts val="0"/>
              </a:spcBef>
              <a:spcAft>
                <a:spcPts val="0"/>
              </a:spcAft>
              <a:buSzPts val="1400"/>
              <a:buNone/>
              <a:defRPr b="0" i="0" sz="4400" u="none" cap="none" strike="noStrike">
                <a:solidFill>
                  <a:schemeClr val="dk1"/>
                </a:solidFill>
                <a:latin typeface="Palatino"/>
                <a:ea typeface="Palatino"/>
                <a:cs typeface="Palatino"/>
                <a:sym typeface="Palatino"/>
              </a:defRPr>
            </a:lvl2pPr>
            <a:lvl3pPr lvl="2" marR="0" rtl="0" algn="l">
              <a:lnSpc>
                <a:spcPct val="90000"/>
              </a:lnSpc>
              <a:spcBef>
                <a:spcPts val="0"/>
              </a:spcBef>
              <a:spcAft>
                <a:spcPts val="0"/>
              </a:spcAft>
              <a:buSzPts val="1400"/>
              <a:buNone/>
              <a:defRPr b="0" i="0" sz="4400" u="none" cap="none" strike="noStrike">
                <a:solidFill>
                  <a:schemeClr val="dk1"/>
                </a:solidFill>
                <a:latin typeface="Palatino"/>
                <a:ea typeface="Palatino"/>
                <a:cs typeface="Palatino"/>
                <a:sym typeface="Palatino"/>
              </a:defRPr>
            </a:lvl3pPr>
            <a:lvl4pPr lvl="3" marR="0" rtl="0" algn="l">
              <a:lnSpc>
                <a:spcPct val="90000"/>
              </a:lnSpc>
              <a:spcBef>
                <a:spcPts val="0"/>
              </a:spcBef>
              <a:spcAft>
                <a:spcPts val="0"/>
              </a:spcAft>
              <a:buSzPts val="1400"/>
              <a:buNone/>
              <a:defRPr b="0" i="0" sz="4400" u="none" cap="none" strike="noStrike">
                <a:solidFill>
                  <a:schemeClr val="dk1"/>
                </a:solidFill>
                <a:latin typeface="Palatino"/>
                <a:ea typeface="Palatino"/>
                <a:cs typeface="Palatino"/>
                <a:sym typeface="Palatino"/>
              </a:defRPr>
            </a:lvl4pPr>
            <a:lvl5pPr lvl="4" marR="0" rtl="0" algn="l">
              <a:lnSpc>
                <a:spcPct val="90000"/>
              </a:lnSpc>
              <a:spcBef>
                <a:spcPts val="0"/>
              </a:spcBef>
              <a:spcAft>
                <a:spcPts val="0"/>
              </a:spcAft>
              <a:buSzPts val="1400"/>
              <a:buNone/>
              <a:defRPr b="0" i="0" sz="4400" u="none" cap="none" strike="noStrike">
                <a:solidFill>
                  <a:schemeClr val="dk1"/>
                </a:solidFill>
                <a:latin typeface="Palatino"/>
                <a:ea typeface="Palatino"/>
                <a:cs typeface="Palatino"/>
                <a:sym typeface="Palatino"/>
              </a:defRPr>
            </a:lvl5pPr>
            <a:lvl6pPr lvl="5" marR="0" rtl="0" algn="l">
              <a:lnSpc>
                <a:spcPct val="90000"/>
              </a:lnSpc>
              <a:spcBef>
                <a:spcPts val="0"/>
              </a:spcBef>
              <a:spcAft>
                <a:spcPts val="0"/>
              </a:spcAft>
              <a:buSzPts val="1400"/>
              <a:buNone/>
              <a:defRPr b="0" i="0" sz="4400" u="none" cap="none" strike="noStrike">
                <a:solidFill>
                  <a:schemeClr val="dk1"/>
                </a:solidFill>
                <a:latin typeface="Palatino"/>
                <a:ea typeface="Palatino"/>
                <a:cs typeface="Palatino"/>
                <a:sym typeface="Palatino"/>
              </a:defRPr>
            </a:lvl6pPr>
            <a:lvl7pPr lvl="6" marR="0" rtl="0" algn="l">
              <a:lnSpc>
                <a:spcPct val="90000"/>
              </a:lnSpc>
              <a:spcBef>
                <a:spcPts val="0"/>
              </a:spcBef>
              <a:spcAft>
                <a:spcPts val="0"/>
              </a:spcAft>
              <a:buSzPts val="1400"/>
              <a:buNone/>
              <a:defRPr b="0" i="0" sz="4400" u="none" cap="none" strike="noStrike">
                <a:solidFill>
                  <a:schemeClr val="dk1"/>
                </a:solidFill>
                <a:latin typeface="Palatino"/>
                <a:ea typeface="Palatino"/>
                <a:cs typeface="Palatino"/>
                <a:sym typeface="Palatino"/>
              </a:defRPr>
            </a:lvl7pPr>
            <a:lvl8pPr lvl="7" marR="0" rtl="0" algn="l">
              <a:lnSpc>
                <a:spcPct val="90000"/>
              </a:lnSpc>
              <a:spcBef>
                <a:spcPts val="0"/>
              </a:spcBef>
              <a:spcAft>
                <a:spcPts val="0"/>
              </a:spcAft>
              <a:buSzPts val="1400"/>
              <a:buNone/>
              <a:defRPr b="0" i="0" sz="4400" u="none" cap="none" strike="noStrike">
                <a:solidFill>
                  <a:schemeClr val="dk1"/>
                </a:solidFill>
                <a:latin typeface="Palatino"/>
                <a:ea typeface="Palatino"/>
                <a:cs typeface="Palatino"/>
                <a:sym typeface="Palatino"/>
              </a:defRPr>
            </a:lvl8pPr>
            <a:lvl9pPr lvl="8" marR="0" rtl="0" algn="l">
              <a:lnSpc>
                <a:spcPct val="90000"/>
              </a:lnSpc>
              <a:spcBef>
                <a:spcPts val="0"/>
              </a:spcBef>
              <a:spcAft>
                <a:spcPts val="0"/>
              </a:spcAft>
              <a:buSzPts val="1400"/>
              <a:buNone/>
              <a:defRPr b="0" i="0" sz="4400" u="none" cap="none" strike="noStrike">
                <a:solidFill>
                  <a:schemeClr val="dk1"/>
                </a:solidFill>
                <a:latin typeface="Palatino"/>
                <a:ea typeface="Palatino"/>
                <a:cs typeface="Palatino"/>
                <a:sym typeface="Palatino"/>
              </a:defRPr>
            </a:lvl9pPr>
          </a:lstStyle>
          <a:p/>
        </p:txBody>
      </p:sp>
      <p:sp>
        <p:nvSpPr>
          <p:cNvPr id="11" name="Google Shape;11;p1"/>
          <p:cNvSpPr txBox="1"/>
          <p:nvPr>
            <p:ph idx="1" type="body"/>
          </p:nvPr>
        </p:nvSpPr>
        <p:spPr>
          <a:xfrm>
            <a:off x="1289050" y="1825625"/>
            <a:ext cx="10064750" cy="4351338"/>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rgbClr val="404040"/>
              </a:buClr>
              <a:buSzPts val="2400"/>
              <a:buFont typeface="Arial"/>
              <a:buChar char="•"/>
              <a:defRPr b="0" i="0" sz="2400" u="none" cap="none" strike="noStrike">
                <a:solidFill>
                  <a:srgbClr val="404040"/>
                </a:solidFill>
                <a:latin typeface="Arial"/>
                <a:ea typeface="Arial"/>
                <a:cs typeface="Arial"/>
                <a:sym typeface="Arial"/>
              </a:defRPr>
            </a:lvl1pPr>
            <a:lvl2pPr indent="-368300" lvl="1" marL="914400" marR="0" rtl="0" algn="l">
              <a:lnSpc>
                <a:spcPct val="90000"/>
              </a:lnSpc>
              <a:spcBef>
                <a:spcPts val="500"/>
              </a:spcBef>
              <a:spcAft>
                <a:spcPts val="0"/>
              </a:spcAft>
              <a:buClr>
                <a:srgbClr val="404040"/>
              </a:buClr>
              <a:buSzPts val="2200"/>
              <a:buFont typeface="Arial"/>
              <a:buChar char="•"/>
              <a:defRPr b="0" i="0" sz="2200" u="none" cap="none" strike="noStrike">
                <a:solidFill>
                  <a:srgbClr val="404040"/>
                </a:solidFill>
                <a:latin typeface="Arial"/>
                <a:ea typeface="Arial"/>
                <a:cs typeface="Arial"/>
                <a:sym typeface="Arial"/>
              </a:defRPr>
            </a:lvl2pPr>
            <a:lvl3pPr indent="-355600" lvl="2" marL="1371600" marR="0" rtl="0" algn="l">
              <a:lnSpc>
                <a:spcPct val="90000"/>
              </a:lnSpc>
              <a:spcBef>
                <a:spcPts val="500"/>
              </a:spcBef>
              <a:spcAft>
                <a:spcPts val="0"/>
              </a:spcAft>
              <a:buClr>
                <a:srgbClr val="404040"/>
              </a:buClr>
              <a:buSzPts val="2000"/>
              <a:buFont typeface="Arial"/>
              <a:buChar char="•"/>
              <a:defRPr b="0" i="0" sz="2000" u="none" cap="none" strike="noStrike">
                <a:solidFill>
                  <a:srgbClr val="404040"/>
                </a:solidFill>
                <a:latin typeface="Arial"/>
                <a:ea typeface="Arial"/>
                <a:cs typeface="Arial"/>
                <a:sym typeface="Arial"/>
              </a:defRPr>
            </a:lvl3pPr>
            <a:lvl4pPr indent="-342900" lvl="3" marL="1828800" marR="0" rtl="0" algn="l">
              <a:lnSpc>
                <a:spcPct val="90000"/>
              </a:lnSpc>
              <a:spcBef>
                <a:spcPts val="500"/>
              </a:spcBef>
              <a:spcAft>
                <a:spcPts val="0"/>
              </a:spcAft>
              <a:buClr>
                <a:srgbClr val="404040"/>
              </a:buClr>
              <a:buSzPts val="1800"/>
              <a:buFont typeface="Arial"/>
              <a:buChar char="•"/>
              <a:defRPr b="0" i="0" sz="1800" u="none" cap="none" strike="noStrike">
                <a:solidFill>
                  <a:srgbClr val="404040"/>
                </a:solidFill>
                <a:latin typeface="Arial"/>
                <a:ea typeface="Arial"/>
                <a:cs typeface="Arial"/>
                <a:sym typeface="Arial"/>
              </a:defRPr>
            </a:lvl4pPr>
            <a:lvl5pPr indent="-342900" lvl="4" marL="2286000" marR="0" rtl="0" algn="l">
              <a:lnSpc>
                <a:spcPct val="90000"/>
              </a:lnSpc>
              <a:spcBef>
                <a:spcPts val="500"/>
              </a:spcBef>
              <a:spcAft>
                <a:spcPts val="0"/>
              </a:spcAft>
              <a:buClr>
                <a:srgbClr val="404040"/>
              </a:buClr>
              <a:buSzPts val="1800"/>
              <a:buFont typeface="Arial"/>
              <a:buChar char="•"/>
              <a:defRPr b="0" i="0" sz="1800" u="none" cap="none" strike="noStrike">
                <a:solidFill>
                  <a:srgbClr val="404040"/>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 name="Google Shape;12;p1"/>
          <p:cNvSpPr txBox="1"/>
          <p:nvPr>
            <p:ph idx="12" type="sldNum"/>
          </p:nvPr>
        </p:nvSpPr>
        <p:spPr>
          <a:xfrm>
            <a:off x="10437813" y="6356350"/>
            <a:ext cx="915987" cy="365125"/>
          </a:xfrm>
          <a:prstGeom prst="rect">
            <a:avLst/>
          </a:prstGeom>
          <a:noFill/>
          <a:ln>
            <a:noFill/>
          </a:ln>
        </p:spPr>
        <p:txBody>
          <a:bodyPr anchorCtr="0" anchor="ctr" bIns="45700" lIns="91425" spcFirstLastPara="1" rIns="0" wrap="square" tIns="45700">
            <a:noAutofit/>
          </a:bodyPr>
          <a:lstStyle>
            <a:lvl1pPr indent="0" lvl="0" marL="0" marR="0" rtl="0" algn="r">
              <a:spcBef>
                <a:spcPts val="0"/>
              </a:spcBef>
              <a:spcAft>
                <a:spcPts val="0"/>
              </a:spcAft>
              <a:buNone/>
              <a:defRPr b="0" i="0" sz="1200" u="none" cap="none" strike="noStrike">
                <a:solidFill>
                  <a:srgbClr val="7F7F7F"/>
                </a:solidFill>
                <a:latin typeface="Arial"/>
                <a:ea typeface="Arial"/>
                <a:cs typeface="Arial"/>
                <a:sym typeface="Arial"/>
              </a:defRPr>
            </a:lvl1pPr>
            <a:lvl2pPr indent="0" lvl="1" marL="0" marR="0" rtl="0" algn="r">
              <a:spcBef>
                <a:spcPts val="0"/>
              </a:spcBef>
              <a:spcAft>
                <a:spcPts val="0"/>
              </a:spcAft>
              <a:buNone/>
              <a:defRPr b="0" i="0" sz="1200" u="none" cap="none" strike="noStrike">
                <a:solidFill>
                  <a:srgbClr val="7F7F7F"/>
                </a:solidFill>
                <a:latin typeface="Arial"/>
                <a:ea typeface="Arial"/>
                <a:cs typeface="Arial"/>
                <a:sym typeface="Arial"/>
              </a:defRPr>
            </a:lvl2pPr>
            <a:lvl3pPr indent="0" lvl="2" marL="0" marR="0" rtl="0" algn="r">
              <a:spcBef>
                <a:spcPts val="0"/>
              </a:spcBef>
              <a:spcAft>
                <a:spcPts val="0"/>
              </a:spcAft>
              <a:buNone/>
              <a:defRPr b="0" i="0" sz="1200" u="none" cap="none" strike="noStrike">
                <a:solidFill>
                  <a:srgbClr val="7F7F7F"/>
                </a:solidFill>
                <a:latin typeface="Arial"/>
                <a:ea typeface="Arial"/>
                <a:cs typeface="Arial"/>
                <a:sym typeface="Arial"/>
              </a:defRPr>
            </a:lvl3pPr>
            <a:lvl4pPr indent="0" lvl="3" marL="0" marR="0" rtl="0" algn="r">
              <a:spcBef>
                <a:spcPts val="0"/>
              </a:spcBef>
              <a:spcAft>
                <a:spcPts val="0"/>
              </a:spcAft>
              <a:buNone/>
              <a:defRPr b="0" i="0" sz="1200" u="none" cap="none" strike="noStrike">
                <a:solidFill>
                  <a:srgbClr val="7F7F7F"/>
                </a:solidFill>
                <a:latin typeface="Arial"/>
                <a:ea typeface="Arial"/>
                <a:cs typeface="Arial"/>
                <a:sym typeface="Arial"/>
              </a:defRPr>
            </a:lvl4pPr>
            <a:lvl5pPr indent="0" lvl="4" marL="0" marR="0" rtl="0" algn="r">
              <a:spcBef>
                <a:spcPts val="0"/>
              </a:spcBef>
              <a:spcAft>
                <a:spcPts val="0"/>
              </a:spcAft>
              <a:buNone/>
              <a:defRPr b="0" i="0" sz="1200" u="none" cap="none" strike="noStrike">
                <a:solidFill>
                  <a:srgbClr val="7F7F7F"/>
                </a:solidFill>
                <a:latin typeface="Arial"/>
                <a:ea typeface="Arial"/>
                <a:cs typeface="Arial"/>
                <a:sym typeface="Arial"/>
              </a:defRPr>
            </a:lvl5pPr>
            <a:lvl6pPr indent="0" lvl="5" marL="0" marR="0" rtl="0" algn="r">
              <a:spcBef>
                <a:spcPts val="0"/>
              </a:spcBef>
              <a:spcAft>
                <a:spcPts val="0"/>
              </a:spcAft>
              <a:buNone/>
              <a:defRPr b="0" i="0" sz="1200" u="none" cap="none" strike="noStrike">
                <a:solidFill>
                  <a:srgbClr val="7F7F7F"/>
                </a:solidFill>
                <a:latin typeface="Arial"/>
                <a:ea typeface="Arial"/>
                <a:cs typeface="Arial"/>
                <a:sym typeface="Arial"/>
              </a:defRPr>
            </a:lvl6pPr>
            <a:lvl7pPr indent="0" lvl="6" marL="0" marR="0" rtl="0" algn="r">
              <a:spcBef>
                <a:spcPts val="0"/>
              </a:spcBef>
              <a:spcAft>
                <a:spcPts val="0"/>
              </a:spcAft>
              <a:buNone/>
              <a:defRPr b="0" i="0" sz="1200" u="none" cap="none" strike="noStrike">
                <a:solidFill>
                  <a:srgbClr val="7F7F7F"/>
                </a:solidFill>
                <a:latin typeface="Arial"/>
                <a:ea typeface="Arial"/>
                <a:cs typeface="Arial"/>
                <a:sym typeface="Arial"/>
              </a:defRPr>
            </a:lvl7pPr>
            <a:lvl8pPr indent="0" lvl="7" marL="0" marR="0" rtl="0" algn="r">
              <a:spcBef>
                <a:spcPts val="0"/>
              </a:spcBef>
              <a:spcAft>
                <a:spcPts val="0"/>
              </a:spcAft>
              <a:buNone/>
              <a:defRPr b="0" i="0" sz="1200" u="none" cap="none" strike="noStrike">
                <a:solidFill>
                  <a:srgbClr val="7F7F7F"/>
                </a:solidFill>
                <a:latin typeface="Arial"/>
                <a:ea typeface="Arial"/>
                <a:cs typeface="Arial"/>
                <a:sym typeface="Arial"/>
              </a:defRPr>
            </a:lvl8pPr>
            <a:lvl9pPr indent="0" lvl="8" marL="0" marR="0" rtl="0" algn="r">
              <a:spcBef>
                <a:spcPts val="0"/>
              </a:spcBef>
              <a:spcAft>
                <a:spcPts val="0"/>
              </a:spcAft>
              <a:buNone/>
              <a:defRPr b="0" i="0" sz="1200" u="none" cap="none" strike="noStrike">
                <a:solidFill>
                  <a:srgbClr val="7F7F7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3" name="Google Shape;13;p1"/>
          <p:cNvSpPr txBox="1"/>
          <p:nvPr>
            <p:ph idx="11" type="ftr"/>
          </p:nvPr>
        </p:nvSpPr>
        <p:spPr>
          <a:xfrm>
            <a:off x="1806575" y="6356350"/>
            <a:ext cx="41148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7F7F7F"/>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1" Type="http://schemas.openxmlformats.org/officeDocument/2006/relationships/hyperlink" Target="https://groveatlantic.com/book/the-wretched-of-the-earth/" TargetMode="External"/><Relationship Id="rId10" Type="http://schemas.openxmlformats.org/officeDocument/2006/relationships/hyperlink" Target="https://groveatlantic.com/book/the-wretched-of-the-earth/" TargetMode="External"/><Relationship Id="rId13" Type="http://schemas.openxmlformats.org/officeDocument/2006/relationships/hyperlink" Target="https://www.bloomsbury.com/us/pedagogy-of-the-oppressed-9780826412768/" TargetMode="External"/><Relationship Id="rId12" Type="http://schemas.openxmlformats.org/officeDocument/2006/relationships/hyperlink" Target="https://groveatlantic.com/book/the-wretched-of-the-earth/" TargetMode="External"/><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hyperlink" Target="https://ncte.org/blog/2019/04/decolonizing-the-classroom/" TargetMode="External"/><Relationship Id="rId4" Type="http://schemas.openxmlformats.org/officeDocument/2006/relationships/hyperlink" Target="https://indd.adobe.com/view/0ae3dd74-167a-4793-b9f7-d0d1ff6a0426" TargetMode="External"/><Relationship Id="rId9" Type="http://schemas.openxmlformats.org/officeDocument/2006/relationships/hyperlink" Target="https://indd.adobe.com/view/d16ecfc3-281f-431d-9427-12445702602d" TargetMode="External"/><Relationship Id="rId15" Type="http://schemas.openxmlformats.org/officeDocument/2006/relationships/hyperlink" Target="https://youtu.be/D9Ihs241zeg" TargetMode="External"/><Relationship Id="rId14" Type="http://schemas.openxmlformats.org/officeDocument/2006/relationships/hyperlink" Target="https://youtu.be/D9Ihs241zeg" TargetMode="External"/><Relationship Id="rId16" Type="http://schemas.openxmlformats.org/officeDocument/2006/relationships/hyperlink" Target="https://youtu.be/D9Ihs241zeg" TargetMode="External"/><Relationship Id="rId5" Type="http://schemas.openxmlformats.org/officeDocument/2006/relationships/hyperlink" Target="https://indd.adobe.com/view/0ae3dd74-167a-4793-b9f7-d0d1ff6a0426" TargetMode="External"/><Relationship Id="rId6" Type="http://schemas.openxmlformats.org/officeDocument/2006/relationships/hyperlink" Target="https://indd.adobe.com/view/0ae3dd74-167a-4793-b9f7-d0d1ff6a0426" TargetMode="External"/><Relationship Id="rId7" Type="http://schemas.openxmlformats.org/officeDocument/2006/relationships/hyperlink" Target="https://indd.adobe.com/view/d16ecfc3-281f-431d-9427-12445702602d" TargetMode="External"/><Relationship Id="rId8" Type="http://schemas.openxmlformats.org/officeDocument/2006/relationships/hyperlink" Target="https://indd.adobe.com/view/d16ecfc3-281f-431d-9427-12445702602d"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s://www.goodreads.com/work/quotes/865773" TargetMode="External"/><Relationship Id="rId4" Type="http://schemas.openxmlformats.org/officeDocument/2006/relationships/hyperlink" Target="https://www.goodreads.com/work/quotes/865773" TargetMode="External"/><Relationship Id="rId5" Type="http://schemas.openxmlformats.org/officeDocument/2006/relationships/image" Target="../media/image1.png"/><Relationship Id="rId6"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7.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 name="Shape 55"/>
        <p:cNvGrpSpPr/>
        <p:nvPr/>
      </p:nvGrpSpPr>
      <p:grpSpPr>
        <a:xfrm>
          <a:off x="0" y="0"/>
          <a:ext cx="0" cy="0"/>
          <a:chOff x="0" y="0"/>
          <a:chExt cx="0" cy="0"/>
        </a:xfrm>
      </p:grpSpPr>
      <p:sp>
        <p:nvSpPr>
          <p:cNvPr id="56" name="Google Shape;56;p9"/>
          <p:cNvSpPr txBox="1"/>
          <p:nvPr>
            <p:ph type="title"/>
          </p:nvPr>
        </p:nvSpPr>
        <p:spPr>
          <a:xfrm>
            <a:off x="822076" y="3623575"/>
            <a:ext cx="10547700" cy="29280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None/>
            </a:pPr>
            <a:r>
              <a:rPr b="1" lang="en-US" sz="3100">
                <a:solidFill>
                  <a:srgbClr val="4A86E8"/>
                </a:solidFill>
                <a:latin typeface="Calibri"/>
                <a:ea typeface="Calibri"/>
                <a:cs typeface="Calibri"/>
                <a:sym typeface="Calibri"/>
              </a:rPr>
              <a:t>Ujima: Looking Beyond Colonialistic Individualism </a:t>
            </a:r>
            <a:endParaRPr b="1" sz="3100">
              <a:solidFill>
                <a:srgbClr val="4A86E8"/>
              </a:solidFill>
              <a:latin typeface="Calibri"/>
              <a:ea typeface="Calibri"/>
              <a:cs typeface="Calibri"/>
              <a:sym typeface="Calibri"/>
            </a:endParaRPr>
          </a:p>
          <a:p>
            <a:pPr indent="0" lvl="0" marL="0" rtl="0" algn="l">
              <a:lnSpc>
                <a:spcPct val="100000"/>
              </a:lnSpc>
              <a:spcBef>
                <a:spcPts val="0"/>
              </a:spcBef>
              <a:spcAft>
                <a:spcPts val="0"/>
              </a:spcAft>
              <a:buNone/>
            </a:pPr>
            <a:r>
              <a:rPr b="1" lang="en-US" sz="3100">
                <a:solidFill>
                  <a:srgbClr val="4A86E8"/>
                </a:solidFill>
                <a:latin typeface="Calibri"/>
                <a:ea typeface="Calibri"/>
                <a:cs typeface="Calibri"/>
                <a:sym typeface="Calibri"/>
              </a:rPr>
              <a:t>Towards a More Collaborative and Culturally </a:t>
            </a:r>
            <a:endParaRPr b="1" sz="3100">
              <a:solidFill>
                <a:srgbClr val="4A86E8"/>
              </a:solidFill>
              <a:latin typeface="Calibri"/>
              <a:ea typeface="Calibri"/>
              <a:cs typeface="Calibri"/>
              <a:sym typeface="Calibri"/>
            </a:endParaRPr>
          </a:p>
          <a:p>
            <a:pPr indent="0" lvl="0" marL="0" rtl="0" algn="l">
              <a:lnSpc>
                <a:spcPct val="100000"/>
              </a:lnSpc>
              <a:spcBef>
                <a:spcPts val="0"/>
              </a:spcBef>
              <a:spcAft>
                <a:spcPts val="0"/>
              </a:spcAft>
              <a:buNone/>
            </a:pPr>
            <a:r>
              <a:rPr b="1" lang="en-US" sz="3100">
                <a:solidFill>
                  <a:srgbClr val="4A86E8"/>
                </a:solidFill>
                <a:latin typeface="Calibri"/>
                <a:ea typeface="Calibri"/>
                <a:cs typeface="Calibri"/>
                <a:sym typeface="Calibri"/>
              </a:rPr>
              <a:t>Responsive Model of Learning</a:t>
            </a:r>
            <a:endParaRPr b="1" sz="3100">
              <a:solidFill>
                <a:srgbClr val="4A86E8"/>
              </a:solidFill>
              <a:latin typeface="Calibri"/>
              <a:ea typeface="Calibri"/>
              <a:cs typeface="Calibri"/>
              <a:sym typeface="Calibri"/>
            </a:endParaRPr>
          </a:p>
          <a:p>
            <a:pPr indent="0" lvl="0" marL="0" rtl="0" algn="l">
              <a:lnSpc>
                <a:spcPct val="100000"/>
              </a:lnSpc>
              <a:spcBef>
                <a:spcPts val="0"/>
              </a:spcBef>
              <a:spcAft>
                <a:spcPts val="0"/>
              </a:spcAft>
              <a:buClr>
                <a:schemeClr val="dk2"/>
              </a:buClr>
              <a:buSzPts val="1100"/>
              <a:buFont typeface="Arial"/>
              <a:buNone/>
            </a:pPr>
            <a:r>
              <a:rPr b="1" lang="en-US" sz="2400">
                <a:solidFill>
                  <a:srgbClr val="00FFFF"/>
                </a:solidFill>
                <a:latin typeface="Calibri"/>
                <a:ea typeface="Calibri"/>
                <a:cs typeface="Calibri"/>
                <a:sym typeface="Calibri"/>
              </a:rPr>
              <a:t>Maria Figueroa, MiraCosta College </a:t>
            </a:r>
            <a:endParaRPr b="1" sz="2400">
              <a:solidFill>
                <a:srgbClr val="00FFFF"/>
              </a:solidFill>
              <a:latin typeface="Calibri"/>
              <a:ea typeface="Calibri"/>
              <a:cs typeface="Calibri"/>
              <a:sym typeface="Calibri"/>
            </a:endParaRPr>
          </a:p>
          <a:p>
            <a:pPr indent="0" lvl="0" marL="0" rtl="0" algn="l">
              <a:lnSpc>
                <a:spcPct val="100000"/>
              </a:lnSpc>
              <a:spcBef>
                <a:spcPts val="0"/>
              </a:spcBef>
              <a:spcAft>
                <a:spcPts val="0"/>
              </a:spcAft>
              <a:buClr>
                <a:schemeClr val="dk2"/>
              </a:buClr>
              <a:buSzPts val="1100"/>
              <a:buFont typeface="Arial"/>
              <a:buNone/>
            </a:pPr>
            <a:r>
              <a:rPr b="1" lang="en-US" sz="2400">
                <a:solidFill>
                  <a:srgbClr val="00FFFF"/>
                </a:solidFill>
                <a:latin typeface="Calibri"/>
                <a:ea typeface="Calibri"/>
                <a:cs typeface="Calibri"/>
                <a:sym typeface="Calibri"/>
              </a:rPr>
              <a:t>Manuel Velez, ASCCC South Representative</a:t>
            </a:r>
            <a:endParaRPr b="1" sz="2400">
              <a:solidFill>
                <a:srgbClr val="00FFFF"/>
              </a:solidFill>
              <a:latin typeface="Calibri"/>
              <a:ea typeface="Calibri"/>
              <a:cs typeface="Calibri"/>
              <a:sym typeface="Calibri"/>
            </a:endParaRPr>
          </a:p>
          <a:p>
            <a:pPr indent="0" lvl="0" marL="0" rtl="0" algn="l">
              <a:lnSpc>
                <a:spcPct val="100000"/>
              </a:lnSpc>
              <a:spcBef>
                <a:spcPts val="0"/>
              </a:spcBef>
              <a:spcAft>
                <a:spcPts val="0"/>
              </a:spcAft>
              <a:buNone/>
            </a:pPr>
            <a:r>
              <a:t/>
            </a:r>
            <a:endParaRPr b="1" sz="2400">
              <a:solidFill>
                <a:srgbClr val="FFFFFF"/>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18"/>
          <p:cNvSpPr txBox="1"/>
          <p:nvPr>
            <p:ph type="title"/>
          </p:nvPr>
        </p:nvSpPr>
        <p:spPr>
          <a:xfrm>
            <a:off x="2560319" y="403412"/>
            <a:ext cx="8793600" cy="16857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US" sz="3400">
                <a:solidFill>
                  <a:srgbClr val="4A86E8"/>
                </a:solidFill>
              </a:rPr>
              <a:t>Thank You!</a:t>
            </a:r>
            <a:endParaRPr sz="3400">
              <a:solidFill>
                <a:srgbClr val="4A86E8"/>
              </a:solidFill>
            </a:endParaRPr>
          </a:p>
          <a:p>
            <a:pPr indent="0" lvl="0" marL="0" rtl="0" algn="l">
              <a:spcBef>
                <a:spcPts val="0"/>
              </a:spcBef>
              <a:spcAft>
                <a:spcPts val="0"/>
              </a:spcAft>
              <a:buNone/>
            </a:pPr>
            <a:r>
              <a:rPr lang="en-US" sz="3400"/>
              <a:t>Resources for more information</a:t>
            </a:r>
            <a:endParaRPr sz="3400"/>
          </a:p>
        </p:txBody>
      </p:sp>
      <p:sp>
        <p:nvSpPr>
          <p:cNvPr id="147" name="Google Shape;147;p18"/>
          <p:cNvSpPr txBox="1"/>
          <p:nvPr>
            <p:ph idx="1" type="body"/>
          </p:nvPr>
        </p:nvSpPr>
        <p:spPr>
          <a:xfrm>
            <a:off x="476975" y="2662575"/>
            <a:ext cx="10877100" cy="3016500"/>
          </a:xfrm>
          <a:prstGeom prst="rect">
            <a:avLst/>
          </a:prstGeom>
        </p:spPr>
        <p:txBody>
          <a:bodyPr anchorCtr="0" anchor="t" bIns="45700" lIns="91425" spcFirstLastPara="1" rIns="91425" wrap="square" tIns="45700">
            <a:noAutofit/>
          </a:bodyPr>
          <a:lstStyle/>
          <a:p>
            <a:pPr indent="-342900" lvl="0" marL="457200" rtl="0" algn="l">
              <a:lnSpc>
                <a:spcPct val="140000"/>
              </a:lnSpc>
              <a:spcBef>
                <a:spcPts val="0"/>
              </a:spcBef>
              <a:spcAft>
                <a:spcPts val="0"/>
              </a:spcAft>
              <a:buSzPts val="1800"/>
              <a:buChar char="●"/>
            </a:pPr>
            <a:r>
              <a:rPr lang="en-US" sz="1800" u="sng">
                <a:solidFill>
                  <a:schemeClr val="hlink"/>
                </a:solidFill>
                <a:highlight>
                  <a:srgbClr val="FFFFFF"/>
                </a:highlight>
                <a:hlinkClick r:id="rId3"/>
              </a:rPr>
              <a:t>Website: Decolonizing the Classroom: Step 1 From the NCTE Standing Committee on Global Citizenship</a:t>
            </a:r>
            <a:endParaRPr sz="1800">
              <a:solidFill>
                <a:srgbClr val="1D1A1A"/>
              </a:solidFill>
              <a:highlight>
                <a:srgbClr val="FFFFFF"/>
              </a:highlight>
            </a:endParaRPr>
          </a:p>
          <a:p>
            <a:pPr indent="-342900" lvl="0" marL="457200" rtl="0" algn="l">
              <a:lnSpc>
                <a:spcPct val="140000"/>
              </a:lnSpc>
              <a:spcBef>
                <a:spcPts val="0"/>
              </a:spcBef>
              <a:spcAft>
                <a:spcPts val="0"/>
              </a:spcAft>
              <a:buSzPts val="1800"/>
              <a:buChar char="●"/>
            </a:pPr>
            <a:r>
              <a:rPr lang="en-US" sz="1800" u="sng">
                <a:solidFill>
                  <a:schemeClr val="hlink"/>
                </a:solidFill>
                <a:highlight>
                  <a:srgbClr val="FFFFFF"/>
                </a:highlight>
                <a:hlinkClick r:id="rId4"/>
              </a:rPr>
              <a:t>Curry, Stephanie and Manuel Velez “Academic Freedom and Equity” </a:t>
            </a:r>
            <a:r>
              <a:rPr i="1" lang="en-US" sz="1800" u="sng">
                <a:solidFill>
                  <a:schemeClr val="hlink"/>
                </a:solidFill>
                <a:highlight>
                  <a:srgbClr val="FFFFFF"/>
                </a:highlight>
                <a:hlinkClick r:id="rId5"/>
              </a:rPr>
              <a:t>Rostrum </a:t>
            </a:r>
            <a:r>
              <a:rPr lang="en-US" sz="1800" u="sng">
                <a:solidFill>
                  <a:schemeClr val="hlink"/>
                </a:solidFill>
                <a:highlight>
                  <a:srgbClr val="FFFFFF"/>
                </a:highlight>
                <a:hlinkClick r:id="rId6"/>
              </a:rPr>
              <a:t>(Nov. 2020 ASCCC: pg 24-8</a:t>
            </a:r>
            <a:endParaRPr sz="1800">
              <a:solidFill>
                <a:srgbClr val="1D1A1A"/>
              </a:solidFill>
              <a:highlight>
                <a:srgbClr val="FFFFFF"/>
              </a:highlight>
            </a:endParaRPr>
          </a:p>
          <a:p>
            <a:pPr indent="-342900" lvl="0" marL="457200" rtl="0" algn="l">
              <a:lnSpc>
                <a:spcPct val="140000"/>
              </a:lnSpc>
              <a:spcBef>
                <a:spcPts val="0"/>
              </a:spcBef>
              <a:spcAft>
                <a:spcPts val="0"/>
              </a:spcAft>
              <a:buSzPts val="1800"/>
              <a:buChar char="●"/>
            </a:pPr>
            <a:r>
              <a:rPr lang="en-US" sz="1800" u="sng">
                <a:solidFill>
                  <a:schemeClr val="hlink"/>
                </a:solidFill>
                <a:highlight>
                  <a:srgbClr val="FFFFFF"/>
                </a:highlight>
                <a:hlinkClick r:id="rId7"/>
              </a:rPr>
              <a:t>Guerrero, Luis and Hassna Sadat-Ahadi “Decolonizing Your Syllabus: An Anti-Racist Guide for Your College” </a:t>
            </a:r>
            <a:r>
              <a:rPr i="1" lang="en-US" sz="1800" u="sng">
                <a:solidFill>
                  <a:schemeClr val="hlink"/>
                </a:solidFill>
                <a:highlight>
                  <a:srgbClr val="FFFFFF"/>
                </a:highlight>
                <a:hlinkClick r:id="rId8"/>
              </a:rPr>
              <a:t>Rostrum </a:t>
            </a:r>
            <a:r>
              <a:rPr lang="en-US" sz="1800" u="sng">
                <a:solidFill>
                  <a:schemeClr val="hlink"/>
                </a:solidFill>
                <a:highlight>
                  <a:srgbClr val="FFFFFF"/>
                </a:highlight>
                <a:hlinkClick r:id="rId9"/>
              </a:rPr>
              <a:t>(Nov. 2020) ASCCC: pgs. 42-8</a:t>
            </a:r>
            <a:endParaRPr sz="1800">
              <a:solidFill>
                <a:srgbClr val="1D1A1A"/>
              </a:solidFill>
              <a:highlight>
                <a:srgbClr val="FFFFFF"/>
              </a:highlight>
            </a:endParaRPr>
          </a:p>
          <a:p>
            <a:pPr indent="-342900" lvl="0" marL="457200" rtl="0" algn="l">
              <a:lnSpc>
                <a:spcPct val="140000"/>
              </a:lnSpc>
              <a:spcBef>
                <a:spcPts val="0"/>
              </a:spcBef>
              <a:spcAft>
                <a:spcPts val="0"/>
              </a:spcAft>
              <a:buSzPts val="1800"/>
              <a:buChar char="●"/>
            </a:pPr>
            <a:r>
              <a:rPr lang="en-US" sz="1800" u="sng">
                <a:solidFill>
                  <a:schemeClr val="hlink"/>
                </a:solidFill>
                <a:highlight>
                  <a:srgbClr val="FFFFFF"/>
                </a:highlight>
                <a:hlinkClick r:id="rId10"/>
              </a:rPr>
              <a:t>Fanon, Frantz. </a:t>
            </a:r>
            <a:r>
              <a:rPr i="1" lang="en-US" sz="1800" u="sng">
                <a:solidFill>
                  <a:schemeClr val="hlink"/>
                </a:solidFill>
                <a:highlight>
                  <a:srgbClr val="FFFFFF"/>
                </a:highlight>
                <a:hlinkClick r:id="rId11"/>
              </a:rPr>
              <a:t>The Wretched of the Earth. </a:t>
            </a:r>
            <a:r>
              <a:rPr lang="en-US" sz="1800" u="sng">
                <a:solidFill>
                  <a:schemeClr val="hlink"/>
                </a:solidFill>
                <a:highlight>
                  <a:srgbClr val="FFFFFF"/>
                </a:highlight>
                <a:hlinkClick r:id="rId12"/>
              </a:rPr>
              <a:t>New York: Grove Press</a:t>
            </a:r>
            <a:endParaRPr sz="1800">
              <a:solidFill>
                <a:srgbClr val="1D1A1A"/>
              </a:solidFill>
              <a:highlight>
                <a:srgbClr val="FFFFFF"/>
              </a:highlight>
            </a:endParaRPr>
          </a:p>
          <a:p>
            <a:pPr indent="-342900" lvl="0" marL="457200" rtl="0" algn="l">
              <a:lnSpc>
                <a:spcPct val="140000"/>
              </a:lnSpc>
              <a:spcBef>
                <a:spcPts val="0"/>
              </a:spcBef>
              <a:spcAft>
                <a:spcPts val="0"/>
              </a:spcAft>
              <a:buSzPts val="1800"/>
              <a:buChar char="●"/>
            </a:pPr>
            <a:r>
              <a:rPr lang="en-US" sz="1800" u="sng">
                <a:solidFill>
                  <a:schemeClr val="hlink"/>
                </a:solidFill>
                <a:highlight>
                  <a:srgbClr val="FFFFFF"/>
                </a:highlight>
                <a:hlinkClick r:id="rId13"/>
              </a:rPr>
              <a:t>Freire, Paulo. Pedagogy of the Opressed. New York: Bloomsbury, 2000</a:t>
            </a:r>
            <a:endParaRPr sz="1800"/>
          </a:p>
          <a:p>
            <a:pPr indent="-342900" lvl="0" marL="457200" rtl="0" algn="l">
              <a:lnSpc>
                <a:spcPct val="140000"/>
              </a:lnSpc>
              <a:spcBef>
                <a:spcPts val="0"/>
              </a:spcBef>
              <a:spcAft>
                <a:spcPts val="0"/>
              </a:spcAft>
              <a:buSzPts val="1800"/>
              <a:buChar char="●"/>
            </a:pPr>
            <a:r>
              <a:rPr lang="en-US" sz="1800" u="sng">
                <a:solidFill>
                  <a:schemeClr val="hlink"/>
                </a:solidFill>
                <a:highlight>
                  <a:srgbClr val="FFFFFF"/>
                </a:highlight>
                <a:hlinkClick r:id="rId14"/>
              </a:rPr>
              <a:t>Video: </a:t>
            </a:r>
            <a:r>
              <a:rPr lang="en-US" sz="1800" u="sng">
                <a:solidFill>
                  <a:schemeClr val="hlink"/>
                </a:solidFill>
                <a:highlight>
                  <a:srgbClr val="F9F9F9"/>
                </a:highlight>
                <a:latin typeface="Roboto"/>
                <a:ea typeface="Roboto"/>
                <a:cs typeface="Roboto"/>
                <a:sym typeface="Roboto"/>
                <a:hlinkClick r:id="rId15"/>
              </a:rPr>
              <a:t> Adichie, </a:t>
            </a:r>
            <a:r>
              <a:rPr lang="en-US" sz="1800" u="sng">
                <a:solidFill>
                  <a:schemeClr val="hlink"/>
                </a:solidFill>
                <a:highlight>
                  <a:srgbClr val="F9F9F9"/>
                </a:highlight>
                <a:latin typeface="Roboto"/>
                <a:ea typeface="Roboto"/>
                <a:cs typeface="Roboto"/>
                <a:sym typeface="Roboto"/>
                <a:hlinkClick r:id="rId16"/>
              </a:rPr>
              <a:t>Chimamanda Ngozi. “The danger of a single story” TedTalk: 7 Oct. 2009</a:t>
            </a:r>
            <a:endParaRPr sz="1800">
              <a:solidFill>
                <a:schemeClr val="dk2"/>
              </a:solidFill>
              <a:highlight>
                <a:srgbClr val="F9F9F9"/>
              </a:highlight>
              <a:latin typeface="Roboto"/>
              <a:ea typeface="Roboto"/>
              <a:cs typeface="Roboto"/>
              <a:sym typeface="Roboto"/>
            </a:endParaRPr>
          </a:p>
          <a:p>
            <a:pPr indent="0" lvl="0" marL="0" rtl="0" algn="l">
              <a:lnSpc>
                <a:spcPct val="140000"/>
              </a:lnSpc>
              <a:spcBef>
                <a:spcPts val="0"/>
              </a:spcBef>
              <a:spcAft>
                <a:spcPts val="0"/>
              </a:spcAft>
              <a:buNone/>
            </a:pPr>
            <a:r>
              <a:t/>
            </a:r>
            <a:endParaRPr sz="1400">
              <a:solidFill>
                <a:srgbClr val="1D1A1A"/>
              </a:solidFill>
              <a:highlight>
                <a:srgbClr val="FFFFFF"/>
              </a:highligh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0"/>
          <p:cNvSpPr txBox="1"/>
          <p:nvPr>
            <p:ph type="title"/>
          </p:nvPr>
        </p:nvSpPr>
        <p:spPr>
          <a:xfrm>
            <a:off x="2560319" y="403412"/>
            <a:ext cx="8793600" cy="16857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US"/>
              <a:t>Welcome and Introduction to Session</a:t>
            </a:r>
            <a:endParaRPr/>
          </a:p>
        </p:txBody>
      </p:sp>
      <p:sp>
        <p:nvSpPr>
          <p:cNvPr id="63" name="Google Shape;63;p10"/>
          <p:cNvSpPr txBox="1"/>
          <p:nvPr>
            <p:ph idx="1" type="body"/>
          </p:nvPr>
        </p:nvSpPr>
        <p:spPr>
          <a:xfrm>
            <a:off x="365924" y="2611000"/>
            <a:ext cx="8129100" cy="35694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b="1" lang="en-US" sz="2200"/>
              <a:t>In this session we’ll do the following:</a:t>
            </a:r>
            <a:endParaRPr b="1" sz="2200"/>
          </a:p>
          <a:p>
            <a:pPr indent="-368300" lvl="0" marL="457200" rtl="0" algn="l">
              <a:spcBef>
                <a:spcPts val="1000"/>
              </a:spcBef>
              <a:spcAft>
                <a:spcPts val="0"/>
              </a:spcAft>
              <a:buSzPts val="2200"/>
              <a:buChar char="●"/>
            </a:pPr>
            <a:r>
              <a:rPr lang="en-US" sz="2200"/>
              <a:t>Define colonialism and explore its history and legacy</a:t>
            </a:r>
            <a:endParaRPr sz="2200"/>
          </a:p>
          <a:p>
            <a:pPr indent="-368300" lvl="0" marL="457200" rtl="0" algn="l">
              <a:spcBef>
                <a:spcPts val="0"/>
              </a:spcBef>
              <a:spcAft>
                <a:spcPts val="0"/>
              </a:spcAft>
              <a:buSzPts val="2200"/>
              <a:buChar char="●"/>
            </a:pPr>
            <a:r>
              <a:rPr lang="en-US" sz="2200"/>
              <a:t>Understand the role of colonialism in our current academic systems</a:t>
            </a:r>
            <a:endParaRPr sz="2200"/>
          </a:p>
          <a:p>
            <a:pPr indent="-368300" lvl="0" marL="457200" rtl="0" algn="l">
              <a:spcBef>
                <a:spcPts val="0"/>
              </a:spcBef>
              <a:spcAft>
                <a:spcPts val="0"/>
              </a:spcAft>
              <a:buSzPts val="2200"/>
              <a:buChar char="●"/>
            </a:pPr>
            <a:r>
              <a:rPr lang="en-US" sz="2200"/>
              <a:t>Reflect collectively on how our own practices perpetuate the negative impacts of colonialism</a:t>
            </a:r>
            <a:endParaRPr sz="2200"/>
          </a:p>
          <a:p>
            <a:pPr indent="-368300" lvl="0" marL="457200" rtl="0" algn="l">
              <a:spcBef>
                <a:spcPts val="0"/>
              </a:spcBef>
              <a:spcAft>
                <a:spcPts val="0"/>
              </a:spcAft>
              <a:buSzPts val="2200"/>
              <a:buChar char="●"/>
            </a:pPr>
            <a:r>
              <a:rPr lang="en-US" sz="2200"/>
              <a:t>Reimagine a classroom that engages the community it serves and works to “decolonize” education</a:t>
            </a:r>
            <a:endParaRPr sz="2200"/>
          </a:p>
          <a:p>
            <a:pPr indent="0" lvl="0" marL="0" rtl="0" algn="l">
              <a:spcBef>
                <a:spcPts val="1000"/>
              </a:spcBef>
              <a:spcAft>
                <a:spcPts val="0"/>
              </a:spcAft>
              <a:buNone/>
            </a:pPr>
            <a:r>
              <a:rPr lang="en-US" sz="2200"/>
              <a:t>To help facilitate our conversations, we’ll be using padlet </a:t>
            </a:r>
            <a:r>
              <a:rPr lang="en-US" sz="2200"/>
              <a:t>during</a:t>
            </a:r>
            <a:r>
              <a:rPr lang="en-US" sz="2200"/>
              <a:t> this session.  You can access Padlet by clicking on the following link: https://padlet.com/ManuelJVelez/Ujima</a:t>
            </a:r>
            <a:endParaRPr sz="2200"/>
          </a:p>
        </p:txBody>
      </p:sp>
      <p:sp>
        <p:nvSpPr>
          <p:cNvPr id="64" name="Google Shape;64;p10"/>
          <p:cNvSpPr txBox="1"/>
          <p:nvPr>
            <p:ph idx="12" type="sldNum"/>
          </p:nvPr>
        </p:nvSpPr>
        <p:spPr>
          <a:xfrm>
            <a:off x="10437813" y="6356350"/>
            <a:ext cx="915900" cy="365100"/>
          </a:xfrm>
          <a:prstGeom prst="rect">
            <a:avLst/>
          </a:prstGeom>
        </p:spPr>
        <p:txBody>
          <a:bodyPr anchorCtr="0" anchor="ctr" bIns="45700" lIns="91425"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65" name="Google Shape;65;p10"/>
          <p:cNvSpPr txBox="1"/>
          <p:nvPr>
            <p:ph idx="12" type="sldNum"/>
          </p:nvPr>
        </p:nvSpPr>
        <p:spPr>
          <a:xfrm>
            <a:off x="10437813" y="6356350"/>
            <a:ext cx="915900" cy="365100"/>
          </a:xfrm>
          <a:prstGeom prst="rect">
            <a:avLst/>
          </a:prstGeom>
        </p:spPr>
        <p:txBody>
          <a:bodyPr anchorCtr="0" anchor="ctr" bIns="45700" lIns="91425"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66" name="Google Shape;66;p10"/>
          <p:cNvSpPr txBox="1"/>
          <p:nvPr>
            <p:ph idx="12" type="sldNum"/>
          </p:nvPr>
        </p:nvSpPr>
        <p:spPr>
          <a:xfrm>
            <a:off x="10437813" y="6356350"/>
            <a:ext cx="915900" cy="365100"/>
          </a:xfrm>
          <a:prstGeom prst="rect">
            <a:avLst/>
          </a:prstGeom>
        </p:spPr>
        <p:txBody>
          <a:bodyPr anchorCtr="0" anchor="ctr" bIns="45700" lIns="91425"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67" name="Google Shape;67;p10"/>
          <p:cNvPicPr preferRelativeResize="0"/>
          <p:nvPr/>
        </p:nvPicPr>
        <p:blipFill rotWithShape="1">
          <a:blip r:embed="rId3">
            <a:alphaModFix/>
          </a:blip>
          <a:srcRect b="14285" l="2856" r="0" t="4453"/>
          <a:stretch/>
        </p:blipFill>
        <p:spPr>
          <a:xfrm>
            <a:off x="8750150" y="2418225"/>
            <a:ext cx="3088400" cy="3446289"/>
          </a:xfrm>
          <a:prstGeom prst="rect">
            <a:avLst/>
          </a:prstGeom>
          <a:noFill/>
          <a:ln cap="flat" cmpd="sng" w="19050">
            <a:solidFill>
              <a:schemeClr val="dk1"/>
            </a:solidFill>
            <a:prstDash val="solid"/>
            <a:round/>
            <a:headEnd len="sm" w="sm" type="none"/>
            <a:tailEnd len="sm" w="sm" type="none"/>
          </a:ln>
        </p:spPr>
      </p:pic>
      <p:sp>
        <p:nvSpPr>
          <p:cNvPr id="68" name="Google Shape;68;p10"/>
          <p:cNvSpPr/>
          <p:nvPr/>
        </p:nvSpPr>
        <p:spPr>
          <a:xfrm>
            <a:off x="8746800" y="5678950"/>
            <a:ext cx="3095100" cy="766200"/>
          </a:xfrm>
          <a:prstGeom prst="rect">
            <a:avLst/>
          </a:prstGeom>
          <a:solidFill>
            <a:schemeClr val="accent5"/>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i="1" lang="en-US" sz="1250">
                <a:solidFill>
                  <a:schemeClr val="lt1"/>
                </a:solidFill>
                <a:highlight>
                  <a:schemeClr val="dk1"/>
                </a:highlight>
                <a:latin typeface="Palatino"/>
                <a:ea typeface="Palatino"/>
                <a:cs typeface="Palatino"/>
                <a:sym typeface="Palatino"/>
              </a:rPr>
              <a:t>There's no such thing as neutral education. Education either functions as an instrument to bring about conformity or freedom.</a:t>
            </a:r>
            <a:endParaRPr i="1" sz="1050">
              <a:solidFill>
                <a:schemeClr val="lt1"/>
              </a:solidFill>
              <a:highlight>
                <a:schemeClr val="dk1"/>
              </a:highlight>
              <a:latin typeface="Palatino"/>
              <a:ea typeface="Palatino"/>
              <a:cs typeface="Palatino"/>
              <a:sym typeface="Palatin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11"/>
          <p:cNvSpPr txBox="1"/>
          <p:nvPr>
            <p:ph type="title"/>
          </p:nvPr>
        </p:nvSpPr>
        <p:spPr>
          <a:xfrm>
            <a:off x="2380850" y="478875"/>
            <a:ext cx="9631800" cy="168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sz="3100">
                <a:solidFill>
                  <a:srgbClr val="4A86E8"/>
                </a:solidFill>
                <a:latin typeface="Lato"/>
                <a:ea typeface="Lato"/>
                <a:cs typeface="Lato"/>
                <a:sym typeface="Lato"/>
              </a:rPr>
              <a:t>What is colonialism anyway and why does it matter? </a:t>
            </a:r>
            <a:endParaRPr b="1" sz="3100">
              <a:solidFill>
                <a:srgbClr val="4A86E8"/>
              </a:solidFill>
              <a:latin typeface="Lato"/>
              <a:ea typeface="Lato"/>
              <a:cs typeface="Lato"/>
              <a:sym typeface="Lato"/>
            </a:endParaRPr>
          </a:p>
          <a:p>
            <a:pPr indent="0" lvl="0" marL="0" rtl="0" algn="l">
              <a:spcBef>
                <a:spcPts val="0"/>
              </a:spcBef>
              <a:spcAft>
                <a:spcPts val="0"/>
              </a:spcAft>
              <a:buNone/>
            </a:pPr>
            <a:r>
              <a:rPr b="1" lang="en-US" sz="3200">
                <a:latin typeface="Lato"/>
                <a:ea typeface="Lato"/>
                <a:cs typeface="Lato"/>
                <a:sym typeface="Lato"/>
              </a:rPr>
              <a:t>Colonialism as a tool of conquest and control</a:t>
            </a:r>
            <a:endParaRPr b="1" sz="4200">
              <a:solidFill>
                <a:srgbClr val="4A86E8"/>
              </a:solidFill>
              <a:latin typeface="Lato"/>
              <a:ea typeface="Lato"/>
              <a:cs typeface="Lato"/>
              <a:sym typeface="Lato"/>
            </a:endParaRPr>
          </a:p>
        </p:txBody>
      </p:sp>
      <p:sp>
        <p:nvSpPr>
          <p:cNvPr id="75" name="Google Shape;75;p11"/>
          <p:cNvSpPr txBox="1"/>
          <p:nvPr>
            <p:ph idx="1" type="body"/>
          </p:nvPr>
        </p:nvSpPr>
        <p:spPr>
          <a:xfrm>
            <a:off x="338550" y="5818400"/>
            <a:ext cx="11514900" cy="942600"/>
          </a:xfrm>
          <a:prstGeom prst="rect">
            <a:avLst/>
          </a:prstGeom>
        </p:spPr>
        <p:txBody>
          <a:bodyPr anchorCtr="0" anchor="t" bIns="45700" lIns="91425" spcFirstLastPara="1" rIns="91425" wrap="square" tIns="45700">
            <a:noAutofit/>
          </a:bodyPr>
          <a:lstStyle/>
          <a:p>
            <a:pPr indent="0" lvl="0" marL="0" rtl="0" algn="ctr">
              <a:spcBef>
                <a:spcPts val="1000"/>
              </a:spcBef>
              <a:spcAft>
                <a:spcPts val="0"/>
              </a:spcAft>
              <a:buClr>
                <a:schemeClr val="dk2"/>
              </a:buClr>
              <a:buSzPts val="1100"/>
              <a:buFont typeface="Arial"/>
              <a:buNone/>
            </a:pPr>
            <a:r>
              <a:rPr b="1" i="1" lang="en-US" sz="1850">
                <a:solidFill>
                  <a:srgbClr val="1155CC"/>
                </a:solidFill>
                <a:highlight>
                  <a:srgbClr val="FFFFFF"/>
                </a:highlight>
              </a:rPr>
              <a:t>In the colonial context the settler only ends his work of breaking in the native when the latter admits loudly and intelligibly the supremacy of the white man's values.</a:t>
            </a:r>
            <a:endParaRPr b="1" i="1" sz="1850">
              <a:solidFill>
                <a:srgbClr val="1155CC"/>
              </a:solidFill>
              <a:highlight>
                <a:srgbClr val="FFFFFF"/>
              </a:highlight>
            </a:endParaRPr>
          </a:p>
          <a:p>
            <a:pPr indent="0" lvl="0" marL="0" rtl="0" algn="r">
              <a:spcBef>
                <a:spcPts val="1000"/>
              </a:spcBef>
              <a:spcAft>
                <a:spcPts val="0"/>
              </a:spcAft>
              <a:buNone/>
            </a:pPr>
            <a:r>
              <a:rPr b="1" lang="en-US" sz="1550">
                <a:solidFill>
                  <a:srgbClr val="1155CC"/>
                </a:solidFill>
                <a:highlight>
                  <a:srgbClr val="FFFFFF"/>
                </a:highlight>
              </a:rPr>
              <a:t>― Frantz Fanon, </a:t>
            </a:r>
            <a:r>
              <a:rPr b="1" i="1" lang="en-US" sz="1550">
                <a:solidFill>
                  <a:srgbClr val="1155CC"/>
                </a:solidFill>
                <a:highlight>
                  <a:srgbClr val="FFFFFF"/>
                </a:highlight>
                <a:uFill>
                  <a:noFill/>
                </a:uFill>
                <a:hlinkClick r:id="rId3">
                  <a:extLst>
                    <a:ext uri="{A12FA001-AC4F-418D-AE19-62706E023703}">
                      <ahyp:hlinkClr val="tx"/>
                    </a:ext>
                  </a:extLst>
                </a:hlinkClick>
              </a:rPr>
              <a:t>The Wretched of the Eart</a:t>
            </a:r>
            <a:r>
              <a:rPr b="1" i="1" lang="en-US" sz="1550">
                <a:solidFill>
                  <a:srgbClr val="1155CC"/>
                </a:solidFill>
                <a:highlight>
                  <a:srgbClr val="FFFFFF"/>
                </a:highlight>
                <a:uFill>
                  <a:noFill/>
                </a:uFill>
                <a:latin typeface="Lato"/>
                <a:ea typeface="Lato"/>
                <a:cs typeface="Lato"/>
                <a:sym typeface="Lato"/>
                <a:hlinkClick r:id="rId4">
                  <a:extLst>
                    <a:ext uri="{A12FA001-AC4F-418D-AE19-62706E023703}">
                      <ahyp:hlinkClr val="tx"/>
                    </a:ext>
                  </a:extLst>
                </a:hlinkClick>
              </a:rPr>
              <a:t>h</a:t>
            </a:r>
            <a:endParaRPr b="1" i="1" sz="2100">
              <a:solidFill>
                <a:srgbClr val="1155CC"/>
              </a:solidFill>
              <a:highlight>
                <a:srgbClr val="FFFFFF"/>
              </a:highlight>
            </a:endParaRPr>
          </a:p>
        </p:txBody>
      </p:sp>
      <p:sp>
        <p:nvSpPr>
          <p:cNvPr id="76" name="Google Shape;76;p11"/>
          <p:cNvSpPr txBox="1"/>
          <p:nvPr>
            <p:ph idx="12" type="sldNum"/>
          </p:nvPr>
        </p:nvSpPr>
        <p:spPr>
          <a:xfrm>
            <a:off x="10438013" y="6395900"/>
            <a:ext cx="915900" cy="365100"/>
          </a:xfrm>
          <a:prstGeom prst="rect">
            <a:avLst/>
          </a:prstGeom>
        </p:spPr>
        <p:txBody>
          <a:bodyPr anchorCtr="0" anchor="ctr" bIns="45700" lIns="91425"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77" name="Google Shape;77;p11"/>
          <p:cNvPicPr preferRelativeResize="0"/>
          <p:nvPr/>
        </p:nvPicPr>
        <p:blipFill rotWithShape="1">
          <a:blip r:embed="rId5">
            <a:alphaModFix/>
          </a:blip>
          <a:srcRect b="0" l="0" r="0" t="21463"/>
          <a:stretch/>
        </p:blipFill>
        <p:spPr>
          <a:xfrm>
            <a:off x="9727450" y="2486150"/>
            <a:ext cx="2146099" cy="1478476"/>
          </a:xfrm>
          <a:prstGeom prst="rect">
            <a:avLst/>
          </a:prstGeom>
          <a:noFill/>
          <a:ln>
            <a:noFill/>
          </a:ln>
          <a:effectLst>
            <a:outerShdw blurRad="57150" rotWithShape="0" algn="bl" dir="5400000" dist="19050">
              <a:srgbClr val="000000">
                <a:alpha val="50000"/>
              </a:srgbClr>
            </a:outerShdw>
          </a:effectLst>
        </p:spPr>
      </p:pic>
      <p:pic>
        <p:nvPicPr>
          <p:cNvPr id="78" name="Google Shape;78;p11"/>
          <p:cNvPicPr preferRelativeResize="0"/>
          <p:nvPr/>
        </p:nvPicPr>
        <p:blipFill rotWithShape="1">
          <a:blip r:embed="rId6">
            <a:alphaModFix/>
          </a:blip>
          <a:srcRect b="0" l="8534" r="7297" t="0"/>
          <a:stretch/>
        </p:blipFill>
        <p:spPr>
          <a:xfrm>
            <a:off x="9727459" y="4102624"/>
            <a:ext cx="2146092" cy="1478476"/>
          </a:xfrm>
          <a:prstGeom prst="rect">
            <a:avLst/>
          </a:prstGeom>
          <a:noFill/>
          <a:ln>
            <a:noFill/>
          </a:ln>
          <a:effectLst>
            <a:outerShdw blurRad="57150" rotWithShape="0" algn="bl" dir="5400000" dist="19050">
              <a:srgbClr val="000000">
                <a:alpha val="50000"/>
              </a:srgbClr>
            </a:outerShdw>
          </a:effectLst>
        </p:spPr>
      </p:pic>
      <p:sp>
        <p:nvSpPr>
          <p:cNvPr id="79" name="Google Shape;79;p11"/>
          <p:cNvSpPr txBox="1"/>
          <p:nvPr/>
        </p:nvSpPr>
        <p:spPr>
          <a:xfrm>
            <a:off x="358675" y="2439050"/>
            <a:ext cx="8967000" cy="32325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Char char="●"/>
            </a:pPr>
            <a:r>
              <a:rPr lang="en-US" sz="1800"/>
              <a:t>Colonialism can be defined as a policy or system of control/power asserted by one </a:t>
            </a:r>
            <a:r>
              <a:rPr lang="en-US" sz="1800"/>
              <a:t>group</a:t>
            </a:r>
            <a:r>
              <a:rPr lang="en-US" sz="1800"/>
              <a:t> over another.</a:t>
            </a:r>
            <a:endParaRPr sz="1800"/>
          </a:p>
          <a:p>
            <a:pPr indent="-342900" lvl="0" marL="457200" rtl="0" algn="l">
              <a:spcBef>
                <a:spcPts val="0"/>
              </a:spcBef>
              <a:spcAft>
                <a:spcPts val="0"/>
              </a:spcAft>
              <a:buSzPts val="1800"/>
              <a:buChar char="●"/>
            </a:pPr>
            <a:r>
              <a:rPr lang="en-US" sz="1800"/>
              <a:t>Historically, this manifested itself as nations dominating and controlling other nations in order to take and benefit from the resources of the colonizing nation. </a:t>
            </a:r>
            <a:endParaRPr sz="1800"/>
          </a:p>
          <a:p>
            <a:pPr indent="-342900" lvl="0" marL="457200" rtl="0" algn="l">
              <a:spcBef>
                <a:spcPts val="0"/>
              </a:spcBef>
              <a:spcAft>
                <a:spcPts val="0"/>
              </a:spcAft>
              <a:buSzPts val="1800"/>
              <a:buChar char="●"/>
            </a:pPr>
            <a:r>
              <a:rPr lang="en-US" sz="1800"/>
              <a:t>Western Colonialism refers to a period (1760s - 1870s) whereby several European nations colonized large areas of the world including in Asia, Africa and the Americas.</a:t>
            </a:r>
            <a:endParaRPr sz="1800"/>
          </a:p>
          <a:p>
            <a:pPr indent="-317500" lvl="0" marL="457200" rtl="0" algn="l">
              <a:spcBef>
                <a:spcPts val="0"/>
              </a:spcBef>
              <a:spcAft>
                <a:spcPts val="0"/>
              </a:spcAft>
              <a:buSzPts val="1400"/>
              <a:buChar char="●"/>
            </a:pPr>
            <a:r>
              <a:rPr lang="en-US" sz="1800"/>
              <a:t>Colonialism functions by replacing linguistic, cultural, religious, political, societal structures of the colonized with those of the colonizer in order to control the behaviors of the colonized.</a:t>
            </a:r>
            <a:endParaRPr sz="1800"/>
          </a:p>
          <a:p>
            <a:pPr indent="-342900" lvl="0" marL="457200" rtl="0" algn="l">
              <a:spcBef>
                <a:spcPts val="0"/>
              </a:spcBef>
              <a:spcAft>
                <a:spcPts val="0"/>
              </a:spcAft>
              <a:buSzPts val="1800"/>
              <a:buChar char="●"/>
            </a:pPr>
            <a:r>
              <a:rPr lang="en-US" sz="1800"/>
              <a:t>Three main types of colonial structures: Traditional, Settler, and Neo-Colonialism</a:t>
            </a:r>
            <a:endParaRPr sz="18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2"/>
          <p:cNvSpPr txBox="1"/>
          <p:nvPr>
            <p:ph type="title"/>
          </p:nvPr>
        </p:nvSpPr>
        <p:spPr>
          <a:xfrm>
            <a:off x="2511050" y="403400"/>
            <a:ext cx="9716400" cy="168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Clr>
                <a:schemeClr val="dk2"/>
              </a:buClr>
              <a:buSzPts val="1100"/>
              <a:buFont typeface="Arial"/>
              <a:buNone/>
            </a:pPr>
            <a:r>
              <a:rPr b="1" lang="en-US" sz="3100">
                <a:solidFill>
                  <a:srgbClr val="4A86E8"/>
                </a:solidFill>
                <a:latin typeface="Lato"/>
                <a:ea typeface="Lato"/>
                <a:cs typeface="Lato"/>
                <a:sym typeface="Lato"/>
              </a:rPr>
              <a:t>W</a:t>
            </a:r>
            <a:r>
              <a:rPr b="1" lang="en-US" sz="3100">
                <a:solidFill>
                  <a:srgbClr val="4A86E8"/>
                </a:solidFill>
                <a:latin typeface="Lato"/>
                <a:ea typeface="Lato"/>
                <a:cs typeface="Lato"/>
                <a:sym typeface="Lato"/>
              </a:rPr>
              <a:t>hat is colonialism anyway and why does it matter? </a:t>
            </a:r>
            <a:endParaRPr b="1" sz="3100">
              <a:solidFill>
                <a:srgbClr val="4A86E8"/>
              </a:solidFill>
              <a:latin typeface="Lato"/>
              <a:ea typeface="Lato"/>
              <a:cs typeface="Lato"/>
              <a:sym typeface="Lato"/>
            </a:endParaRPr>
          </a:p>
          <a:p>
            <a:pPr indent="0" lvl="0" marL="0" rtl="0" algn="l">
              <a:spcBef>
                <a:spcPts val="0"/>
              </a:spcBef>
              <a:spcAft>
                <a:spcPts val="0"/>
              </a:spcAft>
              <a:buClr>
                <a:schemeClr val="dk2"/>
              </a:buClr>
              <a:buSzPts val="1100"/>
              <a:buFont typeface="Arial"/>
              <a:buNone/>
            </a:pPr>
            <a:r>
              <a:rPr b="1" lang="en-US" sz="3900">
                <a:latin typeface="Lato"/>
                <a:ea typeface="Lato"/>
                <a:cs typeface="Lato"/>
                <a:sym typeface="Lato"/>
              </a:rPr>
              <a:t>Colonialism and Education</a:t>
            </a:r>
            <a:endParaRPr sz="5155"/>
          </a:p>
        </p:txBody>
      </p:sp>
      <p:sp>
        <p:nvSpPr>
          <p:cNvPr id="86" name="Google Shape;86;p12"/>
          <p:cNvSpPr txBox="1"/>
          <p:nvPr>
            <p:ph idx="1" type="body"/>
          </p:nvPr>
        </p:nvSpPr>
        <p:spPr>
          <a:xfrm>
            <a:off x="274350" y="5723500"/>
            <a:ext cx="11643300" cy="754800"/>
          </a:xfrm>
          <a:prstGeom prst="rect">
            <a:avLst/>
          </a:prstGeom>
        </p:spPr>
        <p:txBody>
          <a:bodyPr anchorCtr="0" anchor="t" bIns="45700" lIns="91425" spcFirstLastPara="1" rIns="91425" wrap="square" tIns="45700">
            <a:noAutofit/>
          </a:bodyPr>
          <a:lstStyle/>
          <a:p>
            <a:pPr indent="0" lvl="0" marL="0" rtl="0" algn="ctr">
              <a:spcBef>
                <a:spcPts val="1000"/>
              </a:spcBef>
              <a:spcAft>
                <a:spcPts val="0"/>
              </a:spcAft>
              <a:buNone/>
            </a:pPr>
            <a:r>
              <a:rPr b="1" i="1" lang="en-US" sz="1600">
                <a:solidFill>
                  <a:srgbClr val="1155CC"/>
                </a:solidFill>
                <a:highlight>
                  <a:srgbClr val="FFFFFF"/>
                </a:highlight>
              </a:rPr>
              <a:t>Berlin of 1884 was effected through the sword and the bullet. But the night of the sword and the bullet was followed by the morning of the chalk and the blackboard…The bullet was the means of physical subjugation. Language was the means of spiritual subjugation.</a:t>
            </a:r>
            <a:endParaRPr b="1" i="1" sz="1600">
              <a:solidFill>
                <a:srgbClr val="1155CC"/>
              </a:solidFill>
              <a:highlight>
                <a:srgbClr val="FFFFFF"/>
              </a:highlight>
            </a:endParaRPr>
          </a:p>
          <a:p>
            <a:pPr indent="0" lvl="0" marL="0" rtl="0" algn="r">
              <a:spcBef>
                <a:spcPts val="1000"/>
              </a:spcBef>
              <a:spcAft>
                <a:spcPts val="0"/>
              </a:spcAft>
              <a:buClr>
                <a:schemeClr val="dk2"/>
              </a:buClr>
              <a:buSzPts val="1100"/>
              <a:buFont typeface="Arial"/>
              <a:buNone/>
            </a:pPr>
            <a:r>
              <a:rPr i="1" lang="en-US" sz="1600">
                <a:solidFill>
                  <a:srgbClr val="1155CC"/>
                </a:solidFill>
                <a:highlight>
                  <a:srgbClr val="FFFFFF"/>
                </a:highlight>
                <a:latin typeface="Georgia"/>
                <a:ea typeface="Georgia"/>
                <a:cs typeface="Georgia"/>
                <a:sym typeface="Georgia"/>
              </a:rPr>
              <a:t>— Ngugi Wa Thiong’o</a:t>
            </a:r>
            <a:endParaRPr b="1" i="1" sz="1600">
              <a:solidFill>
                <a:srgbClr val="1155CC"/>
              </a:solidFill>
            </a:endParaRPr>
          </a:p>
          <a:p>
            <a:pPr indent="0" lvl="0" marL="0" rtl="0" algn="l">
              <a:spcBef>
                <a:spcPts val="1000"/>
              </a:spcBef>
              <a:spcAft>
                <a:spcPts val="0"/>
              </a:spcAft>
              <a:buNone/>
            </a:pPr>
            <a:r>
              <a:t/>
            </a:r>
            <a:endParaRPr/>
          </a:p>
        </p:txBody>
      </p:sp>
      <p:sp>
        <p:nvSpPr>
          <p:cNvPr id="87" name="Google Shape;87;p12"/>
          <p:cNvSpPr txBox="1"/>
          <p:nvPr>
            <p:ph idx="12" type="sldNum"/>
          </p:nvPr>
        </p:nvSpPr>
        <p:spPr>
          <a:xfrm>
            <a:off x="10437813" y="6356350"/>
            <a:ext cx="915900" cy="365100"/>
          </a:xfrm>
          <a:prstGeom prst="rect">
            <a:avLst/>
          </a:prstGeom>
        </p:spPr>
        <p:txBody>
          <a:bodyPr anchorCtr="0" anchor="ctr" bIns="45700" lIns="91425"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88" name="Google Shape;88;p12"/>
          <p:cNvPicPr preferRelativeResize="0"/>
          <p:nvPr/>
        </p:nvPicPr>
        <p:blipFill>
          <a:blip r:embed="rId3">
            <a:alphaModFix/>
          </a:blip>
          <a:stretch>
            <a:fillRect/>
          </a:stretch>
        </p:blipFill>
        <p:spPr>
          <a:xfrm>
            <a:off x="10153175" y="2475099"/>
            <a:ext cx="1829874" cy="1535851"/>
          </a:xfrm>
          <a:prstGeom prst="rect">
            <a:avLst/>
          </a:prstGeom>
          <a:noFill/>
          <a:ln>
            <a:noFill/>
          </a:ln>
          <a:effectLst>
            <a:outerShdw blurRad="57150" rotWithShape="0" algn="bl" dir="5400000" dist="19050">
              <a:srgbClr val="000000">
                <a:alpha val="50000"/>
              </a:srgbClr>
            </a:outerShdw>
          </a:effectLst>
        </p:spPr>
      </p:pic>
      <p:pic>
        <p:nvPicPr>
          <p:cNvPr id="89" name="Google Shape;89;p12"/>
          <p:cNvPicPr preferRelativeResize="0"/>
          <p:nvPr/>
        </p:nvPicPr>
        <p:blipFill>
          <a:blip r:embed="rId4">
            <a:alphaModFix/>
          </a:blip>
          <a:stretch>
            <a:fillRect/>
          </a:stretch>
        </p:blipFill>
        <p:spPr>
          <a:xfrm>
            <a:off x="10153175" y="4070224"/>
            <a:ext cx="1829874" cy="1471464"/>
          </a:xfrm>
          <a:prstGeom prst="rect">
            <a:avLst/>
          </a:prstGeom>
          <a:noFill/>
          <a:ln>
            <a:noFill/>
          </a:ln>
          <a:effectLst>
            <a:outerShdw blurRad="57150" rotWithShape="0" algn="bl" dir="5400000" dist="19050">
              <a:srgbClr val="000000">
                <a:alpha val="50000"/>
              </a:srgbClr>
            </a:outerShdw>
          </a:effectLst>
        </p:spPr>
      </p:pic>
      <p:sp>
        <p:nvSpPr>
          <p:cNvPr id="90" name="Google Shape;90;p12"/>
          <p:cNvSpPr txBox="1"/>
          <p:nvPr/>
        </p:nvSpPr>
        <p:spPr>
          <a:xfrm>
            <a:off x="100450" y="2475100"/>
            <a:ext cx="9828000" cy="3324600"/>
          </a:xfrm>
          <a:prstGeom prst="rect">
            <a:avLst/>
          </a:prstGeom>
          <a:noFill/>
          <a:ln>
            <a:noFill/>
          </a:ln>
        </p:spPr>
        <p:txBody>
          <a:bodyPr anchorCtr="0" anchor="t" bIns="91425" lIns="91425" spcFirstLastPara="1" rIns="91425" wrap="square" tIns="91425">
            <a:spAutoFit/>
          </a:bodyPr>
          <a:lstStyle/>
          <a:p>
            <a:pPr indent="-336550" lvl="0" marL="457200" rtl="0" algn="l">
              <a:spcBef>
                <a:spcPts val="0"/>
              </a:spcBef>
              <a:spcAft>
                <a:spcPts val="0"/>
              </a:spcAft>
              <a:buSzPts val="1700"/>
              <a:buChar char="●"/>
            </a:pPr>
            <a:r>
              <a:rPr lang="en-US" sz="1700"/>
              <a:t>Because colonialism is a system to maintain dominance over a group of people, its </a:t>
            </a:r>
            <a:r>
              <a:rPr lang="en-US" sz="1700"/>
              <a:t>primary</a:t>
            </a:r>
            <a:r>
              <a:rPr lang="en-US" sz="1700"/>
              <a:t> tools become linguistic and cultural.</a:t>
            </a:r>
            <a:endParaRPr sz="1700"/>
          </a:p>
          <a:p>
            <a:pPr indent="-336550" lvl="0" marL="457200" rtl="0" algn="l">
              <a:spcBef>
                <a:spcPts val="0"/>
              </a:spcBef>
              <a:spcAft>
                <a:spcPts val="0"/>
              </a:spcAft>
              <a:buSzPts val="1700"/>
              <a:buChar char="●"/>
            </a:pPr>
            <a:r>
              <a:rPr lang="en-US" sz="1700"/>
              <a:t>In the era of Western Colonialism where religion played a dominant role, literacy was taught to the colonized as a means of facilitating conversion to Christainity</a:t>
            </a:r>
            <a:endParaRPr sz="1700"/>
          </a:p>
          <a:p>
            <a:pPr indent="-336550" lvl="0" marL="457200" rtl="0" algn="l">
              <a:spcBef>
                <a:spcPts val="0"/>
              </a:spcBef>
              <a:spcAft>
                <a:spcPts val="0"/>
              </a:spcAft>
              <a:buSzPts val="1700"/>
              <a:buChar char="●"/>
            </a:pPr>
            <a:r>
              <a:rPr lang="en-US" sz="1700"/>
              <a:t>As colonial states grew, education expanded in order to maintain control over a larger and growing colonized population.</a:t>
            </a:r>
            <a:endParaRPr sz="1700"/>
          </a:p>
          <a:p>
            <a:pPr indent="-336550" lvl="0" marL="457200" rtl="0" algn="l">
              <a:spcBef>
                <a:spcPts val="0"/>
              </a:spcBef>
              <a:spcAft>
                <a:spcPts val="0"/>
              </a:spcAft>
              <a:buSzPts val="1700"/>
              <a:buChar char="●"/>
            </a:pPr>
            <a:r>
              <a:rPr lang="en-US" sz="1700"/>
              <a:t>In Settler Colonial nations, education was a way of establishing a sense of “placement” for the colonizer. For this reason, even when calling for political independence from their “home country”, the settler colonial nation still remains loyal to their linguistic and cultural structures.</a:t>
            </a:r>
            <a:endParaRPr sz="1700"/>
          </a:p>
          <a:p>
            <a:pPr indent="-336550" lvl="0" marL="457200" rtl="0" algn="l">
              <a:spcBef>
                <a:spcPts val="0"/>
              </a:spcBef>
              <a:spcAft>
                <a:spcPts val="0"/>
              </a:spcAft>
              <a:buSzPts val="1700"/>
              <a:buChar char="●"/>
            </a:pPr>
            <a:r>
              <a:rPr lang="en-US" sz="1700"/>
              <a:t>Because the U.S. functions as both traditional and settler colonial powers, its educational system is designed to both create a sense of “eurocentric” placement that is </a:t>
            </a:r>
            <a:r>
              <a:rPr lang="en-US" sz="1700"/>
              <a:t>different</a:t>
            </a:r>
            <a:r>
              <a:rPr lang="en-US" sz="1700"/>
              <a:t> from the native cultures and to “indoctrinate” the colonized into the values of the colonial power.</a:t>
            </a:r>
            <a:endParaRPr sz="17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3"/>
          <p:cNvSpPr txBox="1"/>
          <p:nvPr>
            <p:ph idx="1" type="body"/>
          </p:nvPr>
        </p:nvSpPr>
        <p:spPr>
          <a:xfrm>
            <a:off x="170025" y="2475750"/>
            <a:ext cx="9327900" cy="30336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sz="1800"/>
              <a:t>While we can debate whether or not colonialism still exists or is a relic of the past, it’s clear that our </a:t>
            </a:r>
            <a:r>
              <a:rPr lang="en-US" sz="1800"/>
              <a:t>educational</a:t>
            </a:r>
            <a:r>
              <a:rPr lang="en-US" sz="1800"/>
              <a:t> system still relies very much on the colonial structures upon which it was founded.  In U.S. classrooms, this reliance manifests itself in the following ways:</a:t>
            </a:r>
            <a:endParaRPr sz="1800"/>
          </a:p>
          <a:p>
            <a:pPr indent="-342900" lvl="0" marL="457200" rtl="0" algn="l">
              <a:lnSpc>
                <a:spcPct val="90000"/>
              </a:lnSpc>
              <a:spcBef>
                <a:spcPts val="1000"/>
              </a:spcBef>
              <a:spcAft>
                <a:spcPts val="0"/>
              </a:spcAft>
              <a:buSzPts val="1800"/>
              <a:buChar char="●"/>
            </a:pPr>
            <a:r>
              <a:rPr lang="en-US" sz="1800"/>
              <a:t>Segregation of students of color into “Americanization” schools</a:t>
            </a:r>
            <a:endParaRPr sz="1800"/>
          </a:p>
          <a:p>
            <a:pPr indent="-342900" lvl="0" marL="457200" rtl="0" algn="l">
              <a:lnSpc>
                <a:spcPct val="90000"/>
              </a:lnSpc>
              <a:spcBef>
                <a:spcPts val="0"/>
              </a:spcBef>
              <a:spcAft>
                <a:spcPts val="0"/>
              </a:spcAft>
              <a:buSzPts val="1800"/>
              <a:buChar char="●"/>
            </a:pPr>
            <a:r>
              <a:rPr lang="en-US" sz="1800"/>
              <a:t>The absence of representations of communities of color in </a:t>
            </a:r>
            <a:r>
              <a:rPr lang="en-US" sz="1800"/>
              <a:t>lesson</a:t>
            </a:r>
            <a:r>
              <a:rPr lang="en-US" sz="1800"/>
              <a:t> plans</a:t>
            </a:r>
            <a:endParaRPr sz="1800"/>
          </a:p>
          <a:p>
            <a:pPr indent="-342900" lvl="0" marL="457200" rtl="0" algn="l">
              <a:lnSpc>
                <a:spcPct val="90000"/>
              </a:lnSpc>
              <a:spcBef>
                <a:spcPts val="0"/>
              </a:spcBef>
              <a:spcAft>
                <a:spcPts val="0"/>
              </a:spcAft>
              <a:buSzPts val="1800"/>
              <a:buChar char="●"/>
            </a:pPr>
            <a:r>
              <a:rPr lang="en-US" sz="1800"/>
              <a:t>Reinforcement of negative </a:t>
            </a:r>
            <a:r>
              <a:rPr lang="en-US" sz="1800"/>
              <a:t>stereotypes of students of color</a:t>
            </a:r>
            <a:endParaRPr sz="1800"/>
          </a:p>
          <a:p>
            <a:pPr indent="-342900" lvl="0" marL="457200" rtl="0" algn="l">
              <a:lnSpc>
                <a:spcPct val="90000"/>
              </a:lnSpc>
              <a:spcBef>
                <a:spcPts val="0"/>
              </a:spcBef>
              <a:spcAft>
                <a:spcPts val="0"/>
              </a:spcAft>
              <a:buSzPts val="1800"/>
              <a:buChar char="●"/>
            </a:pPr>
            <a:r>
              <a:rPr lang="en-US" sz="1800"/>
              <a:t>Issues of self-esteem among students of color</a:t>
            </a:r>
            <a:endParaRPr sz="1800"/>
          </a:p>
          <a:p>
            <a:pPr indent="-342900" lvl="0" marL="457200" rtl="0" algn="l">
              <a:lnSpc>
                <a:spcPct val="90000"/>
              </a:lnSpc>
              <a:spcBef>
                <a:spcPts val="0"/>
              </a:spcBef>
              <a:spcAft>
                <a:spcPts val="0"/>
              </a:spcAft>
              <a:buSzPts val="1800"/>
              <a:buChar char="●"/>
            </a:pPr>
            <a:r>
              <a:rPr lang="en-US" sz="1800"/>
              <a:t>A sense of not-belonging in the classroom</a:t>
            </a:r>
            <a:endParaRPr sz="1800"/>
          </a:p>
          <a:p>
            <a:pPr indent="-342900" lvl="0" marL="457200" rtl="0" algn="l">
              <a:lnSpc>
                <a:spcPct val="90000"/>
              </a:lnSpc>
              <a:spcBef>
                <a:spcPts val="0"/>
              </a:spcBef>
              <a:spcAft>
                <a:spcPts val="0"/>
              </a:spcAft>
              <a:buSzPts val="1800"/>
              <a:buChar char="●"/>
            </a:pPr>
            <a:r>
              <a:rPr lang="en-US" sz="1800"/>
              <a:t>increased discipline issues</a:t>
            </a:r>
            <a:endParaRPr sz="1800"/>
          </a:p>
          <a:p>
            <a:pPr indent="-342900" lvl="0" marL="457200" rtl="0" algn="l">
              <a:lnSpc>
                <a:spcPct val="90000"/>
              </a:lnSpc>
              <a:spcBef>
                <a:spcPts val="0"/>
              </a:spcBef>
              <a:spcAft>
                <a:spcPts val="0"/>
              </a:spcAft>
              <a:buSzPts val="1800"/>
              <a:buChar char="●"/>
            </a:pPr>
            <a:r>
              <a:rPr lang="en-US" sz="1800"/>
              <a:t>achievement gaps between white students and students of color</a:t>
            </a:r>
            <a:endParaRPr sz="1800"/>
          </a:p>
          <a:p>
            <a:pPr indent="-342900" lvl="0" marL="457200" rtl="0" algn="l">
              <a:lnSpc>
                <a:spcPct val="90000"/>
              </a:lnSpc>
              <a:spcBef>
                <a:spcPts val="0"/>
              </a:spcBef>
              <a:spcAft>
                <a:spcPts val="0"/>
              </a:spcAft>
              <a:buSzPts val="1800"/>
              <a:buChar char="●"/>
            </a:pPr>
            <a:r>
              <a:rPr lang="en-US" sz="1800"/>
              <a:t>lack of responsiveness and connection to students of color in curriculum development</a:t>
            </a:r>
            <a:endParaRPr sz="1800"/>
          </a:p>
          <a:p>
            <a:pPr indent="0" lvl="0" marL="0" rtl="0" algn="l">
              <a:spcBef>
                <a:spcPts val="1000"/>
              </a:spcBef>
              <a:spcAft>
                <a:spcPts val="0"/>
              </a:spcAft>
              <a:buNone/>
            </a:pPr>
            <a:r>
              <a:t/>
            </a:r>
            <a:endParaRPr sz="1800"/>
          </a:p>
          <a:p>
            <a:pPr indent="0" lvl="0" marL="0" rtl="0" algn="l">
              <a:spcBef>
                <a:spcPts val="1000"/>
              </a:spcBef>
              <a:spcAft>
                <a:spcPts val="0"/>
              </a:spcAft>
              <a:buNone/>
            </a:pPr>
            <a:r>
              <a:t/>
            </a:r>
            <a:endParaRPr sz="1800"/>
          </a:p>
          <a:p>
            <a:pPr indent="0" lvl="0" marL="0" rtl="0" algn="l">
              <a:spcBef>
                <a:spcPts val="1000"/>
              </a:spcBef>
              <a:spcAft>
                <a:spcPts val="0"/>
              </a:spcAft>
              <a:buNone/>
            </a:pPr>
            <a:r>
              <a:t/>
            </a:r>
            <a:endParaRPr sz="1800"/>
          </a:p>
          <a:p>
            <a:pPr indent="0" lvl="0" marL="0" rtl="0" algn="l">
              <a:spcBef>
                <a:spcPts val="1000"/>
              </a:spcBef>
              <a:spcAft>
                <a:spcPts val="0"/>
              </a:spcAft>
              <a:buNone/>
            </a:pPr>
            <a:r>
              <a:t/>
            </a:r>
            <a:endParaRPr sz="1800"/>
          </a:p>
        </p:txBody>
      </p:sp>
      <p:sp>
        <p:nvSpPr>
          <p:cNvPr id="97" name="Google Shape;97;p13"/>
          <p:cNvSpPr txBox="1"/>
          <p:nvPr>
            <p:ph idx="12" type="sldNum"/>
          </p:nvPr>
        </p:nvSpPr>
        <p:spPr>
          <a:xfrm>
            <a:off x="10437813" y="6356350"/>
            <a:ext cx="915900" cy="365100"/>
          </a:xfrm>
          <a:prstGeom prst="rect">
            <a:avLst/>
          </a:prstGeom>
        </p:spPr>
        <p:txBody>
          <a:bodyPr anchorCtr="0" anchor="ctr" bIns="45700" lIns="91425"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98" name="Google Shape;98;p13"/>
          <p:cNvSpPr txBox="1"/>
          <p:nvPr>
            <p:ph type="title"/>
          </p:nvPr>
        </p:nvSpPr>
        <p:spPr>
          <a:xfrm>
            <a:off x="2380850" y="478875"/>
            <a:ext cx="9631800" cy="168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sz="3100">
                <a:solidFill>
                  <a:srgbClr val="4A86E8"/>
                </a:solidFill>
                <a:latin typeface="Lato"/>
                <a:ea typeface="Lato"/>
                <a:cs typeface="Lato"/>
                <a:sym typeface="Lato"/>
              </a:rPr>
              <a:t>What is colonialism anyway and why does it matter? </a:t>
            </a:r>
            <a:endParaRPr b="1" sz="3100">
              <a:solidFill>
                <a:srgbClr val="4A86E8"/>
              </a:solidFill>
              <a:latin typeface="Lato"/>
              <a:ea typeface="Lato"/>
              <a:cs typeface="Lato"/>
              <a:sym typeface="Lato"/>
            </a:endParaRPr>
          </a:p>
          <a:p>
            <a:pPr indent="0" lvl="0" marL="0" rtl="0" algn="l">
              <a:spcBef>
                <a:spcPts val="0"/>
              </a:spcBef>
              <a:spcAft>
                <a:spcPts val="0"/>
              </a:spcAft>
              <a:buNone/>
            </a:pPr>
            <a:r>
              <a:rPr b="1" lang="en-US" sz="3200">
                <a:latin typeface="Lato"/>
                <a:ea typeface="Lato"/>
                <a:cs typeface="Lato"/>
                <a:sym typeface="Lato"/>
              </a:rPr>
              <a:t>The effects of colonialism on the classroom</a:t>
            </a:r>
            <a:endParaRPr b="1" sz="4200">
              <a:solidFill>
                <a:srgbClr val="4A86E8"/>
              </a:solidFill>
              <a:latin typeface="Lato"/>
              <a:ea typeface="Lato"/>
              <a:cs typeface="Lato"/>
              <a:sym typeface="Lato"/>
            </a:endParaRPr>
          </a:p>
        </p:txBody>
      </p:sp>
      <p:pic>
        <p:nvPicPr>
          <p:cNvPr id="99" name="Google Shape;99;p13"/>
          <p:cNvPicPr preferRelativeResize="0"/>
          <p:nvPr/>
        </p:nvPicPr>
        <p:blipFill>
          <a:blip r:embed="rId3">
            <a:alphaModFix/>
          </a:blip>
          <a:stretch>
            <a:fillRect/>
          </a:stretch>
        </p:blipFill>
        <p:spPr>
          <a:xfrm>
            <a:off x="9655725" y="4229074"/>
            <a:ext cx="2356926" cy="1364275"/>
          </a:xfrm>
          <a:prstGeom prst="rect">
            <a:avLst/>
          </a:prstGeom>
          <a:noFill/>
          <a:ln>
            <a:noFill/>
          </a:ln>
          <a:effectLst>
            <a:outerShdw blurRad="57150" rotWithShape="0" algn="bl" dir="5400000" dist="19050">
              <a:srgbClr val="000000">
                <a:alpha val="50000"/>
              </a:srgbClr>
            </a:outerShdw>
          </a:effectLst>
        </p:spPr>
      </p:pic>
      <p:pic>
        <p:nvPicPr>
          <p:cNvPr id="100" name="Google Shape;100;p13"/>
          <p:cNvPicPr preferRelativeResize="0"/>
          <p:nvPr/>
        </p:nvPicPr>
        <p:blipFill rotWithShape="1">
          <a:blip r:embed="rId4">
            <a:alphaModFix/>
          </a:blip>
          <a:srcRect b="38248" l="3728" r="5552" t="0"/>
          <a:stretch/>
        </p:blipFill>
        <p:spPr>
          <a:xfrm>
            <a:off x="9655725" y="2475750"/>
            <a:ext cx="2356925" cy="1671074"/>
          </a:xfrm>
          <a:prstGeom prst="rect">
            <a:avLst/>
          </a:prstGeom>
          <a:noFill/>
          <a:ln>
            <a:noFill/>
          </a:ln>
          <a:effectLst>
            <a:outerShdw blurRad="57150" rotWithShape="0" algn="bl" dir="5400000" dist="19050">
              <a:srgbClr val="000000">
                <a:alpha val="50000"/>
              </a:srgbClr>
            </a:outerShdw>
          </a:effectLst>
        </p:spPr>
      </p:pic>
      <p:sp>
        <p:nvSpPr>
          <p:cNvPr id="101" name="Google Shape;101;p13"/>
          <p:cNvSpPr txBox="1"/>
          <p:nvPr/>
        </p:nvSpPr>
        <p:spPr>
          <a:xfrm>
            <a:off x="309300" y="5588875"/>
            <a:ext cx="11725800" cy="1362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US" sz="1550">
                <a:solidFill>
                  <a:srgbClr val="1155CC"/>
                </a:solidFill>
                <a:highlight>
                  <a:srgbClr val="FFFFFF"/>
                </a:highlight>
              </a:rPr>
              <a:t>Every third-grade student in the United States is presented with the concept of Europeans discovering America as a "New World" with fertile soil, abundant gifts of nature, and glorious mountains and rivers. Only the most enlightened teachers will explain that this world certainly wasn't new to the millions of indigenous people who already lived here when Columbus arrived.”</a:t>
            </a:r>
            <a:endParaRPr b="1" i="1" sz="1550">
              <a:solidFill>
                <a:srgbClr val="1155CC"/>
              </a:solidFill>
              <a:highlight>
                <a:srgbClr val="FFFFFF"/>
              </a:highlight>
            </a:endParaRPr>
          </a:p>
          <a:p>
            <a:pPr indent="0" lvl="0" marL="0" rtl="0" algn="r">
              <a:spcBef>
                <a:spcPts val="0"/>
              </a:spcBef>
              <a:spcAft>
                <a:spcPts val="0"/>
              </a:spcAft>
              <a:buNone/>
            </a:pPr>
            <a:r>
              <a:rPr b="1" lang="en-US" sz="1450">
                <a:solidFill>
                  <a:srgbClr val="1155CC"/>
                </a:solidFill>
                <a:highlight>
                  <a:srgbClr val="FFFFFF"/>
                </a:highlight>
              </a:rPr>
              <a:t>-Wilma Mankiller</a:t>
            </a:r>
            <a:endParaRPr b="1" sz="1450">
              <a:solidFill>
                <a:srgbClr val="1155CC"/>
              </a:solidFill>
              <a:highlight>
                <a:srgbClr val="FFFFFF"/>
              </a:highligh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4"/>
          <p:cNvSpPr txBox="1"/>
          <p:nvPr>
            <p:ph idx="1" type="body"/>
          </p:nvPr>
        </p:nvSpPr>
        <p:spPr>
          <a:xfrm>
            <a:off x="0" y="2624000"/>
            <a:ext cx="8479200" cy="3439500"/>
          </a:xfrm>
          <a:prstGeom prst="rect">
            <a:avLst/>
          </a:prstGeom>
        </p:spPr>
        <p:txBody>
          <a:bodyPr anchorCtr="0" anchor="t" bIns="45700" lIns="91425" spcFirstLastPara="1" rIns="91425" wrap="square" tIns="45700">
            <a:noAutofit/>
          </a:bodyPr>
          <a:lstStyle/>
          <a:p>
            <a:pPr indent="-330200" lvl="0" marL="457200" rtl="0" algn="l">
              <a:lnSpc>
                <a:spcPct val="110000"/>
              </a:lnSpc>
              <a:spcBef>
                <a:spcPts val="1000"/>
              </a:spcBef>
              <a:spcAft>
                <a:spcPts val="0"/>
              </a:spcAft>
              <a:buSzPts val="1600"/>
              <a:buChar char="●"/>
            </a:pPr>
            <a:r>
              <a:rPr lang="en-US" sz="1600"/>
              <a:t>In the last several years discussion on colonization and how to address it has moved into the mainstream and become popular.</a:t>
            </a:r>
            <a:endParaRPr sz="1600"/>
          </a:p>
          <a:p>
            <a:pPr indent="-330200" lvl="0" marL="457200" rtl="0" algn="l">
              <a:lnSpc>
                <a:spcPct val="110000"/>
              </a:lnSpc>
              <a:spcBef>
                <a:spcPts val="0"/>
              </a:spcBef>
              <a:spcAft>
                <a:spcPts val="0"/>
              </a:spcAft>
              <a:buSzPts val="1600"/>
              <a:buChar char="●"/>
            </a:pPr>
            <a:r>
              <a:rPr lang="en-US" sz="1600"/>
              <a:t>This discourse certainly is well intentioned and focuses on addressing colonialism through processes of “decolonization”</a:t>
            </a:r>
            <a:endParaRPr sz="1600"/>
          </a:p>
          <a:p>
            <a:pPr indent="-330200" lvl="0" marL="457200" rtl="0" algn="l">
              <a:lnSpc>
                <a:spcPct val="110000"/>
              </a:lnSpc>
              <a:spcBef>
                <a:spcPts val="0"/>
              </a:spcBef>
              <a:spcAft>
                <a:spcPts val="0"/>
              </a:spcAft>
              <a:buSzPts val="1600"/>
              <a:buChar char="●"/>
            </a:pPr>
            <a:r>
              <a:rPr lang="en-US" sz="1600"/>
              <a:t>Scholars from various disciplines have published books focusing on the importance of decolonization. </a:t>
            </a:r>
            <a:endParaRPr sz="1600"/>
          </a:p>
          <a:p>
            <a:pPr indent="-330200" lvl="0" marL="457200" rtl="0" algn="l">
              <a:lnSpc>
                <a:spcPct val="110000"/>
              </a:lnSpc>
              <a:spcBef>
                <a:spcPts val="0"/>
              </a:spcBef>
              <a:spcAft>
                <a:spcPts val="0"/>
              </a:spcAft>
              <a:buSzPts val="1600"/>
              <a:buChar char="●"/>
            </a:pPr>
            <a:r>
              <a:rPr lang="en-US" sz="1600"/>
              <a:t>Unfortunately</a:t>
            </a:r>
            <a:r>
              <a:rPr lang="en-US" sz="1600"/>
              <a:t>, as with all theories that enter into the mainstream, the direction of the discourse tends to move in a way that may not directly address colonization at all or addresses it only superficially.</a:t>
            </a:r>
            <a:endParaRPr sz="1600"/>
          </a:p>
          <a:p>
            <a:pPr indent="-330200" lvl="0" marL="457200" rtl="0" algn="l">
              <a:lnSpc>
                <a:spcPct val="110000"/>
              </a:lnSpc>
              <a:spcBef>
                <a:spcPts val="0"/>
              </a:spcBef>
              <a:spcAft>
                <a:spcPts val="0"/>
              </a:spcAft>
              <a:buSzPts val="1600"/>
              <a:buChar char="●"/>
            </a:pPr>
            <a:r>
              <a:rPr lang="en-US" sz="1600"/>
              <a:t>Because colonialism is embedded in the foundation of our society truly “decolonizing” society requires a reimagination and transformation of it wholly.</a:t>
            </a:r>
            <a:endParaRPr sz="1600"/>
          </a:p>
          <a:p>
            <a:pPr indent="0" lvl="0" marL="0" rtl="0" algn="l">
              <a:spcBef>
                <a:spcPts val="1000"/>
              </a:spcBef>
              <a:spcAft>
                <a:spcPts val="0"/>
              </a:spcAft>
              <a:buNone/>
            </a:pPr>
            <a:r>
              <a:t/>
            </a:r>
            <a:endParaRPr sz="1800"/>
          </a:p>
          <a:p>
            <a:pPr indent="0" lvl="0" marL="0" rtl="0" algn="l">
              <a:spcBef>
                <a:spcPts val="1000"/>
              </a:spcBef>
              <a:spcAft>
                <a:spcPts val="0"/>
              </a:spcAft>
              <a:buNone/>
            </a:pPr>
            <a:r>
              <a:t/>
            </a:r>
            <a:endParaRPr sz="1800"/>
          </a:p>
          <a:p>
            <a:pPr indent="0" lvl="0" marL="0" rtl="0" algn="l">
              <a:spcBef>
                <a:spcPts val="1000"/>
              </a:spcBef>
              <a:spcAft>
                <a:spcPts val="0"/>
              </a:spcAft>
              <a:buNone/>
            </a:pPr>
            <a:r>
              <a:t/>
            </a:r>
            <a:endParaRPr sz="1800"/>
          </a:p>
        </p:txBody>
      </p:sp>
      <p:sp>
        <p:nvSpPr>
          <p:cNvPr id="108" name="Google Shape;108;p14"/>
          <p:cNvSpPr txBox="1"/>
          <p:nvPr>
            <p:ph idx="12" type="sldNum"/>
          </p:nvPr>
        </p:nvSpPr>
        <p:spPr>
          <a:xfrm>
            <a:off x="10437813" y="6356350"/>
            <a:ext cx="915900" cy="365100"/>
          </a:xfrm>
          <a:prstGeom prst="rect">
            <a:avLst/>
          </a:prstGeom>
        </p:spPr>
        <p:txBody>
          <a:bodyPr anchorCtr="0" anchor="ctr" bIns="45700" lIns="91425"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109" name="Google Shape;109;p14"/>
          <p:cNvPicPr preferRelativeResize="0"/>
          <p:nvPr/>
        </p:nvPicPr>
        <p:blipFill>
          <a:blip r:embed="rId3">
            <a:alphaModFix/>
          </a:blip>
          <a:stretch>
            <a:fillRect/>
          </a:stretch>
        </p:blipFill>
        <p:spPr>
          <a:xfrm>
            <a:off x="10521629" y="2471600"/>
            <a:ext cx="1491015" cy="1583699"/>
          </a:xfrm>
          <a:prstGeom prst="rect">
            <a:avLst/>
          </a:prstGeom>
          <a:noFill/>
          <a:ln>
            <a:noFill/>
          </a:ln>
        </p:spPr>
      </p:pic>
      <p:pic>
        <p:nvPicPr>
          <p:cNvPr id="110" name="Google Shape;110;p14"/>
          <p:cNvPicPr preferRelativeResize="0"/>
          <p:nvPr/>
        </p:nvPicPr>
        <p:blipFill>
          <a:blip r:embed="rId4">
            <a:alphaModFix/>
          </a:blip>
          <a:stretch>
            <a:fillRect/>
          </a:stretch>
        </p:blipFill>
        <p:spPr>
          <a:xfrm>
            <a:off x="8615839" y="2471600"/>
            <a:ext cx="1686771" cy="1648055"/>
          </a:xfrm>
          <a:prstGeom prst="rect">
            <a:avLst/>
          </a:prstGeom>
          <a:noFill/>
          <a:ln>
            <a:noFill/>
          </a:ln>
        </p:spPr>
      </p:pic>
      <p:pic>
        <p:nvPicPr>
          <p:cNvPr id="111" name="Google Shape;111;p14"/>
          <p:cNvPicPr preferRelativeResize="0"/>
          <p:nvPr/>
        </p:nvPicPr>
        <p:blipFill rotWithShape="1">
          <a:blip r:embed="rId5">
            <a:alphaModFix/>
          </a:blip>
          <a:srcRect b="0" l="7576" r="7584" t="0"/>
          <a:stretch/>
        </p:blipFill>
        <p:spPr>
          <a:xfrm>
            <a:off x="10521629" y="4169728"/>
            <a:ext cx="1491021" cy="1583699"/>
          </a:xfrm>
          <a:prstGeom prst="rect">
            <a:avLst/>
          </a:prstGeom>
          <a:noFill/>
          <a:ln>
            <a:noFill/>
          </a:ln>
        </p:spPr>
      </p:pic>
      <p:pic>
        <p:nvPicPr>
          <p:cNvPr id="112" name="Google Shape;112;p14"/>
          <p:cNvPicPr preferRelativeResize="0"/>
          <p:nvPr/>
        </p:nvPicPr>
        <p:blipFill>
          <a:blip r:embed="rId6">
            <a:alphaModFix/>
          </a:blip>
          <a:stretch>
            <a:fillRect/>
          </a:stretch>
        </p:blipFill>
        <p:spPr>
          <a:xfrm>
            <a:off x="8565325" y="4161507"/>
            <a:ext cx="1867521" cy="1673368"/>
          </a:xfrm>
          <a:prstGeom prst="rect">
            <a:avLst/>
          </a:prstGeom>
          <a:noFill/>
          <a:ln>
            <a:noFill/>
          </a:ln>
        </p:spPr>
      </p:pic>
      <p:sp>
        <p:nvSpPr>
          <p:cNvPr id="113" name="Google Shape;113;p14"/>
          <p:cNvSpPr txBox="1"/>
          <p:nvPr>
            <p:ph type="title"/>
          </p:nvPr>
        </p:nvSpPr>
        <p:spPr>
          <a:xfrm>
            <a:off x="2380850" y="478875"/>
            <a:ext cx="9631800" cy="168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sz="3100">
                <a:solidFill>
                  <a:srgbClr val="4A86E8"/>
                </a:solidFill>
                <a:latin typeface="Lato"/>
                <a:ea typeface="Lato"/>
                <a:cs typeface="Lato"/>
                <a:sym typeface="Lato"/>
              </a:rPr>
              <a:t>What is colonialism anyway and why does it matter? </a:t>
            </a:r>
            <a:endParaRPr b="1" sz="3100">
              <a:solidFill>
                <a:srgbClr val="4A86E8"/>
              </a:solidFill>
              <a:latin typeface="Lato"/>
              <a:ea typeface="Lato"/>
              <a:cs typeface="Lato"/>
              <a:sym typeface="Lato"/>
            </a:endParaRPr>
          </a:p>
          <a:p>
            <a:pPr indent="0" lvl="0" marL="0" rtl="0" algn="l">
              <a:spcBef>
                <a:spcPts val="0"/>
              </a:spcBef>
              <a:spcAft>
                <a:spcPts val="0"/>
              </a:spcAft>
              <a:buNone/>
            </a:pPr>
            <a:r>
              <a:rPr b="1" lang="en-US" sz="3200">
                <a:latin typeface="Lato"/>
                <a:ea typeface="Lato"/>
                <a:cs typeface="Lato"/>
                <a:sym typeface="Lato"/>
              </a:rPr>
              <a:t>The current discourse on colonialism</a:t>
            </a:r>
            <a:endParaRPr b="1" sz="4200">
              <a:solidFill>
                <a:srgbClr val="4A86E8"/>
              </a:solidFill>
              <a:latin typeface="Lato"/>
              <a:ea typeface="Lato"/>
              <a:cs typeface="Lato"/>
              <a:sym typeface="Lato"/>
            </a:endParaRPr>
          </a:p>
        </p:txBody>
      </p:sp>
      <p:sp>
        <p:nvSpPr>
          <p:cNvPr id="114" name="Google Shape;114;p14"/>
          <p:cNvSpPr txBox="1"/>
          <p:nvPr/>
        </p:nvSpPr>
        <p:spPr>
          <a:xfrm>
            <a:off x="186525" y="5758675"/>
            <a:ext cx="118263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2"/>
              </a:buClr>
              <a:buSzPts val="1100"/>
              <a:buFont typeface="Arial"/>
              <a:buNone/>
            </a:pPr>
            <a:r>
              <a:rPr b="1" i="1" lang="en-US">
                <a:solidFill>
                  <a:srgbClr val="1155CC"/>
                </a:solidFill>
                <a:highlight>
                  <a:srgbClr val="FFFFFF"/>
                </a:highlight>
              </a:rPr>
              <a:t>Those of us who have been forged in the crucibles of difference - those of us who are poor, who are lesbians, who are black, who are older - know that survival is not an academic skill...For the master's tools will not dismantle the master's house. They will never allow us to bring about genuine change.</a:t>
            </a:r>
            <a:endParaRPr b="1" i="1">
              <a:solidFill>
                <a:srgbClr val="1155CC"/>
              </a:solidFill>
              <a:highlight>
                <a:srgbClr val="FFFFFF"/>
              </a:highlight>
            </a:endParaRPr>
          </a:p>
          <a:p>
            <a:pPr indent="0" lvl="0" marL="0" rtl="0" algn="r">
              <a:spcBef>
                <a:spcPts val="0"/>
              </a:spcBef>
              <a:spcAft>
                <a:spcPts val="0"/>
              </a:spcAft>
              <a:buNone/>
            </a:pPr>
            <a:r>
              <a:rPr i="1" lang="en-US" sz="1200">
                <a:solidFill>
                  <a:srgbClr val="1155CC"/>
                </a:solidFill>
                <a:highlight>
                  <a:srgbClr val="FFFFFF"/>
                </a:highlight>
                <a:latin typeface="Merriweather"/>
                <a:ea typeface="Merriweather"/>
                <a:cs typeface="Merriweather"/>
                <a:sym typeface="Merriweather"/>
              </a:rPr>
              <a:t>― </a:t>
            </a:r>
            <a:r>
              <a:rPr b="1" i="1" lang="en-US" sz="1200">
                <a:solidFill>
                  <a:srgbClr val="1155CC"/>
                </a:solidFill>
                <a:highlight>
                  <a:srgbClr val="FFFFFF"/>
                </a:highlight>
                <a:latin typeface="Lato"/>
                <a:ea typeface="Lato"/>
                <a:cs typeface="Lato"/>
                <a:sym typeface="Lato"/>
              </a:rPr>
              <a:t>Audre Lorde</a:t>
            </a:r>
            <a:endParaRPr i="1" sz="1200">
              <a:solidFill>
                <a:srgbClr val="1155CC"/>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15"/>
          <p:cNvSpPr txBox="1"/>
          <p:nvPr>
            <p:ph idx="1" type="body"/>
          </p:nvPr>
        </p:nvSpPr>
        <p:spPr>
          <a:xfrm>
            <a:off x="298650" y="5668875"/>
            <a:ext cx="11594700" cy="946800"/>
          </a:xfrm>
          <a:prstGeom prst="rect">
            <a:avLst/>
          </a:prstGeom>
        </p:spPr>
        <p:txBody>
          <a:bodyPr anchorCtr="0" anchor="t" bIns="45700" lIns="91425" spcFirstLastPara="1" rIns="91425" wrap="square" tIns="45700">
            <a:noAutofit/>
          </a:bodyPr>
          <a:lstStyle/>
          <a:p>
            <a:pPr indent="0" lvl="0" marL="0" rtl="0" algn="ctr">
              <a:spcBef>
                <a:spcPts val="1000"/>
              </a:spcBef>
              <a:spcAft>
                <a:spcPts val="0"/>
              </a:spcAft>
              <a:buNone/>
            </a:pPr>
            <a:r>
              <a:rPr b="1" i="1" lang="en-US" sz="1600">
                <a:solidFill>
                  <a:srgbClr val="1155CC"/>
                </a:solidFill>
                <a:highlight>
                  <a:srgbClr val="FFFFFF"/>
                </a:highlight>
              </a:rPr>
              <a:t>To empower people from marginalized groups means to disrupt the current balance of power, something the powerful invariably resist. Politically conscious teachers prepare themselves and their students to confront, resist, and withstand such a backlash.</a:t>
            </a:r>
            <a:endParaRPr b="1" i="1" sz="1600">
              <a:solidFill>
                <a:srgbClr val="1155CC"/>
              </a:solidFill>
              <a:highlight>
                <a:srgbClr val="FFFFFF"/>
              </a:highlight>
            </a:endParaRPr>
          </a:p>
          <a:p>
            <a:pPr indent="0" lvl="0" marL="0" rtl="0" algn="r">
              <a:spcBef>
                <a:spcPts val="1000"/>
              </a:spcBef>
              <a:spcAft>
                <a:spcPts val="0"/>
              </a:spcAft>
              <a:buNone/>
            </a:pPr>
            <a:r>
              <a:rPr b="1" i="1" lang="en-US" sz="1600">
                <a:solidFill>
                  <a:srgbClr val="1155CC"/>
                </a:solidFill>
                <a:highlight>
                  <a:srgbClr val="FFFFFF"/>
                </a:highlight>
              </a:rPr>
              <a:t>-Standing Committee on Global Citizenship</a:t>
            </a:r>
            <a:endParaRPr b="1" i="1" sz="1600">
              <a:solidFill>
                <a:srgbClr val="1155CC"/>
              </a:solidFill>
              <a:highlight>
                <a:srgbClr val="FFFFFF"/>
              </a:highlight>
            </a:endParaRPr>
          </a:p>
        </p:txBody>
      </p:sp>
      <p:sp>
        <p:nvSpPr>
          <p:cNvPr id="121" name="Google Shape;121;p15"/>
          <p:cNvSpPr txBox="1"/>
          <p:nvPr>
            <p:ph idx="12" type="sldNum"/>
          </p:nvPr>
        </p:nvSpPr>
        <p:spPr>
          <a:xfrm>
            <a:off x="10437813" y="6356350"/>
            <a:ext cx="915900" cy="365100"/>
          </a:xfrm>
          <a:prstGeom prst="rect">
            <a:avLst/>
          </a:prstGeom>
        </p:spPr>
        <p:txBody>
          <a:bodyPr anchorCtr="0" anchor="ctr" bIns="45700" lIns="91425"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122" name="Google Shape;122;p15"/>
          <p:cNvSpPr txBox="1"/>
          <p:nvPr/>
        </p:nvSpPr>
        <p:spPr>
          <a:xfrm>
            <a:off x="2482075" y="1190825"/>
            <a:ext cx="9383100" cy="6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100">
                <a:solidFill>
                  <a:schemeClr val="lt1"/>
                </a:solidFill>
              </a:rPr>
              <a:t>Reimagining and Transforming your Classroom</a:t>
            </a:r>
            <a:endParaRPr b="1" sz="3100">
              <a:solidFill>
                <a:schemeClr val="lt1"/>
              </a:solidFill>
            </a:endParaRPr>
          </a:p>
        </p:txBody>
      </p:sp>
      <p:sp>
        <p:nvSpPr>
          <p:cNvPr id="123" name="Google Shape;123;p15"/>
          <p:cNvSpPr txBox="1"/>
          <p:nvPr/>
        </p:nvSpPr>
        <p:spPr>
          <a:xfrm>
            <a:off x="298650" y="2790150"/>
            <a:ext cx="8185200" cy="26781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Char char="●"/>
            </a:pPr>
            <a:r>
              <a:rPr lang="en-US" sz="1800"/>
              <a:t>As individuals we may not be capable of truly addressing the impacts of colonialism in our society, however as instructors we can take the same concepts of decolonization and use them to envision a new learning environment that centers on the </a:t>
            </a:r>
            <a:r>
              <a:rPr lang="en-US" sz="1800"/>
              <a:t>communities</a:t>
            </a:r>
            <a:r>
              <a:rPr lang="en-US" sz="1800"/>
              <a:t> of the students present within.  </a:t>
            </a:r>
            <a:endParaRPr sz="1800"/>
          </a:p>
          <a:p>
            <a:pPr indent="-342900" lvl="0" marL="457200" rtl="0" algn="l">
              <a:spcBef>
                <a:spcPts val="0"/>
              </a:spcBef>
              <a:spcAft>
                <a:spcPts val="0"/>
              </a:spcAft>
              <a:buSzPts val="1800"/>
              <a:buChar char="●"/>
            </a:pPr>
            <a:r>
              <a:rPr lang="en-US" sz="1800"/>
              <a:t>Reimagining can include a </a:t>
            </a:r>
            <a:r>
              <a:rPr lang="en-US" sz="1800"/>
              <a:t>transformation</a:t>
            </a:r>
            <a:r>
              <a:rPr lang="en-US" sz="1800"/>
              <a:t> of lesson plans and curriculum to become more inclusive and to teach community </a:t>
            </a:r>
            <a:r>
              <a:rPr lang="en-US" sz="1800"/>
              <a:t>empowerment</a:t>
            </a:r>
            <a:endParaRPr sz="1800"/>
          </a:p>
          <a:p>
            <a:pPr indent="-342900" lvl="0" marL="457200" rtl="0" algn="l">
              <a:spcBef>
                <a:spcPts val="0"/>
              </a:spcBef>
              <a:spcAft>
                <a:spcPts val="0"/>
              </a:spcAft>
              <a:buSzPts val="1800"/>
              <a:buChar char="●"/>
            </a:pPr>
            <a:r>
              <a:rPr lang="en-US" sz="1800"/>
              <a:t>Transformation also includes transformation of the self to become more conscious of colonial structures and of their role in relation to students</a:t>
            </a:r>
            <a:endParaRPr sz="1800"/>
          </a:p>
        </p:txBody>
      </p:sp>
      <p:pic>
        <p:nvPicPr>
          <p:cNvPr id="124" name="Google Shape;124;p15"/>
          <p:cNvPicPr preferRelativeResize="0"/>
          <p:nvPr/>
        </p:nvPicPr>
        <p:blipFill>
          <a:blip r:embed="rId3">
            <a:alphaModFix/>
          </a:blip>
          <a:stretch>
            <a:fillRect/>
          </a:stretch>
        </p:blipFill>
        <p:spPr>
          <a:xfrm>
            <a:off x="9600200" y="2578575"/>
            <a:ext cx="2287001" cy="1483624"/>
          </a:xfrm>
          <a:prstGeom prst="rect">
            <a:avLst/>
          </a:prstGeom>
          <a:noFill/>
          <a:ln>
            <a:noFill/>
          </a:ln>
          <a:effectLst>
            <a:outerShdw blurRad="57150" rotWithShape="0" algn="bl" dir="5400000" dist="19050">
              <a:srgbClr val="000000">
                <a:alpha val="50000"/>
              </a:srgbClr>
            </a:outerShdw>
          </a:effectLst>
        </p:spPr>
      </p:pic>
      <p:pic>
        <p:nvPicPr>
          <p:cNvPr id="125" name="Google Shape;125;p15"/>
          <p:cNvPicPr preferRelativeResize="0"/>
          <p:nvPr/>
        </p:nvPicPr>
        <p:blipFill rotWithShape="1">
          <a:blip r:embed="rId4">
            <a:alphaModFix/>
          </a:blip>
          <a:srcRect b="5412" l="6552" r="6316" t="18668"/>
          <a:stretch/>
        </p:blipFill>
        <p:spPr>
          <a:xfrm>
            <a:off x="9600200" y="4138400"/>
            <a:ext cx="2293150" cy="148362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16"/>
          <p:cNvSpPr txBox="1"/>
          <p:nvPr>
            <p:ph type="title"/>
          </p:nvPr>
        </p:nvSpPr>
        <p:spPr>
          <a:xfrm>
            <a:off x="2560319" y="403412"/>
            <a:ext cx="8793600" cy="168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sz="4000">
                <a:solidFill>
                  <a:srgbClr val="4A86E8"/>
                </a:solidFill>
              </a:rPr>
              <a:t>Roundtable Discussion #1:</a:t>
            </a:r>
            <a:endParaRPr sz="4000">
              <a:solidFill>
                <a:srgbClr val="4A86E8"/>
              </a:solidFill>
            </a:endParaRPr>
          </a:p>
          <a:p>
            <a:pPr indent="0" lvl="0" marL="0" rtl="0" algn="l">
              <a:spcBef>
                <a:spcPts val="0"/>
              </a:spcBef>
              <a:spcAft>
                <a:spcPts val="0"/>
              </a:spcAft>
              <a:buNone/>
            </a:pPr>
            <a:r>
              <a:rPr lang="en-US" sz="4000"/>
              <a:t>Reflecting on our own pedagogies</a:t>
            </a:r>
            <a:endParaRPr sz="4000"/>
          </a:p>
        </p:txBody>
      </p:sp>
      <p:sp>
        <p:nvSpPr>
          <p:cNvPr id="132" name="Google Shape;132;p16"/>
          <p:cNvSpPr txBox="1"/>
          <p:nvPr>
            <p:ph idx="1" type="body"/>
          </p:nvPr>
        </p:nvSpPr>
        <p:spPr>
          <a:xfrm>
            <a:off x="834144" y="2649318"/>
            <a:ext cx="10523700" cy="35694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sz="2000">
                <a:solidFill>
                  <a:srgbClr val="0B5394"/>
                </a:solidFill>
              </a:rPr>
              <a:t>Now that we have a better understanding of colonialism and its impact on our classrooms, let’s take a moment to reflect on our own pedagogical approaches.  Use the link below to access our padlet and post a response to the following prompt:</a:t>
            </a:r>
            <a:endParaRPr sz="2000">
              <a:solidFill>
                <a:srgbClr val="0B5394"/>
              </a:solidFill>
            </a:endParaRPr>
          </a:p>
          <a:p>
            <a:pPr indent="0" lvl="0" marL="0" rtl="0" algn="l">
              <a:spcBef>
                <a:spcPts val="1000"/>
              </a:spcBef>
              <a:spcAft>
                <a:spcPts val="0"/>
              </a:spcAft>
              <a:buNone/>
            </a:pPr>
            <a:r>
              <a:t/>
            </a:r>
            <a:endParaRPr sz="2000">
              <a:solidFill>
                <a:srgbClr val="0B5394"/>
              </a:solidFill>
            </a:endParaRPr>
          </a:p>
          <a:p>
            <a:pPr indent="0" lvl="0" marL="457200" rtl="0" algn="l">
              <a:spcBef>
                <a:spcPts val="1000"/>
              </a:spcBef>
              <a:spcAft>
                <a:spcPts val="0"/>
              </a:spcAft>
              <a:buNone/>
            </a:pPr>
            <a:r>
              <a:rPr b="1" lang="en-US" sz="2200"/>
              <a:t>Choose one element of your pedagogical or instructional approach (lesson plans, attendance policy, syllabus, technology, lecture style) and in a brief statement tell us how that approach may </a:t>
            </a:r>
            <a:r>
              <a:rPr b="1" lang="en-US" sz="2200"/>
              <a:t>inadvertently</a:t>
            </a:r>
            <a:r>
              <a:rPr b="1" lang="en-US" sz="2200"/>
              <a:t> perpetuate the negative impacts of colonialism.</a:t>
            </a:r>
            <a:r>
              <a:rPr lang="en-US"/>
              <a:t> </a:t>
            </a:r>
            <a:endParaRPr/>
          </a:p>
          <a:p>
            <a:pPr indent="0" lvl="0" marL="457200" rtl="0" algn="l">
              <a:spcBef>
                <a:spcPts val="1000"/>
              </a:spcBef>
              <a:spcAft>
                <a:spcPts val="0"/>
              </a:spcAft>
              <a:buNone/>
            </a:pPr>
            <a:r>
              <a:t/>
            </a:r>
            <a:endParaRPr/>
          </a:p>
          <a:p>
            <a:pPr indent="0" lvl="0" marL="0" rtl="0" algn="l">
              <a:spcBef>
                <a:spcPts val="1000"/>
              </a:spcBef>
              <a:spcAft>
                <a:spcPts val="0"/>
              </a:spcAft>
              <a:buNone/>
            </a:pPr>
            <a:r>
              <a:rPr lang="en-US" sz="2200">
                <a:solidFill>
                  <a:srgbClr val="1C4587"/>
                </a:solidFill>
              </a:rPr>
              <a:t>Post your response by clicking on this link: </a:t>
            </a:r>
            <a:r>
              <a:rPr lang="en-US" sz="2200">
                <a:solidFill>
                  <a:srgbClr val="1C4587"/>
                </a:solidFill>
              </a:rPr>
              <a:t>https://padlet.com/ManuelJVelez/Ujima</a:t>
            </a:r>
            <a:endParaRPr sz="2200">
              <a:solidFill>
                <a:srgbClr val="1C4587"/>
              </a:solidFill>
            </a:endParaRPr>
          </a:p>
        </p:txBody>
      </p:sp>
      <p:sp>
        <p:nvSpPr>
          <p:cNvPr id="133" name="Google Shape;133;p16"/>
          <p:cNvSpPr txBox="1"/>
          <p:nvPr>
            <p:ph idx="12" type="sldNum"/>
          </p:nvPr>
        </p:nvSpPr>
        <p:spPr>
          <a:xfrm>
            <a:off x="10437813" y="6356350"/>
            <a:ext cx="915900" cy="365100"/>
          </a:xfrm>
          <a:prstGeom prst="rect">
            <a:avLst/>
          </a:prstGeom>
        </p:spPr>
        <p:txBody>
          <a:bodyPr anchorCtr="0" anchor="ctr" bIns="45700" lIns="91425"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17"/>
          <p:cNvSpPr txBox="1"/>
          <p:nvPr>
            <p:ph idx="1" type="body"/>
          </p:nvPr>
        </p:nvSpPr>
        <p:spPr>
          <a:xfrm>
            <a:off x="685026" y="2570325"/>
            <a:ext cx="10668900" cy="3786000"/>
          </a:xfrm>
          <a:prstGeom prst="rect">
            <a:avLst/>
          </a:prstGeom>
        </p:spPr>
        <p:txBody>
          <a:bodyPr anchorCtr="0" anchor="ctr" bIns="45700" lIns="91425" spcFirstLastPara="1" rIns="91425" wrap="square" tIns="45700">
            <a:noAutofit/>
          </a:bodyPr>
          <a:lstStyle/>
          <a:p>
            <a:pPr indent="0" lvl="0" marL="0" rtl="0" algn="l">
              <a:spcBef>
                <a:spcPts val="1000"/>
              </a:spcBef>
              <a:spcAft>
                <a:spcPts val="0"/>
              </a:spcAft>
              <a:buNone/>
            </a:pPr>
            <a:r>
              <a:rPr b="1" lang="en-US" sz="2200">
                <a:solidFill>
                  <a:srgbClr val="1C4587"/>
                </a:solidFill>
              </a:rPr>
              <a:t>Please share with us any practices or approaches you already utilize in your classrooms as a way of transforming them to more inclusive and empowering spaces. If you don’t currently use any of these approaches, which of your current practices would you transform to be more inclusive and empowering?</a:t>
            </a:r>
            <a:endParaRPr b="1" sz="2200">
              <a:solidFill>
                <a:srgbClr val="1C4587"/>
              </a:solidFill>
            </a:endParaRPr>
          </a:p>
          <a:p>
            <a:pPr indent="0" lvl="0" marL="0" rtl="0" algn="l">
              <a:spcBef>
                <a:spcPts val="1000"/>
              </a:spcBef>
              <a:spcAft>
                <a:spcPts val="0"/>
              </a:spcAft>
              <a:buNone/>
            </a:pPr>
            <a:r>
              <a:t/>
            </a:r>
            <a:endParaRPr sz="2200">
              <a:solidFill>
                <a:srgbClr val="1C4587"/>
              </a:solidFill>
            </a:endParaRPr>
          </a:p>
          <a:p>
            <a:pPr indent="0" lvl="0" marL="0" rtl="0" algn="l">
              <a:spcBef>
                <a:spcPts val="1000"/>
              </a:spcBef>
              <a:spcAft>
                <a:spcPts val="0"/>
              </a:spcAft>
              <a:buClr>
                <a:schemeClr val="dk2"/>
              </a:buClr>
              <a:buSzPts val="1100"/>
              <a:buFont typeface="Arial"/>
              <a:buNone/>
            </a:pPr>
            <a:r>
              <a:rPr lang="en-US" sz="2200">
                <a:solidFill>
                  <a:srgbClr val="1C4587"/>
                </a:solidFill>
              </a:rPr>
              <a:t>Post your response by clicking on this link: https://padlet.com/ManuelJVelez/Ujima</a:t>
            </a:r>
            <a:endParaRPr sz="2200">
              <a:solidFill>
                <a:srgbClr val="1C4587"/>
              </a:solidFill>
            </a:endParaRPr>
          </a:p>
          <a:p>
            <a:pPr indent="0" lvl="0" marL="0" rtl="0" algn="l">
              <a:spcBef>
                <a:spcPts val="1000"/>
              </a:spcBef>
              <a:spcAft>
                <a:spcPts val="0"/>
              </a:spcAft>
              <a:buNone/>
            </a:pPr>
            <a:r>
              <a:t/>
            </a:r>
            <a:endParaRPr/>
          </a:p>
        </p:txBody>
      </p:sp>
      <p:sp>
        <p:nvSpPr>
          <p:cNvPr id="140" name="Google Shape;140;p17"/>
          <p:cNvSpPr txBox="1"/>
          <p:nvPr>
            <p:ph type="title"/>
          </p:nvPr>
        </p:nvSpPr>
        <p:spPr>
          <a:xfrm>
            <a:off x="2560319" y="403412"/>
            <a:ext cx="8793600" cy="168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sz="4000">
                <a:solidFill>
                  <a:srgbClr val="4A86E8"/>
                </a:solidFill>
              </a:rPr>
              <a:t>Roundtable Discussion #2:</a:t>
            </a:r>
            <a:endParaRPr sz="4000">
              <a:solidFill>
                <a:srgbClr val="4A86E8"/>
              </a:solidFill>
            </a:endParaRPr>
          </a:p>
          <a:p>
            <a:pPr indent="0" lvl="0" marL="0" rtl="0" algn="l">
              <a:spcBef>
                <a:spcPts val="0"/>
              </a:spcBef>
              <a:spcAft>
                <a:spcPts val="0"/>
              </a:spcAft>
              <a:buNone/>
            </a:pPr>
            <a:r>
              <a:rPr lang="en-US" sz="4000"/>
              <a:t>Reimagining</a:t>
            </a:r>
            <a:r>
              <a:rPr lang="en-US" sz="4000"/>
              <a:t> our own pedagogies</a:t>
            </a:r>
            <a:endParaRPr sz="4000"/>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ASCCC Curriculum Inst. 2020 Theme">
  <a:themeElements>
    <a:clrScheme name="ASCCC Plenary Spring 2021">
      <a:dk1>
        <a:srgbClr val="507BB5"/>
      </a:dk1>
      <a:lt1>
        <a:srgbClr val="FFFFFF"/>
      </a:lt1>
      <a:dk2>
        <a:srgbClr val="000000"/>
      </a:dk2>
      <a:lt2>
        <a:srgbClr val="F9CC41"/>
      </a:lt2>
      <a:accent1>
        <a:srgbClr val="008A69"/>
      </a:accent1>
      <a:accent2>
        <a:srgbClr val="20A7BA"/>
      </a:accent2>
      <a:accent3>
        <a:srgbClr val="C7B893"/>
      </a:accent3>
      <a:accent4>
        <a:srgbClr val="7E3783"/>
      </a:accent4>
      <a:accent5>
        <a:srgbClr val="507BB5"/>
      </a:accent5>
      <a:accent6>
        <a:srgbClr val="581519"/>
      </a:accent6>
      <a:hlink>
        <a:srgbClr val="155F90"/>
      </a:hlink>
      <a:folHlink>
        <a:srgbClr val="2EA17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