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showSpecialPlsOnTitleSld="0">
  <p:sldMasterIdLst>
    <p:sldMasterId id="2147483670" r:id="rId3"/>
    <p:sldMasterId id="2147483671"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3.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Shape 20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205" name="Shape 20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Shape 2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8" name="Shape 21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3" name="Shape 223"/>
        <p:cNvGrpSpPr/>
        <p:nvPr/>
      </p:nvGrpSpPr>
      <p:grpSpPr>
        <a:xfrm>
          <a:off x="0" y="0"/>
          <a:ext cx="0" cy="0"/>
          <a:chOff x="0" y="0"/>
          <a:chExt cx="0" cy="0"/>
        </a:xfrm>
      </p:grpSpPr>
      <p:sp>
        <p:nvSpPr>
          <p:cNvPr id="224" name="Shape 2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5" name="Shape 22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2" name="Shape 2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7" name="Shape 237"/>
        <p:cNvGrpSpPr/>
        <p:nvPr/>
      </p:nvGrpSpPr>
      <p:grpSpPr>
        <a:xfrm>
          <a:off x="0" y="0"/>
          <a:ext cx="0" cy="0"/>
          <a:chOff x="0" y="0"/>
          <a:chExt cx="0" cy="0"/>
        </a:xfrm>
      </p:grpSpPr>
      <p:sp>
        <p:nvSpPr>
          <p:cNvPr id="238" name="Shape 2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39" name="Shape 2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4" name="Shape 244"/>
        <p:cNvGrpSpPr/>
        <p:nvPr/>
      </p:nvGrpSpPr>
      <p:grpSpPr>
        <a:xfrm>
          <a:off x="0" y="0"/>
          <a:ext cx="0" cy="0"/>
          <a:chOff x="0" y="0"/>
          <a:chExt cx="0" cy="0"/>
        </a:xfrm>
      </p:grpSpPr>
      <p:sp>
        <p:nvSpPr>
          <p:cNvPr id="245" name="Shape 2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46" name="Shape 2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4" name="Shape 144"/>
        <p:cNvGrpSpPr/>
        <p:nvPr/>
      </p:nvGrpSpPr>
      <p:grpSpPr>
        <a:xfrm>
          <a:off x="0" y="0"/>
          <a:ext cx="0" cy="0"/>
          <a:chOff x="0" y="0"/>
          <a:chExt cx="0" cy="0"/>
        </a:xfrm>
      </p:grpSpPr>
      <p:sp>
        <p:nvSpPr>
          <p:cNvPr id="145" name="Shape 14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6" name="Shape 14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1" name="Shape 151"/>
        <p:cNvGrpSpPr/>
        <p:nvPr/>
      </p:nvGrpSpPr>
      <p:grpSpPr>
        <a:xfrm>
          <a:off x="0" y="0"/>
          <a:ext cx="0" cy="0"/>
          <a:chOff x="0" y="0"/>
          <a:chExt cx="0" cy="0"/>
        </a:xfrm>
      </p:grpSpPr>
      <p:sp>
        <p:nvSpPr>
          <p:cNvPr id="152" name="Shape 15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3" name="Shape 15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Shape 1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0" name="Shape 1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75" name="Shape 1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87" name="Shape 18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93" name="Shape 19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spcBef>
                <a:spcPts val="0"/>
              </a:spcBef>
              <a:spcAft>
                <a:spcPts val="0"/>
              </a:spcAft>
              <a:buNone/>
            </a:pPr>
            <a:r>
              <a:t/>
            </a:r>
            <a:endParaRPr/>
          </a:p>
        </p:txBody>
      </p:sp>
      <p:sp>
        <p:nvSpPr>
          <p:cNvPr id="199" name="Shape 19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0" name="Shape 10"/>
        <p:cNvGrpSpPr/>
        <p:nvPr/>
      </p:nvGrpSpPr>
      <p:grpSpPr>
        <a:xfrm>
          <a:off x="0" y="0"/>
          <a:ext cx="0" cy="0"/>
          <a:chOff x="0" y="0"/>
          <a:chExt cx="0" cy="0"/>
        </a:xfrm>
      </p:grpSpPr>
      <p:sp>
        <p:nvSpPr>
          <p:cNvPr id="11" name="Shape 11"/>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Shape 1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Shape 1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14" name="Shape 14"/>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4" name="Shape 54"/>
        <p:cNvGrpSpPr/>
        <p:nvPr/>
      </p:nvGrpSpPr>
      <p:grpSpPr>
        <a:xfrm>
          <a:off x="0" y="0"/>
          <a:ext cx="0" cy="0"/>
          <a:chOff x="0" y="0"/>
          <a:chExt cx="0" cy="0"/>
        </a:xfrm>
      </p:grpSpPr>
      <p:sp>
        <p:nvSpPr>
          <p:cNvPr id="55" name="Shape 5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56" name="Shape 5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58" name="Shape 5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9" name="Shape 59"/>
        <p:cNvGrpSpPr/>
        <p:nvPr/>
      </p:nvGrpSpPr>
      <p:grpSpPr>
        <a:xfrm>
          <a:off x="0" y="0"/>
          <a:ext cx="0" cy="0"/>
          <a:chOff x="0" y="0"/>
          <a:chExt cx="0" cy="0"/>
        </a:xfrm>
      </p:grpSpPr>
      <p:sp>
        <p:nvSpPr>
          <p:cNvPr id="60" name="Shape 6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61" name="Shape 61"/>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68" name="Shape 68"/>
        <p:cNvGrpSpPr/>
        <p:nvPr/>
      </p:nvGrpSpPr>
      <p:grpSpPr>
        <a:xfrm>
          <a:off x="0" y="0"/>
          <a:ext cx="0" cy="0"/>
          <a:chOff x="0" y="0"/>
          <a:chExt cx="0" cy="0"/>
        </a:xfrm>
      </p:grpSpPr>
      <p:sp>
        <p:nvSpPr>
          <p:cNvPr id="69" name="Shape 69"/>
          <p:cNvSpPr txBox="1"/>
          <p:nvPr>
            <p:ph type="ctrTitle"/>
          </p:nvPr>
        </p:nvSpPr>
        <p:spPr>
          <a:xfrm>
            <a:off x="1143000" y="841772"/>
            <a:ext cx="6858000" cy="1790700"/>
          </a:xfrm>
          <a:prstGeom prst="rect">
            <a:avLst/>
          </a:prstGeom>
          <a:noFill/>
          <a:ln>
            <a:noFill/>
          </a:ln>
        </p:spPr>
        <p:txBody>
          <a:bodyPr anchorCtr="0" anchor="b" bIns="68575" lIns="68575" spcFirstLastPara="1" rIns="68575" wrap="square" tIns="68575"/>
          <a:lstStyle>
            <a:lvl1pPr indent="0" lvl="0" marL="0" marR="0" rtl="0" algn="ctr">
              <a:lnSpc>
                <a:spcPct val="90000"/>
              </a:lnSpc>
              <a:spcBef>
                <a:spcPts val="0"/>
              </a:spcBef>
              <a:spcAft>
                <a:spcPts val="0"/>
              </a:spcAft>
              <a:buClr>
                <a:schemeClr val="dk1"/>
              </a:buClr>
              <a:buSzPts val="1100"/>
              <a:buFont typeface="Calibri"/>
              <a:buNone/>
              <a:defRPr b="0" i="0" sz="45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70" name="Shape 70"/>
          <p:cNvSpPr txBox="1"/>
          <p:nvPr>
            <p:ph idx="1" type="subTitle"/>
          </p:nvPr>
        </p:nvSpPr>
        <p:spPr>
          <a:xfrm>
            <a:off x="1143000" y="2701528"/>
            <a:ext cx="6858000" cy="1241700"/>
          </a:xfrm>
          <a:prstGeom prst="rect">
            <a:avLst/>
          </a:prstGeom>
          <a:noFill/>
          <a:ln>
            <a:noFill/>
          </a:ln>
        </p:spPr>
        <p:txBody>
          <a:bodyPr anchorCtr="0" anchor="t" bIns="68575" lIns="68575" spcFirstLastPara="1" rIns="68575" wrap="square" tIns="68575"/>
          <a:lstStyle>
            <a:lvl1pPr indent="0" lvl="0" marL="0" marR="0" rtl="0" algn="ctr">
              <a:lnSpc>
                <a:spcPct val="90000"/>
              </a:lnSpc>
              <a:spcBef>
                <a:spcPts val="800"/>
              </a:spcBef>
              <a:spcAft>
                <a:spcPts val="0"/>
              </a:spcAft>
              <a:buClr>
                <a:schemeClr val="dk1"/>
              </a:buClr>
              <a:buSzPts val="2100"/>
              <a:buFont typeface="Arial"/>
              <a:buNone/>
              <a:defRPr b="0" i="0" sz="1800" u="none" cap="none" strike="noStrike">
                <a:solidFill>
                  <a:schemeClr val="dk1"/>
                </a:solidFill>
                <a:latin typeface="Calibri"/>
                <a:ea typeface="Calibri"/>
                <a:cs typeface="Calibri"/>
                <a:sym typeface="Calibri"/>
              </a:defRPr>
            </a:lvl1pPr>
            <a:lvl2pPr indent="0" lvl="1" marL="342900" marR="0" rtl="0" algn="ctr">
              <a:lnSpc>
                <a:spcPct val="90000"/>
              </a:lnSpc>
              <a:spcBef>
                <a:spcPts val="400"/>
              </a:spcBef>
              <a:spcAft>
                <a:spcPts val="0"/>
              </a:spcAft>
              <a:buClr>
                <a:schemeClr val="dk1"/>
              </a:buClr>
              <a:buSzPts val="1800"/>
              <a:buFont typeface="Arial"/>
              <a:buNone/>
              <a:defRPr b="0" i="0" sz="1500" u="none" cap="none" strike="noStrike">
                <a:solidFill>
                  <a:schemeClr val="dk1"/>
                </a:solidFill>
                <a:latin typeface="Calibri"/>
                <a:ea typeface="Calibri"/>
                <a:cs typeface="Calibri"/>
                <a:sym typeface="Calibri"/>
              </a:defRPr>
            </a:lvl2pPr>
            <a:lvl3pPr indent="0" lvl="2" marL="685800" marR="0" rtl="0" algn="ctr">
              <a:lnSpc>
                <a:spcPct val="90000"/>
              </a:lnSpc>
              <a:spcBef>
                <a:spcPts val="400"/>
              </a:spcBef>
              <a:spcAft>
                <a:spcPts val="0"/>
              </a:spcAft>
              <a:buClr>
                <a:schemeClr val="dk1"/>
              </a:buClr>
              <a:buSzPts val="1500"/>
              <a:buFont typeface="Arial"/>
              <a:buNone/>
              <a:defRPr b="0" i="0" sz="1400" u="none" cap="none" strike="noStrike">
                <a:solidFill>
                  <a:schemeClr val="dk1"/>
                </a:solidFill>
                <a:latin typeface="Calibri"/>
                <a:ea typeface="Calibri"/>
                <a:cs typeface="Calibri"/>
                <a:sym typeface="Calibri"/>
              </a:defRPr>
            </a:lvl3pPr>
            <a:lvl4pPr indent="0" lvl="3" marL="10287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4pPr>
            <a:lvl5pPr indent="0" lvl="4" marL="13716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5pPr>
            <a:lvl6pPr indent="0" lvl="5" marL="17145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6pPr>
            <a:lvl7pPr indent="0" lvl="6" marL="20574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7pPr>
            <a:lvl8pPr indent="0" lvl="7" marL="24003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8pPr>
            <a:lvl9pPr indent="0" lvl="8" marL="2743200" marR="0" rtl="0" algn="ctr">
              <a:lnSpc>
                <a:spcPct val="90000"/>
              </a:lnSpc>
              <a:spcBef>
                <a:spcPts val="400"/>
              </a:spcBef>
              <a:spcAft>
                <a:spcPts val="0"/>
              </a:spcAft>
              <a:buClr>
                <a:schemeClr val="dk1"/>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74" name="Shape 74"/>
        <p:cNvGrpSpPr/>
        <p:nvPr/>
      </p:nvGrpSpPr>
      <p:grpSpPr>
        <a:xfrm>
          <a:off x="0" y="0"/>
          <a:ext cx="0" cy="0"/>
          <a:chOff x="0" y="0"/>
          <a:chExt cx="0" cy="0"/>
        </a:xfrm>
      </p:grpSpPr>
      <p:sp>
        <p:nvSpPr>
          <p:cNvPr id="75" name="Shape 75"/>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76" name="Shape 76"/>
          <p:cNvSpPr txBox="1"/>
          <p:nvPr>
            <p:ph idx="1" type="body"/>
          </p:nvPr>
        </p:nvSpPr>
        <p:spPr>
          <a:xfrm>
            <a:off x="628650" y="1369219"/>
            <a:ext cx="7886700" cy="32634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80" name="Shape 80"/>
        <p:cNvGrpSpPr/>
        <p:nvPr/>
      </p:nvGrpSpPr>
      <p:grpSpPr>
        <a:xfrm>
          <a:off x="0" y="0"/>
          <a:ext cx="0" cy="0"/>
          <a:chOff x="0" y="0"/>
          <a:chExt cx="0" cy="0"/>
        </a:xfrm>
      </p:grpSpPr>
      <p:sp>
        <p:nvSpPr>
          <p:cNvPr id="81" name="Shape 81"/>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82" name="Shape 82"/>
          <p:cNvSpPr txBox="1"/>
          <p:nvPr>
            <p:ph idx="1" type="body"/>
          </p:nvPr>
        </p:nvSpPr>
        <p:spPr>
          <a:xfrm>
            <a:off x="628650" y="1369219"/>
            <a:ext cx="3886200" cy="32634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3" name="Shape 83"/>
          <p:cNvSpPr txBox="1"/>
          <p:nvPr>
            <p:ph idx="2" type="body"/>
          </p:nvPr>
        </p:nvSpPr>
        <p:spPr>
          <a:xfrm>
            <a:off x="4629150" y="1369219"/>
            <a:ext cx="3886200" cy="32634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84" name="Shape 84"/>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87" name="Shape 87"/>
        <p:cNvGrpSpPr/>
        <p:nvPr/>
      </p:nvGrpSpPr>
      <p:grpSpPr>
        <a:xfrm>
          <a:off x="0" y="0"/>
          <a:ext cx="0" cy="0"/>
          <a:chOff x="0" y="0"/>
          <a:chExt cx="0" cy="0"/>
        </a:xfrm>
      </p:grpSpPr>
      <p:sp>
        <p:nvSpPr>
          <p:cNvPr id="88" name="Shape 88"/>
          <p:cNvSpPr txBox="1"/>
          <p:nvPr>
            <p:ph type="title"/>
          </p:nvPr>
        </p:nvSpPr>
        <p:spPr>
          <a:xfrm>
            <a:off x="623888" y="1282304"/>
            <a:ext cx="7886700" cy="2139600"/>
          </a:xfrm>
          <a:prstGeom prst="rect">
            <a:avLst/>
          </a:prstGeom>
          <a:noFill/>
          <a:ln>
            <a:noFill/>
          </a:ln>
        </p:spPr>
        <p:txBody>
          <a:bodyPr anchorCtr="0" anchor="b"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45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89" name="Shape 89"/>
          <p:cNvSpPr txBox="1"/>
          <p:nvPr>
            <p:ph idx="1" type="body"/>
          </p:nvPr>
        </p:nvSpPr>
        <p:spPr>
          <a:xfrm>
            <a:off x="623888" y="3442097"/>
            <a:ext cx="7886700" cy="1125300"/>
          </a:xfrm>
          <a:prstGeom prst="rect">
            <a:avLst/>
          </a:prstGeom>
          <a:noFill/>
          <a:ln>
            <a:noFill/>
          </a:ln>
        </p:spPr>
        <p:txBody>
          <a:bodyPr anchorCtr="0" anchor="t" bIns="68575" lIns="68575" spcFirstLastPara="1" rIns="68575" wrap="square" tIns="68575"/>
          <a:lstStyle>
            <a:lvl1pPr indent="-228600" lvl="0" marL="457200" marR="0" rtl="0" algn="l">
              <a:lnSpc>
                <a:spcPct val="90000"/>
              </a:lnSpc>
              <a:spcBef>
                <a:spcPts val="800"/>
              </a:spcBef>
              <a:spcAft>
                <a:spcPts val="0"/>
              </a:spcAft>
              <a:buClr>
                <a:srgbClr val="888888"/>
              </a:buClr>
              <a:buSzPts val="2100"/>
              <a:buFont typeface="Arial"/>
              <a:buNone/>
              <a:defRPr b="0" i="0" sz="1800" u="none" cap="none" strike="noStrike">
                <a:solidFill>
                  <a:srgbClr val="888888"/>
                </a:solidFill>
                <a:latin typeface="Calibri"/>
                <a:ea typeface="Calibri"/>
                <a:cs typeface="Calibri"/>
                <a:sym typeface="Calibri"/>
              </a:defRPr>
            </a:lvl1pPr>
            <a:lvl2pPr indent="-228600" lvl="1" marL="914400" marR="0" rtl="0" algn="l">
              <a:lnSpc>
                <a:spcPct val="90000"/>
              </a:lnSpc>
              <a:spcBef>
                <a:spcPts val="400"/>
              </a:spcBef>
              <a:spcAft>
                <a:spcPts val="0"/>
              </a:spcAft>
              <a:buClr>
                <a:srgbClr val="888888"/>
              </a:buClr>
              <a:buSzPts val="1800"/>
              <a:buFont typeface="Arial"/>
              <a:buNone/>
              <a:defRPr b="0" i="0" sz="1500" u="none" cap="none" strike="noStrike">
                <a:solidFill>
                  <a:srgbClr val="888888"/>
                </a:solidFill>
                <a:latin typeface="Calibri"/>
                <a:ea typeface="Calibri"/>
                <a:cs typeface="Calibri"/>
                <a:sym typeface="Calibri"/>
              </a:defRPr>
            </a:lvl2pPr>
            <a:lvl3pPr indent="-228600" lvl="2" marL="1371600" marR="0" rtl="0" algn="l">
              <a:lnSpc>
                <a:spcPct val="90000"/>
              </a:lnSpc>
              <a:spcBef>
                <a:spcPts val="400"/>
              </a:spcBef>
              <a:spcAft>
                <a:spcPts val="0"/>
              </a:spcAft>
              <a:buClr>
                <a:srgbClr val="888888"/>
              </a:buClr>
              <a:buSzPts val="1500"/>
              <a:buFont typeface="Arial"/>
              <a:buNone/>
              <a:defRPr b="0" i="0" sz="1400" u="none" cap="none" strike="noStrike">
                <a:solidFill>
                  <a:srgbClr val="888888"/>
                </a:solidFill>
                <a:latin typeface="Calibri"/>
                <a:ea typeface="Calibri"/>
                <a:cs typeface="Calibri"/>
                <a:sym typeface="Calibri"/>
              </a:defRPr>
            </a:lvl3pPr>
            <a:lvl4pPr indent="-228600" lvl="3" marL="18288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4pPr>
            <a:lvl5pPr indent="-228600" lvl="4" marL="22860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5pPr>
            <a:lvl6pPr indent="-228600" lvl="5" marL="27432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6pPr>
            <a:lvl7pPr indent="-228600" lvl="6" marL="32004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7pPr>
            <a:lvl8pPr indent="-228600" lvl="7" marL="36576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8pPr>
            <a:lvl9pPr indent="-228600" lvl="8" marL="4114800" marR="0" rtl="0" algn="l">
              <a:lnSpc>
                <a:spcPct val="90000"/>
              </a:lnSpc>
              <a:spcBef>
                <a:spcPts val="400"/>
              </a:spcBef>
              <a:spcAft>
                <a:spcPts val="0"/>
              </a:spcAft>
              <a:buClr>
                <a:srgbClr val="888888"/>
              </a:buClr>
              <a:buSzPts val="1400"/>
              <a:buFont typeface="Arial"/>
              <a:buNone/>
              <a:defRPr b="0" i="0" sz="1200" u="none" cap="none" strike="noStrike">
                <a:solidFill>
                  <a:srgbClr val="888888"/>
                </a:solidFill>
                <a:latin typeface="Calibri"/>
                <a:ea typeface="Calibri"/>
                <a:cs typeface="Calibri"/>
                <a:sym typeface="Calibri"/>
              </a:defRPr>
            </a:lvl9pPr>
          </a:lstStyle>
          <a:p/>
        </p:txBody>
      </p:sp>
      <p:sp>
        <p:nvSpPr>
          <p:cNvPr id="90" name="Shape 90"/>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91" name="Shape 91"/>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92" name="Shape 92"/>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93" name="Shape 93"/>
        <p:cNvGrpSpPr/>
        <p:nvPr/>
      </p:nvGrpSpPr>
      <p:grpSpPr>
        <a:xfrm>
          <a:off x="0" y="0"/>
          <a:ext cx="0" cy="0"/>
          <a:chOff x="0" y="0"/>
          <a:chExt cx="0" cy="0"/>
        </a:xfrm>
      </p:grpSpPr>
      <p:sp>
        <p:nvSpPr>
          <p:cNvPr id="94" name="Shape 94"/>
          <p:cNvSpPr txBox="1"/>
          <p:nvPr>
            <p:ph type="title"/>
          </p:nvPr>
        </p:nvSpPr>
        <p:spPr>
          <a:xfrm>
            <a:off x="629841" y="273844"/>
            <a:ext cx="7886700" cy="994200"/>
          </a:xfrm>
          <a:prstGeom prst="rect">
            <a:avLst/>
          </a:prstGeom>
          <a:noFill/>
          <a:ln>
            <a:noFill/>
          </a:ln>
        </p:spPr>
        <p:txBody>
          <a:bodyPr anchorCtr="0" anchor="ctr"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95" name="Shape 95"/>
          <p:cNvSpPr txBox="1"/>
          <p:nvPr>
            <p:ph idx="1" type="body"/>
          </p:nvPr>
        </p:nvSpPr>
        <p:spPr>
          <a:xfrm>
            <a:off x="629841" y="1260872"/>
            <a:ext cx="3868500" cy="618000"/>
          </a:xfrm>
          <a:prstGeom prst="rect">
            <a:avLst/>
          </a:prstGeom>
          <a:noFill/>
          <a:ln>
            <a:noFill/>
          </a:ln>
        </p:spPr>
        <p:txBody>
          <a:bodyPr anchorCtr="0" anchor="b" bIns="68575" lIns="68575" spcFirstLastPara="1" rIns="68575" wrap="square" tIns="68575"/>
          <a:lstStyle>
            <a:lvl1pPr indent="-228600" lvl="0" marL="457200" marR="0" rtl="0" algn="l">
              <a:lnSpc>
                <a:spcPct val="90000"/>
              </a:lnSpc>
              <a:spcBef>
                <a:spcPts val="80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1" i="0" sz="15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1" i="0" sz="14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9pPr>
          </a:lstStyle>
          <a:p/>
        </p:txBody>
      </p:sp>
      <p:sp>
        <p:nvSpPr>
          <p:cNvPr id="96" name="Shape 96"/>
          <p:cNvSpPr txBox="1"/>
          <p:nvPr>
            <p:ph idx="2" type="body"/>
          </p:nvPr>
        </p:nvSpPr>
        <p:spPr>
          <a:xfrm>
            <a:off x="629841" y="1878806"/>
            <a:ext cx="3868500" cy="27633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7" name="Shape 97"/>
          <p:cNvSpPr txBox="1"/>
          <p:nvPr>
            <p:ph idx="3" type="body"/>
          </p:nvPr>
        </p:nvSpPr>
        <p:spPr>
          <a:xfrm>
            <a:off x="4629150" y="1260872"/>
            <a:ext cx="3887400" cy="618000"/>
          </a:xfrm>
          <a:prstGeom prst="rect">
            <a:avLst/>
          </a:prstGeom>
          <a:noFill/>
          <a:ln>
            <a:noFill/>
          </a:ln>
        </p:spPr>
        <p:txBody>
          <a:bodyPr anchorCtr="0" anchor="b" bIns="68575" lIns="68575" spcFirstLastPara="1" rIns="68575" wrap="square" tIns="68575"/>
          <a:lstStyle>
            <a:lvl1pPr indent="-228600" lvl="0" marL="457200" marR="0" rtl="0" algn="l">
              <a:lnSpc>
                <a:spcPct val="90000"/>
              </a:lnSpc>
              <a:spcBef>
                <a:spcPts val="800"/>
              </a:spcBef>
              <a:spcAft>
                <a:spcPts val="0"/>
              </a:spcAft>
              <a:buClr>
                <a:schemeClr val="dk1"/>
              </a:buClr>
              <a:buSzPts val="2100"/>
              <a:buFont typeface="Arial"/>
              <a:buNone/>
              <a:defRPr b="1" i="0" sz="18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1" i="0" sz="15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1" i="0" sz="14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1" i="0" sz="1200" u="none" cap="none" strike="noStrike">
                <a:solidFill>
                  <a:schemeClr val="dk1"/>
                </a:solidFill>
                <a:latin typeface="Calibri"/>
                <a:ea typeface="Calibri"/>
                <a:cs typeface="Calibri"/>
                <a:sym typeface="Calibri"/>
              </a:defRPr>
            </a:lvl9pPr>
          </a:lstStyle>
          <a:p/>
        </p:txBody>
      </p:sp>
      <p:sp>
        <p:nvSpPr>
          <p:cNvPr id="98" name="Shape 98"/>
          <p:cNvSpPr txBox="1"/>
          <p:nvPr>
            <p:ph idx="4" type="body"/>
          </p:nvPr>
        </p:nvSpPr>
        <p:spPr>
          <a:xfrm>
            <a:off x="4629150" y="1878806"/>
            <a:ext cx="3887400" cy="27633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99" name="Shape 99"/>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0" name="Shape 100"/>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1" name="Shape 101"/>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02" name="Shape 102"/>
        <p:cNvGrpSpPr/>
        <p:nvPr/>
      </p:nvGrpSpPr>
      <p:grpSpPr>
        <a:xfrm>
          <a:off x="0" y="0"/>
          <a:ext cx="0" cy="0"/>
          <a:chOff x="0" y="0"/>
          <a:chExt cx="0" cy="0"/>
        </a:xfrm>
      </p:grpSpPr>
      <p:sp>
        <p:nvSpPr>
          <p:cNvPr id="103" name="Shape 103"/>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04" name="Shape 104"/>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5" name="Shape 105"/>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6" name="Shape 10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07" name="Shape 107"/>
        <p:cNvGrpSpPr/>
        <p:nvPr/>
      </p:nvGrpSpPr>
      <p:grpSpPr>
        <a:xfrm>
          <a:off x="0" y="0"/>
          <a:ext cx="0" cy="0"/>
          <a:chOff x="0" y="0"/>
          <a:chExt cx="0" cy="0"/>
        </a:xfrm>
      </p:grpSpPr>
      <p:sp>
        <p:nvSpPr>
          <p:cNvPr id="108" name="Shape 108"/>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09" name="Shape 109"/>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10" name="Shape 11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111" name="Shape 111"/>
        <p:cNvGrpSpPr/>
        <p:nvPr/>
      </p:nvGrpSpPr>
      <p:grpSpPr>
        <a:xfrm>
          <a:off x="0" y="0"/>
          <a:ext cx="0" cy="0"/>
          <a:chOff x="0" y="0"/>
          <a:chExt cx="0" cy="0"/>
        </a:xfrm>
      </p:grpSpPr>
      <p:sp>
        <p:nvSpPr>
          <p:cNvPr id="112" name="Shape 112"/>
          <p:cNvSpPr txBox="1"/>
          <p:nvPr>
            <p:ph type="title"/>
          </p:nvPr>
        </p:nvSpPr>
        <p:spPr>
          <a:xfrm>
            <a:off x="629841" y="342900"/>
            <a:ext cx="2949000" cy="1200300"/>
          </a:xfrm>
          <a:prstGeom prst="rect">
            <a:avLst/>
          </a:prstGeom>
          <a:noFill/>
          <a:ln>
            <a:noFill/>
          </a:ln>
        </p:spPr>
        <p:txBody>
          <a:bodyPr anchorCtr="0" anchor="b"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2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13" name="Shape 113"/>
          <p:cNvSpPr txBox="1"/>
          <p:nvPr>
            <p:ph idx="1" type="body"/>
          </p:nvPr>
        </p:nvSpPr>
        <p:spPr>
          <a:xfrm>
            <a:off x="3887391" y="740569"/>
            <a:ext cx="4629300" cy="3655200"/>
          </a:xfrm>
          <a:prstGeom prst="rect">
            <a:avLst/>
          </a:prstGeom>
          <a:noFill/>
          <a:ln>
            <a:noFill/>
          </a:ln>
        </p:spPr>
        <p:txBody>
          <a:bodyPr anchorCtr="0" anchor="t" bIns="68575" lIns="68575" spcFirstLastPara="1" rIns="68575" wrap="square" tIns="68575"/>
          <a:lstStyle>
            <a:lvl1pPr indent="-381000" lvl="0" marL="457200" marR="0" rtl="0" algn="l">
              <a:lnSpc>
                <a:spcPct val="90000"/>
              </a:lnSpc>
              <a:spcBef>
                <a:spcPts val="8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1pPr>
            <a:lvl2pPr indent="-361950" lvl="1" marL="914400" marR="0" rtl="0" algn="l">
              <a:lnSpc>
                <a:spcPct val="90000"/>
              </a:lnSpc>
              <a:spcBef>
                <a:spcPts val="4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2pPr>
            <a:lvl3pPr indent="-342900" lvl="2" marL="13716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23850" lvl="3" marL="18288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4pPr>
            <a:lvl5pPr indent="-323850" lvl="4" marL="22860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5pPr>
            <a:lvl6pPr indent="-323850" lvl="5" marL="27432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6pPr>
            <a:lvl7pPr indent="-323850" lvl="6" marL="32004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7pPr>
            <a:lvl8pPr indent="-323850" lvl="7" marL="3657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8pPr>
            <a:lvl9pPr indent="-323850" lvl="8" marL="41148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9pPr>
          </a:lstStyle>
          <a:p/>
        </p:txBody>
      </p:sp>
      <p:sp>
        <p:nvSpPr>
          <p:cNvPr id="114" name="Shape 114"/>
          <p:cNvSpPr txBox="1"/>
          <p:nvPr>
            <p:ph idx="2" type="body"/>
          </p:nvPr>
        </p:nvSpPr>
        <p:spPr>
          <a:xfrm>
            <a:off x="629841" y="1543050"/>
            <a:ext cx="2949000" cy="2858700"/>
          </a:xfrm>
          <a:prstGeom prst="rect">
            <a:avLst/>
          </a:prstGeom>
          <a:noFill/>
          <a:ln>
            <a:noFill/>
          </a:ln>
        </p:spPr>
        <p:txBody>
          <a:bodyPr anchorCtr="0" anchor="t" bIns="68575" lIns="68575" spcFirstLastPara="1" rIns="68575" wrap="square" tIns="68575"/>
          <a:lstStyle>
            <a:lvl1pPr indent="-228600" lvl="0" marL="457200" marR="0" rtl="0" algn="l">
              <a:lnSpc>
                <a:spcPct val="90000"/>
              </a:lnSpc>
              <a:spcBef>
                <a:spcPts val="80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0" i="0" sz="11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9pPr>
          </a:lstStyle>
          <a:p/>
        </p:txBody>
      </p:sp>
      <p:sp>
        <p:nvSpPr>
          <p:cNvPr id="115" name="Shape 115"/>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16" name="Shape 116"/>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17" name="Shape 11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Shape 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18" name="Shape 1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118" name="Shape 118"/>
        <p:cNvGrpSpPr/>
        <p:nvPr/>
      </p:nvGrpSpPr>
      <p:grpSpPr>
        <a:xfrm>
          <a:off x="0" y="0"/>
          <a:ext cx="0" cy="0"/>
          <a:chOff x="0" y="0"/>
          <a:chExt cx="0" cy="0"/>
        </a:xfrm>
      </p:grpSpPr>
      <p:sp>
        <p:nvSpPr>
          <p:cNvPr id="119" name="Shape 119"/>
          <p:cNvSpPr txBox="1"/>
          <p:nvPr>
            <p:ph type="title"/>
          </p:nvPr>
        </p:nvSpPr>
        <p:spPr>
          <a:xfrm>
            <a:off x="629841" y="342900"/>
            <a:ext cx="2949000" cy="1200300"/>
          </a:xfrm>
          <a:prstGeom prst="rect">
            <a:avLst/>
          </a:prstGeom>
          <a:noFill/>
          <a:ln>
            <a:noFill/>
          </a:ln>
        </p:spPr>
        <p:txBody>
          <a:bodyPr anchorCtr="0" anchor="b"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24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20" name="Shape 120"/>
          <p:cNvSpPr/>
          <p:nvPr>
            <p:ph idx="2" type="pic"/>
          </p:nvPr>
        </p:nvSpPr>
        <p:spPr>
          <a:xfrm>
            <a:off x="3887391" y="740569"/>
            <a:ext cx="4629300" cy="3655200"/>
          </a:xfrm>
          <a:prstGeom prst="rect">
            <a:avLst/>
          </a:prstGeom>
          <a:noFill/>
          <a:ln>
            <a:noFill/>
          </a:ln>
        </p:spPr>
        <p:txBody>
          <a:bodyPr anchorCtr="0" anchor="t" bIns="68575" lIns="68575" spcFirstLastPara="1" rIns="68575" wrap="square" tIns="68575"/>
          <a:lstStyle>
            <a:lvl1pPr indent="0" lvl="0" marL="0" marR="0" rtl="0" algn="l">
              <a:lnSpc>
                <a:spcPct val="90000"/>
              </a:lnSpc>
              <a:spcBef>
                <a:spcPts val="800"/>
              </a:spcBef>
              <a:spcAft>
                <a:spcPts val="0"/>
              </a:spcAft>
              <a:buClr>
                <a:schemeClr val="dk1"/>
              </a:buClr>
              <a:buSzPts val="1100"/>
              <a:buFont typeface="Arial"/>
              <a:buNone/>
              <a:defRPr b="0" i="0" sz="2400" u="none" cap="none" strike="noStrike">
                <a:solidFill>
                  <a:schemeClr val="dk1"/>
                </a:solidFill>
                <a:latin typeface="Calibri"/>
                <a:ea typeface="Calibri"/>
                <a:cs typeface="Calibri"/>
                <a:sym typeface="Calibri"/>
              </a:defRPr>
            </a:lvl1pPr>
            <a:lvl2pPr indent="0" lvl="1" marL="342900" marR="0" rtl="0" algn="l">
              <a:lnSpc>
                <a:spcPct val="90000"/>
              </a:lnSpc>
              <a:spcBef>
                <a:spcPts val="400"/>
              </a:spcBef>
              <a:spcAft>
                <a:spcPts val="0"/>
              </a:spcAft>
              <a:buClr>
                <a:schemeClr val="dk1"/>
              </a:buClr>
              <a:buSzPts val="1100"/>
              <a:buFont typeface="Arial"/>
              <a:buNone/>
              <a:defRPr b="0" i="0" sz="2100" u="none" cap="none" strike="noStrike">
                <a:solidFill>
                  <a:schemeClr val="dk1"/>
                </a:solidFill>
                <a:latin typeface="Calibri"/>
                <a:ea typeface="Calibri"/>
                <a:cs typeface="Calibri"/>
                <a:sym typeface="Calibri"/>
              </a:defRPr>
            </a:lvl2pPr>
            <a:lvl3pPr indent="0" lvl="2" marL="685800" marR="0" rtl="0" algn="l">
              <a:lnSpc>
                <a:spcPct val="90000"/>
              </a:lnSpc>
              <a:spcBef>
                <a:spcPts val="400"/>
              </a:spcBef>
              <a:spcAft>
                <a:spcPts val="0"/>
              </a:spcAft>
              <a:buClr>
                <a:schemeClr val="dk1"/>
              </a:buClr>
              <a:buSzPts val="1100"/>
              <a:buFont typeface="Arial"/>
              <a:buNone/>
              <a:defRPr b="0" i="0" sz="1800" u="none" cap="none" strike="noStrike">
                <a:solidFill>
                  <a:schemeClr val="dk1"/>
                </a:solidFill>
                <a:latin typeface="Calibri"/>
                <a:ea typeface="Calibri"/>
                <a:cs typeface="Calibri"/>
                <a:sym typeface="Calibri"/>
              </a:defRPr>
            </a:lvl3pPr>
            <a:lvl4pPr indent="0" lvl="3" marL="10287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4pPr>
            <a:lvl5pPr indent="0" lvl="4" marL="13716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5pPr>
            <a:lvl6pPr indent="0" lvl="5" marL="17145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6pPr>
            <a:lvl7pPr indent="0" lvl="6" marL="20574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7pPr>
            <a:lvl8pPr indent="0" lvl="7" marL="24003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8pPr>
            <a:lvl9pPr indent="0" lvl="8" marL="2743200" marR="0" rtl="0" algn="l">
              <a:lnSpc>
                <a:spcPct val="90000"/>
              </a:lnSpc>
              <a:spcBef>
                <a:spcPts val="400"/>
              </a:spcBef>
              <a:spcAft>
                <a:spcPts val="0"/>
              </a:spcAft>
              <a:buClr>
                <a:schemeClr val="dk1"/>
              </a:buClr>
              <a:buSzPts val="1100"/>
              <a:buFont typeface="Arial"/>
              <a:buNone/>
              <a:defRPr b="0" i="0" sz="1500" u="none" cap="none" strike="noStrike">
                <a:solidFill>
                  <a:schemeClr val="dk1"/>
                </a:solidFill>
                <a:latin typeface="Calibri"/>
                <a:ea typeface="Calibri"/>
                <a:cs typeface="Calibri"/>
                <a:sym typeface="Calibri"/>
              </a:defRPr>
            </a:lvl9pPr>
          </a:lstStyle>
          <a:p/>
        </p:txBody>
      </p:sp>
      <p:sp>
        <p:nvSpPr>
          <p:cNvPr id="121" name="Shape 121"/>
          <p:cNvSpPr txBox="1"/>
          <p:nvPr>
            <p:ph idx="1" type="body"/>
          </p:nvPr>
        </p:nvSpPr>
        <p:spPr>
          <a:xfrm>
            <a:off x="629841" y="1543050"/>
            <a:ext cx="2949000" cy="2858700"/>
          </a:xfrm>
          <a:prstGeom prst="rect">
            <a:avLst/>
          </a:prstGeom>
          <a:noFill/>
          <a:ln>
            <a:noFill/>
          </a:ln>
        </p:spPr>
        <p:txBody>
          <a:bodyPr anchorCtr="0" anchor="t" bIns="68575" lIns="68575" spcFirstLastPara="1" rIns="68575" wrap="square" tIns="68575"/>
          <a:lstStyle>
            <a:lvl1pPr indent="-228600" lvl="0" marL="457200" marR="0" rtl="0" algn="l">
              <a:lnSpc>
                <a:spcPct val="90000"/>
              </a:lnSpc>
              <a:spcBef>
                <a:spcPts val="800"/>
              </a:spcBef>
              <a:spcAft>
                <a:spcPts val="0"/>
              </a:spcAft>
              <a:buClr>
                <a:schemeClr val="dk1"/>
              </a:buClr>
              <a:buSzPts val="21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90000"/>
              </a:lnSpc>
              <a:spcBef>
                <a:spcPts val="400"/>
              </a:spcBef>
              <a:spcAft>
                <a:spcPts val="0"/>
              </a:spcAft>
              <a:buClr>
                <a:schemeClr val="dk1"/>
              </a:buClr>
              <a:buSzPts val="1800"/>
              <a:buFont typeface="Arial"/>
              <a:buNone/>
              <a:defRPr b="0" i="0" sz="1100" u="none" cap="none" strike="noStrike">
                <a:solidFill>
                  <a:schemeClr val="dk1"/>
                </a:solidFill>
                <a:latin typeface="Calibri"/>
                <a:ea typeface="Calibri"/>
                <a:cs typeface="Calibri"/>
                <a:sym typeface="Calibri"/>
              </a:defRPr>
            </a:lvl2pPr>
            <a:lvl3pPr indent="-228600" lvl="2" marL="1371600" marR="0" rtl="0" algn="l">
              <a:lnSpc>
                <a:spcPct val="90000"/>
              </a:lnSpc>
              <a:spcBef>
                <a:spcPts val="400"/>
              </a:spcBef>
              <a:spcAft>
                <a:spcPts val="0"/>
              </a:spcAft>
              <a:buClr>
                <a:schemeClr val="dk1"/>
              </a:buClr>
              <a:buSzPts val="1500"/>
              <a:buFont typeface="Arial"/>
              <a:buNone/>
              <a:defRPr b="0" i="0" sz="900" u="none" cap="none" strike="noStrike">
                <a:solidFill>
                  <a:schemeClr val="dk1"/>
                </a:solidFill>
                <a:latin typeface="Calibri"/>
                <a:ea typeface="Calibri"/>
                <a:cs typeface="Calibri"/>
                <a:sym typeface="Calibri"/>
              </a:defRPr>
            </a:lvl3pPr>
            <a:lvl4pPr indent="-228600" lvl="3" marL="1828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4pPr>
            <a:lvl5pPr indent="-228600" lvl="4" marL="22860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5pPr>
            <a:lvl6pPr indent="-228600" lvl="5" marL="27432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6pPr>
            <a:lvl7pPr indent="-228600" lvl="6" marL="32004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7pPr>
            <a:lvl8pPr indent="-228600" lvl="7" marL="36576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8pPr>
            <a:lvl9pPr indent="-228600" lvl="8" marL="4114800" marR="0" rtl="0" algn="l">
              <a:lnSpc>
                <a:spcPct val="90000"/>
              </a:lnSpc>
              <a:spcBef>
                <a:spcPts val="400"/>
              </a:spcBef>
              <a:spcAft>
                <a:spcPts val="0"/>
              </a:spcAft>
              <a:buClr>
                <a:schemeClr val="dk1"/>
              </a:buClr>
              <a:buSzPts val="1400"/>
              <a:buFont typeface="Arial"/>
              <a:buNone/>
              <a:defRPr b="0" i="0" sz="800" u="none" cap="none" strike="noStrike">
                <a:solidFill>
                  <a:schemeClr val="dk1"/>
                </a:solidFill>
                <a:latin typeface="Calibri"/>
                <a:ea typeface="Calibri"/>
                <a:cs typeface="Calibri"/>
                <a:sym typeface="Calibri"/>
              </a:defRPr>
            </a:lvl9pPr>
          </a:lstStyle>
          <a:p/>
        </p:txBody>
      </p:sp>
      <p:sp>
        <p:nvSpPr>
          <p:cNvPr id="122" name="Shape 122"/>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23" name="Shape 123"/>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24" name="Shape 124"/>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125" name="Shape 125"/>
        <p:cNvGrpSpPr/>
        <p:nvPr/>
      </p:nvGrpSpPr>
      <p:grpSpPr>
        <a:xfrm>
          <a:off x="0" y="0"/>
          <a:ext cx="0" cy="0"/>
          <a:chOff x="0" y="0"/>
          <a:chExt cx="0" cy="0"/>
        </a:xfrm>
      </p:grpSpPr>
      <p:sp>
        <p:nvSpPr>
          <p:cNvPr id="126" name="Shape 126"/>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27" name="Shape 127"/>
          <p:cNvSpPr txBox="1"/>
          <p:nvPr>
            <p:ph idx="1" type="body"/>
          </p:nvPr>
        </p:nvSpPr>
        <p:spPr>
          <a:xfrm rot="5400000">
            <a:off x="2940300" y="-942431"/>
            <a:ext cx="3263400" cy="78867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28" name="Shape 128"/>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29" name="Shape 129"/>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30" name="Shape 130"/>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131" name="Shape 131"/>
        <p:cNvGrpSpPr/>
        <p:nvPr/>
      </p:nvGrpSpPr>
      <p:grpSpPr>
        <a:xfrm>
          <a:off x="0" y="0"/>
          <a:ext cx="0" cy="0"/>
          <a:chOff x="0" y="0"/>
          <a:chExt cx="0" cy="0"/>
        </a:xfrm>
      </p:grpSpPr>
      <p:sp>
        <p:nvSpPr>
          <p:cNvPr id="132" name="Shape 132"/>
          <p:cNvSpPr txBox="1"/>
          <p:nvPr>
            <p:ph type="title"/>
          </p:nvPr>
        </p:nvSpPr>
        <p:spPr>
          <a:xfrm rot="5400000">
            <a:off x="5350050" y="1467544"/>
            <a:ext cx="4359000" cy="1971600"/>
          </a:xfrm>
          <a:prstGeom prst="rect">
            <a:avLst/>
          </a:prstGeom>
          <a:noFill/>
          <a:ln>
            <a:noFill/>
          </a:ln>
        </p:spPr>
        <p:txBody>
          <a:bodyPr anchorCtr="0" anchor="ctr"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133" name="Shape 133"/>
          <p:cNvSpPr txBox="1"/>
          <p:nvPr>
            <p:ph idx="1" type="body"/>
          </p:nvPr>
        </p:nvSpPr>
        <p:spPr>
          <a:xfrm rot="5400000">
            <a:off x="1349475" y="-447056"/>
            <a:ext cx="4359000" cy="58008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134" name="Shape 134"/>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35" name="Shape 135"/>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136" name="Shape 136"/>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9" name="Shape 19"/>
        <p:cNvGrpSpPr/>
        <p:nvPr/>
      </p:nvGrpSpPr>
      <p:grpSpPr>
        <a:xfrm>
          <a:off x="0" y="0"/>
          <a:ext cx="0" cy="0"/>
          <a:chOff x="0" y="0"/>
          <a:chExt cx="0" cy="0"/>
        </a:xfrm>
      </p:grpSpPr>
      <p:sp>
        <p:nvSpPr>
          <p:cNvPr id="20" name="Shape 20"/>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1" name="Shape 21"/>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2" name="Shape 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23" name="Shape 2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Shape 26"/>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Shape 27"/>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29" name="Shape 2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33" name="Shape 3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4" name="Shape 34"/>
        <p:cNvGrpSpPr/>
        <p:nvPr/>
      </p:nvGrpSpPr>
      <p:grpSpPr>
        <a:xfrm>
          <a:off x="0" y="0"/>
          <a:ext cx="0" cy="0"/>
          <a:chOff x="0" y="0"/>
          <a:chExt cx="0" cy="0"/>
        </a:xfrm>
      </p:grpSpPr>
      <p:sp>
        <p:nvSpPr>
          <p:cNvPr id="35" name="Shape 35"/>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6" name="Shape 36"/>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7" name="Shape 3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38" name="Shape 38"/>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9" name="Shape 39"/>
        <p:cNvGrpSpPr/>
        <p:nvPr/>
      </p:nvGrpSpPr>
      <p:grpSpPr>
        <a:xfrm>
          <a:off x="0" y="0"/>
          <a:ext cx="0" cy="0"/>
          <a:chOff x="0" y="0"/>
          <a:chExt cx="0" cy="0"/>
        </a:xfrm>
      </p:grpSpPr>
      <p:sp>
        <p:nvSpPr>
          <p:cNvPr id="40" name="Shape 40"/>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1" name="Shape 4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42" name="Shape 42"/>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3" name="Shape 43"/>
        <p:cNvGrpSpPr/>
        <p:nvPr/>
      </p:nvGrpSpPr>
      <p:grpSpPr>
        <a:xfrm>
          <a:off x="0" y="0"/>
          <a:ext cx="0" cy="0"/>
          <a:chOff x="0" y="0"/>
          <a:chExt cx="0" cy="0"/>
        </a:xfrm>
      </p:grpSpPr>
      <p:sp>
        <p:nvSpPr>
          <p:cNvPr id="44" name="Shape 44"/>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5" name="Shape 45"/>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6" name="Shape 46"/>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7" name="Shape 47"/>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8" name="Shape 4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49" name="Shape 4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50" name="Shape 50"/>
        <p:cNvGrpSpPr/>
        <p:nvPr/>
      </p:nvGrpSpPr>
      <p:grpSpPr>
        <a:xfrm>
          <a:off x="0" y="0"/>
          <a:ext cx="0" cy="0"/>
          <a:chOff x="0" y="0"/>
          <a:chExt cx="0" cy="0"/>
        </a:xfrm>
      </p:grpSpPr>
      <p:sp>
        <p:nvSpPr>
          <p:cNvPr id="51" name="Shape 51"/>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52" name="Shape 5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
        <p:nvSpPr>
          <p:cNvPr id="53" name="Shape 53"/>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a:spcBef>
                <a:spcPts val="0"/>
              </a:spcBef>
              <a:spcAft>
                <a:spcPts val="0"/>
              </a:spcAft>
              <a:buNone/>
            </a:pPr>
            <a:fld id="{00000000-1234-1234-1234-123412341234}" type="slidenum">
              <a:rPr lang="en"/>
              <a:t>‹#›</a:t>
            </a:fld>
            <a:endParaRPr/>
          </a:p>
        </p:txBody>
      </p:sp>
      <p:sp>
        <p:nvSpPr>
          <p:cNvPr id="9" name="Shape 9"/>
          <p:cNvSpPr/>
          <p:nvPr/>
        </p:nvSpPr>
        <p:spPr>
          <a:xfrm>
            <a:off x="-14500" y="-51300"/>
            <a:ext cx="9144000" cy="452100"/>
          </a:xfrm>
          <a:prstGeom prst="rect">
            <a:avLst/>
          </a:prstGeom>
          <a:solidFill>
            <a:srgbClr val="85200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62" name="Shape 62"/>
        <p:cNvGrpSpPr/>
        <p:nvPr/>
      </p:nvGrpSpPr>
      <p:grpSpPr>
        <a:xfrm>
          <a:off x="0" y="0"/>
          <a:ext cx="0" cy="0"/>
          <a:chOff x="0" y="0"/>
          <a:chExt cx="0" cy="0"/>
        </a:xfrm>
      </p:grpSpPr>
      <p:sp>
        <p:nvSpPr>
          <p:cNvPr id="63" name="Shape 63"/>
          <p:cNvSpPr txBox="1"/>
          <p:nvPr>
            <p:ph type="title"/>
          </p:nvPr>
        </p:nvSpPr>
        <p:spPr>
          <a:xfrm>
            <a:off x="628650" y="273844"/>
            <a:ext cx="7886700" cy="994200"/>
          </a:xfrm>
          <a:prstGeom prst="rect">
            <a:avLst/>
          </a:prstGeom>
          <a:noFill/>
          <a:ln>
            <a:noFill/>
          </a:ln>
        </p:spPr>
        <p:txBody>
          <a:bodyPr anchorCtr="0" anchor="ctr" bIns="68575" lIns="68575" spcFirstLastPara="1" rIns="68575" wrap="square" tIns="68575"/>
          <a:lstStyle>
            <a:lvl1pPr indent="0" lvl="0" marL="0" marR="0" rtl="0" algn="l">
              <a:lnSpc>
                <a:spcPct val="90000"/>
              </a:lnSpc>
              <a:spcBef>
                <a:spcPts val="0"/>
              </a:spcBef>
              <a:spcAft>
                <a:spcPts val="0"/>
              </a:spcAft>
              <a:buClr>
                <a:schemeClr val="dk1"/>
              </a:buClr>
              <a:buSzPts val="1100"/>
              <a:buFont typeface="Calibri"/>
              <a:buNone/>
              <a:defRPr b="0" i="0" sz="3300" u="none" cap="none" strike="noStrike">
                <a:solidFill>
                  <a:schemeClr val="dk1"/>
                </a:solidFill>
                <a:latin typeface="Calibri"/>
                <a:ea typeface="Calibri"/>
                <a:cs typeface="Calibri"/>
                <a:sym typeface="Calibri"/>
              </a:defRPr>
            </a:lvl1pPr>
            <a:lvl2pPr indent="0" lvl="1" rtl="0">
              <a:spcBef>
                <a:spcPts val="0"/>
              </a:spcBef>
              <a:spcAft>
                <a:spcPts val="0"/>
              </a:spcAft>
              <a:buSzPts val="1100"/>
              <a:buNone/>
              <a:defRPr sz="1400"/>
            </a:lvl2pPr>
            <a:lvl3pPr indent="0" lvl="2" rtl="0">
              <a:spcBef>
                <a:spcPts val="0"/>
              </a:spcBef>
              <a:spcAft>
                <a:spcPts val="0"/>
              </a:spcAft>
              <a:buSzPts val="1100"/>
              <a:buNone/>
              <a:defRPr sz="1400"/>
            </a:lvl3pPr>
            <a:lvl4pPr indent="0" lvl="3" rtl="0">
              <a:spcBef>
                <a:spcPts val="0"/>
              </a:spcBef>
              <a:spcAft>
                <a:spcPts val="0"/>
              </a:spcAft>
              <a:buSzPts val="1100"/>
              <a:buNone/>
              <a:defRPr sz="1400"/>
            </a:lvl4pPr>
            <a:lvl5pPr indent="0" lvl="4" rtl="0">
              <a:spcBef>
                <a:spcPts val="0"/>
              </a:spcBef>
              <a:spcAft>
                <a:spcPts val="0"/>
              </a:spcAft>
              <a:buSzPts val="1100"/>
              <a:buNone/>
              <a:defRPr sz="1400"/>
            </a:lvl5pPr>
            <a:lvl6pPr indent="0" lvl="5" rtl="0">
              <a:spcBef>
                <a:spcPts val="0"/>
              </a:spcBef>
              <a:spcAft>
                <a:spcPts val="0"/>
              </a:spcAft>
              <a:buSzPts val="1100"/>
              <a:buNone/>
              <a:defRPr sz="1400"/>
            </a:lvl6pPr>
            <a:lvl7pPr indent="0" lvl="6" rtl="0">
              <a:spcBef>
                <a:spcPts val="0"/>
              </a:spcBef>
              <a:spcAft>
                <a:spcPts val="0"/>
              </a:spcAft>
              <a:buSzPts val="1100"/>
              <a:buNone/>
              <a:defRPr sz="1400"/>
            </a:lvl7pPr>
            <a:lvl8pPr indent="0" lvl="7" rtl="0">
              <a:spcBef>
                <a:spcPts val="0"/>
              </a:spcBef>
              <a:spcAft>
                <a:spcPts val="0"/>
              </a:spcAft>
              <a:buSzPts val="1100"/>
              <a:buNone/>
              <a:defRPr sz="1400"/>
            </a:lvl8pPr>
            <a:lvl9pPr indent="0" lvl="8" rtl="0">
              <a:spcBef>
                <a:spcPts val="0"/>
              </a:spcBef>
              <a:spcAft>
                <a:spcPts val="0"/>
              </a:spcAft>
              <a:buSzPts val="1100"/>
              <a:buNone/>
              <a:defRPr sz="1400"/>
            </a:lvl9pPr>
          </a:lstStyle>
          <a:p/>
        </p:txBody>
      </p:sp>
      <p:sp>
        <p:nvSpPr>
          <p:cNvPr id="64" name="Shape 64"/>
          <p:cNvSpPr txBox="1"/>
          <p:nvPr>
            <p:ph idx="1" type="body"/>
          </p:nvPr>
        </p:nvSpPr>
        <p:spPr>
          <a:xfrm>
            <a:off x="628650" y="1369219"/>
            <a:ext cx="7886700" cy="3263400"/>
          </a:xfrm>
          <a:prstGeom prst="rect">
            <a:avLst/>
          </a:prstGeom>
          <a:noFill/>
          <a:ln>
            <a:noFill/>
          </a:ln>
        </p:spPr>
        <p:txBody>
          <a:bodyPr anchorCtr="0" anchor="t" bIns="68575" lIns="68575" spcFirstLastPara="1" rIns="68575" wrap="square" tIns="68575"/>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628650" y="4767263"/>
            <a:ext cx="2057400" cy="273900"/>
          </a:xfrm>
          <a:prstGeom prst="rect">
            <a:avLst/>
          </a:prstGeom>
          <a:noFill/>
          <a:ln>
            <a:noFill/>
          </a:ln>
        </p:spPr>
        <p:txBody>
          <a:bodyPr anchorCtr="0" anchor="ctr" bIns="68575" lIns="68575" spcFirstLastPara="1" rIns="68575" wrap="square" tIns="68575"/>
          <a:lstStyle>
            <a:lvl1pPr indent="0" lvl="0" mar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028950" y="4767263"/>
            <a:ext cx="3086100" cy="273900"/>
          </a:xfrm>
          <a:prstGeom prst="rect">
            <a:avLst/>
          </a:prstGeom>
          <a:noFill/>
          <a:ln>
            <a:noFill/>
          </a:ln>
        </p:spPr>
        <p:txBody>
          <a:bodyPr anchorCtr="0" anchor="ctr" bIns="68575" lIns="68575" spcFirstLastPara="1" rIns="68575" wrap="square" tIns="68575"/>
          <a:lstStyle>
            <a:lvl1pPr indent="0" lvl="0" mar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indent="0" lvl="1" marL="3429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indent="0" lvl="2" marL="6858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indent="0" lvl="3" marL="10287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indent="0" lvl="4" marL="13716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indent="0" lvl="5" marL="17145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indent="0" lvl="6" marL="20574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indent="0" lvl="7" marL="24003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indent="0" lvl="8" marL="2743200"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6.png"/><Relationship Id="rId6" Type="http://schemas.openxmlformats.org/officeDocument/2006/relationships/image" Target="../media/image5.png"/><Relationship Id="rId7"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ctrTitle"/>
          </p:nvPr>
        </p:nvSpPr>
        <p:spPr>
          <a:xfrm>
            <a:off x="311688" y="1474275"/>
            <a:ext cx="8520600" cy="1314000"/>
          </a:xfrm>
          <a:prstGeom prst="rect">
            <a:avLst/>
          </a:prstGeom>
        </p:spPr>
        <p:txBody>
          <a:bodyPr anchorCtr="0" anchor="b" bIns="91425" lIns="91425" spcFirstLastPara="1" rIns="91425" wrap="square" tIns="91425">
            <a:noAutofit/>
          </a:bodyPr>
          <a:lstStyle/>
          <a:p>
            <a:pPr indent="0" lvl="0" marL="0" algn="l">
              <a:spcBef>
                <a:spcPts val="0"/>
              </a:spcBef>
              <a:spcAft>
                <a:spcPts val="0"/>
              </a:spcAft>
              <a:buNone/>
            </a:pPr>
            <a:r>
              <a:rPr lang="en" sz="4000">
                <a:latin typeface="Times New Roman"/>
                <a:ea typeface="Times New Roman"/>
                <a:cs typeface="Times New Roman"/>
                <a:sym typeface="Times New Roman"/>
              </a:rPr>
              <a:t>ASCCC Transfer, Articulation, and Student Services Regional Meeting</a:t>
            </a:r>
            <a:endParaRPr sz="4000">
              <a:latin typeface="Times New Roman"/>
              <a:ea typeface="Times New Roman"/>
              <a:cs typeface="Times New Roman"/>
              <a:sym typeface="Times New Roman"/>
            </a:endParaRPr>
          </a:p>
        </p:txBody>
      </p:sp>
      <p:sp>
        <p:nvSpPr>
          <p:cNvPr id="142" name="Shape 142"/>
          <p:cNvSpPr txBox="1"/>
          <p:nvPr>
            <p:ph idx="1" type="subTitle"/>
          </p:nvPr>
        </p:nvSpPr>
        <p:spPr>
          <a:xfrm>
            <a:off x="311700" y="2880775"/>
            <a:ext cx="8520600" cy="780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sz="2400">
              <a:latin typeface="Times New Roman"/>
              <a:ea typeface="Times New Roman"/>
              <a:cs typeface="Times New Roman"/>
              <a:sym typeface="Times New Roman"/>
            </a:endParaRPr>
          </a:p>
        </p:txBody>
      </p:sp>
      <p:pic>
        <p:nvPicPr>
          <p:cNvPr id="143" name="Shape 143"/>
          <p:cNvPicPr preferRelativeResize="0"/>
          <p:nvPr/>
        </p:nvPicPr>
        <p:blipFill>
          <a:blip r:embed="rId3">
            <a:alphaModFix/>
          </a:blip>
          <a:stretch>
            <a:fillRect/>
          </a:stretch>
        </p:blipFill>
        <p:spPr>
          <a:xfrm>
            <a:off x="2986075" y="583800"/>
            <a:ext cx="3171825" cy="581025"/>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marR="0" rtl="0" algn="l">
              <a:lnSpc>
                <a:spcPct val="90000"/>
              </a:lnSpc>
              <a:spcBef>
                <a:spcPts val="0"/>
              </a:spcBef>
              <a:spcAft>
                <a:spcPts val="0"/>
              </a:spcAft>
              <a:buClr>
                <a:schemeClr val="dk1"/>
              </a:buClr>
              <a:buFont typeface="Calibri"/>
              <a:buNone/>
            </a:pPr>
            <a:r>
              <a:rPr b="0" i="0" lang="en" sz="3300" u="none" cap="none" strike="noStrike">
                <a:solidFill>
                  <a:schemeClr val="dk1"/>
                </a:solidFill>
                <a:latin typeface="Calibri"/>
                <a:ea typeface="Calibri"/>
                <a:cs typeface="Calibri"/>
                <a:sym typeface="Calibri"/>
              </a:rPr>
              <a:t>Ensure Learning</a:t>
            </a:r>
            <a:endParaRPr b="0" i="0" sz="3300" u="none" cap="none" strike="noStrike">
              <a:solidFill>
                <a:schemeClr val="dk1"/>
              </a:solidFill>
              <a:latin typeface="Calibri"/>
              <a:ea typeface="Calibri"/>
              <a:cs typeface="Calibri"/>
              <a:sym typeface="Calibri"/>
            </a:endParaRPr>
          </a:p>
        </p:txBody>
      </p:sp>
      <p:sp>
        <p:nvSpPr>
          <p:cNvPr id="208" name="Shape 208"/>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marR="0" rtl="0" algn="l">
              <a:lnSpc>
                <a:spcPct val="90000"/>
              </a:lnSpc>
              <a:spcBef>
                <a:spcPts val="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Learning outcomes are clearly defined for each of the college’s programs and for the courses in those programs</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Outcomes designed to prepare students for employment and further education</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Outcomes are clear, measurable, and assessed regularly and results used to improve instruction and program/institutional effectiveness</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Students internalize the content they’ve learned in their courses by participating in group projects, internships and other applied learning experiences</a:t>
            </a:r>
            <a:endParaRPr b="0" i="0" sz="2100" u="none" cap="none" strike="noStrike">
              <a:solidFill>
                <a:schemeClr val="dk1"/>
              </a:solidFill>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What’s Happening with Your College?</a:t>
            </a:r>
            <a:endParaRPr/>
          </a:p>
        </p:txBody>
      </p:sp>
      <p:sp>
        <p:nvSpPr>
          <p:cNvPr id="214" name="Shape 2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What infrastructure (staffing, money, committees) has your college created or repurposed to approach the development of a guided pathways framework and what is the role of your student services administration and faculty?</a:t>
            </a:r>
            <a:endParaRPr/>
          </a:p>
        </p:txBody>
      </p:sp>
      <p:sp>
        <p:nvSpPr>
          <p:cNvPr id="215" name="Shape 2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Shape 2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What’s Happening with Your College?</a:t>
            </a:r>
            <a:endParaRPr/>
          </a:p>
        </p:txBody>
      </p:sp>
      <p:sp>
        <p:nvSpPr>
          <p:cNvPr id="221" name="Shape 22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2400"/>
              <a:t>How does that infrastructure maintain your local shared planning and decision making (shared governance) process?</a:t>
            </a:r>
            <a:endParaRPr sz="2400"/>
          </a:p>
        </p:txBody>
      </p:sp>
      <p:sp>
        <p:nvSpPr>
          <p:cNvPr id="222" name="Shape 2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6" name="Shape 226"/>
        <p:cNvGrpSpPr/>
        <p:nvPr/>
      </p:nvGrpSpPr>
      <p:grpSpPr>
        <a:xfrm>
          <a:off x="0" y="0"/>
          <a:ext cx="0" cy="0"/>
          <a:chOff x="0" y="0"/>
          <a:chExt cx="0" cy="0"/>
        </a:xfrm>
      </p:grpSpPr>
      <p:sp>
        <p:nvSpPr>
          <p:cNvPr id="227" name="Shape 2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What’s Happening with Your College?</a:t>
            </a:r>
            <a:endParaRPr/>
          </a:p>
        </p:txBody>
      </p:sp>
      <p:sp>
        <p:nvSpPr>
          <p:cNvPr id="228" name="Shape 22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2400"/>
              <a:t>What is one major challenge your college community has faced regarding the role of student services faculty, staff, an administration in guided pathways and what strategies have you discussed  to overcome that challenge? </a:t>
            </a:r>
            <a:endParaRPr sz="2400"/>
          </a:p>
        </p:txBody>
      </p:sp>
      <p:sp>
        <p:nvSpPr>
          <p:cNvPr id="229" name="Shape 2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3" name="Shape 233"/>
        <p:cNvGrpSpPr/>
        <p:nvPr/>
      </p:nvGrpSpPr>
      <p:grpSpPr>
        <a:xfrm>
          <a:off x="0" y="0"/>
          <a:ext cx="0" cy="0"/>
          <a:chOff x="0" y="0"/>
          <a:chExt cx="0" cy="0"/>
        </a:xfrm>
      </p:grpSpPr>
      <p:sp>
        <p:nvSpPr>
          <p:cNvPr id="234" name="Shape 23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What’s Happening with Your College?</a:t>
            </a:r>
            <a:endParaRPr/>
          </a:p>
        </p:txBody>
      </p:sp>
      <p:sp>
        <p:nvSpPr>
          <p:cNvPr id="235" name="Shape 23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2400"/>
              <a:t>Has your college discussed program mapping and what role do counseling and student services faculty play in that process?</a:t>
            </a:r>
            <a:endParaRPr sz="2400"/>
          </a:p>
        </p:txBody>
      </p:sp>
      <p:sp>
        <p:nvSpPr>
          <p:cNvPr id="236" name="Shape 2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0" name="Shape 240"/>
        <p:cNvGrpSpPr/>
        <p:nvPr/>
      </p:nvGrpSpPr>
      <p:grpSpPr>
        <a:xfrm>
          <a:off x="0" y="0"/>
          <a:ext cx="0" cy="0"/>
          <a:chOff x="0" y="0"/>
          <a:chExt cx="0" cy="0"/>
        </a:xfrm>
      </p:grpSpPr>
      <p:sp>
        <p:nvSpPr>
          <p:cNvPr id="241" name="Shape 24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What’s Happening with Your College?</a:t>
            </a:r>
            <a:endParaRPr/>
          </a:p>
        </p:txBody>
      </p:sp>
      <p:sp>
        <p:nvSpPr>
          <p:cNvPr id="242" name="Shape 242"/>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2400"/>
              <a:t>What conversations have you had surrounding library and tutoring services to support guided pathways? </a:t>
            </a:r>
            <a:endParaRPr sz="2400"/>
          </a:p>
        </p:txBody>
      </p:sp>
      <p:sp>
        <p:nvSpPr>
          <p:cNvPr id="243" name="Shape 2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7" name="Shape 247"/>
        <p:cNvGrpSpPr/>
        <p:nvPr/>
      </p:nvGrpSpPr>
      <p:grpSpPr>
        <a:xfrm>
          <a:off x="0" y="0"/>
          <a:ext cx="0" cy="0"/>
          <a:chOff x="0" y="0"/>
          <a:chExt cx="0" cy="0"/>
        </a:xfrm>
      </p:grpSpPr>
      <p:sp>
        <p:nvSpPr>
          <p:cNvPr id="248" name="Shape 2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What’s Happening with Your College?</a:t>
            </a:r>
            <a:endParaRPr/>
          </a:p>
        </p:txBody>
      </p:sp>
      <p:sp>
        <p:nvSpPr>
          <p:cNvPr id="249" name="Shape 2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spcBef>
                <a:spcPts val="0"/>
              </a:spcBef>
              <a:spcAft>
                <a:spcPts val="1600"/>
              </a:spcAft>
              <a:buNone/>
            </a:pPr>
            <a:r>
              <a:rPr lang="en" sz="2400"/>
              <a:t>Have conversations around AB 705 been integrated into discussions around guided pathways?</a:t>
            </a:r>
            <a:endParaRPr sz="2400"/>
          </a:p>
        </p:txBody>
      </p:sp>
      <p:sp>
        <p:nvSpPr>
          <p:cNvPr id="250" name="Shape 2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rtl="0">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7" name="Shape 147"/>
        <p:cNvGrpSpPr/>
        <p:nvPr/>
      </p:nvGrpSpPr>
      <p:grpSpPr>
        <a:xfrm>
          <a:off x="0" y="0"/>
          <a:ext cx="0" cy="0"/>
          <a:chOff x="0" y="0"/>
          <a:chExt cx="0" cy="0"/>
        </a:xfrm>
      </p:grpSpPr>
      <p:sp>
        <p:nvSpPr>
          <p:cNvPr id="148" name="Shape 14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Committee Members</a:t>
            </a:r>
            <a:endParaRPr/>
          </a:p>
        </p:txBody>
      </p:sp>
      <p:sp>
        <p:nvSpPr>
          <p:cNvPr id="149" name="Shape 14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Julie Land		El Camino College</a:t>
            </a:r>
            <a:br>
              <a:rPr lang="en"/>
            </a:br>
            <a:r>
              <a:rPr lang="en"/>
              <a:t>Maurice Geddis	Sacramento City College</a:t>
            </a:r>
            <a:br>
              <a:rPr lang="en"/>
            </a:br>
            <a:r>
              <a:rPr lang="en"/>
              <a:t>Jackie Stahlke	Victor Valley College</a:t>
            </a:r>
            <a:br>
              <a:rPr lang="en"/>
            </a:br>
            <a:r>
              <a:rPr lang="en"/>
              <a:t>David DeGroot	Allan Hancock College</a:t>
            </a:r>
            <a:br>
              <a:rPr lang="en"/>
            </a:br>
            <a:r>
              <a:rPr lang="en"/>
              <a:t>Clarisa Veras		Sacramento City College</a:t>
            </a:r>
            <a:br>
              <a:rPr lang="en"/>
            </a:br>
            <a:r>
              <a:rPr lang="en"/>
              <a:t>Latonya Parker	Moreno Valley College</a:t>
            </a:r>
            <a:br>
              <a:rPr lang="en"/>
            </a:br>
            <a:r>
              <a:rPr lang="en"/>
              <a:t>Randy Beach	Southwestern College</a:t>
            </a:r>
            <a:endParaRPr/>
          </a:p>
        </p:txBody>
      </p:sp>
      <p:sp>
        <p:nvSpPr>
          <p:cNvPr id="150" name="Shape 1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4" name="Shape 154"/>
        <p:cNvGrpSpPr/>
        <p:nvPr/>
      </p:nvGrpSpPr>
      <p:grpSpPr>
        <a:xfrm>
          <a:off x="0" y="0"/>
          <a:ext cx="0" cy="0"/>
          <a:chOff x="0" y="0"/>
          <a:chExt cx="0" cy="0"/>
        </a:xfrm>
      </p:grpSpPr>
      <p:sp>
        <p:nvSpPr>
          <p:cNvPr id="155" name="Shape 15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Agenda</a:t>
            </a:r>
            <a:endParaRPr/>
          </a:p>
        </p:txBody>
      </p:sp>
      <p:sp>
        <p:nvSpPr>
          <p:cNvPr id="156" name="Shape 15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8:30-9:00 Registration</a:t>
            </a:r>
            <a:endParaRPr/>
          </a:p>
          <a:p>
            <a:pPr indent="0" lvl="0" marL="0">
              <a:spcBef>
                <a:spcPts val="1600"/>
              </a:spcBef>
              <a:spcAft>
                <a:spcPts val="0"/>
              </a:spcAft>
              <a:buNone/>
            </a:pPr>
            <a:r>
              <a:rPr lang="en"/>
              <a:t>9:00-10:15 </a:t>
            </a:r>
            <a:r>
              <a:rPr lang="en"/>
              <a:t>Welcome</a:t>
            </a:r>
            <a:r>
              <a:rPr lang="en"/>
              <a:t> and Guided Pathways Panel</a:t>
            </a:r>
            <a:endParaRPr/>
          </a:p>
          <a:p>
            <a:pPr indent="0" lvl="0" marL="0">
              <a:spcBef>
                <a:spcPts val="1600"/>
              </a:spcBef>
              <a:spcAft>
                <a:spcPts val="0"/>
              </a:spcAft>
              <a:buNone/>
            </a:pPr>
            <a:r>
              <a:rPr lang="en"/>
              <a:t>10:15-10:30 Break</a:t>
            </a:r>
            <a:endParaRPr/>
          </a:p>
          <a:p>
            <a:pPr indent="0" lvl="0" marL="0">
              <a:spcBef>
                <a:spcPts val="1600"/>
              </a:spcBef>
              <a:spcAft>
                <a:spcPts val="0"/>
              </a:spcAft>
              <a:buNone/>
            </a:pPr>
            <a:r>
              <a:rPr lang="en"/>
              <a:t>10:30-11:30 </a:t>
            </a:r>
            <a:r>
              <a:rPr lang="en"/>
              <a:t>Advising</a:t>
            </a:r>
            <a:r>
              <a:rPr lang="en"/>
              <a:t> Students about General </a:t>
            </a:r>
            <a:r>
              <a:rPr lang="en"/>
              <a:t>Education</a:t>
            </a:r>
            <a:endParaRPr/>
          </a:p>
          <a:p>
            <a:pPr indent="0" lvl="0" marL="0">
              <a:spcBef>
                <a:spcPts val="1600"/>
              </a:spcBef>
              <a:spcAft>
                <a:spcPts val="0"/>
              </a:spcAft>
              <a:buNone/>
            </a:pPr>
            <a:r>
              <a:rPr lang="en"/>
              <a:t>11:30-12:20 Lunch</a:t>
            </a:r>
            <a:endParaRPr/>
          </a:p>
          <a:p>
            <a:pPr indent="0" lvl="0" marL="0">
              <a:spcBef>
                <a:spcPts val="1600"/>
              </a:spcBef>
              <a:spcAft>
                <a:spcPts val="0"/>
              </a:spcAft>
              <a:buNone/>
            </a:pPr>
            <a:r>
              <a:rPr lang="en"/>
              <a:t>12:30-1:30 Breakouts (Orchard and Recital Hall)</a:t>
            </a:r>
            <a:endParaRPr/>
          </a:p>
          <a:p>
            <a:pPr indent="0" lvl="0" marL="0">
              <a:spcBef>
                <a:spcPts val="1600"/>
              </a:spcBef>
              <a:spcAft>
                <a:spcPts val="0"/>
              </a:spcAft>
              <a:buNone/>
            </a:pPr>
            <a:r>
              <a:rPr lang="en"/>
              <a:t>1:40-2:40 </a:t>
            </a:r>
            <a:r>
              <a:rPr lang="en"/>
              <a:t>Breakouts (Orchard and Recital Hall)</a:t>
            </a:r>
            <a:endParaRPr/>
          </a:p>
          <a:p>
            <a:pPr indent="0" lvl="0" marL="0">
              <a:spcBef>
                <a:spcPts val="1600"/>
              </a:spcBef>
              <a:spcAft>
                <a:spcPts val="0"/>
              </a:spcAft>
              <a:buNone/>
            </a:pPr>
            <a:r>
              <a:t/>
            </a:r>
            <a:endParaRPr/>
          </a:p>
          <a:p>
            <a:pPr indent="0" lvl="0" marL="0">
              <a:spcBef>
                <a:spcPts val="1600"/>
              </a:spcBef>
              <a:spcAft>
                <a:spcPts val="0"/>
              </a:spcAft>
              <a:buNone/>
            </a:pPr>
            <a:r>
              <a:t/>
            </a:r>
            <a:endParaRPr/>
          </a:p>
          <a:p>
            <a:pPr indent="0" lvl="0" marL="0">
              <a:spcBef>
                <a:spcPts val="1600"/>
              </a:spcBef>
              <a:spcAft>
                <a:spcPts val="1600"/>
              </a:spcAft>
              <a:buNone/>
            </a:pPr>
            <a:r>
              <a:t/>
            </a:r>
            <a:endParaRPr/>
          </a:p>
        </p:txBody>
      </p:sp>
      <p:sp>
        <p:nvSpPr>
          <p:cNvPr id="157" name="Shape 1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sp>
        <p:nvSpPr>
          <p:cNvPr id="162" name="Shape 16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Role of Student Services and the Guided </a:t>
            </a:r>
            <a:r>
              <a:rPr lang="en"/>
              <a:t>Pathways Framework </a:t>
            </a:r>
            <a:endParaRPr/>
          </a:p>
          <a:p>
            <a:pPr indent="0" lvl="0" marL="0">
              <a:spcBef>
                <a:spcPts val="0"/>
              </a:spcBef>
              <a:spcAft>
                <a:spcPts val="0"/>
              </a:spcAft>
              <a:buNone/>
            </a:pPr>
            <a:r>
              <a:t/>
            </a:r>
            <a:endParaRPr/>
          </a:p>
        </p:txBody>
      </p:sp>
      <p:sp>
        <p:nvSpPr>
          <p:cNvPr id="163" name="Shape 163"/>
          <p:cNvSpPr txBox="1"/>
          <p:nvPr>
            <p:ph idx="1" type="body"/>
          </p:nvPr>
        </p:nvSpPr>
        <p:spPr>
          <a:xfrm>
            <a:off x="311700" y="2111375"/>
            <a:ext cx="8520600" cy="2457600"/>
          </a:xfrm>
          <a:prstGeom prst="rect">
            <a:avLst/>
          </a:prstGeom>
        </p:spPr>
        <p:txBody>
          <a:bodyPr anchorCtr="0" anchor="t" bIns="91425" lIns="91425" spcFirstLastPara="1" rIns="91425" wrap="square" tIns="91425">
            <a:noAutofit/>
          </a:bodyPr>
          <a:lstStyle/>
          <a:p>
            <a:pPr indent="0" lvl="0" marL="0" rtl="0">
              <a:lnSpc>
                <a:spcPct val="100000"/>
              </a:lnSpc>
              <a:spcBef>
                <a:spcPts val="0"/>
              </a:spcBef>
              <a:spcAft>
                <a:spcPts val="0"/>
              </a:spcAft>
              <a:buClr>
                <a:schemeClr val="dk1"/>
              </a:buClr>
              <a:buSzPts val="1100"/>
              <a:buFont typeface="Arial"/>
              <a:buNone/>
            </a:pPr>
            <a:r>
              <a:rPr lang="en" sz="2000">
                <a:solidFill>
                  <a:schemeClr val="dk1"/>
                </a:solidFill>
              </a:rPr>
              <a:t>Interim  Associate Vice President, Student Services, Tom Mauch, Mt. San Antonio College </a:t>
            </a:r>
            <a:br>
              <a:rPr lang="en" sz="2000">
                <a:solidFill>
                  <a:schemeClr val="dk1"/>
                </a:solidFill>
              </a:rPr>
            </a:br>
            <a:endParaRPr sz="2000">
              <a:solidFill>
                <a:schemeClr val="dk1"/>
              </a:solidFill>
            </a:endParaRPr>
          </a:p>
          <a:p>
            <a:pPr indent="0" lvl="0" marL="0" rtl="0">
              <a:lnSpc>
                <a:spcPct val="100000"/>
              </a:lnSpc>
              <a:spcBef>
                <a:spcPts val="0"/>
              </a:spcBef>
              <a:spcAft>
                <a:spcPts val="0"/>
              </a:spcAft>
              <a:buClr>
                <a:schemeClr val="dk1"/>
              </a:buClr>
              <a:buSzPts val="1100"/>
              <a:buFont typeface="Arial"/>
              <a:buNone/>
            </a:pPr>
            <a:r>
              <a:rPr lang="en" sz="2000">
                <a:solidFill>
                  <a:schemeClr val="dk1"/>
                </a:solidFill>
              </a:rPr>
              <a:t>Derek Majors, Counselor, Los Angeles Trade Technical College </a:t>
            </a:r>
            <a:br>
              <a:rPr lang="en" sz="2000">
                <a:solidFill>
                  <a:schemeClr val="dk1"/>
                </a:solidFill>
              </a:rPr>
            </a:br>
            <a:endParaRPr sz="2000">
              <a:solidFill>
                <a:schemeClr val="dk1"/>
              </a:solidFill>
            </a:endParaRPr>
          </a:p>
          <a:p>
            <a:pPr indent="0" lvl="0" marL="0" rtl="0">
              <a:lnSpc>
                <a:spcPct val="100000"/>
              </a:lnSpc>
              <a:spcBef>
                <a:spcPts val="0"/>
              </a:spcBef>
              <a:spcAft>
                <a:spcPts val="0"/>
              </a:spcAft>
              <a:buClr>
                <a:schemeClr val="dk1"/>
              </a:buClr>
              <a:buSzPts val="1100"/>
              <a:buFont typeface="Arial"/>
              <a:buNone/>
            </a:pPr>
            <a:r>
              <a:rPr lang="en" sz="2000">
                <a:solidFill>
                  <a:schemeClr val="dk1"/>
                </a:solidFill>
              </a:rPr>
              <a:t>Randy Beach, Southwestern College, ASCCC Executive Committee and ASCCC Guided Pathways Task Force</a:t>
            </a:r>
            <a:br>
              <a:rPr lang="en" sz="2000">
                <a:solidFill>
                  <a:schemeClr val="dk1"/>
                </a:solidFill>
              </a:rPr>
            </a:br>
            <a:endParaRPr sz="2000"/>
          </a:p>
        </p:txBody>
      </p:sp>
      <p:sp>
        <p:nvSpPr>
          <p:cNvPr id="164" name="Shape 16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8" name="Shape 168"/>
        <p:cNvGrpSpPr/>
        <p:nvPr/>
      </p:nvGrpSpPr>
      <p:grpSpPr>
        <a:xfrm>
          <a:off x="0" y="0"/>
          <a:ext cx="0" cy="0"/>
          <a:chOff x="0" y="0"/>
          <a:chExt cx="0" cy="0"/>
        </a:xfrm>
      </p:grpSpPr>
      <p:sp>
        <p:nvSpPr>
          <p:cNvPr id="169" name="Shape 16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
        <p:nvSpPr>
          <p:cNvPr id="170" name="Shape 17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t/>
            </a:r>
            <a:endParaRPr/>
          </a:p>
        </p:txBody>
      </p:sp>
      <p:sp>
        <p:nvSpPr>
          <p:cNvPr id="171" name="Shape 17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pic>
        <p:nvPicPr>
          <p:cNvPr id="172" name="Shape 172"/>
          <p:cNvPicPr preferRelativeResize="0"/>
          <p:nvPr/>
        </p:nvPicPr>
        <p:blipFill>
          <a:blip r:embed="rId3">
            <a:alphaModFix/>
          </a:blip>
          <a:stretch>
            <a:fillRect/>
          </a:stretch>
        </p:blipFill>
        <p:spPr>
          <a:xfrm>
            <a:off x="382775" y="588875"/>
            <a:ext cx="8378450" cy="423257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marR="0" rtl="0" algn="l">
              <a:lnSpc>
                <a:spcPct val="90000"/>
              </a:lnSpc>
              <a:spcBef>
                <a:spcPts val="0"/>
              </a:spcBef>
              <a:spcAft>
                <a:spcPts val="0"/>
              </a:spcAft>
              <a:buClr>
                <a:schemeClr val="dk1"/>
              </a:buClr>
              <a:buFont typeface="Calibri"/>
              <a:buNone/>
            </a:pPr>
            <a:r>
              <a:rPr b="0" i="0" lang="en" sz="3300" u="none" cap="none" strike="noStrike">
                <a:solidFill>
                  <a:schemeClr val="dk1"/>
                </a:solidFill>
                <a:latin typeface="Calibri"/>
                <a:ea typeface="Calibri"/>
                <a:cs typeface="Calibri"/>
                <a:sym typeface="Calibri"/>
              </a:rPr>
              <a:t>The Four Pillars</a:t>
            </a:r>
            <a:endParaRPr b="0" i="0" sz="3300" u="none" cap="none" strike="noStrike">
              <a:solidFill>
                <a:schemeClr val="dk1"/>
              </a:solidFill>
              <a:latin typeface="Calibri"/>
              <a:ea typeface="Calibri"/>
              <a:cs typeface="Calibri"/>
              <a:sym typeface="Calibri"/>
            </a:endParaRPr>
          </a:p>
        </p:txBody>
      </p:sp>
      <p:sp>
        <p:nvSpPr>
          <p:cNvPr id="178" name="Shape 178"/>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38100" lvl="0" marL="177800" marR="0" rtl="0" algn="l">
              <a:lnSpc>
                <a:spcPct val="90000"/>
              </a:lnSpc>
              <a:spcBef>
                <a:spcPts val="0"/>
              </a:spcBef>
              <a:spcAft>
                <a:spcPts val="0"/>
              </a:spcAft>
              <a:buClr>
                <a:schemeClr val="dk1"/>
              </a:buClr>
              <a:buSzPts val="2100"/>
              <a:buFont typeface="Arial"/>
              <a:buNone/>
            </a:pPr>
            <a:r>
              <a:t/>
            </a:r>
            <a:endParaRPr b="0" i="0" sz="2100" u="none" cap="none" strike="noStrike">
              <a:solidFill>
                <a:schemeClr val="dk1"/>
              </a:solidFill>
              <a:latin typeface="Calibri"/>
              <a:ea typeface="Calibri"/>
              <a:cs typeface="Calibri"/>
              <a:sym typeface="Calibri"/>
            </a:endParaRPr>
          </a:p>
        </p:txBody>
      </p:sp>
      <p:grpSp>
        <p:nvGrpSpPr>
          <p:cNvPr id="179" name="Shape 179"/>
          <p:cNvGrpSpPr/>
          <p:nvPr/>
        </p:nvGrpSpPr>
        <p:grpSpPr>
          <a:xfrm>
            <a:off x="2723576" y="1495229"/>
            <a:ext cx="3301576" cy="3137519"/>
            <a:chOff x="2220446" y="1459569"/>
            <a:chExt cx="4703100" cy="4469400"/>
          </a:xfrm>
        </p:grpSpPr>
        <p:pic>
          <p:nvPicPr>
            <p:cNvPr id="180" name="Shape 180"/>
            <p:cNvPicPr preferRelativeResize="0"/>
            <p:nvPr/>
          </p:nvPicPr>
          <p:blipFill rotWithShape="1">
            <a:blip r:embed="rId3">
              <a:alphaModFix/>
            </a:blip>
            <a:srcRect b="0" l="0" r="0" t="0"/>
            <a:stretch/>
          </p:blipFill>
          <p:spPr>
            <a:xfrm>
              <a:off x="2220446" y="1459569"/>
              <a:ext cx="4703100" cy="4469400"/>
            </a:xfrm>
            <a:prstGeom prst="rect">
              <a:avLst/>
            </a:prstGeom>
            <a:noFill/>
            <a:ln>
              <a:noFill/>
            </a:ln>
          </p:spPr>
        </p:pic>
        <p:pic>
          <p:nvPicPr>
            <p:cNvPr id="181" name="Shape 181"/>
            <p:cNvPicPr preferRelativeResize="0"/>
            <p:nvPr/>
          </p:nvPicPr>
          <p:blipFill rotWithShape="1">
            <a:blip r:embed="rId4">
              <a:alphaModFix/>
            </a:blip>
            <a:srcRect b="0" l="0" r="0" t="0"/>
            <a:stretch/>
          </p:blipFill>
          <p:spPr>
            <a:xfrm>
              <a:off x="2571750" y="2420874"/>
              <a:ext cx="726900" cy="3018000"/>
            </a:xfrm>
            <a:prstGeom prst="rect">
              <a:avLst/>
            </a:prstGeom>
            <a:noFill/>
            <a:ln>
              <a:noFill/>
            </a:ln>
          </p:spPr>
        </p:pic>
        <p:pic>
          <p:nvPicPr>
            <p:cNvPr id="182" name="Shape 182"/>
            <p:cNvPicPr preferRelativeResize="0"/>
            <p:nvPr/>
          </p:nvPicPr>
          <p:blipFill rotWithShape="1">
            <a:blip r:embed="rId5">
              <a:alphaModFix/>
            </a:blip>
            <a:srcRect b="0" l="0" r="0" t="0"/>
            <a:stretch/>
          </p:blipFill>
          <p:spPr>
            <a:xfrm>
              <a:off x="3676650" y="2420877"/>
              <a:ext cx="726900" cy="3018000"/>
            </a:xfrm>
            <a:prstGeom prst="rect">
              <a:avLst/>
            </a:prstGeom>
            <a:noFill/>
            <a:ln>
              <a:noFill/>
            </a:ln>
          </p:spPr>
        </p:pic>
        <p:pic>
          <p:nvPicPr>
            <p:cNvPr id="183" name="Shape 183"/>
            <p:cNvPicPr preferRelativeResize="0"/>
            <p:nvPr/>
          </p:nvPicPr>
          <p:blipFill rotWithShape="1">
            <a:blip r:embed="rId6">
              <a:alphaModFix/>
            </a:blip>
            <a:srcRect b="0" l="0" r="0" t="0"/>
            <a:stretch/>
          </p:blipFill>
          <p:spPr>
            <a:xfrm>
              <a:off x="4781550" y="2420877"/>
              <a:ext cx="726900" cy="3018000"/>
            </a:xfrm>
            <a:prstGeom prst="rect">
              <a:avLst/>
            </a:prstGeom>
            <a:noFill/>
            <a:ln>
              <a:noFill/>
            </a:ln>
          </p:spPr>
        </p:pic>
        <p:pic>
          <p:nvPicPr>
            <p:cNvPr id="184" name="Shape 184"/>
            <p:cNvPicPr preferRelativeResize="0"/>
            <p:nvPr/>
          </p:nvPicPr>
          <p:blipFill rotWithShape="1">
            <a:blip r:embed="rId7">
              <a:alphaModFix/>
            </a:blip>
            <a:srcRect b="0" l="0" r="0" t="0"/>
            <a:stretch/>
          </p:blipFill>
          <p:spPr>
            <a:xfrm>
              <a:off x="5886450" y="2420874"/>
              <a:ext cx="726900" cy="3018000"/>
            </a:xfrm>
            <a:prstGeom prst="rect">
              <a:avLst/>
            </a:prstGeom>
            <a:noFill/>
            <a:ln>
              <a:noFill/>
            </a:ln>
          </p:spPr>
        </p:pic>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marR="0" rtl="0" algn="l">
              <a:lnSpc>
                <a:spcPct val="90000"/>
              </a:lnSpc>
              <a:spcBef>
                <a:spcPts val="0"/>
              </a:spcBef>
              <a:spcAft>
                <a:spcPts val="0"/>
              </a:spcAft>
              <a:buClr>
                <a:schemeClr val="dk1"/>
              </a:buClr>
              <a:buFont typeface="Calibri"/>
              <a:buNone/>
            </a:pPr>
            <a:r>
              <a:rPr b="0" i="0" lang="en" sz="3300" u="none" cap="none" strike="noStrike">
                <a:solidFill>
                  <a:schemeClr val="dk1"/>
                </a:solidFill>
                <a:latin typeface="Calibri"/>
                <a:ea typeface="Calibri"/>
                <a:cs typeface="Calibri"/>
                <a:sym typeface="Calibri"/>
              </a:rPr>
              <a:t>Clarify the Path: Begin with the End</a:t>
            </a:r>
            <a:endParaRPr b="0" i="0" sz="3300" u="none" cap="none" strike="noStrike">
              <a:solidFill>
                <a:schemeClr val="dk1"/>
              </a:solidFill>
              <a:latin typeface="Calibri"/>
              <a:ea typeface="Calibri"/>
              <a:cs typeface="Calibri"/>
              <a:sym typeface="Calibri"/>
            </a:endParaRPr>
          </a:p>
        </p:txBody>
      </p:sp>
      <p:sp>
        <p:nvSpPr>
          <p:cNvPr id="190" name="Shape 190"/>
          <p:cNvSpPr txBox="1"/>
          <p:nvPr>
            <p:ph idx="1" type="body"/>
          </p:nvPr>
        </p:nvSpPr>
        <p:spPr>
          <a:xfrm>
            <a:off x="628650" y="1369225"/>
            <a:ext cx="7790400" cy="3263400"/>
          </a:xfrm>
          <a:prstGeom prst="rect">
            <a:avLst/>
          </a:prstGeom>
          <a:noFill/>
          <a:ln>
            <a:noFill/>
          </a:ln>
        </p:spPr>
        <p:txBody>
          <a:bodyPr anchorCtr="0" anchor="t" bIns="34275" lIns="68575" spcFirstLastPara="1" rIns="68575" wrap="square" tIns="34275">
            <a:noAutofit/>
          </a:bodyPr>
          <a:lstStyle/>
          <a:p>
            <a:pPr indent="-171450" lvl="0" marL="177800" marR="0" rtl="0" algn="l">
              <a:lnSpc>
                <a:spcPct val="80000"/>
              </a:lnSpc>
              <a:spcBef>
                <a:spcPts val="0"/>
              </a:spcBef>
              <a:spcAft>
                <a:spcPts val="0"/>
              </a:spcAft>
              <a:buClr>
                <a:schemeClr val="dk1"/>
              </a:buClr>
              <a:buSzPts val="1900"/>
              <a:buFont typeface="Arial"/>
              <a:buChar char="•"/>
            </a:pPr>
            <a:r>
              <a:rPr b="0" i="0" lang="en" sz="1900" u="none" cap="none" strike="noStrike">
                <a:solidFill>
                  <a:schemeClr val="dk1"/>
                </a:solidFill>
                <a:latin typeface="Calibri"/>
                <a:ea typeface="Calibri"/>
                <a:cs typeface="Calibri"/>
                <a:sym typeface="Calibri"/>
              </a:rPr>
              <a:t>Creates the shortest path of courses the students will take from their first day of attendance to their graduation by designing curriculum with the end goal of their program’s outcomes in mind</a:t>
            </a:r>
            <a:endParaRPr/>
          </a:p>
          <a:p>
            <a:pPr indent="-171450" lvl="0" marL="177800" marR="0" rtl="0" algn="l">
              <a:lnSpc>
                <a:spcPct val="80000"/>
              </a:lnSpc>
              <a:spcBef>
                <a:spcPts val="800"/>
              </a:spcBef>
              <a:spcAft>
                <a:spcPts val="0"/>
              </a:spcAft>
              <a:buClr>
                <a:schemeClr val="dk1"/>
              </a:buClr>
              <a:buSzPts val="1900"/>
              <a:buFont typeface="Arial"/>
              <a:buChar char="•"/>
            </a:pPr>
            <a:r>
              <a:rPr b="0" i="0" lang="en" sz="1900" u="none" cap="none" strike="noStrike">
                <a:solidFill>
                  <a:schemeClr val="dk1"/>
                </a:solidFill>
                <a:latin typeface="Calibri"/>
                <a:ea typeface="Calibri"/>
                <a:cs typeface="Calibri"/>
                <a:sym typeface="Calibri"/>
              </a:rPr>
              <a:t>Requires discussion across traditional discipline boundaries </a:t>
            </a:r>
            <a:endParaRPr sz="1900"/>
          </a:p>
          <a:p>
            <a:pPr indent="-171450" lvl="0" marL="177800" marR="0" rtl="0" algn="l">
              <a:lnSpc>
                <a:spcPct val="80000"/>
              </a:lnSpc>
              <a:spcBef>
                <a:spcPts val="800"/>
              </a:spcBef>
              <a:spcAft>
                <a:spcPts val="0"/>
              </a:spcAft>
              <a:buClr>
                <a:schemeClr val="dk1"/>
              </a:buClr>
              <a:buSzPts val="1900"/>
              <a:buFont typeface="Arial"/>
              <a:buChar char="•"/>
            </a:pPr>
            <a:r>
              <a:rPr b="0" i="0" lang="en" sz="1900" u="none" cap="none" strike="noStrike">
                <a:solidFill>
                  <a:schemeClr val="dk1"/>
                </a:solidFill>
                <a:latin typeface="Calibri"/>
                <a:ea typeface="Calibri"/>
                <a:cs typeface="Calibri"/>
                <a:sym typeface="Calibri"/>
              </a:rPr>
              <a:t>Considers Employment and further education opportunities targeted by each program in the beginning </a:t>
            </a:r>
            <a:endParaRPr/>
          </a:p>
          <a:p>
            <a:pPr indent="-171450" lvl="0" marL="177800" marR="0" rtl="0" algn="l">
              <a:lnSpc>
                <a:spcPct val="80000"/>
              </a:lnSpc>
              <a:spcBef>
                <a:spcPts val="800"/>
              </a:spcBef>
              <a:spcAft>
                <a:spcPts val="0"/>
              </a:spcAft>
              <a:buClr>
                <a:schemeClr val="dk1"/>
              </a:buClr>
              <a:buSzPts val="1900"/>
              <a:buFont typeface="Arial"/>
              <a:buChar char="•"/>
            </a:pPr>
            <a:r>
              <a:rPr b="0" i="0" lang="en" sz="1900" u="none" cap="none" strike="noStrike">
                <a:solidFill>
                  <a:schemeClr val="dk1"/>
                </a:solidFill>
                <a:latin typeface="Calibri"/>
                <a:ea typeface="Calibri"/>
                <a:cs typeface="Calibri"/>
                <a:sym typeface="Calibri"/>
              </a:rPr>
              <a:t>Makes sense of general education</a:t>
            </a:r>
            <a:endParaRPr/>
          </a:p>
          <a:p>
            <a:pPr indent="-171450" lvl="0" marL="177800" marR="0" rtl="0" algn="l">
              <a:lnSpc>
                <a:spcPct val="80000"/>
              </a:lnSpc>
              <a:spcBef>
                <a:spcPts val="800"/>
              </a:spcBef>
              <a:spcAft>
                <a:spcPts val="0"/>
              </a:spcAft>
              <a:buClr>
                <a:schemeClr val="dk1"/>
              </a:buClr>
              <a:buSzPts val="1900"/>
              <a:buFont typeface="Arial"/>
              <a:buChar char="•"/>
            </a:pPr>
            <a:r>
              <a:rPr b="0" i="0" lang="en" sz="1900" u="none" cap="none" strike="noStrike">
                <a:solidFill>
                  <a:schemeClr val="dk1"/>
                </a:solidFill>
                <a:latin typeface="Calibri"/>
                <a:ea typeface="Calibri"/>
                <a:cs typeface="Calibri"/>
                <a:sym typeface="Calibri"/>
              </a:rPr>
              <a:t>Meta Majors or Areas of Interest</a:t>
            </a:r>
            <a:endParaRPr b="0" i="0" sz="1900" u="none" cap="none" strike="noStrik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marR="0" rtl="0" algn="l">
              <a:lnSpc>
                <a:spcPct val="90000"/>
              </a:lnSpc>
              <a:spcBef>
                <a:spcPts val="0"/>
              </a:spcBef>
              <a:spcAft>
                <a:spcPts val="0"/>
              </a:spcAft>
              <a:buClr>
                <a:schemeClr val="dk1"/>
              </a:buClr>
              <a:buFont typeface="Calibri"/>
              <a:buNone/>
            </a:pPr>
            <a:r>
              <a:rPr b="0" i="0" lang="en" sz="3300" u="none" cap="none" strike="noStrike">
                <a:solidFill>
                  <a:schemeClr val="dk1"/>
                </a:solidFill>
                <a:latin typeface="Calibri"/>
                <a:ea typeface="Calibri"/>
                <a:cs typeface="Calibri"/>
                <a:sym typeface="Calibri"/>
              </a:rPr>
              <a:t>Enter the Path: Helping students choose and enter a pathway</a:t>
            </a:r>
            <a:endParaRPr b="0" i="0" sz="3300" u="none" cap="none" strike="noStrike">
              <a:solidFill>
                <a:schemeClr val="dk1"/>
              </a:solidFill>
              <a:latin typeface="Calibri"/>
              <a:ea typeface="Calibri"/>
              <a:cs typeface="Calibri"/>
              <a:sym typeface="Calibri"/>
            </a:endParaRPr>
          </a:p>
        </p:txBody>
      </p:sp>
      <p:sp>
        <p:nvSpPr>
          <p:cNvPr id="196" name="Shape 196"/>
          <p:cNvSpPr txBox="1"/>
          <p:nvPr>
            <p:ph idx="1" type="body"/>
          </p:nvPr>
        </p:nvSpPr>
        <p:spPr>
          <a:xfrm>
            <a:off x="628650" y="1757449"/>
            <a:ext cx="7886700" cy="2875200"/>
          </a:xfrm>
          <a:prstGeom prst="rect">
            <a:avLst/>
          </a:prstGeom>
          <a:noFill/>
          <a:ln>
            <a:noFill/>
          </a:ln>
        </p:spPr>
        <p:txBody>
          <a:bodyPr anchorCtr="0" anchor="t" bIns="34275" lIns="68575" spcFirstLastPara="1" rIns="68575" wrap="square" tIns="34275">
            <a:noAutofit/>
          </a:bodyPr>
          <a:lstStyle/>
          <a:p>
            <a:pPr indent="-171450" lvl="0" marL="177800" marR="0" rtl="0" algn="l">
              <a:lnSpc>
                <a:spcPct val="90000"/>
              </a:lnSpc>
              <a:spcBef>
                <a:spcPts val="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Established where students enter the pathway in the most effective ways possible </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Requires alignment and cooperation with high schools</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Thoughtful planning early on; Asking different questions around “What do you want to be when you grow up”</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Dual Enrollment, AB 705 (MMAP </a:t>
            </a:r>
            <a:r>
              <a:rPr lang="en"/>
              <a:t>/</a:t>
            </a:r>
            <a:r>
              <a:rPr b="0" i="0" lang="en" sz="2100" u="none" cap="none" strike="noStrike">
                <a:solidFill>
                  <a:schemeClr val="dk1"/>
                </a:solidFill>
                <a:latin typeface="Calibri"/>
                <a:ea typeface="Calibri"/>
                <a:cs typeface="Calibri"/>
                <a:sym typeface="Calibri"/>
              </a:rPr>
              <a:t> Acceleration</a:t>
            </a:r>
            <a:r>
              <a:rPr lang="en"/>
              <a:t>)</a:t>
            </a:r>
            <a:r>
              <a:rPr b="0" i="0" lang="en" sz="2100" u="none" cap="none" strike="noStrike">
                <a:solidFill>
                  <a:schemeClr val="dk1"/>
                </a:solidFill>
                <a:latin typeface="Calibri"/>
                <a:ea typeface="Calibri"/>
                <a:cs typeface="Calibri"/>
                <a:sym typeface="Calibri"/>
              </a:rPr>
              <a:t> Noncredit, non-academic foundation skills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Autofit/>
          </a:bodyPr>
          <a:lstStyle/>
          <a:p>
            <a:pPr indent="0" lvl="0" marL="0" marR="0" rtl="0" algn="l">
              <a:lnSpc>
                <a:spcPct val="90000"/>
              </a:lnSpc>
              <a:spcBef>
                <a:spcPts val="0"/>
              </a:spcBef>
              <a:spcAft>
                <a:spcPts val="0"/>
              </a:spcAft>
              <a:buClr>
                <a:schemeClr val="dk1"/>
              </a:buClr>
              <a:buFont typeface="Calibri"/>
              <a:buNone/>
            </a:pPr>
            <a:r>
              <a:rPr b="0" i="0" lang="en" sz="3300" u="none" cap="none" strike="noStrike">
                <a:solidFill>
                  <a:schemeClr val="dk1"/>
                </a:solidFill>
                <a:latin typeface="Calibri"/>
                <a:ea typeface="Calibri"/>
                <a:cs typeface="Calibri"/>
                <a:sym typeface="Calibri"/>
              </a:rPr>
              <a:t>Stay on the Path: Life Happens</a:t>
            </a:r>
            <a:endParaRPr b="0" i="0" sz="3300" u="none" cap="none" strike="noStrike">
              <a:solidFill>
                <a:schemeClr val="dk1"/>
              </a:solidFill>
              <a:latin typeface="Calibri"/>
              <a:ea typeface="Calibri"/>
              <a:cs typeface="Calibri"/>
              <a:sym typeface="Calibri"/>
            </a:endParaRPr>
          </a:p>
        </p:txBody>
      </p:sp>
      <p:sp>
        <p:nvSpPr>
          <p:cNvPr id="202" name="Shape 202"/>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p>
            <a:pPr indent="-171450" lvl="0" marL="177800" marR="0" rtl="0" algn="l">
              <a:lnSpc>
                <a:spcPct val="90000"/>
              </a:lnSpc>
              <a:spcBef>
                <a:spcPts val="0"/>
              </a:spcBef>
              <a:spcAft>
                <a:spcPts val="0"/>
              </a:spcAft>
              <a:buClr>
                <a:schemeClr val="dk1"/>
              </a:buClr>
              <a:buSzPts val="2100"/>
              <a:buFont typeface="Arial"/>
              <a:buChar char="•"/>
            </a:pPr>
            <a:r>
              <a:rPr lang="en"/>
              <a:t>I</a:t>
            </a:r>
            <a:r>
              <a:rPr b="0" i="0" lang="en" sz="2100" u="none" cap="none" strike="noStrike">
                <a:solidFill>
                  <a:schemeClr val="dk1"/>
                </a:solidFill>
                <a:latin typeface="Calibri"/>
                <a:ea typeface="Calibri"/>
                <a:cs typeface="Calibri"/>
                <a:sym typeface="Calibri"/>
              </a:rPr>
              <a:t>ntentional monitoring of students progress along the pathway and intrusive interventions that redirect the students back onto the pathway when “life happens” (SSSP, Equity, BSI)</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Counseling and Advising</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Technology (Degree Works, Starfish, CCCMyPath, GradesFirst)</a:t>
            </a:r>
            <a:endParaRPr/>
          </a:p>
          <a:p>
            <a:pPr indent="-171450" lvl="0" marL="177800" marR="0" rtl="0" algn="l">
              <a:lnSpc>
                <a:spcPct val="90000"/>
              </a:lnSpc>
              <a:spcBef>
                <a:spcPts val="800"/>
              </a:spcBef>
              <a:spcAft>
                <a:spcPts val="0"/>
              </a:spcAft>
              <a:buClr>
                <a:schemeClr val="dk1"/>
              </a:buClr>
              <a:buSzPts val="2100"/>
              <a:buFont typeface="Arial"/>
              <a:buChar char="•"/>
            </a:pPr>
            <a:r>
              <a:rPr b="0" i="0" lang="en" sz="2100" u="none" cap="none" strike="noStrike">
                <a:solidFill>
                  <a:schemeClr val="dk1"/>
                </a:solidFill>
                <a:latin typeface="Calibri"/>
                <a:ea typeface="Calibri"/>
                <a:cs typeface="Calibri"/>
                <a:sym typeface="Calibri"/>
              </a:rPr>
              <a:t>scheduling to ensure students can take the courses they need when they need them</a:t>
            </a:r>
            <a:endParaRPr/>
          </a:p>
          <a:p>
            <a:pPr indent="-38100" lvl="0" marL="177800" marR="0" rtl="0" algn="l">
              <a:lnSpc>
                <a:spcPct val="90000"/>
              </a:lnSpc>
              <a:spcBef>
                <a:spcPts val="800"/>
              </a:spcBef>
              <a:spcAft>
                <a:spcPts val="0"/>
              </a:spcAft>
              <a:buClr>
                <a:schemeClr val="dk1"/>
              </a:buClr>
              <a:buSzPts val="2100"/>
              <a:buFont typeface="Arial"/>
              <a:buNone/>
            </a:pPr>
            <a:r>
              <a:t/>
            </a:r>
            <a:endParaRPr b="0" i="0" sz="2100" u="none" cap="none" strike="noStrike">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