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9"/>
  </p:notesMasterIdLst>
  <p:sldIdLst>
    <p:sldId id="256" r:id="rId2"/>
    <p:sldId id="257" r:id="rId3"/>
    <p:sldId id="258" r:id="rId4"/>
    <p:sldId id="264" r:id="rId5"/>
    <p:sldId id="262" r:id="rId6"/>
    <p:sldId id="259" r:id="rId7"/>
    <p:sldId id="265" r:id="rId8"/>
    <p:sldId id="266" r:id="rId9"/>
    <p:sldId id="575" r:id="rId10"/>
    <p:sldId id="574" r:id="rId11"/>
    <p:sldId id="586" r:id="rId12"/>
    <p:sldId id="587" r:id="rId13"/>
    <p:sldId id="589" r:id="rId14"/>
    <p:sldId id="591" r:id="rId15"/>
    <p:sldId id="588" r:id="rId16"/>
    <p:sldId id="269" r:id="rId17"/>
    <p:sldId id="5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3861"/>
    <a:srgbClr val="5F3F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51EBC-C459-4E4E-AC27-B5CEBC51BDD3}" v="40" dt="2023-09-25T04:57:15.163"/>
    <p1510:client id="{9DC51471-586E-5045-8C3C-C5043E0B0E1C}" v="610" dt="2023-09-25T22:58:14.5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3"/>
    <p:restoredTop sz="94663"/>
  </p:normalViewPr>
  <p:slideViewPr>
    <p:cSldViewPr snapToGrid="0">
      <p:cViewPr varScale="1">
        <p:scale>
          <a:sx n="130" d="100"/>
          <a:sy n="130" d="100"/>
        </p:scale>
        <p:origin x="520" y="56"/>
      </p:cViewPr>
      <p:guideLst/>
    </p:cSldViewPr>
  </p:slideViewPr>
  <p:outlineViewPr>
    <p:cViewPr>
      <p:scale>
        <a:sx n="33" d="100"/>
        <a:sy n="33" d="100"/>
      </p:scale>
      <p:origin x="0" y="-821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inapoli@aol.com" userId="S::urn:spo:guest#cinapoli@aol.com::" providerId="AD" clId="Web-{C9C41D31-7C19-D059-F6CE-B5C51470C356}"/>
    <pc:docChg chg="modSld">
      <pc:chgData name="cinapoli@aol.com" userId="S::urn:spo:guest#cinapoli@aol.com::" providerId="AD" clId="Web-{C9C41D31-7C19-D059-F6CE-B5C51470C356}" dt="2023-09-24T22:20:51.376" v="1"/>
      <pc:docMkLst>
        <pc:docMk/>
      </pc:docMkLst>
      <pc:sldChg chg="addSp delSp modSp">
        <pc:chgData name="cinapoli@aol.com" userId="S::urn:spo:guest#cinapoli@aol.com::" providerId="AD" clId="Web-{C9C41D31-7C19-D059-F6CE-B5C51470C356}" dt="2023-09-24T22:20:51.376" v="1"/>
        <pc:sldMkLst>
          <pc:docMk/>
          <pc:sldMk cId="1927701629" sldId="589"/>
        </pc:sldMkLst>
        <pc:picChg chg="add del mod">
          <ac:chgData name="cinapoli@aol.com" userId="S::urn:spo:guest#cinapoli@aol.com::" providerId="AD" clId="Web-{C9C41D31-7C19-D059-F6CE-B5C51470C356}" dt="2023-09-24T22:20:51.376" v="1"/>
          <ac:picMkLst>
            <pc:docMk/>
            <pc:sldMk cId="1927701629" sldId="589"/>
            <ac:picMk id="2" creationId="{5D7BBE97-26F2-9759-C29A-0A6B76CE961E}"/>
          </ac:picMkLst>
        </pc:picChg>
      </pc:sldChg>
    </pc:docChg>
  </pc:docChgLst>
  <pc:docChgLst>
    <pc:chgData name="Sarah Harris" userId="062e9f64-5788-45c3-afc8-38eaf2602c5d" providerId="ADAL" clId="{9DC51471-586E-5045-8C3C-C5043E0B0E1C}"/>
    <pc:docChg chg="custSel addSld modSld delMainMaster">
      <pc:chgData name="Sarah Harris" userId="062e9f64-5788-45c3-afc8-38eaf2602c5d" providerId="ADAL" clId="{9DC51471-586E-5045-8C3C-C5043E0B0E1C}" dt="2023-09-25T22:58:14.526" v="3596" actId="20577"/>
      <pc:docMkLst>
        <pc:docMk/>
      </pc:docMkLst>
      <pc:sldChg chg="addSp delSp modSp mod modClrScheme chgLayout">
        <pc:chgData name="Sarah Harris" userId="062e9f64-5788-45c3-afc8-38eaf2602c5d" providerId="ADAL" clId="{9DC51471-586E-5045-8C3C-C5043E0B0E1C}" dt="2023-09-25T21:57:00.604" v="3164" actId="5793"/>
        <pc:sldMkLst>
          <pc:docMk/>
          <pc:sldMk cId="3647722364" sldId="258"/>
        </pc:sldMkLst>
        <pc:spChg chg="mod ord">
          <ac:chgData name="Sarah Harris" userId="062e9f64-5788-45c3-afc8-38eaf2602c5d" providerId="ADAL" clId="{9DC51471-586E-5045-8C3C-C5043E0B0E1C}" dt="2023-09-25T21:55:48.923" v="3051" actId="20577"/>
          <ac:spMkLst>
            <pc:docMk/>
            <pc:sldMk cId="3647722364" sldId="258"/>
            <ac:spMk id="2" creationId="{CEF5034D-4B8F-A0EE-95B1-BDE30212A7BF}"/>
          </ac:spMkLst>
        </pc:spChg>
        <pc:spChg chg="mod ord">
          <ac:chgData name="Sarah Harris" userId="062e9f64-5788-45c3-afc8-38eaf2602c5d" providerId="ADAL" clId="{9DC51471-586E-5045-8C3C-C5043E0B0E1C}" dt="2023-09-25T21:57:00.604" v="3164" actId="5793"/>
          <ac:spMkLst>
            <pc:docMk/>
            <pc:sldMk cId="3647722364" sldId="258"/>
            <ac:spMk id="3" creationId="{D3FBEF40-9D62-431E-2F30-C51D6DFBBE4E}"/>
          </ac:spMkLst>
        </pc:spChg>
        <pc:spChg chg="mod ord">
          <ac:chgData name="Sarah Harris" userId="062e9f64-5788-45c3-afc8-38eaf2602c5d" providerId="ADAL" clId="{9DC51471-586E-5045-8C3C-C5043E0B0E1C}" dt="2023-09-25T21:54:31.472" v="2936" actId="700"/>
          <ac:spMkLst>
            <pc:docMk/>
            <pc:sldMk cId="3647722364" sldId="258"/>
            <ac:spMk id="4" creationId="{1CDBC71F-A6FA-871D-9E0F-1E642FE7BCC6}"/>
          </ac:spMkLst>
        </pc:spChg>
        <pc:spChg chg="del mod">
          <ac:chgData name="Sarah Harris" userId="062e9f64-5788-45c3-afc8-38eaf2602c5d" providerId="ADAL" clId="{9DC51471-586E-5045-8C3C-C5043E0B0E1C}" dt="2023-09-25T21:54:26.477" v="2935" actId="700"/>
          <ac:spMkLst>
            <pc:docMk/>
            <pc:sldMk cId="3647722364" sldId="258"/>
            <ac:spMk id="5" creationId="{7A5144F1-4CF6-299C-3EB1-C4BFAFD122BE}"/>
          </ac:spMkLst>
        </pc:spChg>
        <pc:spChg chg="add mod ord">
          <ac:chgData name="Sarah Harris" userId="062e9f64-5788-45c3-afc8-38eaf2602c5d" providerId="ADAL" clId="{9DC51471-586E-5045-8C3C-C5043E0B0E1C}" dt="2023-09-25T21:54:43.969" v="2943"/>
          <ac:spMkLst>
            <pc:docMk/>
            <pc:sldMk cId="3647722364" sldId="258"/>
            <ac:spMk id="6" creationId="{35CE7CE1-FB6D-DB77-79E0-F51F4444A683}"/>
          </ac:spMkLst>
        </pc:spChg>
      </pc:sldChg>
      <pc:sldChg chg="modSp">
        <pc:chgData name="Sarah Harris" userId="062e9f64-5788-45c3-afc8-38eaf2602c5d" providerId="ADAL" clId="{9DC51471-586E-5045-8C3C-C5043E0B0E1C}" dt="2023-09-25T18:20:01.443" v="2899" actId="13244"/>
        <pc:sldMkLst>
          <pc:docMk/>
          <pc:sldMk cId="316210118" sldId="259"/>
        </pc:sldMkLst>
        <pc:spChg chg="mod">
          <ac:chgData name="Sarah Harris" userId="062e9f64-5788-45c3-afc8-38eaf2602c5d" providerId="ADAL" clId="{9DC51471-586E-5045-8C3C-C5043E0B0E1C}" dt="2023-09-25T18:20:01.443" v="2899" actId="13244"/>
          <ac:spMkLst>
            <pc:docMk/>
            <pc:sldMk cId="316210118" sldId="259"/>
            <ac:spMk id="5" creationId="{C161156D-D6DF-97F0-2F7F-83FB6328E416}"/>
          </ac:spMkLst>
        </pc:spChg>
        <pc:spChg chg="mod">
          <ac:chgData name="Sarah Harris" userId="062e9f64-5788-45c3-afc8-38eaf2602c5d" providerId="ADAL" clId="{9DC51471-586E-5045-8C3C-C5043E0B0E1C}" dt="2023-09-25T18:19:47.560" v="2897" actId="13244"/>
          <ac:spMkLst>
            <pc:docMk/>
            <pc:sldMk cId="316210118" sldId="259"/>
            <ac:spMk id="9" creationId="{5A30CB3F-83AC-C313-D3B7-AB6FEDDA8B6B}"/>
          </ac:spMkLst>
        </pc:spChg>
      </pc:sldChg>
      <pc:sldChg chg="modSp">
        <pc:chgData name="Sarah Harris" userId="062e9f64-5788-45c3-afc8-38eaf2602c5d" providerId="ADAL" clId="{9DC51471-586E-5045-8C3C-C5043E0B0E1C}" dt="2023-09-25T18:06:12.649" v="992" actId="962"/>
        <pc:sldMkLst>
          <pc:docMk/>
          <pc:sldMk cId="441673359" sldId="262"/>
        </pc:sldMkLst>
        <pc:picChg chg="mod">
          <ac:chgData name="Sarah Harris" userId="062e9f64-5788-45c3-afc8-38eaf2602c5d" providerId="ADAL" clId="{9DC51471-586E-5045-8C3C-C5043E0B0E1C}" dt="2023-09-25T18:06:12.649" v="992" actId="962"/>
          <ac:picMkLst>
            <pc:docMk/>
            <pc:sldMk cId="441673359" sldId="262"/>
            <ac:picMk id="1026" creationId="{137175DD-D4ED-EB2F-A0F0-830BF2233546}"/>
          </ac:picMkLst>
        </pc:picChg>
      </pc:sldChg>
      <pc:sldChg chg="modSp mod">
        <pc:chgData name="Sarah Harris" userId="062e9f64-5788-45c3-afc8-38eaf2602c5d" providerId="ADAL" clId="{9DC51471-586E-5045-8C3C-C5043E0B0E1C}" dt="2023-09-25T18:19:24.803" v="2896" actId="13244"/>
        <pc:sldMkLst>
          <pc:docMk/>
          <pc:sldMk cId="1552048142" sldId="264"/>
        </pc:sldMkLst>
        <pc:spChg chg="mod">
          <ac:chgData name="Sarah Harris" userId="062e9f64-5788-45c3-afc8-38eaf2602c5d" providerId="ADAL" clId="{9DC51471-586E-5045-8C3C-C5043E0B0E1C}" dt="2023-09-25T18:19:24.803" v="2896" actId="13244"/>
          <ac:spMkLst>
            <pc:docMk/>
            <pc:sldMk cId="1552048142" sldId="264"/>
            <ac:spMk id="5" creationId="{04DE2890-6108-033C-05DB-9665F04672C0}"/>
          </ac:spMkLst>
        </pc:spChg>
        <pc:spChg chg="mod">
          <ac:chgData name="Sarah Harris" userId="062e9f64-5788-45c3-afc8-38eaf2602c5d" providerId="ADAL" clId="{9DC51471-586E-5045-8C3C-C5043E0B0E1C}" dt="2023-09-25T18:19:22.520" v="2895" actId="13244"/>
          <ac:spMkLst>
            <pc:docMk/>
            <pc:sldMk cId="1552048142" sldId="264"/>
            <ac:spMk id="6" creationId="{C3F333F1-268D-27E8-BA39-7A9A90D0F915}"/>
          </ac:spMkLst>
        </pc:spChg>
        <pc:picChg chg="mod">
          <ac:chgData name="Sarah Harris" userId="062e9f64-5788-45c3-afc8-38eaf2602c5d" providerId="ADAL" clId="{9DC51471-586E-5045-8C3C-C5043E0B0E1C}" dt="2023-09-25T18:12:06.881" v="2609" actId="1076"/>
          <ac:picMkLst>
            <pc:docMk/>
            <pc:sldMk cId="1552048142" sldId="264"/>
            <ac:picMk id="7" creationId="{F97BFE88-46B1-3D8D-DC04-9EAE031F5B04}"/>
          </ac:picMkLst>
        </pc:picChg>
      </pc:sldChg>
      <pc:sldChg chg="modSp mod">
        <pc:chgData name="Sarah Harris" userId="062e9f64-5788-45c3-afc8-38eaf2602c5d" providerId="ADAL" clId="{9DC51471-586E-5045-8C3C-C5043E0B0E1C}" dt="2023-09-25T18:21:25.515" v="2904" actId="114"/>
        <pc:sldMkLst>
          <pc:docMk/>
          <pc:sldMk cId="614225786" sldId="265"/>
        </pc:sldMkLst>
        <pc:spChg chg="mod">
          <ac:chgData name="Sarah Harris" userId="062e9f64-5788-45c3-afc8-38eaf2602c5d" providerId="ADAL" clId="{9DC51471-586E-5045-8C3C-C5043E0B0E1C}" dt="2023-09-25T18:02:15.369" v="31" actId="20577"/>
          <ac:spMkLst>
            <pc:docMk/>
            <pc:sldMk cId="614225786" sldId="265"/>
            <ac:spMk id="8" creationId="{013BDC72-670B-1F2C-5D75-81FE032ACE35}"/>
          </ac:spMkLst>
        </pc:spChg>
        <pc:spChg chg="mod">
          <ac:chgData name="Sarah Harris" userId="062e9f64-5788-45c3-afc8-38eaf2602c5d" providerId="ADAL" clId="{9DC51471-586E-5045-8C3C-C5043E0B0E1C}" dt="2023-09-25T18:21:25.515" v="2904" actId="114"/>
          <ac:spMkLst>
            <pc:docMk/>
            <pc:sldMk cId="614225786" sldId="265"/>
            <ac:spMk id="9" creationId="{98B8F28B-F49A-C5CD-7AC7-8BB1D5E21894}"/>
          </ac:spMkLst>
        </pc:spChg>
      </pc:sldChg>
      <pc:sldChg chg="modSp mod">
        <pc:chgData name="Sarah Harris" userId="062e9f64-5788-45c3-afc8-38eaf2602c5d" providerId="ADAL" clId="{9DC51471-586E-5045-8C3C-C5043E0B0E1C}" dt="2023-09-25T18:11:52.038" v="2608" actId="962"/>
        <pc:sldMkLst>
          <pc:docMk/>
          <pc:sldMk cId="712655732" sldId="266"/>
        </pc:sldMkLst>
        <pc:picChg chg="mod">
          <ac:chgData name="Sarah Harris" userId="062e9f64-5788-45c3-afc8-38eaf2602c5d" providerId="ADAL" clId="{9DC51471-586E-5045-8C3C-C5043E0B0E1C}" dt="2023-09-25T18:11:52.038" v="2608" actId="962"/>
          <ac:picMkLst>
            <pc:docMk/>
            <pc:sldMk cId="712655732" sldId="266"/>
            <ac:picMk id="7" creationId="{C1774899-FE79-AE83-7BEC-5CB9F7765B24}"/>
          </ac:picMkLst>
        </pc:picChg>
      </pc:sldChg>
      <pc:sldChg chg="delSp modSp mod chgLayout">
        <pc:chgData name="Sarah Harris" userId="062e9f64-5788-45c3-afc8-38eaf2602c5d" providerId="ADAL" clId="{9DC51471-586E-5045-8C3C-C5043E0B0E1C}" dt="2023-09-25T18:15:45.455" v="2786" actId="478"/>
        <pc:sldMkLst>
          <pc:docMk/>
          <pc:sldMk cId="1789722077" sldId="269"/>
        </pc:sldMkLst>
        <pc:spChg chg="mod ord">
          <ac:chgData name="Sarah Harris" userId="062e9f64-5788-45c3-afc8-38eaf2602c5d" providerId="ADAL" clId="{9DC51471-586E-5045-8C3C-C5043E0B0E1C}" dt="2023-09-25T18:14:47.152" v="2779" actId="26606"/>
          <ac:spMkLst>
            <pc:docMk/>
            <pc:sldMk cId="1789722077" sldId="269"/>
            <ac:spMk id="2" creationId="{9B0E8A21-8657-D3C7-0E99-866C0E483152}"/>
          </ac:spMkLst>
        </pc:spChg>
        <pc:spChg chg="mod ord">
          <ac:chgData name="Sarah Harris" userId="062e9f64-5788-45c3-afc8-38eaf2602c5d" providerId="ADAL" clId="{9DC51471-586E-5045-8C3C-C5043E0B0E1C}" dt="2023-09-25T18:14:47.152" v="2779" actId="26606"/>
          <ac:spMkLst>
            <pc:docMk/>
            <pc:sldMk cId="1789722077" sldId="269"/>
            <ac:spMk id="4" creationId="{8DF47387-685C-73B7-1722-F08F5D978E88}"/>
          </ac:spMkLst>
        </pc:spChg>
        <pc:spChg chg="del">
          <ac:chgData name="Sarah Harris" userId="062e9f64-5788-45c3-afc8-38eaf2602c5d" providerId="ADAL" clId="{9DC51471-586E-5045-8C3C-C5043E0B0E1C}" dt="2023-09-25T18:15:45.455" v="2786" actId="478"/>
          <ac:spMkLst>
            <pc:docMk/>
            <pc:sldMk cId="1789722077" sldId="269"/>
            <ac:spMk id="8" creationId="{934C9E66-410F-C15B-09BD-D54C39490A79}"/>
          </ac:spMkLst>
        </pc:spChg>
        <pc:spChg chg="mod ord">
          <ac:chgData name="Sarah Harris" userId="062e9f64-5788-45c3-afc8-38eaf2602c5d" providerId="ADAL" clId="{9DC51471-586E-5045-8C3C-C5043E0B0E1C}" dt="2023-09-25T18:15:29.615" v="2785" actId="1076"/>
          <ac:spMkLst>
            <pc:docMk/>
            <pc:sldMk cId="1789722077" sldId="269"/>
            <ac:spMk id="9" creationId="{621D5458-C546-AFB3-A524-727C3724B6EC}"/>
          </ac:spMkLst>
        </pc:spChg>
        <pc:picChg chg="mod ord">
          <ac:chgData name="Sarah Harris" userId="062e9f64-5788-45c3-afc8-38eaf2602c5d" providerId="ADAL" clId="{9DC51471-586E-5045-8C3C-C5043E0B0E1C}" dt="2023-09-25T18:14:54.345" v="2780" actId="14100"/>
          <ac:picMkLst>
            <pc:docMk/>
            <pc:sldMk cId="1789722077" sldId="269"/>
            <ac:picMk id="12" creationId="{D63F2D26-D332-FFF6-65E4-2E9F56D07AFF}"/>
          </ac:picMkLst>
        </pc:picChg>
      </pc:sldChg>
      <pc:sldChg chg="modSp mod">
        <pc:chgData name="Sarah Harris" userId="062e9f64-5788-45c3-afc8-38eaf2602c5d" providerId="ADAL" clId="{9DC51471-586E-5045-8C3C-C5043E0B0E1C}" dt="2023-09-25T18:10:56.190" v="2270" actId="962"/>
        <pc:sldMkLst>
          <pc:docMk/>
          <pc:sldMk cId="1584810807" sldId="586"/>
        </pc:sldMkLst>
        <pc:graphicFrameChg chg="mod">
          <ac:chgData name="Sarah Harris" userId="062e9f64-5788-45c3-afc8-38eaf2602c5d" providerId="ADAL" clId="{9DC51471-586E-5045-8C3C-C5043E0B0E1C}" dt="2023-09-25T18:10:56.190" v="2270" actId="962"/>
          <ac:graphicFrameMkLst>
            <pc:docMk/>
            <pc:sldMk cId="1584810807" sldId="586"/>
            <ac:graphicFrameMk id="4" creationId="{00000000-0000-0000-0000-000000000000}"/>
          </ac:graphicFrameMkLst>
        </pc:graphicFrameChg>
      </pc:sldChg>
      <pc:sldChg chg="modSp mod">
        <pc:chgData name="Sarah Harris" userId="062e9f64-5788-45c3-afc8-38eaf2602c5d" providerId="ADAL" clId="{9DC51471-586E-5045-8C3C-C5043E0B0E1C}" dt="2023-09-25T18:08:29.905" v="1636" actId="962"/>
        <pc:sldMkLst>
          <pc:docMk/>
          <pc:sldMk cId="417856435" sldId="587"/>
        </pc:sldMkLst>
        <pc:picChg chg="mod">
          <ac:chgData name="Sarah Harris" userId="062e9f64-5788-45c3-afc8-38eaf2602c5d" providerId="ADAL" clId="{9DC51471-586E-5045-8C3C-C5043E0B0E1C}" dt="2023-09-25T18:08:29.905" v="1636" actId="962"/>
          <ac:picMkLst>
            <pc:docMk/>
            <pc:sldMk cId="417856435" sldId="587"/>
            <ac:picMk id="3" creationId="{3D60E503-3F73-C934-40B0-16D10ED034A3}"/>
          </ac:picMkLst>
        </pc:picChg>
      </pc:sldChg>
      <pc:sldChg chg="addSp delSp modSp mod">
        <pc:chgData name="Sarah Harris" userId="062e9f64-5788-45c3-afc8-38eaf2602c5d" providerId="ADAL" clId="{9DC51471-586E-5045-8C3C-C5043E0B0E1C}" dt="2023-09-25T22:48:45.005" v="3364" actId="962"/>
        <pc:sldMkLst>
          <pc:docMk/>
          <pc:sldMk cId="3755774553" sldId="588"/>
        </pc:sldMkLst>
        <pc:spChg chg="del mod">
          <ac:chgData name="Sarah Harris" userId="062e9f64-5788-45c3-afc8-38eaf2602c5d" providerId="ADAL" clId="{9DC51471-586E-5045-8C3C-C5043E0B0E1C}" dt="2023-09-25T22:47:58.897" v="3166" actId="931"/>
          <ac:spMkLst>
            <pc:docMk/>
            <pc:sldMk cId="3755774553" sldId="588"/>
            <ac:spMk id="5" creationId="{04E9482D-3678-444A-6D27-AC92E6205CF2}"/>
          </ac:spMkLst>
        </pc:spChg>
        <pc:picChg chg="add mod">
          <ac:chgData name="Sarah Harris" userId="062e9f64-5788-45c3-afc8-38eaf2602c5d" providerId="ADAL" clId="{9DC51471-586E-5045-8C3C-C5043E0B0E1C}" dt="2023-09-25T22:48:45.005" v="3364" actId="962"/>
          <ac:picMkLst>
            <pc:docMk/>
            <pc:sldMk cId="3755774553" sldId="588"/>
            <ac:picMk id="7" creationId="{47D28C55-EBF6-7DCC-BCB2-B36176F915C9}"/>
          </ac:picMkLst>
        </pc:picChg>
      </pc:sldChg>
      <pc:sldChg chg="addSp modSp mod modClrScheme chgLayout">
        <pc:chgData name="Sarah Harris" userId="062e9f64-5788-45c3-afc8-38eaf2602c5d" providerId="ADAL" clId="{9DC51471-586E-5045-8C3C-C5043E0B0E1C}" dt="2023-09-25T18:20:38.733" v="2901" actId="13244"/>
        <pc:sldMkLst>
          <pc:docMk/>
          <pc:sldMk cId="1927701629" sldId="589"/>
        </pc:sldMkLst>
        <pc:spChg chg="add mod ord">
          <ac:chgData name="Sarah Harris" userId="062e9f64-5788-45c3-afc8-38eaf2602c5d" providerId="ADAL" clId="{9DC51471-586E-5045-8C3C-C5043E0B0E1C}" dt="2023-09-25T18:20:35.813" v="2900" actId="13244"/>
          <ac:spMkLst>
            <pc:docMk/>
            <pc:sldMk cId="1927701629" sldId="589"/>
            <ac:spMk id="2" creationId="{173ADDCB-BF7F-0F24-7415-4597603F6392}"/>
          </ac:spMkLst>
        </pc:spChg>
        <pc:spChg chg="mod ord">
          <ac:chgData name="Sarah Harris" userId="062e9f64-5788-45c3-afc8-38eaf2602c5d" providerId="ADAL" clId="{9DC51471-586E-5045-8C3C-C5043E0B0E1C}" dt="2023-09-25T18:20:38.733" v="2901" actId="13244"/>
          <ac:spMkLst>
            <pc:docMk/>
            <pc:sldMk cId="1927701629" sldId="589"/>
            <ac:spMk id="4" creationId="{5570D2A8-3B2E-21FD-2BD4-69B264B00443}"/>
          </ac:spMkLst>
        </pc:spChg>
        <pc:picChg chg="mod">
          <ac:chgData name="Sarah Harris" userId="062e9f64-5788-45c3-afc8-38eaf2602c5d" providerId="ADAL" clId="{9DC51471-586E-5045-8C3C-C5043E0B0E1C}" dt="2023-09-25T18:17:25.831" v="2846" actId="208"/>
          <ac:picMkLst>
            <pc:docMk/>
            <pc:sldMk cId="1927701629" sldId="589"/>
            <ac:picMk id="5" creationId="{DE47E148-CAF0-203E-7764-A9A6F2D6095E}"/>
          </ac:picMkLst>
        </pc:picChg>
      </pc:sldChg>
      <pc:sldChg chg="addSp modSp mod modClrScheme chgLayout">
        <pc:chgData name="Sarah Harris" userId="062e9f64-5788-45c3-afc8-38eaf2602c5d" providerId="ADAL" clId="{9DC51471-586E-5045-8C3C-C5043E0B0E1C}" dt="2023-09-25T21:53:47.949" v="2921" actId="20577"/>
        <pc:sldMkLst>
          <pc:docMk/>
          <pc:sldMk cId="4184261030" sldId="591"/>
        </pc:sldMkLst>
        <pc:spChg chg="add mod ord">
          <ac:chgData name="Sarah Harris" userId="062e9f64-5788-45c3-afc8-38eaf2602c5d" providerId="ADAL" clId="{9DC51471-586E-5045-8C3C-C5043E0B0E1C}" dt="2023-09-25T21:53:47.949" v="2921" actId="20577"/>
          <ac:spMkLst>
            <pc:docMk/>
            <pc:sldMk cId="4184261030" sldId="591"/>
            <ac:spMk id="2" creationId="{DE909321-B9B2-04B3-3FC8-DE537A782884}"/>
          </ac:spMkLst>
        </pc:spChg>
        <pc:picChg chg="mod">
          <ac:chgData name="Sarah Harris" userId="062e9f64-5788-45c3-afc8-38eaf2602c5d" providerId="ADAL" clId="{9DC51471-586E-5045-8C3C-C5043E0B0E1C}" dt="2023-09-25T18:18:29.542" v="2856" actId="1076"/>
          <ac:picMkLst>
            <pc:docMk/>
            <pc:sldMk cId="4184261030" sldId="591"/>
            <ac:picMk id="5" creationId="{C7F3B658-D947-AEF6-0A9C-D6E02BF4E8DD}"/>
          </ac:picMkLst>
        </pc:picChg>
      </pc:sldChg>
      <pc:sldChg chg="addSp delSp modSp new mod modClrScheme chgLayout">
        <pc:chgData name="Sarah Harris" userId="062e9f64-5788-45c3-afc8-38eaf2602c5d" providerId="ADAL" clId="{9DC51471-586E-5045-8C3C-C5043E0B0E1C}" dt="2023-09-25T22:58:14.526" v="3596" actId="20577"/>
        <pc:sldMkLst>
          <pc:docMk/>
          <pc:sldMk cId="1736903649" sldId="592"/>
        </pc:sldMkLst>
        <pc:spChg chg="del mod ord">
          <ac:chgData name="Sarah Harris" userId="062e9f64-5788-45c3-afc8-38eaf2602c5d" providerId="ADAL" clId="{9DC51471-586E-5045-8C3C-C5043E0B0E1C}" dt="2023-09-25T22:52:19.161" v="3366" actId="700"/>
          <ac:spMkLst>
            <pc:docMk/>
            <pc:sldMk cId="1736903649" sldId="592"/>
            <ac:spMk id="2" creationId="{B963FDEE-2E7E-80C8-5D0A-E582F4077F1C}"/>
          </ac:spMkLst>
        </pc:spChg>
        <pc:spChg chg="del mod ord">
          <ac:chgData name="Sarah Harris" userId="062e9f64-5788-45c3-afc8-38eaf2602c5d" providerId="ADAL" clId="{9DC51471-586E-5045-8C3C-C5043E0B0E1C}" dt="2023-09-25T22:52:19.161" v="3366" actId="700"/>
          <ac:spMkLst>
            <pc:docMk/>
            <pc:sldMk cId="1736903649" sldId="592"/>
            <ac:spMk id="3" creationId="{FB39257B-3478-7DF3-B178-2D158FF8A3FE}"/>
          </ac:spMkLst>
        </pc:spChg>
        <pc:spChg chg="mod ord">
          <ac:chgData name="Sarah Harris" userId="062e9f64-5788-45c3-afc8-38eaf2602c5d" providerId="ADAL" clId="{9DC51471-586E-5045-8C3C-C5043E0B0E1C}" dt="2023-09-25T22:52:19.161" v="3366" actId="700"/>
          <ac:spMkLst>
            <pc:docMk/>
            <pc:sldMk cId="1736903649" sldId="592"/>
            <ac:spMk id="4" creationId="{FFF9E869-E151-D13E-40FF-569FF51D6605}"/>
          </ac:spMkLst>
        </pc:spChg>
        <pc:spChg chg="del mod ord">
          <ac:chgData name="Sarah Harris" userId="062e9f64-5788-45c3-afc8-38eaf2602c5d" providerId="ADAL" clId="{9DC51471-586E-5045-8C3C-C5043E0B0E1C}" dt="2023-09-25T22:52:19.161" v="3366" actId="700"/>
          <ac:spMkLst>
            <pc:docMk/>
            <pc:sldMk cId="1736903649" sldId="592"/>
            <ac:spMk id="5" creationId="{9726C3AE-1FD7-9A81-BF66-3EFC2A3B7472}"/>
          </ac:spMkLst>
        </pc:spChg>
        <pc:spChg chg="add mod ord">
          <ac:chgData name="Sarah Harris" userId="062e9f64-5788-45c3-afc8-38eaf2602c5d" providerId="ADAL" clId="{9DC51471-586E-5045-8C3C-C5043E0B0E1C}" dt="2023-09-25T22:52:43.104" v="3421" actId="20577"/>
          <ac:spMkLst>
            <pc:docMk/>
            <pc:sldMk cId="1736903649" sldId="592"/>
            <ac:spMk id="6" creationId="{E9ADC678-C3C4-025A-34AA-A1F73D8FDFE0}"/>
          </ac:spMkLst>
        </pc:spChg>
        <pc:spChg chg="add mod ord">
          <ac:chgData name="Sarah Harris" userId="062e9f64-5788-45c3-afc8-38eaf2602c5d" providerId="ADAL" clId="{9DC51471-586E-5045-8C3C-C5043E0B0E1C}" dt="2023-09-25T22:58:14.526" v="3596" actId="20577"/>
          <ac:spMkLst>
            <pc:docMk/>
            <pc:sldMk cId="1736903649" sldId="592"/>
            <ac:spMk id="7" creationId="{7D76C7E7-D986-55D9-D570-21271E838531}"/>
          </ac:spMkLst>
        </pc:spChg>
        <pc:spChg chg="add mod ord">
          <ac:chgData name="Sarah Harris" userId="062e9f64-5788-45c3-afc8-38eaf2602c5d" providerId="ADAL" clId="{9DC51471-586E-5045-8C3C-C5043E0B0E1C}" dt="2023-09-25T22:52:36.632" v="3401" actId="20577"/>
          <ac:spMkLst>
            <pc:docMk/>
            <pc:sldMk cId="1736903649" sldId="592"/>
            <ac:spMk id="8" creationId="{611DCA81-06E4-EBD5-45D3-BD260E6AF4C3}"/>
          </ac:spMkLst>
        </pc:spChg>
      </pc:sldChg>
      <pc:sldMasterChg chg="del delSldLayout">
        <pc:chgData name="Sarah Harris" userId="062e9f64-5788-45c3-afc8-38eaf2602c5d" providerId="ADAL" clId="{9DC51471-586E-5045-8C3C-C5043E0B0E1C}" dt="2023-09-25T18:18:14.894" v="2853" actId="700"/>
        <pc:sldMasterMkLst>
          <pc:docMk/>
          <pc:sldMasterMk cId="1689491018" sldId="2147483648"/>
        </pc:sldMasterMkLst>
        <pc:sldLayoutChg chg="del">
          <pc:chgData name="Sarah Harris" userId="062e9f64-5788-45c3-afc8-38eaf2602c5d" providerId="ADAL" clId="{9DC51471-586E-5045-8C3C-C5043E0B0E1C}" dt="2023-09-25T18:18:14.894" v="2853" actId="700"/>
          <pc:sldLayoutMkLst>
            <pc:docMk/>
            <pc:sldMasterMk cId="1689491018" sldId="2147483648"/>
            <pc:sldLayoutMk cId="3440271676" sldId="2147483649"/>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1760949672" sldId="2147483650"/>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3256578824" sldId="2147483651"/>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8221149" sldId="2147483652"/>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3775855525" sldId="2147483653"/>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4236912143" sldId="2147483654"/>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959395550" sldId="2147483655"/>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3064965504" sldId="2147483656"/>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4176400074" sldId="2147483657"/>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141648901" sldId="2147483658"/>
          </pc:sldLayoutMkLst>
        </pc:sldLayoutChg>
        <pc:sldLayoutChg chg="del">
          <pc:chgData name="Sarah Harris" userId="062e9f64-5788-45c3-afc8-38eaf2602c5d" providerId="ADAL" clId="{9DC51471-586E-5045-8C3C-C5043E0B0E1C}" dt="2023-09-25T18:18:14.894" v="2853" actId="700"/>
          <pc:sldLayoutMkLst>
            <pc:docMk/>
            <pc:sldMasterMk cId="1689491018" sldId="2147483648"/>
            <pc:sldLayoutMk cId="2582725827" sldId="2147483659"/>
          </pc:sldLayoutMkLst>
        </pc:sldLayoutChg>
      </pc:sldMasterChg>
    </pc:docChg>
  </pc:docChgLst>
  <pc:docChgLst>
    <pc:chgData name="cinapoli@aol.com" userId="S::urn:spo:guest#cinapoli@aol.com::" providerId="AD" clId="Web-{6A8967E7-FED4-D3E6-0EAE-72D0F898D4AE}"/>
    <pc:docChg chg="modSld">
      <pc:chgData name="cinapoli@aol.com" userId="S::urn:spo:guest#cinapoli@aol.com::" providerId="AD" clId="Web-{6A8967E7-FED4-D3E6-0EAE-72D0F898D4AE}" dt="2023-09-24T22:02:58.564" v="41"/>
      <pc:docMkLst>
        <pc:docMk/>
      </pc:docMkLst>
      <pc:sldChg chg="addSp delSp modSp">
        <pc:chgData name="cinapoli@aol.com" userId="S::urn:spo:guest#cinapoli@aol.com::" providerId="AD" clId="Web-{6A8967E7-FED4-D3E6-0EAE-72D0F898D4AE}" dt="2023-09-24T22:02:17.641" v="33" actId="1076"/>
        <pc:sldMkLst>
          <pc:docMk/>
          <pc:sldMk cId="417856435" sldId="587"/>
        </pc:sldMkLst>
        <pc:spChg chg="mod">
          <ac:chgData name="cinapoli@aol.com" userId="S::urn:spo:guest#cinapoli@aol.com::" providerId="AD" clId="Web-{6A8967E7-FED4-D3E6-0EAE-72D0F898D4AE}" dt="2023-09-24T22:01:13.514" v="17" actId="14100"/>
          <ac:spMkLst>
            <pc:docMk/>
            <pc:sldMk cId="417856435" sldId="587"/>
            <ac:spMk id="2" creationId="{8ACD21F1-AAD4-FCD1-1EEE-44AF671A8256}"/>
          </ac:spMkLst>
        </pc:spChg>
        <pc:picChg chg="mod">
          <ac:chgData name="cinapoli@aol.com" userId="S::urn:spo:guest#cinapoli@aol.com::" providerId="AD" clId="Web-{6A8967E7-FED4-D3E6-0EAE-72D0F898D4AE}" dt="2023-09-24T22:02:17.641" v="33" actId="1076"/>
          <ac:picMkLst>
            <pc:docMk/>
            <pc:sldMk cId="417856435" sldId="587"/>
            <ac:picMk id="3" creationId="{3D60E503-3F73-C934-40B0-16D10ED034A3}"/>
          </ac:picMkLst>
        </pc:picChg>
        <pc:picChg chg="add del mod">
          <ac:chgData name="cinapoli@aol.com" userId="S::urn:spo:guest#cinapoli@aol.com::" providerId="AD" clId="Web-{6A8967E7-FED4-D3E6-0EAE-72D0F898D4AE}" dt="2023-09-24T22:00:26.450" v="4"/>
          <ac:picMkLst>
            <pc:docMk/>
            <pc:sldMk cId="417856435" sldId="587"/>
            <ac:picMk id="5" creationId="{C0F133B3-EE43-0378-772A-76BE4D9367FD}"/>
          </ac:picMkLst>
        </pc:picChg>
        <pc:picChg chg="add mod">
          <ac:chgData name="cinapoli@aol.com" userId="S::urn:spo:guest#cinapoli@aol.com::" providerId="AD" clId="Web-{6A8967E7-FED4-D3E6-0EAE-72D0F898D4AE}" dt="2023-09-24T22:02:09.203" v="32" actId="1076"/>
          <ac:picMkLst>
            <pc:docMk/>
            <pc:sldMk cId="417856435" sldId="587"/>
            <ac:picMk id="6" creationId="{B1DAF58A-397D-ACCF-39D3-198F60ED380D}"/>
          </ac:picMkLst>
        </pc:picChg>
      </pc:sldChg>
      <pc:sldChg chg="addSp delSp modSp">
        <pc:chgData name="cinapoli@aol.com" userId="S::urn:spo:guest#cinapoli@aol.com::" providerId="AD" clId="Web-{6A8967E7-FED4-D3E6-0EAE-72D0F898D4AE}" dt="2023-09-24T22:02:58.564" v="41"/>
        <pc:sldMkLst>
          <pc:docMk/>
          <pc:sldMk cId="1927701629" sldId="589"/>
        </pc:sldMkLst>
        <pc:picChg chg="add del mod">
          <ac:chgData name="cinapoli@aol.com" userId="S::urn:spo:guest#cinapoli@aol.com::" providerId="AD" clId="Web-{6A8967E7-FED4-D3E6-0EAE-72D0F898D4AE}" dt="2023-09-24T22:02:58.564" v="41"/>
          <ac:picMkLst>
            <pc:docMk/>
            <pc:sldMk cId="1927701629" sldId="589"/>
            <ac:picMk id="2" creationId="{A8CFDCE3-A5F8-9DA2-E57C-B6E23C67C250}"/>
          </ac:picMkLst>
        </pc:picChg>
        <pc:picChg chg="del mod">
          <ac:chgData name="cinapoli@aol.com" userId="S::urn:spo:guest#cinapoli@aol.com::" providerId="AD" clId="Web-{6A8967E7-FED4-D3E6-0EAE-72D0F898D4AE}" dt="2023-09-24T22:02:44.157" v="38"/>
          <ac:picMkLst>
            <pc:docMk/>
            <pc:sldMk cId="1927701629" sldId="589"/>
            <ac:picMk id="7" creationId="{6403D523-7F7C-DCAF-D79F-2BFAA2A875A0}"/>
          </ac:picMkLst>
        </pc:picChg>
      </pc:sldChg>
    </pc:docChg>
  </pc:docChgLst>
  <pc:docChgLst>
    <pc:chgData name="cinapoli@aol.com" userId="S::urn:spo:guest#cinapoli@aol.com::" providerId="AD" clId="Web-{6D451EBC-C459-4E4E-AC27-B5CEBC51BDD3}"/>
    <pc:docChg chg="addSld delSld modSld">
      <pc:chgData name="cinapoli@aol.com" userId="S::urn:spo:guest#cinapoli@aol.com::" providerId="AD" clId="Web-{6D451EBC-C459-4E4E-AC27-B5CEBC51BDD3}" dt="2023-09-25T04:57:15.163" v="37"/>
      <pc:docMkLst>
        <pc:docMk/>
      </pc:docMkLst>
      <pc:sldChg chg="addSp delSp modSp mod setBg">
        <pc:chgData name="cinapoli@aol.com" userId="S::urn:spo:guest#cinapoli@aol.com::" providerId="AD" clId="Web-{6D451EBC-C459-4E4E-AC27-B5CEBC51BDD3}" dt="2023-09-24T22:08:44.792" v="36"/>
        <pc:sldMkLst>
          <pc:docMk/>
          <pc:sldMk cId="417856435" sldId="587"/>
        </pc:sldMkLst>
        <pc:spChg chg="mod">
          <ac:chgData name="cinapoli@aol.com" userId="S::urn:spo:guest#cinapoli@aol.com::" providerId="AD" clId="Web-{6D451EBC-C459-4E4E-AC27-B5CEBC51BDD3}" dt="2023-09-24T21:41:54.161" v="22"/>
          <ac:spMkLst>
            <pc:docMk/>
            <pc:sldMk cId="417856435" sldId="587"/>
            <ac:spMk id="2" creationId="{8ACD21F1-AAD4-FCD1-1EEE-44AF671A8256}"/>
          </ac:spMkLst>
        </pc:spChg>
        <pc:spChg chg="mod ord">
          <ac:chgData name="cinapoli@aol.com" userId="S::urn:spo:guest#cinapoli@aol.com::" providerId="AD" clId="Web-{6D451EBC-C459-4E4E-AC27-B5CEBC51BDD3}" dt="2023-09-24T21:41:54.161" v="22"/>
          <ac:spMkLst>
            <pc:docMk/>
            <pc:sldMk cId="417856435" sldId="587"/>
            <ac:spMk id="4" creationId="{40A88636-B56E-17A5-A653-94716BEAC563}"/>
          </ac:spMkLst>
        </pc:spChg>
        <pc:spChg chg="del">
          <ac:chgData name="cinapoli@aol.com" userId="S::urn:spo:guest#cinapoli@aol.com::" providerId="AD" clId="Web-{6D451EBC-C459-4E4E-AC27-B5CEBC51BDD3}" dt="2023-09-24T21:40:13.638" v="0"/>
          <ac:spMkLst>
            <pc:docMk/>
            <pc:sldMk cId="417856435" sldId="587"/>
            <ac:spMk id="5" creationId="{60E1C1D5-6F42-8D53-297D-88601B83D002}"/>
          </ac:spMkLst>
        </pc:spChg>
        <pc:spChg chg="add del mod">
          <ac:chgData name="cinapoli@aol.com" userId="S::urn:spo:guest#cinapoli@aol.com::" providerId="AD" clId="Web-{6D451EBC-C459-4E4E-AC27-B5CEBC51BDD3}" dt="2023-09-24T21:42:46.071" v="35"/>
          <ac:spMkLst>
            <pc:docMk/>
            <pc:sldMk cId="417856435" sldId="587"/>
            <ac:spMk id="8" creationId="{7E191349-CA6A-9074-5954-61AC3FAE4B7C}"/>
          </ac:spMkLst>
        </pc:spChg>
        <pc:spChg chg="del mod">
          <ac:chgData name="cinapoli@aol.com" userId="S::urn:spo:guest#cinapoli@aol.com::" providerId="AD" clId="Web-{6D451EBC-C459-4E4E-AC27-B5CEBC51BDD3}" dt="2023-09-24T21:42:40.039" v="33"/>
          <ac:spMkLst>
            <pc:docMk/>
            <pc:sldMk cId="417856435" sldId="587"/>
            <ac:spMk id="9" creationId="{C5B4D63A-52BA-E2E6-59DF-D09CDE52C65B}"/>
          </ac:spMkLst>
        </pc:spChg>
        <pc:spChg chg="add">
          <ac:chgData name="cinapoli@aol.com" userId="S::urn:spo:guest#cinapoli@aol.com::" providerId="AD" clId="Web-{6D451EBC-C459-4E4E-AC27-B5CEBC51BDD3}" dt="2023-09-24T21:41:54.161" v="22"/>
          <ac:spMkLst>
            <pc:docMk/>
            <pc:sldMk cId="417856435" sldId="587"/>
            <ac:spMk id="14" creationId="{2EB492CD-616E-47F8-933B-5E2D952A0593}"/>
          </ac:spMkLst>
        </pc:spChg>
        <pc:spChg chg="add">
          <ac:chgData name="cinapoli@aol.com" userId="S::urn:spo:guest#cinapoli@aol.com::" providerId="AD" clId="Web-{6D451EBC-C459-4E4E-AC27-B5CEBC51BDD3}" dt="2023-09-24T21:41:54.161" v="22"/>
          <ac:spMkLst>
            <pc:docMk/>
            <pc:sldMk cId="417856435" sldId="587"/>
            <ac:spMk id="16" creationId="{59383CF9-23B5-4335-9B21-1791C4CF1C75}"/>
          </ac:spMkLst>
        </pc:spChg>
        <pc:spChg chg="add">
          <ac:chgData name="cinapoli@aol.com" userId="S::urn:spo:guest#cinapoli@aol.com::" providerId="AD" clId="Web-{6D451EBC-C459-4E4E-AC27-B5CEBC51BDD3}" dt="2023-09-24T21:41:54.161" v="22"/>
          <ac:spMkLst>
            <pc:docMk/>
            <pc:sldMk cId="417856435" sldId="587"/>
            <ac:spMk id="18" creationId="{0007FE00-9498-4706-B255-6437B0252C02}"/>
          </ac:spMkLst>
        </pc:spChg>
        <pc:picChg chg="add mod ord">
          <ac:chgData name="cinapoli@aol.com" userId="S::urn:spo:guest#cinapoli@aol.com::" providerId="AD" clId="Web-{6D451EBC-C459-4E4E-AC27-B5CEBC51BDD3}" dt="2023-09-24T21:42:22.350" v="30" actId="14100"/>
          <ac:picMkLst>
            <pc:docMk/>
            <pc:sldMk cId="417856435" sldId="587"/>
            <ac:picMk id="3" creationId="{3D60E503-3F73-C934-40B0-16D10ED034A3}"/>
          </ac:picMkLst>
        </pc:picChg>
        <pc:picChg chg="add del mod">
          <ac:chgData name="cinapoli@aol.com" userId="S::urn:spo:guest#cinapoli@aol.com::" providerId="AD" clId="Web-{6D451EBC-C459-4E4E-AC27-B5CEBC51BDD3}" dt="2023-09-24T21:41:41.535" v="20"/>
          <ac:picMkLst>
            <pc:docMk/>
            <pc:sldMk cId="417856435" sldId="587"/>
            <ac:picMk id="6" creationId="{213C1FD7-55B2-56A4-ABCF-CBFA0548E088}"/>
          </ac:picMkLst>
        </pc:picChg>
        <pc:picChg chg="del">
          <ac:chgData name="cinapoli@aol.com" userId="S::urn:spo:guest#cinapoli@aol.com::" providerId="AD" clId="Web-{6D451EBC-C459-4E4E-AC27-B5CEBC51BDD3}" dt="2023-09-24T22:08:44.792" v="36"/>
          <ac:picMkLst>
            <pc:docMk/>
            <pc:sldMk cId="417856435" sldId="587"/>
            <ac:picMk id="6" creationId="{B1DAF58A-397D-ACCF-39D3-198F60ED380D}"/>
          </ac:picMkLst>
        </pc:picChg>
      </pc:sldChg>
      <pc:sldChg chg="addSp delSp modSp new">
        <pc:chgData name="cinapoli@aol.com" userId="S::urn:spo:guest#cinapoli@aol.com::" providerId="AD" clId="Web-{6D451EBC-C459-4E4E-AC27-B5CEBC51BDD3}" dt="2023-09-24T21:41:46.457" v="21" actId="1076"/>
        <pc:sldMkLst>
          <pc:docMk/>
          <pc:sldMk cId="1927701629" sldId="589"/>
        </pc:sldMkLst>
        <pc:spChg chg="del mod">
          <ac:chgData name="cinapoli@aol.com" userId="S::urn:spo:guest#cinapoli@aol.com::" providerId="AD" clId="Web-{6D451EBC-C459-4E4E-AC27-B5CEBC51BDD3}" dt="2023-09-24T21:41:37.722" v="19"/>
          <ac:spMkLst>
            <pc:docMk/>
            <pc:sldMk cId="1927701629" sldId="589"/>
            <ac:spMk id="2" creationId="{09A86306-FDA3-5808-3ACF-0B539FACF9A4}"/>
          </ac:spMkLst>
        </pc:spChg>
        <pc:spChg chg="del mod">
          <ac:chgData name="cinapoli@aol.com" userId="S::urn:spo:guest#cinapoli@aol.com::" providerId="AD" clId="Web-{6D451EBC-C459-4E4E-AC27-B5CEBC51BDD3}" dt="2023-09-24T21:41:28.972" v="14"/>
          <ac:spMkLst>
            <pc:docMk/>
            <pc:sldMk cId="1927701629" sldId="589"/>
            <ac:spMk id="3" creationId="{C1208501-1CC9-C8FB-AB24-AD49004F3463}"/>
          </ac:spMkLst>
        </pc:spChg>
        <pc:spChg chg="del mod">
          <ac:chgData name="cinapoli@aol.com" userId="S::urn:spo:guest#cinapoli@aol.com::" providerId="AD" clId="Web-{6D451EBC-C459-4E4E-AC27-B5CEBC51BDD3}" dt="2023-09-24T21:41:31.440" v="16"/>
          <ac:spMkLst>
            <pc:docMk/>
            <pc:sldMk cId="1927701629" sldId="589"/>
            <ac:spMk id="5" creationId="{7137C394-7996-4BFC-7A65-D9042B67E815}"/>
          </ac:spMkLst>
        </pc:spChg>
        <pc:picChg chg="add mod">
          <ac:chgData name="cinapoli@aol.com" userId="S::urn:spo:guest#cinapoli@aol.com::" providerId="AD" clId="Web-{6D451EBC-C459-4E4E-AC27-B5CEBC51BDD3}" dt="2023-09-24T21:41:46.457" v="21" actId="1076"/>
          <ac:picMkLst>
            <pc:docMk/>
            <pc:sldMk cId="1927701629" sldId="589"/>
            <ac:picMk id="7" creationId="{6403D523-7F7C-DCAF-D79F-2BFAA2A875A0}"/>
          </ac:picMkLst>
        </pc:picChg>
      </pc:sldChg>
      <pc:sldChg chg="del">
        <pc:chgData name="cinapoli@aol.com" userId="S::urn:spo:guest#cinapoli@aol.com::" providerId="AD" clId="Web-{6D451EBC-C459-4E4E-AC27-B5CEBC51BDD3}" dt="2023-09-25T04:57:15.163" v="37"/>
        <pc:sldMkLst>
          <pc:docMk/>
          <pc:sldMk cId="565723920" sldId="592"/>
        </pc:sldMkLst>
      </pc:sldChg>
    </pc:docChg>
  </pc:docChgLst>
  <pc:docChgLst>
    <pc:chgData name="cinapoli@aol.com" userId="S::urn:spo:guest#cinapoli@aol.com::" providerId="AD" clId="Web-{97FA3C36-65F4-7688-C304-71CFD6243942}"/>
    <pc:docChg chg="modSld">
      <pc:chgData name="cinapoli@aol.com" userId="S::urn:spo:guest#cinapoli@aol.com::" providerId="AD" clId="Web-{97FA3C36-65F4-7688-C304-71CFD6243942}" dt="2023-09-24T22:23:27.820" v="2" actId="1076"/>
      <pc:docMkLst>
        <pc:docMk/>
      </pc:docMkLst>
      <pc:sldChg chg="addSp modSp">
        <pc:chgData name="cinapoli@aol.com" userId="S::urn:spo:guest#cinapoli@aol.com::" providerId="AD" clId="Web-{97FA3C36-65F4-7688-C304-71CFD6243942}" dt="2023-09-24T22:23:27.820" v="2" actId="1076"/>
        <pc:sldMkLst>
          <pc:docMk/>
          <pc:sldMk cId="1927701629" sldId="589"/>
        </pc:sldMkLst>
        <pc:picChg chg="add mod">
          <ac:chgData name="cinapoli@aol.com" userId="S::urn:spo:guest#cinapoli@aol.com::" providerId="AD" clId="Web-{97FA3C36-65F4-7688-C304-71CFD6243942}" dt="2023-09-24T22:23:27.820" v="2" actId="1076"/>
          <ac:picMkLst>
            <pc:docMk/>
            <pc:sldMk cId="1927701629" sldId="589"/>
            <ac:picMk id="2" creationId="{60A444B0-281F-C554-B887-BB2640D3BF4B}"/>
          </ac:picMkLst>
        </pc:picChg>
      </pc:sldChg>
    </pc:docChg>
  </pc:docChgLst>
  <pc:docChgLst>
    <pc:chgData name="cinapoli@aol.com" userId="S::urn:spo:guest#cinapoli@aol.com::" providerId="AD" clId="Web-{04349A01-5D26-91AC-7FA9-5A8A4713ECFC}"/>
    <pc:docChg chg="addSld delSld modSld sldOrd addMainMaster modMainMaster">
      <pc:chgData name="cinapoli@aol.com" userId="S::urn:spo:guest#cinapoli@aol.com::" providerId="AD" clId="Web-{04349A01-5D26-91AC-7FA9-5A8A4713ECFC}" dt="2023-09-24T22:42:10.413" v="63" actId="20577"/>
      <pc:docMkLst>
        <pc:docMk/>
      </pc:docMkLst>
      <pc:sldChg chg="addSp delSp modSp ord">
        <pc:chgData name="cinapoli@aol.com" userId="S::urn:spo:guest#cinapoli@aol.com::" providerId="AD" clId="Web-{04349A01-5D26-91AC-7FA9-5A8A4713ECFC}" dt="2023-09-24T22:41:19.928" v="47"/>
        <pc:sldMkLst>
          <pc:docMk/>
          <pc:sldMk cId="417856435" sldId="587"/>
        </pc:sldMkLst>
        <pc:spChg chg="mod">
          <ac:chgData name="cinapoli@aol.com" userId="S::urn:spo:guest#cinapoli@aol.com::" providerId="AD" clId="Web-{04349A01-5D26-91AC-7FA9-5A8A4713ECFC}" dt="2023-09-24T22:38:01.064" v="31" actId="14100"/>
          <ac:spMkLst>
            <pc:docMk/>
            <pc:sldMk cId="417856435" sldId="587"/>
            <ac:spMk id="2" creationId="{8ACD21F1-AAD4-FCD1-1EEE-44AF671A8256}"/>
          </ac:spMkLst>
        </pc:spChg>
        <pc:picChg chg="mod">
          <ac:chgData name="cinapoli@aol.com" userId="S::urn:spo:guest#cinapoli@aol.com::" providerId="AD" clId="Web-{04349A01-5D26-91AC-7FA9-5A8A4713ECFC}" dt="2023-09-24T22:38:17.939" v="34" actId="1076"/>
          <ac:picMkLst>
            <pc:docMk/>
            <pc:sldMk cId="417856435" sldId="587"/>
            <ac:picMk id="3" creationId="{3D60E503-3F73-C934-40B0-16D10ED034A3}"/>
          </ac:picMkLst>
        </pc:picChg>
        <pc:picChg chg="del">
          <ac:chgData name="cinapoli@aol.com" userId="S::urn:spo:guest#cinapoli@aol.com::" providerId="AD" clId="Web-{04349A01-5D26-91AC-7FA9-5A8A4713ECFC}" dt="2023-09-24T22:35:30.591" v="0"/>
          <ac:picMkLst>
            <pc:docMk/>
            <pc:sldMk cId="417856435" sldId="587"/>
            <ac:picMk id="5" creationId="{06639587-39D0-17BB-B7FF-4DBB6181459F}"/>
          </ac:picMkLst>
        </pc:picChg>
        <pc:picChg chg="add del mod">
          <ac:chgData name="cinapoli@aol.com" userId="S::urn:spo:guest#cinapoli@aol.com::" providerId="AD" clId="Web-{04349A01-5D26-91AC-7FA9-5A8A4713ECFC}" dt="2023-09-24T22:36:16.499" v="9"/>
          <ac:picMkLst>
            <pc:docMk/>
            <pc:sldMk cId="417856435" sldId="587"/>
            <ac:picMk id="6" creationId="{3AFA85E9-5292-F903-209D-43F8D5B0673E}"/>
          </ac:picMkLst>
        </pc:picChg>
      </pc:sldChg>
      <pc:sldChg chg="addSp delSp modSp">
        <pc:chgData name="cinapoli@aol.com" userId="S::urn:spo:guest#cinapoli@aol.com::" providerId="AD" clId="Web-{04349A01-5D26-91AC-7FA9-5A8A4713ECFC}" dt="2023-09-24T22:37:52.032" v="29" actId="1076"/>
        <pc:sldMkLst>
          <pc:docMk/>
          <pc:sldMk cId="1927701629" sldId="589"/>
        </pc:sldMkLst>
        <pc:picChg chg="del">
          <ac:chgData name="cinapoli@aol.com" userId="S::urn:spo:guest#cinapoli@aol.com::" providerId="AD" clId="Web-{04349A01-5D26-91AC-7FA9-5A8A4713ECFC}" dt="2023-09-24T22:36:53.265" v="12"/>
          <ac:picMkLst>
            <pc:docMk/>
            <pc:sldMk cId="1927701629" sldId="589"/>
            <ac:picMk id="2" creationId="{60A444B0-281F-C554-B887-BB2640D3BF4B}"/>
          </ac:picMkLst>
        </pc:picChg>
        <pc:picChg chg="add del mod">
          <ac:chgData name="cinapoli@aol.com" userId="S::urn:spo:guest#cinapoli@aol.com::" providerId="AD" clId="Web-{04349A01-5D26-91AC-7FA9-5A8A4713ECFC}" dt="2023-09-24T22:37:17.641" v="24"/>
          <ac:picMkLst>
            <pc:docMk/>
            <pc:sldMk cId="1927701629" sldId="589"/>
            <ac:picMk id="3" creationId="{04B2593A-002D-93D4-16F5-1A322A60916C}"/>
          </ac:picMkLst>
        </pc:picChg>
        <pc:picChg chg="add mod">
          <ac:chgData name="cinapoli@aol.com" userId="S::urn:spo:guest#cinapoli@aol.com::" providerId="AD" clId="Web-{04349A01-5D26-91AC-7FA9-5A8A4713ECFC}" dt="2023-09-24T22:37:52.032" v="29" actId="1076"/>
          <ac:picMkLst>
            <pc:docMk/>
            <pc:sldMk cId="1927701629" sldId="589"/>
            <ac:picMk id="5" creationId="{DE47E148-CAF0-203E-7764-A9A6F2D6095E}"/>
          </ac:picMkLst>
        </pc:picChg>
      </pc:sldChg>
      <pc:sldChg chg="new del">
        <pc:chgData name="cinapoli@aol.com" userId="S::urn:spo:guest#cinapoli@aol.com::" providerId="AD" clId="Web-{04349A01-5D26-91AC-7FA9-5A8A4713ECFC}" dt="2023-09-24T22:40:44.427" v="37"/>
        <pc:sldMkLst>
          <pc:docMk/>
          <pc:sldMk cId="556557915" sldId="590"/>
        </pc:sldMkLst>
      </pc:sldChg>
      <pc:sldChg chg="delSp modSp add">
        <pc:chgData name="cinapoli@aol.com" userId="S::urn:spo:guest#cinapoli@aol.com::" providerId="AD" clId="Web-{04349A01-5D26-91AC-7FA9-5A8A4713ECFC}" dt="2023-09-24T22:41:09.365" v="45" actId="1076"/>
        <pc:sldMkLst>
          <pc:docMk/>
          <pc:sldMk cId="4184261030" sldId="591"/>
        </pc:sldMkLst>
        <pc:spChg chg="del mod">
          <ac:chgData name="cinapoli@aol.com" userId="S::urn:spo:guest#cinapoli@aol.com::" providerId="AD" clId="Web-{04349A01-5D26-91AC-7FA9-5A8A4713ECFC}" dt="2023-09-24T22:40:50.630" v="40"/>
          <ac:spMkLst>
            <pc:docMk/>
            <pc:sldMk cId="4184261030" sldId="591"/>
            <ac:spMk id="2" creationId="{BA832629-29AE-CA29-B84F-6234EDC027DC}"/>
          </ac:spMkLst>
        </pc:spChg>
        <pc:spChg chg="del mod">
          <ac:chgData name="cinapoli@aol.com" userId="S::urn:spo:guest#cinapoli@aol.com::" providerId="AD" clId="Web-{04349A01-5D26-91AC-7FA9-5A8A4713ECFC}" dt="2023-09-24T22:40:56.927" v="42"/>
          <ac:spMkLst>
            <pc:docMk/>
            <pc:sldMk cId="4184261030" sldId="591"/>
            <ac:spMk id="3" creationId="{7F7333B2-AB44-234E-3345-65250CACD9CC}"/>
          </ac:spMkLst>
        </pc:spChg>
        <pc:picChg chg="mod">
          <ac:chgData name="cinapoli@aol.com" userId="S::urn:spo:guest#cinapoli@aol.com::" providerId="AD" clId="Web-{04349A01-5D26-91AC-7FA9-5A8A4713ECFC}" dt="2023-09-24T22:41:09.365" v="45" actId="1076"/>
          <ac:picMkLst>
            <pc:docMk/>
            <pc:sldMk cId="4184261030" sldId="591"/>
            <ac:picMk id="5" creationId="{C7F3B658-D947-AEF6-0A9C-D6E02BF4E8DD}"/>
          </ac:picMkLst>
        </pc:picChg>
      </pc:sldChg>
      <pc:sldChg chg="modSp new">
        <pc:chgData name="cinapoli@aol.com" userId="S::urn:spo:guest#cinapoli@aol.com::" providerId="AD" clId="Web-{04349A01-5D26-91AC-7FA9-5A8A4713ECFC}" dt="2023-09-24T22:42:10.413" v="63" actId="20577"/>
        <pc:sldMkLst>
          <pc:docMk/>
          <pc:sldMk cId="565723920" sldId="592"/>
        </pc:sldMkLst>
        <pc:spChg chg="mod">
          <ac:chgData name="cinapoli@aol.com" userId="S::urn:spo:guest#cinapoli@aol.com::" providerId="AD" clId="Web-{04349A01-5D26-91AC-7FA9-5A8A4713ECFC}" dt="2023-09-24T22:41:48.897" v="53" actId="20577"/>
          <ac:spMkLst>
            <pc:docMk/>
            <pc:sldMk cId="565723920" sldId="592"/>
            <ac:spMk id="2" creationId="{0A8753DD-B60E-7483-1AE9-50837899C115}"/>
          </ac:spMkLst>
        </pc:spChg>
        <pc:spChg chg="mod">
          <ac:chgData name="cinapoli@aol.com" userId="S::urn:spo:guest#cinapoli@aol.com::" providerId="AD" clId="Web-{04349A01-5D26-91AC-7FA9-5A8A4713ECFC}" dt="2023-09-24T22:42:00.429" v="57" actId="20577"/>
          <ac:spMkLst>
            <pc:docMk/>
            <pc:sldMk cId="565723920" sldId="592"/>
            <ac:spMk id="3" creationId="{8D1CFBEF-1502-B0C1-C246-1475A1DBCDFD}"/>
          </ac:spMkLst>
        </pc:spChg>
        <pc:spChg chg="mod">
          <ac:chgData name="cinapoli@aol.com" userId="S::urn:spo:guest#cinapoli@aol.com::" providerId="AD" clId="Web-{04349A01-5D26-91AC-7FA9-5A8A4713ECFC}" dt="2023-09-24T22:42:10.413" v="63" actId="20577"/>
          <ac:spMkLst>
            <pc:docMk/>
            <pc:sldMk cId="565723920" sldId="592"/>
            <ac:spMk id="5" creationId="{C46731C7-CD9F-3B57-8BB4-D65B1AD19ACC}"/>
          </ac:spMkLst>
        </pc:spChg>
      </pc:sldChg>
      <pc:sldMasterChg chg="add addSldLayout">
        <pc:chgData name="cinapoli@aol.com" userId="S::urn:spo:guest#cinapoli@aol.com::" providerId="AD" clId="Web-{04349A01-5D26-91AC-7FA9-5A8A4713ECFC}" dt="2023-09-24T22:40:21.645" v="36"/>
        <pc:sldMasterMkLst>
          <pc:docMk/>
          <pc:sldMasterMk cId="1689491018" sldId="2147483648"/>
        </pc:sldMasterMkLst>
        <pc:sldLayoutChg chg="add">
          <pc:chgData name="cinapoli@aol.com" userId="S::urn:spo:guest#cinapoli@aol.com::" providerId="AD" clId="Web-{04349A01-5D26-91AC-7FA9-5A8A4713ECFC}" dt="2023-09-24T22:40:21.645" v="36"/>
          <pc:sldLayoutMkLst>
            <pc:docMk/>
            <pc:sldMasterMk cId="1689491018" sldId="2147483648"/>
            <pc:sldLayoutMk cId="3440271676" sldId="2147483649"/>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1760949672" sldId="2147483650"/>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3256578824" sldId="2147483651"/>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8221149" sldId="2147483652"/>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3775855525" sldId="2147483653"/>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4236912143" sldId="2147483654"/>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959395550" sldId="2147483655"/>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3064965504" sldId="2147483656"/>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4176400074" sldId="2147483657"/>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141648901" sldId="2147483658"/>
          </pc:sldLayoutMkLst>
        </pc:sldLayoutChg>
        <pc:sldLayoutChg chg="add">
          <pc:chgData name="cinapoli@aol.com" userId="S::urn:spo:guest#cinapoli@aol.com::" providerId="AD" clId="Web-{04349A01-5D26-91AC-7FA9-5A8A4713ECFC}" dt="2023-09-24T22:40:21.645" v="36"/>
          <pc:sldLayoutMkLst>
            <pc:docMk/>
            <pc:sldMasterMk cId="1689491018" sldId="2147483648"/>
            <pc:sldLayoutMk cId="2582725827" sldId="2147483659"/>
          </pc:sldLayoutMkLst>
        </pc:sldLayoutChg>
      </pc:sldMasterChg>
      <pc:sldMasterChg chg="replId modSldLayout">
        <pc:chgData name="cinapoli@aol.com" userId="S::urn:spo:guest#cinapoli@aol.com::" providerId="AD" clId="Web-{04349A01-5D26-91AC-7FA9-5A8A4713ECFC}" dt="2023-09-24T22:40:21.645" v="36"/>
        <pc:sldMasterMkLst>
          <pc:docMk/>
          <pc:sldMasterMk cId="3505880736" sldId="2147483660"/>
        </pc:sldMasterMkLst>
        <pc:sldLayoutChg chg="replId">
          <pc:chgData name="cinapoli@aol.com" userId="S::urn:spo:guest#cinapoli@aol.com::" providerId="AD" clId="Web-{04349A01-5D26-91AC-7FA9-5A8A4713ECFC}" dt="2023-09-24T22:40:21.645" v="36"/>
          <pc:sldLayoutMkLst>
            <pc:docMk/>
            <pc:sldMasterMk cId="3505880736" sldId="2147483660"/>
            <pc:sldLayoutMk cId="1372587624" sldId="2147483661"/>
          </pc:sldLayoutMkLst>
        </pc:sldLayoutChg>
        <pc:sldLayoutChg chg="replId">
          <pc:chgData name="cinapoli@aol.com" userId="S::urn:spo:guest#cinapoli@aol.com::" providerId="AD" clId="Web-{04349A01-5D26-91AC-7FA9-5A8A4713ECFC}" dt="2023-09-24T22:40:21.645" v="36"/>
          <pc:sldLayoutMkLst>
            <pc:docMk/>
            <pc:sldMasterMk cId="3505880736" sldId="2147483660"/>
            <pc:sldLayoutMk cId="1558227048" sldId="2147483662"/>
          </pc:sldLayoutMkLst>
        </pc:sldLayoutChg>
        <pc:sldLayoutChg chg="replId">
          <pc:chgData name="cinapoli@aol.com" userId="S::urn:spo:guest#cinapoli@aol.com::" providerId="AD" clId="Web-{04349A01-5D26-91AC-7FA9-5A8A4713ECFC}" dt="2023-09-24T22:40:21.645" v="36"/>
          <pc:sldLayoutMkLst>
            <pc:docMk/>
            <pc:sldMasterMk cId="3505880736" sldId="2147483660"/>
            <pc:sldLayoutMk cId="3823925815" sldId="2147483663"/>
          </pc:sldLayoutMkLst>
        </pc:sldLayoutChg>
        <pc:sldLayoutChg chg="replId">
          <pc:chgData name="cinapoli@aol.com" userId="S::urn:spo:guest#cinapoli@aol.com::" providerId="AD" clId="Web-{04349A01-5D26-91AC-7FA9-5A8A4713ECFC}" dt="2023-09-24T22:40:21.645" v="36"/>
          <pc:sldLayoutMkLst>
            <pc:docMk/>
            <pc:sldMasterMk cId="3505880736" sldId="2147483660"/>
            <pc:sldLayoutMk cId="2293502946" sldId="2147483664"/>
          </pc:sldLayoutMkLst>
        </pc:sldLayoutChg>
        <pc:sldLayoutChg chg="replId">
          <pc:chgData name="cinapoli@aol.com" userId="S::urn:spo:guest#cinapoli@aol.com::" providerId="AD" clId="Web-{04349A01-5D26-91AC-7FA9-5A8A4713ECFC}" dt="2023-09-24T22:40:21.645" v="36"/>
          <pc:sldLayoutMkLst>
            <pc:docMk/>
            <pc:sldMasterMk cId="3505880736" sldId="2147483660"/>
            <pc:sldLayoutMk cId="1915344876" sldId="2147483665"/>
          </pc:sldLayoutMkLst>
        </pc:sldLayoutChg>
        <pc:sldLayoutChg chg="replId">
          <pc:chgData name="cinapoli@aol.com" userId="S::urn:spo:guest#cinapoli@aol.com::" providerId="AD" clId="Web-{04349A01-5D26-91AC-7FA9-5A8A4713ECFC}" dt="2023-09-24T22:40:21.645" v="36"/>
          <pc:sldLayoutMkLst>
            <pc:docMk/>
            <pc:sldMasterMk cId="3505880736" sldId="2147483660"/>
            <pc:sldLayoutMk cId="3273278004" sldId="2147483666"/>
          </pc:sldLayoutMkLst>
        </pc:sldLayoutChg>
        <pc:sldLayoutChg chg="replId">
          <pc:chgData name="cinapoli@aol.com" userId="S::urn:spo:guest#cinapoli@aol.com::" providerId="AD" clId="Web-{04349A01-5D26-91AC-7FA9-5A8A4713ECFC}" dt="2023-09-24T22:40:21.645" v="36"/>
          <pc:sldLayoutMkLst>
            <pc:docMk/>
            <pc:sldMasterMk cId="3505880736" sldId="2147483660"/>
            <pc:sldLayoutMk cId="2782449369" sldId="2147483667"/>
          </pc:sldLayoutMkLst>
        </pc:sldLayoutChg>
      </pc:sldMasterChg>
    </pc:docChg>
  </pc:docChgLst>
  <pc:docChgLst>
    <pc:chgData name="cinapoli@aol.com" userId="S::urn:spo:guest#cinapoli@aol.com::" providerId="AD" clId="Web-{E4252D0C-A597-444D-14BA-B4BDE87CED23}"/>
    <pc:docChg chg="modSld">
      <pc:chgData name="cinapoli@aol.com" userId="S::urn:spo:guest#cinapoli@aol.com::" providerId="AD" clId="Web-{E4252D0C-A597-444D-14BA-B4BDE87CED23}" dt="2023-09-24T22:16:15.742" v="4" actId="1076"/>
      <pc:docMkLst>
        <pc:docMk/>
      </pc:docMkLst>
      <pc:sldChg chg="addSp modSp">
        <pc:chgData name="cinapoli@aol.com" userId="S::urn:spo:guest#cinapoli@aol.com::" providerId="AD" clId="Web-{E4252D0C-A597-444D-14BA-B4BDE87CED23}" dt="2023-09-24T22:16:15.742" v="4" actId="1076"/>
        <pc:sldMkLst>
          <pc:docMk/>
          <pc:sldMk cId="417856435" sldId="587"/>
        </pc:sldMkLst>
        <pc:picChg chg="add mod">
          <ac:chgData name="cinapoli@aol.com" userId="S::urn:spo:guest#cinapoli@aol.com::" providerId="AD" clId="Web-{E4252D0C-A597-444D-14BA-B4BDE87CED23}" dt="2023-09-24T22:16:15.742" v="4" actId="1076"/>
          <ac:picMkLst>
            <pc:docMk/>
            <pc:sldMk cId="417856435" sldId="587"/>
            <ac:picMk id="5" creationId="{06639587-39D0-17BB-B7FF-4DBB6181459F}"/>
          </ac:picMkLst>
        </pc:picChg>
      </pc:sldChg>
      <pc:sldChg chg="addSp delSp modSp">
        <pc:chgData name="cinapoli@aol.com" userId="S::urn:spo:guest#cinapoli@aol.com::" providerId="AD" clId="Web-{E4252D0C-A597-444D-14BA-B4BDE87CED23}" dt="2023-09-24T22:16:07.758" v="1"/>
        <pc:sldMkLst>
          <pc:docMk/>
          <pc:sldMk cId="1927701629" sldId="589"/>
        </pc:sldMkLst>
        <pc:picChg chg="add del mod">
          <ac:chgData name="cinapoli@aol.com" userId="S::urn:spo:guest#cinapoli@aol.com::" providerId="AD" clId="Web-{E4252D0C-A597-444D-14BA-B4BDE87CED23}" dt="2023-09-24T22:16:07.758" v="1"/>
          <ac:picMkLst>
            <pc:docMk/>
            <pc:sldMk cId="1927701629" sldId="589"/>
            <ac:picMk id="2" creationId="{46EAAF58-078A-2D8B-792C-6D91230EAA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0766A2-E427-2140-B2EB-F94954ADCFA7}" type="datetimeFigureOut">
              <a:rPr lang="en-US" smtClean="0"/>
              <a:t>9/25/23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C4B0C-5749-AE40-B065-8023492451D3}" type="slidenum">
              <a:rPr lang="en-US" smtClean="0"/>
              <a:t>‹#›</a:t>
            </a:fld>
            <a:endParaRPr lang="en-US"/>
          </a:p>
        </p:txBody>
      </p:sp>
    </p:spTree>
    <p:extLst>
      <p:ext uri="{BB962C8B-B14F-4D97-AF65-F5344CB8AC3E}">
        <p14:creationId xmlns:p14="http://schemas.microsoft.com/office/powerpoint/2010/main" val="195446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EC4B0C-5749-AE40-B065-8023492451D3}" type="slidenum">
              <a:rPr lang="en-US" smtClean="0"/>
              <a:t>13</a:t>
            </a:fld>
            <a:endParaRPr lang="en-US"/>
          </a:p>
        </p:txBody>
      </p:sp>
    </p:spTree>
    <p:extLst>
      <p:ext uri="{BB962C8B-B14F-4D97-AF65-F5344CB8AC3E}">
        <p14:creationId xmlns:p14="http://schemas.microsoft.com/office/powerpoint/2010/main" val="4030757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EC4B0C-5749-AE40-B065-8023492451D3}" type="slidenum">
              <a:rPr lang="en-US" smtClean="0"/>
              <a:t>14</a:t>
            </a:fld>
            <a:endParaRPr lang="en-US"/>
          </a:p>
        </p:txBody>
      </p:sp>
    </p:spTree>
    <p:extLst>
      <p:ext uri="{BB962C8B-B14F-4D97-AF65-F5344CB8AC3E}">
        <p14:creationId xmlns:p14="http://schemas.microsoft.com/office/powerpoint/2010/main" val="860469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6951643" y="217188"/>
            <a:ext cx="4968610" cy="4156507"/>
          </a:xfrm>
        </p:spPr>
        <p:txBody>
          <a:bodyPr anchor="b">
            <a:normAutofit/>
          </a:bodyPr>
          <a:lstStyle>
            <a:lvl1pPr algn="ctr">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6951642" y="4605051"/>
            <a:ext cx="4968610" cy="2038908"/>
          </a:xfrm>
        </p:spPr>
        <p:txBody>
          <a:bodyPr>
            <a:normAutofit/>
          </a:bodyPr>
          <a:lstStyle>
            <a:lvl1pPr marL="0" indent="0" algn="ctr">
              <a:buNone/>
              <a:defRPr sz="22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2587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B86C4EC-E9C6-674E-58EC-06E067A3A320}"/>
              </a:ext>
            </a:extLst>
          </p:cNvPr>
          <p:cNvGrpSpPr/>
          <p:nvPr userDrawn="1"/>
        </p:nvGrpSpPr>
        <p:grpSpPr>
          <a:xfrm>
            <a:off x="-4071" y="-22485"/>
            <a:ext cx="4005072" cy="6900220"/>
            <a:chOff x="-4071" y="-22485"/>
            <a:chExt cx="4005072" cy="6900220"/>
          </a:xfrm>
        </p:grpSpPr>
        <p:pic>
          <p:nvPicPr>
            <p:cNvPr id="10" name="Picture 9">
              <a:extLst>
                <a:ext uri="{FF2B5EF4-FFF2-40B4-BE49-F238E27FC236}">
                  <a16:creationId xmlns:a16="http://schemas.microsoft.com/office/drawing/2014/main" id="{B26F99BE-38A5-8184-883D-DA09091D8D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1" y="-22485"/>
              <a:ext cx="3994460" cy="6900220"/>
            </a:xfrm>
            <a:prstGeom prst="rect">
              <a:avLst/>
            </a:prstGeom>
            <a:ln>
              <a:noFill/>
            </a:ln>
            <a:effectLst>
              <a:outerShdw blurRad="190500" dist="38100" algn="l" rotWithShape="0">
                <a:prstClr val="black">
                  <a:alpha val="40000"/>
                </a:prstClr>
              </a:outerShdw>
            </a:effectLst>
          </p:spPr>
        </p:pic>
        <p:sp>
          <p:nvSpPr>
            <p:cNvPr id="13" name="Rectangle 12">
              <a:extLst>
                <a:ext uri="{FF2B5EF4-FFF2-40B4-BE49-F238E27FC236}">
                  <a16:creationId xmlns:a16="http://schemas.microsoft.com/office/drawing/2014/main" id="{F369BE5B-E8BD-4427-CC8D-8044A50C62AF}"/>
                </a:ext>
                <a:ext uri="{C183D7F6-B498-43B3-948B-1728B52AA6E4}">
                  <adec:decorative xmlns:adec="http://schemas.microsoft.com/office/drawing/2017/decorative" val="1"/>
                </a:ext>
              </a:extLst>
            </p:cNvPr>
            <p:cNvSpPr/>
            <p:nvPr userDrawn="1"/>
          </p:nvSpPr>
          <p:spPr>
            <a:xfrm>
              <a:off x="-4071" y="1119187"/>
              <a:ext cx="4005072" cy="4619625"/>
            </a:xfrm>
            <a:prstGeom prst="rect">
              <a:avLst/>
            </a:prstGeom>
            <a:solidFill>
              <a:srgbClr val="4E3861">
                <a:alpha val="85000"/>
              </a:srgbClr>
            </a:solidFill>
            <a:ln>
              <a:noFill/>
            </a:ln>
            <a:effectLst>
              <a:outerShdw blurRad="393700" dir="11400000" sx="1000" sy="1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bg1"/>
                </a:solidFill>
              </a:endParaRPr>
            </a:p>
          </p:txBody>
        </p:sp>
      </p:grpSp>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10571" y="1335090"/>
            <a:ext cx="3583461" cy="1937650"/>
          </a:xfrm>
        </p:spPr>
        <p:txBody>
          <a:bodyPr anchor="b"/>
          <a:lstStyle>
            <a:lvl1pPr algn="ctr">
              <a:defRPr>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1F2FE49-C614-5B1F-AF23-4F08128BF55D}"/>
              </a:ext>
            </a:extLst>
          </p:cNvPr>
          <p:cNvSpPr>
            <a:spLocks noGrp="1"/>
          </p:cNvSpPr>
          <p:nvPr>
            <p:ph type="body" sz="half" idx="2"/>
          </p:nvPr>
        </p:nvSpPr>
        <p:spPr>
          <a:xfrm>
            <a:off x="217946" y="3429000"/>
            <a:ext cx="3583461" cy="2093910"/>
          </a:xfrm>
          <a:ln>
            <a:noFill/>
          </a:ln>
        </p:spPr>
        <p:txBody>
          <a:bodyPr>
            <a:normAutofit/>
          </a:bodyPr>
          <a:lstStyle>
            <a:lvl1pPr marL="0" indent="0" algn="ctr">
              <a:buNone/>
              <a:defRPr sz="22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4226727" y="1119188"/>
            <a:ext cx="7127074" cy="50938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2672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0979F064-D576-2984-E564-CE0C85B6F547}"/>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155822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A86B6DB0-1851-8608-4626-5562E29983E8}"/>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29A45BB-DE8A-985A-7217-CDEA0711430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5"/>
            <a:ext cx="495082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392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3505ED8D-C434-741B-DE97-E68650561ED5}"/>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p>
        </p:txBody>
      </p:sp>
      <p:pic>
        <p:nvPicPr>
          <p:cNvPr id="2" name="Picture 1">
            <a:extLst>
              <a:ext uri="{FF2B5EF4-FFF2-40B4-BE49-F238E27FC236}">
                <a16:creationId xmlns:a16="http://schemas.microsoft.com/office/drawing/2014/main" id="{224CA81C-94C9-8231-7199-F704E0947659}"/>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2293502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FB96073-9AA2-B5BF-410A-369672AE7642}"/>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3" name="Title 1">
            <a:extLst>
              <a:ext uri="{FF2B5EF4-FFF2-40B4-BE49-F238E27FC236}">
                <a16:creationId xmlns:a16="http://schemas.microsoft.com/office/drawing/2014/main" id="{2F598B41-A9B7-DDBB-2D59-5C3C376BB04A}"/>
              </a:ext>
            </a:extLst>
          </p:cNvPr>
          <p:cNvSpPr>
            <a:spLocks noGrp="1"/>
          </p:cNvSpPr>
          <p:nvPr>
            <p:ph type="title"/>
          </p:nvPr>
        </p:nvSpPr>
        <p:spPr>
          <a:xfrm>
            <a:off x="1175657" y="365125"/>
            <a:ext cx="10178142" cy="1325563"/>
          </a:xfrm>
        </p:spPr>
        <p:txBody>
          <a:bodyPr/>
          <a:lstStyle/>
          <a:p>
            <a:r>
              <a:rPr lang="en-US"/>
              <a:t>Click to edit Master title style</a:t>
            </a:r>
          </a:p>
        </p:txBody>
      </p:sp>
      <p:pic>
        <p:nvPicPr>
          <p:cNvPr id="4" name="Picture 3">
            <a:extLst>
              <a:ext uri="{FF2B5EF4-FFF2-40B4-BE49-F238E27FC236}">
                <a16:creationId xmlns:a16="http://schemas.microsoft.com/office/drawing/2014/main" id="{334DB9C9-1F9B-2A6E-CCD1-12409FA48EFC}"/>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DADBCBB-6CFD-C6A3-17CD-3BDACBEB8081}"/>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657" y="3808"/>
            <a:ext cx="821133"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1915344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22EAE0C-F9CD-336F-891B-28B1A56BA0E0}"/>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5" name="Picture 4">
            <a:extLst>
              <a:ext uri="{FF2B5EF4-FFF2-40B4-BE49-F238E27FC236}">
                <a16:creationId xmlns:a16="http://schemas.microsoft.com/office/drawing/2014/main" id="{42B53C4B-3F45-77E1-3EC7-08F5A0BCB9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327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92DEEEF0-7075-4C4C-82B0-6874FB3C755D}" type="datetimeFigureOut">
              <a:rPr lang="en-US"/>
              <a:pPr>
                <a:defRPr/>
              </a:pPr>
              <a:t>9/25/23</a:t>
            </a:fld>
            <a:endParaRPr lang="en-US"/>
          </a:p>
        </p:txBody>
      </p:sp>
      <p:sp>
        <p:nvSpPr>
          <p:cNvPr id="5" name="Footer Placeholder 4"/>
          <p:cNvSpPr>
            <a:spLocks noGrp="1"/>
          </p:cNvSpPr>
          <p:nvPr>
            <p:ph type="ftr" sz="quarter" idx="11"/>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377" eaLnBrk="0" fontAlgn="base" hangingPunct="0">
              <a:spcBef>
                <a:spcPct val="0"/>
              </a:spcBef>
              <a:spcAft>
                <a:spcPct val="0"/>
              </a:spcAft>
              <a:defRPr>
                <a:latin typeface="Arial" panose="020B0604020202020204" pitchFamily="34" charset="0"/>
                <a:ea typeface="ＭＳ Ｐゴシック" panose="020B0600070205080204" pitchFamily="34" charset="-128"/>
              </a:defRPr>
            </a:lvl1pPr>
          </a:lstStyle>
          <a:p>
            <a:pPr>
              <a:defRPr/>
            </a:pPr>
            <a:fld id="{364C134A-E9C7-4C49-91A0-A53C9829674C}" type="slidenum">
              <a:rPr lang="en-US"/>
              <a:pPr>
                <a:defRPr/>
              </a:pPr>
              <a:t>‹#›</a:t>
            </a:fld>
            <a:endParaRPr lang="en-US"/>
          </a:p>
        </p:txBody>
      </p:sp>
    </p:spTree>
    <p:extLst>
      <p:ext uri="{BB962C8B-B14F-4D97-AF65-F5344CB8AC3E}">
        <p14:creationId xmlns:p14="http://schemas.microsoft.com/office/powerpoint/2010/main" val="278244936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74C65-8E5B-B5F4-B95C-2F6491C36E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D3D34A-878B-D4CF-1A3C-F8BF232968CB}"/>
              </a:ext>
            </a:extLst>
          </p:cNvPr>
          <p:cNvSpPr>
            <a:spLocks noGrp="1"/>
          </p:cNvSpPr>
          <p:nvPr>
            <p:ph type="body" idx="1"/>
          </p:nvPr>
        </p:nvSpPr>
        <p:spPr>
          <a:xfrm>
            <a:off x="838200" y="1825625"/>
            <a:ext cx="10515600" cy="44314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F2AB57-4FB0-22F6-B9D0-E02FFA0A5995}"/>
              </a:ext>
            </a:extLst>
          </p:cNvPr>
          <p:cNvSpPr>
            <a:spLocks noGrp="1"/>
          </p:cNvSpPr>
          <p:nvPr>
            <p:ph type="sldNum" sz="quarter" idx="4"/>
          </p:nvPr>
        </p:nvSpPr>
        <p:spPr>
          <a:xfrm>
            <a:off x="8610600" y="6392046"/>
            <a:ext cx="2743200" cy="329429"/>
          </a:xfrm>
          <a:prstGeom prst="rect">
            <a:avLst/>
          </a:prstGeom>
        </p:spPr>
        <p:txBody>
          <a:bodyPr vert="horz" lIns="91440" tIns="45720" rIns="0" bIns="45720" rtlCol="0" anchor="ctr"/>
          <a:lstStyle>
            <a:lvl1pPr algn="r">
              <a:defRPr sz="1200">
                <a:solidFill>
                  <a:schemeClr val="tx1">
                    <a:tint val="75000"/>
                  </a:schemeClr>
                </a:solidFill>
              </a:defRPr>
            </a:lvl1pPr>
          </a:lstStyle>
          <a:p>
            <a:fld id="{FC94C22D-D015-6649-B5C3-596F33FC97D2}" type="slidenum">
              <a:rPr lang="en-US" smtClean="0"/>
              <a:t>‹#›</a:t>
            </a:fld>
            <a:endParaRPr lang="en-US"/>
          </a:p>
        </p:txBody>
      </p:sp>
    </p:spTree>
    <p:extLst>
      <p:ext uri="{BB962C8B-B14F-4D97-AF65-F5344CB8AC3E}">
        <p14:creationId xmlns:p14="http://schemas.microsoft.com/office/powerpoint/2010/main" val="3505880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6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ccjc.org/accreditation-handbook-and-report-templates/" TargetMode="External"/><Relationship Id="rId2" Type="http://schemas.openxmlformats.org/officeDocument/2006/relationships/hyperlink" Target="mailto:info@asccc.org" TargetMode="External"/><Relationship Id="rId1" Type="http://schemas.openxmlformats.org/officeDocument/2006/relationships/slideLayout" Target="../slideLayouts/slideLayout2.xml"/><Relationship Id="rId5" Type="http://schemas.openxmlformats.org/officeDocument/2006/relationships/hyperlink" Target="https://www.cos.edu/en-us/administration/governance" TargetMode="External"/><Relationship Id="rId4" Type="http://schemas.openxmlformats.org/officeDocument/2006/relationships/hyperlink" Target="https://accjc.org/eligibility-requirements-standards-polici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ctrTitle"/>
          </p:nvPr>
        </p:nvSpPr>
        <p:spPr/>
        <p:txBody>
          <a:bodyPr/>
          <a:lstStyle/>
          <a:p>
            <a:r>
              <a:rPr lang="en-US" dirty="0"/>
              <a:t>What Do I Do with All These Reports? Integrative Planning, Data-Informed Decision Making and Continuous Quality Improvement </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1"/>
          </p:nvPr>
        </p:nvSpPr>
        <p:spPr/>
        <p:txBody>
          <a:bodyPr>
            <a:normAutofit lnSpcReduction="10000"/>
          </a:bodyPr>
          <a:lstStyle/>
          <a:p>
            <a:r>
              <a:rPr lang="en-US"/>
              <a:t>Dr. Cynthia Napoli-</a:t>
            </a:r>
            <a:r>
              <a:rPr lang="en-US" err="1"/>
              <a:t>Abella</a:t>
            </a:r>
            <a:r>
              <a:rPr lang="en-US"/>
              <a:t> Reiss, West Valley College</a:t>
            </a:r>
          </a:p>
          <a:p>
            <a:r>
              <a:rPr lang="en-US"/>
              <a:t>Dr. Sarah Harris, College of the Sequoias</a:t>
            </a:r>
          </a:p>
          <a:p>
            <a:r>
              <a:rPr lang="en-US"/>
              <a:t>Dr. Jennifer Vega La Serna, College of the Sequoias</a:t>
            </a:r>
          </a:p>
          <a:p>
            <a:endParaRPr lang="en-US"/>
          </a:p>
        </p:txBody>
      </p:sp>
    </p:spTree>
    <p:extLst>
      <p:ext uri="{BB962C8B-B14F-4D97-AF65-F5344CB8AC3E}">
        <p14:creationId xmlns:p14="http://schemas.microsoft.com/office/powerpoint/2010/main" val="325172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Review – Culture of Data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a:t>Four data metrics are displayed:</a:t>
            </a:r>
          </a:p>
          <a:p>
            <a:pPr lvl="1">
              <a:buFont typeface="Wingdings" panose="05000000000000000000" pitchFamily="2" charset="2"/>
              <a:buChar char="§"/>
            </a:pPr>
            <a:r>
              <a:rPr lang="en-US"/>
              <a:t>Success</a:t>
            </a:r>
          </a:p>
          <a:p>
            <a:pPr lvl="1">
              <a:buFont typeface="Wingdings" panose="05000000000000000000" pitchFamily="2" charset="2"/>
              <a:buChar char="§"/>
            </a:pPr>
            <a:r>
              <a:rPr lang="en-US"/>
              <a:t>Productivity</a:t>
            </a:r>
          </a:p>
          <a:p>
            <a:pPr lvl="1">
              <a:buFont typeface="Wingdings" panose="05000000000000000000" pitchFamily="2" charset="2"/>
              <a:buChar char="§"/>
            </a:pPr>
            <a:r>
              <a:rPr lang="en-US"/>
              <a:t>FTES (Full-time Equivalent Students)</a:t>
            </a:r>
          </a:p>
          <a:p>
            <a:pPr lvl="1">
              <a:buFont typeface="Wingdings" panose="05000000000000000000" pitchFamily="2" charset="2"/>
              <a:buChar char="§"/>
            </a:pPr>
            <a:r>
              <a:rPr lang="en-US"/>
              <a:t>FTEF (Full-time Equivalent Faculty)</a:t>
            </a:r>
          </a:p>
          <a:p>
            <a:pPr>
              <a:buFont typeface="Wingdings" panose="05000000000000000000" pitchFamily="2" charset="2"/>
              <a:buChar char="§"/>
            </a:pPr>
            <a:r>
              <a:rPr lang="en-US"/>
              <a:t>Three years of data are displayed (Fall and Spring)</a:t>
            </a:r>
          </a:p>
          <a:p>
            <a:pPr>
              <a:buFont typeface="Wingdings" panose="05000000000000000000" pitchFamily="2" charset="2"/>
              <a:buChar char="§"/>
            </a:pPr>
            <a:r>
              <a:rPr lang="en-US"/>
              <a:t>Unit totals are shown</a:t>
            </a:r>
          </a:p>
          <a:p>
            <a:pPr>
              <a:buFont typeface="Wingdings" panose="05000000000000000000" pitchFamily="2" charset="2"/>
              <a:buChar char="§"/>
            </a:pPr>
            <a:r>
              <a:rPr lang="en-US"/>
              <a:t>Top 5 enrolled courses in the unit are shown</a:t>
            </a:r>
          </a:p>
          <a:p>
            <a:pPr>
              <a:buFont typeface="Wingdings" panose="05000000000000000000" pitchFamily="2" charset="2"/>
              <a:buChar char="§"/>
            </a:pPr>
            <a:r>
              <a:rPr lang="en-US"/>
              <a:t>Each data category can be disaggregated</a:t>
            </a:r>
          </a:p>
        </p:txBody>
      </p:sp>
    </p:spTree>
    <p:extLst>
      <p:ext uri="{BB962C8B-B14F-4D97-AF65-F5344CB8AC3E}">
        <p14:creationId xmlns:p14="http://schemas.microsoft.com/office/powerpoint/2010/main" val="571652155"/>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Scoring Rubric </a:t>
            </a:r>
          </a:p>
        </p:txBody>
      </p:sp>
      <p:sp>
        <p:nvSpPr>
          <p:cNvPr id="5" name="Text Placeholder 4">
            <a:extLst>
              <a:ext uri="{FF2B5EF4-FFF2-40B4-BE49-F238E27FC236}">
                <a16:creationId xmlns:a16="http://schemas.microsoft.com/office/drawing/2014/main" id="{140FB3D3-6038-A992-9DF5-BACDA73EF210}"/>
              </a:ext>
            </a:extLst>
          </p:cNvPr>
          <p:cNvSpPr>
            <a:spLocks noGrp="1"/>
          </p:cNvSpPr>
          <p:nvPr>
            <p:ph type="body" sz="half" idx="2"/>
          </p:nvPr>
        </p:nvSpPr>
        <p:spPr/>
        <p:txBody>
          <a:bodyPr/>
          <a:lstStyle/>
          <a:p>
            <a:r>
              <a:rPr lang="en-US"/>
              <a:t>COS Budget Committee Resource Request Ranking Process</a:t>
            </a:r>
          </a:p>
        </p:txBody>
      </p:sp>
      <p:sp>
        <p:nvSpPr>
          <p:cNvPr id="3" name="Content Placeholder 2">
            <a:extLst>
              <a:ext uri="{FF2B5EF4-FFF2-40B4-BE49-F238E27FC236}">
                <a16:creationId xmlns:a16="http://schemas.microsoft.com/office/drawing/2014/main" id="{2C095A38-A8B1-6E0D-F9F1-4B0F12C29A70}"/>
              </a:ext>
            </a:extLst>
          </p:cNvPr>
          <p:cNvSpPr>
            <a:spLocks noGrp="1"/>
          </p:cNvSpPr>
          <p:nvPr>
            <p:ph idx="1"/>
          </p:nvPr>
        </p:nvSpPr>
        <p:spPr/>
        <p:txBody>
          <a:bodyPr/>
          <a:lstStyle/>
          <a:p>
            <a:endParaRPr lang="en-US"/>
          </a:p>
        </p:txBody>
      </p:sp>
      <p:graphicFrame>
        <p:nvGraphicFramePr>
          <p:cNvPr id="4" name="Table 3" descr="A table showing the scoring rubric used to rank budget requests at COS. The rubric lists scoring criteria and a ranking score of 0-3 for each."/>
          <p:cNvGraphicFramePr>
            <a:graphicFrameLocks noGrp="1"/>
          </p:cNvGraphicFramePr>
          <p:nvPr>
            <p:extLst>
              <p:ext uri="{D42A27DB-BD31-4B8C-83A1-F6EECF244321}">
                <p14:modId xmlns:p14="http://schemas.microsoft.com/office/powerpoint/2010/main" val="3805208115"/>
              </p:ext>
            </p:extLst>
          </p:nvPr>
        </p:nvGraphicFramePr>
        <p:xfrm>
          <a:off x="4113579" y="425981"/>
          <a:ext cx="7949926" cy="6006038"/>
        </p:xfrm>
        <a:graphic>
          <a:graphicData uri="http://schemas.openxmlformats.org/drawingml/2006/table">
            <a:tbl>
              <a:tblPr firstRow="1" bandRow="1">
                <a:tableStyleId>{5C22544A-7EE6-4342-B048-85BDC9FD1C3A}</a:tableStyleId>
              </a:tblPr>
              <a:tblGrid>
                <a:gridCol w="1589985">
                  <a:extLst>
                    <a:ext uri="{9D8B030D-6E8A-4147-A177-3AD203B41FA5}">
                      <a16:colId xmlns:a16="http://schemas.microsoft.com/office/drawing/2014/main" val="20000"/>
                    </a:ext>
                  </a:extLst>
                </a:gridCol>
                <a:gridCol w="1589985">
                  <a:extLst>
                    <a:ext uri="{9D8B030D-6E8A-4147-A177-3AD203B41FA5}">
                      <a16:colId xmlns:a16="http://schemas.microsoft.com/office/drawing/2014/main" val="20001"/>
                    </a:ext>
                  </a:extLst>
                </a:gridCol>
                <a:gridCol w="1577767">
                  <a:extLst>
                    <a:ext uri="{9D8B030D-6E8A-4147-A177-3AD203B41FA5}">
                      <a16:colId xmlns:a16="http://schemas.microsoft.com/office/drawing/2014/main" val="20002"/>
                    </a:ext>
                  </a:extLst>
                </a:gridCol>
                <a:gridCol w="1672464">
                  <a:extLst>
                    <a:ext uri="{9D8B030D-6E8A-4147-A177-3AD203B41FA5}">
                      <a16:colId xmlns:a16="http://schemas.microsoft.com/office/drawing/2014/main" val="20003"/>
                    </a:ext>
                  </a:extLst>
                </a:gridCol>
                <a:gridCol w="1519725">
                  <a:extLst>
                    <a:ext uri="{9D8B030D-6E8A-4147-A177-3AD203B41FA5}">
                      <a16:colId xmlns:a16="http://schemas.microsoft.com/office/drawing/2014/main" val="20004"/>
                    </a:ext>
                  </a:extLst>
                </a:gridCol>
              </a:tblGrid>
              <a:tr h="397718">
                <a:tc>
                  <a:txBody>
                    <a:bodyPr/>
                    <a:lstStyle/>
                    <a:p>
                      <a:pPr algn="ctr"/>
                      <a:r>
                        <a:rPr lang="en-US"/>
                        <a:t>Criteria</a:t>
                      </a:r>
                    </a:p>
                  </a:txBody>
                  <a:tcPr/>
                </a:tc>
                <a:tc>
                  <a:txBody>
                    <a:bodyPr/>
                    <a:lstStyle/>
                    <a:p>
                      <a:pPr algn="ctr"/>
                      <a:r>
                        <a:rPr lang="en-US"/>
                        <a:t>3</a:t>
                      </a:r>
                    </a:p>
                  </a:txBody>
                  <a:tcPr/>
                </a:tc>
                <a:tc>
                  <a:txBody>
                    <a:bodyPr/>
                    <a:lstStyle/>
                    <a:p>
                      <a:pPr algn="ctr"/>
                      <a:r>
                        <a:rPr lang="en-US"/>
                        <a:t>2</a:t>
                      </a:r>
                    </a:p>
                  </a:txBody>
                  <a:tcPr/>
                </a:tc>
                <a:tc>
                  <a:txBody>
                    <a:bodyPr/>
                    <a:lstStyle/>
                    <a:p>
                      <a:pPr algn="ctr"/>
                      <a:r>
                        <a:rPr lang="en-US"/>
                        <a:t>1</a:t>
                      </a:r>
                    </a:p>
                  </a:txBody>
                  <a:tcPr/>
                </a:tc>
                <a:tc>
                  <a:txBody>
                    <a:bodyPr/>
                    <a:lstStyle/>
                    <a:p>
                      <a:pPr algn="ctr"/>
                      <a:r>
                        <a:rPr lang="en-US"/>
                        <a:t>0</a:t>
                      </a:r>
                    </a:p>
                  </a:txBody>
                  <a:tcPr/>
                </a:tc>
                <a:extLst>
                  <a:ext uri="{0D108BD9-81ED-4DB2-BD59-A6C34878D82A}">
                    <a16:rowId xmlns:a16="http://schemas.microsoft.com/office/drawing/2014/main" val="10000"/>
                  </a:ext>
                </a:extLst>
              </a:tr>
              <a:tr h="790679">
                <a:tc>
                  <a:txBody>
                    <a:bodyPr/>
                    <a:lstStyle/>
                    <a:p>
                      <a:r>
                        <a:rPr lang="en-US" sz="1300"/>
                        <a:t>Funding request</a:t>
                      </a:r>
                      <a:r>
                        <a:rPr lang="en-US" sz="1300" baseline="0"/>
                        <a:t> is linked to District Objectives through its associated action</a:t>
                      </a:r>
                      <a:endParaRPr lang="en-US" sz="1300"/>
                    </a:p>
                  </a:txBody>
                  <a:tcPr/>
                </a:tc>
                <a:tc>
                  <a:txBody>
                    <a:bodyPr/>
                    <a:lstStyle/>
                    <a:p>
                      <a:r>
                        <a:rPr lang="en-US" sz="1300"/>
                        <a:t>Demonstrates</a:t>
                      </a:r>
                      <a:r>
                        <a:rPr lang="en-US" sz="1300" baseline="0"/>
                        <a:t> significant link to District Objectives</a:t>
                      </a:r>
                      <a:endParaRPr lang="en-US" sz="1300"/>
                    </a:p>
                  </a:txBody>
                  <a:tcPr/>
                </a:tc>
                <a:tc>
                  <a:txBody>
                    <a:bodyPr/>
                    <a:lstStyle/>
                    <a:p>
                      <a:r>
                        <a:rPr lang="en-US" sz="1300"/>
                        <a:t>Demonstrates moderate link to District Objectives</a:t>
                      </a:r>
                    </a:p>
                  </a:txBody>
                  <a:tcPr/>
                </a:tc>
                <a:tc>
                  <a:txBody>
                    <a:bodyPr/>
                    <a:lstStyle/>
                    <a:p>
                      <a:r>
                        <a:rPr lang="en-US" sz="1300"/>
                        <a:t>Demonstrates poor connection to District Objectives</a:t>
                      </a:r>
                    </a:p>
                  </a:txBody>
                  <a:tcPr/>
                </a:tc>
                <a:tc>
                  <a:txBody>
                    <a:bodyPr/>
                    <a:lstStyle/>
                    <a:p>
                      <a:r>
                        <a:rPr lang="en-US" sz="1300"/>
                        <a:t>Demonstrates</a:t>
                      </a:r>
                      <a:r>
                        <a:rPr lang="en-US" sz="1300" baseline="0"/>
                        <a:t> no connection to District Objectives</a:t>
                      </a:r>
                      <a:endParaRPr lang="en-US" sz="1300"/>
                    </a:p>
                  </a:txBody>
                  <a:tcPr/>
                </a:tc>
                <a:extLst>
                  <a:ext uri="{0D108BD9-81ED-4DB2-BD59-A6C34878D82A}">
                    <a16:rowId xmlns:a16="http://schemas.microsoft.com/office/drawing/2014/main" val="10001"/>
                  </a:ext>
                </a:extLst>
              </a:tr>
              <a:tr h="1145122">
                <a:tc>
                  <a:txBody>
                    <a:bodyPr/>
                    <a:lstStyle/>
                    <a:p>
                      <a:r>
                        <a:rPr lang="en-US" sz="1300"/>
                        <a:t>The</a:t>
                      </a:r>
                      <a:r>
                        <a:rPr lang="en-US" sz="1300" baseline="0"/>
                        <a:t> action linked t</a:t>
                      </a:r>
                      <a:r>
                        <a:rPr lang="en-US" sz="1300"/>
                        <a:t>o the funding request is related to course/program/ department outcomes.</a:t>
                      </a:r>
                    </a:p>
                  </a:txBody>
                  <a:tcPr/>
                </a:tc>
                <a:tc>
                  <a:txBody>
                    <a:bodyPr/>
                    <a:lstStyle/>
                    <a:p>
                      <a:r>
                        <a:rPr lang="en-US" sz="1300"/>
                        <a:t>Demonstrates significant link to multiple course/program/ department outcomes</a:t>
                      </a:r>
                    </a:p>
                  </a:txBody>
                  <a:tcPr/>
                </a:tc>
                <a:tc>
                  <a:txBody>
                    <a:bodyPr/>
                    <a:lstStyle/>
                    <a:p>
                      <a:r>
                        <a:rPr lang="en-US" sz="1300"/>
                        <a:t>Demonstrates clear link to a course/program/ department outcome</a:t>
                      </a:r>
                    </a:p>
                  </a:txBody>
                  <a:tcPr/>
                </a:tc>
                <a:tc>
                  <a:txBody>
                    <a:bodyPr/>
                    <a:lstStyle/>
                    <a:p>
                      <a:r>
                        <a:rPr lang="en-US" sz="1300"/>
                        <a:t>Demonstrates weak link to course/program/ department outcome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a:t>Demonstrates</a:t>
                      </a:r>
                      <a:r>
                        <a:rPr lang="en-US" sz="1300" baseline="0"/>
                        <a:t> no</a:t>
                      </a:r>
                      <a:r>
                        <a:rPr lang="en-US" sz="1300"/>
                        <a:t> link to course/program/ department outcome</a:t>
                      </a:r>
                    </a:p>
                    <a:p>
                      <a:endParaRPr lang="en-US" sz="1300"/>
                    </a:p>
                  </a:txBody>
                  <a:tcPr/>
                </a:tc>
                <a:extLst>
                  <a:ext uri="{0D108BD9-81ED-4DB2-BD59-A6C34878D82A}">
                    <a16:rowId xmlns:a16="http://schemas.microsoft.com/office/drawing/2014/main" val="10002"/>
                  </a:ext>
                </a:extLst>
              </a:tr>
              <a:tr h="790679">
                <a:tc>
                  <a:txBody>
                    <a:bodyPr/>
                    <a:lstStyle/>
                    <a:p>
                      <a:r>
                        <a:rPr lang="en-US" sz="1300"/>
                        <a:t>Resource request is connected to achieving the action</a:t>
                      </a:r>
                    </a:p>
                  </a:txBody>
                  <a:tcPr/>
                </a:tc>
                <a:tc>
                  <a:txBody>
                    <a:bodyPr/>
                    <a:lstStyle/>
                    <a:p>
                      <a:r>
                        <a:rPr lang="en-US" sz="1300"/>
                        <a:t>Demonstrates significant need for the achievement of the action</a:t>
                      </a:r>
                    </a:p>
                  </a:txBody>
                  <a:tcPr/>
                </a:tc>
                <a:tc>
                  <a:txBody>
                    <a:bodyPr/>
                    <a:lstStyle/>
                    <a:p>
                      <a:r>
                        <a:rPr lang="en-US" sz="1300"/>
                        <a:t>Demonstrates moderate need for the achievement of the action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a:t>Demonstrates minimal need for the achievement of the action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a:t>Demonstrates no need for the achievement of the action</a:t>
                      </a:r>
                    </a:p>
                  </a:txBody>
                  <a:tcPr/>
                </a:tc>
                <a:extLst>
                  <a:ext uri="{0D108BD9-81ED-4DB2-BD59-A6C34878D82A}">
                    <a16:rowId xmlns:a16="http://schemas.microsoft.com/office/drawing/2014/main" val="10003"/>
                  </a:ext>
                </a:extLst>
              </a:tr>
              <a:tr h="1145122">
                <a:tc>
                  <a:txBody>
                    <a:bodyPr/>
                    <a:lstStyle/>
                    <a:p>
                      <a:r>
                        <a:rPr lang="en-US" sz="1300"/>
                        <a:t>Data supports the rationale for the action and need for resource request</a:t>
                      </a:r>
                    </a:p>
                  </a:txBody>
                  <a:tcPr/>
                </a:tc>
                <a:tc>
                  <a:txBody>
                    <a:bodyPr/>
                    <a:lstStyle/>
                    <a:p>
                      <a:r>
                        <a:rPr lang="en-US" sz="1300"/>
                        <a:t>Data significantly supports rationale for the action and need for resource request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a:t>Data moderately supports rationale for the action and need for resource request</a:t>
                      </a:r>
                    </a:p>
                    <a:p>
                      <a:endParaRPr lang="en-US" sz="130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a:t>Minimal</a:t>
                      </a:r>
                      <a:r>
                        <a:rPr lang="en-US" sz="1300" baseline="0"/>
                        <a:t> data present with no clear connection to </a:t>
                      </a:r>
                      <a:r>
                        <a:rPr lang="en-US" sz="1300"/>
                        <a:t>rationale for the action and need for resource request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a:t>No</a:t>
                      </a:r>
                      <a:r>
                        <a:rPr lang="en-US" sz="1300" baseline="0"/>
                        <a:t> connection to </a:t>
                      </a:r>
                      <a:r>
                        <a:rPr lang="en-US" sz="1300"/>
                        <a:t>rationale for the action or need for resource request</a:t>
                      </a:r>
                    </a:p>
                    <a:p>
                      <a:endParaRPr lang="en-US" sz="1300"/>
                    </a:p>
                  </a:txBody>
                  <a:tcPr/>
                </a:tc>
                <a:extLst>
                  <a:ext uri="{0D108BD9-81ED-4DB2-BD59-A6C34878D82A}">
                    <a16:rowId xmlns:a16="http://schemas.microsoft.com/office/drawing/2014/main" val="10004"/>
                  </a:ext>
                </a:extLst>
              </a:tr>
              <a:tr h="967901">
                <a:tc>
                  <a:txBody>
                    <a:bodyPr/>
                    <a:lstStyle/>
                    <a:p>
                      <a:r>
                        <a:rPr lang="en-US" sz="1300"/>
                        <a:t>Funding request</a:t>
                      </a:r>
                      <a:r>
                        <a:rPr lang="en-US" sz="1300" baseline="0"/>
                        <a:t> has been ranked by Service Area</a:t>
                      </a:r>
                      <a:endParaRPr lang="en-US" sz="1300"/>
                    </a:p>
                  </a:txBody>
                  <a:tcPr/>
                </a:tc>
                <a:tc>
                  <a:txBody>
                    <a:bodyPr/>
                    <a:lstStyle/>
                    <a:p>
                      <a:r>
                        <a:rPr lang="en-US" sz="1300"/>
                        <a:t>Demonstrates a high ranking in the top quartile by specific Service Area</a:t>
                      </a:r>
                    </a:p>
                  </a:txBody>
                  <a:tcPr/>
                </a:tc>
                <a:tc>
                  <a:txBody>
                    <a:bodyPr/>
                    <a:lstStyle/>
                    <a:p>
                      <a:r>
                        <a:rPr lang="en-US" sz="1300"/>
                        <a:t>Demonstrates a ranking in the second quartile by specific Service Area </a:t>
                      </a:r>
                    </a:p>
                  </a:txBody>
                  <a:tcPr/>
                </a:tc>
                <a:tc>
                  <a:txBody>
                    <a:bodyPr/>
                    <a:lstStyle/>
                    <a:p>
                      <a:r>
                        <a:rPr lang="en-US" sz="1300"/>
                        <a:t>Demonstrates a ranking in the third quartile</a:t>
                      </a:r>
                      <a:r>
                        <a:rPr lang="en-US" sz="1300" baseline="0"/>
                        <a:t> by specific Service Area</a:t>
                      </a:r>
                      <a:endParaRPr lang="en-US" sz="1300"/>
                    </a:p>
                  </a:txBody>
                  <a:tcPr/>
                </a:tc>
                <a:tc>
                  <a:txBody>
                    <a:bodyPr/>
                    <a:lstStyle/>
                    <a:p>
                      <a:r>
                        <a:rPr lang="en-US" sz="1300" dirty="0"/>
                        <a:t>Demonstrates a ranking in the bottom quartile by specific Service Area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84810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5">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CD21F1-AAD4-FCD1-1EEE-44AF671A8256}"/>
              </a:ext>
            </a:extLst>
          </p:cNvPr>
          <p:cNvSpPr>
            <a:spLocks noGrp="1"/>
          </p:cNvSpPr>
          <p:nvPr>
            <p:ph type="title"/>
          </p:nvPr>
        </p:nvSpPr>
        <p:spPr>
          <a:xfrm>
            <a:off x="402258" y="186416"/>
            <a:ext cx="9886696" cy="798025"/>
          </a:xfrm>
        </p:spPr>
        <p:txBody>
          <a:bodyPr vert="horz" lIns="91440" tIns="45720" rIns="91440" bIns="45720" rtlCol="0" anchor="ctr">
            <a:normAutofit/>
          </a:bodyPr>
          <a:lstStyle/>
          <a:p>
            <a:r>
              <a:rPr lang="en-US" sz="4400" kern="1200">
                <a:solidFill>
                  <a:schemeClr val="tx1"/>
                </a:solidFill>
                <a:latin typeface="+mj-lt"/>
                <a:ea typeface="+mj-ea"/>
                <a:cs typeface="+mj-cs"/>
              </a:rPr>
              <a:t>Peralta CCD </a:t>
            </a:r>
          </a:p>
        </p:txBody>
      </p:sp>
      <p:sp>
        <p:nvSpPr>
          <p:cNvPr id="18" name="Freeform: Shape 17">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Content Placeholder 2" descr="A diagram of the Peralta District planning process, starting with the Mission and moving through planning processes. ">
            <a:extLst>
              <a:ext uri="{FF2B5EF4-FFF2-40B4-BE49-F238E27FC236}">
                <a16:creationId xmlns:a16="http://schemas.microsoft.com/office/drawing/2014/main" id="{3D60E503-3F73-C934-40B0-16D10ED034A3}"/>
              </a:ext>
            </a:extLst>
          </p:cNvPr>
          <p:cNvPicPr>
            <a:picLocks noGrp="1" noChangeAspect="1"/>
          </p:cNvPicPr>
          <p:nvPr>
            <p:ph sz="half" idx="13"/>
          </p:nvPr>
        </p:nvPicPr>
        <p:blipFill>
          <a:blip r:embed="rId2"/>
          <a:stretch>
            <a:fillRect/>
          </a:stretch>
        </p:blipFill>
        <p:spPr>
          <a:xfrm>
            <a:off x="3793057" y="126704"/>
            <a:ext cx="5468160" cy="654224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4" name="Slide Number Placeholder 3">
            <a:extLst>
              <a:ext uri="{FF2B5EF4-FFF2-40B4-BE49-F238E27FC236}">
                <a16:creationId xmlns:a16="http://schemas.microsoft.com/office/drawing/2014/main" id="{40A88636-B56E-17A5-A653-94716BEAC5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94C22D-D015-6649-B5C3-596F33FC97D2}" type="slidenum">
              <a:rPr lang="en-US" smtClean="0"/>
              <a:pPr>
                <a:spcAft>
                  <a:spcPts val="600"/>
                </a:spcAft>
              </a:pPr>
              <a:t>12</a:t>
            </a:fld>
            <a:endParaRPr lang="en-US"/>
          </a:p>
        </p:txBody>
      </p:sp>
    </p:spTree>
    <p:extLst>
      <p:ext uri="{BB962C8B-B14F-4D97-AF65-F5344CB8AC3E}">
        <p14:creationId xmlns:p14="http://schemas.microsoft.com/office/powerpoint/2010/main" val="417856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ADDCB-BF7F-0F24-7415-4597603F6392}"/>
              </a:ext>
            </a:extLst>
          </p:cNvPr>
          <p:cNvSpPr>
            <a:spLocks noGrp="1"/>
          </p:cNvSpPr>
          <p:nvPr>
            <p:ph type="title"/>
          </p:nvPr>
        </p:nvSpPr>
        <p:spPr/>
        <p:txBody>
          <a:bodyPr/>
          <a:lstStyle/>
          <a:p>
            <a:r>
              <a:rPr lang="en-US" dirty="0"/>
              <a:t>Planning Example: Merritt College </a:t>
            </a:r>
          </a:p>
        </p:txBody>
      </p:sp>
      <p:pic>
        <p:nvPicPr>
          <p:cNvPr id="5" name="Picture 4" descr="A diagram of the planning process at Merritt College, showing dates for the planning and budget cycle. ">
            <a:extLst>
              <a:ext uri="{FF2B5EF4-FFF2-40B4-BE49-F238E27FC236}">
                <a16:creationId xmlns:a16="http://schemas.microsoft.com/office/drawing/2014/main" id="{DE47E148-CAF0-203E-7764-A9A6F2D6095E}"/>
              </a:ext>
            </a:extLst>
          </p:cNvPr>
          <p:cNvPicPr>
            <a:picLocks noChangeAspect="1"/>
          </p:cNvPicPr>
          <p:nvPr/>
        </p:nvPicPr>
        <p:blipFill>
          <a:blip r:embed="rId3"/>
          <a:stretch>
            <a:fillRect/>
          </a:stretch>
        </p:blipFill>
        <p:spPr>
          <a:xfrm>
            <a:off x="1971027" y="1365813"/>
            <a:ext cx="8522203" cy="5279641"/>
          </a:xfrm>
          <a:prstGeom prst="rect">
            <a:avLst/>
          </a:prstGeom>
          <a:ln>
            <a:solidFill>
              <a:schemeClr val="accent1"/>
            </a:solidFill>
          </a:ln>
        </p:spPr>
      </p:pic>
      <p:sp>
        <p:nvSpPr>
          <p:cNvPr id="4" name="Slide Number Placeholder 3">
            <a:extLst>
              <a:ext uri="{FF2B5EF4-FFF2-40B4-BE49-F238E27FC236}">
                <a16:creationId xmlns:a16="http://schemas.microsoft.com/office/drawing/2014/main" id="{5570D2A8-3B2E-21FD-2BD4-69B264B00443}"/>
              </a:ext>
            </a:extLst>
          </p:cNvPr>
          <p:cNvSpPr>
            <a:spLocks noGrp="1"/>
          </p:cNvSpPr>
          <p:nvPr>
            <p:ph type="sldNum" sz="quarter" idx="12"/>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1927701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image of an Integrated Planning and Budget model, showing a process starting at needs identification and moving through committees to decision-making bodies. ">
            <a:extLst>
              <a:ext uri="{FF2B5EF4-FFF2-40B4-BE49-F238E27FC236}">
                <a16:creationId xmlns:a16="http://schemas.microsoft.com/office/drawing/2014/main" id="{C7F3B658-D947-AEF6-0A9C-D6E02BF4E8DD}"/>
              </a:ext>
            </a:extLst>
          </p:cNvPr>
          <p:cNvPicPr>
            <a:picLocks noChangeAspect="1"/>
          </p:cNvPicPr>
          <p:nvPr/>
        </p:nvPicPr>
        <p:blipFill rotWithShape="1">
          <a:blip r:embed="rId3"/>
          <a:srcRect l="3122" t="7334" r="4005" b="8165"/>
          <a:stretch/>
        </p:blipFill>
        <p:spPr>
          <a:xfrm>
            <a:off x="1175657" y="1553913"/>
            <a:ext cx="9630138" cy="5194128"/>
          </a:xfrm>
          <a:prstGeom prst="rect">
            <a:avLst/>
          </a:prstGeom>
        </p:spPr>
      </p:pic>
      <p:sp>
        <p:nvSpPr>
          <p:cNvPr id="2" name="Title 1">
            <a:extLst>
              <a:ext uri="{FF2B5EF4-FFF2-40B4-BE49-F238E27FC236}">
                <a16:creationId xmlns:a16="http://schemas.microsoft.com/office/drawing/2014/main" id="{DE909321-B9B2-04B3-3FC8-DE537A782884}"/>
              </a:ext>
            </a:extLst>
          </p:cNvPr>
          <p:cNvSpPr>
            <a:spLocks noGrp="1"/>
          </p:cNvSpPr>
          <p:nvPr>
            <p:ph type="title"/>
          </p:nvPr>
        </p:nvSpPr>
        <p:spPr/>
        <p:txBody>
          <a:bodyPr/>
          <a:lstStyle/>
          <a:p>
            <a:r>
              <a:rPr lang="en-US" dirty="0"/>
              <a:t>Peralta CCD Example: Planning and Budget</a:t>
            </a:r>
          </a:p>
        </p:txBody>
      </p:sp>
    </p:spTree>
    <p:extLst>
      <p:ext uri="{BB962C8B-B14F-4D97-AF65-F5344CB8AC3E}">
        <p14:creationId xmlns:p14="http://schemas.microsoft.com/office/powerpoint/2010/main" val="418426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7DE4F-E5C5-7DB3-92AF-9C7A97DB14F8}"/>
              </a:ext>
            </a:extLst>
          </p:cNvPr>
          <p:cNvSpPr>
            <a:spLocks noGrp="1"/>
          </p:cNvSpPr>
          <p:nvPr>
            <p:ph type="title"/>
          </p:nvPr>
        </p:nvSpPr>
        <p:spPr/>
        <p:txBody>
          <a:bodyPr/>
          <a:lstStyle/>
          <a:p>
            <a:r>
              <a:rPr lang="en-US"/>
              <a:t>Planning Roles and Perspectives</a:t>
            </a:r>
          </a:p>
        </p:txBody>
      </p:sp>
      <p:sp>
        <p:nvSpPr>
          <p:cNvPr id="3" name="Content Placeholder 2">
            <a:extLst>
              <a:ext uri="{FF2B5EF4-FFF2-40B4-BE49-F238E27FC236}">
                <a16:creationId xmlns:a16="http://schemas.microsoft.com/office/drawing/2014/main" id="{67063F7E-D92A-3B89-D5E4-C243B66CD5A1}"/>
              </a:ext>
            </a:extLst>
          </p:cNvPr>
          <p:cNvSpPr>
            <a:spLocks noGrp="1"/>
          </p:cNvSpPr>
          <p:nvPr>
            <p:ph sz="half" idx="1"/>
          </p:nvPr>
        </p:nvSpPr>
        <p:spPr/>
        <p:txBody>
          <a:bodyPr/>
          <a:lstStyle/>
          <a:p>
            <a:r>
              <a:rPr lang="en-US"/>
              <a:t>Faculty</a:t>
            </a:r>
          </a:p>
          <a:p>
            <a:r>
              <a:rPr lang="en-US"/>
              <a:t>Staff</a:t>
            </a:r>
          </a:p>
          <a:p>
            <a:r>
              <a:rPr lang="en-US"/>
              <a:t>Administration</a:t>
            </a:r>
          </a:p>
          <a:p>
            <a:r>
              <a:rPr lang="en-US"/>
              <a:t>Board Members</a:t>
            </a:r>
          </a:p>
          <a:p>
            <a:r>
              <a:rPr lang="en-US"/>
              <a:t>Commissioners </a:t>
            </a:r>
          </a:p>
          <a:p>
            <a:pPr lvl="1"/>
            <a:r>
              <a:rPr lang="en-US"/>
              <a:t>ACCJC Focus on Outcomes</a:t>
            </a:r>
          </a:p>
        </p:txBody>
      </p:sp>
      <p:sp>
        <p:nvSpPr>
          <p:cNvPr id="4" name="Slide Number Placeholder 3">
            <a:extLst>
              <a:ext uri="{FF2B5EF4-FFF2-40B4-BE49-F238E27FC236}">
                <a16:creationId xmlns:a16="http://schemas.microsoft.com/office/drawing/2014/main" id="{2807B8D4-E335-7247-92A8-5F2B97CC8CE0}"/>
              </a:ext>
            </a:extLst>
          </p:cNvPr>
          <p:cNvSpPr>
            <a:spLocks noGrp="1"/>
          </p:cNvSpPr>
          <p:nvPr>
            <p:ph type="sldNum" sz="quarter" idx="12"/>
          </p:nvPr>
        </p:nvSpPr>
        <p:spPr/>
        <p:txBody>
          <a:bodyPr/>
          <a:lstStyle/>
          <a:p>
            <a:fld id="{FC94C22D-D015-6649-B5C3-596F33FC97D2}" type="slidenum">
              <a:rPr lang="en-US" smtClean="0"/>
              <a:t>15</a:t>
            </a:fld>
            <a:endParaRPr lang="en-US"/>
          </a:p>
        </p:txBody>
      </p:sp>
      <p:pic>
        <p:nvPicPr>
          <p:cNvPr id="7" name="Content Placeholder 6" descr="An example section of the rubric from the ACCJC Accreditation Handbook, showing standard 1.3">
            <a:extLst>
              <a:ext uri="{FF2B5EF4-FFF2-40B4-BE49-F238E27FC236}">
                <a16:creationId xmlns:a16="http://schemas.microsoft.com/office/drawing/2014/main" id="{47D28C55-EBF6-7DCC-BCB2-B36176F915C9}"/>
              </a:ext>
            </a:extLst>
          </p:cNvPr>
          <p:cNvPicPr>
            <a:picLocks noGrp="1" noChangeAspect="1"/>
          </p:cNvPicPr>
          <p:nvPr>
            <p:ph sz="half" idx="13"/>
          </p:nvPr>
        </p:nvPicPr>
        <p:blipFill>
          <a:blip r:embed="rId2"/>
          <a:stretch>
            <a:fillRect/>
          </a:stretch>
        </p:blipFill>
        <p:spPr>
          <a:xfrm>
            <a:off x="5586088" y="1602658"/>
            <a:ext cx="5767712" cy="4202496"/>
          </a:xfrm>
          <a:ln>
            <a:solidFill>
              <a:schemeClr val="accent1"/>
            </a:solidFill>
          </a:ln>
        </p:spPr>
      </p:pic>
    </p:spTree>
    <p:extLst>
      <p:ext uri="{BB962C8B-B14F-4D97-AF65-F5344CB8AC3E}">
        <p14:creationId xmlns:p14="http://schemas.microsoft.com/office/powerpoint/2010/main" val="375577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8A21-8657-D3C7-0E99-866C0E483152}"/>
              </a:ext>
            </a:extLst>
          </p:cNvPr>
          <p:cNvSpPr>
            <a:spLocks noGrp="1"/>
          </p:cNvSpPr>
          <p:nvPr>
            <p:ph type="title"/>
          </p:nvPr>
        </p:nvSpPr>
        <p:spPr>
          <a:xfrm>
            <a:off x="1175657" y="365125"/>
            <a:ext cx="10178142" cy="1325563"/>
          </a:xfrm>
        </p:spPr>
        <p:txBody>
          <a:bodyPr vert="horz" lIns="91440" tIns="45720" rIns="91440" bIns="45720" rtlCol="0" anchor="ctr">
            <a:normAutofit/>
          </a:bodyPr>
          <a:lstStyle/>
          <a:p>
            <a:r>
              <a:rPr lang="en-US" kern="1200" dirty="0"/>
              <a:t>Plan to Plan!</a:t>
            </a:r>
          </a:p>
        </p:txBody>
      </p:sp>
      <p:sp>
        <p:nvSpPr>
          <p:cNvPr id="9" name="Content Placeholder 8">
            <a:extLst>
              <a:ext uri="{FF2B5EF4-FFF2-40B4-BE49-F238E27FC236}">
                <a16:creationId xmlns:a16="http://schemas.microsoft.com/office/drawing/2014/main" id="{621D5458-C546-AFB3-A524-727C3724B6EC}"/>
              </a:ext>
            </a:extLst>
          </p:cNvPr>
          <p:cNvSpPr>
            <a:spLocks noGrp="1"/>
          </p:cNvSpPr>
          <p:nvPr>
            <p:ph sz="half" idx="1"/>
          </p:nvPr>
        </p:nvSpPr>
        <p:spPr>
          <a:xfrm>
            <a:off x="1313904" y="1520825"/>
            <a:ext cx="4950824" cy="4351338"/>
          </a:xfrm>
        </p:spPr>
        <p:txBody>
          <a:bodyPr>
            <a:normAutofit/>
          </a:bodyPr>
          <a:lstStyle/>
          <a:p>
            <a:pPr marL="285750" indent="-228600">
              <a:spcAft>
                <a:spcPts val="600"/>
              </a:spcAft>
              <a:buFont typeface="Arial" panose="020B0604020202020204" pitchFamily="34" charset="0"/>
              <a:buChar char="•"/>
            </a:pPr>
            <a:r>
              <a:rPr lang="en-US" dirty="0"/>
              <a:t>Manuals describe the processes for Governance, Resource Allocation, and Planning</a:t>
            </a:r>
          </a:p>
          <a:p>
            <a:pPr marL="285750" indent="-228600">
              <a:spcAft>
                <a:spcPts val="600"/>
              </a:spcAft>
              <a:buFont typeface="Arial" panose="020B0604020202020204" pitchFamily="34" charset="0"/>
              <a:buChar char="•"/>
            </a:pPr>
            <a:r>
              <a:rPr lang="en-US" dirty="0"/>
              <a:t>Each is reviewed and updated annually</a:t>
            </a:r>
          </a:p>
          <a:p>
            <a:pPr marL="285750" indent="-228600">
              <a:spcAft>
                <a:spcPts val="600"/>
              </a:spcAft>
              <a:buFont typeface="Arial" panose="020B0604020202020204" pitchFamily="34" charset="0"/>
              <a:buChar char="•"/>
            </a:pPr>
            <a:r>
              <a:rPr lang="en-US" dirty="0"/>
              <a:t>Planning manual provides timelines for development of 10-year Master and 3-year Strategic Plans</a:t>
            </a:r>
          </a:p>
          <a:p>
            <a:pPr marL="285750" indent="-228600">
              <a:spcAft>
                <a:spcPts val="600"/>
              </a:spcAft>
              <a:buFont typeface="Arial" panose="020B0604020202020204" pitchFamily="34" charset="0"/>
              <a:buChar char="•"/>
            </a:pPr>
            <a:r>
              <a:rPr lang="en-US" dirty="0"/>
              <a:t>Ensures ongoing, shared understanding of processes </a:t>
            </a:r>
          </a:p>
          <a:p>
            <a:endParaRPr lang="en-US" dirty="0"/>
          </a:p>
        </p:txBody>
      </p:sp>
      <p:sp>
        <p:nvSpPr>
          <p:cNvPr id="4" name="Slide Number Placeholder 3">
            <a:extLst>
              <a:ext uri="{FF2B5EF4-FFF2-40B4-BE49-F238E27FC236}">
                <a16:creationId xmlns:a16="http://schemas.microsoft.com/office/drawing/2014/main" id="{8DF47387-685C-73B7-1722-F08F5D978E88}"/>
              </a:ext>
            </a:extLst>
          </p:cNvPr>
          <p:cNvSpPr>
            <a:spLocks noGrp="1"/>
          </p:cNvSpPr>
          <p:nvPr>
            <p:ph type="sldNum" sz="quarter" idx="12"/>
          </p:nvPr>
        </p:nvSpPr>
        <p:spPr>
          <a:xfrm>
            <a:off x="8610600" y="6392046"/>
            <a:ext cx="2743200" cy="329429"/>
          </a:xfrm>
        </p:spPr>
        <p:txBody>
          <a:bodyPr vert="horz" lIns="91440" tIns="45720" rIns="0" bIns="45720" rtlCol="0" anchor="ctr">
            <a:normAutofit/>
          </a:bodyPr>
          <a:lstStyle/>
          <a:p>
            <a:pPr>
              <a:spcAft>
                <a:spcPts val="600"/>
              </a:spcAft>
            </a:pPr>
            <a:fld id="{FC94C22D-D015-6649-B5C3-596F33FC97D2}" type="slidenum">
              <a:rPr lang="en-US" smtClean="0"/>
              <a:pPr>
                <a:spcAft>
                  <a:spcPts val="600"/>
                </a:spcAft>
              </a:pPr>
              <a:t>16</a:t>
            </a:fld>
            <a:endParaRPr lang="en-US"/>
          </a:p>
        </p:txBody>
      </p:sp>
      <p:pic>
        <p:nvPicPr>
          <p:cNvPr id="12" name="Content Placeholder 11" descr="A blue and orange cover showing the COS Integrated Planing Manual for 2022.">
            <a:extLst>
              <a:ext uri="{FF2B5EF4-FFF2-40B4-BE49-F238E27FC236}">
                <a16:creationId xmlns:a16="http://schemas.microsoft.com/office/drawing/2014/main" id="{D63F2D26-D332-FFF6-65E4-2E9F56D07AFF}"/>
              </a:ext>
            </a:extLst>
          </p:cNvPr>
          <p:cNvPicPr>
            <a:picLocks noGrp="1" noChangeAspect="1"/>
          </p:cNvPicPr>
          <p:nvPr>
            <p:ph sz="half" idx="13"/>
          </p:nvPr>
        </p:nvPicPr>
        <p:blipFill>
          <a:blip r:embed="rId2"/>
          <a:stretch>
            <a:fillRect/>
          </a:stretch>
        </p:blipFill>
        <p:spPr>
          <a:xfrm>
            <a:off x="7079423" y="1034716"/>
            <a:ext cx="4251893" cy="5142247"/>
          </a:xfrm>
          <a:noFill/>
        </p:spPr>
      </p:pic>
    </p:spTree>
    <p:extLst>
      <p:ext uri="{BB962C8B-B14F-4D97-AF65-F5344CB8AC3E}">
        <p14:creationId xmlns:p14="http://schemas.microsoft.com/office/powerpoint/2010/main" val="178972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9ADC678-C3C4-025A-34AA-A1F73D8FDFE0}"/>
              </a:ext>
            </a:extLst>
          </p:cNvPr>
          <p:cNvSpPr>
            <a:spLocks noGrp="1"/>
          </p:cNvSpPr>
          <p:nvPr>
            <p:ph type="title"/>
          </p:nvPr>
        </p:nvSpPr>
        <p:spPr/>
        <p:txBody>
          <a:bodyPr/>
          <a:lstStyle/>
          <a:p>
            <a:r>
              <a:rPr lang="en-US" dirty="0"/>
              <a:t>Questions?</a:t>
            </a:r>
          </a:p>
        </p:txBody>
      </p:sp>
      <p:sp>
        <p:nvSpPr>
          <p:cNvPr id="8" name="Text Placeholder 7">
            <a:extLst>
              <a:ext uri="{FF2B5EF4-FFF2-40B4-BE49-F238E27FC236}">
                <a16:creationId xmlns:a16="http://schemas.microsoft.com/office/drawing/2014/main" id="{611DCA81-06E4-EBD5-45D3-BD260E6AF4C3}"/>
              </a:ext>
            </a:extLst>
          </p:cNvPr>
          <p:cNvSpPr>
            <a:spLocks noGrp="1"/>
          </p:cNvSpPr>
          <p:nvPr>
            <p:ph type="body" sz="half" idx="2"/>
          </p:nvPr>
        </p:nvSpPr>
        <p:spPr/>
        <p:txBody>
          <a:bodyPr/>
          <a:lstStyle/>
          <a:p>
            <a:r>
              <a:rPr lang="en-US" dirty="0"/>
              <a:t>References and Resources</a:t>
            </a:r>
          </a:p>
        </p:txBody>
      </p:sp>
      <p:sp>
        <p:nvSpPr>
          <p:cNvPr id="7" name="Content Placeholder 6">
            <a:extLst>
              <a:ext uri="{FF2B5EF4-FFF2-40B4-BE49-F238E27FC236}">
                <a16:creationId xmlns:a16="http://schemas.microsoft.com/office/drawing/2014/main" id="{7D76C7E7-D986-55D9-D570-21271E838531}"/>
              </a:ext>
            </a:extLst>
          </p:cNvPr>
          <p:cNvSpPr>
            <a:spLocks noGrp="1"/>
          </p:cNvSpPr>
          <p:nvPr>
            <p:ph idx="1"/>
          </p:nvPr>
        </p:nvSpPr>
        <p:spPr/>
        <p:txBody>
          <a:bodyPr/>
          <a:lstStyle/>
          <a:p>
            <a:r>
              <a:rPr lang="en-US" dirty="0"/>
              <a:t>Questions? Contact: </a:t>
            </a:r>
            <a:r>
              <a:rPr lang="en-US" dirty="0">
                <a:hlinkClick r:id="rId2"/>
              </a:rPr>
              <a:t>info@asccc.org</a:t>
            </a:r>
            <a:r>
              <a:rPr lang="en-US"/>
              <a:t> </a:t>
            </a:r>
            <a:endParaRPr lang="en-US" dirty="0"/>
          </a:p>
          <a:p>
            <a:r>
              <a:rPr lang="en-US" dirty="0">
                <a:hlinkClick r:id="rId3"/>
              </a:rPr>
              <a:t>ACCJC Accreditation Handbook</a:t>
            </a:r>
            <a:endParaRPr lang="en-US" dirty="0"/>
          </a:p>
          <a:p>
            <a:r>
              <a:rPr lang="en-US" dirty="0">
                <a:hlinkClick r:id="rId4"/>
              </a:rPr>
              <a:t>2024 ACCJC Standards</a:t>
            </a:r>
            <a:endParaRPr lang="en-US" dirty="0"/>
          </a:p>
          <a:p>
            <a:r>
              <a:rPr lang="en-US" dirty="0">
                <a:hlinkClick r:id="rId5"/>
              </a:rPr>
              <a:t>COS Governance, Integrated Planning, and Resource Allocation Manuals</a:t>
            </a:r>
            <a:endParaRPr lang="en-US" dirty="0"/>
          </a:p>
        </p:txBody>
      </p:sp>
      <p:sp>
        <p:nvSpPr>
          <p:cNvPr id="4" name="Slide Number Placeholder 3">
            <a:extLst>
              <a:ext uri="{FF2B5EF4-FFF2-40B4-BE49-F238E27FC236}">
                <a16:creationId xmlns:a16="http://schemas.microsoft.com/office/drawing/2014/main" id="{FFF9E869-E151-D13E-40FF-569FF51D6605}"/>
              </a:ext>
            </a:extLst>
          </p:cNvPr>
          <p:cNvSpPr>
            <a:spLocks noGrp="1"/>
          </p:cNvSpPr>
          <p:nvPr>
            <p:ph type="sldNum" sz="quarter" idx="4"/>
          </p:nvPr>
        </p:nvSpPr>
        <p:spPr/>
        <p:txBody>
          <a:bodyPr/>
          <a:lstStyle/>
          <a:p>
            <a:fld id="{FC94C22D-D015-6649-B5C3-596F33FC97D2}" type="slidenum">
              <a:rPr lang="en-US" smtClean="0"/>
              <a:t>17</a:t>
            </a:fld>
            <a:endParaRPr lang="en-US"/>
          </a:p>
        </p:txBody>
      </p:sp>
    </p:spTree>
    <p:extLst>
      <p:ext uri="{BB962C8B-B14F-4D97-AF65-F5344CB8AC3E}">
        <p14:creationId xmlns:p14="http://schemas.microsoft.com/office/powerpoint/2010/main" val="173690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FF1F7-4C0A-0202-42F6-040EF6CD0ECB}"/>
              </a:ext>
            </a:extLst>
          </p:cNvPr>
          <p:cNvSpPr>
            <a:spLocks noGrp="1"/>
          </p:cNvSpPr>
          <p:nvPr>
            <p:ph type="title"/>
          </p:nvPr>
        </p:nvSpPr>
        <p:spPr/>
        <p:txBody>
          <a:bodyPr/>
          <a:lstStyle/>
          <a:p>
            <a:r>
              <a:rPr lang="en-US"/>
              <a:t>Session Description</a:t>
            </a:r>
          </a:p>
        </p:txBody>
      </p:sp>
      <p:sp>
        <p:nvSpPr>
          <p:cNvPr id="3" name="Text Placeholder 2">
            <a:extLst>
              <a:ext uri="{FF2B5EF4-FFF2-40B4-BE49-F238E27FC236}">
                <a16:creationId xmlns:a16="http://schemas.microsoft.com/office/drawing/2014/main" id="{9FCD3892-607E-3D7D-D89C-6496D8D20F3F}"/>
              </a:ext>
            </a:extLst>
          </p:cNvPr>
          <p:cNvSpPr>
            <a:spLocks noGrp="1"/>
          </p:cNvSpPr>
          <p:nvPr>
            <p:ph type="body" sz="half" idx="2"/>
          </p:nvPr>
        </p:nvSpPr>
        <p:spPr/>
        <p:txBody>
          <a:bodyPr/>
          <a:lstStyle/>
          <a:p>
            <a:endParaRPr lang="en-US"/>
          </a:p>
        </p:txBody>
      </p:sp>
      <p:sp>
        <p:nvSpPr>
          <p:cNvPr id="4" name="Content Placeholder 3">
            <a:extLst>
              <a:ext uri="{FF2B5EF4-FFF2-40B4-BE49-F238E27FC236}">
                <a16:creationId xmlns:a16="http://schemas.microsoft.com/office/drawing/2014/main" id="{BBB688F5-89A6-869B-52A9-B548A5000765}"/>
              </a:ext>
            </a:extLst>
          </p:cNvPr>
          <p:cNvSpPr>
            <a:spLocks noGrp="1"/>
          </p:cNvSpPr>
          <p:nvPr>
            <p:ph idx="1"/>
          </p:nvPr>
        </p:nvSpPr>
        <p:spPr/>
        <p:txBody>
          <a:bodyPr>
            <a:normAutofit lnSpcReduction="10000"/>
          </a:bodyPr>
          <a:lstStyle/>
          <a:p>
            <a:pPr marL="0" indent="0">
              <a:buNone/>
            </a:pPr>
            <a:r>
              <a:rPr lang="en-US"/>
              <a:t>The 2024 ACCJC Standards take data out of the introductory silo and ask colleges to report on it in context and in practice. Throughout these standards, institutions are challenged to leverage their institutional processes and practices toward meaningful outcomes and provide evidence of integrated planning and the use of data in the pursuit of continuous quality improvement. In this session, presenters will focus on how an intentionally designed integrative planning process can help colleges use data to direct their resource planning toward meeting the college mission. Presenters will share some best practices for making data accessible and meaningful for planning, and discuss how colleges can evaluate and reflect on planning processes as they work toward continuous quality improvement, whether they are reviewing institutional effectiveness during lean times or during periods of growth.</a:t>
            </a:r>
          </a:p>
          <a:p>
            <a:endParaRPr lang="en-US"/>
          </a:p>
        </p:txBody>
      </p:sp>
      <p:sp>
        <p:nvSpPr>
          <p:cNvPr id="5" name="Slide Number Placeholder 4">
            <a:extLst>
              <a:ext uri="{FF2B5EF4-FFF2-40B4-BE49-F238E27FC236}">
                <a16:creationId xmlns:a16="http://schemas.microsoft.com/office/drawing/2014/main" id="{666842F5-EF0C-E010-FE28-2F2A9BC196B5}"/>
              </a:ext>
            </a:extLst>
          </p:cNvPr>
          <p:cNvSpPr>
            <a:spLocks noGrp="1"/>
          </p:cNvSpPr>
          <p:nvPr>
            <p:ph type="sldNum" sz="quarter" idx="4"/>
          </p:nvPr>
        </p:nvSpPr>
        <p:spPr/>
        <p:txBody>
          <a:bodyPr/>
          <a:lstStyle/>
          <a:p>
            <a:fld id="{FC94C22D-D015-6649-B5C3-596F33FC97D2}" type="slidenum">
              <a:rPr lang="en-US" smtClean="0"/>
              <a:t>2</a:t>
            </a:fld>
            <a:endParaRPr lang="en-US"/>
          </a:p>
        </p:txBody>
      </p:sp>
    </p:spTree>
    <p:extLst>
      <p:ext uri="{BB962C8B-B14F-4D97-AF65-F5344CB8AC3E}">
        <p14:creationId xmlns:p14="http://schemas.microsoft.com/office/powerpoint/2010/main" val="37478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5034D-4B8F-A0EE-95B1-BDE30212A7BF}"/>
              </a:ext>
            </a:extLst>
          </p:cNvPr>
          <p:cNvSpPr>
            <a:spLocks noGrp="1"/>
          </p:cNvSpPr>
          <p:nvPr>
            <p:ph type="title"/>
          </p:nvPr>
        </p:nvSpPr>
        <p:spPr/>
        <p:txBody>
          <a:bodyPr/>
          <a:lstStyle/>
          <a:p>
            <a:r>
              <a:rPr lang="en-US" dirty="0"/>
              <a:t>Introductions and Discussion Poll :</a:t>
            </a:r>
          </a:p>
        </p:txBody>
      </p:sp>
      <p:sp>
        <p:nvSpPr>
          <p:cNvPr id="6" name="Text Placeholder 5">
            <a:extLst>
              <a:ext uri="{FF2B5EF4-FFF2-40B4-BE49-F238E27FC236}">
                <a16:creationId xmlns:a16="http://schemas.microsoft.com/office/drawing/2014/main" id="{35CE7CE1-FB6D-DB77-79E0-F51F4444A683}"/>
              </a:ext>
            </a:extLst>
          </p:cNvPr>
          <p:cNvSpPr>
            <a:spLocks noGrp="1"/>
          </p:cNvSpPr>
          <p:nvPr>
            <p:ph type="body" sz="half" idx="2"/>
          </p:nvPr>
        </p:nvSpPr>
        <p:spPr/>
        <p:txBody>
          <a:bodyPr/>
          <a:lstStyle/>
          <a:p>
            <a:r>
              <a:rPr lang="en-US" dirty="0"/>
              <a:t>Your Planning Process</a:t>
            </a:r>
          </a:p>
        </p:txBody>
      </p:sp>
      <p:sp>
        <p:nvSpPr>
          <p:cNvPr id="3" name="Content Placeholder 2">
            <a:extLst>
              <a:ext uri="{FF2B5EF4-FFF2-40B4-BE49-F238E27FC236}">
                <a16:creationId xmlns:a16="http://schemas.microsoft.com/office/drawing/2014/main" id="{D3FBEF40-9D62-431E-2F30-C51D6DFBBE4E}"/>
              </a:ext>
            </a:extLst>
          </p:cNvPr>
          <p:cNvSpPr>
            <a:spLocks noGrp="1"/>
          </p:cNvSpPr>
          <p:nvPr>
            <p:ph idx="1"/>
          </p:nvPr>
        </p:nvSpPr>
        <p:spPr/>
        <p:txBody>
          <a:bodyPr/>
          <a:lstStyle/>
          <a:p>
            <a:r>
              <a:rPr lang="en-US" dirty="0"/>
              <a:t>What is your role at your college?</a:t>
            </a:r>
          </a:p>
          <a:p>
            <a:r>
              <a:rPr lang="en-US" dirty="0"/>
              <a:t>How clear and transparent is your college’s decision-making process?</a:t>
            </a:r>
          </a:p>
          <a:p>
            <a:r>
              <a:rPr lang="en-US" dirty="0"/>
              <a:t>How accurately could you describe or diagram your college’s decision-making process?</a:t>
            </a:r>
          </a:p>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CDBC71F-A6FA-871D-9E0F-1E642FE7BCC6}"/>
              </a:ext>
            </a:extLst>
          </p:cNvPr>
          <p:cNvSpPr>
            <a:spLocks noGrp="1"/>
          </p:cNvSpPr>
          <p:nvPr>
            <p:ph type="sldNum" sz="quarter" idx="4"/>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364772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F333F1-268D-27E8-BA39-7A9A90D0F915}"/>
              </a:ext>
            </a:extLst>
          </p:cNvPr>
          <p:cNvSpPr>
            <a:spLocks noGrp="1"/>
          </p:cNvSpPr>
          <p:nvPr>
            <p:ph type="title"/>
          </p:nvPr>
        </p:nvSpPr>
        <p:spPr/>
        <p:txBody>
          <a:bodyPr/>
          <a:lstStyle/>
          <a:p>
            <a:r>
              <a:rPr lang="en-US" dirty="0"/>
              <a:t>Clear Decision-Making?</a:t>
            </a:r>
          </a:p>
        </p:txBody>
      </p:sp>
      <p:pic>
        <p:nvPicPr>
          <p:cNvPr id="7" name="Picture 6" descr="A chart showing the results of a survey on College of the Sequoias' decision making process. There are multiple boxes representing different committees and many arrows in-between them. ">
            <a:extLst>
              <a:ext uri="{FF2B5EF4-FFF2-40B4-BE49-F238E27FC236}">
                <a16:creationId xmlns:a16="http://schemas.microsoft.com/office/drawing/2014/main" id="{F97BFE88-46B1-3D8D-DC04-9EAE031F5B04}"/>
              </a:ext>
            </a:extLst>
          </p:cNvPr>
          <p:cNvPicPr>
            <a:picLocks noChangeAspect="1"/>
          </p:cNvPicPr>
          <p:nvPr/>
        </p:nvPicPr>
        <p:blipFill>
          <a:blip r:embed="rId2"/>
          <a:stretch>
            <a:fillRect/>
          </a:stretch>
        </p:blipFill>
        <p:spPr>
          <a:xfrm>
            <a:off x="2321600" y="1454904"/>
            <a:ext cx="7945749" cy="5124159"/>
          </a:xfrm>
          <a:prstGeom prst="rect">
            <a:avLst/>
          </a:prstGeom>
          <a:ln>
            <a:solidFill>
              <a:schemeClr val="accent1"/>
            </a:solidFill>
          </a:ln>
        </p:spPr>
      </p:pic>
      <p:sp>
        <p:nvSpPr>
          <p:cNvPr id="5" name="Slide Number Placeholder 4">
            <a:extLst>
              <a:ext uri="{FF2B5EF4-FFF2-40B4-BE49-F238E27FC236}">
                <a16:creationId xmlns:a16="http://schemas.microsoft.com/office/drawing/2014/main" id="{04DE2890-6108-033C-05DB-9665F04672C0}"/>
              </a:ext>
            </a:extLst>
          </p:cNvPr>
          <p:cNvSpPr>
            <a:spLocks noGrp="1"/>
          </p:cNvSpPr>
          <p:nvPr>
            <p:ph type="sldNum" sz="quarter" idx="12"/>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1552048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D0E9D-B975-2290-8073-E16F37CAE146}"/>
              </a:ext>
            </a:extLst>
          </p:cNvPr>
          <p:cNvSpPr>
            <a:spLocks noGrp="1"/>
          </p:cNvSpPr>
          <p:nvPr>
            <p:ph type="title"/>
          </p:nvPr>
        </p:nvSpPr>
        <p:spPr/>
        <p:txBody>
          <a:bodyPr>
            <a:normAutofit fontScale="90000"/>
          </a:bodyPr>
          <a:lstStyle/>
          <a:p>
            <a:r>
              <a:rPr lang="en-US"/>
              <a:t>Standard 1: Institutional Mission and Effectiveness</a:t>
            </a:r>
          </a:p>
        </p:txBody>
      </p:sp>
      <p:sp>
        <p:nvSpPr>
          <p:cNvPr id="3" name="Text Placeholder 2">
            <a:extLst>
              <a:ext uri="{FF2B5EF4-FFF2-40B4-BE49-F238E27FC236}">
                <a16:creationId xmlns:a16="http://schemas.microsoft.com/office/drawing/2014/main" id="{DA36FCB4-907A-715F-C0FC-E6A2C617224A}"/>
              </a:ext>
            </a:extLst>
          </p:cNvPr>
          <p:cNvSpPr>
            <a:spLocks noGrp="1"/>
          </p:cNvSpPr>
          <p:nvPr>
            <p:ph type="body" sz="half" idx="2"/>
          </p:nvPr>
        </p:nvSpPr>
        <p:spPr/>
        <p:txBody>
          <a:bodyPr>
            <a:normAutofit fontScale="77500" lnSpcReduction="20000"/>
          </a:bodyPr>
          <a:lstStyle/>
          <a:p>
            <a:r>
              <a:rPr lang="en-US"/>
              <a:t>The institution has a clearly defined mission that reflects its character, values, organizational structure, and unique student population. The mission outlines the institution’s explicit commitment to equitable student achievement and serves as a guiding principle for institutional planning, action, evaluation, improvement, and innovation.</a:t>
            </a:r>
          </a:p>
        </p:txBody>
      </p:sp>
      <p:sp>
        <p:nvSpPr>
          <p:cNvPr id="5" name="Slide Number Placeholder 4">
            <a:extLst>
              <a:ext uri="{FF2B5EF4-FFF2-40B4-BE49-F238E27FC236}">
                <a16:creationId xmlns:a16="http://schemas.microsoft.com/office/drawing/2014/main" id="{3D53A80A-749C-EEED-85D0-D15534F7587F}"/>
              </a:ext>
            </a:extLst>
          </p:cNvPr>
          <p:cNvSpPr>
            <a:spLocks noGrp="1"/>
          </p:cNvSpPr>
          <p:nvPr>
            <p:ph type="sldNum" sz="quarter" idx="4"/>
          </p:nvPr>
        </p:nvSpPr>
        <p:spPr/>
        <p:txBody>
          <a:bodyPr/>
          <a:lstStyle/>
          <a:p>
            <a:fld id="{FC94C22D-D015-6649-B5C3-596F33FC97D2}" type="slidenum">
              <a:rPr lang="en-US" smtClean="0"/>
              <a:t>5</a:t>
            </a:fld>
            <a:endParaRPr lang="en-US"/>
          </a:p>
        </p:txBody>
      </p:sp>
      <p:pic>
        <p:nvPicPr>
          <p:cNvPr id="1026" name="Picture 2" descr="College of the Sequoias current Model for Integrated planning, showing a clear process from the mission through various planning processes. Data analysis is depicted at the center of the image.">
            <a:extLst>
              <a:ext uri="{FF2B5EF4-FFF2-40B4-BE49-F238E27FC236}">
                <a16:creationId xmlns:a16="http://schemas.microsoft.com/office/drawing/2014/main" id="{137175DD-D4ED-EB2F-A0F0-830BF22335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03935" y="541878"/>
            <a:ext cx="4213329" cy="546172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167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A30CB3F-83AC-C313-D3B7-AB6FEDDA8B6B}"/>
              </a:ext>
            </a:extLst>
          </p:cNvPr>
          <p:cNvSpPr>
            <a:spLocks noGrp="1"/>
          </p:cNvSpPr>
          <p:nvPr>
            <p:ph type="title"/>
          </p:nvPr>
        </p:nvSpPr>
        <p:spPr/>
        <p:txBody>
          <a:bodyPr/>
          <a:lstStyle/>
          <a:p>
            <a:r>
              <a:rPr lang="en-US" dirty="0"/>
              <a:t>Data in the ACCJC Standards</a:t>
            </a:r>
          </a:p>
        </p:txBody>
      </p:sp>
      <p:sp>
        <p:nvSpPr>
          <p:cNvPr id="10" name="Text Placeholder 9">
            <a:extLst>
              <a:ext uri="{FF2B5EF4-FFF2-40B4-BE49-F238E27FC236}">
                <a16:creationId xmlns:a16="http://schemas.microsoft.com/office/drawing/2014/main" id="{3F8F8136-FAB1-AB2D-590A-89890A0E230C}"/>
              </a:ext>
            </a:extLst>
          </p:cNvPr>
          <p:cNvSpPr>
            <a:spLocks noGrp="1"/>
          </p:cNvSpPr>
          <p:nvPr>
            <p:ph type="body" idx="1"/>
          </p:nvPr>
        </p:nvSpPr>
        <p:spPr/>
        <p:txBody>
          <a:bodyPr/>
          <a:lstStyle/>
          <a:p>
            <a:r>
              <a:rPr lang="en-US"/>
              <a:t>Have Data: 2014 Standards</a:t>
            </a:r>
          </a:p>
        </p:txBody>
      </p:sp>
      <p:sp>
        <p:nvSpPr>
          <p:cNvPr id="11" name="Content Placeholder 10">
            <a:extLst>
              <a:ext uri="{FF2B5EF4-FFF2-40B4-BE49-F238E27FC236}">
                <a16:creationId xmlns:a16="http://schemas.microsoft.com/office/drawing/2014/main" id="{4614021C-ED5B-AC53-20C9-747B0B9A525D}"/>
              </a:ext>
            </a:extLst>
          </p:cNvPr>
          <p:cNvSpPr>
            <a:spLocks noGrp="1"/>
          </p:cNvSpPr>
          <p:nvPr>
            <p:ph sz="half" idx="2"/>
          </p:nvPr>
        </p:nvSpPr>
        <p:spPr/>
        <p:txBody>
          <a:bodyPr/>
          <a:lstStyle/>
          <a:p>
            <a:r>
              <a:rPr lang="en-US"/>
              <a:t>Full ISER Data Chapter</a:t>
            </a:r>
          </a:p>
          <a:p>
            <a:r>
              <a:rPr lang="en-US"/>
              <a:t>4 Standards, 127 </a:t>
            </a:r>
            <a:r>
              <a:rPr lang="en-US" err="1"/>
              <a:t>Substandards</a:t>
            </a:r>
            <a:endParaRPr lang="en-US"/>
          </a:p>
          <a:p>
            <a:pPr lvl="1"/>
            <a:r>
              <a:rPr lang="en-US"/>
              <a:t>“Data” mentioned in 7 </a:t>
            </a:r>
            <a:r>
              <a:rPr lang="en-US" err="1"/>
              <a:t>substandards</a:t>
            </a:r>
            <a:r>
              <a:rPr lang="en-US"/>
              <a:t>: 18% </a:t>
            </a:r>
          </a:p>
          <a:p>
            <a:pPr lvl="1"/>
            <a:endParaRPr lang="en-US"/>
          </a:p>
          <a:p>
            <a:pPr lvl="1"/>
            <a:endParaRPr lang="en-US"/>
          </a:p>
          <a:p>
            <a:r>
              <a:rPr lang="en-US"/>
              <a:t>Data often isolated in beginning chapter – meant to inform later writing, but may not do so explicitly.</a:t>
            </a:r>
          </a:p>
          <a:p>
            <a:endParaRPr lang="en-US"/>
          </a:p>
        </p:txBody>
      </p:sp>
      <p:sp>
        <p:nvSpPr>
          <p:cNvPr id="12" name="Text Placeholder 11">
            <a:extLst>
              <a:ext uri="{FF2B5EF4-FFF2-40B4-BE49-F238E27FC236}">
                <a16:creationId xmlns:a16="http://schemas.microsoft.com/office/drawing/2014/main" id="{05DBA4A1-AFCE-2D3E-05E2-A6189FF953C3}"/>
              </a:ext>
            </a:extLst>
          </p:cNvPr>
          <p:cNvSpPr>
            <a:spLocks noGrp="1"/>
          </p:cNvSpPr>
          <p:nvPr>
            <p:ph type="body" idx="13"/>
          </p:nvPr>
        </p:nvSpPr>
        <p:spPr/>
        <p:txBody>
          <a:bodyPr/>
          <a:lstStyle/>
          <a:p>
            <a:r>
              <a:rPr lang="en-US"/>
              <a:t>Use Data: 2024 Standards</a:t>
            </a:r>
          </a:p>
        </p:txBody>
      </p:sp>
      <p:sp>
        <p:nvSpPr>
          <p:cNvPr id="13" name="Content Placeholder 12">
            <a:extLst>
              <a:ext uri="{FF2B5EF4-FFF2-40B4-BE49-F238E27FC236}">
                <a16:creationId xmlns:a16="http://schemas.microsoft.com/office/drawing/2014/main" id="{739F19ED-0141-68C0-615A-CA2D9A012801}"/>
              </a:ext>
            </a:extLst>
          </p:cNvPr>
          <p:cNvSpPr>
            <a:spLocks noGrp="1"/>
          </p:cNvSpPr>
          <p:nvPr>
            <p:ph sz="half" idx="14"/>
          </p:nvPr>
        </p:nvSpPr>
        <p:spPr/>
        <p:txBody>
          <a:bodyPr>
            <a:normAutofit lnSpcReduction="10000"/>
          </a:bodyPr>
          <a:lstStyle/>
          <a:p>
            <a:r>
              <a:rPr lang="en-US"/>
              <a:t>Data Chapter requirement removed</a:t>
            </a:r>
          </a:p>
          <a:p>
            <a:r>
              <a:rPr lang="en-US"/>
              <a:t>4 Standards, 30 </a:t>
            </a:r>
            <a:r>
              <a:rPr lang="en-US" err="1"/>
              <a:t>Substandards</a:t>
            </a:r>
            <a:endParaRPr lang="en-US"/>
          </a:p>
          <a:p>
            <a:pPr lvl="1"/>
            <a:r>
              <a:rPr lang="en-US"/>
              <a:t>“Data” mentioned in 2 </a:t>
            </a:r>
            <a:r>
              <a:rPr lang="en-US" err="1"/>
              <a:t>substandards</a:t>
            </a:r>
            <a:r>
              <a:rPr lang="en-US"/>
              <a:t>: 15%</a:t>
            </a:r>
          </a:p>
          <a:p>
            <a:pPr lvl="1"/>
            <a:r>
              <a:rPr lang="en-US"/>
              <a:t>Data appears throughout the review criteria &amp; possible evidence</a:t>
            </a:r>
          </a:p>
          <a:p>
            <a:pPr lvl="1"/>
            <a:endParaRPr lang="en-US"/>
          </a:p>
          <a:p>
            <a:r>
              <a:rPr lang="en-US"/>
              <a:t>Data expected to be integrated throughout the ISER – colleges should show how it is used to inform improvements in student outcomes</a:t>
            </a:r>
          </a:p>
        </p:txBody>
      </p:sp>
      <p:sp>
        <p:nvSpPr>
          <p:cNvPr id="5" name="Slide Number Placeholder 4">
            <a:extLst>
              <a:ext uri="{FF2B5EF4-FFF2-40B4-BE49-F238E27FC236}">
                <a16:creationId xmlns:a16="http://schemas.microsoft.com/office/drawing/2014/main" id="{C161156D-D6DF-97F0-2F7F-83FB6328E416}"/>
              </a:ext>
            </a:extLst>
          </p:cNvPr>
          <p:cNvSpPr>
            <a:spLocks noGrp="1"/>
          </p:cNvSpPr>
          <p:nvPr>
            <p:ph type="sldNum" sz="quarter" idx="12"/>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316210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13BDC72-670B-1F2C-5D75-81FE032ACE35}"/>
              </a:ext>
            </a:extLst>
          </p:cNvPr>
          <p:cNvSpPr>
            <a:spLocks noGrp="1"/>
          </p:cNvSpPr>
          <p:nvPr>
            <p:ph type="title"/>
          </p:nvPr>
        </p:nvSpPr>
        <p:spPr/>
        <p:txBody>
          <a:bodyPr/>
          <a:lstStyle/>
          <a:p>
            <a:r>
              <a:rPr lang="en-US" dirty="0"/>
              <a:t>Discussion: Standard 1</a:t>
            </a:r>
          </a:p>
        </p:txBody>
      </p:sp>
      <p:sp>
        <p:nvSpPr>
          <p:cNvPr id="10" name="Text Placeholder 9">
            <a:extLst>
              <a:ext uri="{FF2B5EF4-FFF2-40B4-BE49-F238E27FC236}">
                <a16:creationId xmlns:a16="http://schemas.microsoft.com/office/drawing/2014/main" id="{CD86A4AE-B94F-2822-843C-ABEC34C2558E}"/>
              </a:ext>
            </a:extLst>
          </p:cNvPr>
          <p:cNvSpPr>
            <a:spLocks noGrp="1"/>
          </p:cNvSpPr>
          <p:nvPr>
            <p:ph type="body" sz="half" idx="2"/>
          </p:nvPr>
        </p:nvSpPr>
        <p:spPr/>
        <p:txBody>
          <a:bodyPr>
            <a:normAutofit fontScale="92500" lnSpcReduction="10000"/>
          </a:bodyPr>
          <a:lstStyle/>
          <a:p>
            <a:r>
              <a:rPr lang="en-US">
                <a:effectLst/>
                <a:latin typeface="Calibri" panose="020F0502020204030204" pitchFamily="34" charset="0"/>
              </a:rPr>
              <a:t>1.3. The institution holds itself accountable for achieving its mission and goals and regularly reviews relevant, meaningfully disaggregated data to evaluate its progress and inform plans for continued improvement and innovation. </a:t>
            </a:r>
          </a:p>
          <a:p>
            <a:endParaRPr lang="en-US"/>
          </a:p>
        </p:txBody>
      </p:sp>
      <p:sp>
        <p:nvSpPr>
          <p:cNvPr id="9" name="Content Placeholder 8">
            <a:extLst>
              <a:ext uri="{FF2B5EF4-FFF2-40B4-BE49-F238E27FC236}">
                <a16:creationId xmlns:a16="http://schemas.microsoft.com/office/drawing/2014/main" id="{98B8F28B-F49A-C5CD-7AC7-8BB1D5E21894}"/>
              </a:ext>
            </a:extLst>
          </p:cNvPr>
          <p:cNvSpPr>
            <a:spLocks noGrp="1"/>
          </p:cNvSpPr>
          <p:nvPr>
            <p:ph idx="1"/>
          </p:nvPr>
        </p:nvSpPr>
        <p:spPr/>
        <p:txBody>
          <a:bodyPr>
            <a:normAutofit fontScale="70000" lnSpcReduction="20000"/>
          </a:bodyPr>
          <a:lstStyle/>
          <a:p>
            <a:pPr marL="0" indent="0">
              <a:buNone/>
            </a:pPr>
            <a:r>
              <a:rPr lang="en-US" dirty="0"/>
              <a:t>Review Criteria:</a:t>
            </a:r>
          </a:p>
          <a:p>
            <a:r>
              <a:rPr lang="en-US" dirty="0"/>
              <a:t>The institution has established and published standards for student achievement (i.e., institution-set standards) in accordance with Commission policy.</a:t>
            </a:r>
          </a:p>
          <a:p>
            <a:r>
              <a:rPr lang="en-US" dirty="0"/>
              <a:t>The institution regularly reviews and </a:t>
            </a:r>
            <a:r>
              <a:rPr lang="en-US" b="1" dirty="0"/>
              <a:t>discusses qualitative and quantitative data</a:t>
            </a:r>
            <a:r>
              <a:rPr lang="en-US" dirty="0"/>
              <a:t> to evaluate its progress toward achieving the mission, enhancing understanding of students’ experience, informing short and long term planning, and implementing improvements as needed.</a:t>
            </a:r>
          </a:p>
          <a:p>
            <a:r>
              <a:rPr lang="en-US" dirty="0"/>
              <a:t>The institution regularly </a:t>
            </a:r>
            <a:r>
              <a:rPr lang="en-US" b="1" dirty="0"/>
              <a:t>reviews meaningfully-disaggregated data</a:t>
            </a:r>
            <a:r>
              <a:rPr lang="en-US" dirty="0"/>
              <a:t>, identifies equity gaps, and engages in planning and improvement to close these gaps.</a:t>
            </a:r>
          </a:p>
          <a:p>
            <a:pPr marL="0" indent="0">
              <a:buNone/>
            </a:pPr>
            <a:r>
              <a:rPr lang="en-US" dirty="0"/>
              <a:t>Possible Sources of Evidence Could Include:</a:t>
            </a:r>
          </a:p>
          <a:p>
            <a:r>
              <a:rPr lang="en-US" dirty="0"/>
              <a:t>Documentation of how institution-set standards and assessment of student learning are used to support the institution as it evaluates progress towards its mission</a:t>
            </a:r>
          </a:p>
          <a:p>
            <a:r>
              <a:rPr lang="en-US" dirty="0"/>
              <a:t>Examples of improvements and/or innovations implemented as a result of discussions of progress toward the mission</a:t>
            </a:r>
          </a:p>
          <a:p>
            <a:r>
              <a:rPr lang="en-US" dirty="0"/>
              <a:t>Minutes or other documentation of meaningful discussion of disaggregated data, equity gaps, and action plans in response to the data</a:t>
            </a:r>
          </a:p>
          <a:p>
            <a:endParaRPr lang="en-US" dirty="0"/>
          </a:p>
          <a:p>
            <a:r>
              <a:rPr lang="en-US" i="1" dirty="0"/>
              <a:t>In Breakout Rooms: Give one example from your institution to respond to bullet #2 . </a:t>
            </a:r>
          </a:p>
        </p:txBody>
      </p:sp>
      <p:sp>
        <p:nvSpPr>
          <p:cNvPr id="4" name="Slide Number Placeholder 3">
            <a:extLst>
              <a:ext uri="{FF2B5EF4-FFF2-40B4-BE49-F238E27FC236}">
                <a16:creationId xmlns:a16="http://schemas.microsoft.com/office/drawing/2014/main" id="{46076316-D7CA-A5BD-A357-45E5E1D533D1}"/>
              </a:ext>
            </a:extLst>
          </p:cNvPr>
          <p:cNvSpPr>
            <a:spLocks noGrp="1"/>
          </p:cNvSpPr>
          <p:nvPr>
            <p:ph type="sldNum" sz="quarter" idx="4"/>
          </p:nvPr>
        </p:nvSpPr>
        <p:spPr/>
        <p:txBody>
          <a:bodyPr/>
          <a:lstStyle/>
          <a:p>
            <a:fld id="{FC94C22D-D015-6649-B5C3-596F33FC97D2}" type="slidenum">
              <a:rPr lang="en-US" smtClean="0"/>
              <a:t>7</a:t>
            </a:fld>
            <a:endParaRPr lang="en-US"/>
          </a:p>
        </p:txBody>
      </p:sp>
    </p:spTree>
    <p:extLst>
      <p:ext uri="{BB962C8B-B14F-4D97-AF65-F5344CB8AC3E}">
        <p14:creationId xmlns:p14="http://schemas.microsoft.com/office/powerpoint/2010/main" val="61422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33CB1-5143-0810-1222-7415A322CD17}"/>
              </a:ext>
            </a:extLst>
          </p:cNvPr>
          <p:cNvSpPr>
            <a:spLocks noGrp="1"/>
          </p:cNvSpPr>
          <p:nvPr>
            <p:ph type="title"/>
          </p:nvPr>
        </p:nvSpPr>
        <p:spPr/>
        <p:txBody>
          <a:bodyPr/>
          <a:lstStyle/>
          <a:p>
            <a:r>
              <a:rPr lang="en-US"/>
              <a:t>COS Example	</a:t>
            </a:r>
          </a:p>
        </p:txBody>
      </p:sp>
      <p:sp>
        <p:nvSpPr>
          <p:cNvPr id="3" name="Text Placeholder 2">
            <a:extLst>
              <a:ext uri="{FF2B5EF4-FFF2-40B4-BE49-F238E27FC236}">
                <a16:creationId xmlns:a16="http://schemas.microsoft.com/office/drawing/2014/main" id="{66200EE3-0271-6DB4-1DC7-D24E31C5CD5F}"/>
              </a:ext>
            </a:extLst>
          </p:cNvPr>
          <p:cNvSpPr>
            <a:spLocks noGrp="1"/>
          </p:cNvSpPr>
          <p:nvPr>
            <p:ph type="body" sz="half" idx="2"/>
          </p:nvPr>
        </p:nvSpPr>
        <p:spPr/>
        <p:txBody>
          <a:bodyPr/>
          <a:lstStyle/>
          <a:p>
            <a:r>
              <a:rPr lang="en-US"/>
              <a:t>Program Review Data Dashboard</a:t>
            </a:r>
          </a:p>
        </p:txBody>
      </p:sp>
      <p:pic>
        <p:nvPicPr>
          <p:cNvPr id="7" name="Content Placeholder 6" descr="A screenshot of the Program Review and Planning Dashboard at COS, which lists data available for Program Review. The open tab shows data for Success &amp; Enrollments. ">
            <a:extLst>
              <a:ext uri="{FF2B5EF4-FFF2-40B4-BE49-F238E27FC236}">
                <a16:creationId xmlns:a16="http://schemas.microsoft.com/office/drawing/2014/main" id="{C1774899-FE79-AE83-7BEC-5CB9F7765B24}"/>
              </a:ext>
            </a:extLst>
          </p:cNvPr>
          <p:cNvPicPr>
            <a:picLocks noGrp="1" noChangeAspect="1"/>
          </p:cNvPicPr>
          <p:nvPr>
            <p:ph idx="1"/>
          </p:nvPr>
        </p:nvPicPr>
        <p:blipFill>
          <a:blip r:embed="rId2"/>
          <a:stretch>
            <a:fillRect/>
          </a:stretch>
        </p:blipFill>
        <p:spPr>
          <a:xfrm>
            <a:off x="4109761" y="1143153"/>
            <a:ext cx="7871668" cy="4259174"/>
          </a:xfrm>
          <a:ln>
            <a:solidFill>
              <a:schemeClr val="accent1"/>
            </a:solidFill>
          </a:ln>
        </p:spPr>
      </p:pic>
      <p:sp>
        <p:nvSpPr>
          <p:cNvPr id="5" name="Slide Number Placeholder 4">
            <a:extLst>
              <a:ext uri="{FF2B5EF4-FFF2-40B4-BE49-F238E27FC236}">
                <a16:creationId xmlns:a16="http://schemas.microsoft.com/office/drawing/2014/main" id="{40B22BA3-69BD-839A-BBA9-370E9A82E3D6}"/>
              </a:ext>
            </a:extLst>
          </p:cNvPr>
          <p:cNvSpPr>
            <a:spLocks noGrp="1"/>
          </p:cNvSpPr>
          <p:nvPr>
            <p:ph type="sldNum" sz="quarter" idx="4"/>
          </p:nvPr>
        </p:nvSpPr>
        <p:spPr/>
        <p:txBody>
          <a:bodyPr/>
          <a:lstStyle/>
          <a:p>
            <a:fld id="{FC94C22D-D015-6649-B5C3-596F33FC97D2}" type="slidenum">
              <a:rPr lang="en-US" smtClean="0"/>
              <a:t>8</a:t>
            </a:fld>
            <a:endParaRPr lang="en-US"/>
          </a:p>
        </p:txBody>
      </p:sp>
    </p:spTree>
    <p:extLst>
      <p:ext uri="{BB962C8B-B14F-4D97-AF65-F5344CB8AC3E}">
        <p14:creationId xmlns:p14="http://schemas.microsoft.com/office/powerpoint/2010/main" val="71265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Program Review Elements</a:t>
            </a:r>
          </a:p>
        </p:txBody>
      </p:sp>
      <p:sp>
        <p:nvSpPr>
          <p:cNvPr id="3" name="Content Placeholder 2"/>
          <p:cNvSpPr>
            <a:spLocks noGrp="1"/>
          </p:cNvSpPr>
          <p:nvPr>
            <p:ph idx="1"/>
          </p:nvPr>
        </p:nvSpPr>
        <p:spPr/>
        <p:txBody>
          <a:bodyPr/>
          <a:lstStyle/>
          <a:p>
            <a:r>
              <a:rPr lang="en-US"/>
              <a:t>Program Summary – </a:t>
            </a:r>
          </a:p>
          <a:p>
            <a:pPr lvl="1"/>
            <a:r>
              <a:rPr lang="en-US"/>
              <a:t>Strengths of the unit; includes course success; productivity, FTES, FTEF</a:t>
            </a:r>
          </a:p>
          <a:p>
            <a:pPr lvl="1"/>
            <a:r>
              <a:rPr lang="en-US"/>
              <a:t>Areas of improvement; data driven</a:t>
            </a:r>
          </a:p>
          <a:p>
            <a:pPr lvl="1"/>
            <a:r>
              <a:rPr lang="en-US"/>
              <a:t>SLO assessments/SAO assessments: timeline and progress to completion</a:t>
            </a:r>
          </a:p>
          <a:p>
            <a:pPr lvl="1"/>
            <a:r>
              <a:rPr lang="en-US"/>
              <a:t>Changes based on SLO/SAO assessments</a:t>
            </a:r>
          </a:p>
          <a:p>
            <a:r>
              <a:rPr lang="en-US"/>
              <a:t>Actions – one year </a:t>
            </a:r>
          </a:p>
          <a:p>
            <a:r>
              <a:rPr lang="en-US"/>
              <a:t>Resource requests if needed to fund actions: linked to District Objections and SLO/SAO</a:t>
            </a:r>
          </a:p>
        </p:txBody>
      </p:sp>
    </p:spTree>
    <p:extLst>
      <p:ext uri="{BB962C8B-B14F-4D97-AF65-F5344CB8AC3E}">
        <p14:creationId xmlns:p14="http://schemas.microsoft.com/office/powerpoint/2010/main" val="2049743122"/>
      </p:ext>
    </p:extLst>
  </p:cSld>
  <p:clrMapOvr>
    <a:masterClrMapping/>
  </p:clrMapOvr>
  <p:transition spd="slow">
    <p:fade/>
  </p:transition>
</p:sld>
</file>

<file path=ppt/theme/theme1.xml><?xml version="1.0" encoding="utf-8"?>
<a:theme xmlns:a="http://schemas.openxmlformats.org/drawingml/2006/main" name="Office Theme">
  <a:themeElements>
    <a:clrScheme name="ASCCC AI event 2023 c">
      <a:dk1>
        <a:srgbClr val="000000"/>
      </a:dk1>
      <a:lt1>
        <a:srgbClr val="FFFFFF"/>
      </a:lt1>
      <a:dk2>
        <a:srgbClr val="053856"/>
      </a:dk2>
      <a:lt2>
        <a:srgbClr val="DDD8CD"/>
      </a:lt2>
      <a:accent1>
        <a:srgbClr val="00756C"/>
      </a:accent1>
      <a:accent2>
        <a:srgbClr val="4DD0BA"/>
      </a:accent2>
      <a:accent3>
        <a:srgbClr val="3BBAFF"/>
      </a:accent3>
      <a:accent4>
        <a:srgbClr val="0B64A8"/>
      </a:accent4>
      <a:accent5>
        <a:srgbClr val="5F3F77"/>
      </a:accent5>
      <a:accent6>
        <a:srgbClr val="E3D0F1"/>
      </a:accent6>
      <a:hlink>
        <a:srgbClr val="155B9D"/>
      </a:hlink>
      <a:folHlink>
        <a:srgbClr val="155B9D"/>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4E01A52-2D04-9C41-AC33-8580D4CDDDE2}" vid="{EE5458A6-9CAF-DB45-ABF0-94151EB9FB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1118</Words>
  <Application>Microsoft Macintosh PowerPoint</Application>
  <PresentationFormat>Widescreen</PresentationFormat>
  <Paragraphs>129</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Georgia</vt:lpstr>
      <vt:lpstr>Wingdings</vt:lpstr>
      <vt:lpstr>Office Theme</vt:lpstr>
      <vt:lpstr>What Do I Do with All These Reports? Integrative Planning, Data-Informed Decision Making and Continuous Quality Improvement </vt:lpstr>
      <vt:lpstr>Session Description</vt:lpstr>
      <vt:lpstr>Introductions and Discussion Poll :</vt:lpstr>
      <vt:lpstr>Clear Decision-Making?</vt:lpstr>
      <vt:lpstr>Standard 1: Institutional Mission and Effectiveness</vt:lpstr>
      <vt:lpstr>Data in the ACCJC Standards</vt:lpstr>
      <vt:lpstr>Discussion: Standard 1</vt:lpstr>
      <vt:lpstr>COS Example </vt:lpstr>
      <vt:lpstr>Program Review Elements</vt:lpstr>
      <vt:lpstr>Program Review – Culture of Data </vt:lpstr>
      <vt:lpstr>Scoring Rubric </vt:lpstr>
      <vt:lpstr>Peralta CCD </vt:lpstr>
      <vt:lpstr>Planning Example: Merritt College </vt:lpstr>
      <vt:lpstr>Peralta CCD Example: Planning and Budget</vt:lpstr>
      <vt:lpstr>Planning Roles and Perspectives</vt:lpstr>
      <vt:lpstr>Plan to Plan!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I Do with All These Reports? Integrative Planning, Data-Informed Decision Making and Continuous Quality Improvement </dc:title>
  <dc:subject/>
  <dc:creator>Sarah Harris</dc:creator>
  <cp:keywords/>
  <dc:description/>
  <cp:lastModifiedBy>Sarah Harris</cp:lastModifiedBy>
  <cp:revision>2</cp:revision>
  <dcterms:created xsi:type="dcterms:W3CDTF">2023-09-12T22:54:30Z</dcterms:created>
  <dcterms:modified xsi:type="dcterms:W3CDTF">2023-09-25T22:58:20Z</dcterms:modified>
  <cp:category/>
</cp:coreProperties>
</file>