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4"/>
    <p:sldMasterId id="2147483682" r:id="rId5"/>
    <p:sldMasterId id="214748368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y="5143500" cx="9144000"/>
  <p:notesSz cx="6858000" cy="9144000"/>
  <p:embeddedFontLst>
    <p:embeddedFont>
      <p:font typeface="Raleway"/>
      <p:regular r:id="rId26"/>
      <p:bold r:id="rId27"/>
      <p:italic r:id="rId28"/>
      <p:boldItalic r:id="rId29"/>
    </p:embeddedFont>
    <p:embeddedFont>
      <p:font typeface="Lato"/>
      <p:regular r:id="rId30"/>
      <p:bold r:id="rId31"/>
      <p:italic r:id="rId32"/>
      <p:boldItalic r:id="rId33"/>
    </p:embeddedFont>
    <p:embeddedFont>
      <p:font typeface="Cabin"/>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font" Target="fonts/Raleway-regular.fntdata"/><Relationship Id="rId25" Type="http://schemas.openxmlformats.org/officeDocument/2006/relationships/slide" Target="slides/slide18.xml"/><Relationship Id="rId28" Type="http://schemas.openxmlformats.org/officeDocument/2006/relationships/font" Target="fonts/Raleway-italic.fntdata"/><Relationship Id="rId27" Type="http://schemas.openxmlformats.org/officeDocument/2006/relationships/font" Target="fonts/Raleway-bold.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font" Target="fonts/Raleway-bold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4.xml"/><Relationship Id="rId33" Type="http://schemas.openxmlformats.org/officeDocument/2006/relationships/font" Target="fonts/Lato-boldItalic.fntdata"/><Relationship Id="rId10" Type="http://schemas.openxmlformats.org/officeDocument/2006/relationships/slide" Target="slides/slide3.xml"/><Relationship Id="rId32" Type="http://schemas.openxmlformats.org/officeDocument/2006/relationships/font" Target="fonts/Lato-italic.fntdata"/><Relationship Id="rId13" Type="http://schemas.openxmlformats.org/officeDocument/2006/relationships/slide" Target="slides/slide6.xml"/><Relationship Id="rId35" Type="http://schemas.openxmlformats.org/officeDocument/2006/relationships/font" Target="fonts/Cabin-bold.fntdata"/><Relationship Id="rId12" Type="http://schemas.openxmlformats.org/officeDocument/2006/relationships/slide" Target="slides/slide5.xml"/><Relationship Id="rId34" Type="http://schemas.openxmlformats.org/officeDocument/2006/relationships/font" Target="fonts/Cabin-regular.fntdata"/><Relationship Id="rId15" Type="http://schemas.openxmlformats.org/officeDocument/2006/relationships/slide" Target="slides/slide8.xml"/><Relationship Id="rId37" Type="http://schemas.openxmlformats.org/officeDocument/2006/relationships/font" Target="fonts/Cabin-boldItalic.fntdata"/><Relationship Id="rId14" Type="http://schemas.openxmlformats.org/officeDocument/2006/relationships/slide" Target="slides/slide7.xml"/><Relationship Id="rId36" Type="http://schemas.openxmlformats.org/officeDocument/2006/relationships/font" Target="fonts/Cabin-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0fefe0bd1a_0_9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0fefe0bd1a_0_9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0fefe0bd1a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0fefe0bd1a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10fefe0bd1a_0_5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10fefe0bd1a_0_5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0fefe0bd1a_0_5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0fefe0bd1a_0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0fefe0bd1a_0_5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0fefe0bd1a_0_5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0fefe0bd1a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10fefe0bd1a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0fefe0bd1a_0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10fefe0bd1a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0fefe0bd1a_0_6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10fefe0bd1a_0_69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Committees – Consult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College Council – Recommend</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President – Decide </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 sz="1200" u="none" cap="none" strike="noStrike">
                <a:solidFill>
                  <a:schemeClr val="dk1"/>
                </a:solidFill>
                <a:latin typeface="Calibri"/>
                <a:ea typeface="Calibri"/>
                <a:cs typeface="Calibri"/>
                <a:sym typeface="Calibri"/>
              </a:rPr>
              <a:t>VP’s/Dean/Directors – Implement </a:t>
            </a:r>
            <a:endParaRPr b="0" i="0" sz="1200" u="none" cap="none" strike="noStrike">
              <a:solidFill>
                <a:schemeClr val="dk1"/>
              </a:solidFill>
              <a:latin typeface="Calibri"/>
              <a:ea typeface="Calibri"/>
              <a:cs typeface="Calibri"/>
              <a:sym typeface="Calibri"/>
            </a:endParaRPr>
          </a:p>
        </p:txBody>
      </p:sp>
      <p:sp>
        <p:nvSpPr>
          <p:cNvPr id="470" name="Google Shape;470;g10fefe0bd1a_0_69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0fefe0bd1a_0_7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0fefe0bd1a_0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11221acc3a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11221acc3a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0fefe0bd1a_0_4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0fefe0bd1a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0fefe0bd1a_0_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0fefe0bd1a_0_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0fefe0bd1a_0_4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0fefe0bd1a_0_4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0fefe0bd1a_0_4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0fefe0bd1a_0_4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0fefe0bd1a_0_4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10fefe0bd1a_0_4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0fefe0bd1a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0fefe0bd1a_0_4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0fefe0bd1a_0_4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10fefe0bd1a_0_4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10fefe0bd1a_0_5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10fefe0bd1a_0_5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54" name="Shape 54"/>
        <p:cNvGrpSpPr/>
        <p:nvPr/>
      </p:nvGrpSpPr>
      <p:grpSpPr>
        <a:xfrm>
          <a:off x="0" y="0"/>
          <a:ext cx="0" cy="0"/>
          <a:chOff x="0" y="0"/>
          <a:chExt cx="0" cy="0"/>
        </a:xfrm>
      </p:grpSpPr>
      <p:sp>
        <p:nvSpPr>
          <p:cNvPr id="55" name="Google Shape;55;p14"/>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6" name="Google Shape;56;p14"/>
          <p:cNvGrpSpPr/>
          <p:nvPr/>
        </p:nvGrpSpPr>
        <p:grpSpPr>
          <a:xfrm>
            <a:off x="830392" y="1191256"/>
            <a:ext cx="745763" cy="45826"/>
            <a:chOff x="4580561" y="2589004"/>
            <a:chExt cx="1064464" cy="25200"/>
          </a:xfrm>
        </p:grpSpPr>
        <p:sp>
          <p:nvSpPr>
            <p:cNvPr id="57" name="Google Shape;57;p1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14"/>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p:txBody>
      </p:sp>
      <p:sp>
        <p:nvSpPr>
          <p:cNvPr id="60" name="Google Shape;60;p14"/>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61" name="Google Shape;61;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2" name="Shape 62"/>
        <p:cNvGrpSpPr/>
        <p:nvPr/>
      </p:nvGrpSpPr>
      <p:grpSpPr>
        <a:xfrm>
          <a:off x="0" y="0"/>
          <a:ext cx="0" cy="0"/>
          <a:chOff x="0" y="0"/>
          <a:chExt cx="0" cy="0"/>
        </a:xfrm>
      </p:grpSpPr>
      <p:grpSp>
        <p:nvGrpSpPr>
          <p:cNvPr id="63" name="Google Shape;63;p15"/>
          <p:cNvGrpSpPr/>
          <p:nvPr/>
        </p:nvGrpSpPr>
        <p:grpSpPr>
          <a:xfrm>
            <a:off x="830392" y="1191256"/>
            <a:ext cx="745763" cy="45826"/>
            <a:chOff x="4580561" y="2589004"/>
            <a:chExt cx="1064464" cy="25200"/>
          </a:xfrm>
        </p:grpSpPr>
        <p:sp>
          <p:nvSpPr>
            <p:cNvPr id="64" name="Google Shape;64;p1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1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67" name="Google Shape;67;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8" name="Shape 68"/>
        <p:cNvGrpSpPr/>
        <p:nvPr/>
      </p:nvGrpSpPr>
      <p:grpSpPr>
        <a:xfrm>
          <a:off x="0" y="0"/>
          <a:ext cx="0" cy="0"/>
          <a:chOff x="0" y="0"/>
          <a:chExt cx="0" cy="0"/>
        </a:xfrm>
      </p:grpSpPr>
      <p:sp>
        <p:nvSpPr>
          <p:cNvPr id="69" name="Google Shape;69;p1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0" name="Google Shape;70;p16"/>
          <p:cNvGrpSpPr/>
          <p:nvPr/>
        </p:nvGrpSpPr>
        <p:grpSpPr>
          <a:xfrm>
            <a:off x="830392" y="1191256"/>
            <a:ext cx="745763" cy="45826"/>
            <a:chOff x="4580561" y="2589004"/>
            <a:chExt cx="1064464" cy="25200"/>
          </a:xfrm>
        </p:grpSpPr>
        <p:sp>
          <p:nvSpPr>
            <p:cNvPr id="71" name="Google Shape;71;p1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 name="Google Shape;73;p16"/>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74" name="Google Shape;74;p16"/>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5" name="Google Shape;75;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6" name="Shape 76"/>
        <p:cNvGrpSpPr/>
        <p:nvPr/>
      </p:nvGrpSpPr>
      <p:grpSpPr>
        <a:xfrm>
          <a:off x="0" y="0"/>
          <a:ext cx="0" cy="0"/>
          <a:chOff x="0" y="0"/>
          <a:chExt cx="0" cy="0"/>
        </a:xfrm>
      </p:grpSpPr>
      <p:sp>
        <p:nvSpPr>
          <p:cNvPr id="77" name="Google Shape;77;p1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8" name="Google Shape;78;p17"/>
          <p:cNvGrpSpPr/>
          <p:nvPr/>
        </p:nvGrpSpPr>
        <p:grpSpPr>
          <a:xfrm>
            <a:off x="830392" y="1191256"/>
            <a:ext cx="745763" cy="45826"/>
            <a:chOff x="4580561" y="2589004"/>
            <a:chExt cx="1064464" cy="25200"/>
          </a:xfrm>
        </p:grpSpPr>
        <p:sp>
          <p:nvSpPr>
            <p:cNvPr id="79" name="Google Shape;79;p1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 name="Google Shape;81;p17"/>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82" name="Google Shape;82;p17"/>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3" name="Google Shape;83;p17"/>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84" name="Google Shape;84;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5" name="Shape 85"/>
        <p:cNvGrpSpPr/>
        <p:nvPr/>
      </p:nvGrpSpPr>
      <p:grpSpPr>
        <a:xfrm>
          <a:off x="0" y="0"/>
          <a:ext cx="0" cy="0"/>
          <a:chOff x="0" y="0"/>
          <a:chExt cx="0" cy="0"/>
        </a:xfrm>
      </p:grpSpPr>
      <p:sp>
        <p:nvSpPr>
          <p:cNvPr id="86" name="Google Shape;86;p18"/>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 name="Google Shape;87;p18"/>
          <p:cNvGrpSpPr/>
          <p:nvPr/>
        </p:nvGrpSpPr>
        <p:grpSpPr>
          <a:xfrm>
            <a:off x="830392" y="1191256"/>
            <a:ext cx="745763" cy="45826"/>
            <a:chOff x="4580561" y="2589004"/>
            <a:chExt cx="1064464" cy="25200"/>
          </a:xfrm>
        </p:grpSpPr>
        <p:sp>
          <p:nvSpPr>
            <p:cNvPr id="88" name="Google Shape;88;p1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8"/>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 name="Google Shape;90;p18"/>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1" name="Google Shape;91;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2" name="Shape 92"/>
        <p:cNvGrpSpPr/>
        <p:nvPr/>
      </p:nvGrpSpPr>
      <p:grpSpPr>
        <a:xfrm>
          <a:off x="0" y="0"/>
          <a:ext cx="0" cy="0"/>
          <a:chOff x="0" y="0"/>
          <a:chExt cx="0" cy="0"/>
        </a:xfrm>
      </p:grpSpPr>
      <p:sp>
        <p:nvSpPr>
          <p:cNvPr id="93" name="Google Shape;93;p19"/>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4" name="Google Shape;94;p19"/>
          <p:cNvGrpSpPr/>
          <p:nvPr/>
        </p:nvGrpSpPr>
        <p:grpSpPr>
          <a:xfrm>
            <a:off x="830392" y="1191256"/>
            <a:ext cx="745763" cy="45826"/>
            <a:chOff x="4580561" y="2589004"/>
            <a:chExt cx="1064464" cy="25200"/>
          </a:xfrm>
        </p:grpSpPr>
        <p:sp>
          <p:nvSpPr>
            <p:cNvPr id="95" name="Google Shape;95;p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7" name="Google Shape;97;p19"/>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98" name="Google Shape;98;p19"/>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99" name="Google Shape;99;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00" name="Shape 100"/>
        <p:cNvGrpSpPr/>
        <p:nvPr/>
      </p:nvGrpSpPr>
      <p:grpSpPr>
        <a:xfrm>
          <a:off x="0" y="0"/>
          <a:ext cx="0" cy="0"/>
          <a:chOff x="0" y="0"/>
          <a:chExt cx="0" cy="0"/>
        </a:xfrm>
      </p:grpSpPr>
      <p:grpSp>
        <p:nvGrpSpPr>
          <p:cNvPr id="101" name="Google Shape;101;p20"/>
          <p:cNvGrpSpPr/>
          <p:nvPr/>
        </p:nvGrpSpPr>
        <p:grpSpPr>
          <a:xfrm>
            <a:off x="830392" y="4169130"/>
            <a:ext cx="745763" cy="45826"/>
            <a:chOff x="4580561" y="2589004"/>
            <a:chExt cx="1064464" cy="25200"/>
          </a:xfrm>
        </p:grpSpPr>
        <p:sp>
          <p:nvSpPr>
            <p:cNvPr id="102" name="Google Shape;102;p2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20"/>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105" name="Google Shape;105;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 name="Google Shape;108;p21"/>
          <p:cNvGrpSpPr/>
          <p:nvPr/>
        </p:nvGrpSpPr>
        <p:grpSpPr>
          <a:xfrm>
            <a:off x="830392" y="1191256"/>
            <a:ext cx="745763" cy="45826"/>
            <a:chOff x="4580561" y="2589004"/>
            <a:chExt cx="1064464" cy="25200"/>
          </a:xfrm>
        </p:grpSpPr>
        <p:sp>
          <p:nvSpPr>
            <p:cNvPr id="109" name="Google Shape;109;p2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1"/>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21"/>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600"/>
              <a:buNone/>
              <a:defRPr sz="2600">
                <a:solidFill>
                  <a:schemeClr val="dk2"/>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p:txBody>
      </p:sp>
      <p:sp>
        <p:nvSpPr>
          <p:cNvPr id="112" name="Google Shape;112;p21"/>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p:txBody>
      </p:sp>
      <p:sp>
        <p:nvSpPr>
          <p:cNvPr id="113" name="Google Shape;113;p21"/>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4" name="Google Shape;114;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5" name="Shape 115"/>
        <p:cNvGrpSpPr/>
        <p:nvPr/>
      </p:nvGrpSpPr>
      <p:grpSpPr>
        <a:xfrm>
          <a:off x="0" y="0"/>
          <a:ext cx="0" cy="0"/>
          <a:chOff x="0" y="0"/>
          <a:chExt cx="0" cy="0"/>
        </a:xfrm>
      </p:grpSpPr>
      <p:sp>
        <p:nvSpPr>
          <p:cNvPr id="116" name="Google Shape;116;p22"/>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117" name="Google Shape;117;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18" name="Shape 118"/>
        <p:cNvGrpSpPr/>
        <p:nvPr/>
      </p:nvGrpSpPr>
      <p:grpSpPr>
        <a:xfrm>
          <a:off x="0" y="0"/>
          <a:ext cx="0" cy="0"/>
          <a:chOff x="0" y="0"/>
          <a:chExt cx="0" cy="0"/>
        </a:xfrm>
      </p:grpSpPr>
      <p:grpSp>
        <p:nvGrpSpPr>
          <p:cNvPr id="119" name="Google Shape;119;p23"/>
          <p:cNvGrpSpPr/>
          <p:nvPr/>
        </p:nvGrpSpPr>
        <p:grpSpPr>
          <a:xfrm>
            <a:off x="830392" y="4169130"/>
            <a:ext cx="745763" cy="45826"/>
            <a:chOff x="4580561" y="2589004"/>
            <a:chExt cx="1064464" cy="25200"/>
          </a:xfrm>
        </p:grpSpPr>
        <p:sp>
          <p:nvSpPr>
            <p:cNvPr id="120" name="Google Shape;120;p2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 name="Google Shape;122;p23"/>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23" name="Google Shape;123;p23"/>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lt1"/>
              </a:buClr>
              <a:buSzPts val="1300"/>
              <a:buChar char="●"/>
              <a:defRPr>
                <a:solidFill>
                  <a:schemeClr val="lt1"/>
                </a:solidFill>
              </a:defRPr>
            </a:lvl1pPr>
            <a:lvl2pPr indent="-298450" lvl="1" marL="914400" rtl="0">
              <a:spcBef>
                <a:spcPts val="1600"/>
              </a:spcBef>
              <a:spcAft>
                <a:spcPts val="0"/>
              </a:spcAft>
              <a:buClr>
                <a:schemeClr val="lt1"/>
              </a:buClr>
              <a:buSzPts val="1100"/>
              <a:buChar char="○"/>
              <a:defRPr>
                <a:solidFill>
                  <a:schemeClr val="lt1"/>
                </a:solidFill>
              </a:defRPr>
            </a:lvl2pPr>
            <a:lvl3pPr indent="-298450" lvl="2" marL="1371600" rtl="0">
              <a:spcBef>
                <a:spcPts val="1600"/>
              </a:spcBef>
              <a:spcAft>
                <a:spcPts val="0"/>
              </a:spcAft>
              <a:buClr>
                <a:schemeClr val="lt1"/>
              </a:buClr>
              <a:buSzPts val="1100"/>
              <a:buChar char="■"/>
              <a:defRPr>
                <a:solidFill>
                  <a:schemeClr val="lt1"/>
                </a:solidFill>
              </a:defRPr>
            </a:lvl3pPr>
            <a:lvl4pPr indent="-298450" lvl="3" marL="1828800" rtl="0">
              <a:spcBef>
                <a:spcPts val="1600"/>
              </a:spcBef>
              <a:spcAft>
                <a:spcPts val="0"/>
              </a:spcAft>
              <a:buClr>
                <a:schemeClr val="lt1"/>
              </a:buClr>
              <a:buSzPts val="1100"/>
              <a:buChar char="●"/>
              <a:defRPr>
                <a:solidFill>
                  <a:schemeClr val="lt1"/>
                </a:solidFill>
              </a:defRPr>
            </a:lvl4pPr>
            <a:lvl5pPr indent="-298450" lvl="4" marL="2286000" rtl="0">
              <a:spcBef>
                <a:spcPts val="1600"/>
              </a:spcBef>
              <a:spcAft>
                <a:spcPts val="0"/>
              </a:spcAft>
              <a:buClr>
                <a:schemeClr val="lt1"/>
              </a:buClr>
              <a:buSzPts val="1100"/>
              <a:buChar char="○"/>
              <a:defRPr>
                <a:solidFill>
                  <a:schemeClr val="lt1"/>
                </a:solidFill>
              </a:defRPr>
            </a:lvl5pPr>
            <a:lvl6pPr indent="-298450" lvl="5" marL="2743200" rtl="0">
              <a:spcBef>
                <a:spcPts val="1600"/>
              </a:spcBef>
              <a:spcAft>
                <a:spcPts val="0"/>
              </a:spcAft>
              <a:buClr>
                <a:schemeClr val="lt1"/>
              </a:buClr>
              <a:buSzPts val="1100"/>
              <a:buChar char="■"/>
              <a:defRPr>
                <a:solidFill>
                  <a:schemeClr val="lt1"/>
                </a:solidFill>
              </a:defRPr>
            </a:lvl6pPr>
            <a:lvl7pPr indent="-298450" lvl="6" marL="3200400" rtl="0">
              <a:spcBef>
                <a:spcPts val="1600"/>
              </a:spcBef>
              <a:spcAft>
                <a:spcPts val="0"/>
              </a:spcAft>
              <a:buClr>
                <a:schemeClr val="lt1"/>
              </a:buClr>
              <a:buSzPts val="1100"/>
              <a:buChar char="●"/>
              <a:defRPr>
                <a:solidFill>
                  <a:schemeClr val="lt1"/>
                </a:solidFill>
              </a:defRPr>
            </a:lvl7pPr>
            <a:lvl8pPr indent="-298450" lvl="7" marL="3657600" rtl="0">
              <a:spcBef>
                <a:spcPts val="1600"/>
              </a:spcBef>
              <a:spcAft>
                <a:spcPts val="0"/>
              </a:spcAft>
              <a:buClr>
                <a:schemeClr val="lt1"/>
              </a:buClr>
              <a:buSzPts val="1100"/>
              <a:buChar char="○"/>
              <a:defRPr>
                <a:solidFill>
                  <a:schemeClr val="lt1"/>
                </a:solidFill>
              </a:defRPr>
            </a:lvl8pPr>
            <a:lvl9pPr indent="-298450" lvl="8" marL="4114800" rtl="0">
              <a:spcBef>
                <a:spcPts val="1600"/>
              </a:spcBef>
              <a:spcAft>
                <a:spcPts val="1600"/>
              </a:spcAft>
              <a:buClr>
                <a:schemeClr val="lt1"/>
              </a:buClr>
              <a:buSzPts val="1100"/>
              <a:buChar char="■"/>
              <a:defRPr>
                <a:solidFill>
                  <a:schemeClr val="lt1"/>
                </a:solidFill>
              </a:defRPr>
            </a:lvl9pPr>
          </a:lstStyle>
          <a:p/>
        </p:txBody>
      </p:sp>
      <p:sp>
        <p:nvSpPr>
          <p:cNvPr id="124" name="Google Shape;124;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5" name="Shape 125"/>
        <p:cNvGrpSpPr/>
        <p:nvPr/>
      </p:nvGrpSpPr>
      <p:grpSpPr>
        <a:xfrm>
          <a:off x="0" y="0"/>
          <a:ext cx="0" cy="0"/>
          <a:chOff x="0" y="0"/>
          <a:chExt cx="0" cy="0"/>
        </a:xfrm>
      </p:grpSpPr>
      <p:sp>
        <p:nvSpPr>
          <p:cNvPr id="126" name="Google Shape;126;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6" name="Shape 136"/>
        <p:cNvGrpSpPr/>
        <p:nvPr/>
      </p:nvGrpSpPr>
      <p:grpSpPr>
        <a:xfrm>
          <a:off x="0" y="0"/>
          <a:ext cx="0" cy="0"/>
          <a:chOff x="0" y="0"/>
          <a:chExt cx="0" cy="0"/>
        </a:xfrm>
      </p:grpSpPr>
      <p:grpSp>
        <p:nvGrpSpPr>
          <p:cNvPr id="137" name="Google Shape;137;p26"/>
          <p:cNvGrpSpPr/>
          <p:nvPr/>
        </p:nvGrpSpPr>
        <p:grpSpPr>
          <a:xfrm>
            <a:off x="5608040" y="361628"/>
            <a:ext cx="3055950" cy="3861900"/>
            <a:chOff x="7477387" y="482170"/>
            <a:chExt cx="4074600" cy="5149200"/>
          </a:xfrm>
        </p:grpSpPr>
        <p:sp>
          <p:nvSpPr>
            <p:cNvPr id="138" name="Google Shape;138;p26"/>
            <p:cNvSpPr/>
            <p:nvPr/>
          </p:nvSpPr>
          <p:spPr>
            <a:xfrm>
              <a:off x="7477387" y="482170"/>
              <a:ext cx="4074600" cy="5149200"/>
            </a:xfrm>
            <a:prstGeom prst="rect">
              <a:avLst/>
            </a:prstGeom>
            <a:gradFill>
              <a:gsLst>
                <a:gs pos="0">
                  <a:srgbClr val="000001"/>
                </a:gs>
                <a:gs pos="100000">
                  <a:srgbClr val="191919"/>
                </a:gs>
              </a:gsLst>
              <a:lin ang="5400012" scaled="0"/>
            </a:gradFill>
            <a:ln>
              <a:noFill/>
            </a:ln>
            <a:effectLst>
              <a:outerShdw blurRad="127000" sx="98000" rotWithShape="0" algn="tl" dir="4740000" dist="228600" sy="98000">
                <a:srgbClr val="000000">
                  <a:alpha val="3333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39" name="Google Shape;139;p26"/>
            <p:cNvSpPr/>
            <p:nvPr/>
          </p:nvSpPr>
          <p:spPr>
            <a:xfrm>
              <a:off x="7790446" y="812506"/>
              <a:ext cx="3450300" cy="4466400"/>
            </a:xfrm>
            <a:prstGeom prst="rect">
              <a:avLst/>
            </a:prstGeom>
            <a:gradFill>
              <a:gsLst>
                <a:gs pos="0">
                  <a:srgbClr val="DADADA"/>
                </a:gs>
                <a:gs pos="100000">
                  <a:srgbClr val="FFFFFE"/>
                </a:gs>
              </a:gsLst>
              <a:lin ang="16200038" scaled="0"/>
            </a:gradFill>
            <a:ln cap="flat" cmpd="sng" w="50800">
              <a:solidFill>
                <a:srgbClr val="191919"/>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40" name="Google Shape;140;p26"/>
          <p:cNvSpPr txBox="1"/>
          <p:nvPr>
            <p:ph type="title"/>
          </p:nvPr>
        </p:nvSpPr>
        <p:spPr>
          <a:xfrm>
            <a:off x="1088404" y="847135"/>
            <a:ext cx="4149300" cy="1373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1" name="Google Shape;141;p26"/>
          <p:cNvSpPr/>
          <p:nvPr>
            <p:ph idx="2" type="pic"/>
          </p:nvPr>
        </p:nvSpPr>
        <p:spPr>
          <a:xfrm>
            <a:off x="6093292" y="841906"/>
            <a:ext cx="2093400" cy="2899800"/>
          </a:xfrm>
          <a:prstGeom prst="rect">
            <a:avLst/>
          </a:prstGeom>
          <a:solidFill>
            <a:srgbClr val="D8D8D8"/>
          </a:solidFill>
          <a:ln>
            <a:noFill/>
          </a:ln>
        </p:spPr>
        <p:txBody>
          <a:bodyPr anchorCtr="0" anchor="t" bIns="34275" lIns="68575" spcFirstLastPara="1" rIns="68575" wrap="square" tIns="34275">
            <a:noAutofit/>
          </a:bodyPr>
          <a:lstStyle>
            <a:lvl1pPr lvl="0" marR="0" rtl="0" algn="ctr">
              <a:lnSpc>
                <a:spcPct val="120000"/>
              </a:lnSpc>
              <a:spcBef>
                <a:spcPts val="800"/>
              </a:spcBef>
              <a:spcAft>
                <a:spcPts val="0"/>
              </a:spcAft>
              <a:buClr>
                <a:schemeClr val="accent1"/>
              </a:buClr>
              <a:buSzPts val="2400"/>
              <a:buFont typeface="Arial"/>
              <a:buNone/>
              <a:defRPr b="0" i="0" sz="2400" u="none" cap="none" strike="noStrike">
                <a:solidFill>
                  <a:schemeClr val="dk1"/>
                </a:solidFill>
                <a:latin typeface="Cabin"/>
                <a:ea typeface="Cabin"/>
                <a:cs typeface="Cabin"/>
                <a:sym typeface="Cabin"/>
              </a:defRPr>
            </a:lvl1pPr>
            <a:lvl2pPr lvl="1" marR="0" rtl="0" algn="l">
              <a:lnSpc>
                <a:spcPct val="120000"/>
              </a:lnSpc>
              <a:spcBef>
                <a:spcPts val="400"/>
              </a:spcBef>
              <a:spcAft>
                <a:spcPts val="0"/>
              </a:spcAft>
              <a:buClr>
                <a:schemeClr val="accent1"/>
              </a:buClr>
              <a:buSzPts val="2100"/>
              <a:buFont typeface="Arial"/>
              <a:buNone/>
              <a:defRPr b="0" i="0" sz="2100" u="none" cap="none" strike="noStrike">
                <a:solidFill>
                  <a:schemeClr val="dk1"/>
                </a:solidFill>
                <a:latin typeface="Cabin"/>
                <a:ea typeface="Cabin"/>
                <a:cs typeface="Cabin"/>
                <a:sym typeface="Cabin"/>
              </a:defRPr>
            </a:lvl2pPr>
            <a:lvl3pPr lvl="2" marR="0" rtl="0" algn="l">
              <a:lnSpc>
                <a:spcPct val="120000"/>
              </a:lnSpc>
              <a:spcBef>
                <a:spcPts val="400"/>
              </a:spcBef>
              <a:spcAft>
                <a:spcPts val="0"/>
              </a:spcAft>
              <a:buClr>
                <a:schemeClr val="accent1"/>
              </a:buClr>
              <a:buSzPts val="1800"/>
              <a:buFont typeface="Arial"/>
              <a:buNone/>
              <a:defRPr b="0" i="0" sz="1800" u="none" cap="none" strike="noStrike">
                <a:solidFill>
                  <a:schemeClr val="dk1"/>
                </a:solidFill>
                <a:latin typeface="Cabin"/>
                <a:ea typeface="Cabin"/>
                <a:cs typeface="Cabin"/>
                <a:sym typeface="Cabin"/>
              </a:defRPr>
            </a:lvl3pPr>
            <a:lvl4pPr lvl="3"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4pPr>
            <a:lvl5pPr lvl="4"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5pPr>
            <a:lvl6pPr lvl="5"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6pPr>
            <a:lvl7pPr lvl="6"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7pPr>
            <a:lvl8pPr lvl="7"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8pPr>
            <a:lvl9pPr lvl="8" marR="0" rtl="0" algn="l">
              <a:lnSpc>
                <a:spcPct val="120000"/>
              </a:lnSpc>
              <a:spcBef>
                <a:spcPts val="400"/>
              </a:spcBef>
              <a:spcAft>
                <a:spcPts val="0"/>
              </a:spcAft>
              <a:buClr>
                <a:schemeClr val="accent1"/>
              </a:buClr>
              <a:buSzPts val="1500"/>
              <a:buFont typeface="Arial"/>
              <a:buNone/>
              <a:defRPr b="0" i="0" sz="1500" u="none" cap="none" strike="noStrike">
                <a:solidFill>
                  <a:schemeClr val="dk1"/>
                </a:solidFill>
                <a:latin typeface="Cabin"/>
                <a:ea typeface="Cabin"/>
                <a:cs typeface="Cabin"/>
                <a:sym typeface="Cabin"/>
              </a:defRPr>
            </a:lvl9pPr>
          </a:lstStyle>
          <a:p/>
        </p:txBody>
      </p:sp>
      <p:sp>
        <p:nvSpPr>
          <p:cNvPr id="142" name="Google Shape;142;p26"/>
          <p:cNvSpPr txBox="1"/>
          <p:nvPr>
            <p:ph idx="1" type="body"/>
          </p:nvPr>
        </p:nvSpPr>
        <p:spPr>
          <a:xfrm>
            <a:off x="1087747" y="2359494"/>
            <a:ext cx="4143300" cy="1502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20000"/>
              </a:lnSpc>
              <a:spcBef>
                <a:spcPts val="8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1pPr>
            <a:lvl2pPr indent="-228600" lvl="1" marL="914400" marR="0" rtl="0" algn="l">
              <a:lnSpc>
                <a:spcPct val="120000"/>
              </a:lnSpc>
              <a:spcBef>
                <a:spcPts val="400"/>
              </a:spcBef>
              <a:spcAft>
                <a:spcPts val="0"/>
              </a:spcAft>
              <a:buClr>
                <a:schemeClr val="accent1"/>
              </a:buClr>
              <a:buSzPts val="1100"/>
              <a:buFont typeface="Arial"/>
              <a:buNone/>
              <a:defRPr b="0" i="0" sz="1100" u="none" cap="none" strike="noStrike">
                <a:solidFill>
                  <a:schemeClr val="dk1"/>
                </a:solidFill>
                <a:latin typeface="Cabin"/>
                <a:ea typeface="Cabin"/>
                <a:cs typeface="Cabin"/>
                <a:sym typeface="Cabin"/>
              </a:defRPr>
            </a:lvl2pPr>
            <a:lvl3pPr indent="-228600" lvl="2" marL="1371600" marR="0" rtl="0" algn="l">
              <a:lnSpc>
                <a:spcPct val="120000"/>
              </a:lnSpc>
              <a:spcBef>
                <a:spcPts val="400"/>
              </a:spcBef>
              <a:spcAft>
                <a:spcPts val="0"/>
              </a:spcAft>
              <a:buClr>
                <a:schemeClr val="accent1"/>
              </a:buClr>
              <a:buSzPts val="900"/>
              <a:buFont typeface="Arial"/>
              <a:buNone/>
              <a:defRPr b="0" i="0" sz="900" u="none" cap="none" strike="noStrike">
                <a:solidFill>
                  <a:schemeClr val="dk1"/>
                </a:solidFill>
                <a:latin typeface="Cabin"/>
                <a:ea typeface="Cabin"/>
                <a:cs typeface="Cabin"/>
                <a:sym typeface="Cabin"/>
              </a:defRPr>
            </a:lvl3pPr>
            <a:lvl4pPr indent="-228600" lvl="3" marL="18288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4pPr>
            <a:lvl5pPr indent="-228600" lvl="4" marL="22860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5pPr>
            <a:lvl6pPr indent="-228600" lvl="5" marL="27432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6pPr>
            <a:lvl7pPr indent="-228600" lvl="6" marL="32004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7pPr>
            <a:lvl8pPr indent="-228600" lvl="7" marL="36576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8pPr>
            <a:lvl9pPr indent="-228600" lvl="8" marL="41148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9pPr>
          </a:lstStyle>
          <a:p/>
        </p:txBody>
      </p:sp>
      <p:sp>
        <p:nvSpPr>
          <p:cNvPr id="143" name="Google Shape;143;p26"/>
          <p:cNvSpPr txBox="1"/>
          <p:nvPr>
            <p:ph idx="10" type="dt"/>
          </p:nvPr>
        </p:nvSpPr>
        <p:spPr>
          <a:xfrm>
            <a:off x="1085537" y="4102392"/>
            <a:ext cx="4145700" cy="2400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44" name="Google Shape;144;p26"/>
          <p:cNvSpPr txBox="1"/>
          <p:nvPr>
            <p:ph idx="11" type="ftr"/>
          </p:nvPr>
        </p:nvSpPr>
        <p:spPr>
          <a:xfrm>
            <a:off x="1085537" y="238980"/>
            <a:ext cx="4155900" cy="240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45" name="Google Shape;145;p26"/>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46" name="Google Shape;146;p26"/>
          <p:cNvCxnSpPr/>
          <p:nvPr/>
        </p:nvCxnSpPr>
        <p:spPr>
          <a:xfrm>
            <a:off x="1085537" y="2357704"/>
            <a:ext cx="414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7" name="Shape 147"/>
        <p:cNvGrpSpPr/>
        <p:nvPr/>
      </p:nvGrpSpPr>
      <p:grpSpPr>
        <a:xfrm>
          <a:off x="0" y="0"/>
          <a:ext cx="0" cy="0"/>
          <a:chOff x="0" y="0"/>
          <a:chExt cx="0" cy="0"/>
        </a:xfrm>
      </p:grpSpPr>
      <p:sp>
        <p:nvSpPr>
          <p:cNvPr id="148" name="Google Shape;148;p27"/>
          <p:cNvSpPr txBox="1"/>
          <p:nvPr>
            <p:ph type="title"/>
          </p:nvPr>
        </p:nvSpPr>
        <p:spPr>
          <a:xfrm>
            <a:off x="1090679" y="1317098"/>
            <a:ext cx="6482400" cy="14160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700"/>
              <a:buFont typeface="Cabin"/>
              <a:buNone/>
              <a:defRPr b="0" i="0" sz="27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49" name="Google Shape;149;p27"/>
          <p:cNvSpPr txBox="1"/>
          <p:nvPr>
            <p:ph idx="1" type="body"/>
          </p:nvPr>
        </p:nvSpPr>
        <p:spPr>
          <a:xfrm>
            <a:off x="1090679" y="2854646"/>
            <a:ext cx="6472800" cy="759600"/>
          </a:xfrm>
          <a:prstGeom prst="rect">
            <a:avLst/>
          </a:prstGeom>
          <a:noFill/>
          <a:ln>
            <a:noFill/>
          </a:ln>
        </p:spPr>
        <p:txBody>
          <a:bodyPr anchorCtr="0" anchor="t" bIns="34275" lIns="68575" spcFirstLastPara="1" rIns="68575" wrap="square" tIns="68575">
            <a:noAutofit/>
          </a:bodyPr>
          <a:lstStyle>
            <a:lvl1pPr indent="-228600" lvl="0" marL="457200" marR="0" rtl="0" algn="l">
              <a:lnSpc>
                <a:spcPct val="120000"/>
              </a:lnSpc>
              <a:spcBef>
                <a:spcPts val="8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1pPr>
            <a:lvl2pPr indent="-228600" lvl="1" marL="914400" marR="0" rtl="0" algn="l">
              <a:lnSpc>
                <a:spcPct val="120000"/>
              </a:lnSpc>
              <a:spcBef>
                <a:spcPts val="400"/>
              </a:spcBef>
              <a:spcAft>
                <a:spcPts val="0"/>
              </a:spcAft>
              <a:buClr>
                <a:schemeClr val="accent1"/>
              </a:buClr>
              <a:buSzPts val="1400"/>
              <a:buFont typeface="Arial"/>
              <a:buNone/>
              <a:defRPr b="0" i="0" sz="1400" u="none" cap="none" strike="noStrike">
                <a:solidFill>
                  <a:srgbClr val="888888"/>
                </a:solidFill>
                <a:latin typeface="Cabin"/>
                <a:ea typeface="Cabin"/>
                <a:cs typeface="Cabin"/>
                <a:sym typeface="Cabin"/>
              </a:defRPr>
            </a:lvl2pPr>
            <a:lvl3pPr indent="-228600" lvl="2" marL="1371600" marR="0" rtl="0" algn="l">
              <a:lnSpc>
                <a:spcPct val="120000"/>
              </a:lnSpc>
              <a:spcBef>
                <a:spcPts val="400"/>
              </a:spcBef>
              <a:spcAft>
                <a:spcPts val="0"/>
              </a:spcAft>
              <a:buClr>
                <a:schemeClr val="accent1"/>
              </a:buClr>
              <a:buSzPts val="1400"/>
              <a:buFont typeface="Arial"/>
              <a:buNone/>
              <a:defRPr b="0" i="0" sz="1400" u="none" cap="none" strike="noStrike">
                <a:solidFill>
                  <a:srgbClr val="888888"/>
                </a:solidFill>
                <a:latin typeface="Cabin"/>
                <a:ea typeface="Cabin"/>
                <a:cs typeface="Cabin"/>
                <a:sym typeface="Cabin"/>
              </a:defRPr>
            </a:lvl3pPr>
            <a:lvl4pPr indent="-228600" lvl="3" marL="18288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4pPr>
            <a:lvl5pPr indent="-228600" lvl="4" marL="22860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5pPr>
            <a:lvl6pPr indent="-228600" lvl="5" marL="27432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6pPr>
            <a:lvl7pPr indent="-228600" lvl="6" marL="32004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7pPr>
            <a:lvl8pPr indent="-228600" lvl="7" marL="36576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8pPr>
            <a:lvl9pPr indent="-228600" lvl="8" marL="4114800" marR="0" rtl="0" algn="l">
              <a:lnSpc>
                <a:spcPct val="120000"/>
              </a:lnSpc>
              <a:spcBef>
                <a:spcPts val="400"/>
              </a:spcBef>
              <a:spcAft>
                <a:spcPts val="0"/>
              </a:spcAft>
              <a:buClr>
                <a:schemeClr val="accent1"/>
              </a:buClr>
              <a:buSzPts val="1200"/>
              <a:buFont typeface="Arial"/>
              <a:buNone/>
              <a:defRPr b="0" i="0" sz="1200" u="none" cap="none" strike="noStrike">
                <a:solidFill>
                  <a:srgbClr val="888888"/>
                </a:solidFill>
                <a:latin typeface="Cabin"/>
                <a:ea typeface="Cabin"/>
                <a:cs typeface="Cabin"/>
                <a:sym typeface="Cabin"/>
              </a:defRPr>
            </a:lvl9pPr>
          </a:lstStyle>
          <a:p/>
        </p:txBody>
      </p:sp>
      <p:sp>
        <p:nvSpPr>
          <p:cNvPr id="150" name="Google Shape;150;p27"/>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51" name="Google Shape;151;p27"/>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52" name="Google Shape;152;p27"/>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53" name="Google Shape;153;p27"/>
          <p:cNvCxnSpPr/>
          <p:nvPr/>
        </p:nvCxnSpPr>
        <p:spPr>
          <a:xfrm>
            <a:off x="1090679" y="2853739"/>
            <a:ext cx="64728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4" name="Shape 154"/>
        <p:cNvGrpSpPr/>
        <p:nvPr/>
      </p:nvGrpSpPr>
      <p:grpSpPr>
        <a:xfrm>
          <a:off x="0" y="0"/>
          <a:ext cx="0" cy="0"/>
          <a:chOff x="0" y="0"/>
          <a:chExt cx="0" cy="0"/>
        </a:xfrm>
      </p:grpSpPr>
      <p:sp>
        <p:nvSpPr>
          <p:cNvPr id="155" name="Google Shape;155;p28"/>
          <p:cNvSpPr txBox="1"/>
          <p:nvPr>
            <p:ph type="title"/>
          </p:nvPr>
        </p:nvSpPr>
        <p:spPr>
          <a:xfrm>
            <a:off x="1086913" y="603667"/>
            <a:ext cx="7204200" cy="79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56" name="Google Shape;156;p28"/>
          <p:cNvSpPr txBox="1"/>
          <p:nvPr>
            <p:ph idx="1" type="body"/>
          </p:nvPr>
        </p:nvSpPr>
        <p:spPr>
          <a:xfrm>
            <a:off x="1085498" y="1508158"/>
            <a:ext cx="3483900" cy="25863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57" name="Google Shape;157;p28"/>
          <p:cNvSpPr txBox="1"/>
          <p:nvPr>
            <p:ph idx="2" type="body"/>
          </p:nvPr>
        </p:nvSpPr>
        <p:spPr>
          <a:xfrm>
            <a:off x="4810328" y="1513007"/>
            <a:ext cx="3483900" cy="25812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58" name="Google Shape;158;p28"/>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59" name="Google Shape;159;p28"/>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60" name="Google Shape;160;p28"/>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61" name="Google Shape;161;p28"/>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2" name="Shape 162"/>
        <p:cNvGrpSpPr/>
        <p:nvPr/>
      </p:nvGrpSpPr>
      <p:grpSpPr>
        <a:xfrm>
          <a:off x="0" y="0"/>
          <a:ext cx="0" cy="0"/>
          <a:chOff x="0" y="0"/>
          <a:chExt cx="0" cy="0"/>
        </a:xfrm>
      </p:grpSpPr>
      <p:sp>
        <p:nvSpPr>
          <p:cNvPr id="163" name="Google Shape;163;p29"/>
          <p:cNvSpPr txBox="1"/>
          <p:nvPr>
            <p:ph type="title"/>
          </p:nvPr>
        </p:nvSpPr>
        <p:spPr>
          <a:xfrm>
            <a:off x="1088684" y="603389"/>
            <a:ext cx="7202400" cy="78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p29"/>
          <p:cNvSpPr txBox="1"/>
          <p:nvPr>
            <p:ph idx="1" type="body"/>
          </p:nvPr>
        </p:nvSpPr>
        <p:spPr>
          <a:xfrm>
            <a:off x="1088684" y="1511799"/>
            <a:ext cx="7202400" cy="25878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65" name="Google Shape;165;p29"/>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66" name="Google Shape;166;p29"/>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67" name="Google Shape;167;p29"/>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68" name="Google Shape;168;p29"/>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9" name="Shape 169"/>
        <p:cNvGrpSpPr/>
        <p:nvPr/>
      </p:nvGrpSpPr>
      <p:grpSpPr>
        <a:xfrm>
          <a:off x="0" y="0"/>
          <a:ext cx="0" cy="0"/>
          <a:chOff x="0" y="0"/>
          <a:chExt cx="0" cy="0"/>
        </a:xfrm>
      </p:grpSpPr>
      <p:sp>
        <p:nvSpPr>
          <p:cNvPr id="170" name="Google Shape;170;p30"/>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71" name="Google Shape;171;p30"/>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72" name="Google Shape;172;p30"/>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3" name="Shape 173"/>
        <p:cNvGrpSpPr/>
        <p:nvPr/>
      </p:nvGrpSpPr>
      <p:grpSpPr>
        <a:xfrm>
          <a:off x="0" y="0"/>
          <a:ext cx="0" cy="0"/>
          <a:chOff x="0" y="0"/>
          <a:chExt cx="0" cy="0"/>
        </a:xfrm>
      </p:grpSpPr>
      <p:sp>
        <p:nvSpPr>
          <p:cNvPr id="174" name="Google Shape;174;p31"/>
          <p:cNvSpPr txBox="1"/>
          <p:nvPr>
            <p:ph type="title"/>
          </p:nvPr>
        </p:nvSpPr>
        <p:spPr>
          <a:xfrm>
            <a:off x="1085393" y="603122"/>
            <a:ext cx="7205700" cy="7923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75" name="Google Shape;175;p31"/>
          <p:cNvSpPr txBox="1"/>
          <p:nvPr>
            <p:ph idx="1" type="body"/>
          </p:nvPr>
        </p:nvSpPr>
        <p:spPr>
          <a:xfrm>
            <a:off x="1085393" y="1514662"/>
            <a:ext cx="3483900" cy="6015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100000"/>
              </a:lnSpc>
              <a:spcBef>
                <a:spcPts val="800"/>
              </a:spcBef>
              <a:spcAft>
                <a:spcPts val="0"/>
              </a:spcAft>
              <a:buClr>
                <a:schemeClr val="accent1"/>
              </a:buClr>
              <a:buSzPts val="1700"/>
              <a:buFont typeface="Arial"/>
              <a:buNone/>
              <a:defRPr b="0" i="0" sz="1700" u="none" cap="none" strike="noStrike">
                <a:solidFill>
                  <a:schemeClr val="accent1"/>
                </a:solidFill>
                <a:latin typeface="Cabin"/>
                <a:ea typeface="Cabin"/>
                <a:cs typeface="Cabin"/>
                <a:sym typeface="Cabin"/>
              </a:defRPr>
            </a:lvl1pPr>
            <a:lvl2pPr indent="-228600" lvl="1" marL="914400" marR="0" rtl="0" algn="l">
              <a:lnSpc>
                <a:spcPct val="120000"/>
              </a:lnSpc>
              <a:spcBef>
                <a:spcPts val="400"/>
              </a:spcBef>
              <a:spcAft>
                <a:spcPts val="0"/>
              </a:spcAft>
              <a:buClr>
                <a:schemeClr val="accent1"/>
              </a:buClr>
              <a:buSzPts val="1500"/>
              <a:buFont typeface="Arial"/>
              <a:buNone/>
              <a:defRPr b="1" i="0" sz="1500" u="none" cap="none" strike="noStrike">
                <a:solidFill>
                  <a:schemeClr val="dk1"/>
                </a:solidFill>
                <a:latin typeface="Cabin"/>
                <a:ea typeface="Cabin"/>
                <a:cs typeface="Cabin"/>
                <a:sym typeface="Cabin"/>
              </a:defRPr>
            </a:lvl2pPr>
            <a:lvl3pPr indent="-228600" lvl="2" marL="1371600" marR="0" rtl="0" algn="l">
              <a:lnSpc>
                <a:spcPct val="120000"/>
              </a:lnSpc>
              <a:spcBef>
                <a:spcPts val="400"/>
              </a:spcBef>
              <a:spcAft>
                <a:spcPts val="0"/>
              </a:spcAft>
              <a:buClr>
                <a:schemeClr val="accent1"/>
              </a:buClr>
              <a:buSzPts val="1400"/>
              <a:buFont typeface="Arial"/>
              <a:buNone/>
              <a:defRPr b="1" i="0" sz="1400" u="none" cap="none" strike="noStrike">
                <a:solidFill>
                  <a:schemeClr val="dk1"/>
                </a:solidFill>
                <a:latin typeface="Cabin"/>
                <a:ea typeface="Cabin"/>
                <a:cs typeface="Cabin"/>
                <a:sym typeface="Cabin"/>
              </a:defRPr>
            </a:lvl3pPr>
            <a:lvl4pPr indent="-228600" lvl="3" marL="18288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4pPr>
            <a:lvl5pPr indent="-228600" lvl="4" marL="22860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5pPr>
            <a:lvl6pPr indent="-228600" lvl="5" marL="27432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6pPr>
            <a:lvl7pPr indent="-228600" lvl="6" marL="32004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7pPr>
            <a:lvl8pPr indent="-228600" lvl="7" marL="36576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8pPr>
            <a:lvl9pPr indent="-228600" lvl="8" marL="41148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9pPr>
          </a:lstStyle>
          <a:p/>
        </p:txBody>
      </p:sp>
      <p:sp>
        <p:nvSpPr>
          <p:cNvPr id="176" name="Google Shape;176;p31"/>
          <p:cNvSpPr txBox="1"/>
          <p:nvPr>
            <p:ph idx="2" type="body"/>
          </p:nvPr>
        </p:nvSpPr>
        <p:spPr>
          <a:xfrm>
            <a:off x="1085393" y="2118202"/>
            <a:ext cx="3483900" cy="19833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77" name="Google Shape;177;p31"/>
          <p:cNvSpPr txBox="1"/>
          <p:nvPr>
            <p:ph idx="3" type="body"/>
          </p:nvPr>
        </p:nvSpPr>
        <p:spPr>
          <a:xfrm>
            <a:off x="4809272" y="1517252"/>
            <a:ext cx="3483900" cy="6018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100000"/>
              </a:lnSpc>
              <a:spcBef>
                <a:spcPts val="800"/>
              </a:spcBef>
              <a:spcAft>
                <a:spcPts val="0"/>
              </a:spcAft>
              <a:buClr>
                <a:schemeClr val="accent1"/>
              </a:buClr>
              <a:buSzPts val="1700"/>
              <a:buFont typeface="Arial"/>
              <a:buNone/>
              <a:defRPr b="0" i="0" sz="1700" u="none" cap="none" strike="noStrike">
                <a:solidFill>
                  <a:schemeClr val="accent1"/>
                </a:solidFill>
                <a:latin typeface="Cabin"/>
                <a:ea typeface="Cabin"/>
                <a:cs typeface="Cabin"/>
                <a:sym typeface="Cabin"/>
              </a:defRPr>
            </a:lvl1pPr>
            <a:lvl2pPr indent="-228600" lvl="1" marL="914400" marR="0" rtl="0" algn="l">
              <a:lnSpc>
                <a:spcPct val="120000"/>
              </a:lnSpc>
              <a:spcBef>
                <a:spcPts val="400"/>
              </a:spcBef>
              <a:spcAft>
                <a:spcPts val="0"/>
              </a:spcAft>
              <a:buClr>
                <a:schemeClr val="accent1"/>
              </a:buClr>
              <a:buSzPts val="1500"/>
              <a:buFont typeface="Arial"/>
              <a:buNone/>
              <a:defRPr b="1" i="0" sz="1500" u="none" cap="none" strike="noStrike">
                <a:solidFill>
                  <a:schemeClr val="dk1"/>
                </a:solidFill>
                <a:latin typeface="Cabin"/>
                <a:ea typeface="Cabin"/>
                <a:cs typeface="Cabin"/>
                <a:sym typeface="Cabin"/>
              </a:defRPr>
            </a:lvl2pPr>
            <a:lvl3pPr indent="-228600" lvl="2" marL="1371600" marR="0" rtl="0" algn="l">
              <a:lnSpc>
                <a:spcPct val="120000"/>
              </a:lnSpc>
              <a:spcBef>
                <a:spcPts val="400"/>
              </a:spcBef>
              <a:spcAft>
                <a:spcPts val="0"/>
              </a:spcAft>
              <a:buClr>
                <a:schemeClr val="accent1"/>
              </a:buClr>
              <a:buSzPts val="1400"/>
              <a:buFont typeface="Arial"/>
              <a:buNone/>
              <a:defRPr b="1" i="0" sz="1400" u="none" cap="none" strike="noStrike">
                <a:solidFill>
                  <a:schemeClr val="dk1"/>
                </a:solidFill>
                <a:latin typeface="Cabin"/>
                <a:ea typeface="Cabin"/>
                <a:cs typeface="Cabin"/>
                <a:sym typeface="Cabin"/>
              </a:defRPr>
            </a:lvl3pPr>
            <a:lvl4pPr indent="-228600" lvl="3" marL="18288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4pPr>
            <a:lvl5pPr indent="-228600" lvl="4" marL="22860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5pPr>
            <a:lvl6pPr indent="-228600" lvl="5" marL="27432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6pPr>
            <a:lvl7pPr indent="-228600" lvl="6" marL="32004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7pPr>
            <a:lvl8pPr indent="-228600" lvl="7" marL="36576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8pPr>
            <a:lvl9pPr indent="-228600" lvl="8" marL="4114800" marR="0" rtl="0" algn="l">
              <a:lnSpc>
                <a:spcPct val="120000"/>
              </a:lnSpc>
              <a:spcBef>
                <a:spcPts val="400"/>
              </a:spcBef>
              <a:spcAft>
                <a:spcPts val="0"/>
              </a:spcAft>
              <a:buClr>
                <a:schemeClr val="accent1"/>
              </a:buClr>
              <a:buSzPts val="1200"/>
              <a:buFont typeface="Arial"/>
              <a:buNone/>
              <a:defRPr b="1" i="0" sz="1200" u="none" cap="none" strike="noStrike">
                <a:solidFill>
                  <a:schemeClr val="dk1"/>
                </a:solidFill>
                <a:latin typeface="Cabin"/>
                <a:ea typeface="Cabin"/>
                <a:cs typeface="Cabin"/>
                <a:sym typeface="Cabin"/>
              </a:defRPr>
            </a:lvl9pPr>
          </a:lstStyle>
          <a:p/>
        </p:txBody>
      </p:sp>
      <p:sp>
        <p:nvSpPr>
          <p:cNvPr id="178" name="Google Shape;178;p31"/>
          <p:cNvSpPr txBox="1"/>
          <p:nvPr>
            <p:ph idx="4" type="body"/>
          </p:nvPr>
        </p:nvSpPr>
        <p:spPr>
          <a:xfrm>
            <a:off x="4809272" y="2116118"/>
            <a:ext cx="3483900" cy="19779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79" name="Google Shape;179;p31"/>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80" name="Google Shape;180;p31"/>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81" name="Google Shape;181;p31"/>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82" name="Google Shape;182;p31"/>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3" name="Shape 183"/>
        <p:cNvGrpSpPr/>
        <p:nvPr/>
      </p:nvGrpSpPr>
      <p:grpSpPr>
        <a:xfrm>
          <a:off x="0" y="0"/>
          <a:ext cx="0" cy="0"/>
          <a:chOff x="0" y="0"/>
          <a:chExt cx="0" cy="0"/>
        </a:xfrm>
      </p:grpSpPr>
      <p:sp>
        <p:nvSpPr>
          <p:cNvPr id="184" name="Google Shape;184;p32"/>
          <p:cNvSpPr txBox="1"/>
          <p:nvPr>
            <p:ph type="ctrTitle"/>
          </p:nvPr>
        </p:nvSpPr>
        <p:spPr>
          <a:xfrm>
            <a:off x="1813334" y="601723"/>
            <a:ext cx="6477900" cy="1905900"/>
          </a:xfrm>
          <a:prstGeom prst="rect">
            <a:avLst/>
          </a:prstGeom>
          <a:noFill/>
          <a:ln>
            <a:noFill/>
          </a:ln>
        </p:spPr>
        <p:txBody>
          <a:bodyPr anchorCtr="0" anchor="b" bIns="0" lIns="68575" spcFirstLastPara="1" rIns="68575" wrap="square" tIns="34275">
            <a:noAutofit/>
          </a:bodyPr>
          <a:lstStyle>
            <a:lvl1pPr lvl="0" marR="0" rtl="0" algn="l">
              <a:lnSpc>
                <a:spcPct val="90000"/>
              </a:lnSpc>
              <a:spcBef>
                <a:spcPts val="0"/>
              </a:spcBef>
              <a:spcAft>
                <a:spcPts val="0"/>
              </a:spcAft>
              <a:buClr>
                <a:schemeClr val="dk1"/>
              </a:buClr>
              <a:buSzPts val="5000"/>
              <a:buFont typeface="Cabin"/>
              <a:buNone/>
              <a:defRPr b="0" i="0" sz="50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85" name="Google Shape;185;p32"/>
          <p:cNvSpPr txBox="1"/>
          <p:nvPr>
            <p:ph idx="1" type="subTitle"/>
          </p:nvPr>
        </p:nvSpPr>
        <p:spPr>
          <a:xfrm>
            <a:off x="1813335" y="2648403"/>
            <a:ext cx="6477900" cy="733200"/>
          </a:xfrm>
          <a:prstGeom prst="rect">
            <a:avLst/>
          </a:prstGeom>
          <a:noFill/>
          <a:ln>
            <a:noFill/>
          </a:ln>
        </p:spPr>
        <p:txBody>
          <a:bodyPr anchorCtr="0" anchor="t" bIns="68575" lIns="68575" spcFirstLastPara="1" rIns="68575" wrap="square" tIns="68575">
            <a:noAutofit/>
          </a:bodyPr>
          <a:lstStyle>
            <a:lvl1pPr lvl="0" marR="0" rtl="0" algn="l">
              <a:lnSpc>
                <a:spcPct val="120000"/>
              </a:lnSpc>
              <a:spcBef>
                <a:spcPts val="8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1pPr>
            <a:lvl2pPr lvl="1" marR="0" rtl="0" algn="ctr">
              <a:lnSpc>
                <a:spcPct val="120000"/>
              </a:lnSpc>
              <a:spcBef>
                <a:spcPts val="4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2pPr>
            <a:lvl3pPr lvl="2" marR="0" rtl="0" algn="ctr">
              <a:lnSpc>
                <a:spcPct val="120000"/>
              </a:lnSpc>
              <a:spcBef>
                <a:spcPts val="400"/>
              </a:spcBef>
              <a:spcAft>
                <a:spcPts val="0"/>
              </a:spcAft>
              <a:buClr>
                <a:schemeClr val="accent1"/>
              </a:buClr>
              <a:buSzPts val="1400"/>
              <a:buFont typeface="Arial"/>
              <a:buNone/>
              <a:defRPr b="0" i="0" sz="1400" u="none" cap="none" strike="noStrike">
                <a:solidFill>
                  <a:schemeClr val="dk1"/>
                </a:solidFill>
                <a:latin typeface="Cabin"/>
                <a:ea typeface="Cabin"/>
                <a:cs typeface="Cabin"/>
                <a:sym typeface="Cabin"/>
              </a:defRPr>
            </a:lvl3pPr>
            <a:lvl4pPr lvl="3"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4pPr>
            <a:lvl5pPr lvl="4"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5pPr>
            <a:lvl6pPr lvl="5"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6pPr>
            <a:lvl7pPr lvl="6"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7pPr>
            <a:lvl8pPr lvl="7"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8pPr>
            <a:lvl9pPr lvl="8" marR="0" rtl="0" algn="ctr">
              <a:lnSpc>
                <a:spcPct val="120000"/>
              </a:lnSpc>
              <a:spcBef>
                <a:spcPts val="4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9pPr>
          </a:lstStyle>
          <a:p/>
        </p:txBody>
      </p:sp>
      <p:sp>
        <p:nvSpPr>
          <p:cNvPr id="186" name="Google Shape;186;p32"/>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87" name="Google Shape;187;p32"/>
          <p:cNvSpPr txBox="1"/>
          <p:nvPr>
            <p:ph idx="11" type="ftr"/>
          </p:nvPr>
        </p:nvSpPr>
        <p:spPr>
          <a:xfrm>
            <a:off x="1812375" y="246980"/>
            <a:ext cx="37305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88" name="Google Shape;188;p32"/>
          <p:cNvSpPr txBox="1"/>
          <p:nvPr>
            <p:ph idx="12" type="sldNum"/>
          </p:nvPr>
        </p:nvSpPr>
        <p:spPr>
          <a:xfrm>
            <a:off x="1078248"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89" name="Google Shape;189;p32"/>
          <p:cNvCxnSpPr/>
          <p:nvPr/>
        </p:nvCxnSpPr>
        <p:spPr>
          <a:xfrm>
            <a:off x="1813335" y="2646407"/>
            <a:ext cx="64779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0" name="Shape 190"/>
        <p:cNvGrpSpPr/>
        <p:nvPr/>
      </p:nvGrpSpPr>
      <p:grpSpPr>
        <a:xfrm>
          <a:off x="0" y="0"/>
          <a:ext cx="0" cy="0"/>
          <a:chOff x="0" y="0"/>
          <a:chExt cx="0" cy="0"/>
        </a:xfrm>
      </p:grpSpPr>
      <p:sp>
        <p:nvSpPr>
          <p:cNvPr id="191" name="Google Shape;191;p33"/>
          <p:cNvSpPr txBox="1"/>
          <p:nvPr>
            <p:ph type="title"/>
          </p:nvPr>
        </p:nvSpPr>
        <p:spPr>
          <a:xfrm>
            <a:off x="1088684" y="603389"/>
            <a:ext cx="7202400" cy="78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2" name="Google Shape;192;p33"/>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93" name="Google Shape;193;p33"/>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94" name="Google Shape;194;p33"/>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95" name="Google Shape;195;p33"/>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96" name="Shape 196"/>
        <p:cNvGrpSpPr/>
        <p:nvPr/>
      </p:nvGrpSpPr>
      <p:grpSpPr>
        <a:xfrm>
          <a:off x="0" y="0"/>
          <a:ext cx="0" cy="0"/>
          <a:chOff x="0" y="0"/>
          <a:chExt cx="0" cy="0"/>
        </a:xfrm>
      </p:grpSpPr>
      <p:sp>
        <p:nvSpPr>
          <p:cNvPr id="197" name="Google Shape;197;p34"/>
          <p:cNvSpPr txBox="1"/>
          <p:nvPr>
            <p:ph type="title"/>
          </p:nvPr>
        </p:nvSpPr>
        <p:spPr>
          <a:xfrm>
            <a:off x="1083503" y="599230"/>
            <a:ext cx="2454600" cy="16851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1800"/>
              <a:buFont typeface="Cabin"/>
              <a:buNone/>
              <a:defRPr b="0" i="0" sz="18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98" name="Google Shape;198;p34"/>
          <p:cNvSpPr txBox="1"/>
          <p:nvPr>
            <p:ph idx="1" type="body"/>
          </p:nvPr>
        </p:nvSpPr>
        <p:spPr>
          <a:xfrm>
            <a:off x="3782786" y="599231"/>
            <a:ext cx="4509300" cy="3494100"/>
          </a:xfrm>
          <a:prstGeom prst="rect">
            <a:avLst/>
          </a:prstGeom>
          <a:noFill/>
          <a:ln>
            <a:noFill/>
          </a:ln>
        </p:spPr>
        <p:txBody>
          <a:bodyPr anchorCtr="0" anchor="ctr"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99" name="Google Shape;199;p34"/>
          <p:cNvSpPr txBox="1"/>
          <p:nvPr>
            <p:ph idx="2" type="body"/>
          </p:nvPr>
        </p:nvSpPr>
        <p:spPr>
          <a:xfrm>
            <a:off x="1083503" y="2404118"/>
            <a:ext cx="2456400" cy="16860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20000"/>
              </a:lnSpc>
              <a:spcBef>
                <a:spcPts val="800"/>
              </a:spcBef>
              <a:spcAft>
                <a:spcPts val="0"/>
              </a:spcAft>
              <a:buClr>
                <a:schemeClr val="accent1"/>
              </a:buClr>
              <a:buSzPts val="1200"/>
              <a:buFont typeface="Arial"/>
              <a:buNone/>
              <a:defRPr b="0" i="0" sz="1200" u="none" cap="none" strike="noStrike">
                <a:solidFill>
                  <a:schemeClr val="dk1"/>
                </a:solidFill>
                <a:latin typeface="Cabin"/>
                <a:ea typeface="Cabin"/>
                <a:cs typeface="Cabin"/>
                <a:sym typeface="Cabin"/>
              </a:defRPr>
            </a:lvl1pPr>
            <a:lvl2pPr indent="-228600" lvl="1" marL="914400" marR="0" rtl="0" algn="l">
              <a:lnSpc>
                <a:spcPct val="120000"/>
              </a:lnSpc>
              <a:spcBef>
                <a:spcPts val="400"/>
              </a:spcBef>
              <a:spcAft>
                <a:spcPts val="0"/>
              </a:spcAft>
              <a:buClr>
                <a:schemeClr val="accent1"/>
              </a:buClr>
              <a:buSzPts val="1100"/>
              <a:buFont typeface="Arial"/>
              <a:buNone/>
              <a:defRPr b="0" i="0" sz="1100" u="none" cap="none" strike="noStrike">
                <a:solidFill>
                  <a:schemeClr val="dk1"/>
                </a:solidFill>
                <a:latin typeface="Cabin"/>
                <a:ea typeface="Cabin"/>
                <a:cs typeface="Cabin"/>
                <a:sym typeface="Cabin"/>
              </a:defRPr>
            </a:lvl2pPr>
            <a:lvl3pPr indent="-228600" lvl="2" marL="1371600" marR="0" rtl="0" algn="l">
              <a:lnSpc>
                <a:spcPct val="120000"/>
              </a:lnSpc>
              <a:spcBef>
                <a:spcPts val="400"/>
              </a:spcBef>
              <a:spcAft>
                <a:spcPts val="0"/>
              </a:spcAft>
              <a:buClr>
                <a:schemeClr val="accent1"/>
              </a:buClr>
              <a:buSzPts val="900"/>
              <a:buFont typeface="Arial"/>
              <a:buNone/>
              <a:defRPr b="0" i="0" sz="900" u="none" cap="none" strike="noStrike">
                <a:solidFill>
                  <a:schemeClr val="dk1"/>
                </a:solidFill>
                <a:latin typeface="Cabin"/>
                <a:ea typeface="Cabin"/>
                <a:cs typeface="Cabin"/>
                <a:sym typeface="Cabin"/>
              </a:defRPr>
            </a:lvl3pPr>
            <a:lvl4pPr indent="-228600" lvl="3" marL="18288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4pPr>
            <a:lvl5pPr indent="-228600" lvl="4" marL="22860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5pPr>
            <a:lvl6pPr indent="-228600" lvl="5" marL="27432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6pPr>
            <a:lvl7pPr indent="-228600" lvl="6" marL="32004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7pPr>
            <a:lvl8pPr indent="-228600" lvl="7" marL="36576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8pPr>
            <a:lvl9pPr indent="-228600" lvl="8" marL="4114800" marR="0" rtl="0" algn="l">
              <a:lnSpc>
                <a:spcPct val="120000"/>
              </a:lnSpc>
              <a:spcBef>
                <a:spcPts val="400"/>
              </a:spcBef>
              <a:spcAft>
                <a:spcPts val="0"/>
              </a:spcAft>
              <a:buClr>
                <a:schemeClr val="accent1"/>
              </a:buClr>
              <a:buSzPts val="800"/>
              <a:buFont typeface="Arial"/>
              <a:buNone/>
              <a:defRPr b="0" i="0" sz="800" u="none" cap="none" strike="noStrike">
                <a:solidFill>
                  <a:schemeClr val="dk1"/>
                </a:solidFill>
                <a:latin typeface="Cabin"/>
                <a:ea typeface="Cabin"/>
                <a:cs typeface="Cabin"/>
                <a:sym typeface="Cabin"/>
              </a:defRPr>
            </a:lvl9pPr>
          </a:lstStyle>
          <a:p/>
        </p:txBody>
      </p:sp>
      <p:sp>
        <p:nvSpPr>
          <p:cNvPr id="200" name="Google Shape;200;p34"/>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01" name="Google Shape;201;p34"/>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02" name="Google Shape;202;p34"/>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203" name="Google Shape;203;p34"/>
          <p:cNvCxnSpPr/>
          <p:nvPr/>
        </p:nvCxnSpPr>
        <p:spPr>
          <a:xfrm>
            <a:off x="1086210" y="2404118"/>
            <a:ext cx="24522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04" name="Shape 204"/>
        <p:cNvGrpSpPr/>
        <p:nvPr/>
      </p:nvGrpSpPr>
      <p:grpSpPr>
        <a:xfrm>
          <a:off x="0" y="0"/>
          <a:ext cx="0" cy="0"/>
          <a:chOff x="0" y="0"/>
          <a:chExt cx="0" cy="0"/>
        </a:xfrm>
      </p:grpSpPr>
      <p:sp>
        <p:nvSpPr>
          <p:cNvPr id="205" name="Google Shape;205;p35"/>
          <p:cNvSpPr txBox="1"/>
          <p:nvPr>
            <p:ph type="title"/>
          </p:nvPr>
        </p:nvSpPr>
        <p:spPr>
          <a:xfrm>
            <a:off x="1088684" y="603389"/>
            <a:ext cx="7202400" cy="78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06" name="Google Shape;206;p35"/>
          <p:cNvSpPr txBox="1"/>
          <p:nvPr>
            <p:ph idx="1" type="body"/>
          </p:nvPr>
        </p:nvSpPr>
        <p:spPr>
          <a:xfrm rot="5400000">
            <a:off x="3396040" y="-795501"/>
            <a:ext cx="2587800" cy="72024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207" name="Google Shape;207;p35"/>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08" name="Google Shape;208;p35"/>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09" name="Google Shape;209;p35"/>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210" name="Google Shape;210;p35"/>
          <p:cNvCxnSpPr/>
          <p:nvPr/>
        </p:nvCxnSpPr>
        <p:spPr>
          <a:xfrm>
            <a:off x="1090422" y="1385316"/>
            <a:ext cx="7205700"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1" name="Shape 211"/>
        <p:cNvGrpSpPr/>
        <p:nvPr/>
      </p:nvGrpSpPr>
      <p:grpSpPr>
        <a:xfrm>
          <a:off x="0" y="0"/>
          <a:ext cx="0" cy="0"/>
          <a:chOff x="0" y="0"/>
          <a:chExt cx="0" cy="0"/>
        </a:xfrm>
      </p:grpSpPr>
      <p:sp>
        <p:nvSpPr>
          <p:cNvPr id="212" name="Google Shape;212;p36"/>
          <p:cNvSpPr txBox="1"/>
          <p:nvPr>
            <p:ph type="title"/>
          </p:nvPr>
        </p:nvSpPr>
        <p:spPr>
          <a:xfrm rot="5400000">
            <a:off x="5937790" y="1740880"/>
            <a:ext cx="3495000" cy="12117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213" name="Google Shape;213;p36"/>
          <p:cNvSpPr txBox="1"/>
          <p:nvPr>
            <p:ph idx="1" type="body"/>
          </p:nvPr>
        </p:nvSpPr>
        <p:spPr>
          <a:xfrm rot="5400000">
            <a:off x="2271827" y="-589071"/>
            <a:ext cx="3495000" cy="58716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214" name="Google Shape;214;p36"/>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15" name="Google Shape;215;p36"/>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216" name="Google Shape;216;p36"/>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217" name="Google Shape;217;p36"/>
          <p:cNvCxnSpPr/>
          <p:nvPr/>
        </p:nvCxnSpPr>
        <p:spPr>
          <a:xfrm>
            <a:off x="7079333" y="599230"/>
            <a:ext cx="0" cy="349500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theme" Target="../theme/theme4.xml"/><Relationship Id="rId12" Type="http://schemas.openxmlformats.org/officeDocument/2006/relationships/slideLayout" Target="../slideLayouts/slideLayout33.xml"/><Relationship Id="rId1" Type="http://schemas.openxmlformats.org/officeDocument/2006/relationships/image" Target="../media/image1.jp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SzPts val="2800"/>
              <a:buFont typeface="Raleway"/>
              <a:buNone/>
              <a:defRPr b="1" sz="2800">
                <a:latin typeface="Raleway"/>
                <a:ea typeface="Raleway"/>
                <a:cs typeface="Raleway"/>
                <a:sym typeface="Raleway"/>
              </a:defRPr>
            </a:lvl1pPr>
            <a:lvl2pPr lvl="1" rtl="0">
              <a:spcBef>
                <a:spcPts val="0"/>
              </a:spcBef>
              <a:spcAft>
                <a:spcPts val="0"/>
              </a:spcAft>
              <a:buSzPts val="2800"/>
              <a:buFont typeface="Raleway"/>
              <a:buNone/>
              <a:defRPr b="1" sz="2800">
                <a:latin typeface="Raleway"/>
                <a:ea typeface="Raleway"/>
                <a:cs typeface="Raleway"/>
                <a:sym typeface="Raleway"/>
              </a:defRPr>
            </a:lvl2pPr>
            <a:lvl3pPr lvl="2" rtl="0">
              <a:spcBef>
                <a:spcPts val="0"/>
              </a:spcBef>
              <a:spcAft>
                <a:spcPts val="0"/>
              </a:spcAft>
              <a:buSzPts val="2800"/>
              <a:buFont typeface="Raleway"/>
              <a:buNone/>
              <a:defRPr b="1" sz="2800">
                <a:latin typeface="Raleway"/>
                <a:ea typeface="Raleway"/>
                <a:cs typeface="Raleway"/>
                <a:sym typeface="Raleway"/>
              </a:defRPr>
            </a:lvl3pPr>
            <a:lvl4pPr lvl="3" rtl="0">
              <a:spcBef>
                <a:spcPts val="0"/>
              </a:spcBef>
              <a:spcAft>
                <a:spcPts val="0"/>
              </a:spcAft>
              <a:buSzPts val="2800"/>
              <a:buFont typeface="Raleway"/>
              <a:buNone/>
              <a:defRPr b="1" sz="2800">
                <a:latin typeface="Raleway"/>
                <a:ea typeface="Raleway"/>
                <a:cs typeface="Raleway"/>
                <a:sym typeface="Raleway"/>
              </a:defRPr>
            </a:lvl4pPr>
            <a:lvl5pPr lvl="4" rtl="0">
              <a:spcBef>
                <a:spcPts val="0"/>
              </a:spcBef>
              <a:spcAft>
                <a:spcPts val="0"/>
              </a:spcAft>
              <a:buSzPts val="2800"/>
              <a:buFont typeface="Raleway"/>
              <a:buNone/>
              <a:defRPr b="1" sz="2800">
                <a:latin typeface="Raleway"/>
                <a:ea typeface="Raleway"/>
                <a:cs typeface="Raleway"/>
                <a:sym typeface="Raleway"/>
              </a:defRPr>
            </a:lvl5pPr>
            <a:lvl6pPr lvl="5" rtl="0">
              <a:spcBef>
                <a:spcPts val="0"/>
              </a:spcBef>
              <a:spcAft>
                <a:spcPts val="0"/>
              </a:spcAft>
              <a:buSzPts val="2800"/>
              <a:buFont typeface="Raleway"/>
              <a:buNone/>
              <a:defRPr b="1" sz="2800">
                <a:latin typeface="Raleway"/>
                <a:ea typeface="Raleway"/>
                <a:cs typeface="Raleway"/>
                <a:sym typeface="Raleway"/>
              </a:defRPr>
            </a:lvl6pPr>
            <a:lvl7pPr lvl="6" rtl="0">
              <a:spcBef>
                <a:spcPts val="0"/>
              </a:spcBef>
              <a:spcAft>
                <a:spcPts val="0"/>
              </a:spcAft>
              <a:buSzPts val="2800"/>
              <a:buFont typeface="Raleway"/>
              <a:buNone/>
              <a:defRPr b="1" sz="2800">
                <a:latin typeface="Raleway"/>
                <a:ea typeface="Raleway"/>
                <a:cs typeface="Raleway"/>
                <a:sym typeface="Raleway"/>
              </a:defRPr>
            </a:lvl7pPr>
            <a:lvl8pPr lvl="7" rtl="0">
              <a:spcBef>
                <a:spcPts val="0"/>
              </a:spcBef>
              <a:spcAft>
                <a:spcPts val="0"/>
              </a:spcAft>
              <a:buSzPts val="2800"/>
              <a:buFont typeface="Raleway"/>
              <a:buNone/>
              <a:defRPr b="1" sz="2800">
                <a:latin typeface="Raleway"/>
                <a:ea typeface="Raleway"/>
                <a:cs typeface="Raleway"/>
                <a:sym typeface="Raleway"/>
              </a:defRPr>
            </a:lvl8pPr>
            <a:lvl9pPr lvl="8" rtl="0">
              <a:spcBef>
                <a:spcPts val="0"/>
              </a:spcBef>
              <a:spcAft>
                <a:spcPts val="0"/>
              </a:spcAft>
              <a:buSzPts val="2800"/>
              <a:buFont typeface="Raleway"/>
              <a:buNone/>
              <a:defRPr b="1" sz="2800">
                <a:latin typeface="Raleway"/>
                <a:ea typeface="Raleway"/>
                <a:cs typeface="Raleway"/>
                <a:sym typeface="Raleway"/>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53" name="Google Shape;53;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accent1"/>
                </a:solidFill>
                <a:latin typeface="Lato"/>
                <a:ea typeface="Lato"/>
                <a:cs typeface="Lato"/>
                <a:sym typeface="Lato"/>
              </a:defRPr>
            </a:lvl1pPr>
            <a:lvl2pPr lvl="1" rtl="0" algn="r">
              <a:buNone/>
              <a:defRPr sz="1000">
                <a:solidFill>
                  <a:schemeClr val="accent1"/>
                </a:solidFill>
                <a:latin typeface="Lato"/>
                <a:ea typeface="Lato"/>
                <a:cs typeface="Lato"/>
                <a:sym typeface="Lato"/>
              </a:defRPr>
            </a:lvl2pPr>
            <a:lvl3pPr lvl="2" rtl="0" algn="r">
              <a:buNone/>
              <a:defRPr sz="1000">
                <a:solidFill>
                  <a:schemeClr val="accent1"/>
                </a:solidFill>
                <a:latin typeface="Lato"/>
                <a:ea typeface="Lato"/>
                <a:cs typeface="Lato"/>
                <a:sym typeface="Lato"/>
              </a:defRPr>
            </a:lvl3pPr>
            <a:lvl4pPr lvl="3" rtl="0" algn="r">
              <a:buNone/>
              <a:defRPr sz="1000">
                <a:solidFill>
                  <a:schemeClr val="accent1"/>
                </a:solidFill>
                <a:latin typeface="Lato"/>
                <a:ea typeface="Lato"/>
                <a:cs typeface="Lato"/>
                <a:sym typeface="Lato"/>
              </a:defRPr>
            </a:lvl4pPr>
            <a:lvl5pPr lvl="4" rtl="0" algn="r">
              <a:buNone/>
              <a:defRPr sz="1000">
                <a:solidFill>
                  <a:schemeClr val="accent1"/>
                </a:solidFill>
                <a:latin typeface="Lato"/>
                <a:ea typeface="Lato"/>
                <a:cs typeface="Lato"/>
                <a:sym typeface="Lato"/>
              </a:defRPr>
            </a:lvl5pPr>
            <a:lvl6pPr lvl="5" rtl="0" algn="r">
              <a:buNone/>
              <a:defRPr sz="1000">
                <a:solidFill>
                  <a:schemeClr val="accent1"/>
                </a:solidFill>
                <a:latin typeface="Lato"/>
                <a:ea typeface="Lato"/>
                <a:cs typeface="Lato"/>
                <a:sym typeface="Lato"/>
              </a:defRPr>
            </a:lvl6pPr>
            <a:lvl7pPr lvl="6" rtl="0" algn="r">
              <a:buNone/>
              <a:defRPr sz="1000">
                <a:solidFill>
                  <a:schemeClr val="accent1"/>
                </a:solidFill>
                <a:latin typeface="Lato"/>
                <a:ea typeface="Lato"/>
                <a:cs typeface="Lato"/>
                <a:sym typeface="Lato"/>
              </a:defRPr>
            </a:lvl7pPr>
            <a:lvl8pPr lvl="7" rtl="0" algn="r">
              <a:buNone/>
              <a:defRPr sz="1000">
                <a:solidFill>
                  <a:schemeClr val="accent1"/>
                </a:solidFill>
                <a:latin typeface="Lato"/>
                <a:ea typeface="Lato"/>
                <a:cs typeface="Lato"/>
                <a:sym typeface="Lato"/>
              </a:defRPr>
            </a:lvl8pPr>
            <a:lvl9pPr lvl="8" rtl="0"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127" name="Shape 127"/>
        <p:cNvGrpSpPr/>
        <p:nvPr/>
      </p:nvGrpSpPr>
      <p:grpSpPr>
        <a:xfrm>
          <a:off x="0" y="0"/>
          <a:ext cx="0" cy="0"/>
          <a:chOff x="0" y="0"/>
          <a:chExt cx="0" cy="0"/>
        </a:xfrm>
      </p:grpSpPr>
      <p:sp>
        <p:nvSpPr>
          <p:cNvPr id="128" name="Google Shape;128;p25"/>
          <p:cNvSpPr/>
          <p:nvPr/>
        </p:nvSpPr>
        <p:spPr>
          <a:xfrm>
            <a:off x="0" y="1514607"/>
            <a:ext cx="9144000" cy="3079500"/>
          </a:xfrm>
          <a:prstGeom prst="rect">
            <a:avLst/>
          </a:prstGeom>
          <a:gradFill>
            <a:gsLst>
              <a:gs pos="0">
                <a:srgbClr val="DFDBD5">
                  <a:alpha val="0"/>
                </a:srgbClr>
              </a:gs>
              <a:gs pos="100000">
                <a:schemeClr val="lt2"/>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29" name="Google Shape;129;p25"/>
          <p:cNvPicPr preferRelativeResize="0"/>
          <p:nvPr/>
        </p:nvPicPr>
        <p:blipFill rotWithShape="1">
          <a:blip r:embed="rId1">
            <a:alphaModFix/>
          </a:blip>
          <a:srcRect b="-1539" l="0" r="0" t="1540"/>
          <a:stretch/>
        </p:blipFill>
        <p:spPr>
          <a:xfrm>
            <a:off x="0" y="4594860"/>
            <a:ext cx="9144000" cy="557213"/>
          </a:xfrm>
          <a:prstGeom prst="rect">
            <a:avLst/>
          </a:prstGeom>
          <a:noFill/>
          <a:ln>
            <a:noFill/>
          </a:ln>
        </p:spPr>
      </p:pic>
      <p:sp>
        <p:nvSpPr>
          <p:cNvPr id="130" name="Google Shape;130;p25"/>
          <p:cNvSpPr txBox="1"/>
          <p:nvPr>
            <p:ph type="title"/>
          </p:nvPr>
        </p:nvSpPr>
        <p:spPr>
          <a:xfrm>
            <a:off x="1088684" y="603389"/>
            <a:ext cx="7202400" cy="7869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bin"/>
              <a:buNone/>
              <a:defRPr b="0" i="0" sz="2400" u="none" cap="none" strike="noStrike">
                <a:solidFill>
                  <a:schemeClr val="dk1"/>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31" name="Google Shape;131;p25"/>
          <p:cNvSpPr txBox="1"/>
          <p:nvPr>
            <p:ph idx="1" type="body"/>
          </p:nvPr>
        </p:nvSpPr>
        <p:spPr>
          <a:xfrm>
            <a:off x="1088684" y="1511799"/>
            <a:ext cx="7202400" cy="2587800"/>
          </a:xfrm>
          <a:prstGeom prst="rect">
            <a:avLst/>
          </a:prstGeom>
          <a:noFill/>
          <a:ln>
            <a:noFill/>
          </a:ln>
        </p:spPr>
        <p:txBody>
          <a:bodyPr anchorCtr="0" anchor="t" bIns="34275" lIns="68575" spcFirstLastPara="1" rIns="68575" wrap="square" tIns="34275">
            <a:noAutofit/>
          </a:bodyPr>
          <a:lstStyle>
            <a:lvl1pPr indent="-323850" lvl="0" marL="457200" marR="0" rtl="0" algn="l">
              <a:lnSpc>
                <a:spcPct val="120000"/>
              </a:lnSpc>
              <a:spcBef>
                <a:spcPts val="800"/>
              </a:spcBef>
              <a:spcAft>
                <a:spcPts val="0"/>
              </a:spcAft>
              <a:buClr>
                <a:schemeClr val="accent1"/>
              </a:buClr>
              <a:buSzPts val="1500"/>
              <a:buFont typeface="Arial"/>
              <a:buChar char="•"/>
              <a:defRPr b="0" i="0" sz="1500" u="none" cap="none" strike="noStrike">
                <a:solidFill>
                  <a:schemeClr val="dk1"/>
                </a:solidFill>
                <a:latin typeface="Cabin"/>
                <a:ea typeface="Cabin"/>
                <a:cs typeface="Cabin"/>
                <a:sym typeface="Cabin"/>
              </a:defRPr>
            </a:lvl1pPr>
            <a:lvl2pPr indent="-317500" lvl="1" marL="914400" marR="0" rtl="0" algn="l">
              <a:lnSpc>
                <a:spcPct val="120000"/>
              </a:lnSpc>
              <a:spcBef>
                <a:spcPts val="400"/>
              </a:spcBef>
              <a:spcAft>
                <a:spcPts val="0"/>
              </a:spcAft>
              <a:buClr>
                <a:schemeClr val="accent1"/>
              </a:buClr>
              <a:buSzPts val="1400"/>
              <a:buFont typeface="Arial"/>
              <a:buChar char="•"/>
              <a:defRPr b="0" i="0" sz="1400" u="none" cap="none" strike="noStrike">
                <a:solidFill>
                  <a:schemeClr val="dk1"/>
                </a:solidFill>
                <a:latin typeface="Cabin"/>
                <a:ea typeface="Cabin"/>
                <a:cs typeface="Cabin"/>
                <a:sym typeface="Cabin"/>
              </a:defRPr>
            </a:lvl2pPr>
            <a:lvl3pPr indent="-304800" lvl="2" marL="1371600" marR="0" rtl="0" algn="l">
              <a:lnSpc>
                <a:spcPct val="120000"/>
              </a:lnSpc>
              <a:spcBef>
                <a:spcPts val="400"/>
              </a:spcBef>
              <a:spcAft>
                <a:spcPts val="0"/>
              </a:spcAft>
              <a:buClr>
                <a:schemeClr val="accent1"/>
              </a:buClr>
              <a:buSzPts val="1200"/>
              <a:buFont typeface="Arial"/>
              <a:buChar char="•"/>
              <a:defRPr b="0" i="0" sz="1200" u="none" cap="none" strike="noStrike">
                <a:solidFill>
                  <a:schemeClr val="dk1"/>
                </a:solidFill>
                <a:latin typeface="Cabin"/>
                <a:ea typeface="Cabin"/>
                <a:cs typeface="Cabin"/>
                <a:sym typeface="Cabin"/>
              </a:defRPr>
            </a:lvl3pPr>
            <a:lvl4pPr indent="-298450" lvl="3" marL="1828800" marR="0" rtl="0" algn="l">
              <a:lnSpc>
                <a:spcPct val="120000"/>
              </a:lnSpc>
              <a:spcBef>
                <a:spcPts val="400"/>
              </a:spcBef>
              <a:spcAft>
                <a:spcPts val="0"/>
              </a:spcAft>
              <a:buClr>
                <a:schemeClr val="accent1"/>
              </a:buClr>
              <a:buSzPts val="1100"/>
              <a:buFont typeface="Arial"/>
              <a:buChar char="•"/>
              <a:defRPr b="0" i="0" sz="1100" u="none" cap="none" strike="noStrike">
                <a:solidFill>
                  <a:schemeClr val="dk1"/>
                </a:solidFill>
                <a:latin typeface="Cabin"/>
                <a:ea typeface="Cabin"/>
                <a:cs typeface="Cabin"/>
                <a:sym typeface="Cabin"/>
              </a:defRPr>
            </a:lvl4pPr>
            <a:lvl5pPr indent="-285750" lvl="4" marL="22860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5pPr>
            <a:lvl6pPr indent="-285750" lvl="5" marL="27432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6pPr>
            <a:lvl7pPr indent="-285750" lvl="6" marL="32004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7pPr>
            <a:lvl8pPr indent="-285750" lvl="7" marL="36576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8pPr>
            <a:lvl9pPr indent="-285750" lvl="8" marL="4114800" marR="0" rtl="0" algn="l">
              <a:lnSpc>
                <a:spcPct val="120000"/>
              </a:lnSpc>
              <a:spcBef>
                <a:spcPts val="400"/>
              </a:spcBef>
              <a:spcAft>
                <a:spcPts val="0"/>
              </a:spcAft>
              <a:buClr>
                <a:schemeClr val="accent1"/>
              </a:buClr>
              <a:buSzPts val="900"/>
              <a:buFont typeface="Arial"/>
              <a:buChar char="•"/>
              <a:defRPr b="0" i="0" sz="900" u="none" cap="none" strike="noStrike">
                <a:solidFill>
                  <a:schemeClr val="dk1"/>
                </a:solidFill>
                <a:latin typeface="Cabin"/>
                <a:ea typeface="Cabin"/>
                <a:cs typeface="Cabin"/>
                <a:sym typeface="Cabin"/>
              </a:defRPr>
            </a:lvl9pPr>
          </a:lstStyle>
          <a:p/>
        </p:txBody>
      </p:sp>
      <p:sp>
        <p:nvSpPr>
          <p:cNvPr id="132" name="Google Shape;132;p25"/>
          <p:cNvSpPr txBox="1"/>
          <p:nvPr>
            <p:ph idx="10" type="dt"/>
          </p:nvPr>
        </p:nvSpPr>
        <p:spPr>
          <a:xfrm>
            <a:off x="5665604" y="247777"/>
            <a:ext cx="2625600" cy="231900"/>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33" name="Google Shape;133;p25"/>
          <p:cNvSpPr txBox="1"/>
          <p:nvPr>
            <p:ph idx="11" type="ftr"/>
          </p:nvPr>
        </p:nvSpPr>
        <p:spPr>
          <a:xfrm>
            <a:off x="1088684" y="246980"/>
            <a:ext cx="4454100" cy="231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800" u="none" cap="none" strike="noStrike">
                <a:solidFill>
                  <a:srgbClr val="888888"/>
                </a:solidFill>
                <a:latin typeface="Cabin"/>
                <a:ea typeface="Cabin"/>
                <a:cs typeface="Cabin"/>
                <a:sym typeface="Cabin"/>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bin"/>
                <a:ea typeface="Cabin"/>
                <a:cs typeface="Cabin"/>
                <a:sym typeface="Cabin"/>
              </a:defRPr>
            </a:lvl9pPr>
          </a:lstStyle>
          <a:p/>
        </p:txBody>
      </p:sp>
      <p:sp>
        <p:nvSpPr>
          <p:cNvPr id="134" name="Google Shape;134;p25"/>
          <p:cNvSpPr txBox="1"/>
          <p:nvPr>
            <p:ph idx="12" type="sldNum"/>
          </p:nvPr>
        </p:nvSpPr>
        <p:spPr>
          <a:xfrm>
            <a:off x="360045" y="599230"/>
            <a:ext cx="608100" cy="377700"/>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chemeClr val="accent1"/>
                </a:solidFill>
                <a:latin typeface="Cabin"/>
                <a:ea typeface="Cabin"/>
                <a:cs typeface="Cabin"/>
                <a:sym typeface="Cabin"/>
              </a:defRPr>
            </a:lvl9pPr>
          </a:lstStyle>
          <a:p>
            <a:pPr indent="0" lvl="0" marL="0" rtl="0" algn="r">
              <a:spcBef>
                <a:spcPts val="0"/>
              </a:spcBef>
              <a:spcAft>
                <a:spcPts val="0"/>
              </a:spcAft>
              <a:buNone/>
            </a:pPr>
            <a:fld id="{00000000-1234-1234-1234-123412341234}" type="slidenum">
              <a:rPr lang="en"/>
              <a:t>‹#›</a:t>
            </a:fld>
            <a:endParaRPr/>
          </a:p>
        </p:txBody>
      </p:sp>
      <p:cxnSp>
        <p:nvCxnSpPr>
          <p:cNvPr id="135" name="Google Shape;135;p25"/>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hyperlink" Target="https://docs.google.com/document/d/1zGCGCY9fEkSY8wHpISEWoHIhM7YKW9nHSB7nsTJffAc/edit?usp=sharing" TargetMode="External"/><Relationship Id="rId4" Type="http://schemas.openxmlformats.org/officeDocument/2006/relationships/hyperlink" Target="https://docs.google.com/document/d/1_beeIB8cbgvi0wYX9-ViaChyQQzhiVo26EGhNlOefUo/edit?usp=sharing" TargetMode="External"/><Relationship Id="rId5" Type="http://schemas.openxmlformats.org/officeDocument/2006/relationships/hyperlink" Target="https://docs.google.com/presentation/d/1w45bO3BfL491zutPgj87pkZsYtGYi0ejUFAsFD9fAsQ/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hyperlink" Target="https://docs.google.com/document/d/1xQU5jPVxbmojQb3wJXv-5h5HGgHh1qUmQ6wGlhvjMgk/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www.grossmont.edu/faculty-staff/academic-senate/index.php" TargetMode="External"/><Relationship Id="rId4" Type="http://schemas.openxmlformats.org/officeDocument/2006/relationships/hyperlink" Target="https://www.grossmont.edu/faculty-staff/academic-senate/part-time-faculty-committee.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How could part-time faculty participate more at your college within and beyond Academic Senate? </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6"/>
          <p:cNvSpPr txBox="1"/>
          <p:nvPr>
            <p:ph type="title"/>
          </p:nvPr>
        </p:nvSpPr>
        <p:spPr>
          <a:xfrm>
            <a:off x="727650" y="696075"/>
            <a:ext cx="8056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ASPTFC </a:t>
            </a:r>
            <a:endParaRPr/>
          </a:p>
        </p:txBody>
      </p:sp>
      <p:sp>
        <p:nvSpPr>
          <p:cNvPr id="346" name="Google Shape;346;p46"/>
          <p:cNvSpPr txBox="1"/>
          <p:nvPr>
            <p:ph idx="1" type="body"/>
          </p:nvPr>
        </p:nvSpPr>
        <p:spPr>
          <a:xfrm>
            <a:off x="727650" y="1563300"/>
            <a:ext cx="7688700" cy="3300300"/>
          </a:xfrm>
          <a:prstGeom prst="rect">
            <a:avLst/>
          </a:prstGeom>
        </p:spPr>
        <p:txBody>
          <a:bodyPr anchorCtr="0" anchor="t" bIns="91425" lIns="91425" spcFirstLastPara="1" rIns="91425" wrap="square" tIns="91425">
            <a:noAutofit/>
          </a:bodyPr>
          <a:lstStyle/>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Our </a:t>
            </a:r>
            <a:r>
              <a:rPr lang="en" sz="1100" u="sng">
                <a:solidFill>
                  <a:schemeClr val="hlink"/>
                </a:solidFill>
                <a:highlight>
                  <a:srgbClr val="FFFFFF"/>
                </a:highlight>
                <a:hlinkClick r:id="rId3"/>
              </a:rPr>
              <a:t>Charge and Composition </a:t>
            </a:r>
            <a:r>
              <a:rPr lang="en" sz="1100">
                <a:solidFill>
                  <a:srgbClr val="000000"/>
                </a:solidFill>
                <a:highlight>
                  <a:srgbClr val="FFFFFF"/>
                </a:highlight>
              </a:rPr>
              <a:t>defines the purpose and membership.</a:t>
            </a:r>
            <a:endParaRPr sz="1100">
              <a:solidFill>
                <a:srgbClr val="000000"/>
              </a:solidFill>
              <a:highlight>
                <a:srgbClr val="FFFFFF"/>
              </a:highlight>
            </a:endParaRPr>
          </a:p>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We meet on the 4th Monday of each month 12:00 - 1:15.</a:t>
            </a:r>
            <a:endParaRPr sz="1100">
              <a:solidFill>
                <a:srgbClr val="000000"/>
              </a:solidFill>
              <a:highlight>
                <a:srgbClr val="FFFFFF"/>
              </a:highlight>
            </a:endParaRPr>
          </a:p>
          <a:p>
            <a:pPr indent="0" lvl="0" marL="0" rtl="0" algn="l">
              <a:spcBef>
                <a:spcPts val="1600"/>
              </a:spcBef>
              <a:spcAft>
                <a:spcPts val="0"/>
              </a:spcAft>
              <a:buNone/>
            </a:pPr>
            <a:r>
              <a:t/>
            </a:r>
            <a:endParaRPr sz="1100">
              <a:solidFill>
                <a:srgbClr val="000000"/>
              </a:solidFill>
              <a:highlight>
                <a:srgbClr val="FFFFFF"/>
              </a:highlight>
            </a:endParaRPr>
          </a:p>
          <a:p>
            <a:pPr indent="0" lvl="0" marL="0" rtl="0" algn="l">
              <a:spcBef>
                <a:spcPts val="1600"/>
              </a:spcBef>
              <a:spcAft>
                <a:spcPts val="0"/>
              </a:spcAft>
              <a:buNone/>
            </a:pPr>
            <a:r>
              <a:rPr b="1" lang="en" sz="1100">
                <a:solidFill>
                  <a:srgbClr val="000000"/>
                </a:solidFill>
                <a:highlight>
                  <a:srgbClr val="FFFFFF"/>
                </a:highlight>
              </a:rPr>
              <a:t>Some Recent Agenda Items/Projects:</a:t>
            </a:r>
            <a:endParaRPr b="1" sz="1100">
              <a:solidFill>
                <a:srgbClr val="000000"/>
              </a:solidFill>
              <a:highlight>
                <a:srgbClr val="FFFFFF"/>
              </a:highlight>
            </a:endParaRPr>
          </a:p>
          <a:p>
            <a:pPr indent="-298450" lvl="0" marL="914400" rtl="0" algn="l">
              <a:spcBef>
                <a:spcPts val="1600"/>
              </a:spcBef>
              <a:spcAft>
                <a:spcPts val="0"/>
              </a:spcAft>
              <a:buClr>
                <a:srgbClr val="000000"/>
              </a:buClr>
              <a:buSzPts val="1100"/>
              <a:buChar char="●"/>
            </a:pPr>
            <a:r>
              <a:rPr lang="en" sz="1100">
                <a:solidFill>
                  <a:srgbClr val="000000"/>
                </a:solidFill>
                <a:highlight>
                  <a:srgbClr val="FFFFFF"/>
                </a:highlight>
              </a:rPr>
              <a:t>The creation of a </a:t>
            </a:r>
            <a:r>
              <a:rPr lang="en" sz="1100" u="sng">
                <a:solidFill>
                  <a:schemeClr val="hlink"/>
                </a:solidFill>
                <a:highlight>
                  <a:srgbClr val="FFFFFF"/>
                </a:highlight>
                <a:hlinkClick r:id="rId4"/>
              </a:rPr>
              <a:t>PTF handbook</a:t>
            </a:r>
            <a:endParaRPr sz="1100">
              <a:solidFill>
                <a:srgbClr val="000000"/>
              </a:solidFill>
              <a:highlight>
                <a:srgbClr val="FFFFFF"/>
              </a:highlight>
            </a:endParaRPr>
          </a:p>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Creating an email communication system for PTF</a:t>
            </a:r>
            <a:endParaRPr sz="1100">
              <a:solidFill>
                <a:srgbClr val="000000"/>
              </a:solidFill>
              <a:highlight>
                <a:srgbClr val="FFFFFF"/>
              </a:highlight>
            </a:endParaRPr>
          </a:p>
          <a:p>
            <a:pPr indent="-298450" lvl="1" marL="1371600" rtl="0" algn="l">
              <a:spcBef>
                <a:spcPts val="0"/>
              </a:spcBef>
              <a:spcAft>
                <a:spcPts val="0"/>
              </a:spcAft>
              <a:buClr>
                <a:srgbClr val="000000"/>
              </a:buClr>
              <a:buSzPts val="1100"/>
              <a:buChar char="○"/>
            </a:pPr>
            <a:r>
              <a:rPr lang="en">
                <a:solidFill>
                  <a:srgbClr val="000000"/>
                </a:solidFill>
                <a:highlight>
                  <a:srgbClr val="FFFFFF"/>
                </a:highlight>
              </a:rPr>
              <a:t>Share info/invite to events</a:t>
            </a:r>
            <a:endParaRPr sz="1100">
              <a:solidFill>
                <a:srgbClr val="000000"/>
              </a:solidFill>
              <a:highlight>
                <a:srgbClr val="FFFFFF"/>
              </a:highlight>
            </a:endParaRPr>
          </a:p>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The role of PTF and the governance of the college</a:t>
            </a:r>
            <a:endParaRPr sz="1100">
              <a:solidFill>
                <a:srgbClr val="000000"/>
              </a:solidFill>
              <a:highlight>
                <a:srgbClr val="FFFFFF"/>
              </a:highlight>
            </a:endParaRPr>
          </a:p>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Creation of collegewide PTF Orientation Sessions for ‘Newish Adjuncts’</a:t>
            </a:r>
            <a:endParaRPr sz="1100">
              <a:solidFill>
                <a:srgbClr val="000000"/>
              </a:solidFill>
              <a:highlight>
                <a:srgbClr val="FFFFFF"/>
              </a:highlight>
            </a:endParaRPr>
          </a:p>
          <a:p>
            <a:pPr indent="-298450" lvl="0" marL="914400" rtl="0" algn="l">
              <a:spcBef>
                <a:spcPts val="0"/>
              </a:spcBef>
              <a:spcAft>
                <a:spcPts val="0"/>
              </a:spcAft>
              <a:buClr>
                <a:srgbClr val="000000"/>
              </a:buClr>
              <a:buSzPts val="1100"/>
              <a:buChar char="●"/>
            </a:pPr>
            <a:r>
              <a:rPr lang="en" sz="1100">
                <a:solidFill>
                  <a:srgbClr val="000000"/>
                </a:solidFill>
                <a:highlight>
                  <a:srgbClr val="FFFFFF"/>
                </a:highlight>
              </a:rPr>
              <a:t>The establishment of a </a:t>
            </a:r>
            <a:r>
              <a:rPr lang="en" sz="1100" u="sng">
                <a:solidFill>
                  <a:schemeClr val="hlink"/>
                </a:solidFill>
                <a:highlight>
                  <a:srgbClr val="FFFFFF"/>
                </a:highlight>
                <a:hlinkClick r:id="rId5"/>
              </a:rPr>
              <a:t>Teaching and Learning Center for Instructional Design</a:t>
            </a:r>
            <a:endParaRPr sz="1100">
              <a:solidFill>
                <a:srgbClr val="000000"/>
              </a:solidFill>
              <a:highlight>
                <a:srgbClr val="FFFFFF"/>
              </a:highlight>
            </a:endParaRPr>
          </a:p>
          <a:p>
            <a:pPr indent="0" lvl="0" marL="914400" rtl="0" algn="l">
              <a:spcBef>
                <a:spcPts val="1600"/>
              </a:spcBef>
              <a:spcAft>
                <a:spcPts val="1600"/>
              </a:spcAft>
              <a:buNone/>
            </a:pPr>
            <a:r>
              <a:t/>
            </a:r>
            <a:endParaRPr sz="1100">
              <a:solidFill>
                <a:srgbClr val="000000"/>
              </a:solidFill>
              <a:highlight>
                <a:srgbClr val="FFFFFF"/>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47"/>
          <p:cNvSpPr txBox="1"/>
          <p:nvPr>
            <p:ph type="title"/>
          </p:nvPr>
        </p:nvSpPr>
        <p:spPr>
          <a:xfrm>
            <a:off x="727650" y="416975"/>
            <a:ext cx="8056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of Having/Joining the ASPTFC</a:t>
            </a:r>
            <a:endParaRPr/>
          </a:p>
        </p:txBody>
      </p:sp>
      <p:sp>
        <p:nvSpPr>
          <p:cNvPr id="352" name="Google Shape;352;p47"/>
          <p:cNvSpPr txBox="1"/>
          <p:nvPr>
            <p:ph idx="1" type="body"/>
          </p:nvPr>
        </p:nvSpPr>
        <p:spPr>
          <a:xfrm>
            <a:off x="727650" y="996800"/>
            <a:ext cx="7688700" cy="39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endParaRPr>
          </a:p>
          <a:p>
            <a:pPr indent="-304800" lvl="0" marL="457200" rtl="0" algn="l">
              <a:spcBef>
                <a:spcPts val="1300"/>
              </a:spcBef>
              <a:spcAft>
                <a:spcPts val="0"/>
              </a:spcAft>
              <a:buClr>
                <a:srgbClr val="000000"/>
              </a:buClr>
              <a:buSzPts val="1200"/>
              <a:buFont typeface="Lato"/>
              <a:buChar char="●"/>
            </a:pPr>
            <a:r>
              <a:rPr lang="en" sz="1200">
                <a:solidFill>
                  <a:srgbClr val="000000"/>
                </a:solidFill>
              </a:rPr>
              <a:t>Leadership opportunities and participation in Academic Senate and College decision making</a:t>
            </a:r>
            <a:endParaRPr sz="1200">
              <a:solidFill>
                <a:srgbClr val="000000"/>
              </a:solidFill>
            </a:endParaRPr>
          </a:p>
          <a:p>
            <a:pPr indent="-304800" lvl="0" marL="457200" rtl="0" algn="l">
              <a:spcBef>
                <a:spcPts val="0"/>
              </a:spcBef>
              <a:spcAft>
                <a:spcPts val="0"/>
              </a:spcAft>
              <a:buClr>
                <a:srgbClr val="000000"/>
              </a:buClr>
              <a:buSzPts val="1200"/>
              <a:buFont typeface="Lato"/>
              <a:buChar char="●"/>
            </a:pPr>
            <a:r>
              <a:rPr lang="en" sz="1200">
                <a:solidFill>
                  <a:srgbClr val="000000"/>
                </a:solidFill>
              </a:rPr>
              <a:t>Pay - PTF are currently paid for their committee work at their non-classroom hourly rate for participation on a handful of committees at Grossmont</a:t>
            </a:r>
            <a:endParaRPr sz="1200">
              <a:solidFill>
                <a:srgbClr val="000000"/>
              </a:solidFil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Academic Program Review</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Curriculum Committee</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Faculty Professional Development </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Academic Senate Part Time Faculty Committee (Unique to GC)</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Academic Senate PT Senators and PT Officer</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AS PT Officer SOC Meetings and ADSOC Meetings</a:t>
            </a:r>
            <a:endParaRPr sz="900">
              <a:solidFill>
                <a:srgbClr val="000000"/>
              </a:solidFill>
              <a:latin typeface="Arial"/>
              <a:ea typeface="Arial"/>
              <a:cs typeface="Arial"/>
              <a:sym typeface="Arial"/>
            </a:endParaRPr>
          </a:p>
          <a:p>
            <a:pPr indent="-317500" lvl="1" marL="914400" rtl="0" algn="l">
              <a:lnSpc>
                <a:spcPct val="100000"/>
              </a:lnSpc>
              <a:spcBef>
                <a:spcPts val="0"/>
              </a:spcBef>
              <a:spcAft>
                <a:spcPts val="0"/>
              </a:spcAft>
              <a:buClr>
                <a:srgbClr val="000000"/>
              </a:buClr>
              <a:buSzPts val="1400"/>
              <a:buFont typeface="Arial"/>
              <a:buChar char="○"/>
            </a:pPr>
            <a:r>
              <a:rPr lang="en" sz="900">
                <a:solidFill>
                  <a:srgbClr val="000000"/>
                </a:solidFill>
                <a:latin typeface="Arial"/>
                <a:ea typeface="Arial"/>
                <a:cs typeface="Arial"/>
                <a:sym typeface="Arial"/>
              </a:rPr>
              <a:t>As a member of any </a:t>
            </a:r>
            <a:r>
              <a:rPr lang="en" sz="900" u="sng">
                <a:solidFill>
                  <a:srgbClr val="000000"/>
                </a:solidFill>
                <a:latin typeface="Arial"/>
                <a:ea typeface="Arial"/>
                <a:cs typeface="Arial"/>
                <a:sym typeface="Arial"/>
              </a:rPr>
              <a:t>college-wide participatory governance committee</a:t>
            </a:r>
            <a:endParaRPr sz="900" u="sng">
              <a:solidFill>
                <a:srgbClr val="000000"/>
              </a:solidFill>
              <a:latin typeface="Arial"/>
              <a:ea typeface="Arial"/>
              <a:cs typeface="Arial"/>
              <a:sym typeface="Arial"/>
            </a:endParaRPr>
          </a:p>
          <a:p>
            <a:pPr indent="0" lvl="0" marL="0" rtl="0" algn="l">
              <a:lnSpc>
                <a:spcPct val="100000"/>
              </a:lnSpc>
              <a:spcBef>
                <a:spcPts val="1300"/>
              </a:spcBef>
              <a:spcAft>
                <a:spcPts val="0"/>
              </a:spcAft>
              <a:buNone/>
            </a:pPr>
            <a:r>
              <a:t/>
            </a:r>
            <a:endParaRPr sz="900">
              <a:solidFill>
                <a:srgbClr val="000000"/>
              </a:solidFill>
              <a:latin typeface="Arial"/>
              <a:ea typeface="Arial"/>
              <a:cs typeface="Arial"/>
              <a:sym typeface="Arial"/>
            </a:endParaRPr>
          </a:p>
          <a:p>
            <a:pPr indent="0" lvl="0" marL="914400" rtl="0" algn="l">
              <a:lnSpc>
                <a:spcPct val="100000"/>
              </a:lnSpc>
              <a:spcBef>
                <a:spcPts val="1300"/>
              </a:spcBef>
              <a:spcAft>
                <a:spcPts val="0"/>
              </a:spcAft>
              <a:buNone/>
            </a:pPr>
            <a:r>
              <a:t/>
            </a:r>
            <a:endParaRPr sz="1400">
              <a:solidFill>
                <a:srgbClr val="000000"/>
              </a:solidFill>
            </a:endParaRPr>
          </a:p>
          <a:p>
            <a:pPr indent="0" lvl="0" marL="457200" rtl="0" algn="l">
              <a:spcBef>
                <a:spcPts val="1300"/>
              </a:spcBef>
              <a:spcAft>
                <a:spcPts val="0"/>
              </a:spcAft>
              <a:buNone/>
            </a:pPr>
            <a:r>
              <a:t/>
            </a:r>
            <a:endParaRPr sz="1400">
              <a:solidFill>
                <a:srgbClr val="000000"/>
              </a:solidFill>
            </a:endParaRPr>
          </a:p>
          <a:p>
            <a:pPr indent="0" lvl="0" marL="0" rtl="0" algn="l">
              <a:spcBef>
                <a:spcPts val="1300"/>
              </a:spcBef>
              <a:spcAft>
                <a:spcPts val="1600"/>
              </a:spcAft>
              <a:buNone/>
            </a:pPr>
            <a:r>
              <a:t/>
            </a:r>
            <a:endParaRPr sz="1400">
              <a:solidFill>
                <a:srgbClr val="000000"/>
              </a:solidFill>
              <a:highlight>
                <a:srgbClr val="FFFF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727650" y="696075"/>
            <a:ext cx="8056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ASPTFC</a:t>
            </a:r>
            <a:endParaRPr/>
          </a:p>
        </p:txBody>
      </p:sp>
      <p:sp>
        <p:nvSpPr>
          <p:cNvPr id="358" name="Google Shape;358;p48"/>
          <p:cNvSpPr txBox="1"/>
          <p:nvPr>
            <p:ph idx="1" type="body"/>
          </p:nvPr>
        </p:nvSpPr>
        <p:spPr>
          <a:xfrm>
            <a:off x="727650" y="1563300"/>
            <a:ext cx="7688700" cy="330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b="1" sz="1100">
              <a:solidFill>
                <a:srgbClr val="000000"/>
              </a:solidFill>
              <a:latin typeface="Arial"/>
              <a:ea typeface="Arial"/>
              <a:cs typeface="Arial"/>
              <a:sym typeface="Arial"/>
            </a:endParaRPr>
          </a:p>
          <a:p>
            <a:pPr indent="0" lvl="0" marL="0" rtl="0" algn="l">
              <a:spcBef>
                <a:spcPts val="1600"/>
              </a:spcBef>
              <a:spcAft>
                <a:spcPts val="0"/>
              </a:spcAft>
              <a:buNone/>
            </a:pPr>
            <a:r>
              <a:t/>
            </a:r>
            <a:endParaRPr b="1" sz="1100">
              <a:solidFill>
                <a:srgbClr val="000000"/>
              </a:solidFill>
              <a:latin typeface="Arial"/>
              <a:ea typeface="Arial"/>
              <a:cs typeface="Arial"/>
              <a:sym typeface="Arial"/>
            </a:endParaRPr>
          </a:p>
          <a:p>
            <a:pPr indent="0" lvl="0" marL="0" rtl="0" algn="ctr">
              <a:spcBef>
                <a:spcPts val="1600"/>
              </a:spcBef>
              <a:spcAft>
                <a:spcPts val="0"/>
              </a:spcAft>
              <a:buNone/>
            </a:pPr>
            <a:r>
              <a:rPr b="1" lang="en" sz="1100">
                <a:solidFill>
                  <a:srgbClr val="000000"/>
                </a:solidFill>
                <a:latin typeface="Arial"/>
                <a:ea typeface="Arial"/>
                <a:cs typeface="Arial"/>
                <a:sym typeface="Arial"/>
              </a:rPr>
              <a:t>Let's create a cultural shift that invites, validates, and honors the voice and resilience of PTF. To address the unique needs of PTF is to create an even more effective, more viable institution to better serve our students. </a:t>
            </a:r>
            <a:endParaRPr b="1" sz="1100">
              <a:solidFill>
                <a:srgbClr val="000000"/>
              </a:solidFill>
              <a:latin typeface="Arial"/>
              <a:ea typeface="Arial"/>
              <a:cs typeface="Arial"/>
              <a:sym typeface="Arial"/>
            </a:endParaRPr>
          </a:p>
          <a:p>
            <a:pPr indent="0" lvl="0" marL="0" rtl="0" algn="ctr">
              <a:spcBef>
                <a:spcPts val="1600"/>
              </a:spcBef>
              <a:spcAft>
                <a:spcPts val="0"/>
              </a:spcAft>
              <a:buNone/>
            </a:pPr>
            <a:r>
              <a:t/>
            </a:r>
            <a:endParaRPr b="1" sz="1100">
              <a:solidFill>
                <a:srgbClr val="000000"/>
              </a:solidFill>
              <a:latin typeface="Arial"/>
              <a:ea typeface="Arial"/>
              <a:cs typeface="Arial"/>
              <a:sym typeface="Arial"/>
            </a:endParaRPr>
          </a:p>
          <a:p>
            <a:pPr indent="0" lvl="0" marL="0" rtl="0" algn="ctr">
              <a:spcBef>
                <a:spcPts val="1600"/>
              </a:spcBef>
              <a:spcAft>
                <a:spcPts val="1600"/>
              </a:spcAft>
              <a:buNone/>
            </a:pPr>
            <a:r>
              <a:rPr b="1" lang="en" sz="1100">
                <a:solidFill>
                  <a:srgbClr val="000000"/>
                </a:solidFill>
                <a:latin typeface="Arial"/>
                <a:ea typeface="Arial"/>
                <a:cs typeface="Arial"/>
                <a:sym typeface="Arial"/>
              </a:rPr>
              <a:t>Become more involved with your </a:t>
            </a:r>
            <a:r>
              <a:rPr b="1" lang="en" sz="1100" u="sng">
                <a:solidFill>
                  <a:srgbClr val="000000"/>
                </a:solidFill>
                <a:latin typeface="Arial"/>
                <a:ea typeface="Arial"/>
                <a:cs typeface="Arial"/>
                <a:sym typeface="Arial"/>
              </a:rPr>
              <a:t>AFT Union</a:t>
            </a:r>
            <a:r>
              <a:rPr b="1" lang="en" sz="1100">
                <a:solidFill>
                  <a:srgbClr val="000000"/>
                </a:solidFill>
                <a:latin typeface="Arial"/>
                <a:ea typeface="Arial"/>
                <a:cs typeface="Arial"/>
                <a:sym typeface="Arial"/>
              </a:rPr>
              <a:t> and the </a:t>
            </a:r>
            <a:r>
              <a:rPr b="1" lang="en" sz="1100" u="sng">
                <a:solidFill>
                  <a:srgbClr val="000000"/>
                </a:solidFill>
                <a:latin typeface="Arial"/>
                <a:ea typeface="Arial"/>
                <a:cs typeface="Arial"/>
                <a:sym typeface="Arial"/>
              </a:rPr>
              <a:t>Academic Senate</a:t>
            </a:r>
            <a:r>
              <a:rPr b="1" lang="en" sz="1100">
                <a:solidFill>
                  <a:srgbClr val="000000"/>
                </a:solidFill>
                <a:latin typeface="Arial"/>
                <a:ea typeface="Arial"/>
                <a:cs typeface="Arial"/>
                <a:sym typeface="Arial"/>
              </a:rPr>
              <a:t>!!</a:t>
            </a:r>
            <a:endParaRPr b="1" sz="110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9"/>
          <p:cNvSpPr txBox="1"/>
          <p:nvPr>
            <p:ph type="title"/>
          </p:nvPr>
        </p:nvSpPr>
        <p:spPr>
          <a:xfrm>
            <a:off x="729450" y="1322450"/>
            <a:ext cx="7688400" cy="256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Participatory Governance at Grossmont College</a:t>
            </a:r>
            <a:endParaRPr/>
          </a:p>
          <a:p>
            <a:pPr indent="0" lvl="0" marL="0" rtl="0" algn="l">
              <a:spcBef>
                <a:spcPts val="0"/>
              </a:spcBef>
              <a:spcAft>
                <a:spcPts val="0"/>
              </a:spcAft>
              <a:buNone/>
            </a:pPr>
            <a:r>
              <a:rPr lang="en" sz="1800"/>
              <a:t>A Brief Introduction</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0"/>
          <p:cNvSpPr txBox="1"/>
          <p:nvPr>
            <p:ph type="title"/>
          </p:nvPr>
        </p:nvSpPr>
        <p:spPr>
          <a:xfrm>
            <a:off x="454350" y="459400"/>
            <a:ext cx="8235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Constituency Overview + Participatory Governance</a:t>
            </a:r>
            <a:endParaRPr/>
          </a:p>
        </p:txBody>
      </p:sp>
      <p:grpSp>
        <p:nvGrpSpPr>
          <p:cNvPr id="369" name="Google Shape;369;p50"/>
          <p:cNvGrpSpPr/>
          <p:nvPr/>
        </p:nvGrpSpPr>
        <p:grpSpPr>
          <a:xfrm>
            <a:off x="33938" y="1166803"/>
            <a:ext cx="9073084" cy="3791446"/>
            <a:chOff x="227499" y="3737"/>
            <a:chExt cx="10661673" cy="4455283"/>
          </a:xfrm>
        </p:grpSpPr>
        <p:sp>
          <p:nvSpPr>
            <p:cNvPr id="370" name="Google Shape;370;p50"/>
            <p:cNvSpPr/>
            <p:nvPr/>
          </p:nvSpPr>
          <p:spPr>
            <a:xfrm>
              <a:off x="5114056" y="2654198"/>
              <a:ext cx="50682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71" name="Google Shape;371;p50"/>
            <p:cNvSpPr/>
            <p:nvPr/>
          </p:nvSpPr>
          <p:spPr>
            <a:xfrm>
              <a:off x="5114056" y="2654198"/>
              <a:ext cx="36210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72" name="Google Shape;372;p50"/>
            <p:cNvSpPr/>
            <p:nvPr/>
          </p:nvSpPr>
          <p:spPr>
            <a:xfrm>
              <a:off x="5114056" y="2654198"/>
              <a:ext cx="21738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73" name="Google Shape;373;p50"/>
            <p:cNvSpPr/>
            <p:nvPr/>
          </p:nvSpPr>
          <p:spPr>
            <a:xfrm>
              <a:off x="5114056" y="2654198"/>
              <a:ext cx="8031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374" name="Google Shape;374;p50"/>
            <p:cNvSpPr/>
            <p:nvPr/>
          </p:nvSpPr>
          <p:spPr>
            <a:xfrm>
              <a:off x="2327948" y="3426323"/>
              <a:ext cx="54291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75" name="Google Shape;375;p50"/>
            <p:cNvSpPr/>
            <p:nvPr/>
          </p:nvSpPr>
          <p:spPr>
            <a:xfrm>
              <a:off x="2327948" y="3426323"/>
              <a:ext cx="42582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76" name="Google Shape;376;p50"/>
            <p:cNvSpPr/>
            <p:nvPr/>
          </p:nvSpPr>
          <p:spPr>
            <a:xfrm>
              <a:off x="2327948" y="3426323"/>
              <a:ext cx="30873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77" name="Google Shape;377;p50"/>
            <p:cNvSpPr/>
            <p:nvPr/>
          </p:nvSpPr>
          <p:spPr>
            <a:xfrm>
              <a:off x="2327948" y="3426323"/>
              <a:ext cx="19164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78" name="Google Shape;378;p50"/>
            <p:cNvSpPr/>
            <p:nvPr/>
          </p:nvSpPr>
          <p:spPr>
            <a:xfrm>
              <a:off x="2327948" y="3426323"/>
              <a:ext cx="7455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379" name="Google Shape;379;p50"/>
            <p:cNvSpPr/>
            <p:nvPr/>
          </p:nvSpPr>
          <p:spPr>
            <a:xfrm>
              <a:off x="1902703" y="3426323"/>
              <a:ext cx="425100" cy="205800"/>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80" name="Google Shape;380;p50"/>
            <p:cNvSpPr/>
            <p:nvPr/>
          </p:nvSpPr>
          <p:spPr>
            <a:xfrm>
              <a:off x="731860" y="3426323"/>
              <a:ext cx="1596000" cy="205800"/>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381" name="Google Shape;381;p50"/>
            <p:cNvSpPr/>
            <p:nvPr/>
          </p:nvSpPr>
          <p:spPr>
            <a:xfrm>
              <a:off x="2327948" y="2654198"/>
              <a:ext cx="2786100" cy="241200"/>
            </a:xfrm>
            <a:custGeom>
              <a:rect b="b" l="l" r="r" t="t"/>
              <a:pathLst>
                <a:path extrusionOk="0" h="120000" w="120000">
                  <a:moveTo>
                    <a:pt x="120000" y="0"/>
                  </a:moveTo>
                  <a:lnTo>
                    <a:pt x="120000" y="86358"/>
                  </a:lnTo>
                  <a:lnTo>
                    <a:pt x="0" y="86358"/>
                  </a:lnTo>
                  <a:lnTo>
                    <a:pt x="0" y="120000"/>
                  </a:lnTo>
                </a:path>
              </a:pathLst>
            </a:custGeom>
            <a:noFill/>
            <a:ln cap="flat" cmpd="sng" w="15875">
              <a:solidFill>
                <a:srgbClr val="A4193A"/>
              </a:solidFill>
              <a:prstDash val="solid"/>
              <a:round/>
              <a:headEnd len="sm" w="sm" type="none"/>
              <a:tailEnd len="sm" w="sm" type="none"/>
            </a:ln>
          </p:spPr>
        </p:sp>
        <p:sp>
          <p:nvSpPr>
            <p:cNvPr id="382" name="Google Shape;382;p50"/>
            <p:cNvSpPr/>
            <p:nvPr/>
          </p:nvSpPr>
          <p:spPr>
            <a:xfrm>
              <a:off x="5068336" y="1715925"/>
              <a:ext cx="91500" cy="188400"/>
            </a:xfrm>
            <a:custGeom>
              <a:rect b="b" l="l" r="r" t="t"/>
              <a:pathLst>
                <a:path extrusionOk="0" h="120000" w="120000">
                  <a:moveTo>
                    <a:pt x="71297" y="0"/>
                  </a:moveTo>
                  <a:lnTo>
                    <a:pt x="71297" y="76922"/>
                  </a:lnTo>
                  <a:lnTo>
                    <a:pt x="60000" y="76922"/>
                  </a:lnTo>
                  <a:lnTo>
                    <a:pt x="60000" y="120000"/>
                  </a:lnTo>
                </a:path>
              </a:pathLst>
            </a:custGeom>
            <a:noFill/>
            <a:ln cap="flat" cmpd="sng" w="15875">
              <a:solidFill>
                <a:srgbClr val="A4193A"/>
              </a:solidFill>
              <a:prstDash val="solid"/>
              <a:round/>
              <a:headEnd len="sm" w="sm" type="none"/>
              <a:tailEnd len="sm" w="sm" type="none"/>
            </a:ln>
          </p:spPr>
        </p:sp>
        <p:sp>
          <p:nvSpPr>
            <p:cNvPr id="383" name="Google Shape;383;p50"/>
            <p:cNvSpPr/>
            <p:nvPr/>
          </p:nvSpPr>
          <p:spPr>
            <a:xfrm>
              <a:off x="5076945" y="753743"/>
              <a:ext cx="91500" cy="212100"/>
            </a:xfrm>
            <a:custGeom>
              <a:rect b="b" l="l" r="r" t="t"/>
              <a:pathLst>
                <a:path extrusionOk="0" h="120000" w="120000">
                  <a:moveTo>
                    <a:pt x="60000" y="0"/>
                  </a:moveTo>
                  <a:lnTo>
                    <a:pt x="60000" y="120000"/>
                  </a:lnTo>
                </a:path>
              </a:pathLst>
            </a:custGeom>
            <a:noFill/>
            <a:ln cap="flat" cmpd="sng" w="15875">
              <a:solidFill>
                <a:srgbClr val="911432"/>
              </a:solidFill>
              <a:prstDash val="solid"/>
              <a:round/>
              <a:headEnd len="sm" w="sm" type="none"/>
              <a:tailEnd len="sm" w="sm" type="none"/>
            </a:ln>
          </p:spPr>
        </p:sp>
        <p:sp>
          <p:nvSpPr>
            <p:cNvPr id="384" name="Google Shape;384;p50"/>
            <p:cNvSpPr/>
            <p:nvPr/>
          </p:nvSpPr>
          <p:spPr>
            <a:xfrm>
              <a:off x="4618303" y="3737"/>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50"/>
            <p:cNvSpPr/>
            <p:nvPr/>
          </p:nvSpPr>
          <p:spPr>
            <a:xfrm>
              <a:off x="4699364" y="80744"/>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50"/>
            <p:cNvSpPr txBox="1"/>
            <p:nvPr/>
          </p:nvSpPr>
          <p:spPr>
            <a:xfrm>
              <a:off x="4721331" y="102711"/>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Governing Board</a:t>
              </a:r>
              <a:endParaRPr b="0" i="0" sz="1000" u="none" cap="none" strike="noStrike">
                <a:solidFill>
                  <a:srgbClr val="000000"/>
                </a:solidFill>
                <a:latin typeface="Cabin"/>
                <a:ea typeface="Cabin"/>
                <a:cs typeface="Cabin"/>
                <a:sym typeface="Cabin"/>
              </a:endParaRPr>
            </a:p>
          </p:txBody>
        </p:sp>
        <p:sp>
          <p:nvSpPr>
            <p:cNvPr id="387" name="Google Shape;387;p50"/>
            <p:cNvSpPr/>
            <p:nvPr/>
          </p:nvSpPr>
          <p:spPr>
            <a:xfrm>
              <a:off x="4618303" y="965918"/>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50"/>
            <p:cNvSpPr/>
            <p:nvPr/>
          </p:nvSpPr>
          <p:spPr>
            <a:xfrm>
              <a:off x="4699364" y="1042925"/>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50"/>
            <p:cNvSpPr txBox="1"/>
            <p:nvPr/>
          </p:nvSpPr>
          <p:spPr>
            <a:xfrm>
              <a:off x="4721331" y="1064892"/>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Chancellor </a:t>
              </a:r>
              <a:endParaRPr b="0" i="0" sz="1000" u="none" cap="none" strike="noStrike">
                <a:solidFill>
                  <a:srgbClr val="000000"/>
                </a:solidFill>
                <a:latin typeface="Cabin"/>
                <a:ea typeface="Cabin"/>
                <a:cs typeface="Cabin"/>
                <a:sym typeface="Cabin"/>
              </a:endParaRPr>
            </a:p>
          </p:txBody>
        </p:sp>
        <p:sp>
          <p:nvSpPr>
            <p:cNvPr id="390" name="Google Shape;390;p50"/>
            <p:cNvSpPr/>
            <p:nvPr/>
          </p:nvSpPr>
          <p:spPr>
            <a:xfrm>
              <a:off x="4609695" y="1904191"/>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50"/>
            <p:cNvSpPr/>
            <p:nvPr/>
          </p:nvSpPr>
          <p:spPr>
            <a:xfrm>
              <a:off x="4690755" y="1981199"/>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50"/>
            <p:cNvSpPr txBox="1"/>
            <p:nvPr/>
          </p:nvSpPr>
          <p:spPr>
            <a:xfrm>
              <a:off x="4712722" y="2003166"/>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President</a:t>
              </a:r>
              <a:endParaRPr b="0" i="0" sz="1000" u="none" cap="none" strike="noStrike">
                <a:solidFill>
                  <a:srgbClr val="000000"/>
                </a:solidFill>
                <a:latin typeface="Cabin"/>
                <a:ea typeface="Cabin"/>
                <a:cs typeface="Cabin"/>
                <a:sym typeface="Cabin"/>
              </a:endParaRPr>
            </a:p>
          </p:txBody>
        </p:sp>
        <p:sp>
          <p:nvSpPr>
            <p:cNvPr id="393" name="Google Shape;393;p50"/>
            <p:cNvSpPr/>
            <p:nvPr/>
          </p:nvSpPr>
          <p:spPr>
            <a:xfrm>
              <a:off x="1487892" y="2895271"/>
              <a:ext cx="1680000" cy="531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50"/>
            <p:cNvSpPr/>
            <p:nvPr/>
          </p:nvSpPr>
          <p:spPr>
            <a:xfrm>
              <a:off x="1568952" y="2972278"/>
              <a:ext cx="1680000" cy="531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50"/>
            <p:cNvSpPr txBox="1"/>
            <p:nvPr/>
          </p:nvSpPr>
          <p:spPr>
            <a:xfrm>
              <a:off x="1584506" y="2987832"/>
              <a:ext cx="1649100" cy="4998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900" u="none" cap="none" strike="noStrike">
                  <a:solidFill>
                    <a:srgbClr val="000000"/>
                  </a:solidFill>
                  <a:latin typeface="Cabin"/>
                  <a:ea typeface="Cabin"/>
                  <a:cs typeface="Cabin"/>
                  <a:sym typeface="Cabin"/>
                </a:rPr>
                <a:t>College Council</a:t>
              </a:r>
              <a:endParaRPr b="0" i="0" sz="900" u="none" cap="none" strike="noStrike">
                <a:solidFill>
                  <a:srgbClr val="000000"/>
                </a:solidFill>
                <a:latin typeface="Cabin"/>
                <a:ea typeface="Cabin"/>
                <a:cs typeface="Cabin"/>
                <a:sym typeface="Cabin"/>
              </a:endParaRPr>
            </a:p>
          </p:txBody>
        </p:sp>
        <p:sp>
          <p:nvSpPr>
            <p:cNvPr id="396" name="Google Shape;396;p50"/>
            <p:cNvSpPr/>
            <p:nvPr/>
          </p:nvSpPr>
          <p:spPr>
            <a:xfrm>
              <a:off x="227499"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50"/>
            <p:cNvSpPr/>
            <p:nvPr/>
          </p:nvSpPr>
          <p:spPr>
            <a:xfrm>
              <a:off x="308559"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50"/>
            <p:cNvSpPr txBox="1"/>
            <p:nvPr/>
          </p:nvSpPr>
          <p:spPr>
            <a:xfrm>
              <a:off x="330526"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399" name="Google Shape;399;p50"/>
            <p:cNvSpPr/>
            <p:nvPr/>
          </p:nvSpPr>
          <p:spPr>
            <a:xfrm>
              <a:off x="1398341"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50"/>
            <p:cNvSpPr/>
            <p:nvPr/>
          </p:nvSpPr>
          <p:spPr>
            <a:xfrm>
              <a:off x="1479402"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50"/>
            <p:cNvSpPr txBox="1"/>
            <p:nvPr/>
          </p:nvSpPr>
          <p:spPr>
            <a:xfrm>
              <a:off x="1501369"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02" name="Google Shape;402;p50"/>
            <p:cNvSpPr/>
            <p:nvPr/>
          </p:nvSpPr>
          <p:spPr>
            <a:xfrm>
              <a:off x="2569184"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50"/>
            <p:cNvSpPr/>
            <p:nvPr/>
          </p:nvSpPr>
          <p:spPr>
            <a:xfrm>
              <a:off x="2650244"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50"/>
            <p:cNvSpPr txBox="1"/>
            <p:nvPr/>
          </p:nvSpPr>
          <p:spPr>
            <a:xfrm>
              <a:off x="2672211"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05" name="Google Shape;405;p50"/>
            <p:cNvSpPr/>
            <p:nvPr/>
          </p:nvSpPr>
          <p:spPr>
            <a:xfrm>
              <a:off x="3740027"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0"/>
            <p:cNvSpPr/>
            <p:nvPr/>
          </p:nvSpPr>
          <p:spPr>
            <a:xfrm>
              <a:off x="3821087"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0"/>
            <p:cNvSpPr txBox="1"/>
            <p:nvPr/>
          </p:nvSpPr>
          <p:spPr>
            <a:xfrm>
              <a:off x="3843054"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08" name="Google Shape;408;p50"/>
            <p:cNvSpPr/>
            <p:nvPr/>
          </p:nvSpPr>
          <p:spPr>
            <a:xfrm>
              <a:off x="4910870"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0"/>
            <p:cNvSpPr/>
            <p:nvPr/>
          </p:nvSpPr>
          <p:spPr>
            <a:xfrm>
              <a:off x="4991930"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50"/>
            <p:cNvSpPr txBox="1"/>
            <p:nvPr/>
          </p:nvSpPr>
          <p:spPr>
            <a:xfrm>
              <a:off x="5013897"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11" name="Google Shape;411;p50"/>
            <p:cNvSpPr/>
            <p:nvPr/>
          </p:nvSpPr>
          <p:spPr>
            <a:xfrm>
              <a:off x="6081713"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50"/>
            <p:cNvSpPr/>
            <p:nvPr/>
          </p:nvSpPr>
          <p:spPr>
            <a:xfrm>
              <a:off x="6162773"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0"/>
            <p:cNvSpPr txBox="1"/>
            <p:nvPr/>
          </p:nvSpPr>
          <p:spPr>
            <a:xfrm>
              <a:off x="6184740"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14" name="Google Shape;414;p50"/>
            <p:cNvSpPr/>
            <p:nvPr/>
          </p:nvSpPr>
          <p:spPr>
            <a:xfrm>
              <a:off x="7252555"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50"/>
            <p:cNvSpPr/>
            <p:nvPr/>
          </p:nvSpPr>
          <p:spPr>
            <a:xfrm>
              <a:off x="7333616"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50"/>
            <p:cNvSpPr txBox="1"/>
            <p:nvPr/>
          </p:nvSpPr>
          <p:spPr>
            <a:xfrm>
              <a:off x="7355583"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Committee</a:t>
              </a:r>
              <a:endParaRPr b="0" i="0" sz="1000" u="none" cap="none" strike="noStrike">
                <a:solidFill>
                  <a:srgbClr val="000000"/>
                </a:solidFill>
                <a:latin typeface="Cabin"/>
                <a:ea typeface="Cabin"/>
                <a:cs typeface="Cabin"/>
                <a:sym typeface="Cabin"/>
              </a:endParaRPr>
            </a:p>
          </p:txBody>
        </p:sp>
        <p:sp>
          <p:nvSpPr>
            <p:cNvPr id="417" name="Google Shape;417;p50"/>
            <p:cNvSpPr/>
            <p:nvPr/>
          </p:nvSpPr>
          <p:spPr>
            <a:xfrm>
              <a:off x="5291118"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50"/>
            <p:cNvSpPr/>
            <p:nvPr/>
          </p:nvSpPr>
          <p:spPr>
            <a:xfrm>
              <a:off x="5372178"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50"/>
            <p:cNvSpPr txBox="1"/>
            <p:nvPr/>
          </p:nvSpPr>
          <p:spPr>
            <a:xfrm>
              <a:off x="5386156"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900" u="none" cap="none" strike="noStrike">
                  <a:solidFill>
                    <a:srgbClr val="000000"/>
                  </a:solidFill>
                  <a:latin typeface="Cabin"/>
                  <a:ea typeface="Cabin"/>
                  <a:cs typeface="Cabin"/>
                  <a:sym typeface="Cabin"/>
                </a:rPr>
                <a:t>Associated Students, Grossmont College</a:t>
              </a:r>
              <a:endParaRPr b="0" i="0" sz="900" u="none" cap="none" strike="noStrike">
                <a:solidFill>
                  <a:srgbClr val="000000"/>
                </a:solidFill>
                <a:latin typeface="Cabin"/>
                <a:ea typeface="Cabin"/>
                <a:cs typeface="Cabin"/>
                <a:sym typeface="Cabin"/>
              </a:endParaRPr>
            </a:p>
          </p:txBody>
        </p:sp>
        <p:sp>
          <p:nvSpPr>
            <p:cNvPr id="420" name="Google Shape;420;p50"/>
            <p:cNvSpPr/>
            <p:nvPr/>
          </p:nvSpPr>
          <p:spPr>
            <a:xfrm>
              <a:off x="6662037"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0"/>
            <p:cNvSpPr/>
            <p:nvPr/>
          </p:nvSpPr>
          <p:spPr>
            <a:xfrm>
              <a:off x="6743097"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0"/>
            <p:cNvSpPr txBox="1"/>
            <p:nvPr/>
          </p:nvSpPr>
          <p:spPr>
            <a:xfrm>
              <a:off x="6757075"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Classified Senate</a:t>
              </a:r>
              <a:endParaRPr b="0" i="0" sz="1000" u="none" cap="none" strike="noStrike">
                <a:solidFill>
                  <a:srgbClr val="000000"/>
                </a:solidFill>
                <a:latin typeface="Cabin"/>
                <a:ea typeface="Cabin"/>
                <a:cs typeface="Cabin"/>
                <a:sym typeface="Cabin"/>
              </a:endParaRPr>
            </a:p>
          </p:txBody>
        </p:sp>
        <p:sp>
          <p:nvSpPr>
            <p:cNvPr id="423" name="Google Shape;423;p50"/>
            <p:cNvSpPr/>
            <p:nvPr/>
          </p:nvSpPr>
          <p:spPr>
            <a:xfrm>
              <a:off x="8109121"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50"/>
            <p:cNvSpPr/>
            <p:nvPr/>
          </p:nvSpPr>
          <p:spPr>
            <a:xfrm>
              <a:off x="8190181"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50"/>
            <p:cNvSpPr txBox="1"/>
            <p:nvPr/>
          </p:nvSpPr>
          <p:spPr>
            <a:xfrm>
              <a:off x="8204159"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Academic Senate</a:t>
              </a:r>
              <a:endParaRPr b="0" i="0" sz="1000" u="none" cap="none" strike="noStrike">
                <a:solidFill>
                  <a:srgbClr val="000000"/>
                </a:solidFill>
                <a:latin typeface="Cabin"/>
                <a:ea typeface="Cabin"/>
                <a:cs typeface="Cabin"/>
                <a:sym typeface="Cabin"/>
              </a:endParaRPr>
            </a:p>
          </p:txBody>
        </p:sp>
        <p:sp>
          <p:nvSpPr>
            <p:cNvPr id="426" name="Google Shape;426;p50"/>
            <p:cNvSpPr/>
            <p:nvPr/>
          </p:nvSpPr>
          <p:spPr>
            <a:xfrm>
              <a:off x="9556212"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50"/>
            <p:cNvSpPr/>
            <p:nvPr/>
          </p:nvSpPr>
          <p:spPr>
            <a:xfrm>
              <a:off x="9637272"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50"/>
            <p:cNvSpPr txBox="1"/>
            <p:nvPr/>
          </p:nvSpPr>
          <p:spPr>
            <a:xfrm>
              <a:off x="9651250"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Administrators Association</a:t>
              </a:r>
              <a:endParaRPr b="0" i="0" sz="1000" u="none" cap="none" strike="noStrike">
                <a:solidFill>
                  <a:srgbClr val="000000"/>
                </a:solidFill>
                <a:latin typeface="Cabin"/>
                <a:ea typeface="Cabin"/>
                <a:cs typeface="Cabin"/>
                <a:sym typeface="Cabin"/>
              </a:endParaRPr>
            </a:p>
          </p:txBody>
        </p:sp>
      </p:grpSp>
      <p:sp>
        <p:nvSpPr>
          <p:cNvPr id="429" name="Google Shape;429;p50"/>
          <p:cNvSpPr/>
          <p:nvPr/>
        </p:nvSpPr>
        <p:spPr>
          <a:xfrm>
            <a:off x="0" y="4048775"/>
            <a:ext cx="7432500" cy="1094700"/>
          </a:xfrm>
          <a:prstGeom prst="ellipse">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0"/>
          <p:cNvSpPr/>
          <p:nvPr/>
        </p:nvSpPr>
        <p:spPr>
          <a:xfrm>
            <a:off x="487875" y="3299925"/>
            <a:ext cx="3051300" cy="1094700"/>
          </a:xfrm>
          <a:prstGeom prst="ellipse">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1000"/>
                                        <p:tgtEl>
                                          <p:spTgt spid="4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1000"/>
                                        <p:tgtEl>
                                          <p:spTgt spid="4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1"/>
          <p:cNvSpPr txBox="1"/>
          <p:nvPr>
            <p:ph type="title"/>
          </p:nvPr>
        </p:nvSpPr>
        <p:spPr>
          <a:xfrm>
            <a:off x="543750" y="416975"/>
            <a:ext cx="80565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Participatory Governance Committees</a:t>
            </a:r>
            <a:endParaRPr/>
          </a:p>
        </p:txBody>
      </p:sp>
      <p:grpSp>
        <p:nvGrpSpPr>
          <p:cNvPr id="436" name="Google Shape;436;p51"/>
          <p:cNvGrpSpPr/>
          <p:nvPr/>
        </p:nvGrpSpPr>
        <p:grpSpPr>
          <a:xfrm>
            <a:off x="2179123" y="1374177"/>
            <a:ext cx="4785761" cy="3622279"/>
            <a:chOff x="1875" y="414450"/>
            <a:chExt cx="4458922" cy="2502784"/>
          </a:xfrm>
        </p:grpSpPr>
        <p:sp>
          <p:nvSpPr>
            <p:cNvPr id="437" name="Google Shape;437;p51"/>
            <p:cNvSpPr/>
            <p:nvPr/>
          </p:nvSpPr>
          <p:spPr>
            <a:xfrm>
              <a:off x="2985938" y="1565898"/>
              <a:ext cx="607200" cy="91500"/>
            </a:xfrm>
            <a:custGeom>
              <a:rect b="b" l="l" r="r" t="t"/>
              <a:pathLst>
                <a:path extrusionOk="0" h="120000" w="120000">
                  <a:moveTo>
                    <a:pt x="120000" y="131154"/>
                  </a:moveTo>
                  <a:lnTo>
                    <a:pt x="0" y="131154"/>
                  </a:lnTo>
                  <a:lnTo>
                    <a:pt x="0" y="60000"/>
                  </a:lnTo>
                </a:path>
              </a:pathLst>
            </a:custGeom>
            <a:noFill/>
            <a:ln cap="flat" cmpd="sng" w="15875">
              <a:solidFill>
                <a:srgbClr val="911432"/>
              </a:solidFill>
              <a:prstDash val="solid"/>
              <a:round/>
              <a:headEnd len="sm" w="sm" type="none"/>
              <a:tailEnd len="sm" w="sm" type="none"/>
            </a:ln>
          </p:spPr>
        </p:sp>
        <p:sp>
          <p:nvSpPr>
            <p:cNvPr id="438" name="Google Shape;438;p51"/>
            <p:cNvSpPr/>
            <p:nvPr/>
          </p:nvSpPr>
          <p:spPr>
            <a:xfrm>
              <a:off x="869388" y="1665838"/>
              <a:ext cx="173400" cy="11190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439" name="Google Shape;439;p51"/>
            <p:cNvSpPr/>
            <p:nvPr/>
          </p:nvSpPr>
          <p:spPr>
            <a:xfrm>
              <a:off x="869388" y="1665838"/>
              <a:ext cx="173400" cy="7461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440" name="Google Shape;440;p51"/>
            <p:cNvSpPr/>
            <p:nvPr/>
          </p:nvSpPr>
          <p:spPr>
            <a:xfrm>
              <a:off x="869388" y="1665838"/>
              <a:ext cx="173400" cy="372900"/>
            </a:xfrm>
            <a:custGeom>
              <a:rect b="b" l="l" r="r" t="t"/>
              <a:pathLst>
                <a:path extrusionOk="0" h="120000" w="120000">
                  <a:moveTo>
                    <a:pt x="120000" y="0"/>
                  </a:moveTo>
                  <a:lnTo>
                    <a:pt x="60000" y="0"/>
                  </a:lnTo>
                  <a:lnTo>
                    <a:pt x="60000" y="120000"/>
                  </a:lnTo>
                  <a:lnTo>
                    <a:pt x="0" y="120000"/>
                  </a:lnTo>
                </a:path>
              </a:pathLst>
            </a:custGeom>
            <a:noFill/>
            <a:ln cap="flat" cmpd="sng" w="15875">
              <a:solidFill>
                <a:srgbClr val="A4193A"/>
              </a:solidFill>
              <a:prstDash val="solid"/>
              <a:round/>
              <a:headEnd len="sm" w="sm" type="none"/>
              <a:tailEnd len="sm" w="sm" type="none"/>
            </a:ln>
          </p:spPr>
        </p:sp>
        <p:sp>
          <p:nvSpPr>
            <p:cNvPr id="441" name="Google Shape;441;p51"/>
            <p:cNvSpPr/>
            <p:nvPr/>
          </p:nvSpPr>
          <p:spPr>
            <a:xfrm>
              <a:off x="869388" y="1620118"/>
              <a:ext cx="173400" cy="91500"/>
            </a:xfrm>
            <a:custGeom>
              <a:rect b="b" l="l" r="r" t="t"/>
              <a:pathLst>
                <a:path extrusionOk="0" h="120000" w="120000">
                  <a:moveTo>
                    <a:pt x="120000" y="60000"/>
                  </a:moveTo>
                  <a:lnTo>
                    <a:pt x="0" y="60000"/>
                  </a:lnTo>
                </a:path>
              </a:pathLst>
            </a:custGeom>
            <a:noFill/>
            <a:ln cap="flat" cmpd="sng" w="15875">
              <a:solidFill>
                <a:srgbClr val="A4193A"/>
              </a:solidFill>
              <a:prstDash val="solid"/>
              <a:round/>
              <a:headEnd len="sm" w="sm" type="none"/>
              <a:tailEnd len="sm" w="sm" type="none"/>
            </a:ln>
          </p:spPr>
        </p:sp>
        <p:sp>
          <p:nvSpPr>
            <p:cNvPr id="442" name="Google Shape;442;p51"/>
            <p:cNvSpPr/>
            <p:nvPr/>
          </p:nvSpPr>
          <p:spPr>
            <a:xfrm>
              <a:off x="869388" y="1292807"/>
              <a:ext cx="173400" cy="3729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443" name="Google Shape;443;p51"/>
            <p:cNvSpPr/>
            <p:nvPr/>
          </p:nvSpPr>
          <p:spPr>
            <a:xfrm>
              <a:off x="869388" y="919777"/>
              <a:ext cx="173400" cy="7461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444" name="Google Shape;444;p51"/>
            <p:cNvSpPr/>
            <p:nvPr/>
          </p:nvSpPr>
          <p:spPr>
            <a:xfrm>
              <a:off x="869388" y="546746"/>
              <a:ext cx="173400" cy="1119000"/>
            </a:xfrm>
            <a:custGeom>
              <a:rect b="b" l="l" r="r" t="t"/>
              <a:pathLst>
                <a:path extrusionOk="0" h="120000" w="120000">
                  <a:moveTo>
                    <a:pt x="120000" y="120000"/>
                  </a:moveTo>
                  <a:lnTo>
                    <a:pt x="60000" y="120000"/>
                  </a:lnTo>
                  <a:lnTo>
                    <a:pt x="60000" y="0"/>
                  </a:lnTo>
                  <a:lnTo>
                    <a:pt x="0" y="0"/>
                  </a:lnTo>
                </a:path>
              </a:pathLst>
            </a:custGeom>
            <a:noFill/>
            <a:ln cap="flat" cmpd="sng" w="15875">
              <a:solidFill>
                <a:srgbClr val="A4193A"/>
              </a:solidFill>
              <a:prstDash val="solid"/>
              <a:round/>
              <a:headEnd len="sm" w="sm" type="none"/>
              <a:tailEnd len="sm" w="sm" type="none"/>
            </a:ln>
          </p:spPr>
        </p:sp>
        <p:sp>
          <p:nvSpPr>
            <p:cNvPr id="445" name="Google Shape;445;p51"/>
            <p:cNvSpPr/>
            <p:nvPr/>
          </p:nvSpPr>
          <p:spPr>
            <a:xfrm>
              <a:off x="2378679" y="1620118"/>
              <a:ext cx="1214400" cy="91500"/>
            </a:xfrm>
            <a:custGeom>
              <a:rect b="b" l="l" r="r" t="t"/>
              <a:pathLst>
                <a:path extrusionOk="0" h="120000" w="120000">
                  <a:moveTo>
                    <a:pt x="120000" y="60000"/>
                  </a:moveTo>
                  <a:lnTo>
                    <a:pt x="0" y="60000"/>
                  </a:lnTo>
                </a:path>
              </a:pathLst>
            </a:custGeom>
            <a:noFill/>
            <a:ln cap="flat" cmpd="sng" w="15875">
              <a:solidFill>
                <a:srgbClr val="911432"/>
              </a:solidFill>
              <a:prstDash val="solid"/>
              <a:round/>
              <a:headEnd len="sm" w="sm" type="none"/>
              <a:tailEnd len="sm" w="sm" type="none"/>
            </a:ln>
          </p:spPr>
        </p:sp>
        <p:sp>
          <p:nvSpPr>
            <p:cNvPr id="446" name="Google Shape;446;p51"/>
            <p:cNvSpPr/>
            <p:nvPr/>
          </p:nvSpPr>
          <p:spPr>
            <a:xfrm>
              <a:off x="3593197" y="1533542"/>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47" name="Google Shape;447;p51"/>
            <p:cNvSpPr txBox="1"/>
            <p:nvPr/>
          </p:nvSpPr>
          <p:spPr>
            <a:xfrm>
              <a:off x="3593197" y="1533542"/>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1100"/>
                <a:buFont typeface="Cabin"/>
                <a:buNone/>
              </a:pPr>
              <a:r>
                <a:rPr b="0" i="0" lang="en" sz="1100" u="none" cap="none" strike="noStrike">
                  <a:solidFill>
                    <a:srgbClr val="000000"/>
                  </a:solidFill>
                  <a:latin typeface="Cabin"/>
                  <a:ea typeface="Cabin"/>
                  <a:cs typeface="Cabin"/>
                  <a:sym typeface="Cabin"/>
                </a:rPr>
                <a:t>President</a:t>
              </a:r>
              <a:endParaRPr b="0" i="0" sz="1100" u="none" cap="none" strike="noStrike">
                <a:solidFill>
                  <a:srgbClr val="000000"/>
                </a:solidFill>
                <a:latin typeface="Cabin"/>
                <a:ea typeface="Cabin"/>
                <a:cs typeface="Cabin"/>
                <a:sym typeface="Cabin"/>
              </a:endParaRPr>
            </a:p>
          </p:txBody>
        </p:sp>
        <p:sp>
          <p:nvSpPr>
            <p:cNvPr id="448" name="Google Shape;448;p51"/>
            <p:cNvSpPr/>
            <p:nvPr/>
          </p:nvSpPr>
          <p:spPr>
            <a:xfrm>
              <a:off x="1042890" y="1533542"/>
              <a:ext cx="1335900" cy="318900"/>
            </a:xfrm>
            <a:prstGeom prst="rect">
              <a:avLst/>
            </a:prstGeom>
            <a:solidFill>
              <a:srgbClr val="B71E42"/>
            </a:solidFill>
            <a:ln cap="flat" cmpd="sng" w="15875">
              <a:solidFill>
                <a:srgbClr val="85153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49" name="Google Shape;449;p51"/>
            <p:cNvSpPr txBox="1"/>
            <p:nvPr/>
          </p:nvSpPr>
          <p:spPr>
            <a:xfrm>
              <a:off x="1042890" y="1533542"/>
              <a:ext cx="1335900" cy="318900"/>
            </a:xfrm>
            <a:prstGeom prst="rect">
              <a:avLst/>
            </a:prstGeom>
            <a:noFill/>
            <a:ln>
              <a:noFill/>
            </a:ln>
          </p:spPr>
          <p:txBody>
            <a:bodyPr anchorCtr="0" anchor="ctr" bIns="6975" lIns="6975" spcFirstLastPara="1" rIns="6975" wrap="square" tIns="6975">
              <a:noAutofit/>
            </a:bodyPr>
            <a:lstStyle/>
            <a:p>
              <a:pPr indent="0" lvl="0" marL="0" marR="0" rtl="0" algn="ctr">
                <a:lnSpc>
                  <a:spcPct val="90000"/>
                </a:lnSpc>
                <a:spcBef>
                  <a:spcPts val="0"/>
                </a:spcBef>
                <a:spcAft>
                  <a:spcPts val="0"/>
                </a:spcAft>
                <a:buClr>
                  <a:srgbClr val="FFFFFF"/>
                </a:buClr>
                <a:buSzPts val="1400"/>
                <a:buFont typeface="Cabin"/>
                <a:buNone/>
              </a:pPr>
              <a:r>
                <a:rPr b="0" i="0" lang="en" sz="1400" u="none" cap="none" strike="noStrike">
                  <a:solidFill>
                    <a:srgbClr val="FFFFFF"/>
                  </a:solidFill>
                  <a:latin typeface="Cabin"/>
                  <a:ea typeface="Cabin"/>
                  <a:cs typeface="Cabin"/>
                  <a:sym typeface="Cabin"/>
                </a:rPr>
                <a:t>College Council</a:t>
              </a:r>
              <a:endParaRPr b="0" i="0" sz="1400" u="none" cap="none" strike="noStrike">
                <a:solidFill>
                  <a:srgbClr val="FFFFFF"/>
                </a:solidFill>
                <a:latin typeface="Cabin"/>
                <a:ea typeface="Cabin"/>
                <a:cs typeface="Cabin"/>
                <a:sym typeface="Cabin"/>
              </a:endParaRPr>
            </a:p>
          </p:txBody>
        </p:sp>
        <p:sp>
          <p:nvSpPr>
            <p:cNvPr id="450" name="Google Shape;450;p51"/>
            <p:cNvSpPr/>
            <p:nvPr/>
          </p:nvSpPr>
          <p:spPr>
            <a:xfrm>
              <a:off x="1875" y="414450"/>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51" name="Google Shape;451;p51"/>
            <p:cNvSpPr txBox="1"/>
            <p:nvPr/>
          </p:nvSpPr>
          <p:spPr>
            <a:xfrm>
              <a:off x="1875" y="414450"/>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1000"/>
                <a:buFont typeface="Cabin"/>
                <a:buNone/>
              </a:pPr>
              <a:r>
                <a:rPr b="0" i="0" lang="en" sz="900" u="none" cap="none" strike="noStrike">
                  <a:solidFill>
                    <a:srgbClr val="000000"/>
                  </a:solidFill>
                  <a:latin typeface="Cabin"/>
                  <a:ea typeface="Cabin"/>
                  <a:cs typeface="Cabin"/>
                  <a:sym typeface="Cabin"/>
                </a:rPr>
                <a:t>Budget Committee</a:t>
              </a:r>
              <a:endParaRPr b="0" i="0" sz="900" u="none" cap="none" strike="noStrike">
                <a:solidFill>
                  <a:srgbClr val="000000"/>
                </a:solidFill>
                <a:latin typeface="Cabin"/>
                <a:ea typeface="Cabin"/>
                <a:cs typeface="Cabin"/>
                <a:sym typeface="Cabin"/>
              </a:endParaRPr>
            </a:p>
          </p:txBody>
        </p:sp>
        <p:sp>
          <p:nvSpPr>
            <p:cNvPr id="452" name="Google Shape;452;p51"/>
            <p:cNvSpPr/>
            <p:nvPr/>
          </p:nvSpPr>
          <p:spPr>
            <a:xfrm>
              <a:off x="1875" y="787481"/>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53" name="Google Shape;453;p51"/>
            <p:cNvSpPr txBox="1"/>
            <p:nvPr/>
          </p:nvSpPr>
          <p:spPr>
            <a:xfrm>
              <a:off x="1875" y="787481"/>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900"/>
                <a:buFont typeface="Cabin"/>
                <a:buNone/>
              </a:pPr>
              <a:r>
                <a:rPr b="0" i="0" lang="en" sz="900" u="none" cap="none" strike="noStrike">
                  <a:solidFill>
                    <a:srgbClr val="000000"/>
                  </a:solidFill>
                  <a:latin typeface="Cabin"/>
                  <a:ea typeface="Cabin"/>
                  <a:cs typeface="Cabin"/>
                  <a:sym typeface="Cabin"/>
                </a:rPr>
                <a:t>Facilities Committee</a:t>
              </a:r>
              <a:endParaRPr b="0" i="0" sz="900" u="none" cap="none" strike="noStrike">
                <a:solidFill>
                  <a:srgbClr val="000000"/>
                </a:solidFill>
                <a:latin typeface="Cabin"/>
                <a:ea typeface="Cabin"/>
                <a:cs typeface="Cabin"/>
                <a:sym typeface="Cabin"/>
              </a:endParaRPr>
            </a:p>
          </p:txBody>
        </p:sp>
        <p:sp>
          <p:nvSpPr>
            <p:cNvPr id="454" name="Google Shape;454;p51"/>
            <p:cNvSpPr/>
            <p:nvPr/>
          </p:nvSpPr>
          <p:spPr>
            <a:xfrm>
              <a:off x="1875" y="1160512"/>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55" name="Google Shape;455;p51"/>
            <p:cNvSpPr txBox="1"/>
            <p:nvPr/>
          </p:nvSpPr>
          <p:spPr>
            <a:xfrm>
              <a:off x="1875" y="1160512"/>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700"/>
                <a:buFont typeface="Cabin"/>
                <a:buNone/>
              </a:pPr>
              <a:r>
                <a:rPr b="0" i="0" lang="en" sz="700" u="none" cap="none" strike="noStrike">
                  <a:solidFill>
                    <a:srgbClr val="000000"/>
                  </a:solidFill>
                  <a:latin typeface="Cabin"/>
                  <a:ea typeface="Cabin"/>
                  <a:cs typeface="Cabin"/>
                  <a:sym typeface="Cabin"/>
                </a:rPr>
                <a:t>Planning &amp; Institutional Effectiveness Committee</a:t>
              </a:r>
              <a:endParaRPr b="0" i="0" sz="700" u="none" cap="none" strike="noStrike">
                <a:solidFill>
                  <a:srgbClr val="000000"/>
                </a:solidFill>
                <a:latin typeface="Cabin"/>
                <a:ea typeface="Cabin"/>
                <a:cs typeface="Cabin"/>
                <a:sym typeface="Cabin"/>
              </a:endParaRPr>
            </a:p>
          </p:txBody>
        </p:sp>
        <p:sp>
          <p:nvSpPr>
            <p:cNvPr id="456" name="Google Shape;456;p51"/>
            <p:cNvSpPr/>
            <p:nvPr/>
          </p:nvSpPr>
          <p:spPr>
            <a:xfrm>
              <a:off x="1875" y="1533542"/>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57" name="Google Shape;457;p51"/>
            <p:cNvSpPr txBox="1"/>
            <p:nvPr/>
          </p:nvSpPr>
          <p:spPr>
            <a:xfrm>
              <a:off x="1875" y="1533542"/>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700"/>
                <a:buFont typeface="Cabin"/>
                <a:buNone/>
              </a:pPr>
              <a:r>
                <a:rPr b="0" i="0" lang="en" sz="800" u="none" cap="none" strike="noStrike">
                  <a:solidFill>
                    <a:srgbClr val="000000"/>
                  </a:solidFill>
                  <a:latin typeface="Cabin"/>
                  <a:ea typeface="Cabin"/>
                  <a:cs typeface="Cabin"/>
                  <a:sym typeface="Cabin"/>
                </a:rPr>
                <a:t>Professional Development Committee</a:t>
              </a:r>
              <a:endParaRPr b="0" i="0" sz="800" u="none" cap="none" strike="noStrike">
                <a:solidFill>
                  <a:srgbClr val="000000"/>
                </a:solidFill>
                <a:latin typeface="Cabin"/>
                <a:ea typeface="Cabin"/>
                <a:cs typeface="Cabin"/>
                <a:sym typeface="Cabin"/>
              </a:endParaRPr>
            </a:p>
          </p:txBody>
        </p:sp>
        <p:sp>
          <p:nvSpPr>
            <p:cNvPr id="458" name="Google Shape;458;p51"/>
            <p:cNvSpPr/>
            <p:nvPr/>
          </p:nvSpPr>
          <p:spPr>
            <a:xfrm>
              <a:off x="1875" y="1906573"/>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59" name="Google Shape;459;p51"/>
            <p:cNvSpPr txBox="1"/>
            <p:nvPr/>
          </p:nvSpPr>
          <p:spPr>
            <a:xfrm>
              <a:off x="1875" y="1906573"/>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700"/>
                <a:buFont typeface="Cabin"/>
                <a:buNone/>
              </a:pPr>
              <a:r>
                <a:rPr b="0" i="0" lang="en" sz="800" u="none" cap="none" strike="noStrike">
                  <a:solidFill>
                    <a:srgbClr val="000000"/>
                  </a:solidFill>
                  <a:latin typeface="Cabin"/>
                  <a:ea typeface="Cabin"/>
                  <a:cs typeface="Cabin"/>
                  <a:sym typeface="Cabin"/>
                </a:rPr>
                <a:t>Staffing Committees</a:t>
              </a:r>
              <a:endParaRPr b="0" i="0" sz="800" u="none" cap="none" strike="noStrike">
                <a:solidFill>
                  <a:srgbClr val="000000"/>
                </a:solidFill>
                <a:latin typeface="Cabin"/>
                <a:ea typeface="Cabin"/>
                <a:cs typeface="Cabin"/>
                <a:sym typeface="Cabin"/>
              </a:endParaRPr>
            </a:p>
          </p:txBody>
        </p:sp>
        <p:sp>
          <p:nvSpPr>
            <p:cNvPr id="460" name="Google Shape;460;p51"/>
            <p:cNvSpPr/>
            <p:nvPr/>
          </p:nvSpPr>
          <p:spPr>
            <a:xfrm>
              <a:off x="1875" y="2279604"/>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61" name="Google Shape;461;p51"/>
            <p:cNvSpPr txBox="1"/>
            <p:nvPr/>
          </p:nvSpPr>
          <p:spPr>
            <a:xfrm>
              <a:off x="1875" y="2279604"/>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800"/>
                <a:buFont typeface="Cabin"/>
                <a:buNone/>
              </a:pPr>
              <a:r>
                <a:rPr b="0" i="0" lang="en" sz="800" u="none" cap="none" strike="noStrike">
                  <a:solidFill>
                    <a:srgbClr val="000000"/>
                  </a:solidFill>
                  <a:latin typeface="Cabin"/>
                  <a:ea typeface="Cabin"/>
                  <a:cs typeface="Cabin"/>
                  <a:sym typeface="Cabin"/>
                </a:rPr>
                <a:t>Student Success &amp; Equity Committee</a:t>
              </a:r>
              <a:endParaRPr b="0" i="0" sz="800" u="none" cap="none" strike="noStrike">
                <a:solidFill>
                  <a:srgbClr val="000000"/>
                </a:solidFill>
                <a:latin typeface="Cabin"/>
                <a:ea typeface="Cabin"/>
                <a:cs typeface="Cabin"/>
                <a:sym typeface="Cabin"/>
              </a:endParaRPr>
            </a:p>
          </p:txBody>
        </p:sp>
        <p:sp>
          <p:nvSpPr>
            <p:cNvPr id="462" name="Google Shape;462;p51"/>
            <p:cNvSpPr/>
            <p:nvPr/>
          </p:nvSpPr>
          <p:spPr>
            <a:xfrm>
              <a:off x="1875" y="2652634"/>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63" name="Google Shape;463;p51"/>
            <p:cNvSpPr txBox="1"/>
            <p:nvPr/>
          </p:nvSpPr>
          <p:spPr>
            <a:xfrm>
              <a:off x="1875" y="2652634"/>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1000"/>
                <a:buFont typeface="Cabin"/>
                <a:buNone/>
              </a:pPr>
              <a:r>
                <a:rPr b="0" i="0" lang="en" sz="900" u="none" cap="none" strike="noStrike">
                  <a:solidFill>
                    <a:srgbClr val="000000"/>
                  </a:solidFill>
                  <a:latin typeface="Cabin"/>
                  <a:ea typeface="Cabin"/>
                  <a:cs typeface="Cabin"/>
                  <a:sym typeface="Cabin"/>
                </a:rPr>
                <a:t>Technology Committee</a:t>
              </a:r>
              <a:endParaRPr b="0" i="0" sz="900" u="none" cap="none" strike="noStrike">
                <a:solidFill>
                  <a:srgbClr val="000000"/>
                </a:solidFill>
                <a:latin typeface="Cabin"/>
                <a:ea typeface="Cabin"/>
                <a:cs typeface="Cabin"/>
                <a:sym typeface="Cabin"/>
              </a:endParaRPr>
            </a:p>
          </p:txBody>
        </p:sp>
        <p:sp>
          <p:nvSpPr>
            <p:cNvPr id="464" name="Google Shape;464;p51"/>
            <p:cNvSpPr/>
            <p:nvPr/>
          </p:nvSpPr>
          <p:spPr>
            <a:xfrm>
              <a:off x="2552181" y="1347027"/>
              <a:ext cx="867600" cy="264600"/>
            </a:xfrm>
            <a:prstGeom prst="rect">
              <a:avLst/>
            </a:prstGeom>
            <a:gradFill>
              <a:gsLst>
                <a:gs pos="0">
                  <a:srgbClr val="D6DFE2"/>
                </a:gs>
                <a:gs pos="100000">
                  <a:srgbClr val="97B1BB">
                    <a:alpha val="90980"/>
                  </a:srgbClr>
                </a:gs>
              </a:gsLst>
              <a:lin ang="5400012" scaled="0"/>
            </a:gradFill>
            <a:ln cap="flat" cmpd="sng" w="9525">
              <a:solidFill>
                <a:srgbClr val="6892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Cabin"/>
                <a:buNone/>
              </a:pPr>
              <a:r>
                <a:t/>
              </a:r>
              <a:endParaRPr b="0" i="0" sz="1800" u="none" cap="none" strike="noStrike">
                <a:solidFill>
                  <a:srgbClr val="000000"/>
                </a:solidFill>
                <a:latin typeface="Cabin"/>
                <a:ea typeface="Cabin"/>
                <a:cs typeface="Cabin"/>
                <a:sym typeface="Cabin"/>
              </a:endParaRPr>
            </a:p>
          </p:txBody>
        </p:sp>
        <p:sp>
          <p:nvSpPr>
            <p:cNvPr id="465" name="Google Shape;465;p51"/>
            <p:cNvSpPr txBox="1"/>
            <p:nvPr/>
          </p:nvSpPr>
          <p:spPr>
            <a:xfrm>
              <a:off x="2552181" y="1347027"/>
              <a:ext cx="867600" cy="2646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800"/>
                <a:buFont typeface="Cabin"/>
                <a:buNone/>
              </a:pPr>
              <a:r>
                <a:rPr b="0" i="0" lang="en" sz="800" u="none" cap="none" strike="noStrike">
                  <a:solidFill>
                    <a:srgbClr val="000000"/>
                  </a:solidFill>
                  <a:latin typeface="Cabin"/>
                  <a:ea typeface="Cabin"/>
                  <a:cs typeface="Cabin"/>
                  <a:sym typeface="Cabin"/>
                </a:rPr>
                <a:t>President’s Cabinet</a:t>
              </a:r>
              <a:endParaRPr b="0" i="0" sz="800" u="none" cap="none" strike="noStrike">
                <a:solidFill>
                  <a:srgbClr val="000000"/>
                </a:solidFill>
                <a:latin typeface="Cabin"/>
                <a:ea typeface="Cabin"/>
                <a:cs typeface="Cabin"/>
                <a:sym typeface="Cabin"/>
              </a:endParaRPr>
            </a:p>
          </p:txBody>
        </p:sp>
      </p:grpSp>
      <p:sp>
        <p:nvSpPr>
          <p:cNvPr id="466" name="Google Shape;466;p51"/>
          <p:cNvSpPr/>
          <p:nvPr/>
        </p:nvSpPr>
        <p:spPr>
          <a:xfrm>
            <a:off x="1466950" y="889975"/>
            <a:ext cx="3344700" cy="43911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1" name="Shape 471"/>
        <p:cNvGrpSpPr/>
        <p:nvPr/>
      </p:nvGrpSpPr>
      <p:grpSpPr>
        <a:xfrm>
          <a:off x="0" y="0"/>
          <a:ext cx="0" cy="0"/>
          <a:chOff x="0" y="0"/>
          <a:chExt cx="0" cy="0"/>
        </a:xfrm>
      </p:grpSpPr>
      <p:sp>
        <p:nvSpPr>
          <p:cNvPr id="472" name="Google Shape;472;p52"/>
          <p:cNvSpPr txBox="1"/>
          <p:nvPr>
            <p:ph type="title"/>
          </p:nvPr>
        </p:nvSpPr>
        <p:spPr>
          <a:xfrm>
            <a:off x="1094887" y="364434"/>
            <a:ext cx="7204200" cy="79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dk1"/>
              </a:buClr>
              <a:buSzPts val="2400"/>
              <a:buFont typeface="Cabin"/>
              <a:buNone/>
            </a:pPr>
            <a:r>
              <a:rPr b="0" i="0" lang="en" sz="2400" u="none" cap="none" strike="noStrike">
                <a:solidFill>
                  <a:schemeClr val="dk1"/>
                </a:solidFill>
                <a:latin typeface="Cabin"/>
                <a:ea typeface="Cabin"/>
                <a:cs typeface="Cabin"/>
                <a:sym typeface="Cabin"/>
              </a:rPr>
              <a:t>PARTICIPATORY VS. OPERATIONAL EXAMPLE</a:t>
            </a:r>
            <a:endParaRPr b="0" i="0" sz="2400" u="none" cap="none" strike="noStrike">
              <a:solidFill>
                <a:schemeClr val="dk1"/>
              </a:solidFill>
              <a:latin typeface="Cabin"/>
              <a:ea typeface="Cabin"/>
              <a:cs typeface="Cabin"/>
              <a:sym typeface="Cabin"/>
            </a:endParaRPr>
          </a:p>
        </p:txBody>
      </p:sp>
      <p:grpSp>
        <p:nvGrpSpPr>
          <p:cNvPr id="473" name="Google Shape;473;p52"/>
          <p:cNvGrpSpPr/>
          <p:nvPr/>
        </p:nvGrpSpPr>
        <p:grpSpPr>
          <a:xfrm>
            <a:off x="1468129" y="1538675"/>
            <a:ext cx="2418523" cy="2576729"/>
            <a:chOff x="204905" y="0"/>
            <a:chExt cx="3224697" cy="3435638"/>
          </a:xfrm>
        </p:grpSpPr>
        <p:sp>
          <p:nvSpPr>
            <p:cNvPr id="474" name="Google Shape;474;p52"/>
            <p:cNvSpPr/>
            <p:nvPr/>
          </p:nvSpPr>
          <p:spPr>
            <a:xfrm>
              <a:off x="1399931" y="1727224"/>
              <a:ext cx="633900" cy="1526100"/>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475" name="Google Shape;475;p52"/>
            <p:cNvSpPr/>
            <p:nvPr/>
          </p:nvSpPr>
          <p:spPr>
            <a:xfrm>
              <a:off x="1399931" y="1727224"/>
              <a:ext cx="633900" cy="1012200"/>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476" name="Google Shape;476;p52"/>
            <p:cNvSpPr/>
            <p:nvPr/>
          </p:nvSpPr>
          <p:spPr>
            <a:xfrm>
              <a:off x="1399931" y="1727224"/>
              <a:ext cx="633900" cy="498300"/>
            </a:xfrm>
            <a:custGeom>
              <a:rect b="b" l="l" r="r" t="t"/>
              <a:pathLst>
                <a:path extrusionOk="0" h="120000" w="120000">
                  <a:moveTo>
                    <a:pt x="120000" y="0"/>
                  </a:moveTo>
                  <a:lnTo>
                    <a:pt x="22627" y="0"/>
                  </a:lnTo>
                  <a:lnTo>
                    <a:pt x="22627" y="120000"/>
                  </a:lnTo>
                  <a:lnTo>
                    <a:pt x="0" y="120000"/>
                  </a:lnTo>
                </a:path>
              </a:pathLst>
            </a:custGeom>
            <a:noFill/>
            <a:ln cap="flat" cmpd="sng" w="15875">
              <a:solidFill>
                <a:srgbClr val="911432"/>
              </a:solidFill>
              <a:prstDash val="solid"/>
              <a:round/>
              <a:headEnd len="sm" w="sm" type="none"/>
              <a:tailEnd len="sm" w="sm" type="none"/>
            </a:ln>
          </p:spPr>
        </p:sp>
        <p:sp>
          <p:nvSpPr>
            <p:cNvPr id="477" name="Google Shape;477;p52"/>
            <p:cNvSpPr/>
            <p:nvPr/>
          </p:nvSpPr>
          <p:spPr>
            <a:xfrm>
              <a:off x="1399931" y="1666075"/>
              <a:ext cx="633900" cy="91500"/>
            </a:xfrm>
            <a:custGeom>
              <a:rect b="b" l="l" r="r" t="t"/>
              <a:pathLst>
                <a:path extrusionOk="0" h="120000" w="120000">
                  <a:moveTo>
                    <a:pt x="120000" y="80247"/>
                  </a:moveTo>
                  <a:lnTo>
                    <a:pt x="22627" y="80247"/>
                  </a:lnTo>
                  <a:lnTo>
                    <a:pt x="22627" y="60000"/>
                  </a:lnTo>
                  <a:lnTo>
                    <a:pt x="0" y="60000"/>
                  </a:lnTo>
                </a:path>
              </a:pathLst>
            </a:custGeom>
            <a:noFill/>
            <a:ln cap="flat" cmpd="sng" w="15875">
              <a:solidFill>
                <a:srgbClr val="911432"/>
              </a:solidFill>
              <a:prstDash val="solid"/>
              <a:round/>
              <a:headEnd len="sm" w="sm" type="none"/>
              <a:tailEnd len="sm" w="sm" type="none"/>
            </a:ln>
          </p:spPr>
        </p:sp>
        <p:sp>
          <p:nvSpPr>
            <p:cNvPr id="478" name="Google Shape;478;p52"/>
            <p:cNvSpPr/>
            <p:nvPr/>
          </p:nvSpPr>
          <p:spPr>
            <a:xfrm>
              <a:off x="1399931" y="1197934"/>
              <a:ext cx="633900" cy="52920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479" name="Google Shape;479;p52"/>
            <p:cNvSpPr/>
            <p:nvPr/>
          </p:nvSpPr>
          <p:spPr>
            <a:xfrm>
              <a:off x="1399931" y="684072"/>
              <a:ext cx="633900" cy="104310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480" name="Google Shape;480;p52"/>
            <p:cNvSpPr/>
            <p:nvPr/>
          </p:nvSpPr>
          <p:spPr>
            <a:xfrm>
              <a:off x="1399931" y="182241"/>
              <a:ext cx="633900" cy="1545000"/>
            </a:xfrm>
            <a:custGeom>
              <a:rect b="b" l="l" r="r" t="t"/>
              <a:pathLst>
                <a:path extrusionOk="0" h="120000" w="120000">
                  <a:moveTo>
                    <a:pt x="120000" y="120000"/>
                  </a:moveTo>
                  <a:lnTo>
                    <a:pt x="22627" y="120000"/>
                  </a:lnTo>
                  <a:lnTo>
                    <a:pt x="22627" y="0"/>
                  </a:lnTo>
                  <a:lnTo>
                    <a:pt x="0" y="0"/>
                  </a:lnTo>
                </a:path>
              </a:pathLst>
            </a:custGeom>
            <a:noFill/>
            <a:ln cap="flat" cmpd="sng" w="15875">
              <a:solidFill>
                <a:srgbClr val="911432"/>
              </a:solidFill>
              <a:prstDash val="solid"/>
              <a:round/>
              <a:headEnd len="sm" w="sm" type="none"/>
              <a:tailEnd len="sm" w="sm" type="none"/>
            </a:ln>
          </p:spPr>
        </p:sp>
        <p:sp>
          <p:nvSpPr>
            <p:cNvPr id="481" name="Google Shape;481;p52"/>
            <p:cNvSpPr/>
            <p:nvPr/>
          </p:nvSpPr>
          <p:spPr>
            <a:xfrm>
              <a:off x="2033702" y="1418122"/>
              <a:ext cx="1395900" cy="6183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2" name="Google Shape;482;p52"/>
            <p:cNvSpPr txBox="1"/>
            <p:nvPr/>
          </p:nvSpPr>
          <p:spPr>
            <a:xfrm>
              <a:off x="2033702" y="1418122"/>
              <a:ext cx="1395900" cy="618300"/>
            </a:xfrm>
            <a:prstGeom prst="rect">
              <a:avLst/>
            </a:prstGeom>
            <a:noFill/>
            <a:ln>
              <a:noFill/>
            </a:ln>
          </p:spPr>
          <p:txBody>
            <a:bodyPr anchorCtr="0" anchor="ctr" bIns="6650" lIns="6650" spcFirstLastPara="1" rIns="6650" wrap="square" tIns="6650">
              <a:noAutofit/>
            </a:bodyPr>
            <a:lstStyle/>
            <a:p>
              <a:pPr indent="0" lvl="0" marL="0" marR="0" rtl="0" algn="ctr">
                <a:lnSpc>
                  <a:spcPct val="90000"/>
                </a:lnSpc>
                <a:spcBef>
                  <a:spcPts val="0"/>
                </a:spcBef>
                <a:spcAft>
                  <a:spcPts val="0"/>
                </a:spcAft>
                <a:buClr>
                  <a:srgbClr val="000000"/>
                </a:buClr>
                <a:buSzPts val="1100"/>
                <a:buFont typeface="Arial"/>
                <a:buNone/>
              </a:pPr>
              <a:r>
                <a:rPr b="0" i="0" lang="en" sz="1100" u="none" cap="none" strike="noStrike">
                  <a:solidFill>
                    <a:schemeClr val="lt1"/>
                  </a:solidFill>
                  <a:latin typeface="Cabin"/>
                  <a:ea typeface="Cabin"/>
                  <a:cs typeface="Cabin"/>
                  <a:sym typeface="Cabin"/>
                </a:rPr>
                <a:t>College</a:t>
              </a:r>
              <a:r>
                <a:rPr b="0" i="0" lang="en" sz="800" u="none" cap="none" strike="noStrike">
                  <a:solidFill>
                    <a:schemeClr val="lt1"/>
                  </a:solidFill>
                  <a:latin typeface="Cabin"/>
                  <a:ea typeface="Cabin"/>
                  <a:cs typeface="Cabin"/>
                  <a:sym typeface="Cabin"/>
                </a:rPr>
                <a:t> </a:t>
              </a:r>
              <a:r>
                <a:rPr b="0" i="0" lang="en" sz="1100" u="none" cap="none" strike="noStrike">
                  <a:solidFill>
                    <a:schemeClr val="lt1"/>
                  </a:solidFill>
                  <a:latin typeface="Cabin"/>
                  <a:ea typeface="Cabin"/>
                  <a:cs typeface="Cabin"/>
                  <a:sym typeface="Cabin"/>
                </a:rPr>
                <a:t>Council</a:t>
              </a:r>
              <a:endParaRPr b="0" i="0" sz="600" u="none" cap="none" strike="noStrike">
                <a:solidFill>
                  <a:schemeClr val="lt1"/>
                </a:solidFill>
                <a:latin typeface="Cabin"/>
                <a:ea typeface="Cabin"/>
                <a:cs typeface="Cabin"/>
                <a:sym typeface="Cabin"/>
              </a:endParaRPr>
            </a:p>
          </p:txBody>
        </p:sp>
        <p:sp>
          <p:nvSpPr>
            <p:cNvPr id="483" name="Google Shape;483;p52"/>
            <p:cNvSpPr/>
            <p:nvPr/>
          </p:nvSpPr>
          <p:spPr>
            <a:xfrm>
              <a:off x="204905" y="0"/>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4" name="Google Shape;484;p52"/>
            <p:cNvSpPr txBox="1"/>
            <p:nvPr/>
          </p:nvSpPr>
          <p:spPr>
            <a:xfrm>
              <a:off x="204905" y="0"/>
              <a:ext cx="1194900" cy="364500"/>
            </a:xfrm>
            <a:prstGeom prst="rect">
              <a:avLst/>
            </a:prstGeom>
            <a:noFill/>
            <a:ln>
              <a:noFill/>
            </a:ln>
          </p:spPr>
          <p:txBody>
            <a:bodyPr anchorCtr="0" anchor="ctr" bIns="4775" lIns="4775" spcFirstLastPara="1" rIns="4775" wrap="square" tIns="4775">
              <a:noAutofit/>
            </a:bodyPr>
            <a:lstStyle/>
            <a:p>
              <a:pPr indent="0" lvl="0" marL="0" marR="0" rtl="0" algn="ctr">
                <a:lnSpc>
                  <a:spcPct val="90000"/>
                </a:lnSpc>
                <a:spcBef>
                  <a:spcPts val="0"/>
                </a:spcBef>
                <a:spcAft>
                  <a:spcPts val="0"/>
                </a:spcAft>
                <a:buClr>
                  <a:srgbClr val="000000"/>
                </a:buClr>
                <a:buSzPts val="800"/>
                <a:buFont typeface="Arial"/>
                <a:buNone/>
              </a:pPr>
              <a:r>
                <a:rPr b="0" i="0" lang="en" sz="800" u="none" cap="none" strike="noStrike">
                  <a:solidFill>
                    <a:schemeClr val="lt1"/>
                  </a:solidFill>
                  <a:latin typeface="Cabin"/>
                  <a:ea typeface="Cabin"/>
                  <a:cs typeface="Cabin"/>
                  <a:sym typeface="Cabin"/>
                </a:rPr>
                <a:t>Budget Committee</a:t>
              </a:r>
              <a:endParaRPr b="0" i="0" sz="600" u="none" cap="none" strike="noStrike">
                <a:solidFill>
                  <a:schemeClr val="lt1"/>
                </a:solidFill>
                <a:latin typeface="Cabin"/>
                <a:ea typeface="Cabin"/>
                <a:cs typeface="Cabin"/>
                <a:sym typeface="Cabin"/>
              </a:endParaRPr>
            </a:p>
          </p:txBody>
        </p:sp>
        <p:sp>
          <p:nvSpPr>
            <p:cNvPr id="485" name="Google Shape;485;p52"/>
            <p:cNvSpPr/>
            <p:nvPr/>
          </p:nvSpPr>
          <p:spPr>
            <a:xfrm>
              <a:off x="204905" y="501831"/>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6" name="Google Shape;486;p52"/>
            <p:cNvSpPr txBox="1"/>
            <p:nvPr/>
          </p:nvSpPr>
          <p:spPr>
            <a:xfrm>
              <a:off x="204905" y="501831"/>
              <a:ext cx="1194900" cy="364500"/>
            </a:xfrm>
            <a:prstGeom prst="rect">
              <a:avLst/>
            </a:prstGeom>
            <a:noFill/>
            <a:ln>
              <a:noFill/>
            </a:ln>
          </p:spPr>
          <p:txBody>
            <a:bodyPr anchorCtr="0" anchor="ctr" bIns="4775" lIns="4775" spcFirstLastPara="1" rIns="4775" wrap="square" tIns="4775">
              <a:noAutofit/>
            </a:bodyPr>
            <a:lstStyle/>
            <a:p>
              <a:pPr indent="0" lvl="0" marL="0" marR="0" rtl="0" algn="ctr">
                <a:lnSpc>
                  <a:spcPct val="90000"/>
                </a:lnSpc>
                <a:spcBef>
                  <a:spcPts val="0"/>
                </a:spcBef>
                <a:spcAft>
                  <a:spcPts val="0"/>
                </a:spcAft>
                <a:buClr>
                  <a:srgbClr val="000000"/>
                </a:buClr>
                <a:buSzPts val="800"/>
                <a:buFont typeface="Arial"/>
                <a:buNone/>
              </a:pPr>
              <a:r>
                <a:rPr b="0" i="0" lang="en" sz="800" u="none" cap="none" strike="noStrike">
                  <a:solidFill>
                    <a:schemeClr val="lt1"/>
                  </a:solidFill>
                  <a:latin typeface="Cabin"/>
                  <a:ea typeface="Cabin"/>
                  <a:cs typeface="Cabin"/>
                  <a:sym typeface="Cabin"/>
                </a:rPr>
                <a:t>Facilities Committee</a:t>
              </a:r>
              <a:endParaRPr b="0" i="0" sz="600" u="none" cap="none" strike="noStrike">
                <a:solidFill>
                  <a:schemeClr val="lt1"/>
                </a:solidFill>
                <a:latin typeface="Cabin"/>
                <a:ea typeface="Cabin"/>
                <a:cs typeface="Cabin"/>
                <a:sym typeface="Cabin"/>
              </a:endParaRPr>
            </a:p>
          </p:txBody>
        </p:sp>
        <p:sp>
          <p:nvSpPr>
            <p:cNvPr id="487" name="Google Shape;487;p52"/>
            <p:cNvSpPr/>
            <p:nvPr/>
          </p:nvSpPr>
          <p:spPr>
            <a:xfrm>
              <a:off x="204905" y="1015692"/>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88" name="Google Shape;488;p52"/>
            <p:cNvSpPr txBox="1"/>
            <p:nvPr/>
          </p:nvSpPr>
          <p:spPr>
            <a:xfrm>
              <a:off x="204905" y="1015692"/>
              <a:ext cx="1194900" cy="3645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600"/>
                <a:buFont typeface="Arial"/>
                <a:buNone/>
              </a:pPr>
              <a:r>
                <a:rPr b="0" i="0" lang="en" sz="600" u="none" cap="none" strike="noStrike">
                  <a:solidFill>
                    <a:schemeClr val="lt1"/>
                  </a:solidFill>
                  <a:latin typeface="Cabin"/>
                  <a:ea typeface="Cabin"/>
                  <a:cs typeface="Cabin"/>
                  <a:sym typeface="Cabin"/>
                </a:rPr>
                <a:t>Planning &amp; Institutional Effectiveness Committee</a:t>
              </a:r>
              <a:endParaRPr b="0" i="0" sz="600" u="none" cap="none" strike="noStrike">
                <a:solidFill>
                  <a:schemeClr val="lt1"/>
                </a:solidFill>
                <a:latin typeface="Cabin"/>
                <a:ea typeface="Cabin"/>
                <a:cs typeface="Cabin"/>
                <a:sym typeface="Cabin"/>
              </a:endParaRPr>
            </a:p>
          </p:txBody>
        </p:sp>
        <p:sp>
          <p:nvSpPr>
            <p:cNvPr id="489" name="Google Shape;489;p52"/>
            <p:cNvSpPr/>
            <p:nvPr/>
          </p:nvSpPr>
          <p:spPr>
            <a:xfrm>
              <a:off x="204905" y="1529554"/>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0" name="Google Shape;490;p52"/>
            <p:cNvSpPr txBox="1"/>
            <p:nvPr/>
          </p:nvSpPr>
          <p:spPr>
            <a:xfrm>
              <a:off x="204905" y="1529554"/>
              <a:ext cx="1194900" cy="3645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600"/>
                <a:buFont typeface="Arial"/>
                <a:buNone/>
              </a:pPr>
              <a:r>
                <a:rPr b="0" i="0" lang="en" sz="600" u="none" cap="none" strike="noStrike">
                  <a:solidFill>
                    <a:schemeClr val="lt1"/>
                  </a:solidFill>
                  <a:latin typeface="Cabin"/>
                  <a:ea typeface="Cabin"/>
                  <a:cs typeface="Cabin"/>
                  <a:sym typeface="Cabin"/>
                </a:rPr>
                <a:t>Professional Development Committee</a:t>
              </a:r>
              <a:endParaRPr b="0" i="0" sz="600" u="none" cap="none" strike="noStrike">
                <a:solidFill>
                  <a:schemeClr val="lt1"/>
                </a:solidFill>
                <a:latin typeface="Cabin"/>
                <a:ea typeface="Cabin"/>
                <a:cs typeface="Cabin"/>
                <a:sym typeface="Cabin"/>
              </a:endParaRPr>
            </a:p>
          </p:txBody>
        </p:sp>
        <p:sp>
          <p:nvSpPr>
            <p:cNvPr id="491" name="Google Shape;491;p52"/>
            <p:cNvSpPr/>
            <p:nvPr/>
          </p:nvSpPr>
          <p:spPr>
            <a:xfrm>
              <a:off x="204905" y="2043415"/>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2" name="Google Shape;492;p52"/>
            <p:cNvSpPr txBox="1"/>
            <p:nvPr/>
          </p:nvSpPr>
          <p:spPr>
            <a:xfrm>
              <a:off x="204905" y="2043415"/>
              <a:ext cx="1194900" cy="3645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600"/>
                <a:buFont typeface="Arial"/>
                <a:buNone/>
              </a:pPr>
              <a:r>
                <a:rPr b="0" i="0" lang="en" sz="600" u="none" cap="none" strike="noStrike">
                  <a:solidFill>
                    <a:schemeClr val="lt1"/>
                  </a:solidFill>
                  <a:latin typeface="Cabin"/>
                  <a:ea typeface="Cabin"/>
                  <a:cs typeface="Cabin"/>
                  <a:sym typeface="Cabin"/>
                </a:rPr>
                <a:t>Staffing Committee</a:t>
              </a:r>
              <a:endParaRPr b="0" i="0" sz="600" u="none" cap="none" strike="noStrike">
                <a:solidFill>
                  <a:schemeClr val="lt1"/>
                </a:solidFill>
                <a:latin typeface="Cabin"/>
                <a:ea typeface="Cabin"/>
                <a:cs typeface="Cabin"/>
                <a:sym typeface="Cabin"/>
              </a:endParaRPr>
            </a:p>
          </p:txBody>
        </p:sp>
        <p:sp>
          <p:nvSpPr>
            <p:cNvPr id="493" name="Google Shape;493;p52"/>
            <p:cNvSpPr/>
            <p:nvPr/>
          </p:nvSpPr>
          <p:spPr>
            <a:xfrm>
              <a:off x="204905" y="2557277"/>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4" name="Google Shape;494;p52"/>
            <p:cNvSpPr txBox="1"/>
            <p:nvPr/>
          </p:nvSpPr>
          <p:spPr>
            <a:xfrm>
              <a:off x="204905" y="2557277"/>
              <a:ext cx="1194900" cy="3645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600"/>
                <a:buFont typeface="Arial"/>
                <a:buNone/>
              </a:pPr>
              <a:r>
                <a:rPr b="0" i="0" lang="en" sz="600" u="none" cap="none" strike="noStrike">
                  <a:solidFill>
                    <a:schemeClr val="lt1"/>
                  </a:solidFill>
                  <a:latin typeface="Cabin"/>
                  <a:ea typeface="Cabin"/>
                  <a:cs typeface="Cabin"/>
                  <a:sym typeface="Cabin"/>
                </a:rPr>
                <a:t>Student Success &amp; Equity Committee</a:t>
              </a:r>
              <a:endParaRPr b="0" i="0" sz="600" u="none" cap="none" strike="noStrike">
                <a:solidFill>
                  <a:schemeClr val="lt1"/>
                </a:solidFill>
                <a:latin typeface="Cabin"/>
                <a:ea typeface="Cabin"/>
                <a:cs typeface="Cabin"/>
                <a:sym typeface="Cabin"/>
              </a:endParaRPr>
            </a:p>
          </p:txBody>
        </p:sp>
        <p:sp>
          <p:nvSpPr>
            <p:cNvPr id="495" name="Google Shape;495;p52"/>
            <p:cNvSpPr/>
            <p:nvPr/>
          </p:nvSpPr>
          <p:spPr>
            <a:xfrm>
              <a:off x="204905" y="3071138"/>
              <a:ext cx="1194900" cy="3645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96" name="Google Shape;496;p52"/>
            <p:cNvSpPr txBox="1"/>
            <p:nvPr/>
          </p:nvSpPr>
          <p:spPr>
            <a:xfrm>
              <a:off x="204905" y="3071138"/>
              <a:ext cx="1194900" cy="364500"/>
            </a:xfrm>
            <a:prstGeom prst="rect">
              <a:avLst/>
            </a:prstGeom>
            <a:noFill/>
            <a:ln>
              <a:noFill/>
            </a:ln>
          </p:spPr>
          <p:txBody>
            <a:bodyPr anchorCtr="0" anchor="ctr" bIns="3800" lIns="3800" spcFirstLastPara="1" rIns="3800" wrap="square" tIns="3800">
              <a:noAutofit/>
            </a:bodyPr>
            <a:lstStyle/>
            <a:p>
              <a:pPr indent="0" lvl="0" marL="0" marR="0" rtl="0" algn="ctr">
                <a:lnSpc>
                  <a:spcPct val="90000"/>
                </a:lnSpc>
                <a:spcBef>
                  <a:spcPts val="0"/>
                </a:spcBef>
                <a:spcAft>
                  <a:spcPts val="0"/>
                </a:spcAft>
                <a:buClr>
                  <a:srgbClr val="000000"/>
                </a:buClr>
                <a:buSzPts val="600"/>
                <a:buFont typeface="Arial"/>
                <a:buNone/>
              </a:pPr>
              <a:r>
                <a:rPr b="0" i="0" lang="en" sz="600" u="none" cap="none" strike="noStrike">
                  <a:solidFill>
                    <a:schemeClr val="lt1"/>
                  </a:solidFill>
                  <a:latin typeface="Cabin"/>
                  <a:ea typeface="Cabin"/>
                  <a:cs typeface="Cabin"/>
                  <a:sym typeface="Cabin"/>
                </a:rPr>
                <a:t>Technology Committee</a:t>
              </a:r>
              <a:endParaRPr b="0" i="0" sz="600" u="none" cap="none" strike="noStrike">
                <a:solidFill>
                  <a:schemeClr val="lt1"/>
                </a:solidFill>
                <a:latin typeface="Cabin"/>
                <a:ea typeface="Cabin"/>
                <a:cs typeface="Cabin"/>
                <a:sym typeface="Cabin"/>
              </a:endParaRPr>
            </a:p>
          </p:txBody>
        </p:sp>
      </p:grpSp>
      <p:grpSp>
        <p:nvGrpSpPr>
          <p:cNvPr id="497" name="Google Shape;497;p52"/>
          <p:cNvGrpSpPr/>
          <p:nvPr/>
        </p:nvGrpSpPr>
        <p:grpSpPr>
          <a:xfrm>
            <a:off x="4230167" y="2180917"/>
            <a:ext cx="3884172" cy="1251889"/>
            <a:chOff x="1423" y="886237"/>
            <a:chExt cx="5178896" cy="1669185"/>
          </a:xfrm>
        </p:grpSpPr>
        <p:sp>
          <p:nvSpPr>
            <p:cNvPr id="498" name="Google Shape;498;p52"/>
            <p:cNvSpPr/>
            <p:nvPr/>
          </p:nvSpPr>
          <p:spPr>
            <a:xfrm>
              <a:off x="3460988" y="1720760"/>
              <a:ext cx="286500" cy="615900"/>
            </a:xfrm>
            <a:custGeom>
              <a:rect b="b" l="l" r="r" t="t"/>
              <a:pathLst>
                <a:path extrusionOk="0" h="120000" w="120000">
                  <a:moveTo>
                    <a:pt x="0" y="0"/>
                  </a:moveTo>
                  <a:lnTo>
                    <a:pt x="60000" y="0"/>
                  </a:lnTo>
                  <a:lnTo>
                    <a:pt x="60000" y="120000"/>
                  </a:lnTo>
                  <a:lnTo>
                    <a:pt x="120000" y="120000"/>
                  </a:lnTo>
                </a:path>
              </a:pathLst>
            </a:custGeom>
            <a:noFill/>
            <a:ln cap="flat" cmpd="sng" w="15875">
              <a:solidFill>
                <a:srgbClr val="A4193A"/>
              </a:solidFill>
              <a:prstDash val="solid"/>
              <a:round/>
              <a:headEnd len="sm" w="sm" type="none"/>
              <a:tailEnd len="sm" w="sm" type="none"/>
            </a:ln>
          </p:spPr>
        </p:sp>
        <p:sp>
          <p:nvSpPr>
            <p:cNvPr id="499" name="Google Shape;499;p52"/>
            <p:cNvSpPr/>
            <p:nvPr/>
          </p:nvSpPr>
          <p:spPr>
            <a:xfrm>
              <a:off x="3460988" y="1675039"/>
              <a:ext cx="286500" cy="91500"/>
            </a:xfrm>
            <a:custGeom>
              <a:rect b="b" l="l" r="r" t="t"/>
              <a:pathLst>
                <a:path extrusionOk="0" h="120000" w="120000">
                  <a:moveTo>
                    <a:pt x="0" y="60000"/>
                  </a:moveTo>
                  <a:lnTo>
                    <a:pt x="120000" y="60000"/>
                  </a:lnTo>
                </a:path>
              </a:pathLst>
            </a:custGeom>
            <a:noFill/>
            <a:ln cap="flat" cmpd="sng" w="15875">
              <a:solidFill>
                <a:srgbClr val="A4193A"/>
              </a:solidFill>
              <a:prstDash val="solid"/>
              <a:round/>
              <a:headEnd len="sm" w="sm" type="none"/>
              <a:tailEnd len="sm" w="sm" type="none"/>
            </a:ln>
          </p:spPr>
        </p:sp>
        <p:sp>
          <p:nvSpPr>
            <p:cNvPr id="500" name="Google Shape;500;p52"/>
            <p:cNvSpPr/>
            <p:nvPr/>
          </p:nvSpPr>
          <p:spPr>
            <a:xfrm>
              <a:off x="3460988" y="1104717"/>
              <a:ext cx="286500" cy="615900"/>
            </a:xfrm>
            <a:custGeom>
              <a:rect b="b" l="l" r="r" t="t"/>
              <a:pathLst>
                <a:path extrusionOk="0" h="120000" w="120000">
                  <a:moveTo>
                    <a:pt x="0" y="120000"/>
                  </a:moveTo>
                  <a:lnTo>
                    <a:pt x="60000" y="120000"/>
                  </a:lnTo>
                  <a:lnTo>
                    <a:pt x="60000" y="0"/>
                  </a:lnTo>
                  <a:lnTo>
                    <a:pt x="120000" y="0"/>
                  </a:lnTo>
                </a:path>
              </a:pathLst>
            </a:custGeom>
            <a:noFill/>
            <a:ln cap="flat" cmpd="sng" w="15875">
              <a:solidFill>
                <a:srgbClr val="A4193A"/>
              </a:solidFill>
              <a:prstDash val="solid"/>
              <a:round/>
              <a:headEnd len="sm" w="sm" type="none"/>
              <a:tailEnd len="sm" w="sm" type="none"/>
            </a:ln>
          </p:spPr>
        </p:sp>
        <p:sp>
          <p:nvSpPr>
            <p:cNvPr id="501" name="Google Shape;501;p52"/>
            <p:cNvSpPr/>
            <p:nvPr/>
          </p:nvSpPr>
          <p:spPr>
            <a:xfrm>
              <a:off x="1603720" y="1675039"/>
              <a:ext cx="286500" cy="91500"/>
            </a:xfrm>
            <a:custGeom>
              <a:rect b="b" l="l" r="r" t="t"/>
              <a:pathLst>
                <a:path extrusionOk="0" h="120000" w="120000">
                  <a:moveTo>
                    <a:pt x="0" y="60000"/>
                  </a:moveTo>
                  <a:lnTo>
                    <a:pt x="120000" y="60000"/>
                  </a:lnTo>
                </a:path>
              </a:pathLst>
            </a:custGeom>
            <a:noFill/>
            <a:ln cap="flat" cmpd="sng" w="15875">
              <a:solidFill>
                <a:srgbClr val="911432"/>
              </a:solidFill>
              <a:prstDash val="solid"/>
              <a:round/>
              <a:headEnd len="sm" w="sm" type="none"/>
              <a:tailEnd len="sm" w="sm" type="none"/>
            </a:ln>
          </p:spPr>
        </p:sp>
        <p:sp>
          <p:nvSpPr>
            <p:cNvPr id="502" name="Google Shape;502;p52"/>
            <p:cNvSpPr/>
            <p:nvPr/>
          </p:nvSpPr>
          <p:spPr>
            <a:xfrm>
              <a:off x="1423" y="1391846"/>
              <a:ext cx="1602300" cy="6579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3" name="Google Shape;503;p52"/>
            <p:cNvSpPr txBox="1"/>
            <p:nvPr/>
          </p:nvSpPr>
          <p:spPr>
            <a:xfrm>
              <a:off x="1423" y="1391846"/>
              <a:ext cx="1602300" cy="657900"/>
            </a:xfrm>
            <a:prstGeom prst="rect">
              <a:avLst/>
            </a:prstGeom>
            <a:noFill/>
            <a:ln>
              <a:noFill/>
            </a:ln>
          </p:spPr>
          <p:txBody>
            <a:bodyPr anchorCtr="0" anchor="ctr" bIns="15225" lIns="15225" spcFirstLastPara="1" rIns="15225" wrap="square" tIns="15225">
              <a:noAutofit/>
            </a:bodyPr>
            <a:lstStyle/>
            <a:p>
              <a:pPr indent="0" lvl="0" marL="0" marR="0" rtl="0" algn="ctr">
                <a:lnSpc>
                  <a:spcPct val="90000"/>
                </a:lnSpc>
                <a:spcBef>
                  <a:spcPts val="0"/>
                </a:spcBef>
                <a:spcAft>
                  <a:spcPts val="0"/>
                </a:spcAft>
                <a:buClr>
                  <a:srgbClr val="000000"/>
                </a:buClr>
                <a:buSzPts val="2400"/>
                <a:buFont typeface="Arial"/>
                <a:buNone/>
              </a:pPr>
              <a:r>
                <a:rPr b="0" i="0" lang="en" sz="2300" u="none" cap="none" strike="noStrike">
                  <a:solidFill>
                    <a:schemeClr val="lt1"/>
                  </a:solidFill>
                  <a:latin typeface="Cabin"/>
                  <a:ea typeface="Cabin"/>
                  <a:cs typeface="Cabin"/>
                  <a:sym typeface="Cabin"/>
                </a:rPr>
                <a:t>President</a:t>
              </a:r>
              <a:endParaRPr b="0" i="0" sz="2300" u="none" cap="none" strike="noStrike">
                <a:solidFill>
                  <a:schemeClr val="lt1"/>
                </a:solidFill>
                <a:latin typeface="Cabin"/>
                <a:ea typeface="Cabin"/>
                <a:cs typeface="Cabin"/>
                <a:sym typeface="Cabin"/>
              </a:endParaRPr>
            </a:p>
          </p:txBody>
        </p:sp>
        <p:sp>
          <p:nvSpPr>
            <p:cNvPr id="504" name="Google Shape;504;p52"/>
            <p:cNvSpPr/>
            <p:nvPr/>
          </p:nvSpPr>
          <p:spPr>
            <a:xfrm>
              <a:off x="1890252" y="1463259"/>
              <a:ext cx="1570800" cy="5151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5" name="Google Shape;505;p52"/>
            <p:cNvSpPr txBox="1"/>
            <p:nvPr/>
          </p:nvSpPr>
          <p:spPr>
            <a:xfrm>
              <a:off x="1890252" y="1463259"/>
              <a:ext cx="1570800" cy="515100"/>
            </a:xfrm>
            <a:prstGeom prst="rect">
              <a:avLst/>
            </a:prstGeom>
            <a:noFill/>
            <a:ln>
              <a:noFill/>
            </a:ln>
          </p:spPr>
          <p:txBody>
            <a:bodyPr anchorCtr="0" anchor="ctr" bIns="7625" lIns="7625" spcFirstLastPara="1" rIns="7625" wrap="square" tIns="7625">
              <a:noAutofit/>
            </a:bodyPr>
            <a:lstStyle/>
            <a:p>
              <a:pPr indent="0" lvl="0" marL="0" marR="0" rtl="0" algn="ctr">
                <a:lnSpc>
                  <a:spcPct val="90000"/>
                </a:lnSpc>
                <a:spcBef>
                  <a:spcPts val="0"/>
                </a:spcBef>
                <a:spcAft>
                  <a:spcPts val="0"/>
                </a:spcAft>
                <a:buClr>
                  <a:srgbClr val="000000"/>
                </a:buClr>
                <a:buSzPts val="1200"/>
                <a:buFont typeface="Arial"/>
                <a:buNone/>
              </a:pPr>
              <a:r>
                <a:rPr b="0" i="0" lang="en" sz="1200" u="none" cap="none" strike="noStrike">
                  <a:solidFill>
                    <a:schemeClr val="lt1"/>
                  </a:solidFill>
                  <a:latin typeface="Cabin"/>
                  <a:ea typeface="Cabin"/>
                  <a:cs typeface="Cabin"/>
                  <a:sym typeface="Cabin"/>
                </a:rPr>
                <a:t>Vice President</a:t>
              </a:r>
              <a:endParaRPr b="0" i="0" sz="1200" u="none" cap="none" strike="noStrike">
                <a:solidFill>
                  <a:schemeClr val="lt1"/>
                </a:solidFill>
                <a:latin typeface="Cabin"/>
                <a:ea typeface="Cabin"/>
                <a:cs typeface="Cabin"/>
                <a:sym typeface="Cabin"/>
              </a:endParaRPr>
            </a:p>
          </p:txBody>
        </p:sp>
        <p:sp>
          <p:nvSpPr>
            <p:cNvPr id="506" name="Google Shape;506;p52"/>
            <p:cNvSpPr/>
            <p:nvPr/>
          </p:nvSpPr>
          <p:spPr>
            <a:xfrm>
              <a:off x="3747519" y="886237"/>
              <a:ext cx="1432800" cy="4371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7" name="Google Shape;507;p52"/>
            <p:cNvSpPr txBox="1"/>
            <p:nvPr/>
          </p:nvSpPr>
          <p:spPr>
            <a:xfrm>
              <a:off x="3747519" y="886237"/>
              <a:ext cx="1432800" cy="4371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Cabin"/>
                  <a:ea typeface="Cabin"/>
                  <a:cs typeface="Cabin"/>
                  <a:sym typeface="Cabin"/>
                </a:rPr>
                <a:t>Dean</a:t>
              </a:r>
              <a:endParaRPr b="0" i="0" sz="2000" u="none" cap="none" strike="noStrike">
                <a:solidFill>
                  <a:schemeClr val="lt1"/>
                </a:solidFill>
                <a:latin typeface="Cabin"/>
                <a:ea typeface="Cabin"/>
                <a:cs typeface="Cabin"/>
                <a:sym typeface="Cabin"/>
              </a:endParaRPr>
            </a:p>
          </p:txBody>
        </p:sp>
        <p:sp>
          <p:nvSpPr>
            <p:cNvPr id="508" name="Google Shape;508;p52"/>
            <p:cNvSpPr/>
            <p:nvPr/>
          </p:nvSpPr>
          <p:spPr>
            <a:xfrm>
              <a:off x="3747519" y="1502279"/>
              <a:ext cx="1432800" cy="4371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09" name="Google Shape;509;p52"/>
            <p:cNvSpPr txBox="1"/>
            <p:nvPr/>
          </p:nvSpPr>
          <p:spPr>
            <a:xfrm>
              <a:off x="3747519" y="1502279"/>
              <a:ext cx="1432800" cy="4371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Cabin"/>
                  <a:ea typeface="Cabin"/>
                  <a:cs typeface="Cabin"/>
                  <a:sym typeface="Cabin"/>
                </a:rPr>
                <a:t>Dean</a:t>
              </a:r>
              <a:endParaRPr b="0" i="0" sz="2000" u="none" cap="none" strike="noStrike">
                <a:solidFill>
                  <a:schemeClr val="lt1"/>
                </a:solidFill>
                <a:latin typeface="Cabin"/>
                <a:ea typeface="Cabin"/>
                <a:cs typeface="Cabin"/>
                <a:sym typeface="Cabin"/>
              </a:endParaRPr>
            </a:p>
          </p:txBody>
        </p:sp>
        <p:sp>
          <p:nvSpPr>
            <p:cNvPr id="510" name="Google Shape;510;p52"/>
            <p:cNvSpPr/>
            <p:nvPr/>
          </p:nvSpPr>
          <p:spPr>
            <a:xfrm>
              <a:off x="3747519" y="2118322"/>
              <a:ext cx="1432800" cy="437100"/>
            </a:xfrm>
            <a:prstGeom prst="rect">
              <a:avLst/>
            </a:prstGeom>
            <a:solidFill>
              <a:srgbClr val="B71B42"/>
            </a:solidFill>
            <a:ln cap="flat" cmpd="sng" w="15875">
              <a:solidFill>
                <a:schemeClr val="l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511" name="Google Shape;511;p52"/>
            <p:cNvSpPr txBox="1"/>
            <p:nvPr/>
          </p:nvSpPr>
          <p:spPr>
            <a:xfrm>
              <a:off x="3747519" y="2118322"/>
              <a:ext cx="1432800" cy="437100"/>
            </a:xfrm>
            <a:prstGeom prst="rect">
              <a:avLst/>
            </a:prstGeom>
            <a:noFill/>
            <a:ln>
              <a:noFill/>
            </a:ln>
          </p:spPr>
          <p:txBody>
            <a:bodyPr anchorCtr="0" anchor="ctr" bIns="9525" lIns="9525" spcFirstLastPara="1" rIns="9525" wrap="square" tIns="9525">
              <a:noAutofit/>
            </a:bodyPr>
            <a:lstStyle/>
            <a:p>
              <a:pPr indent="0" lvl="0" marL="0" marR="0" rtl="0" algn="ctr">
                <a:lnSpc>
                  <a:spcPct val="90000"/>
                </a:lnSpc>
                <a:spcBef>
                  <a:spcPts val="0"/>
                </a:spcBef>
                <a:spcAft>
                  <a:spcPts val="0"/>
                </a:spcAft>
                <a:buClr>
                  <a:srgbClr val="000000"/>
                </a:buClr>
                <a:buSzPts val="1500"/>
                <a:buFont typeface="Arial"/>
                <a:buNone/>
              </a:pPr>
              <a:r>
                <a:rPr b="0" i="0" lang="en" sz="1500" u="none" cap="none" strike="noStrike">
                  <a:solidFill>
                    <a:schemeClr val="lt1"/>
                  </a:solidFill>
                  <a:latin typeface="Cabin"/>
                  <a:ea typeface="Cabin"/>
                  <a:cs typeface="Cabin"/>
                  <a:sym typeface="Cabin"/>
                </a:rPr>
                <a:t>Director</a:t>
              </a:r>
              <a:endParaRPr b="0" i="0" sz="2000" u="none" cap="none" strike="noStrike">
                <a:solidFill>
                  <a:schemeClr val="lt1"/>
                </a:solidFill>
                <a:latin typeface="Cabin"/>
                <a:ea typeface="Cabin"/>
                <a:cs typeface="Cabin"/>
                <a:sym typeface="Cabin"/>
              </a:endParaRPr>
            </a:p>
          </p:txBody>
        </p:sp>
      </p:grpSp>
      <p:cxnSp>
        <p:nvCxnSpPr>
          <p:cNvPr id="512" name="Google Shape;512;p52"/>
          <p:cNvCxnSpPr/>
          <p:nvPr/>
        </p:nvCxnSpPr>
        <p:spPr>
          <a:xfrm>
            <a:off x="3829050" y="2831898"/>
            <a:ext cx="400200" cy="0"/>
          </a:xfrm>
          <a:prstGeom prst="straightConnector1">
            <a:avLst/>
          </a:prstGeom>
          <a:noFill/>
          <a:ln cap="flat" cmpd="sng" w="25400">
            <a:solidFill>
              <a:schemeClr val="accent1"/>
            </a:solidFill>
            <a:prstDash val="solid"/>
            <a:round/>
            <a:headEnd len="sm" w="sm" type="none"/>
            <a:tailEnd len="sm" w="sm" type="none"/>
          </a:ln>
        </p:spPr>
      </p:cxnSp>
      <p:sp>
        <p:nvSpPr>
          <p:cNvPr id="513" name="Google Shape;513;p52"/>
          <p:cNvSpPr/>
          <p:nvPr/>
        </p:nvSpPr>
        <p:spPr>
          <a:xfrm>
            <a:off x="1200150" y="1257300"/>
            <a:ext cx="1428900" cy="3086100"/>
          </a:xfrm>
          <a:prstGeom prst="ellipse">
            <a:avLst/>
          </a:prstGeom>
          <a:noFill/>
          <a:ln cap="flat" cmpd="sng" w="158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bin"/>
              <a:ea typeface="Cabin"/>
              <a:cs typeface="Cabin"/>
              <a:sym typeface="Cabin"/>
            </a:endParaRPr>
          </a:p>
        </p:txBody>
      </p:sp>
      <p:sp>
        <p:nvSpPr>
          <p:cNvPr id="514" name="Google Shape;514;p52"/>
          <p:cNvSpPr/>
          <p:nvPr/>
        </p:nvSpPr>
        <p:spPr>
          <a:xfrm>
            <a:off x="2636087" y="1232332"/>
            <a:ext cx="1428900" cy="3086100"/>
          </a:xfrm>
          <a:prstGeom prst="ellipse">
            <a:avLst/>
          </a:prstGeom>
          <a:noFill/>
          <a:ln cap="flat" cmpd="sng" w="158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bin"/>
              <a:ea typeface="Cabin"/>
              <a:cs typeface="Cabin"/>
              <a:sym typeface="Cabin"/>
            </a:endParaRPr>
          </a:p>
        </p:txBody>
      </p:sp>
      <p:sp>
        <p:nvSpPr>
          <p:cNvPr id="515" name="Google Shape;515;p52"/>
          <p:cNvSpPr/>
          <p:nvPr/>
        </p:nvSpPr>
        <p:spPr>
          <a:xfrm>
            <a:off x="5523825" y="1257300"/>
            <a:ext cx="3015000" cy="3086100"/>
          </a:xfrm>
          <a:prstGeom prst="ellipse">
            <a:avLst/>
          </a:prstGeom>
          <a:noFill/>
          <a:ln cap="flat" cmpd="sng" w="158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bin"/>
              <a:ea typeface="Cabin"/>
              <a:cs typeface="Cabin"/>
              <a:sym typeface="Cabin"/>
            </a:endParaRPr>
          </a:p>
        </p:txBody>
      </p:sp>
      <p:sp>
        <p:nvSpPr>
          <p:cNvPr id="516" name="Google Shape;516;p52"/>
          <p:cNvSpPr txBox="1"/>
          <p:nvPr/>
        </p:nvSpPr>
        <p:spPr>
          <a:xfrm>
            <a:off x="1447831" y="4318432"/>
            <a:ext cx="9144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bin"/>
                <a:ea typeface="Cabin"/>
                <a:cs typeface="Cabin"/>
                <a:sym typeface="Cabin"/>
              </a:rPr>
              <a:t>Consult</a:t>
            </a:r>
            <a:endParaRPr b="0" i="0" sz="1100" u="none" cap="none" strike="noStrike">
              <a:solidFill>
                <a:srgbClr val="000000"/>
              </a:solidFill>
              <a:latin typeface="Arial"/>
              <a:ea typeface="Arial"/>
              <a:cs typeface="Arial"/>
              <a:sym typeface="Arial"/>
            </a:endParaRPr>
          </a:p>
        </p:txBody>
      </p:sp>
      <p:sp>
        <p:nvSpPr>
          <p:cNvPr id="517" name="Google Shape;517;p52"/>
          <p:cNvSpPr txBox="1"/>
          <p:nvPr/>
        </p:nvSpPr>
        <p:spPr>
          <a:xfrm>
            <a:off x="2634545" y="4310805"/>
            <a:ext cx="1450200" cy="346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bin"/>
                <a:ea typeface="Cabin"/>
                <a:cs typeface="Cabin"/>
                <a:sym typeface="Cabin"/>
              </a:rPr>
              <a:t>Recommend</a:t>
            </a:r>
            <a:endParaRPr b="0" i="0" sz="1100" u="none" cap="none" strike="noStrike">
              <a:solidFill>
                <a:srgbClr val="000000"/>
              </a:solidFill>
              <a:latin typeface="Arial"/>
              <a:ea typeface="Arial"/>
              <a:cs typeface="Arial"/>
              <a:sym typeface="Arial"/>
            </a:endParaRPr>
          </a:p>
        </p:txBody>
      </p:sp>
      <p:sp>
        <p:nvSpPr>
          <p:cNvPr id="518" name="Google Shape;518;p52"/>
          <p:cNvSpPr txBox="1"/>
          <p:nvPr/>
        </p:nvSpPr>
        <p:spPr>
          <a:xfrm>
            <a:off x="4117117" y="4319254"/>
            <a:ext cx="14502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bin"/>
                <a:ea typeface="Cabin"/>
                <a:cs typeface="Cabin"/>
                <a:sym typeface="Cabin"/>
              </a:rPr>
              <a:t>Decide</a:t>
            </a:r>
            <a:endParaRPr b="0" i="0" sz="1100" u="none" cap="none" strike="noStrike">
              <a:solidFill>
                <a:srgbClr val="000000"/>
              </a:solidFill>
              <a:latin typeface="Arial"/>
              <a:ea typeface="Arial"/>
              <a:cs typeface="Arial"/>
              <a:sym typeface="Arial"/>
            </a:endParaRPr>
          </a:p>
        </p:txBody>
      </p:sp>
      <p:sp>
        <p:nvSpPr>
          <p:cNvPr id="519" name="Google Shape;519;p52"/>
          <p:cNvSpPr txBox="1"/>
          <p:nvPr/>
        </p:nvSpPr>
        <p:spPr>
          <a:xfrm>
            <a:off x="6205141" y="4331327"/>
            <a:ext cx="1450200" cy="346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800"/>
              <a:buFont typeface="Arial"/>
              <a:buNone/>
            </a:pPr>
            <a:r>
              <a:rPr b="0" i="0" lang="en" sz="1800" u="none" cap="none" strike="noStrike">
                <a:solidFill>
                  <a:schemeClr val="dk1"/>
                </a:solidFill>
                <a:latin typeface="Cabin"/>
                <a:ea typeface="Cabin"/>
                <a:cs typeface="Cabin"/>
                <a:sym typeface="Cabin"/>
              </a:rPr>
              <a:t>Implement</a:t>
            </a:r>
            <a:endParaRPr b="0" i="0" sz="1100" u="none" cap="none" strike="noStrike">
              <a:solidFill>
                <a:srgbClr val="000000"/>
              </a:solidFill>
              <a:latin typeface="Arial"/>
              <a:ea typeface="Arial"/>
              <a:cs typeface="Arial"/>
              <a:sym typeface="Arial"/>
            </a:endParaRPr>
          </a:p>
        </p:txBody>
      </p:sp>
      <p:sp>
        <p:nvSpPr>
          <p:cNvPr id="520" name="Google Shape;520;p52"/>
          <p:cNvSpPr/>
          <p:nvPr/>
        </p:nvSpPr>
        <p:spPr>
          <a:xfrm>
            <a:off x="5860397" y="4624121"/>
            <a:ext cx="2235300" cy="528600"/>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dk1"/>
                </a:solidFill>
                <a:latin typeface="Cabin"/>
                <a:ea typeface="Cabin"/>
                <a:cs typeface="Cabin"/>
                <a:sym typeface="Cabin"/>
              </a:rPr>
              <a:t>Operational</a:t>
            </a:r>
            <a:endParaRPr b="0" i="0" sz="1400" u="none" cap="none" strike="noStrike">
              <a:solidFill>
                <a:schemeClr val="dk1"/>
              </a:solidFill>
              <a:latin typeface="Cabin"/>
              <a:ea typeface="Cabin"/>
              <a:cs typeface="Cabin"/>
              <a:sym typeface="Cabin"/>
            </a:endParaRPr>
          </a:p>
        </p:txBody>
      </p:sp>
      <p:sp>
        <p:nvSpPr>
          <p:cNvPr id="521" name="Google Shape;521;p52"/>
          <p:cNvSpPr/>
          <p:nvPr/>
        </p:nvSpPr>
        <p:spPr>
          <a:xfrm flipH="1">
            <a:off x="1592756" y="4619126"/>
            <a:ext cx="2857500" cy="528600"/>
          </a:xfrm>
          <a:prstGeom prst="rightArrow">
            <a:avLst>
              <a:gd fmla="val 50000" name="adj1"/>
              <a:gd fmla="val 50000" name="adj2"/>
            </a:avLst>
          </a:prstGeom>
          <a:solidFill>
            <a:schemeClr val="accent1"/>
          </a:solidFill>
          <a:ln cap="flat" cmpd="sng" w="15875">
            <a:solidFill>
              <a:srgbClr val="85153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2100"/>
              <a:buFont typeface="Arial"/>
              <a:buNone/>
            </a:pPr>
            <a:r>
              <a:rPr b="0" i="0" lang="en" sz="1800" u="none" cap="none" strike="noStrike">
                <a:solidFill>
                  <a:schemeClr val="dk1"/>
                </a:solidFill>
                <a:latin typeface="Cabin"/>
                <a:ea typeface="Cabin"/>
                <a:cs typeface="Cabin"/>
                <a:sym typeface="Cabin"/>
              </a:rPr>
              <a:t>Participatory</a:t>
            </a:r>
            <a:endParaRPr b="0" i="0" sz="1800" u="none" cap="none" strike="noStrike">
              <a:solidFill>
                <a:schemeClr val="dk1"/>
              </a:solidFill>
              <a:latin typeface="Cabin"/>
              <a:ea typeface="Cabin"/>
              <a:cs typeface="Cabin"/>
              <a:sym typeface="Cabin"/>
            </a:endParaRPr>
          </a:p>
        </p:txBody>
      </p:sp>
      <p:sp>
        <p:nvSpPr>
          <p:cNvPr id="522" name="Google Shape;522;p52"/>
          <p:cNvSpPr/>
          <p:nvPr/>
        </p:nvSpPr>
        <p:spPr>
          <a:xfrm>
            <a:off x="4090337" y="1196041"/>
            <a:ext cx="1428900" cy="3086100"/>
          </a:xfrm>
          <a:prstGeom prst="ellipse">
            <a:avLst/>
          </a:prstGeom>
          <a:noFill/>
          <a:ln cap="flat" cmpd="sng" w="15875">
            <a:solidFill>
              <a:srgbClr val="000000"/>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2"/>
                                        </p:tgtEl>
                                        <p:attrNameLst>
                                          <p:attrName>style.visibility</p:attrName>
                                        </p:attrNameLst>
                                      </p:cBhvr>
                                      <p:to>
                                        <p:strVal val="visible"/>
                                      </p:to>
                                    </p:set>
                                    <p:animEffect filter="fade" transition="in">
                                      <p:cBhvr>
                                        <p:cTn dur="1000"/>
                                        <p:tgtEl>
                                          <p:spTgt spid="5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53"/>
          <p:cNvSpPr/>
          <p:nvPr/>
        </p:nvSpPr>
        <p:spPr>
          <a:xfrm>
            <a:off x="0" y="3750600"/>
            <a:ext cx="9144000" cy="96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3"/>
          <p:cNvSpPr txBox="1"/>
          <p:nvPr>
            <p:ph type="title"/>
          </p:nvPr>
        </p:nvSpPr>
        <p:spPr>
          <a:xfrm>
            <a:off x="334950" y="406650"/>
            <a:ext cx="84741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GC Academic Senate Inclusion of Part Time Faculty</a:t>
            </a:r>
            <a:endParaRPr/>
          </a:p>
        </p:txBody>
      </p:sp>
      <p:sp>
        <p:nvSpPr>
          <p:cNvPr id="529" name="Google Shape;529;p53"/>
          <p:cNvSpPr txBox="1"/>
          <p:nvPr>
            <p:ph idx="1" type="body"/>
          </p:nvPr>
        </p:nvSpPr>
        <p:spPr>
          <a:xfrm>
            <a:off x="727650" y="996800"/>
            <a:ext cx="7688700" cy="396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000000"/>
              </a:solidFill>
            </a:endParaRPr>
          </a:p>
          <a:p>
            <a:pPr indent="0" lvl="0" marL="457200" rtl="0" algn="l">
              <a:spcBef>
                <a:spcPts val="1300"/>
              </a:spcBef>
              <a:spcAft>
                <a:spcPts val="0"/>
              </a:spcAft>
              <a:buClr>
                <a:srgbClr val="000000"/>
              </a:buClr>
              <a:buSzPts val="1100"/>
              <a:buFont typeface="Arial"/>
              <a:buNone/>
            </a:pPr>
            <a:r>
              <a:rPr b="1" lang="en" sz="1200">
                <a:solidFill>
                  <a:srgbClr val="000000"/>
                </a:solidFill>
              </a:rPr>
              <a:t>The </a:t>
            </a:r>
            <a:r>
              <a:rPr b="1" lang="en" sz="1100" u="sng">
                <a:solidFill>
                  <a:schemeClr val="hlink"/>
                </a:solidFill>
                <a:latin typeface="Arial"/>
                <a:ea typeface="Arial"/>
                <a:cs typeface="Arial"/>
                <a:sym typeface="Arial"/>
                <a:hlinkClick r:id="rId3"/>
              </a:rPr>
              <a:t>Criteria for Committee Appointments (2018)</a:t>
            </a:r>
            <a:r>
              <a:rPr b="1" lang="en" sz="1100">
                <a:solidFill>
                  <a:srgbClr val="000000"/>
                </a:solidFill>
                <a:latin typeface="Arial"/>
                <a:ea typeface="Arial"/>
                <a:cs typeface="Arial"/>
                <a:sym typeface="Arial"/>
              </a:rPr>
              <a:t> states that Part-Time faculty will be actively recruited to serve on each of the participatory governance committees</a:t>
            </a:r>
            <a:endParaRPr b="1" sz="1100">
              <a:solidFill>
                <a:srgbClr val="000000"/>
              </a:solidFill>
              <a:latin typeface="Arial"/>
              <a:ea typeface="Arial"/>
              <a:cs typeface="Arial"/>
              <a:sym typeface="Arial"/>
            </a:endParaRPr>
          </a:p>
          <a:p>
            <a:pPr indent="-298450" lvl="0" marL="914400" rtl="0" algn="l">
              <a:spcBef>
                <a:spcPts val="1300"/>
              </a:spcBef>
              <a:spcAft>
                <a:spcPts val="0"/>
              </a:spcAft>
              <a:buClr>
                <a:srgbClr val="000000"/>
              </a:buClr>
              <a:buSzPts val="1100"/>
              <a:buFont typeface="Arial"/>
              <a:buChar char="●"/>
            </a:pPr>
            <a:r>
              <a:rPr lang="en" sz="1100">
                <a:solidFill>
                  <a:srgbClr val="000000"/>
                </a:solidFill>
                <a:latin typeface="Arial"/>
                <a:ea typeface="Arial"/>
                <a:cs typeface="Arial"/>
                <a:sym typeface="Arial"/>
              </a:rPr>
              <a:t>“The Academic Senate of Grossmont College will maintain at least 1 part-time faculty member on each of its participatory governance committees as defined in the ‘Governance and Decision Making Handbook’. When a college-wide participatory governance committee does not have at least 1 part-time faculty member among its constituency membership, an initial announcement and recruitment email will be sent only for part-time faculty before a 2nd recruitment email is sent for full and part-time faculty. When the 2nd recruitment email is sent, the SOC members will give priority to part-time faculty members in the case that there is not part-time faculty membership on the committee.”</a:t>
            </a:r>
            <a:endParaRPr sz="1100">
              <a:solidFill>
                <a:srgbClr val="000000"/>
              </a:solidFill>
              <a:latin typeface="Arial"/>
              <a:ea typeface="Arial"/>
              <a:cs typeface="Arial"/>
              <a:sym typeface="Arial"/>
            </a:endParaRPr>
          </a:p>
          <a:p>
            <a:pPr indent="0" lvl="0" marL="914400" rtl="0" algn="l">
              <a:spcBef>
                <a:spcPts val="1200"/>
              </a:spcBef>
              <a:spcAft>
                <a:spcPts val="0"/>
              </a:spcAft>
              <a:buNone/>
            </a:pPr>
            <a:r>
              <a:t/>
            </a:r>
            <a:endParaRPr sz="1100">
              <a:solidFill>
                <a:srgbClr val="000000"/>
              </a:solidFill>
              <a:latin typeface="Arial"/>
              <a:ea typeface="Arial"/>
              <a:cs typeface="Arial"/>
              <a:sym typeface="Arial"/>
            </a:endParaRPr>
          </a:p>
          <a:p>
            <a:pPr indent="0" lvl="0" marL="457200" rtl="0" algn="ctr">
              <a:spcBef>
                <a:spcPts val="1200"/>
              </a:spcBef>
              <a:spcAft>
                <a:spcPts val="0"/>
              </a:spcAft>
              <a:buNone/>
            </a:pPr>
            <a:r>
              <a:rPr b="1" lang="en" sz="1100">
                <a:solidFill>
                  <a:srgbClr val="000000"/>
                </a:solidFill>
                <a:latin typeface="Arial"/>
                <a:ea typeface="Arial"/>
                <a:cs typeface="Arial"/>
                <a:sym typeface="Arial"/>
              </a:rPr>
              <a:t>This new governance system represents unprecedented paid opportunities for adjuncts at Grossmont and across the state.  </a:t>
            </a:r>
            <a:endParaRPr b="1" sz="1100">
              <a:solidFill>
                <a:srgbClr val="000000"/>
              </a:solidFill>
              <a:latin typeface="Arial"/>
              <a:ea typeface="Arial"/>
              <a:cs typeface="Arial"/>
              <a:sym typeface="Arial"/>
            </a:endParaRPr>
          </a:p>
          <a:p>
            <a:pPr indent="0" lvl="0" marL="457200" rtl="0" algn="ctr">
              <a:spcBef>
                <a:spcPts val="1200"/>
              </a:spcBef>
              <a:spcAft>
                <a:spcPts val="0"/>
              </a:spcAft>
              <a:buNone/>
            </a:pPr>
            <a:r>
              <a:rPr b="1" lang="en" sz="1100">
                <a:solidFill>
                  <a:srgbClr val="000000"/>
                </a:solidFill>
                <a:latin typeface="Arial"/>
                <a:ea typeface="Arial"/>
                <a:cs typeface="Arial"/>
                <a:sym typeface="Arial"/>
              </a:rPr>
              <a:t>Part-time faculty can now serve on all college-wide committees to represent ‘the faculty’.</a:t>
            </a:r>
            <a:endParaRPr b="1" sz="1100">
              <a:solidFill>
                <a:srgbClr val="000000"/>
              </a:solidFill>
              <a:latin typeface="Arial"/>
              <a:ea typeface="Arial"/>
              <a:cs typeface="Arial"/>
              <a:sym typeface="Arial"/>
            </a:endParaRPr>
          </a:p>
          <a:p>
            <a:pPr indent="0" lvl="0" marL="914400" rtl="0" algn="l">
              <a:spcBef>
                <a:spcPts val="1200"/>
              </a:spcBef>
              <a:spcAft>
                <a:spcPts val="0"/>
              </a:spcAft>
              <a:buNone/>
            </a:pPr>
            <a:r>
              <a:t/>
            </a:r>
            <a:endParaRPr sz="1100">
              <a:solidFill>
                <a:srgbClr val="000000"/>
              </a:solidFill>
              <a:latin typeface="Arial"/>
              <a:ea typeface="Arial"/>
              <a:cs typeface="Arial"/>
              <a:sym typeface="Arial"/>
            </a:endParaRPr>
          </a:p>
          <a:p>
            <a:pPr indent="0" lvl="0" marL="457200" rtl="0" algn="l">
              <a:spcBef>
                <a:spcPts val="1200"/>
              </a:spcBef>
              <a:spcAft>
                <a:spcPts val="0"/>
              </a:spcAft>
              <a:buNone/>
            </a:pPr>
            <a:r>
              <a:t/>
            </a:r>
            <a:endParaRPr sz="1100">
              <a:solidFill>
                <a:srgbClr val="000000"/>
              </a:solidFill>
              <a:latin typeface="Arial"/>
              <a:ea typeface="Arial"/>
              <a:cs typeface="Arial"/>
              <a:sym typeface="Arial"/>
            </a:endParaRPr>
          </a:p>
          <a:p>
            <a:pPr indent="0" lvl="0" marL="0" marR="0" rtl="0" algn="l">
              <a:lnSpc>
                <a:spcPct val="115000"/>
              </a:lnSpc>
              <a:spcBef>
                <a:spcPts val="1200"/>
              </a:spcBef>
              <a:spcAft>
                <a:spcPts val="0"/>
              </a:spcAft>
              <a:buNone/>
            </a:pPr>
            <a:r>
              <a:t/>
            </a:r>
            <a:endParaRPr sz="900" u="sng">
              <a:solidFill>
                <a:srgbClr val="000000"/>
              </a:solidFill>
              <a:latin typeface="Arial"/>
              <a:ea typeface="Arial"/>
              <a:cs typeface="Arial"/>
              <a:sym typeface="Arial"/>
            </a:endParaRPr>
          </a:p>
          <a:p>
            <a:pPr indent="0" lvl="0" marL="0" rtl="0" algn="l">
              <a:lnSpc>
                <a:spcPct val="100000"/>
              </a:lnSpc>
              <a:spcBef>
                <a:spcPts val="1300"/>
              </a:spcBef>
              <a:spcAft>
                <a:spcPts val="0"/>
              </a:spcAft>
              <a:buNone/>
            </a:pPr>
            <a:r>
              <a:t/>
            </a:r>
            <a:endParaRPr sz="900">
              <a:solidFill>
                <a:srgbClr val="000000"/>
              </a:solidFill>
              <a:latin typeface="Arial"/>
              <a:ea typeface="Arial"/>
              <a:cs typeface="Arial"/>
              <a:sym typeface="Arial"/>
            </a:endParaRPr>
          </a:p>
          <a:p>
            <a:pPr indent="0" lvl="0" marL="914400" rtl="0" algn="l">
              <a:lnSpc>
                <a:spcPct val="100000"/>
              </a:lnSpc>
              <a:spcBef>
                <a:spcPts val="1300"/>
              </a:spcBef>
              <a:spcAft>
                <a:spcPts val="0"/>
              </a:spcAft>
              <a:buNone/>
            </a:pPr>
            <a:r>
              <a:t/>
            </a:r>
            <a:endParaRPr sz="1400">
              <a:solidFill>
                <a:srgbClr val="000000"/>
              </a:solidFill>
            </a:endParaRPr>
          </a:p>
          <a:p>
            <a:pPr indent="0" lvl="0" marL="457200" rtl="0" algn="l">
              <a:spcBef>
                <a:spcPts val="1300"/>
              </a:spcBef>
              <a:spcAft>
                <a:spcPts val="0"/>
              </a:spcAft>
              <a:buNone/>
            </a:pPr>
            <a:r>
              <a:t/>
            </a:r>
            <a:endParaRPr sz="1400">
              <a:solidFill>
                <a:srgbClr val="000000"/>
              </a:solidFill>
            </a:endParaRPr>
          </a:p>
          <a:p>
            <a:pPr indent="0" lvl="0" marL="0" rtl="0" algn="l">
              <a:spcBef>
                <a:spcPts val="1300"/>
              </a:spcBef>
              <a:spcAft>
                <a:spcPts val="1600"/>
              </a:spcAft>
              <a:buNone/>
            </a:pPr>
            <a:r>
              <a:t/>
            </a:r>
            <a:endParaRPr sz="1400">
              <a:solidFill>
                <a:srgbClr val="000000"/>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5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400">
                <a:solidFill>
                  <a:schemeClr val="dk2"/>
                </a:solidFill>
                <a:latin typeface="Raleway"/>
                <a:ea typeface="Raleway"/>
                <a:cs typeface="Raleway"/>
                <a:sym typeface="Raleway"/>
              </a:rPr>
              <a:t>What are some barriers you face? How might you breakthrough them?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8"/>
          <p:cNvPicPr preferRelativeResize="0"/>
          <p:nvPr/>
        </p:nvPicPr>
        <p:blipFill>
          <a:blip r:embed="rId3">
            <a:alphaModFix/>
          </a:blip>
          <a:stretch>
            <a:fillRect/>
          </a:stretch>
        </p:blipFill>
        <p:spPr>
          <a:xfrm>
            <a:off x="3697" y="0"/>
            <a:ext cx="9136607" cy="5143501"/>
          </a:xfrm>
          <a:prstGeom prst="rect">
            <a:avLst/>
          </a:prstGeom>
          <a:noFill/>
          <a:ln>
            <a:noFill/>
          </a:ln>
        </p:spPr>
      </p:pic>
      <p:sp>
        <p:nvSpPr>
          <p:cNvPr id="228" name="Google Shape;228;p38"/>
          <p:cNvSpPr/>
          <p:nvPr/>
        </p:nvSpPr>
        <p:spPr>
          <a:xfrm>
            <a:off x="2865575" y="1811650"/>
            <a:ext cx="5792700" cy="3049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8"/>
          <p:cNvSpPr txBox="1"/>
          <p:nvPr>
            <p:ph type="ctrTitle"/>
          </p:nvPr>
        </p:nvSpPr>
        <p:spPr>
          <a:xfrm>
            <a:off x="2988725" y="1811650"/>
            <a:ext cx="5428800" cy="11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t>Inclusion: Creating </a:t>
            </a:r>
            <a:r>
              <a:rPr lang="en" sz="2700"/>
              <a:t>Opportunities for Part-Time Faculty</a:t>
            </a:r>
            <a:endParaRPr sz="2700"/>
          </a:p>
          <a:p>
            <a:pPr indent="0" lvl="0" marL="0" rtl="0" algn="l">
              <a:spcBef>
                <a:spcPts val="0"/>
              </a:spcBef>
              <a:spcAft>
                <a:spcPts val="0"/>
              </a:spcAft>
              <a:buNone/>
            </a:pPr>
            <a:r>
              <a:rPr lang="en" sz="1500"/>
              <a:t>Academic Senate, Collegewide Governance, Orientations + Resources</a:t>
            </a:r>
            <a:endParaRPr sz="1400"/>
          </a:p>
        </p:txBody>
      </p:sp>
      <p:sp>
        <p:nvSpPr>
          <p:cNvPr id="230" name="Google Shape;230;p38"/>
          <p:cNvSpPr txBox="1"/>
          <p:nvPr>
            <p:ph idx="1" type="subTitle"/>
          </p:nvPr>
        </p:nvSpPr>
        <p:spPr>
          <a:xfrm>
            <a:off x="3074700" y="3652725"/>
            <a:ext cx="4794300" cy="120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Richard Unis</a:t>
            </a:r>
            <a:endParaRPr>
              <a:solidFill>
                <a:schemeClr val="dk1"/>
              </a:solidFill>
            </a:endParaRPr>
          </a:p>
          <a:p>
            <a:pPr indent="0" lvl="0" marL="0" rtl="0" algn="l">
              <a:spcBef>
                <a:spcPts val="0"/>
              </a:spcBef>
              <a:spcAft>
                <a:spcPts val="0"/>
              </a:spcAft>
              <a:buNone/>
            </a:pPr>
            <a:r>
              <a:rPr lang="en">
                <a:solidFill>
                  <a:schemeClr val="dk1"/>
                </a:solidFill>
              </a:rPr>
              <a:t>Part-Time Senate Officer-at-Large</a:t>
            </a:r>
            <a:endParaRPr>
              <a:solidFill>
                <a:schemeClr val="dk1"/>
              </a:solidFill>
            </a:endParaRPr>
          </a:p>
          <a:p>
            <a:pPr indent="0" lvl="0" marL="0" rtl="0" algn="l">
              <a:spcBef>
                <a:spcPts val="0"/>
              </a:spcBef>
              <a:spcAft>
                <a:spcPts val="0"/>
              </a:spcAft>
              <a:buNone/>
            </a:pPr>
            <a:r>
              <a:rPr lang="en">
                <a:solidFill>
                  <a:schemeClr val="dk1"/>
                </a:solidFill>
              </a:rPr>
              <a:t>Grossmont College</a:t>
            </a:r>
            <a:endParaRPr>
              <a:solidFill>
                <a:schemeClr val="dk1"/>
              </a:solidFill>
            </a:endParaRPr>
          </a:p>
          <a:p>
            <a:pPr indent="0" lvl="0" marL="0" rtl="0" algn="l">
              <a:spcBef>
                <a:spcPts val="0"/>
              </a:spcBef>
              <a:spcAft>
                <a:spcPts val="0"/>
              </a:spcAft>
              <a:buNone/>
            </a:pPr>
            <a:r>
              <a:rPr lang="en">
                <a:solidFill>
                  <a:schemeClr val="dk1"/>
                </a:solidFill>
              </a:rPr>
              <a:t>richard.unis@gcccd.edu</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727650" y="696075"/>
            <a:ext cx="8056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 Part-Time (the issues)</a:t>
            </a:r>
            <a:endParaRPr/>
          </a:p>
        </p:txBody>
      </p:sp>
      <p:sp>
        <p:nvSpPr>
          <p:cNvPr id="236" name="Google Shape;236;p39"/>
          <p:cNvSpPr txBox="1"/>
          <p:nvPr>
            <p:ph idx="1" type="body"/>
          </p:nvPr>
        </p:nvSpPr>
        <p:spPr>
          <a:xfrm>
            <a:off x="727650" y="1563300"/>
            <a:ext cx="7688700" cy="330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100">
              <a:solidFill>
                <a:srgbClr val="000000"/>
              </a:solidFill>
              <a:highlight>
                <a:srgbClr val="FFFFFF"/>
              </a:highlight>
            </a:endParaRPr>
          </a:p>
          <a:p>
            <a:pPr indent="-298450" lvl="0" marL="914400" rtl="0" algn="l">
              <a:spcBef>
                <a:spcPts val="1600"/>
              </a:spcBef>
              <a:spcAft>
                <a:spcPts val="0"/>
              </a:spcAft>
              <a:buClr>
                <a:srgbClr val="000000"/>
              </a:buClr>
              <a:buSzPts val="1100"/>
              <a:buChar char="●"/>
            </a:pPr>
            <a:r>
              <a:rPr lang="en" sz="1100">
                <a:solidFill>
                  <a:srgbClr val="000000"/>
                </a:solidFill>
                <a:highlight>
                  <a:srgbClr val="FFFFFF"/>
                </a:highlight>
              </a:rPr>
              <a:t>At Grossmont we are ⅔ of the faculty and teach about 50% of the classes (mostly Intro classes)</a:t>
            </a:r>
            <a:endParaRPr sz="1100">
              <a:solidFill>
                <a:srgbClr val="000000"/>
              </a:solidFill>
              <a:highlight>
                <a:srgbClr val="FFFFFF"/>
              </a:highlight>
            </a:endParaRPr>
          </a:p>
          <a:p>
            <a:pPr indent="0" lvl="0" marL="0" rtl="0" algn="l">
              <a:spcBef>
                <a:spcPts val="1600"/>
              </a:spcBef>
              <a:spcAft>
                <a:spcPts val="0"/>
              </a:spcAft>
              <a:buNone/>
            </a:pPr>
            <a:r>
              <a:rPr lang="en" sz="1100">
                <a:solidFill>
                  <a:srgbClr val="000000"/>
                </a:solidFill>
                <a:highlight>
                  <a:srgbClr val="FFFFFF"/>
                </a:highlight>
              </a:rPr>
              <a:t>Challenges to teaching Part-Time fall under the purview of both the AFT and Academic Senate.</a:t>
            </a:r>
            <a:endParaRPr sz="1100">
              <a:solidFill>
                <a:srgbClr val="000000"/>
              </a:solidFill>
              <a:highlight>
                <a:srgbClr val="FFFFFF"/>
              </a:highlight>
            </a:endParaRPr>
          </a:p>
          <a:p>
            <a:pPr indent="-298450" lvl="0" marL="457200" rtl="0" algn="l">
              <a:spcBef>
                <a:spcPts val="1600"/>
              </a:spcBef>
              <a:spcAft>
                <a:spcPts val="0"/>
              </a:spcAft>
              <a:buClr>
                <a:srgbClr val="000000"/>
              </a:buClr>
              <a:buSzPts val="1100"/>
              <a:buChar char="●"/>
            </a:pPr>
            <a:r>
              <a:rPr lang="en" sz="1100" u="sng">
                <a:solidFill>
                  <a:srgbClr val="000000"/>
                </a:solidFill>
                <a:highlight>
                  <a:srgbClr val="FFFFFF"/>
                </a:highlight>
              </a:rPr>
              <a:t>Knowledge</a:t>
            </a:r>
            <a:r>
              <a:rPr lang="en" sz="1100">
                <a:solidFill>
                  <a:srgbClr val="000000"/>
                </a:solidFill>
                <a:highlight>
                  <a:srgbClr val="FFFFFF"/>
                </a:highlight>
              </a:rPr>
              <a:t> (Many PTF do not know their rights, the opportunities available to them, or even where to acquire this info) </a:t>
            </a:r>
            <a:endParaRPr sz="1100">
              <a:solidFill>
                <a:srgbClr val="000000"/>
              </a:solidFill>
              <a:highlight>
                <a:srgbClr val="FFFFFF"/>
              </a:highlight>
            </a:endParaRPr>
          </a:p>
          <a:p>
            <a:pPr indent="-298450" lvl="0" marL="457200" rtl="0" algn="l">
              <a:spcBef>
                <a:spcPts val="0"/>
              </a:spcBef>
              <a:spcAft>
                <a:spcPts val="0"/>
              </a:spcAft>
              <a:buClr>
                <a:srgbClr val="000000"/>
              </a:buClr>
              <a:buSzPts val="1100"/>
              <a:buChar char="●"/>
            </a:pPr>
            <a:r>
              <a:rPr lang="en" sz="1100" u="sng">
                <a:solidFill>
                  <a:srgbClr val="000000"/>
                </a:solidFill>
                <a:highlight>
                  <a:srgbClr val="FFFFFF"/>
                </a:highlight>
              </a:rPr>
              <a:t>Socioeconomic</a:t>
            </a:r>
            <a:r>
              <a:rPr lang="en" sz="1100">
                <a:solidFill>
                  <a:srgbClr val="000000"/>
                </a:solidFill>
                <a:highlight>
                  <a:srgbClr val="FFFFFF"/>
                </a:highlight>
              </a:rPr>
              <a:t> (31% below the poverty line, 25% rely on government assistance)</a:t>
            </a:r>
            <a:endParaRPr sz="1100">
              <a:solidFill>
                <a:srgbClr val="000000"/>
              </a:solidFill>
              <a:highlight>
                <a:srgbClr val="FFFFFF"/>
              </a:highlight>
            </a:endParaRPr>
          </a:p>
          <a:p>
            <a:pPr indent="-298450" lvl="0" marL="457200" rtl="0" algn="l">
              <a:spcBef>
                <a:spcPts val="0"/>
              </a:spcBef>
              <a:spcAft>
                <a:spcPts val="0"/>
              </a:spcAft>
              <a:buClr>
                <a:srgbClr val="000000"/>
              </a:buClr>
              <a:buSzPts val="1100"/>
              <a:buChar char="●"/>
            </a:pPr>
            <a:r>
              <a:rPr lang="en" sz="1100" u="sng">
                <a:solidFill>
                  <a:srgbClr val="000000"/>
                </a:solidFill>
                <a:highlight>
                  <a:srgbClr val="FFFFFF"/>
                </a:highlight>
              </a:rPr>
              <a:t>Accessibility</a:t>
            </a:r>
            <a:r>
              <a:rPr lang="en" sz="1100">
                <a:solidFill>
                  <a:srgbClr val="000000"/>
                </a:solidFill>
                <a:highlight>
                  <a:srgbClr val="FFFFFF"/>
                </a:highlight>
              </a:rPr>
              <a:t> (Utilization of campus resources, the ability to hold office hours for our students)</a:t>
            </a:r>
            <a:endParaRPr sz="1100">
              <a:solidFill>
                <a:srgbClr val="000000"/>
              </a:solidFill>
              <a:highlight>
                <a:srgbClr val="FFFFFF"/>
              </a:highlight>
            </a:endParaRPr>
          </a:p>
          <a:p>
            <a:pPr indent="-298450" lvl="0" marL="457200" rtl="0" algn="l">
              <a:spcBef>
                <a:spcPts val="0"/>
              </a:spcBef>
              <a:spcAft>
                <a:spcPts val="0"/>
              </a:spcAft>
              <a:buClr>
                <a:srgbClr val="000000"/>
              </a:buClr>
              <a:buSzPts val="1100"/>
              <a:buChar char="●"/>
            </a:pPr>
            <a:r>
              <a:rPr lang="en" sz="1100" u="sng">
                <a:solidFill>
                  <a:srgbClr val="000000"/>
                </a:solidFill>
                <a:highlight>
                  <a:srgbClr val="FFFFFF"/>
                </a:highlight>
              </a:rPr>
              <a:t>Involvement</a:t>
            </a:r>
            <a:r>
              <a:rPr lang="en" sz="1100">
                <a:solidFill>
                  <a:srgbClr val="000000"/>
                </a:solidFill>
                <a:highlight>
                  <a:srgbClr val="FFFFFF"/>
                </a:highlight>
              </a:rPr>
              <a:t> (PTF representation on school committees and at school events in general is low.</a:t>
            </a:r>
            <a:endParaRPr sz="1100">
              <a:solidFill>
                <a:srgbClr val="000000"/>
              </a:solidFill>
              <a:highlight>
                <a:srgbClr val="FFFFFF"/>
              </a:highlight>
            </a:endParaRPr>
          </a:p>
          <a:p>
            <a:pPr indent="-298450" lvl="0" marL="457200" rtl="0" algn="l">
              <a:spcBef>
                <a:spcPts val="0"/>
              </a:spcBef>
              <a:spcAft>
                <a:spcPts val="0"/>
              </a:spcAft>
              <a:buClr>
                <a:srgbClr val="000000"/>
              </a:buClr>
              <a:buSzPts val="1100"/>
              <a:buChar char="●"/>
            </a:pPr>
            <a:r>
              <a:rPr lang="en" sz="1100" u="sng">
                <a:solidFill>
                  <a:srgbClr val="000000"/>
                </a:solidFill>
                <a:highlight>
                  <a:srgbClr val="FFFFFF"/>
                </a:highlight>
              </a:rPr>
              <a:t>Academic Freedom</a:t>
            </a:r>
            <a:r>
              <a:rPr lang="en" sz="1100">
                <a:solidFill>
                  <a:srgbClr val="000000"/>
                </a:solidFill>
                <a:highlight>
                  <a:srgbClr val="FFFFFF"/>
                </a:highlight>
              </a:rPr>
              <a:t> (fear of retaliation, fear of engaging students on topics that challenge the status quo)</a:t>
            </a:r>
            <a:endParaRPr sz="1100">
              <a:solidFill>
                <a:srgbClr val="000000"/>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727650" y="5307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Brief History of the Academic Senate</a:t>
            </a:r>
            <a:endParaRPr/>
          </a:p>
        </p:txBody>
      </p:sp>
      <p:sp>
        <p:nvSpPr>
          <p:cNvPr id="242" name="Google Shape;242;p40"/>
          <p:cNvSpPr txBox="1"/>
          <p:nvPr>
            <p:ph idx="1" type="body"/>
          </p:nvPr>
        </p:nvSpPr>
        <p:spPr>
          <a:xfrm>
            <a:off x="729450" y="1303500"/>
            <a:ext cx="8297700" cy="3725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AB 1725 (1988)</a:t>
            </a:r>
            <a:endParaRPr/>
          </a:p>
          <a:p>
            <a:pPr indent="-298450" lvl="1" marL="914400" rtl="0" algn="l">
              <a:spcBef>
                <a:spcPts val="0"/>
              </a:spcBef>
              <a:spcAft>
                <a:spcPts val="0"/>
              </a:spcAft>
              <a:buSzPts val="1100"/>
              <a:buChar char="○"/>
            </a:pPr>
            <a:r>
              <a:rPr lang="en"/>
              <a:t>Setup community colleges as institutions of higher education </a:t>
            </a:r>
            <a:endParaRPr/>
          </a:p>
          <a:p>
            <a:pPr indent="-298450" lvl="1" marL="914400" rtl="0" algn="l">
              <a:spcBef>
                <a:spcPts val="0"/>
              </a:spcBef>
              <a:spcAft>
                <a:spcPts val="0"/>
              </a:spcAft>
              <a:buSzPts val="1100"/>
              <a:buChar char="○"/>
            </a:pPr>
            <a:r>
              <a:rPr lang="en">
                <a:highlight>
                  <a:srgbClr val="FFFFFF"/>
                </a:highlight>
              </a:rPr>
              <a:t>AB 1725 mandates that the board of governors "consult collegially" with local Academic Senates across the 72 districts and 114 community colleges in CA.</a:t>
            </a:r>
            <a:endParaRPr>
              <a:highlight>
                <a:srgbClr val="FFFFFF"/>
              </a:highlight>
            </a:endParaRPr>
          </a:p>
          <a:p>
            <a:pPr indent="-298450" lvl="1" marL="914400" rtl="0" algn="l">
              <a:spcBef>
                <a:spcPts val="0"/>
              </a:spcBef>
              <a:spcAft>
                <a:spcPts val="0"/>
              </a:spcAft>
              <a:buSzPts val="1100"/>
              <a:buChar char="○"/>
            </a:pPr>
            <a:r>
              <a:rPr lang="en">
                <a:highlight>
                  <a:srgbClr val="FFFFFF"/>
                </a:highlight>
              </a:rPr>
              <a:t>Created guidelines for governance and decision making processes</a:t>
            </a:r>
            <a:endParaRPr>
              <a:highlight>
                <a:srgbClr val="FFFFFF"/>
              </a:highlight>
            </a:endParaRPr>
          </a:p>
          <a:p>
            <a:pPr indent="-311150" lvl="0" marL="457200" rtl="0" algn="l">
              <a:spcBef>
                <a:spcPts val="0"/>
              </a:spcBef>
              <a:spcAft>
                <a:spcPts val="0"/>
              </a:spcAft>
              <a:buSzPts val="1300"/>
              <a:buChar char="●"/>
            </a:pPr>
            <a:r>
              <a:rPr lang="en"/>
              <a:t> Title 5 </a:t>
            </a:r>
            <a:endParaRPr/>
          </a:p>
          <a:p>
            <a:pPr indent="-298450" lvl="1" marL="914400" rtl="0" algn="l">
              <a:spcBef>
                <a:spcPts val="0"/>
              </a:spcBef>
              <a:spcAft>
                <a:spcPts val="0"/>
              </a:spcAft>
              <a:buSzPts val="1100"/>
              <a:buChar char="○"/>
            </a:pPr>
            <a:r>
              <a:rPr lang="en"/>
              <a:t>Section 53200 (b)  Defines and empowers academic senates  </a:t>
            </a:r>
            <a:endParaRPr/>
          </a:p>
          <a:p>
            <a:pPr indent="-298450" lvl="1" marL="914400" rtl="0" algn="l">
              <a:spcBef>
                <a:spcPts val="0"/>
              </a:spcBef>
              <a:spcAft>
                <a:spcPts val="0"/>
              </a:spcAft>
              <a:buSzPts val="1100"/>
              <a:buChar char="○"/>
            </a:pPr>
            <a:r>
              <a:rPr lang="en"/>
              <a:t>Section 53200 (c)  Lists the 10+1  </a:t>
            </a:r>
            <a:endParaRPr/>
          </a:p>
          <a:p>
            <a:pPr indent="-298450" lvl="1" marL="914400" rtl="0" algn="l">
              <a:spcBef>
                <a:spcPts val="0"/>
              </a:spcBef>
              <a:spcAft>
                <a:spcPts val="0"/>
              </a:spcAft>
              <a:buSzPts val="1100"/>
              <a:buChar char="○"/>
            </a:pPr>
            <a:r>
              <a:rPr lang="en"/>
              <a:t>Section 53200 (d)  Defines “consult collegially,” “primarily rely,” and “mutually agree”</a:t>
            </a:r>
            <a:endParaRPr/>
          </a:p>
          <a:p>
            <a:pPr indent="-298450" lvl="2" marL="1371600" rtl="0" algn="l">
              <a:spcBef>
                <a:spcPts val="0"/>
              </a:spcBef>
              <a:spcAft>
                <a:spcPts val="0"/>
              </a:spcAft>
              <a:buSzPts val="1100"/>
              <a:buChar char="■"/>
            </a:pPr>
            <a:r>
              <a:rPr lang="en"/>
              <a:t>Assures “effective participation” among college constituencies  in consultation with the governing board. Ensures the AS president has direct access to the board agenda without filtering by administrators. </a:t>
            </a:r>
            <a:endParaRPr/>
          </a:p>
          <a:p>
            <a:pPr indent="0" lvl="0" marL="0" rtl="0" algn="l">
              <a:spcBef>
                <a:spcPts val="1600"/>
              </a:spcBef>
              <a:spcAft>
                <a:spcPts val="0"/>
              </a:spcAft>
              <a:buNone/>
            </a:pPr>
            <a:r>
              <a:t/>
            </a:r>
            <a:endParaRPr/>
          </a:p>
          <a:p>
            <a:pPr indent="0" lvl="0" marL="0" rtl="0" algn="ctr">
              <a:spcBef>
                <a:spcPts val="1600"/>
              </a:spcBef>
              <a:spcAft>
                <a:spcPts val="0"/>
              </a:spcAft>
              <a:buNone/>
            </a:pPr>
            <a:r>
              <a:rPr lang="en"/>
              <a:t>The academic senate (locally and statewide) is </a:t>
            </a:r>
            <a:r>
              <a:rPr lang="en" u="sng"/>
              <a:t>the official voice of the faculty</a:t>
            </a:r>
            <a:r>
              <a:rPr lang="en"/>
              <a:t> on:</a:t>
            </a:r>
            <a:endParaRPr/>
          </a:p>
          <a:p>
            <a:pPr indent="0" lvl="0" marL="0" rtl="0" algn="ctr">
              <a:spcBef>
                <a:spcPts val="1600"/>
              </a:spcBef>
              <a:spcAft>
                <a:spcPts val="0"/>
              </a:spcAft>
              <a:buNone/>
            </a:pPr>
            <a:r>
              <a:rPr lang="en"/>
              <a:t> </a:t>
            </a:r>
            <a:r>
              <a:rPr b="1" lang="en">
                <a:solidFill>
                  <a:srgbClr val="000000"/>
                </a:solidFill>
              </a:rPr>
              <a:t>Academic</a:t>
            </a:r>
            <a:r>
              <a:rPr lang="en"/>
              <a:t> and </a:t>
            </a:r>
            <a:r>
              <a:rPr b="1" lang="en">
                <a:solidFill>
                  <a:srgbClr val="000000"/>
                </a:solidFill>
              </a:rPr>
              <a:t>Professional Matters </a:t>
            </a:r>
            <a:r>
              <a:rPr b="1" lang="en"/>
              <a:t>(aka 10 + 1)</a:t>
            </a:r>
            <a:endParaRPr b="1"/>
          </a:p>
          <a:p>
            <a:pPr indent="0" lvl="0" marL="0" rtl="0" algn="l">
              <a:spcBef>
                <a:spcPts val="1600"/>
              </a:spcBef>
              <a:spcAft>
                <a:spcPts val="1600"/>
              </a:spcAft>
              <a:buNone/>
            </a:pPr>
            <a:r>
              <a:t/>
            </a:r>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6" name="Shape 246"/>
        <p:cNvGrpSpPr/>
        <p:nvPr/>
      </p:nvGrpSpPr>
      <p:grpSpPr>
        <a:xfrm>
          <a:off x="0" y="0"/>
          <a:ext cx="0" cy="0"/>
          <a:chOff x="0" y="0"/>
          <a:chExt cx="0" cy="0"/>
        </a:xfrm>
      </p:grpSpPr>
      <p:sp>
        <p:nvSpPr>
          <p:cNvPr id="247" name="Google Shape;247;p41"/>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 Senate + Part Time Faculty </a:t>
            </a:r>
            <a:endParaRPr/>
          </a:p>
          <a:p>
            <a:pPr indent="0" lvl="0" marL="0" rtl="0" algn="l">
              <a:spcBef>
                <a:spcPts val="0"/>
              </a:spcBef>
              <a:spcAft>
                <a:spcPts val="0"/>
              </a:spcAft>
              <a:buNone/>
            </a:pPr>
            <a:r>
              <a:rPr lang="en" sz="1800"/>
              <a:t>History</a:t>
            </a:r>
            <a:endParaRPr sz="1800"/>
          </a:p>
        </p:txBody>
      </p:sp>
      <p:sp>
        <p:nvSpPr>
          <p:cNvPr id="248" name="Google Shape;248;p41"/>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In 1969 PTF made up 18.5% of all higher edu faculty. From 1975-2011 the number of adjuncts increased 300% nationally. PTF faculty now make up 75% of all higher education instructors.</a:t>
            </a:r>
            <a:endParaRPr sz="1100">
              <a:solidFill>
                <a:srgbClr val="000000"/>
              </a:solidFill>
              <a:latin typeface="Arial"/>
              <a:ea typeface="Arial"/>
              <a:cs typeface="Arial"/>
              <a:sym typeface="Arial"/>
            </a:endParaRPr>
          </a:p>
          <a:p>
            <a:pPr indent="-298450" lvl="0" marL="457200" rtl="0" algn="l">
              <a:spcBef>
                <a:spcPts val="0"/>
              </a:spcBef>
              <a:spcAft>
                <a:spcPts val="0"/>
              </a:spcAft>
              <a:buClr>
                <a:srgbClr val="000000"/>
              </a:buClr>
              <a:buSzPts val="1100"/>
              <a:buChar char="-"/>
            </a:pPr>
            <a:r>
              <a:rPr lang="en" sz="1100">
                <a:solidFill>
                  <a:srgbClr val="000000"/>
                </a:solidFill>
                <a:highlight>
                  <a:schemeClr val="lt1"/>
                </a:highlight>
              </a:rPr>
              <a:t>In CA ther are 38k PTF and 17k FTF</a:t>
            </a:r>
            <a:endParaRPr sz="1100">
              <a:solidFill>
                <a:srgbClr val="000000"/>
              </a:solidFill>
              <a:highlight>
                <a:schemeClr val="lt1"/>
              </a:highlight>
            </a:endParaRPr>
          </a:p>
          <a:p>
            <a:pPr indent="0" lvl="0" marL="457200" rtl="0" algn="l">
              <a:spcBef>
                <a:spcPts val="1600"/>
              </a:spcBef>
              <a:spcAft>
                <a:spcPts val="0"/>
              </a:spcAft>
              <a:buNone/>
            </a:pPr>
            <a:r>
              <a:t/>
            </a:r>
            <a:endParaRPr sz="1100">
              <a:solidFill>
                <a:srgbClr val="000000"/>
              </a:solidFill>
              <a:highlight>
                <a:schemeClr val="lt1"/>
              </a:highlight>
            </a:endParaRPr>
          </a:p>
          <a:p>
            <a:pPr indent="0" lvl="0" marL="457200" rtl="0" algn="ctr">
              <a:spcBef>
                <a:spcPts val="1600"/>
              </a:spcBef>
              <a:spcAft>
                <a:spcPts val="0"/>
              </a:spcAft>
              <a:buNone/>
            </a:pPr>
            <a:r>
              <a:rPr b="1" lang="en" sz="1100">
                <a:solidFill>
                  <a:srgbClr val="000000"/>
                </a:solidFill>
                <a:highlight>
                  <a:schemeClr val="lt1"/>
                </a:highlight>
              </a:rPr>
              <a:t>The challenge is that many schools bar or limit PTF’s participation in governance.</a:t>
            </a:r>
            <a:endParaRPr b="1" sz="1100">
              <a:solidFill>
                <a:srgbClr val="000000"/>
              </a:solidFill>
              <a:highlight>
                <a:schemeClr val="lt1"/>
              </a:highlight>
            </a:endParaRPr>
          </a:p>
          <a:p>
            <a:pPr indent="0" lvl="0" marL="457200" rtl="0" algn="ctr">
              <a:spcBef>
                <a:spcPts val="1600"/>
              </a:spcBef>
              <a:spcAft>
                <a:spcPts val="0"/>
              </a:spcAft>
              <a:buNone/>
            </a:pPr>
            <a:r>
              <a:rPr b="1" lang="en" sz="1100">
                <a:solidFill>
                  <a:srgbClr val="000000"/>
                </a:solidFill>
                <a:highlight>
                  <a:schemeClr val="lt1"/>
                </a:highlight>
              </a:rPr>
              <a:t>At Grossmont PTF can serve in the Academic senate and represent the faculty on all college wide committees and be paid for that service. (unprecedented across the state)</a:t>
            </a:r>
            <a:endParaRPr b="1" sz="1100">
              <a:solidFill>
                <a:srgbClr val="000000"/>
              </a:solidFill>
              <a:highlight>
                <a:schemeClr val="lt1"/>
              </a:highlight>
            </a:endParaRPr>
          </a:p>
          <a:p>
            <a:pPr indent="0" lvl="0" marL="0" rtl="0" algn="l">
              <a:spcBef>
                <a:spcPts val="1600"/>
              </a:spcBef>
              <a:spcAft>
                <a:spcPts val="0"/>
              </a:spcAft>
              <a:buNone/>
            </a:pPr>
            <a:r>
              <a:t/>
            </a:r>
            <a:endParaRPr sz="1100">
              <a:solidFill>
                <a:srgbClr val="000000"/>
              </a:solidFill>
              <a:highlight>
                <a:schemeClr val="lt1"/>
              </a:highlight>
            </a:endParaRPr>
          </a:p>
          <a:p>
            <a:pPr indent="0" lvl="0" marL="0" rtl="0" algn="l">
              <a:spcBef>
                <a:spcPts val="1600"/>
              </a:spcBef>
              <a:spcAft>
                <a:spcPts val="0"/>
              </a:spcAft>
              <a:buNone/>
            </a:pPr>
            <a:r>
              <a:t/>
            </a:r>
            <a:endParaRPr sz="1100">
              <a:solidFill>
                <a:srgbClr val="000000"/>
              </a:solidFill>
              <a:highlight>
                <a:schemeClr val="lt1"/>
              </a:highlight>
            </a:endParaRPr>
          </a:p>
          <a:p>
            <a:pPr indent="0" lvl="0" marL="0" rtl="0" algn="l">
              <a:spcBef>
                <a:spcPts val="160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2"/>
          <p:cNvSpPr txBox="1"/>
          <p:nvPr>
            <p:ph type="title"/>
          </p:nvPr>
        </p:nvSpPr>
        <p:spPr>
          <a:xfrm>
            <a:off x="727650" y="696075"/>
            <a:ext cx="80565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 and Professional Matters      10 + 1</a:t>
            </a:r>
            <a:endParaRPr/>
          </a:p>
        </p:txBody>
      </p:sp>
      <p:sp>
        <p:nvSpPr>
          <p:cNvPr id="254" name="Google Shape;254;p42"/>
          <p:cNvSpPr txBox="1"/>
          <p:nvPr>
            <p:ph idx="1" type="body"/>
          </p:nvPr>
        </p:nvSpPr>
        <p:spPr>
          <a:xfrm>
            <a:off x="727650" y="1563300"/>
            <a:ext cx="7688700" cy="226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000000"/>
                </a:solidFill>
                <a:highlight>
                  <a:srgbClr val="FFFFFF"/>
                </a:highlight>
              </a:rPr>
              <a:t>The state identified "academic and professional" matters as eleven specific areas:</a:t>
            </a:r>
            <a:endParaRPr sz="1100">
              <a:solidFill>
                <a:srgbClr val="000000"/>
              </a:solidFill>
              <a:highlight>
                <a:srgbClr val="FFFFFF"/>
              </a:highlight>
            </a:endParaRPr>
          </a:p>
          <a:p>
            <a:pPr indent="-298450" lvl="0" marL="457200" rtl="0" algn="l">
              <a:spcBef>
                <a:spcPts val="1600"/>
              </a:spcBef>
              <a:spcAft>
                <a:spcPts val="0"/>
              </a:spcAft>
              <a:buClr>
                <a:srgbClr val="000000"/>
              </a:buClr>
              <a:buSzPts val="1100"/>
              <a:buFont typeface="Lato"/>
              <a:buAutoNum type="arabicPeriod"/>
            </a:pPr>
            <a:r>
              <a:rPr lang="en" sz="1100">
                <a:solidFill>
                  <a:srgbClr val="000000"/>
                </a:solidFill>
              </a:rPr>
              <a:t>Curriculum, including establishing prerequisites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Degree and certificate requirements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Grading policy</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Educational program development</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Standards or policies regarding student preparation and success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College governance structures, as related to faculty roles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Faculty roles and involvement in accreditation processes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Policies for professional development activities</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Processes for program review</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Processes for institutional planning and budget development</a:t>
            </a:r>
            <a:endParaRPr sz="1100">
              <a:solidFill>
                <a:srgbClr val="000000"/>
              </a:solidFill>
            </a:endParaRPr>
          </a:p>
          <a:p>
            <a:pPr indent="-298450" lvl="0" marL="457200" rtl="0" algn="l">
              <a:spcBef>
                <a:spcPts val="0"/>
              </a:spcBef>
              <a:spcAft>
                <a:spcPts val="0"/>
              </a:spcAft>
              <a:buClr>
                <a:srgbClr val="000000"/>
              </a:buClr>
              <a:buSzPts val="1100"/>
              <a:buFont typeface="Lato"/>
              <a:buAutoNum type="arabicPeriod"/>
            </a:pPr>
            <a:r>
              <a:rPr lang="en" sz="1100">
                <a:solidFill>
                  <a:srgbClr val="000000"/>
                </a:solidFill>
              </a:rPr>
              <a:t>Other academic and professional matters as mutually agreed upon.</a:t>
            </a:r>
            <a:endParaRPr sz="1100">
              <a:solidFill>
                <a:srgbClr val="000000"/>
              </a:solidFill>
            </a:endParaRPr>
          </a:p>
          <a:p>
            <a:pPr indent="0" lvl="0" marL="0" rtl="0" algn="l">
              <a:spcBef>
                <a:spcPts val="0"/>
              </a:spcBef>
              <a:spcAft>
                <a:spcPts val="1600"/>
              </a:spcAft>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3"/>
          <p:cNvSpPr txBox="1"/>
          <p:nvPr>
            <p:ph type="title"/>
          </p:nvPr>
        </p:nvSpPr>
        <p:spPr>
          <a:xfrm>
            <a:off x="727800" y="5874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Senate/Union Issues</a:t>
            </a:r>
            <a:endParaRPr/>
          </a:p>
          <a:p>
            <a:pPr indent="0" lvl="0" marL="0" rtl="0" algn="l">
              <a:spcBef>
                <a:spcPts val="0"/>
              </a:spcBef>
              <a:spcAft>
                <a:spcPts val="0"/>
              </a:spcAft>
              <a:buNone/>
            </a:pPr>
            <a:r>
              <a:t/>
            </a:r>
            <a:endParaRPr/>
          </a:p>
        </p:txBody>
      </p:sp>
      <p:sp>
        <p:nvSpPr>
          <p:cNvPr id="260" name="Google Shape;260;p43"/>
          <p:cNvSpPr txBox="1"/>
          <p:nvPr>
            <p:ph idx="1" type="body"/>
          </p:nvPr>
        </p:nvSpPr>
        <p:spPr>
          <a:xfrm>
            <a:off x="729325" y="1371600"/>
            <a:ext cx="3774300" cy="29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ACADEMIC SENATE: Academic and Professional</a:t>
            </a:r>
            <a:endParaRPr/>
          </a:p>
          <a:p>
            <a:pPr indent="0" lvl="0" marL="0" rtl="0" algn="l">
              <a:spcBef>
                <a:spcPts val="1600"/>
              </a:spcBef>
              <a:spcAft>
                <a:spcPts val="0"/>
              </a:spcAft>
              <a:buNone/>
            </a:pPr>
            <a:r>
              <a:rPr b="1" lang="en">
                <a:solidFill>
                  <a:srgbClr val="000000"/>
                </a:solidFill>
              </a:rPr>
              <a:t>10 + 1 (Title 5)</a:t>
            </a:r>
            <a:endParaRPr b="1">
              <a:solidFill>
                <a:srgbClr val="000000"/>
              </a:solidFill>
            </a:endParaRPr>
          </a:p>
          <a:p>
            <a:pPr indent="-311150" lvl="0" marL="457200" rtl="0" algn="l">
              <a:spcBef>
                <a:spcPts val="1600"/>
              </a:spcBef>
              <a:spcAft>
                <a:spcPts val="0"/>
              </a:spcAft>
              <a:buSzPts val="1300"/>
              <a:buChar char="●"/>
            </a:pPr>
            <a:r>
              <a:rPr lang="en"/>
              <a:t>Curriculum </a:t>
            </a:r>
            <a:endParaRPr/>
          </a:p>
          <a:p>
            <a:pPr indent="-311150" lvl="0" marL="457200" rtl="0" algn="l">
              <a:spcBef>
                <a:spcPts val="0"/>
              </a:spcBef>
              <a:spcAft>
                <a:spcPts val="0"/>
              </a:spcAft>
              <a:buSzPts val="1300"/>
              <a:buChar char="●"/>
            </a:pPr>
            <a:r>
              <a:rPr lang="en"/>
              <a:t>Faculty Hiring </a:t>
            </a:r>
            <a:endParaRPr/>
          </a:p>
          <a:p>
            <a:pPr indent="-311150" lvl="0" marL="457200" rtl="0" algn="l">
              <a:spcBef>
                <a:spcPts val="0"/>
              </a:spcBef>
              <a:spcAft>
                <a:spcPts val="0"/>
              </a:spcAft>
              <a:buSzPts val="1300"/>
              <a:buChar char="●"/>
            </a:pPr>
            <a:r>
              <a:rPr lang="en"/>
              <a:t>Professional Development</a:t>
            </a:r>
            <a:endParaRPr/>
          </a:p>
          <a:p>
            <a:pPr indent="-298450" lvl="1" marL="914400" rtl="0" algn="l">
              <a:spcBef>
                <a:spcPts val="0"/>
              </a:spcBef>
              <a:spcAft>
                <a:spcPts val="0"/>
              </a:spcAft>
              <a:buSzPts val="1100"/>
              <a:buChar char="○"/>
            </a:pPr>
            <a:r>
              <a:rPr lang="en"/>
              <a:t>Define professional dev. opportunities</a:t>
            </a:r>
            <a:endParaRPr/>
          </a:p>
        </p:txBody>
      </p:sp>
      <p:sp>
        <p:nvSpPr>
          <p:cNvPr id="261" name="Google Shape;261;p43"/>
          <p:cNvSpPr txBox="1"/>
          <p:nvPr>
            <p:ph idx="2" type="body"/>
          </p:nvPr>
        </p:nvSpPr>
        <p:spPr>
          <a:xfrm>
            <a:off x="4643600" y="1371475"/>
            <a:ext cx="3774300" cy="296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UNION: Collective Bargaining, Workers Rights</a:t>
            </a:r>
            <a:endParaRPr/>
          </a:p>
          <a:p>
            <a:pPr indent="0" lvl="0" marL="0" rtl="0" algn="l">
              <a:spcBef>
                <a:spcPts val="1600"/>
              </a:spcBef>
              <a:spcAft>
                <a:spcPts val="0"/>
              </a:spcAft>
              <a:buNone/>
            </a:pPr>
            <a:r>
              <a:rPr b="1" lang="en">
                <a:solidFill>
                  <a:srgbClr val="000000"/>
                </a:solidFill>
              </a:rPr>
              <a:t>Working Conditions</a:t>
            </a:r>
            <a:endParaRPr b="1">
              <a:solidFill>
                <a:srgbClr val="000000"/>
              </a:solidFill>
            </a:endParaRPr>
          </a:p>
          <a:p>
            <a:pPr indent="-311150" lvl="0" marL="457200" rtl="0" algn="l">
              <a:spcBef>
                <a:spcPts val="1600"/>
              </a:spcBef>
              <a:spcAft>
                <a:spcPts val="0"/>
              </a:spcAft>
              <a:buSzPts val="1300"/>
              <a:buChar char="●"/>
            </a:pPr>
            <a:r>
              <a:rPr lang="en"/>
              <a:t>Pay/Salary </a:t>
            </a:r>
            <a:endParaRPr/>
          </a:p>
          <a:p>
            <a:pPr indent="-311150" lvl="0" marL="457200" rtl="0" algn="l">
              <a:spcBef>
                <a:spcPts val="0"/>
              </a:spcBef>
              <a:spcAft>
                <a:spcPts val="0"/>
              </a:spcAft>
              <a:buSzPts val="1300"/>
              <a:buChar char="●"/>
            </a:pPr>
            <a:r>
              <a:rPr lang="en"/>
              <a:t>Workload</a:t>
            </a:r>
            <a:endParaRPr/>
          </a:p>
          <a:p>
            <a:pPr indent="-311150" lvl="0" marL="457200" rtl="0" algn="l">
              <a:spcBef>
                <a:spcPts val="0"/>
              </a:spcBef>
              <a:spcAft>
                <a:spcPts val="0"/>
              </a:spcAft>
              <a:buSzPts val="1300"/>
              <a:buChar char="●"/>
            </a:pPr>
            <a:r>
              <a:rPr lang="en"/>
              <a:t>Benefits</a:t>
            </a:r>
            <a:endParaRPr/>
          </a:p>
          <a:p>
            <a:pPr indent="-311150" lvl="0" marL="457200" rtl="0" algn="l">
              <a:spcBef>
                <a:spcPts val="0"/>
              </a:spcBef>
              <a:spcAft>
                <a:spcPts val="0"/>
              </a:spcAft>
              <a:buSzPts val="1300"/>
              <a:buChar char="●"/>
            </a:pPr>
            <a:r>
              <a:rPr lang="en"/>
              <a:t>Academic Calendar</a:t>
            </a:r>
            <a:endParaRPr/>
          </a:p>
          <a:p>
            <a:pPr indent="-311150" lvl="0" marL="457200" rtl="0" algn="l">
              <a:spcBef>
                <a:spcPts val="0"/>
              </a:spcBef>
              <a:spcAft>
                <a:spcPts val="0"/>
              </a:spcAft>
              <a:buSzPts val="1300"/>
              <a:buChar char="●"/>
            </a:pPr>
            <a:r>
              <a:rPr lang="en"/>
              <a:t>Rights as Workers</a:t>
            </a:r>
            <a:endParaRPr/>
          </a:p>
          <a:p>
            <a:pPr indent="-311150" lvl="0" marL="457200" rtl="0" algn="l">
              <a:spcBef>
                <a:spcPts val="0"/>
              </a:spcBef>
              <a:spcAft>
                <a:spcPts val="0"/>
              </a:spcAft>
              <a:buSzPts val="1300"/>
              <a:buChar char="●"/>
            </a:pPr>
            <a:r>
              <a:rPr lang="en"/>
              <a:t>Professional Development</a:t>
            </a:r>
            <a:endParaRPr/>
          </a:p>
          <a:p>
            <a:pPr indent="-298450" lvl="1" marL="914400" rtl="0" algn="l">
              <a:spcBef>
                <a:spcPts val="0"/>
              </a:spcBef>
              <a:spcAft>
                <a:spcPts val="0"/>
              </a:spcAft>
              <a:buSzPts val="1100"/>
              <a:buChar char="○"/>
            </a:pPr>
            <a:r>
              <a:rPr lang="en"/>
              <a:t>Flex credit, service obligations</a:t>
            </a:r>
            <a:endParaRPr/>
          </a:p>
        </p:txBody>
      </p:sp>
      <p:sp>
        <p:nvSpPr>
          <p:cNvPr id="262" name="Google Shape;262;p43"/>
          <p:cNvSpPr txBox="1"/>
          <p:nvPr/>
        </p:nvSpPr>
        <p:spPr>
          <a:xfrm>
            <a:off x="651750" y="4251000"/>
            <a:ext cx="7840500" cy="75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Collaboration is essential to have a functional governance system that works for faculty</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6" name="Shape 266"/>
        <p:cNvGrpSpPr/>
        <p:nvPr/>
      </p:nvGrpSpPr>
      <p:grpSpPr>
        <a:xfrm>
          <a:off x="0" y="0"/>
          <a:ext cx="0" cy="0"/>
          <a:chOff x="0" y="0"/>
          <a:chExt cx="0" cy="0"/>
        </a:xfrm>
      </p:grpSpPr>
      <p:sp>
        <p:nvSpPr>
          <p:cNvPr id="267" name="Google Shape;267;p4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Academic Senate at Grossmont College</a:t>
            </a:r>
            <a:endParaRPr/>
          </a:p>
        </p:txBody>
      </p:sp>
      <p:sp>
        <p:nvSpPr>
          <p:cNvPr id="268" name="Google Shape;268;p4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SzPts val="1300"/>
              <a:buChar char="●"/>
            </a:pPr>
            <a:r>
              <a:rPr lang="en"/>
              <a:t>Grossmont College has different constituency groups </a:t>
            </a:r>
            <a:r>
              <a:rPr b="1" lang="en"/>
              <a:t>Faculty, Students, Administrators, Classified Professionals</a:t>
            </a:r>
            <a:endParaRPr b="1"/>
          </a:p>
          <a:p>
            <a:pPr indent="-298450" lvl="1" marL="914400" rtl="0" algn="l">
              <a:lnSpc>
                <a:spcPct val="100000"/>
              </a:lnSpc>
              <a:spcBef>
                <a:spcPts val="0"/>
              </a:spcBef>
              <a:spcAft>
                <a:spcPts val="0"/>
              </a:spcAft>
              <a:buSzPts val="1100"/>
              <a:buChar char="○"/>
            </a:pPr>
            <a:r>
              <a:rPr lang="en"/>
              <a:t>Each group participates in the governance of the college </a:t>
            </a:r>
            <a:endParaRPr b="1"/>
          </a:p>
          <a:p>
            <a:pPr indent="0" lvl="0" marL="457200" rtl="0" algn="l">
              <a:lnSpc>
                <a:spcPct val="100000"/>
              </a:lnSpc>
              <a:spcBef>
                <a:spcPts val="1600"/>
              </a:spcBef>
              <a:spcAft>
                <a:spcPts val="0"/>
              </a:spcAft>
              <a:buNone/>
            </a:pPr>
            <a:r>
              <a:t/>
            </a:r>
            <a:endParaRPr b="1"/>
          </a:p>
          <a:p>
            <a:pPr indent="-311150" lvl="0" marL="457200" rtl="0" algn="l">
              <a:lnSpc>
                <a:spcPct val="100000"/>
              </a:lnSpc>
              <a:spcBef>
                <a:spcPts val="1600"/>
              </a:spcBef>
              <a:spcAft>
                <a:spcPts val="0"/>
              </a:spcAft>
              <a:buSzPts val="1300"/>
              <a:buChar char="●"/>
            </a:pPr>
            <a:r>
              <a:rPr b="1" lang="en"/>
              <a:t>The Grossmont faculty are represented through a collection of committees called the </a:t>
            </a:r>
            <a:r>
              <a:rPr b="1" lang="en" u="sng"/>
              <a:t>Academic Senate.</a:t>
            </a:r>
            <a:r>
              <a:rPr b="1" lang="en"/>
              <a:t> </a:t>
            </a:r>
            <a:endParaRPr b="1" u="sng"/>
          </a:p>
          <a:p>
            <a:pPr indent="-298450" lvl="1" marL="914400" rtl="0" algn="l">
              <a:lnSpc>
                <a:spcPct val="100000"/>
              </a:lnSpc>
              <a:spcBef>
                <a:spcPts val="0"/>
              </a:spcBef>
              <a:spcAft>
                <a:spcPts val="0"/>
              </a:spcAft>
              <a:buSzPts val="1100"/>
              <a:buChar char="○"/>
            </a:pPr>
            <a:r>
              <a:rPr lang="en"/>
              <a:t>Grossmont has an </a:t>
            </a:r>
            <a:r>
              <a:rPr lang="en" u="sng">
                <a:solidFill>
                  <a:schemeClr val="hlink"/>
                </a:solidFill>
                <a:hlinkClick r:id="rId3"/>
              </a:rPr>
              <a:t>AS Web Page</a:t>
            </a:r>
            <a:r>
              <a:rPr lang="en"/>
              <a:t> and </a:t>
            </a:r>
            <a:r>
              <a:rPr lang="en" u="sng">
                <a:solidFill>
                  <a:schemeClr val="hlink"/>
                </a:solidFill>
                <a:hlinkClick r:id="rId4"/>
              </a:rPr>
              <a:t>ASPTFC Web Page</a:t>
            </a:r>
            <a:endParaRPr/>
          </a:p>
          <a:p>
            <a:pPr indent="0" lvl="0" marL="0" rtl="0" algn="l">
              <a:lnSpc>
                <a:spcPct val="100000"/>
              </a:lnSpc>
              <a:spcBef>
                <a:spcPts val="1600"/>
              </a:spcBef>
              <a:spcAft>
                <a:spcPts val="0"/>
              </a:spcAft>
              <a:buNone/>
            </a:pPr>
            <a:r>
              <a:rPr b="1" lang="en"/>
              <a:t>The Academic Senate Part-Time Faculty Committee (ASPTFC) is a committee of the Academic Senate and is designed so that PTF have a voice and opportunities to participate within the Senate.</a:t>
            </a:r>
            <a:endParaRPr b="1"/>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5"/>
          <p:cNvSpPr txBox="1"/>
          <p:nvPr>
            <p:ph type="title"/>
          </p:nvPr>
        </p:nvSpPr>
        <p:spPr>
          <a:xfrm>
            <a:off x="454350" y="459400"/>
            <a:ext cx="8235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Constituency Overview + Participatory Governance</a:t>
            </a:r>
            <a:endParaRPr/>
          </a:p>
        </p:txBody>
      </p:sp>
      <p:grpSp>
        <p:nvGrpSpPr>
          <p:cNvPr id="274" name="Google Shape;274;p45"/>
          <p:cNvGrpSpPr/>
          <p:nvPr/>
        </p:nvGrpSpPr>
        <p:grpSpPr>
          <a:xfrm>
            <a:off x="33938" y="1166803"/>
            <a:ext cx="9073084" cy="3791446"/>
            <a:chOff x="227499" y="3737"/>
            <a:chExt cx="10661673" cy="4455283"/>
          </a:xfrm>
        </p:grpSpPr>
        <p:sp>
          <p:nvSpPr>
            <p:cNvPr id="275" name="Google Shape;275;p45"/>
            <p:cNvSpPr/>
            <p:nvPr/>
          </p:nvSpPr>
          <p:spPr>
            <a:xfrm>
              <a:off x="5114056" y="2654198"/>
              <a:ext cx="50682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6" name="Google Shape;276;p45"/>
            <p:cNvSpPr/>
            <p:nvPr/>
          </p:nvSpPr>
          <p:spPr>
            <a:xfrm>
              <a:off x="5114056" y="2654198"/>
              <a:ext cx="36210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7" name="Google Shape;277;p45"/>
            <p:cNvSpPr/>
            <p:nvPr/>
          </p:nvSpPr>
          <p:spPr>
            <a:xfrm>
              <a:off x="5114056" y="2654198"/>
              <a:ext cx="21738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8" name="Google Shape;278;p45"/>
            <p:cNvSpPr/>
            <p:nvPr/>
          </p:nvSpPr>
          <p:spPr>
            <a:xfrm>
              <a:off x="5114056" y="2654198"/>
              <a:ext cx="803100" cy="240300"/>
            </a:xfrm>
            <a:custGeom>
              <a:rect b="b" l="l" r="r" t="t"/>
              <a:pathLst>
                <a:path extrusionOk="0" h="120000" w="120000">
                  <a:moveTo>
                    <a:pt x="0" y="0"/>
                  </a:moveTo>
                  <a:lnTo>
                    <a:pt x="0" y="86241"/>
                  </a:lnTo>
                  <a:lnTo>
                    <a:pt x="120000" y="86241"/>
                  </a:lnTo>
                  <a:lnTo>
                    <a:pt x="120000" y="120000"/>
                  </a:lnTo>
                </a:path>
              </a:pathLst>
            </a:custGeom>
            <a:noFill/>
            <a:ln cap="flat" cmpd="sng" w="15875">
              <a:solidFill>
                <a:srgbClr val="A4193A"/>
              </a:solidFill>
              <a:prstDash val="solid"/>
              <a:round/>
              <a:headEnd len="sm" w="sm" type="none"/>
              <a:tailEnd len="sm" w="sm" type="none"/>
            </a:ln>
          </p:spPr>
        </p:sp>
        <p:sp>
          <p:nvSpPr>
            <p:cNvPr id="279" name="Google Shape;279;p45"/>
            <p:cNvSpPr/>
            <p:nvPr/>
          </p:nvSpPr>
          <p:spPr>
            <a:xfrm>
              <a:off x="2327948" y="3426323"/>
              <a:ext cx="54291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80" name="Google Shape;280;p45"/>
            <p:cNvSpPr/>
            <p:nvPr/>
          </p:nvSpPr>
          <p:spPr>
            <a:xfrm>
              <a:off x="2327948" y="3426323"/>
              <a:ext cx="42582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81" name="Google Shape;281;p45"/>
            <p:cNvSpPr/>
            <p:nvPr/>
          </p:nvSpPr>
          <p:spPr>
            <a:xfrm>
              <a:off x="2327948" y="3426323"/>
              <a:ext cx="30873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82" name="Google Shape;282;p45"/>
            <p:cNvSpPr/>
            <p:nvPr/>
          </p:nvSpPr>
          <p:spPr>
            <a:xfrm>
              <a:off x="2327948" y="3426323"/>
              <a:ext cx="19164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83" name="Google Shape;283;p45"/>
            <p:cNvSpPr/>
            <p:nvPr/>
          </p:nvSpPr>
          <p:spPr>
            <a:xfrm>
              <a:off x="2327948" y="3426323"/>
              <a:ext cx="745500" cy="205800"/>
            </a:xfrm>
            <a:custGeom>
              <a:rect b="b" l="l" r="r" t="t"/>
              <a:pathLst>
                <a:path extrusionOk="0" h="120000" w="120000">
                  <a:moveTo>
                    <a:pt x="0" y="0"/>
                  </a:moveTo>
                  <a:lnTo>
                    <a:pt x="0" y="80571"/>
                  </a:lnTo>
                  <a:lnTo>
                    <a:pt x="120000" y="80571"/>
                  </a:lnTo>
                  <a:lnTo>
                    <a:pt x="120000" y="120000"/>
                  </a:lnTo>
                </a:path>
              </a:pathLst>
            </a:custGeom>
            <a:noFill/>
            <a:ln cap="flat" cmpd="sng" w="15875">
              <a:solidFill>
                <a:srgbClr val="A4193A"/>
              </a:solidFill>
              <a:prstDash val="solid"/>
              <a:round/>
              <a:headEnd len="sm" w="sm" type="none"/>
              <a:tailEnd len="sm" w="sm" type="none"/>
            </a:ln>
          </p:spPr>
        </p:sp>
        <p:sp>
          <p:nvSpPr>
            <p:cNvPr id="284" name="Google Shape;284;p45"/>
            <p:cNvSpPr/>
            <p:nvPr/>
          </p:nvSpPr>
          <p:spPr>
            <a:xfrm>
              <a:off x="1902703" y="3426323"/>
              <a:ext cx="425100" cy="205800"/>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285" name="Google Shape;285;p45"/>
            <p:cNvSpPr/>
            <p:nvPr/>
          </p:nvSpPr>
          <p:spPr>
            <a:xfrm>
              <a:off x="731860" y="3426323"/>
              <a:ext cx="1596000" cy="205800"/>
            </a:xfrm>
            <a:custGeom>
              <a:rect b="b" l="l" r="r" t="t"/>
              <a:pathLst>
                <a:path extrusionOk="0" h="120000" w="120000">
                  <a:moveTo>
                    <a:pt x="120000" y="0"/>
                  </a:moveTo>
                  <a:lnTo>
                    <a:pt x="120000" y="80571"/>
                  </a:lnTo>
                  <a:lnTo>
                    <a:pt x="0" y="80571"/>
                  </a:lnTo>
                  <a:lnTo>
                    <a:pt x="0" y="120000"/>
                  </a:lnTo>
                </a:path>
              </a:pathLst>
            </a:custGeom>
            <a:noFill/>
            <a:ln cap="flat" cmpd="sng" w="15875">
              <a:solidFill>
                <a:srgbClr val="A4193A"/>
              </a:solidFill>
              <a:prstDash val="solid"/>
              <a:round/>
              <a:headEnd len="sm" w="sm" type="none"/>
              <a:tailEnd len="sm" w="sm" type="none"/>
            </a:ln>
          </p:spPr>
        </p:sp>
        <p:sp>
          <p:nvSpPr>
            <p:cNvPr id="286" name="Google Shape;286;p45"/>
            <p:cNvSpPr/>
            <p:nvPr/>
          </p:nvSpPr>
          <p:spPr>
            <a:xfrm>
              <a:off x="2327948" y="2654198"/>
              <a:ext cx="2786100" cy="241200"/>
            </a:xfrm>
            <a:custGeom>
              <a:rect b="b" l="l" r="r" t="t"/>
              <a:pathLst>
                <a:path extrusionOk="0" h="120000" w="120000">
                  <a:moveTo>
                    <a:pt x="120000" y="0"/>
                  </a:moveTo>
                  <a:lnTo>
                    <a:pt x="120000" y="86358"/>
                  </a:lnTo>
                  <a:lnTo>
                    <a:pt x="0" y="86358"/>
                  </a:lnTo>
                  <a:lnTo>
                    <a:pt x="0" y="120000"/>
                  </a:lnTo>
                </a:path>
              </a:pathLst>
            </a:custGeom>
            <a:noFill/>
            <a:ln cap="flat" cmpd="sng" w="15875">
              <a:solidFill>
                <a:srgbClr val="A4193A"/>
              </a:solidFill>
              <a:prstDash val="solid"/>
              <a:round/>
              <a:headEnd len="sm" w="sm" type="none"/>
              <a:tailEnd len="sm" w="sm" type="none"/>
            </a:ln>
          </p:spPr>
        </p:sp>
        <p:sp>
          <p:nvSpPr>
            <p:cNvPr id="287" name="Google Shape;287;p45"/>
            <p:cNvSpPr/>
            <p:nvPr/>
          </p:nvSpPr>
          <p:spPr>
            <a:xfrm>
              <a:off x="5068336" y="1715925"/>
              <a:ext cx="91500" cy="188400"/>
            </a:xfrm>
            <a:custGeom>
              <a:rect b="b" l="l" r="r" t="t"/>
              <a:pathLst>
                <a:path extrusionOk="0" h="120000" w="120000">
                  <a:moveTo>
                    <a:pt x="71297" y="0"/>
                  </a:moveTo>
                  <a:lnTo>
                    <a:pt x="71297" y="76922"/>
                  </a:lnTo>
                  <a:lnTo>
                    <a:pt x="60000" y="76922"/>
                  </a:lnTo>
                  <a:lnTo>
                    <a:pt x="60000" y="120000"/>
                  </a:lnTo>
                </a:path>
              </a:pathLst>
            </a:custGeom>
            <a:noFill/>
            <a:ln cap="flat" cmpd="sng" w="15875">
              <a:solidFill>
                <a:srgbClr val="A4193A"/>
              </a:solidFill>
              <a:prstDash val="solid"/>
              <a:round/>
              <a:headEnd len="sm" w="sm" type="none"/>
              <a:tailEnd len="sm" w="sm" type="none"/>
            </a:ln>
          </p:spPr>
        </p:sp>
        <p:sp>
          <p:nvSpPr>
            <p:cNvPr id="288" name="Google Shape;288;p45"/>
            <p:cNvSpPr/>
            <p:nvPr/>
          </p:nvSpPr>
          <p:spPr>
            <a:xfrm>
              <a:off x="5076945" y="753743"/>
              <a:ext cx="91500" cy="212100"/>
            </a:xfrm>
            <a:custGeom>
              <a:rect b="b" l="l" r="r" t="t"/>
              <a:pathLst>
                <a:path extrusionOk="0" h="120000" w="120000">
                  <a:moveTo>
                    <a:pt x="60000" y="0"/>
                  </a:moveTo>
                  <a:lnTo>
                    <a:pt x="60000" y="120000"/>
                  </a:lnTo>
                </a:path>
              </a:pathLst>
            </a:custGeom>
            <a:noFill/>
            <a:ln cap="flat" cmpd="sng" w="15875">
              <a:solidFill>
                <a:srgbClr val="911432"/>
              </a:solidFill>
              <a:prstDash val="solid"/>
              <a:round/>
              <a:headEnd len="sm" w="sm" type="none"/>
              <a:tailEnd len="sm" w="sm" type="none"/>
            </a:ln>
          </p:spPr>
        </p:sp>
        <p:sp>
          <p:nvSpPr>
            <p:cNvPr id="289" name="Google Shape;289;p45"/>
            <p:cNvSpPr/>
            <p:nvPr/>
          </p:nvSpPr>
          <p:spPr>
            <a:xfrm>
              <a:off x="4618303" y="3737"/>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5"/>
            <p:cNvSpPr/>
            <p:nvPr/>
          </p:nvSpPr>
          <p:spPr>
            <a:xfrm>
              <a:off x="4699364" y="80744"/>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5"/>
            <p:cNvSpPr txBox="1"/>
            <p:nvPr/>
          </p:nvSpPr>
          <p:spPr>
            <a:xfrm>
              <a:off x="4721331" y="102711"/>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Governing Board</a:t>
              </a:r>
              <a:endParaRPr b="0" i="0" sz="1000" u="none" cap="none" strike="noStrike">
                <a:solidFill>
                  <a:srgbClr val="000000"/>
                </a:solidFill>
                <a:latin typeface="Cabin"/>
                <a:ea typeface="Cabin"/>
                <a:cs typeface="Cabin"/>
                <a:sym typeface="Cabin"/>
              </a:endParaRPr>
            </a:p>
          </p:txBody>
        </p:sp>
        <p:sp>
          <p:nvSpPr>
            <p:cNvPr id="292" name="Google Shape;292;p45"/>
            <p:cNvSpPr/>
            <p:nvPr/>
          </p:nvSpPr>
          <p:spPr>
            <a:xfrm>
              <a:off x="4618303" y="965918"/>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5"/>
            <p:cNvSpPr/>
            <p:nvPr/>
          </p:nvSpPr>
          <p:spPr>
            <a:xfrm>
              <a:off x="4699364" y="1042925"/>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5"/>
            <p:cNvSpPr txBox="1"/>
            <p:nvPr/>
          </p:nvSpPr>
          <p:spPr>
            <a:xfrm>
              <a:off x="4721331" y="1064892"/>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Chancellor </a:t>
              </a:r>
              <a:endParaRPr b="0" i="0" sz="1000" u="none" cap="none" strike="noStrike">
                <a:solidFill>
                  <a:srgbClr val="000000"/>
                </a:solidFill>
                <a:latin typeface="Cabin"/>
                <a:ea typeface="Cabin"/>
                <a:cs typeface="Cabin"/>
                <a:sym typeface="Cabin"/>
              </a:endParaRPr>
            </a:p>
          </p:txBody>
        </p:sp>
        <p:sp>
          <p:nvSpPr>
            <p:cNvPr id="295" name="Google Shape;295;p45"/>
            <p:cNvSpPr/>
            <p:nvPr/>
          </p:nvSpPr>
          <p:spPr>
            <a:xfrm>
              <a:off x="4609695" y="1904191"/>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5"/>
            <p:cNvSpPr/>
            <p:nvPr/>
          </p:nvSpPr>
          <p:spPr>
            <a:xfrm>
              <a:off x="4690755" y="1981199"/>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5"/>
            <p:cNvSpPr txBox="1"/>
            <p:nvPr/>
          </p:nvSpPr>
          <p:spPr>
            <a:xfrm>
              <a:off x="4712722" y="2003166"/>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President</a:t>
              </a:r>
              <a:endParaRPr b="0" i="0" sz="1000" u="none" cap="none" strike="noStrike">
                <a:solidFill>
                  <a:srgbClr val="000000"/>
                </a:solidFill>
                <a:latin typeface="Cabin"/>
                <a:ea typeface="Cabin"/>
                <a:cs typeface="Cabin"/>
                <a:sym typeface="Cabin"/>
              </a:endParaRPr>
            </a:p>
          </p:txBody>
        </p:sp>
        <p:sp>
          <p:nvSpPr>
            <p:cNvPr id="298" name="Google Shape;298;p45"/>
            <p:cNvSpPr/>
            <p:nvPr/>
          </p:nvSpPr>
          <p:spPr>
            <a:xfrm>
              <a:off x="1487892" y="2895271"/>
              <a:ext cx="1680000" cy="531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5"/>
            <p:cNvSpPr/>
            <p:nvPr/>
          </p:nvSpPr>
          <p:spPr>
            <a:xfrm>
              <a:off x="1568952" y="2972278"/>
              <a:ext cx="1680000" cy="531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5"/>
            <p:cNvSpPr txBox="1"/>
            <p:nvPr/>
          </p:nvSpPr>
          <p:spPr>
            <a:xfrm>
              <a:off x="1584506" y="2987832"/>
              <a:ext cx="1649100" cy="4998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900" u="none" cap="none" strike="noStrike">
                  <a:solidFill>
                    <a:srgbClr val="000000"/>
                  </a:solidFill>
                  <a:latin typeface="Cabin"/>
                  <a:ea typeface="Cabin"/>
                  <a:cs typeface="Cabin"/>
                  <a:sym typeface="Cabin"/>
                </a:rPr>
                <a:t>College Council</a:t>
              </a:r>
              <a:endParaRPr b="0" i="0" sz="900" u="none" cap="none" strike="noStrike">
                <a:solidFill>
                  <a:srgbClr val="000000"/>
                </a:solidFill>
                <a:latin typeface="Cabin"/>
                <a:ea typeface="Cabin"/>
                <a:cs typeface="Cabin"/>
                <a:sym typeface="Cabin"/>
              </a:endParaRPr>
            </a:p>
          </p:txBody>
        </p:sp>
        <p:sp>
          <p:nvSpPr>
            <p:cNvPr id="301" name="Google Shape;301;p45"/>
            <p:cNvSpPr/>
            <p:nvPr/>
          </p:nvSpPr>
          <p:spPr>
            <a:xfrm>
              <a:off x="227499"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5"/>
            <p:cNvSpPr/>
            <p:nvPr/>
          </p:nvSpPr>
          <p:spPr>
            <a:xfrm>
              <a:off x="308559"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5"/>
            <p:cNvSpPr txBox="1"/>
            <p:nvPr/>
          </p:nvSpPr>
          <p:spPr>
            <a:xfrm>
              <a:off x="330526"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SSE</a:t>
              </a:r>
              <a:endParaRPr b="0" i="0" sz="1000" u="none" cap="none" strike="noStrike">
                <a:solidFill>
                  <a:srgbClr val="000000"/>
                </a:solidFill>
                <a:latin typeface="Cabin"/>
                <a:ea typeface="Cabin"/>
                <a:cs typeface="Cabin"/>
                <a:sym typeface="Cabin"/>
              </a:endParaRPr>
            </a:p>
          </p:txBody>
        </p:sp>
        <p:sp>
          <p:nvSpPr>
            <p:cNvPr id="304" name="Google Shape;304;p45"/>
            <p:cNvSpPr/>
            <p:nvPr/>
          </p:nvSpPr>
          <p:spPr>
            <a:xfrm>
              <a:off x="1398341"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5"/>
            <p:cNvSpPr/>
            <p:nvPr/>
          </p:nvSpPr>
          <p:spPr>
            <a:xfrm>
              <a:off x="1479402"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5"/>
            <p:cNvSpPr txBox="1"/>
            <p:nvPr/>
          </p:nvSpPr>
          <p:spPr>
            <a:xfrm>
              <a:off x="1501369"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Tech</a:t>
              </a:r>
              <a:endParaRPr b="0" i="0" sz="1000" u="none" cap="none" strike="noStrike">
                <a:solidFill>
                  <a:srgbClr val="000000"/>
                </a:solidFill>
                <a:latin typeface="Cabin"/>
                <a:ea typeface="Cabin"/>
                <a:cs typeface="Cabin"/>
                <a:sym typeface="Cabin"/>
              </a:endParaRPr>
            </a:p>
          </p:txBody>
        </p:sp>
        <p:sp>
          <p:nvSpPr>
            <p:cNvPr id="307" name="Google Shape;307;p45"/>
            <p:cNvSpPr/>
            <p:nvPr/>
          </p:nvSpPr>
          <p:spPr>
            <a:xfrm>
              <a:off x="2569184"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5"/>
            <p:cNvSpPr/>
            <p:nvPr/>
          </p:nvSpPr>
          <p:spPr>
            <a:xfrm>
              <a:off x="2650244"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5"/>
            <p:cNvSpPr txBox="1"/>
            <p:nvPr/>
          </p:nvSpPr>
          <p:spPr>
            <a:xfrm>
              <a:off x="2672211"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Staffing</a:t>
              </a:r>
              <a:endParaRPr b="0" i="0" sz="1000" u="none" cap="none" strike="noStrike">
                <a:solidFill>
                  <a:srgbClr val="000000"/>
                </a:solidFill>
                <a:latin typeface="Cabin"/>
                <a:ea typeface="Cabin"/>
                <a:cs typeface="Cabin"/>
                <a:sym typeface="Cabin"/>
              </a:endParaRPr>
            </a:p>
          </p:txBody>
        </p:sp>
        <p:sp>
          <p:nvSpPr>
            <p:cNvPr id="310" name="Google Shape;310;p45"/>
            <p:cNvSpPr/>
            <p:nvPr/>
          </p:nvSpPr>
          <p:spPr>
            <a:xfrm>
              <a:off x="3740027"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5"/>
            <p:cNvSpPr/>
            <p:nvPr/>
          </p:nvSpPr>
          <p:spPr>
            <a:xfrm>
              <a:off x="3821087"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txBox="1"/>
            <p:nvPr/>
          </p:nvSpPr>
          <p:spPr>
            <a:xfrm>
              <a:off x="3843054"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PD</a:t>
              </a:r>
              <a:endParaRPr b="0" i="0" sz="1000" u="none" cap="none" strike="noStrike">
                <a:solidFill>
                  <a:srgbClr val="000000"/>
                </a:solidFill>
                <a:latin typeface="Cabin"/>
                <a:ea typeface="Cabin"/>
                <a:cs typeface="Cabin"/>
                <a:sym typeface="Cabin"/>
              </a:endParaRPr>
            </a:p>
          </p:txBody>
        </p:sp>
        <p:sp>
          <p:nvSpPr>
            <p:cNvPr id="313" name="Google Shape;313;p45"/>
            <p:cNvSpPr/>
            <p:nvPr/>
          </p:nvSpPr>
          <p:spPr>
            <a:xfrm>
              <a:off x="4910870"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p:nvPr/>
          </p:nvSpPr>
          <p:spPr>
            <a:xfrm>
              <a:off x="4991930"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5"/>
            <p:cNvSpPr txBox="1"/>
            <p:nvPr/>
          </p:nvSpPr>
          <p:spPr>
            <a:xfrm>
              <a:off x="5013897"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PIEC</a:t>
              </a:r>
              <a:endParaRPr b="0" i="0" sz="1000" u="none" cap="none" strike="noStrike">
                <a:solidFill>
                  <a:srgbClr val="000000"/>
                </a:solidFill>
                <a:latin typeface="Cabin"/>
                <a:ea typeface="Cabin"/>
                <a:cs typeface="Cabin"/>
                <a:sym typeface="Cabin"/>
              </a:endParaRPr>
            </a:p>
          </p:txBody>
        </p:sp>
        <p:sp>
          <p:nvSpPr>
            <p:cNvPr id="316" name="Google Shape;316;p45"/>
            <p:cNvSpPr/>
            <p:nvPr/>
          </p:nvSpPr>
          <p:spPr>
            <a:xfrm>
              <a:off x="6081713"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5"/>
            <p:cNvSpPr/>
            <p:nvPr/>
          </p:nvSpPr>
          <p:spPr>
            <a:xfrm>
              <a:off x="6162773"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txBox="1"/>
            <p:nvPr/>
          </p:nvSpPr>
          <p:spPr>
            <a:xfrm>
              <a:off x="6184740"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Budget</a:t>
              </a:r>
              <a:endParaRPr b="0" i="0" sz="1000" u="none" cap="none" strike="noStrike">
                <a:solidFill>
                  <a:srgbClr val="000000"/>
                </a:solidFill>
                <a:latin typeface="Cabin"/>
                <a:ea typeface="Cabin"/>
                <a:cs typeface="Cabin"/>
                <a:sym typeface="Cabin"/>
              </a:endParaRPr>
            </a:p>
          </p:txBody>
        </p:sp>
        <p:sp>
          <p:nvSpPr>
            <p:cNvPr id="319" name="Google Shape;319;p45"/>
            <p:cNvSpPr/>
            <p:nvPr/>
          </p:nvSpPr>
          <p:spPr>
            <a:xfrm>
              <a:off x="7252555" y="3632013"/>
              <a:ext cx="1008600" cy="7500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p:nvPr/>
          </p:nvSpPr>
          <p:spPr>
            <a:xfrm>
              <a:off x="7333616" y="3709020"/>
              <a:ext cx="1008600" cy="7500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5"/>
            <p:cNvSpPr txBox="1"/>
            <p:nvPr/>
          </p:nvSpPr>
          <p:spPr>
            <a:xfrm>
              <a:off x="7355583" y="3730987"/>
              <a:ext cx="964800" cy="7062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lang="en" sz="1000">
                  <a:latin typeface="Cabin"/>
                  <a:ea typeface="Cabin"/>
                  <a:cs typeface="Cabin"/>
                  <a:sym typeface="Cabin"/>
                </a:rPr>
                <a:t>Facilities</a:t>
              </a:r>
              <a:endParaRPr b="0" i="0" sz="1000" u="none" cap="none" strike="noStrike">
                <a:solidFill>
                  <a:srgbClr val="000000"/>
                </a:solidFill>
                <a:latin typeface="Cabin"/>
                <a:ea typeface="Cabin"/>
                <a:cs typeface="Cabin"/>
                <a:sym typeface="Cabin"/>
              </a:endParaRPr>
            </a:p>
          </p:txBody>
        </p:sp>
        <p:sp>
          <p:nvSpPr>
            <p:cNvPr id="322" name="Google Shape;322;p45"/>
            <p:cNvSpPr/>
            <p:nvPr/>
          </p:nvSpPr>
          <p:spPr>
            <a:xfrm>
              <a:off x="5291118"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5"/>
            <p:cNvSpPr/>
            <p:nvPr/>
          </p:nvSpPr>
          <p:spPr>
            <a:xfrm>
              <a:off x="5372178"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5"/>
            <p:cNvSpPr txBox="1"/>
            <p:nvPr/>
          </p:nvSpPr>
          <p:spPr>
            <a:xfrm>
              <a:off x="5386156"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900" u="none" cap="none" strike="noStrike">
                  <a:solidFill>
                    <a:srgbClr val="000000"/>
                  </a:solidFill>
                  <a:latin typeface="Cabin"/>
                  <a:ea typeface="Cabin"/>
                  <a:cs typeface="Cabin"/>
                  <a:sym typeface="Cabin"/>
                </a:rPr>
                <a:t>Associated Students, Grossmont College</a:t>
              </a:r>
              <a:endParaRPr b="0" i="0" sz="900" u="none" cap="none" strike="noStrike">
                <a:solidFill>
                  <a:srgbClr val="000000"/>
                </a:solidFill>
                <a:latin typeface="Cabin"/>
                <a:ea typeface="Cabin"/>
                <a:cs typeface="Cabin"/>
                <a:sym typeface="Cabin"/>
              </a:endParaRPr>
            </a:p>
          </p:txBody>
        </p:sp>
        <p:sp>
          <p:nvSpPr>
            <p:cNvPr id="325" name="Google Shape;325;p45"/>
            <p:cNvSpPr/>
            <p:nvPr/>
          </p:nvSpPr>
          <p:spPr>
            <a:xfrm>
              <a:off x="6662037"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5"/>
            <p:cNvSpPr/>
            <p:nvPr/>
          </p:nvSpPr>
          <p:spPr>
            <a:xfrm>
              <a:off x="6743097"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5"/>
            <p:cNvSpPr txBox="1"/>
            <p:nvPr/>
          </p:nvSpPr>
          <p:spPr>
            <a:xfrm>
              <a:off x="6757075"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Classified Senate</a:t>
              </a:r>
              <a:endParaRPr b="0" i="0" sz="1000" u="none" cap="none" strike="noStrike">
                <a:solidFill>
                  <a:srgbClr val="000000"/>
                </a:solidFill>
                <a:latin typeface="Cabin"/>
                <a:ea typeface="Cabin"/>
                <a:cs typeface="Cabin"/>
                <a:sym typeface="Cabin"/>
              </a:endParaRPr>
            </a:p>
          </p:txBody>
        </p:sp>
        <p:sp>
          <p:nvSpPr>
            <p:cNvPr id="328" name="Google Shape;328;p45"/>
            <p:cNvSpPr/>
            <p:nvPr/>
          </p:nvSpPr>
          <p:spPr>
            <a:xfrm>
              <a:off x="8109121"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5"/>
            <p:cNvSpPr/>
            <p:nvPr/>
          </p:nvSpPr>
          <p:spPr>
            <a:xfrm>
              <a:off x="8190181"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5"/>
            <p:cNvSpPr txBox="1"/>
            <p:nvPr/>
          </p:nvSpPr>
          <p:spPr>
            <a:xfrm>
              <a:off x="8204159"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Academic Senate</a:t>
              </a:r>
              <a:endParaRPr b="0" i="0" sz="1000" u="none" cap="none" strike="noStrike">
                <a:solidFill>
                  <a:srgbClr val="000000"/>
                </a:solidFill>
                <a:latin typeface="Cabin"/>
                <a:ea typeface="Cabin"/>
                <a:cs typeface="Cabin"/>
                <a:sym typeface="Cabin"/>
              </a:endParaRPr>
            </a:p>
          </p:txBody>
        </p:sp>
        <p:sp>
          <p:nvSpPr>
            <p:cNvPr id="331" name="Google Shape;331;p45"/>
            <p:cNvSpPr/>
            <p:nvPr/>
          </p:nvSpPr>
          <p:spPr>
            <a:xfrm>
              <a:off x="9556212" y="2894428"/>
              <a:ext cx="1251900" cy="477300"/>
            </a:xfrm>
            <a:prstGeom prst="roundRect">
              <a:avLst>
                <a:gd fmla="val 10000" name="adj"/>
              </a:avLst>
            </a:prstGeom>
            <a:solidFill>
              <a:srgbClr val="B71B42"/>
            </a:solidFill>
            <a:ln cap="flat" cmpd="sng" w="158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5"/>
            <p:cNvSpPr/>
            <p:nvPr/>
          </p:nvSpPr>
          <p:spPr>
            <a:xfrm>
              <a:off x="9637272" y="2971435"/>
              <a:ext cx="1251900" cy="477300"/>
            </a:xfrm>
            <a:prstGeom prst="roundRect">
              <a:avLst>
                <a:gd fmla="val 10000" name="adj"/>
              </a:avLst>
            </a:prstGeom>
            <a:solidFill>
              <a:srgbClr val="FFFFFF">
                <a:alpha val="89410"/>
              </a:srgbClr>
            </a:solidFill>
            <a:ln cap="flat" cmpd="sng" w="15875">
              <a:solidFill>
                <a:srgbClr val="B71B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5"/>
            <p:cNvSpPr txBox="1"/>
            <p:nvPr/>
          </p:nvSpPr>
          <p:spPr>
            <a:xfrm>
              <a:off x="9651250" y="2985413"/>
              <a:ext cx="1224000" cy="449400"/>
            </a:xfrm>
            <a:prstGeom prst="rect">
              <a:avLst/>
            </a:prstGeom>
            <a:noFill/>
            <a:ln>
              <a:noFill/>
            </a:ln>
          </p:spPr>
          <p:txBody>
            <a:bodyPr anchorCtr="0" anchor="ctr" bIns="38100" lIns="38100" spcFirstLastPara="1" rIns="38100" wrap="square" tIns="38100">
              <a:noAutofit/>
            </a:bodyPr>
            <a:lstStyle/>
            <a:p>
              <a:pPr indent="0" lvl="0" marL="0" marR="0" rtl="0" algn="ctr">
                <a:lnSpc>
                  <a:spcPct val="90000"/>
                </a:lnSpc>
                <a:spcBef>
                  <a:spcPts val="0"/>
                </a:spcBef>
                <a:spcAft>
                  <a:spcPts val="0"/>
                </a:spcAft>
                <a:buClr>
                  <a:srgbClr val="000000"/>
                </a:buClr>
                <a:buSzPts val="1000"/>
                <a:buFont typeface="Arial"/>
                <a:buNone/>
              </a:pPr>
              <a:r>
                <a:rPr b="0" i="0" lang="en" sz="1000" u="none" cap="none" strike="noStrike">
                  <a:solidFill>
                    <a:srgbClr val="000000"/>
                  </a:solidFill>
                  <a:latin typeface="Cabin"/>
                  <a:ea typeface="Cabin"/>
                  <a:cs typeface="Cabin"/>
                  <a:sym typeface="Cabin"/>
                </a:rPr>
                <a:t>Administrators Association</a:t>
              </a:r>
              <a:endParaRPr b="0" i="0" sz="1000" u="none" cap="none" strike="noStrike">
                <a:solidFill>
                  <a:srgbClr val="000000"/>
                </a:solidFill>
                <a:latin typeface="Cabin"/>
                <a:ea typeface="Cabin"/>
                <a:cs typeface="Cabin"/>
                <a:sym typeface="Cabin"/>
              </a:endParaRPr>
            </a:p>
          </p:txBody>
        </p:sp>
      </p:grpSp>
      <p:sp>
        <p:nvSpPr>
          <p:cNvPr id="334" name="Google Shape;334;p45"/>
          <p:cNvSpPr/>
          <p:nvPr/>
        </p:nvSpPr>
        <p:spPr>
          <a:xfrm>
            <a:off x="6586400" y="3250750"/>
            <a:ext cx="1519200" cy="1273200"/>
          </a:xfrm>
          <a:prstGeom prst="ellipse">
            <a:avLst/>
          </a:prstGeom>
          <a:noFill/>
          <a:ln cap="flat" cmpd="sng" w="1905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5"/>
          <p:cNvSpPr/>
          <p:nvPr/>
        </p:nvSpPr>
        <p:spPr>
          <a:xfrm>
            <a:off x="-161975" y="4082425"/>
            <a:ext cx="7872000" cy="1019700"/>
          </a:xfrm>
          <a:prstGeom prst="ellipse">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5"/>
          <p:cNvSpPr/>
          <p:nvPr/>
        </p:nvSpPr>
        <p:spPr>
          <a:xfrm>
            <a:off x="1081350" y="3250750"/>
            <a:ext cx="1519200" cy="1273200"/>
          </a:xfrm>
          <a:prstGeom prst="ellipse">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5"/>
          <p:cNvSpPr/>
          <p:nvPr/>
        </p:nvSpPr>
        <p:spPr>
          <a:xfrm>
            <a:off x="181200" y="1618300"/>
            <a:ext cx="407100" cy="341100"/>
          </a:xfrm>
          <a:prstGeom prst="ellipse">
            <a:avLst/>
          </a:prstGeom>
          <a:no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5"/>
          <p:cNvSpPr txBox="1"/>
          <p:nvPr/>
        </p:nvSpPr>
        <p:spPr>
          <a:xfrm>
            <a:off x="664425" y="1480125"/>
            <a:ext cx="29997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 </a:t>
            </a:r>
            <a:r>
              <a:rPr lang="en">
                <a:latin typeface="Lato"/>
                <a:ea typeface="Lato"/>
                <a:cs typeface="Lato"/>
                <a:sym typeface="Lato"/>
              </a:rPr>
              <a:t>College-Wide Opportunity </a:t>
            </a:r>
            <a:endParaRPr>
              <a:latin typeface="Lato"/>
              <a:ea typeface="Lato"/>
              <a:cs typeface="Lato"/>
              <a:sym typeface="Lato"/>
            </a:endParaRPr>
          </a:p>
        </p:txBody>
      </p:sp>
      <p:sp>
        <p:nvSpPr>
          <p:cNvPr id="339" name="Google Shape;339;p45"/>
          <p:cNvSpPr/>
          <p:nvPr/>
        </p:nvSpPr>
        <p:spPr>
          <a:xfrm>
            <a:off x="181200" y="2165400"/>
            <a:ext cx="407100" cy="341100"/>
          </a:xfrm>
          <a:prstGeom prst="ellipse">
            <a:avLst/>
          </a:prstGeom>
          <a:noFill/>
          <a:ln cap="flat" cmpd="sng" w="19050">
            <a:solidFill>
              <a:schemeClr val="accent3"/>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5"/>
          <p:cNvSpPr txBox="1"/>
          <p:nvPr/>
        </p:nvSpPr>
        <p:spPr>
          <a:xfrm>
            <a:off x="664425" y="2053525"/>
            <a:ext cx="2999700" cy="8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 </a:t>
            </a:r>
            <a:r>
              <a:rPr lang="en">
                <a:latin typeface="Lato"/>
                <a:ea typeface="Lato"/>
                <a:cs typeface="Lato"/>
                <a:sym typeface="Lato"/>
              </a:rPr>
              <a:t>Constituency Based Opportunity </a:t>
            </a:r>
            <a:endParaRPr>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4"/>
                                        </p:tgtEl>
                                        <p:attrNameLst>
                                          <p:attrName>style.visibility</p:attrName>
                                        </p:attrNameLst>
                                      </p:cBhvr>
                                      <p:to>
                                        <p:strVal val="visible"/>
                                      </p:to>
                                    </p:set>
                                    <p:animEffect filter="fade" transition="in">
                                      <p:cBhvr>
                                        <p:cTn dur="1000"/>
                                        <p:tgtEl>
                                          <p:spTgt spid="3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1000"/>
                                        <p:tgtEl>
                                          <p:spTgt spid="3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10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