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8" r:id="rId2"/>
    <p:sldId id="256" r:id="rId3"/>
    <p:sldId id="259" r:id="rId4"/>
    <p:sldId id="275" r:id="rId5"/>
    <p:sldId id="257" r:id="rId6"/>
    <p:sldId id="277" r:id="rId7"/>
    <p:sldId id="278" r:id="rId8"/>
    <p:sldId id="276" r:id="rId9"/>
    <p:sldId id="280" r:id="rId10"/>
    <p:sldId id="281" r:id="rId11"/>
    <p:sldId id="279" r:id="rId12"/>
    <p:sldId id="261" r:id="rId13"/>
    <p:sldId id="265" r:id="rId14"/>
    <p:sldId id="263" r:id="rId15"/>
    <p:sldId id="264" r:id="rId16"/>
    <p:sldId id="260" r:id="rId17"/>
    <p:sldId id="266" r:id="rId18"/>
    <p:sldId id="267" r:id="rId19"/>
    <p:sldId id="268" r:id="rId20"/>
    <p:sldId id="269" r:id="rId21"/>
    <p:sldId id="270" r:id="rId22"/>
    <p:sldId id="271" r:id="rId23"/>
    <p:sldId id="272" r:id="rId24"/>
    <p:sldId id="282" r:id="rId25"/>
    <p:sldId id="273"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DC"/>
    <a:srgbClr val="30C8E9"/>
    <a:srgbClr val="C8E5B4"/>
    <a:srgbClr val="1EA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470F2-416C-47AC-9417-B633F9BA0CAE}" v="315" dt="2021-10-25T20:27:45.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8"/>
    <p:restoredTop sz="80036" autoAdjust="0"/>
  </p:normalViewPr>
  <p:slideViewPr>
    <p:cSldViewPr snapToGrid="0" snapToObjects="1">
      <p:cViewPr varScale="1">
        <p:scale>
          <a:sx n="77" d="100"/>
          <a:sy n="77" d="100"/>
        </p:scale>
        <p:origin x="624" y="5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01D470F2-416C-47AC-9417-B633F9BA0CAE}"/>
    <pc:docChg chg="undo redo custSel addSld delSld modSld sldOrd">
      <pc:chgData name="Michelle  Bean" userId="0d8acacb-9479-4755-afc3-7abd1af15332" providerId="ADAL" clId="{01D470F2-416C-47AC-9417-B633F9BA0CAE}" dt="2021-10-25T20:27:45.335" v="2849" actId="14100"/>
      <pc:docMkLst>
        <pc:docMk/>
      </pc:docMkLst>
      <pc:sldChg chg="addSp delSp modSp add mod modNotesTx">
        <pc:chgData name="Michelle  Bean" userId="0d8acacb-9479-4755-afc3-7abd1af15332" providerId="ADAL" clId="{01D470F2-416C-47AC-9417-B633F9BA0CAE}" dt="2021-10-21T07:43:13.201" v="1469" actId="20577"/>
        <pc:sldMkLst>
          <pc:docMk/>
          <pc:sldMk cId="0" sldId="256"/>
        </pc:sldMkLst>
        <pc:spChg chg="mod">
          <ac:chgData name="Michelle  Bean" userId="0d8acacb-9479-4755-afc3-7abd1af15332" providerId="ADAL" clId="{01D470F2-416C-47AC-9417-B633F9BA0CAE}" dt="2021-10-21T05:57:35.912" v="42" actId="26606"/>
          <ac:spMkLst>
            <pc:docMk/>
            <pc:sldMk cId="0" sldId="256"/>
            <ac:spMk id="54" creationId="{00000000-0000-0000-0000-000000000000}"/>
          </ac:spMkLst>
        </pc:spChg>
        <pc:spChg chg="add del mod">
          <ac:chgData name="Michelle  Bean" userId="0d8acacb-9479-4755-afc3-7abd1af15332" providerId="ADAL" clId="{01D470F2-416C-47AC-9417-B633F9BA0CAE}" dt="2021-10-21T05:57:35.912" v="42" actId="26606"/>
          <ac:spMkLst>
            <pc:docMk/>
            <pc:sldMk cId="0" sldId="256"/>
            <ac:spMk id="55" creationId="{00000000-0000-0000-0000-000000000000}"/>
          </ac:spMkLst>
        </pc:spChg>
        <pc:spChg chg="add del">
          <ac:chgData name="Michelle  Bean" userId="0d8acacb-9479-4755-afc3-7abd1af15332" providerId="ADAL" clId="{01D470F2-416C-47AC-9417-B633F9BA0CAE}" dt="2021-10-21T05:57:33.056" v="37" actId="26606"/>
          <ac:spMkLst>
            <pc:docMk/>
            <pc:sldMk cId="0" sldId="256"/>
            <ac:spMk id="61" creationId="{A8E29EE2-1E36-431F-A202-1DCBA673C193}"/>
          </ac:spMkLst>
        </pc:spChg>
        <pc:spChg chg="add del">
          <ac:chgData name="Michelle  Bean" userId="0d8acacb-9479-4755-afc3-7abd1af15332" providerId="ADAL" clId="{01D470F2-416C-47AC-9417-B633F9BA0CAE}" dt="2021-10-21T05:57:34.729" v="39" actId="26606"/>
          <ac:spMkLst>
            <pc:docMk/>
            <pc:sldMk cId="0" sldId="256"/>
            <ac:spMk id="64" creationId="{94A32964-A87A-444D-BA77-E6FD0020AE35}"/>
          </ac:spMkLst>
        </pc:spChg>
        <pc:spChg chg="add del">
          <ac:chgData name="Michelle  Bean" userId="0d8acacb-9479-4755-afc3-7abd1af15332" providerId="ADAL" clId="{01D470F2-416C-47AC-9417-B633F9BA0CAE}" dt="2021-10-21T05:57:35.880" v="41" actId="26606"/>
          <ac:spMkLst>
            <pc:docMk/>
            <pc:sldMk cId="0" sldId="256"/>
            <ac:spMk id="67" creationId="{A8E29EE2-1E36-431F-A202-1DCBA673C193}"/>
          </ac:spMkLst>
        </pc:spChg>
        <pc:spChg chg="add mod">
          <ac:chgData name="Michelle  Bean" userId="0d8acacb-9479-4755-afc3-7abd1af15332" providerId="ADAL" clId="{01D470F2-416C-47AC-9417-B633F9BA0CAE}" dt="2021-10-21T05:59:01.441" v="56" actId="26606"/>
          <ac:spMkLst>
            <pc:docMk/>
            <pc:sldMk cId="0" sldId="256"/>
            <ac:spMk id="70" creationId="{94A32964-A87A-444D-BA77-E6FD0020AE35}"/>
          </ac:spMkLst>
        </pc:spChg>
        <pc:graphicFrameChg chg="add del">
          <ac:chgData name="Michelle  Bean" userId="0d8acacb-9479-4755-afc3-7abd1af15332" providerId="ADAL" clId="{01D470F2-416C-47AC-9417-B633F9BA0CAE}" dt="2021-10-21T05:57:28.170" v="33" actId="26606"/>
          <ac:graphicFrameMkLst>
            <pc:docMk/>
            <pc:sldMk cId="0" sldId="256"/>
            <ac:graphicFrameMk id="57" creationId="{83DDAA51-6FDE-44C1-B8F6-CDAF3B64AC01}"/>
          </ac:graphicFrameMkLst>
        </pc:graphicFrameChg>
        <pc:graphicFrameChg chg="add del">
          <ac:chgData name="Michelle  Bean" userId="0d8acacb-9479-4755-afc3-7abd1af15332" providerId="ADAL" clId="{01D470F2-416C-47AC-9417-B633F9BA0CAE}" dt="2021-10-21T05:57:31.744" v="35" actId="26606"/>
          <ac:graphicFrameMkLst>
            <pc:docMk/>
            <pc:sldMk cId="0" sldId="256"/>
            <ac:graphicFrameMk id="59" creationId="{BDEA296B-BB63-4ABB-B676-DD0EDE4C5CF2}"/>
          </ac:graphicFrameMkLst>
        </pc:graphicFrameChg>
        <pc:graphicFrameChg chg="add del">
          <ac:chgData name="Michelle  Bean" userId="0d8acacb-9479-4755-afc3-7abd1af15332" providerId="ADAL" clId="{01D470F2-416C-47AC-9417-B633F9BA0CAE}" dt="2021-10-21T05:57:33.056" v="37" actId="26606"/>
          <ac:graphicFrameMkLst>
            <pc:docMk/>
            <pc:sldMk cId="0" sldId="256"/>
            <ac:graphicFrameMk id="62" creationId="{7BC261C5-5810-4AA9-8897-FE9E54712892}"/>
          </ac:graphicFrameMkLst>
        </pc:graphicFrameChg>
        <pc:graphicFrameChg chg="add del">
          <ac:chgData name="Michelle  Bean" userId="0d8acacb-9479-4755-afc3-7abd1af15332" providerId="ADAL" clId="{01D470F2-416C-47AC-9417-B633F9BA0CAE}" dt="2021-10-21T05:57:34.729" v="39" actId="26606"/>
          <ac:graphicFrameMkLst>
            <pc:docMk/>
            <pc:sldMk cId="0" sldId="256"/>
            <ac:graphicFrameMk id="65" creationId="{A89709B5-2667-4445-A917-87FE0001379C}"/>
          </ac:graphicFrameMkLst>
        </pc:graphicFrameChg>
        <pc:graphicFrameChg chg="add del">
          <ac:chgData name="Michelle  Bean" userId="0d8acacb-9479-4755-afc3-7abd1af15332" providerId="ADAL" clId="{01D470F2-416C-47AC-9417-B633F9BA0CAE}" dt="2021-10-21T05:57:35.880" v="41" actId="26606"/>
          <ac:graphicFrameMkLst>
            <pc:docMk/>
            <pc:sldMk cId="0" sldId="256"/>
            <ac:graphicFrameMk id="68" creationId="{7BC261C5-5810-4AA9-8897-FE9E54712892}"/>
          </ac:graphicFrameMkLst>
        </pc:graphicFrameChg>
        <pc:graphicFrameChg chg="add mod modGraphic">
          <ac:chgData name="Michelle  Bean" userId="0d8acacb-9479-4755-afc3-7abd1af15332" providerId="ADAL" clId="{01D470F2-416C-47AC-9417-B633F9BA0CAE}" dt="2021-10-21T05:59:01.441" v="56" actId="26606"/>
          <ac:graphicFrameMkLst>
            <pc:docMk/>
            <pc:sldMk cId="0" sldId="256"/>
            <ac:graphicFrameMk id="71" creationId="{A89709B5-2667-4445-A917-87FE0001379C}"/>
          </ac:graphicFrameMkLst>
        </pc:graphicFrameChg>
      </pc:sldChg>
      <pc:sldChg chg="del">
        <pc:chgData name="Michelle  Bean" userId="0d8acacb-9479-4755-afc3-7abd1af15332" providerId="ADAL" clId="{01D470F2-416C-47AC-9417-B633F9BA0CAE}" dt="2021-10-21T05:53:19.436" v="3" actId="47"/>
        <pc:sldMkLst>
          <pc:docMk/>
          <pc:sldMk cId="1700214688" sldId="257"/>
        </pc:sldMkLst>
      </pc:sldChg>
      <pc:sldChg chg="addSp delSp modSp add mod ord modClrScheme chgLayout modNotesTx">
        <pc:chgData name="Michelle  Bean" userId="0d8acacb-9479-4755-afc3-7abd1af15332" providerId="ADAL" clId="{01D470F2-416C-47AC-9417-B633F9BA0CAE}" dt="2021-10-21T07:30:51.641" v="976"/>
        <pc:sldMkLst>
          <pc:docMk/>
          <pc:sldMk cId="1700214688" sldId="257"/>
        </pc:sldMkLst>
        <pc:spChg chg="mod ord">
          <ac:chgData name="Michelle  Bean" userId="0d8acacb-9479-4755-afc3-7abd1af15332" providerId="ADAL" clId="{01D470F2-416C-47AC-9417-B633F9BA0CAE}" dt="2021-10-21T06:51:30.058" v="428" actId="26606"/>
          <ac:spMkLst>
            <pc:docMk/>
            <pc:sldMk cId="1700214688" sldId="257"/>
            <ac:spMk id="2" creationId="{1B6689EF-12AC-409F-9AE4-416B2E3C1BCB}"/>
          </ac:spMkLst>
        </pc:spChg>
        <pc:spChg chg="add del mod ord">
          <ac:chgData name="Michelle  Bean" userId="0d8acacb-9479-4755-afc3-7abd1af15332" providerId="ADAL" clId="{01D470F2-416C-47AC-9417-B633F9BA0CAE}" dt="2021-10-21T06:51:30.156" v="429" actId="26606"/>
          <ac:spMkLst>
            <pc:docMk/>
            <pc:sldMk cId="1700214688" sldId="257"/>
            <ac:spMk id="4" creationId="{75881C08-715C-40CA-B939-6EFA607D2F1A}"/>
          </ac:spMkLst>
        </pc:spChg>
        <pc:spChg chg="add del">
          <ac:chgData name="Michelle  Bean" userId="0d8acacb-9479-4755-afc3-7abd1af15332" providerId="ADAL" clId="{01D470F2-416C-47AC-9417-B633F9BA0CAE}" dt="2021-10-21T06:51:06.308" v="422" actId="26606"/>
          <ac:spMkLst>
            <pc:docMk/>
            <pc:sldMk cId="1700214688" sldId="257"/>
            <ac:spMk id="10" creationId="{2E69BB5E-F4C4-4E19-AE2A-27132BFAA3D2}"/>
          </ac:spMkLst>
        </pc:spChg>
        <pc:spChg chg="add del mod">
          <ac:chgData name="Michelle  Bean" userId="0d8acacb-9479-4755-afc3-7abd1af15332" providerId="ADAL" clId="{01D470F2-416C-47AC-9417-B633F9BA0CAE}" dt="2021-10-21T06:51:09.598" v="424" actId="26606"/>
          <ac:spMkLst>
            <pc:docMk/>
            <pc:sldMk cId="1700214688" sldId="257"/>
            <ac:spMk id="12" creationId="{80DDE03C-9757-4631-A7D8-A1806AC83E20}"/>
          </ac:spMkLst>
        </pc:spChg>
        <pc:spChg chg="add del mod">
          <ac:chgData name="Michelle  Bean" userId="0d8acacb-9479-4755-afc3-7abd1af15332" providerId="ADAL" clId="{01D470F2-416C-47AC-9417-B633F9BA0CAE}" dt="2021-10-21T06:51:09.598" v="424" actId="26606"/>
          <ac:spMkLst>
            <pc:docMk/>
            <pc:sldMk cId="1700214688" sldId="257"/>
            <ac:spMk id="13" creationId="{AB053E3D-ABB2-4F56-8506-9793303F6799}"/>
          </ac:spMkLst>
        </pc:spChg>
        <pc:spChg chg="add del mod">
          <ac:chgData name="Michelle  Bean" userId="0d8acacb-9479-4755-afc3-7abd1af15332" providerId="ADAL" clId="{01D470F2-416C-47AC-9417-B633F9BA0CAE}" dt="2021-10-21T06:51:20.163" v="426" actId="26606"/>
          <ac:spMkLst>
            <pc:docMk/>
            <pc:sldMk cId="1700214688" sldId="257"/>
            <ac:spMk id="16" creationId="{6031ACDF-B31C-4875-8878-5868AE411CB6}"/>
          </ac:spMkLst>
        </pc:spChg>
        <pc:spChg chg="add del">
          <ac:chgData name="Michelle  Bean" userId="0d8acacb-9479-4755-afc3-7abd1af15332" providerId="ADAL" clId="{01D470F2-416C-47AC-9417-B633F9BA0CAE}" dt="2021-10-21T06:51:30.058" v="428" actId="26606"/>
          <ac:spMkLst>
            <pc:docMk/>
            <pc:sldMk cId="1700214688" sldId="257"/>
            <ac:spMk id="19" creationId="{764E7C6F-BA15-4496-A200-D5D1B7C7CA46}"/>
          </ac:spMkLst>
        </pc:spChg>
        <pc:graphicFrameChg chg="add del">
          <ac:chgData name="Michelle  Bean" userId="0d8acacb-9479-4755-afc3-7abd1af15332" providerId="ADAL" clId="{01D470F2-416C-47AC-9417-B633F9BA0CAE}" dt="2021-10-21T06:51:06.308" v="422" actId="26606"/>
          <ac:graphicFrameMkLst>
            <pc:docMk/>
            <pc:sldMk cId="1700214688" sldId="257"/>
            <ac:graphicFrameMk id="6" creationId="{D52A81B1-1CE5-44F8-B0D6-58748EA2B008}"/>
          </ac:graphicFrameMkLst>
        </pc:graphicFrameChg>
        <pc:graphicFrameChg chg="add del mod">
          <ac:chgData name="Michelle  Bean" userId="0d8acacb-9479-4755-afc3-7abd1af15332" providerId="ADAL" clId="{01D470F2-416C-47AC-9417-B633F9BA0CAE}" dt="2021-10-21T06:51:09.598" v="424" actId="26606"/>
          <ac:graphicFrameMkLst>
            <pc:docMk/>
            <pc:sldMk cId="1700214688" sldId="257"/>
            <ac:graphicFrameMk id="14" creationId="{A6768BFC-F15B-4107-868C-D37C28F70B0A}"/>
          </ac:graphicFrameMkLst>
        </pc:graphicFrameChg>
        <pc:graphicFrameChg chg="add del mod">
          <ac:chgData name="Michelle  Bean" userId="0d8acacb-9479-4755-afc3-7abd1af15332" providerId="ADAL" clId="{01D470F2-416C-47AC-9417-B633F9BA0CAE}" dt="2021-10-21T06:51:20.163" v="426" actId="26606"/>
          <ac:graphicFrameMkLst>
            <pc:docMk/>
            <pc:sldMk cId="1700214688" sldId="257"/>
            <ac:graphicFrameMk id="17" creationId="{BE43A648-4B7A-4520-BE88-24BFD6C36E3A}"/>
          </ac:graphicFrameMkLst>
        </pc:graphicFrameChg>
        <pc:graphicFrameChg chg="add del">
          <ac:chgData name="Michelle  Bean" userId="0d8acacb-9479-4755-afc3-7abd1af15332" providerId="ADAL" clId="{01D470F2-416C-47AC-9417-B633F9BA0CAE}" dt="2021-10-21T06:51:30.058" v="428" actId="26606"/>
          <ac:graphicFrameMkLst>
            <pc:docMk/>
            <pc:sldMk cId="1700214688" sldId="257"/>
            <ac:graphicFrameMk id="20" creationId="{7C3AEC98-6711-4F7A-879D-FD3A8215147C}"/>
          </ac:graphicFrameMkLst>
        </pc:graphicFrameChg>
        <pc:graphicFrameChg chg="add">
          <ac:chgData name="Michelle  Bean" userId="0d8acacb-9479-4755-afc3-7abd1af15332" providerId="ADAL" clId="{01D470F2-416C-47AC-9417-B633F9BA0CAE}" dt="2021-10-21T06:51:30.156" v="429" actId="26606"/>
          <ac:graphicFrameMkLst>
            <pc:docMk/>
            <pc:sldMk cId="1700214688" sldId="257"/>
            <ac:graphicFrameMk id="22" creationId="{E5F63CB6-D553-41CB-B89E-318A0B17D006}"/>
          </ac:graphicFrameMkLst>
        </pc:graphicFrameChg>
      </pc:sldChg>
      <pc:sldChg chg="modSp add mod">
        <pc:chgData name="Michelle  Bean" userId="0d8acacb-9479-4755-afc3-7abd1af15332" providerId="ADAL" clId="{01D470F2-416C-47AC-9417-B633F9BA0CAE}" dt="2021-10-21T05:56:43.440" v="24" actId="948"/>
        <pc:sldMkLst>
          <pc:docMk/>
          <pc:sldMk cId="1930913923" sldId="258"/>
        </pc:sldMkLst>
        <pc:spChg chg="mod">
          <ac:chgData name="Michelle  Bean" userId="0d8acacb-9479-4755-afc3-7abd1af15332" providerId="ADAL" clId="{01D470F2-416C-47AC-9417-B633F9BA0CAE}" dt="2021-10-21T05:56:43.440" v="24" actId="948"/>
          <ac:spMkLst>
            <pc:docMk/>
            <pc:sldMk cId="1930913923" sldId="258"/>
            <ac:spMk id="2" creationId="{95E1503C-8A89-054D-A364-8895BE08D36D}"/>
          </ac:spMkLst>
        </pc:spChg>
      </pc:sldChg>
      <pc:sldChg chg="modSp add mod modShow modNotesTx">
        <pc:chgData name="Michelle  Bean" userId="0d8acacb-9479-4755-afc3-7abd1af15332" providerId="ADAL" clId="{01D470F2-416C-47AC-9417-B633F9BA0CAE}" dt="2021-10-25T19:22:56.521" v="1471" actId="729"/>
        <pc:sldMkLst>
          <pc:docMk/>
          <pc:sldMk cId="0" sldId="259"/>
        </pc:sldMkLst>
        <pc:spChg chg="mod">
          <ac:chgData name="Michelle  Bean" userId="0d8acacb-9479-4755-afc3-7abd1af15332" providerId="ADAL" clId="{01D470F2-416C-47AC-9417-B633F9BA0CAE}" dt="2021-10-21T06:07:23.739" v="191" actId="14100"/>
          <ac:spMkLst>
            <pc:docMk/>
            <pc:sldMk cId="0" sldId="259"/>
            <ac:spMk id="60" creationId="{00000000-0000-0000-0000-000000000000}"/>
          </ac:spMkLst>
        </pc:spChg>
        <pc:spChg chg="mod">
          <ac:chgData name="Michelle  Bean" userId="0d8acacb-9479-4755-afc3-7abd1af15332" providerId="ADAL" clId="{01D470F2-416C-47AC-9417-B633F9BA0CAE}" dt="2021-10-25T19:22:46.708" v="1470" actId="313"/>
          <ac:spMkLst>
            <pc:docMk/>
            <pc:sldMk cId="0" sldId="259"/>
            <ac:spMk id="61" creationId="{00000000-0000-0000-0000-000000000000}"/>
          </ac:spMkLst>
        </pc:spChg>
      </pc:sldChg>
      <pc:sldChg chg="modSp add mod ord modNotesTx">
        <pc:chgData name="Michelle  Bean" userId="0d8acacb-9479-4755-afc3-7abd1af15332" providerId="ADAL" clId="{01D470F2-416C-47AC-9417-B633F9BA0CAE}" dt="2021-10-25T20:07:20.647" v="2694" actId="113"/>
        <pc:sldMkLst>
          <pc:docMk/>
          <pc:sldMk cId="0" sldId="260"/>
        </pc:sldMkLst>
        <pc:spChg chg="mod">
          <ac:chgData name="Michelle  Bean" userId="0d8acacb-9479-4755-afc3-7abd1af15332" providerId="ADAL" clId="{01D470F2-416C-47AC-9417-B633F9BA0CAE}" dt="2021-10-21T06:39:38.582" v="333" actId="14100"/>
          <ac:spMkLst>
            <pc:docMk/>
            <pc:sldMk cId="0" sldId="260"/>
            <ac:spMk id="66" creationId="{00000000-0000-0000-0000-000000000000}"/>
          </ac:spMkLst>
        </pc:spChg>
        <pc:spChg chg="mod">
          <ac:chgData name="Michelle  Bean" userId="0d8acacb-9479-4755-afc3-7abd1af15332" providerId="ADAL" clId="{01D470F2-416C-47AC-9417-B633F9BA0CAE}" dt="2021-10-25T20:07:20.647" v="2694" actId="113"/>
          <ac:spMkLst>
            <pc:docMk/>
            <pc:sldMk cId="0" sldId="260"/>
            <ac:spMk id="67" creationId="{00000000-0000-0000-0000-000000000000}"/>
          </ac:spMkLst>
        </pc:spChg>
      </pc:sldChg>
      <pc:sldChg chg="addSp delSp modSp add mod ord modClrScheme chgLayout modNotesTx">
        <pc:chgData name="Michelle  Bean" userId="0d8acacb-9479-4755-afc3-7abd1af15332" providerId="ADAL" clId="{01D470F2-416C-47AC-9417-B633F9BA0CAE}" dt="2021-10-21T07:42:39.736" v="1464" actId="20577"/>
        <pc:sldMkLst>
          <pc:docMk/>
          <pc:sldMk cId="0" sldId="261"/>
        </pc:sldMkLst>
        <pc:spChg chg="mod">
          <ac:chgData name="Michelle  Bean" userId="0d8acacb-9479-4755-afc3-7abd1af15332" providerId="ADAL" clId="{01D470F2-416C-47AC-9417-B633F9BA0CAE}" dt="2021-10-21T07:35:30.331" v="1241" actId="26606"/>
          <ac:spMkLst>
            <pc:docMk/>
            <pc:sldMk cId="0" sldId="261"/>
            <ac:spMk id="72" creationId="{00000000-0000-0000-0000-000000000000}"/>
          </ac:spMkLst>
        </pc:spChg>
        <pc:spChg chg="add del mod">
          <ac:chgData name="Michelle  Bean" userId="0d8acacb-9479-4755-afc3-7abd1af15332" providerId="ADAL" clId="{01D470F2-416C-47AC-9417-B633F9BA0CAE}" dt="2021-10-21T07:35:30.331" v="1241" actId="26606"/>
          <ac:spMkLst>
            <pc:docMk/>
            <pc:sldMk cId="0" sldId="261"/>
            <ac:spMk id="73" creationId="{00000000-0000-0000-0000-000000000000}"/>
          </ac:spMkLst>
        </pc:spChg>
        <pc:spChg chg="add del mod">
          <ac:chgData name="Michelle  Bean" userId="0d8acacb-9479-4755-afc3-7abd1af15332" providerId="ADAL" clId="{01D470F2-416C-47AC-9417-B633F9BA0CAE}" dt="2021-10-21T07:35:30.290" v="1240" actId="26606"/>
          <ac:spMkLst>
            <pc:docMk/>
            <pc:sldMk cId="0" sldId="261"/>
            <ac:spMk id="78" creationId="{73EA8A2D-6FB7-46D8-A98B-ACC21FDD213E}"/>
          </ac:spMkLst>
        </pc:spChg>
        <pc:spChg chg="add del mod">
          <ac:chgData name="Michelle  Bean" userId="0d8acacb-9479-4755-afc3-7abd1af15332" providerId="ADAL" clId="{01D470F2-416C-47AC-9417-B633F9BA0CAE}" dt="2021-10-21T07:35:13.173" v="1234" actId="26606"/>
          <ac:spMkLst>
            <pc:docMk/>
            <pc:sldMk cId="0" sldId="261"/>
            <ac:spMk id="79" creationId="{A79535BF-19FC-4010-BBF6-287EB574543E}"/>
          </ac:spMkLst>
        </pc:spChg>
        <pc:spChg chg="add del mod">
          <ac:chgData name="Michelle  Bean" userId="0d8acacb-9479-4755-afc3-7abd1af15332" providerId="ADAL" clId="{01D470F2-416C-47AC-9417-B633F9BA0CAE}" dt="2021-10-21T07:35:23.543" v="1236" actId="26606"/>
          <ac:spMkLst>
            <pc:docMk/>
            <pc:sldMk cId="0" sldId="261"/>
            <ac:spMk id="81" creationId="{AE781AFF-C381-4E01-A928-1BACB9EBE3E6}"/>
          </ac:spMkLst>
        </pc:spChg>
        <pc:spChg chg="add del mod">
          <ac:chgData name="Michelle  Bean" userId="0d8acacb-9479-4755-afc3-7abd1af15332" providerId="ADAL" clId="{01D470F2-416C-47AC-9417-B633F9BA0CAE}" dt="2021-10-21T07:35:26.474" v="1238" actId="26606"/>
          <ac:spMkLst>
            <pc:docMk/>
            <pc:sldMk cId="0" sldId="261"/>
            <ac:spMk id="84" creationId="{E37E7397-BF4D-4A50-BE80-B1BD593E435E}"/>
          </ac:spMkLst>
        </pc:spChg>
        <pc:spChg chg="add del mod">
          <ac:chgData name="Michelle  Bean" userId="0d8acacb-9479-4755-afc3-7abd1af15332" providerId="ADAL" clId="{01D470F2-416C-47AC-9417-B633F9BA0CAE}" dt="2021-10-21T07:35:26.474" v="1238" actId="26606"/>
          <ac:spMkLst>
            <pc:docMk/>
            <pc:sldMk cId="0" sldId="261"/>
            <ac:spMk id="85" creationId="{5CEA0C36-C77C-4EA3-B9F8-2BC644FBEF7A}"/>
          </ac:spMkLst>
        </pc:spChg>
        <pc:spChg chg="add del mod">
          <ac:chgData name="Michelle  Bean" userId="0d8acacb-9479-4755-afc3-7abd1af15332" providerId="ADAL" clId="{01D470F2-416C-47AC-9417-B633F9BA0CAE}" dt="2021-10-21T07:35:30.290" v="1240" actId="26606"/>
          <ac:spMkLst>
            <pc:docMk/>
            <pc:sldMk cId="0" sldId="261"/>
            <ac:spMk id="88" creationId="{00000000-0000-0000-0000-000000000000}"/>
          </ac:spMkLst>
        </pc:spChg>
        <pc:spChg chg="add mod">
          <ac:chgData name="Michelle  Bean" userId="0d8acacb-9479-4755-afc3-7abd1af15332" providerId="ADAL" clId="{01D470F2-416C-47AC-9417-B633F9BA0CAE}" dt="2021-10-21T07:35:30.331" v="1241" actId="26606"/>
          <ac:spMkLst>
            <pc:docMk/>
            <pc:sldMk cId="0" sldId="261"/>
            <ac:spMk id="90" creationId="{AE781AFF-C381-4E01-A928-1BACB9EBE3E6}"/>
          </ac:spMkLst>
        </pc:spChg>
        <pc:graphicFrameChg chg="add del mod">
          <ac:chgData name="Michelle  Bean" userId="0d8acacb-9479-4755-afc3-7abd1af15332" providerId="ADAL" clId="{01D470F2-416C-47AC-9417-B633F9BA0CAE}" dt="2021-10-21T07:35:13.173" v="1234" actId="26606"/>
          <ac:graphicFrameMkLst>
            <pc:docMk/>
            <pc:sldMk cId="0" sldId="261"/>
            <ac:graphicFrameMk id="75" creationId="{965159D4-CE92-4298-9A36-2BF3D9EC5FE9}"/>
          </ac:graphicFrameMkLst>
        </pc:graphicFrameChg>
        <pc:graphicFrameChg chg="add del mod">
          <ac:chgData name="Michelle  Bean" userId="0d8acacb-9479-4755-afc3-7abd1af15332" providerId="ADAL" clId="{01D470F2-416C-47AC-9417-B633F9BA0CAE}" dt="2021-10-21T07:35:23.543" v="1236" actId="26606"/>
          <ac:graphicFrameMkLst>
            <pc:docMk/>
            <pc:sldMk cId="0" sldId="261"/>
            <ac:graphicFrameMk id="82" creationId="{852BA23D-9474-4982-9976-D8AF849F19C7}"/>
          </ac:graphicFrameMkLst>
        </pc:graphicFrameChg>
        <pc:graphicFrameChg chg="add del mod">
          <ac:chgData name="Michelle  Bean" userId="0d8acacb-9479-4755-afc3-7abd1af15332" providerId="ADAL" clId="{01D470F2-416C-47AC-9417-B633F9BA0CAE}" dt="2021-10-21T07:35:26.474" v="1238" actId="26606"/>
          <ac:graphicFrameMkLst>
            <pc:docMk/>
            <pc:sldMk cId="0" sldId="261"/>
            <ac:graphicFrameMk id="86" creationId="{8F921973-9D17-448E-AD74-501C0689020E}"/>
          </ac:graphicFrameMkLst>
        </pc:graphicFrameChg>
        <pc:graphicFrameChg chg="add mod">
          <ac:chgData name="Michelle  Bean" userId="0d8acacb-9479-4755-afc3-7abd1af15332" providerId="ADAL" clId="{01D470F2-416C-47AC-9417-B633F9BA0CAE}" dt="2021-10-21T07:35:30.331" v="1241" actId="26606"/>
          <ac:graphicFrameMkLst>
            <pc:docMk/>
            <pc:sldMk cId="0" sldId="261"/>
            <ac:graphicFrameMk id="91" creationId="{852BA23D-9474-4982-9976-D8AF849F19C7}"/>
          </ac:graphicFrameMkLst>
        </pc:graphicFrameChg>
      </pc:sldChg>
      <pc:sldChg chg="modSp add del mod">
        <pc:chgData name="Michelle  Bean" userId="0d8acacb-9479-4755-afc3-7abd1af15332" providerId="ADAL" clId="{01D470F2-416C-47AC-9417-B633F9BA0CAE}" dt="2021-10-21T07:23:56.346" v="916" actId="47"/>
        <pc:sldMkLst>
          <pc:docMk/>
          <pc:sldMk cId="0" sldId="262"/>
        </pc:sldMkLst>
        <pc:spChg chg="mod">
          <ac:chgData name="Michelle  Bean" userId="0d8acacb-9479-4755-afc3-7abd1af15332" providerId="ADAL" clId="{01D470F2-416C-47AC-9417-B633F9BA0CAE}" dt="2021-10-21T07:22:14.204" v="866"/>
          <ac:spMkLst>
            <pc:docMk/>
            <pc:sldMk cId="0" sldId="262"/>
            <ac:spMk id="79" creationId="{00000000-0000-0000-0000-000000000000}"/>
          </ac:spMkLst>
        </pc:spChg>
      </pc:sldChg>
      <pc:sldChg chg="modSp add mod ord modNotesTx">
        <pc:chgData name="Michelle  Bean" userId="0d8acacb-9479-4755-afc3-7abd1af15332" providerId="ADAL" clId="{01D470F2-416C-47AC-9417-B633F9BA0CAE}" dt="2021-10-25T19:54:58.788" v="2499" actId="20577"/>
        <pc:sldMkLst>
          <pc:docMk/>
          <pc:sldMk cId="0" sldId="263"/>
        </pc:sldMkLst>
        <pc:spChg chg="mod">
          <ac:chgData name="Michelle  Bean" userId="0d8acacb-9479-4755-afc3-7abd1af15332" providerId="ADAL" clId="{01D470F2-416C-47AC-9417-B633F9BA0CAE}" dt="2021-10-21T07:24:18.939" v="919" actId="14100"/>
          <ac:spMkLst>
            <pc:docMk/>
            <pc:sldMk cId="0" sldId="263"/>
            <ac:spMk id="85" creationId="{00000000-0000-0000-0000-000000000000}"/>
          </ac:spMkLst>
        </pc:spChg>
      </pc:sldChg>
      <pc:sldChg chg="modSp add mod ord">
        <pc:chgData name="Michelle  Bean" userId="0d8acacb-9479-4755-afc3-7abd1af15332" providerId="ADAL" clId="{01D470F2-416C-47AC-9417-B633F9BA0CAE}" dt="2021-10-21T07:41:18.286" v="1446" actId="1035"/>
        <pc:sldMkLst>
          <pc:docMk/>
          <pc:sldMk cId="0" sldId="264"/>
        </pc:sldMkLst>
        <pc:spChg chg="mod">
          <ac:chgData name="Michelle  Bean" userId="0d8acacb-9479-4755-afc3-7abd1af15332" providerId="ADAL" clId="{01D470F2-416C-47AC-9417-B633F9BA0CAE}" dt="2021-10-21T07:41:18.286" v="1446" actId="1035"/>
          <ac:spMkLst>
            <pc:docMk/>
            <pc:sldMk cId="0" sldId="264"/>
            <ac:spMk id="91" creationId="{00000000-0000-0000-0000-000000000000}"/>
          </ac:spMkLst>
        </pc:spChg>
        <pc:spChg chg="mod">
          <ac:chgData name="Michelle  Bean" userId="0d8acacb-9479-4755-afc3-7abd1af15332" providerId="ADAL" clId="{01D470F2-416C-47AC-9417-B633F9BA0CAE}" dt="2021-10-21T07:25:01.622" v="925" actId="20577"/>
          <ac:spMkLst>
            <pc:docMk/>
            <pc:sldMk cId="0" sldId="264"/>
            <ac:spMk id="92" creationId="{00000000-0000-0000-0000-000000000000}"/>
          </ac:spMkLst>
        </pc:spChg>
      </pc:sldChg>
      <pc:sldChg chg="addSp delSp modSp add mod ord modClrScheme chgLayout modNotesTx">
        <pc:chgData name="Michelle  Bean" userId="0d8acacb-9479-4755-afc3-7abd1af15332" providerId="ADAL" clId="{01D470F2-416C-47AC-9417-B633F9BA0CAE}" dt="2021-10-21T07:41:47.520" v="1456" actId="20577"/>
        <pc:sldMkLst>
          <pc:docMk/>
          <pc:sldMk cId="0" sldId="265"/>
        </pc:sldMkLst>
        <pc:spChg chg="mod">
          <ac:chgData name="Michelle  Bean" userId="0d8acacb-9479-4755-afc3-7abd1af15332" providerId="ADAL" clId="{01D470F2-416C-47AC-9417-B633F9BA0CAE}" dt="2021-10-21T07:41:44.249" v="1455" actId="26606"/>
          <ac:spMkLst>
            <pc:docMk/>
            <pc:sldMk cId="0" sldId="265"/>
            <ac:spMk id="97" creationId="{00000000-0000-0000-0000-000000000000}"/>
          </ac:spMkLst>
        </pc:spChg>
        <pc:spChg chg="del mod">
          <ac:chgData name="Michelle  Bean" userId="0d8acacb-9479-4755-afc3-7abd1af15332" providerId="ADAL" clId="{01D470F2-416C-47AC-9417-B633F9BA0CAE}" dt="2021-10-21T07:36:15.118" v="1252" actId="26606"/>
          <ac:spMkLst>
            <pc:docMk/>
            <pc:sldMk cId="0" sldId="265"/>
            <ac:spMk id="98" creationId="{00000000-0000-0000-0000-000000000000}"/>
          </ac:spMkLst>
        </pc:spChg>
        <pc:spChg chg="add">
          <ac:chgData name="Michelle  Bean" userId="0d8acacb-9479-4755-afc3-7abd1af15332" providerId="ADAL" clId="{01D470F2-416C-47AC-9417-B633F9BA0CAE}" dt="2021-10-21T07:41:44.249" v="1455" actId="26606"/>
          <ac:spMkLst>
            <pc:docMk/>
            <pc:sldMk cId="0" sldId="265"/>
            <ac:spMk id="102" creationId="{87B22B0F-3D59-4140-AB96-B979A12B6A29}"/>
          </ac:spMkLst>
        </pc:spChg>
        <pc:spChg chg="add del">
          <ac:chgData name="Michelle  Bean" userId="0d8acacb-9479-4755-afc3-7abd1af15332" providerId="ADAL" clId="{01D470F2-416C-47AC-9417-B633F9BA0CAE}" dt="2021-10-21T07:41:36.113" v="1448" actId="26606"/>
          <ac:spMkLst>
            <pc:docMk/>
            <pc:sldMk cId="0" sldId="265"/>
            <ac:spMk id="105" creationId="{87B22B0F-3D59-4140-AB96-B979A12B6A29}"/>
          </ac:spMkLst>
        </pc:spChg>
        <pc:spChg chg="add del mod">
          <ac:chgData name="Michelle  Bean" userId="0d8acacb-9479-4755-afc3-7abd1af15332" providerId="ADAL" clId="{01D470F2-416C-47AC-9417-B633F9BA0CAE}" dt="2021-10-21T07:41:37.814" v="1450" actId="26606"/>
          <ac:spMkLst>
            <pc:docMk/>
            <pc:sldMk cId="0" sldId="265"/>
            <ac:spMk id="107" creationId="{0DCF5F87-9D1B-49F0-AE0D-9A2F7078FE14}"/>
          </ac:spMkLst>
        </pc:spChg>
        <pc:spChg chg="add del">
          <ac:chgData name="Michelle  Bean" userId="0d8acacb-9479-4755-afc3-7abd1af15332" providerId="ADAL" clId="{01D470F2-416C-47AC-9417-B633F9BA0CAE}" dt="2021-10-21T07:41:42.006" v="1452" actId="26606"/>
          <ac:spMkLst>
            <pc:docMk/>
            <pc:sldMk cId="0" sldId="265"/>
            <ac:spMk id="109" creationId="{87B22B0F-3D59-4140-AB96-B979A12B6A29}"/>
          </ac:spMkLst>
        </pc:spChg>
        <pc:graphicFrameChg chg="add mod modGraphic">
          <ac:chgData name="Michelle  Bean" userId="0d8acacb-9479-4755-afc3-7abd1af15332" providerId="ADAL" clId="{01D470F2-416C-47AC-9417-B633F9BA0CAE}" dt="2021-10-21T07:41:44.249" v="1455" actId="26606"/>
          <ac:graphicFrameMkLst>
            <pc:docMk/>
            <pc:sldMk cId="0" sldId="265"/>
            <ac:graphicFrameMk id="100" creationId="{5B083A17-E0A3-4883-AA44-A6032D778A64}"/>
          </ac:graphicFrameMkLst>
        </pc:graphicFrameChg>
      </pc:sldChg>
      <pc:sldChg chg="modSp add mod ord modNotesTx">
        <pc:chgData name="Michelle  Bean" userId="0d8acacb-9479-4755-afc3-7abd1af15332" providerId="ADAL" clId="{01D470F2-416C-47AC-9417-B633F9BA0CAE}" dt="2021-10-25T20:08:16.962" v="2701" actId="1036"/>
        <pc:sldMkLst>
          <pc:docMk/>
          <pc:sldMk cId="0" sldId="266"/>
        </pc:sldMkLst>
        <pc:spChg chg="mod">
          <ac:chgData name="Michelle  Bean" userId="0d8acacb-9479-4755-afc3-7abd1af15332" providerId="ADAL" clId="{01D470F2-416C-47AC-9417-B633F9BA0CAE}" dt="2021-10-25T20:08:16.962" v="2701" actId="1036"/>
          <ac:spMkLst>
            <pc:docMk/>
            <pc:sldMk cId="0" sldId="266"/>
            <ac:spMk id="104" creationId="{00000000-0000-0000-0000-000000000000}"/>
          </ac:spMkLst>
        </pc:spChg>
      </pc:sldChg>
      <pc:sldChg chg="modSp add mod modNotesTx">
        <pc:chgData name="Michelle  Bean" userId="0d8acacb-9479-4755-afc3-7abd1af15332" providerId="ADAL" clId="{01D470F2-416C-47AC-9417-B633F9BA0CAE}" dt="2021-10-25T19:34:12.059" v="1724" actId="313"/>
        <pc:sldMkLst>
          <pc:docMk/>
          <pc:sldMk cId="0" sldId="267"/>
        </pc:sldMkLst>
        <pc:spChg chg="mod">
          <ac:chgData name="Michelle  Bean" userId="0d8acacb-9479-4755-afc3-7abd1af15332" providerId="ADAL" clId="{01D470F2-416C-47AC-9417-B633F9BA0CAE}" dt="2021-10-21T07:26:09.414" v="970" actId="20577"/>
          <ac:spMkLst>
            <pc:docMk/>
            <pc:sldMk cId="0" sldId="267"/>
            <ac:spMk id="109" creationId="{00000000-0000-0000-0000-000000000000}"/>
          </ac:spMkLst>
        </pc:spChg>
      </pc:sldChg>
      <pc:sldChg chg="modSp add mod modShow">
        <pc:chgData name="Michelle  Bean" userId="0d8acacb-9479-4755-afc3-7abd1af15332" providerId="ADAL" clId="{01D470F2-416C-47AC-9417-B633F9BA0CAE}" dt="2021-10-25T19:34:58.212" v="1725" actId="729"/>
        <pc:sldMkLst>
          <pc:docMk/>
          <pc:sldMk cId="0" sldId="268"/>
        </pc:sldMkLst>
        <pc:spChg chg="mod">
          <ac:chgData name="Michelle  Bean" userId="0d8acacb-9479-4755-afc3-7abd1af15332" providerId="ADAL" clId="{01D470F2-416C-47AC-9417-B633F9BA0CAE}" dt="2021-10-21T07:40:54.136" v="1440" actId="14100"/>
          <ac:spMkLst>
            <pc:docMk/>
            <pc:sldMk cId="0" sldId="268"/>
            <ac:spMk id="115" creationId="{00000000-0000-0000-0000-000000000000}"/>
          </ac:spMkLst>
        </pc:spChg>
      </pc:sldChg>
      <pc:sldChg chg="modSp add mod modNotesTx">
        <pc:chgData name="Michelle  Bean" userId="0d8acacb-9479-4755-afc3-7abd1af15332" providerId="ADAL" clId="{01D470F2-416C-47AC-9417-B633F9BA0CAE}" dt="2021-10-25T20:09:28.415" v="2703" actId="20577"/>
        <pc:sldMkLst>
          <pc:docMk/>
          <pc:sldMk cId="0" sldId="269"/>
        </pc:sldMkLst>
        <pc:spChg chg="mod">
          <ac:chgData name="Michelle  Bean" userId="0d8acacb-9479-4755-afc3-7abd1af15332" providerId="ADAL" clId="{01D470F2-416C-47AC-9417-B633F9BA0CAE}" dt="2021-10-21T07:41:00.811" v="1441" actId="14100"/>
          <ac:spMkLst>
            <pc:docMk/>
            <pc:sldMk cId="0" sldId="269"/>
            <ac:spMk id="121" creationId="{00000000-0000-0000-0000-000000000000}"/>
          </ac:spMkLst>
        </pc:spChg>
        <pc:spChg chg="mod">
          <ac:chgData name="Michelle  Bean" userId="0d8acacb-9479-4755-afc3-7abd1af15332" providerId="ADAL" clId="{01D470F2-416C-47AC-9417-B633F9BA0CAE}" dt="2021-10-25T19:40:37.491" v="1893" actId="20577"/>
          <ac:spMkLst>
            <pc:docMk/>
            <pc:sldMk cId="0" sldId="269"/>
            <ac:spMk id="122" creationId="{00000000-0000-0000-0000-000000000000}"/>
          </ac:spMkLst>
        </pc:spChg>
      </pc:sldChg>
      <pc:sldChg chg="modSp add mod modNotesTx">
        <pc:chgData name="Michelle  Bean" userId="0d8acacb-9479-4755-afc3-7abd1af15332" providerId="ADAL" clId="{01D470F2-416C-47AC-9417-B633F9BA0CAE}" dt="2021-10-25T20:27:27.919" v="2847" actId="20577"/>
        <pc:sldMkLst>
          <pc:docMk/>
          <pc:sldMk cId="0" sldId="270"/>
        </pc:sldMkLst>
        <pc:spChg chg="mod">
          <ac:chgData name="Michelle  Bean" userId="0d8acacb-9479-4755-afc3-7abd1af15332" providerId="ADAL" clId="{01D470F2-416C-47AC-9417-B633F9BA0CAE}" dt="2021-10-21T07:37:30.622" v="1263" actId="20577"/>
          <ac:spMkLst>
            <pc:docMk/>
            <pc:sldMk cId="0" sldId="270"/>
            <ac:spMk id="127" creationId="{00000000-0000-0000-0000-000000000000}"/>
          </ac:spMkLst>
        </pc:spChg>
        <pc:spChg chg="mod">
          <ac:chgData name="Michelle  Bean" userId="0d8acacb-9479-4755-afc3-7abd1af15332" providerId="ADAL" clId="{01D470F2-416C-47AC-9417-B633F9BA0CAE}" dt="2021-10-25T20:27:27.919" v="2847" actId="20577"/>
          <ac:spMkLst>
            <pc:docMk/>
            <pc:sldMk cId="0" sldId="270"/>
            <ac:spMk id="128" creationId="{00000000-0000-0000-0000-000000000000}"/>
          </ac:spMkLst>
        </pc:spChg>
      </pc:sldChg>
      <pc:sldChg chg="addSp modSp add mod modClrScheme chgLayout modNotesTx">
        <pc:chgData name="Michelle  Bean" userId="0d8acacb-9479-4755-afc3-7abd1af15332" providerId="ADAL" clId="{01D470F2-416C-47AC-9417-B633F9BA0CAE}" dt="2021-10-25T20:27:45.335" v="2849" actId="14100"/>
        <pc:sldMkLst>
          <pc:docMk/>
          <pc:sldMk cId="0" sldId="271"/>
        </pc:sldMkLst>
        <pc:spChg chg="add mod">
          <ac:chgData name="Michelle  Bean" userId="0d8acacb-9479-4755-afc3-7abd1af15332" providerId="ADAL" clId="{01D470F2-416C-47AC-9417-B633F9BA0CAE}" dt="2021-10-21T07:38:23.803" v="1292" actId="26606"/>
          <ac:spMkLst>
            <pc:docMk/>
            <pc:sldMk cId="0" sldId="271"/>
            <ac:spMk id="75" creationId="{9A199B34-19CE-4A1D-9D7D-AFC5363CDB58}"/>
          </ac:spMkLst>
        </pc:spChg>
        <pc:spChg chg="mod">
          <ac:chgData name="Michelle  Bean" userId="0d8acacb-9479-4755-afc3-7abd1af15332" providerId="ADAL" clId="{01D470F2-416C-47AC-9417-B633F9BA0CAE}" dt="2021-10-21T07:38:23.803" v="1292" actId="26606"/>
          <ac:spMkLst>
            <pc:docMk/>
            <pc:sldMk cId="0" sldId="271"/>
            <ac:spMk id="133" creationId="{00000000-0000-0000-0000-000000000000}"/>
          </ac:spMkLst>
        </pc:spChg>
        <pc:spChg chg="mod">
          <ac:chgData name="Michelle  Bean" userId="0d8acacb-9479-4755-afc3-7abd1af15332" providerId="ADAL" clId="{01D470F2-416C-47AC-9417-B633F9BA0CAE}" dt="2021-10-25T20:27:45.335" v="2849" actId="14100"/>
          <ac:spMkLst>
            <pc:docMk/>
            <pc:sldMk cId="0" sldId="271"/>
            <ac:spMk id="134" creationId="{00000000-0000-0000-0000-000000000000}"/>
          </ac:spMkLst>
        </pc:spChg>
      </pc:sldChg>
      <pc:sldChg chg="modSp add mod modNotesTx">
        <pc:chgData name="Michelle  Bean" userId="0d8acacb-9479-4755-afc3-7abd1af15332" providerId="ADAL" clId="{01D470F2-416C-47AC-9417-B633F9BA0CAE}" dt="2021-10-25T20:16:00.693" v="2825" actId="20578"/>
        <pc:sldMkLst>
          <pc:docMk/>
          <pc:sldMk cId="0" sldId="272"/>
        </pc:sldMkLst>
        <pc:spChg chg="mod">
          <ac:chgData name="Michelle  Bean" userId="0d8acacb-9479-4755-afc3-7abd1af15332" providerId="ADAL" clId="{01D470F2-416C-47AC-9417-B633F9BA0CAE}" dt="2021-10-21T07:39:29.368" v="1337" actId="14100"/>
          <ac:spMkLst>
            <pc:docMk/>
            <pc:sldMk cId="0" sldId="272"/>
            <ac:spMk id="139" creationId="{00000000-0000-0000-0000-000000000000}"/>
          </ac:spMkLst>
        </pc:spChg>
        <pc:spChg chg="mod">
          <ac:chgData name="Michelle  Bean" userId="0d8acacb-9479-4755-afc3-7abd1af15332" providerId="ADAL" clId="{01D470F2-416C-47AC-9417-B633F9BA0CAE}" dt="2021-10-25T20:16:00.693" v="2825" actId="20578"/>
          <ac:spMkLst>
            <pc:docMk/>
            <pc:sldMk cId="0" sldId="272"/>
            <ac:spMk id="140" creationId="{00000000-0000-0000-0000-000000000000}"/>
          </ac:spMkLst>
        </pc:spChg>
      </pc:sldChg>
      <pc:sldChg chg="add modNotesTx">
        <pc:chgData name="Michelle  Bean" userId="0d8acacb-9479-4755-afc3-7abd1af15332" providerId="ADAL" clId="{01D470F2-416C-47AC-9417-B633F9BA0CAE}" dt="2021-10-21T07:42:07.031" v="1459" actId="20577"/>
        <pc:sldMkLst>
          <pc:docMk/>
          <pc:sldMk cId="0" sldId="273"/>
        </pc:sldMkLst>
      </pc:sldChg>
      <pc:sldChg chg="del">
        <pc:chgData name="Michelle  Bean" userId="0d8acacb-9479-4755-afc3-7abd1af15332" providerId="ADAL" clId="{01D470F2-416C-47AC-9417-B633F9BA0CAE}" dt="2021-10-21T06:01:55.352" v="82" actId="47"/>
        <pc:sldMkLst>
          <pc:docMk/>
          <pc:sldMk cId="0" sldId="274"/>
        </pc:sldMkLst>
      </pc:sldChg>
      <pc:sldChg chg="addSp delSp modSp new mod modClrScheme chgLayout">
        <pc:chgData name="Michelle  Bean" userId="0d8acacb-9479-4755-afc3-7abd1af15332" providerId="ADAL" clId="{01D470F2-416C-47AC-9417-B633F9BA0CAE}" dt="2021-10-21T06:04:55.706" v="137" actId="20577"/>
        <pc:sldMkLst>
          <pc:docMk/>
          <pc:sldMk cId="238342033" sldId="275"/>
        </pc:sldMkLst>
        <pc:spChg chg="mod">
          <ac:chgData name="Michelle  Bean" userId="0d8acacb-9479-4755-afc3-7abd1af15332" providerId="ADAL" clId="{01D470F2-416C-47AC-9417-B633F9BA0CAE}" dt="2021-10-21T06:03:39.101" v="90" actId="26606"/>
          <ac:spMkLst>
            <pc:docMk/>
            <pc:sldMk cId="238342033" sldId="275"/>
            <ac:spMk id="2" creationId="{E49FB934-DC8B-4FEF-AFF6-FE25FECCD2B3}"/>
          </ac:spMkLst>
        </pc:spChg>
        <pc:spChg chg="add del mod">
          <ac:chgData name="Michelle  Bean" userId="0d8acacb-9479-4755-afc3-7abd1af15332" providerId="ADAL" clId="{01D470F2-416C-47AC-9417-B633F9BA0CAE}" dt="2021-10-21T06:04:55.706" v="137" actId="20577"/>
          <ac:spMkLst>
            <pc:docMk/>
            <pc:sldMk cId="238342033" sldId="275"/>
            <ac:spMk id="3" creationId="{310B2353-FBF0-4CFB-AB19-39D431365C91}"/>
          </ac:spMkLst>
        </pc:spChg>
        <pc:spChg chg="mod">
          <ac:chgData name="Michelle  Bean" userId="0d8acacb-9479-4755-afc3-7abd1af15332" providerId="ADAL" clId="{01D470F2-416C-47AC-9417-B633F9BA0CAE}" dt="2021-10-21T06:03:39.101" v="90" actId="26606"/>
          <ac:spMkLst>
            <pc:docMk/>
            <pc:sldMk cId="238342033" sldId="275"/>
            <ac:spMk id="4" creationId="{AC1182D7-22FE-45B6-9744-3E958C52D2AE}"/>
          </ac:spMkLst>
        </pc:spChg>
        <pc:graphicFrameChg chg="add del">
          <ac:chgData name="Michelle  Bean" userId="0d8acacb-9479-4755-afc3-7abd1af15332" providerId="ADAL" clId="{01D470F2-416C-47AC-9417-B633F9BA0CAE}" dt="2021-10-21T06:03:24.243" v="86" actId="26606"/>
          <ac:graphicFrameMkLst>
            <pc:docMk/>
            <pc:sldMk cId="238342033" sldId="275"/>
            <ac:graphicFrameMk id="6" creationId="{18526980-43C5-4889-9340-F194838410A7}"/>
          </ac:graphicFrameMkLst>
        </pc:graphicFrameChg>
        <pc:graphicFrameChg chg="add del">
          <ac:chgData name="Michelle  Bean" userId="0d8acacb-9479-4755-afc3-7abd1af15332" providerId="ADAL" clId="{01D470F2-416C-47AC-9417-B633F9BA0CAE}" dt="2021-10-21T06:03:31.331" v="88" actId="26606"/>
          <ac:graphicFrameMkLst>
            <pc:docMk/>
            <pc:sldMk cId="238342033" sldId="275"/>
            <ac:graphicFrameMk id="8" creationId="{D836A558-2369-4F82-9A0B-4C960D398F09}"/>
          </ac:graphicFrameMkLst>
        </pc:graphicFrameChg>
        <pc:graphicFrameChg chg="add del mod">
          <ac:chgData name="Michelle  Bean" userId="0d8acacb-9479-4755-afc3-7abd1af15332" providerId="ADAL" clId="{01D470F2-416C-47AC-9417-B633F9BA0CAE}" dt="2021-10-21T06:03:39.101" v="90" actId="26606"/>
          <ac:graphicFrameMkLst>
            <pc:docMk/>
            <pc:sldMk cId="238342033" sldId="275"/>
            <ac:graphicFrameMk id="10" creationId="{619FFF7A-665E-4DBE-BA2B-01861B3222A7}"/>
          </ac:graphicFrameMkLst>
        </pc:graphicFrameChg>
        <pc:graphicFrameChg chg="add del">
          <ac:chgData name="Michelle  Bean" userId="0d8acacb-9479-4755-afc3-7abd1af15332" providerId="ADAL" clId="{01D470F2-416C-47AC-9417-B633F9BA0CAE}" dt="2021-10-21T06:03:43.559" v="92" actId="26606"/>
          <ac:graphicFrameMkLst>
            <pc:docMk/>
            <pc:sldMk cId="238342033" sldId="275"/>
            <ac:graphicFrameMk id="12" creationId="{18526980-43C5-4889-9340-F194838410A7}"/>
          </ac:graphicFrameMkLst>
        </pc:graphicFrameChg>
      </pc:sldChg>
      <pc:sldChg chg="addSp delSp modSp new mod ord modClrScheme chgLayout modNotesTx">
        <pc:chgData name="Michelle  Bean" userId="0d8acacb-9479-4755-afc3-7abd1af15332" providerId="ADAL" clId="{01D470F2-416C-47AC-9417-B633F9BA0CAE}" dt="2021-10-21T07:12:58.553" v="771" actId="115"/>
        <pc:sldMkLst>
          <pc:docMk/>
          <pc:sldMk cId="2517115826" sldId="276"/>
        </pc:sldMkLst>
        <pc:spChg chg="mod">
          <ac:chgData name="Michelle  Bean" userId="0d8acacb-9479-4755-afc3-7abd1af15332" providerId="ADAL" clId="{01D470F2-416C-47AC-9417-B633F9BA0CAE}" dt="2021-10-21T06:08:21.328" v="209" actId="26606"/>
          <ac:spMkLst>
            <pc:docMk/>
            <pc:sldMk cId="2517115826" sldId="276"/>
            <ac:spMk id="2" creationId="{0C5BF08F-DBC4-495B-914F-0D22A9FB839E}"/>
          </ac:spMkLst>
        </pc:spChg>
        <pc:spChg chg="add del mod">
          <ac:chgData name="Michelle  Bean" userId="0d8acacb-9479-4755-afc3-7abd1af15332" providerId="ADAL" clId="{01D470F2-416C-47AC-9417-B633F9BA0CAE}" dt="2021-10-21T06:08:13.604" v="208" actId="26606"/>
          <ac:spMkLst>
            <pc:docMk/>
            <pc:sldMk cId="2517115826" sldId="276"/>
            <ac:spMk id="3" creationId="{FA46349D-0B27-46E4-9ECC-383BA0CF9B75}"/>
          </ac:spMkLst>
        </pc:spChg>
        <pc:spChg chg="mod">
          <ac:chgData name="Michelle  Bean" userId="0d8acacb-9479-4755-afc3-7abd1af15332" providerId="ADAL" clId="{01D470F2-416C-47AC-9417-B633F9BA0CAE}" dt="2021-10-21T06:08:21.328" v="209" actId="26606"/>
          <ac:spMkLst>
            <pc:docMk/>
            <pc:sldMk cId="2517115826" sldId="276"/>
            <ac:spMk id="4" creationId="{FC81EAC7-D520-4CA4-9D01-4389611C53E2}"/>
          </ac:spMkLst>
        </pc:spChg>
        <pc:spChg chg="add del mod">
          <ac:chgData name="Michelle  Bean" userId="0d8acacb-9479-4755-afc3-7abd1af15332" providerId="ADAL" clId="{01D470F2-416C-47AC-9417-B633F9BA0CAE}" dt="2021-10-21T06:07:50.420" v="195" actId="26606"/>
          <ac:spMkLst>
            <pc:docMk/>
            <pc:sldMk cId="2517115826" sldId="276"/>
            <ac:spMk id="8" creationId="{FA46349D-0B27-46E4-9ECC-383BA0CF9B75}"/>
          </ac:spMkLst>
        </pc:spChg>
        <pc:spChg chg="add del mod">
          <ac:chgData name="Michelle  Bean" userId="0d8acacb-9479-4755-afc3-7abd1af15332" providerId="ADAL" clId="{01D470F2-416C-47AC-9417-B633F9BA0CAE}" dt="2021-10-21T06:07:55.182" v="201" actId="26606"/>
          <ac:spMkLst>
            <pc:docMk/>
            <pc:sldMk cId="2517115826" sldId="276"/>
            <ac:spMk id="9" creationId="{313BCB6A-0458-41A9-B195-D09A81539BA5}"/>
          </ac:spMkLst>
        </pc:spChg>
        <pc:spChg chg="add del mod">
          <ac:chgData name="Michelle  Bean" userId="0d8acacb-9479-4755-afc3-7abd1af15332" providerId="ADAL" clId="{01D470F2-416C-47AC-9417-B633F9BA0CAE}" dt="2021-10-21T06:07:53.086" v="197" actId="26606"/>
          <ac:spMkLst>
            <pc:docMk/>
            <pc:sldMk cId="2517115826" sldId="276"/>
            <ac:spMk id="10" creationId="{D7D2A598-BE7F-45F4-97AA-E54C9B3D0D5D}"/>
          </ac:spMkLst>
        </pc:spChg>
        <pc:spChg chg="add del mod">
          <ac:chgData name="Michelle  Bean" userId="0d8acacb-9479-4755-afc3-7abd1af15332" providerId="ADAL" clId="{01D470F2-416C-47AC-9417-B633F9BA0CAE}" dt="2021-10-21T06:07:53.798" v="199" actId="26606"/>
          <ac:spMkLst>
            <pc:docMk/>
            <pc:sldMk cId="2517115826" sldId="276"/>
            <ac:spMk id="13" creationId="{7F5E02F3-7ABF-45BB-A84C-25DAB69A2599}"/>
          </ac:spMkLst>
        </pc:spChg>
        <pc:spChg chg="add del mod">
          <ac:chgData name="Michelle  Bean" userId="0d8acacb-9479-4755-afc3-7abd1af15332" providerId="ADAL" clId="{01D470F2-416C-47AC-9417-B633F9BA0CAE}" dt="2021-10-21T06:07:55.182" v="201" actId="26606"/>
          <ac:spMkLst>
            <pc:docMk/>
            <pc:sldMk cId="2517115826" sldId="276"/>
            <ac:spMk id="16" creationId="{FA46349D-0B27-46E4-9ECC-383BA0CF9B75}"/>
          </ac:spMkLst>
        </pc:spChg>
        <pc:spChg chg="add del mod">
          <ac:chgData name="Michelle  Bean" userId="0d8acacb-9479-4755-afc3-7abd1af15332" providerId="ADAL" clId="{01D470F2-416C-47AC-9417-B633F9BA0CAE}" dt="2021-10-21T06:08:07.387" v="205" actId="26606"/>
          <ac:spMkLst>
            <pc:docMk/>
            <pc:sldMk cId="2517115826" sldId="276"/>
            <ac:spMk id="20" creationId="{FA46349D-0B27-46E4-9ECC-383BA0CF9B75}"/>
          </ac:spMkLst>
        </pc:spChg>
        <pc:spChg chg="add del mod">
          <ac:chgData name="Michelle  Bean" userId="0d8acacb-9479-4755-afc3-7abd1af15332" providerId="ADAL" clId="{01D470F2-416C-47AC-9417-B633F9BA0CAE}" dt="2021-10-21T06:08:07.387" v="205" actId="26606"/>
          <ac:spMkLst>
            <pc:docMk/>
            <pc:sldMk cId="2517115826" sldId="276"/>
            <ac:spMk id="21" creationId="{313BCB6A-0458-41A9-B195-D09A81539BA5}"/>
          </ac:spMkLst>
        </pc:spChg>
        <pc:spChg chg="add del mod">
          <ac:chgData name="Michelle  Bean" userId="0d8acacb-9479-4755-afc3-7abd1af15332" providerId="ADAL" clId="{01D470F2-416C-47AC-9417-B633F9BA0CAE}" dt="2021-10-21T06:08:13.538" v="207" actId="26606"/>
          <ac:spMkLst>
            <pc:docMk/>
            <pc:sldMk cId="2517115826" sldId="276"/>
            <ac:spMk id="23" creationId="{7F5E02F3-7ABF-45BB-A84C-25DAB69A2599}"/>
          </ac:spMkLst>
        </pc:spChg>
        <pc:graphicFrameChg chg="add del">
          <ac:chgData name="Michelle  Bean" userId="0d8acacb-9479-4755-afc3-7abd1af15332" providerId="ADAL" clId="{01D470F2-416C-47AC-9417-B633F9BA0CAE}" dt="2021-10-21T06:07:46.868" v="193" actId="26606"/>
          <ac:graphicFrameMkLst>
            <pc:docMk/>
            <pc:sldMk cId="2517115826" sldId="276"/>
            <ac:graphicFrameMk id="6" creationId="{84C20233-F154-4F60-856F-DF1B323B781F}"/>
          </ac:graphicFrameMkLst>
        </pc:graphicFrameChg>
        <pc:graphicFrameChg chg="add del mod">
          <ac:chgData name="Michelle  Bean" userId="0d8acacb-9479-4755-afc3-7abd1af15332" providerId="ADAL" clId="{01D470F2-416C-47AC-9417-B633F9BA0CAE}" dt="2021-10-21T06:07:53.086" v="197" actId="26606"/>
          <ac:graphicFrameMkLst>
            <pc:docMk/>
            <pc:sldMk cId="2517115826" sldId="276"/>
            <ac:graphicFrameMk id="11" creationId="{D34AB464-6D86-4F72-B015-02AC8BEA66CA}"/>
          </ac:graphicFrameMkLst>
        </pc:graphicFrameChg>
        <pc:graphicFrameChg chg="add del mod">
          <ac:chgData name="Michelle  Bean" userId="0d8acacb-9479-4755-afc3-7abd1af15332" providerId="ADAL" clId="{01D470F2-416C-47AC-9417-B633F9BA0CAE}" dt="2021-10-21T06:07:53.798" v="199" actId="26606"/>
          <ac:graphicFrameMkLst>
            <pc:docMk/>
            <pc:sldMk cId="2517115826" sldId="276"/>
            <ac:graphicFrameMk id="14" creationId="{6E707519-D5E4-41B0-A304-71F7A3427A44}"/>
          </ac:graphicFrameMkLst>
        </pc:graphicFrameChg>
        <pc:graphicFrameChg chg="add del">
          <ac:chgData name="Michelle  Bean" userId="0d8acacb-9479-4755-afc3-7abd1af15332" providerId="ADAL" clId="{01D470F2-416C-47AC-9417-B633F9BA0CAE}" dt="2021-10-21T06:08:03.847" v="203" actId="26606"/>
          <ac:graphicFrameMkLst>
            <pc:docMk/>
            <pc:sldMk cId="2517115826" sldId="276"/>
            <ac:graphicFrameMk id="18" creationId="{84C20233-F154-4F60-856F-DF1B323B781F}"/>
          </ac:graphicFrameMkLst>
        </pc:graphicFrameChg>
        <pc:graphicFrameChg chg="add del mod">
          <ac:chgData name="Michelle  Bean" userId="0d8acacb-9479-4755-afc3-7abd1af15332" providerId="ADAL" clId="{01D470F2-416C-47AC-9417-B633F9BA0CAE}" dt="2021-10-21T06:08:13.538" v="207" actId="26606"/>
          <ac:graphicFrameMkLst>
            <pc:docMk/>
            <pc:sldMk cId="2517115826" sldId="276"/>
            <ac:graphicFrameMk id="24" creationId="{6E707519-D5E4-41B0-A304-71F7A3427A44}"/>
          </ac:graphicFrameMkLst>
        </pc:graphicFrameChg>
        <pc:graphicFrameChg chg="add mod ord modGraphic">
          <ac:chgData name="Michelle  Bean" userId="0d8acacb-9479-4755-afc3-7abd1af15332" providerId="ADAL" clId="{01D470F2-416C-47AC-9417-B633F9BA0CAE}" dt="2021-10-21T06:38:24.843" v="332"/>
          <ac:graphicFrameMkLst>
            <pc:docMk/>
            <pc:sldMk cId="2517115826" sldId="276"/>
            <ac:graphicFrameMk id="26" creationId="{84C20233-F154-4F60-856F-DF1B323B781F}"/>
          </ac:graphicFrameMkLst>
        </pc:graphicFrameChg>
      </pc:sldChg>
      <pc:sldChg chg="addSp delSp modSp add mod ord setBg delDesignElem chgLayout">
        <pc:chgData name="Michelle  Bean" userId="0d8acacb-9479-4755-afc3-7abd1af15332" providerId="ADAL" clId="{01D470F2-416C-47AC-9417-B633F9BA0CAE}" dt="2021-10-21T07:31:02.395" v="978"/>
        <pc:sldMkLst>
          <pc:docMk/>
          <pc:sldMk cId="2871631740" sldId="277"/>
        </pc:sldMkLst>
        <pc:spChg chg="mod ord">
          <ac:chgData name="Michelle  Bean" userId="0d8acacb-9479-4755-afc3-7abd1af15332" providerId="ADAL" clId="{01D470F2-416C-47AC-9417-B633F9BA0CAE}" dt="2021-10-21T06:51:45.105" v="430" actId="20577"/>
          <ac:spMkLst>
            <pc:docMk/>
            <pc:sldMk cId="2871631740" sldId="277"/>
            <ac:spMk id="2" creationId="{CA099148-2A24-4CD6-AE18-50A215EF3484}"/>
          </ac:spMkLst>
        </pc:spChg>
        <pc:spChg chg="add del mod ord">
          <ac:chgData name="Michelle  Bean" userId="0d8acacb-9479-4755-afc3-7abd1af15332" providerId="ADAL" clId="{01D470F2-416C-47AC-9417-B633F9BA0CAE}" dt="2021-10-21T06:47:00.873" v="388" actId="26606"/>
          <ac:spMkLst>
            <pc:docMk/>
            <pc:sldMk cId="2871631740" sldId="277"/>
            <ac:spMk id="3" creationId="{3CFE1552-7B6B-451B-A397-54EBF29DABEC}"/>
          </ac:spMkLst>
        </pc:spChg>
        <pc:spChg chg="add">
          <ac:chgData name="Michelle  Bean" userId="0d8acacb-9479-4755-afc3-7abd1af15332" providerId="ADAL" clId="{01D470F2-416C-47AC-9417-B633F9BA0CAE}" dt="2021-10-21T06:47:00.873" v="388" actId="26606"/>
          <ac:spMkLst>
            <pc:docMk/>
            <pc:sldMk cId="2871631740" sldId="277"/>
            <ac:spMk id="12" creationId="{E2C3243F-A43C-4720-BE89-D70ED3ABEFFE}"/>
          </ac:spMkLst>
        </pc:spChg>
        <pc:spChg chg="del">
          <ac:chgData name="Michelle  Bean" userId="0d8acacb-9479-4755-afc3-7abd1af15332" providerId="ADAL" clId="{01D470F2-416C-47AC-9417-B633F9BA0CAE}" dt="2021-10-21T06:45:44.905" v="381"/>
          <ac:spMkLst>
            <pc:docMk/>
            <pc:sldMk cId="2871631740" sldId="277"/>
            <ac:spMk id="14" creationId="{587546EB-8C8C-4552-9837-27CEFD10C2F7}"/>
          </ac:spMkLst>
        </pc:spChg>
        <pc:spChg chg="del">
          <ac:chgData name="Michelle  Bean" userId="0d8acacb-9479-4755-afc3-7abd1af15332" providerId="ADAL" clId="{01D470F2-416C-47AC-9417-B633F9BA0CAE}" dt="2021-10-21T06:45:44.905" v="381"/>
          <ac:spMkLst>
            <pc:docMk/>
            <pc:sldMk cId="2871631740" sldId="277"/>
            <ac:spMk id="16" creationId="{1157C185-67CB-4FDD-9C4B-705DDB08AA68}"/>
          </ac:spMkLst>
        </pc:spChg>
        <pc:grpChg chg="del">
          <ac:chgData name="Michelle  Bean" userId="0d8acacb-9479-4755-afc3-7abd1af15332" providerId="ADAL" clId="{01D470F2-416C-47AC-9417-B633F9BA0CAE}" dt="2021-10-21T06:45:44.905" v="381"/>
          <ac:grpSpMkLst>
            <pc:docMk/>
            <pc:sldMk cId="2871631740" sldId="277"/>
            <ac:grpSpMk id="10" creationId="{AD84E21A-A848-4FF9-97DA-1BE07F743334}"/>
          </ac:grpSpMkLst>
        </pc:grpChg>
        <pc:picChg chg="add mod">
          <ac:chgData name="Michelle  Bean" userId="0d8acacb-9479-4755-afc3-7abd1af15332" providerId="ADAL" clId="{01D470F2-416C-47AC-9417-B633F9BA0CAE}" dt="2021-10-21T06:49:28.005" v="405" actId="14100"/>
          <ac:picMkLst>
            <pc:docMk/>
            <pc:sldMk cId="2871631740" sldId="277"/>
            <ac:picMk id="4" creationId="{2B0B2E06-DE7A-4B16-8284-49A721C22752}"/>
          </ac:picMkLst>
        </pc:picChg>
        <pc:picChg chg="del mod ord">
          <ac:chgData name="Michelle  Bean" userId="0d8acacb-9479-4755-afc3-7abd1af15332" providerId="ADAL" clId="{01D470F2-416C-47AC-9417-B633F9BA0CAE}" dt="2021-10-21T06:49:21.383" v="403" actId="478"/>
          <ac:picMkLst>
            <pc:docMk/>
            <pc:sldMk cId="2871631740" sldId="277"/>
            <ac:picMk id="7" creationId="{96130977-F815-4CB5-AC2A-A7584FCA8C8F}"/>
          </ac:picMkLst>
        </pc:picChg>
      </pc:sldChg>
      <pc:sldChg chg="addSp delSp modSp add mod ord setBg modClrScheme modAnim delDesignElem chgLayout modNotesTx">
        <pc:chgData name="Michelle  Bean" userId="0d8acacb-9479-4755-afc3-7abd1af15332" providerId="ADAL" clId="{01D470F2-416C-47AC-9417-B633F9BA0CAE}" dt="2021-10-25T20:26:41.888" v="2842"/>
        <pc:sldMkLst>
          <pc:docMk/>
          <pc:sldMk cId="407848641" sldId="278"/>
        </pc:sldMkLst>
        <pc:spChg chg="mod ord">
          <ac:chgData name="Michelle  Bean" userId="0d8acacb-9479-4755-afc3-7abd1af15332" providerId="ADAL" clId="{01D470F2-416C-47AC-9417-B633F9BA0CAE}" dt="2021-10-25T20:24:22.762" v="2839" actId="26606"/>
          <ac:spMkLst>
            <pc:docMk/>
            <pc:sldMk cId="407848641" sldId="278"/>
            <ac:spMk id="4" creationId="{12F720DB-6189-4F3E-8F07-612D45CD5DC9}"/>
          </ac:spMkLst>
        </pc:spChg>
        <pc:spChg chg="mod ord">
          <ac:chgData name="Michelle  Bean" userId="0d8acacb-9479-4755-afc3-7abd1af15332" providerId="ADAL" clId="{01D470F2-416C-47AC-9417-B633F9BA0CAE}" dt="2021-10-25T20:26:41.888" v="2842"/>
          <ac:spMkLst>
            <pc:docMk/>
            <pc:sldMk cId="407848641" sldId="278"/>
            <ac:spMk id="5" creationId="{8C0B510F-C969-43CB-9A92-8754672068D9}"/>
          </ac:spMkLst>
        </pc:spChg>
        <pc:spChg chg="add del mod">
          <ac:chgData name="Michelle  Bean" userId="0d8acacb-9479-4755-afc3-7abd1af15332" providerId="ADAL" clId="{01D470F2-416C-47AC-9417-B633F9BA0CAE}" dt="2021-10-25T20:24:22.762" v="2839" actId="26606"/>
          <ac:spMkLst>
            <pc:docMk/>
            <pc:sldMk cId="407848641" sldId="278"/>
            <ac:spMk id="10" creationId="{B40ED965-4BA1-412A-A816-C855E593A4D1}"/>
          </ac:spMkLst>
        </pc:spChg>
        <pc:spChg chg="add del mod">
          <ac:chgData name="Michelle  Bean" userId="0d8acacb-9479-4755-afc3-7abd1af15332" providerId="ADAL" clId="{01D470F2-416C-47AC-9417-B633F9BA0CAE}" dt="2021-10-25T20:24:22.762" v="2839" actId="26606"/>
          <ac:spMkLst>
            <pc:docMk/>
            <pc:sldMk cId="407848641" sldId="278"/>
            <ac:spMk id="12" creationId="{A4CD6599-C5FA-4C0C-82B2-4C7F4D1D053C}"/>
          </ac:spMkLst>
        </pc:spChg>
        <pc:spChg chg="del">
          <ac:chgData name="Michelle  Bean" userId="0d8acacb-9479-4755-afc3-7abd1af15332" providerId="ADAL" clId="{01D470F2-416C-47AC-9417-B633F9BA0CAE}" dt="2021-10-21T06:45:44.905" v="381"/>
          <ac:spMkLst>
            <pc:docMk/>
            <pc:sldMk cId="407848641" sldId="278"/>
            <ac:spMk id="14" creationId="{5D796277-2489-4573-A1C1-1EA0AA2F4736}"/>
          </ac:spMkLst>
        </pc:spChg>
        <pc:spChg chg="del">
          <ac:chgData name="Michelle  Bean" userId="0d8acacb-9479-4755-afc3-7abd1af15332" providerId="ADAL" clId="{01D470F2-416C-47AC-9417-B633F9BA0CAE}" dt="2021-10-21T06:45:44.905" v="381"/>
          <ac:spMkLst>
            <pc:docMk/>
            <pc:sldMk cId="407848641" sldId="278"/>
            <ac:spMk id="15" creationId="{549E6C1D-9E0E-44B7-83FE-9F8C5CF5D4EE}"/>
          </ac:spMkLst>
        </pc:spChg>
        <pc:picChg chg="add del mod">
          <ac:chgData name="Michelle  Bean" userId="0d8acacb-9479-4755-afc3-7abd1af15332" providerId="ADAL" clId="{01D470F2-416C-47AC-9417-B633F9BA0CAE}" dt="2021-10-25T20:23:55.367" v="2831" actId="478"/>
          <ac:picMkLst>
            <pc:docMk/>
            <pc:sldMk cId="407848641" sldId="278"/>
            <ac:picMk id="2" creationId="{DC25BFDD-25B9-4985-A8F8-13AA806F5176}"/>
          </ac:picMkLst>
        </pc:picChg>
        <pc:picChg chg="add del mod">
          <ac:chgData name="Michelle  Bean" userId="0d8acacb-9479-4755-afc3-7abd1af15332" providerId="ADAL" clId="{01D470F2-416C-47AC-9417-B633F9BA0CAE}" dt="2021-10-25T20:24:22.286" v="2838"/>
          <ac:picMkLst>
            <pc:docMk/>
            <pc:sldMk cId="407848641" sldId="278"/>
            <ac:picMk id="3" creationId="{F859AE08-0A00-46C5-93A6-493F2A536589}"/>
          </ac:picMkLst>
        </pc:picChg>
        <pc:picChg chg="del">
          <ac:chgData name="Michelle  Bean" userId="0d8acacb-9479-4755-afc3-7abd1af15332" providerId="ADAL" clId="{01D470F2-416C-47AC-9417-B633F9BA0CAE}" dt="2021-10-21T06:46:46.733" v="387" actId="478"/>
          <ac:picMkLst>
            <pc:docMk/>
            <pc:sldMk cId="407848641" sldId="278"/>
            <ac:picMk id="16" creationId="{26A74DE0-617A-4967-8EB6-3316331E32D2}"/>
          </ac:picMkLst>
        </pc:picChg>
      </pc:sldChg>
      <pc:sldChg chg="new del">
        <pc:chgData name="Michelle  Bean" userId="0d8acacb-9479-4755-afc3-7abd1af15332" providerId="ADAL" clId="{01D470F2-416C-47AC-9417-B633F9BA0CAE}" dt="2021-10-21T06:56:49.052" v="576" actId="47"/>
        <pc:sldMkLst>
          <pc:docMk/>
          <pc:sldMk cId="418114426" sldId="279"/>
        </pc:sldMkLst>
      </pc:sldChg>
      <pc:sldChg chg="modSp add del mod chgLayout">
        <pc:chgData name="Michelle  Bean" userId="0d8acacb-9479-4755-afc3-7abd1af15332" providerId="ADAL" clId="{01D470F2-416C-47AC-9417-B633F9BA0CAE}" dt="2021-10-21T06:52:15.349" v="466" actId="47"/>
        <pc:sldMkLst>
          <pc:docMk/>
          <pc:sldMk cId="3965305175" sldId="279"/>
        </pc:sldMkLst>
        <pc:spChg chg="mod ord">
          <ac:chgData name="Michelle  Bean" userId="0d8acacb-9479-4755-afc3-7abd1af15332" providerId="ADAL" clId="{01D470F2-416C-47AC-9417-B633F9BA0CAE}" dt="2021-10-21T06:45:58.731" v="384" actId="27636"/>
          <ac:spMkLst>
            <pc:docMk/>
            <pc:sldMk cId="3965305175" sldId="279"/>
            <ac:spMk id="4" creationId="{64FA34EC-0378-414C-9D95-80F6F8E8BE1C}"/>
          </ac:spMkLst>
        </pc:spChg>
        <pc:spChg chg="mod ord">
          <ac:chgData name="Michelle  Bean" userId="0d8acacb-9479-4755-afc3-7abd1af15332" providerId="ADAL" clId="{01D470F2-416C-47AC-9417-B633F9BA0CAE}" dt="2021-10-21T06:45:58.666" v="382" actId="700"/>
          <ac:spMkLst>
            <pc:docMk/>
            <pc:sldMk cId="3965305175" sldId="279"/>
            <ac:spMk id="5" creationId="{4777CB1D-2AE2-4FAA-BBB5-C2CECCA0B5C1}"/>
          </ac:spMkLst>
        </pc:spChg>
      </pc:sldChg>
      <pc:sldChg chg="addSp delSp modSp add mod setBg modClrScheme modAnim delDesignElem chgLayout modNotesTx">
        <pc:chgData name="Michelle  Bean" userId="0d8acacb-9479-4755-afc3-7abd1af15332" providerId="ADAL" clId="{01D470F2-416C-47AC-9417-B633F9BA0CAE}" dt="2021-10-25T19:56:29.075" v="2629" actId="12"/>
        <pc:sldMkLst>
          <pc:docMk/>
          <pc:sldMk cId="3968927126" sldId="279"/>
        </pc:sldMkLst>
        <pc:spChg chg="mod ord">
          <ac:chgData name="Michelle  Bean" userId="0d8acacb-9479-4755-afc3-7abd1af15332" providerId="ADAL" clId="{01D470F2-416C-47AC-9417-B633F9BA0CAE}" dt="2021-10-21T07:23:33.280" v="915" actId="14100"/>
          <ac:spMkLst>
            <pc:docMk/>
            <pc:sldMk cId="3968927126" sldId="279"/>
            <ac:spMk id="2" creationId="{1B45255B-29BA-4C34-B502-EB522F3BB8CC}"/>
          </ac:spMkLst>
        </pc:spChg>
        <pc:spChg chg="mod ord">
          <ac:chgData name="Michelle  Bean" userId="0d8acacb-9479-4755-afc3-7abd1af15332" providerId="ADAL" clId="{01D470F2-416C-47AC-9417-B633F9BA0CAE}" dt="2021-10-21T07:23:26.408" v="914"/>
          <ac:spMkLst>
            <pc:docMk/>
            <pc:sldMk cId="3968927126" sldId="279"/>
            <ac:spMk id="3" creationId="{6D5DC49D-D726-4E09-B274-2A136DB50E02}"/>
          </ac:spMkLst>
        </pc:spChg>
        <pc:spChg chg="add del mod ord">
          <ac:chgData name="Michelle  Bean" userId="0d8acacb-9479-4755-afc3-7abd1af15332" providerId="ADAL" clId="{01D470F2-416C-47AC-9417-B633F9BA0CAE}" dt="2021-10-21T06:57:16.914" v="585" actId="700"/>
          <ac:spMkLst>
            <pc:docMk/>
            <pc:sldMk cId="3968927126" sldId="279"/>
            <ac:spMk id="4" creationId="{A1CA3066-29C9-4C5C-8B1A-3A1D5CAF12A2}"/>
          </ac:spMkLst>
        </pc:spChg>
        <pc:spChg chg="add mod">
          <ac:chgData name="Michelle  Bean" userId="0d8acacb-9479-4755-afc3-7abd1af15332" providerId="ADAL" clId="{01D470F2-416C-47AC-9417-B633F9BA0CAE}" dt="2021-10-21T07:20:32.128" v="842" actId="26606"/>
          <ac:spMkLst>
            <pc:docMk/>
            <pc:sldMk cId="3968927126" sldId="279"/>
            <ac:spMk id="8" creationId="{AA09C2DB-FA43-4C65-B7C2-E661C666200C}"/>
          </ac:spMkLst>
        </pc:spChg>
        <pc:spChg chg="del">
          <ac:chgData name="Michelle  Bean" userId="0d8acacb-9479-4755-afc3-7abd1af15332" providerId="ADAL" clId="{01D470F2-416C-47AC-9417-B633F9BA0CAE}" dt="2021-10-21T06:56:52.006" v="578"/>
          <ac:spMkLst>
            <pc:docMk/>
            <pc:sldMk cId="3968927126" sldId="279"/>
            <ac:spMk id="30" creationId="{855AF9F6-1F6E-482B-BD72-95F5742732DD}"/>
          </ac:spMkLst>
        </pc:spChg>
        <pc:picChg chg="del">
          <ac:chgData name="Michelle  Bean" userId="0d8acacb-9479-4755-afc3-7abd1af15332" providerId="ADAL" clId="{01D470F2-416C-47AC-9417-B633F9BA0CAE}" dt="2021-10-21T06:57:21.586" v="586" actId="478"/>
          <ac:picMkLst>
            <pc:docMk/>
            <pc:sldMk cId="3968927126" sldId="279"/>
            <ac:picMk id="24" creationId="{51778383-8718-4B47-81F6-EC85AF2FACA3}"/>
          </ac:picMkLst>
        </pc:picChg>
      </pc:sldChg>
      <pc:sldChg chg="modSp add mod modClrScheme chgLayout">
        <pc:chgData name="Michelle  Bean" userId="0d8acacb-9479-4755-afc3-7abd1af15332" providerId="ADAL" clId="{01D470F2-416C-47AC-9417-B633F9BA0CAE}" dt="2021-10-21T07:08:54.676" v="691" actId="20577"/>
        <pc:sldMkLst>
          <pc:docMk/>
          <pc:sldMk cId="0" sldId="280"/>
        </pc:sldMkLst>
        <pc:spChg chg="mod ord">
          <ac:chgData name="Michelle  Bean" userId="0d8acacb-9479-4755-afc3-7abd1af15332" providerId="ADAL" clId="{01D470F2-416C-47AC-9417-B633F9BA0CAE}" dt="2021-10-21T07:05:21.998" v="626" actId="120"/>
          <ac:spMkLst>
            <pc:docMk/>
            <pc:sldMk cId="0" sldId="280"/>
            <ac:spMk id="2050" creationId="{505E029C-D65F-4614-93D9-A88935942A0D}"/>
          </ac:spMkLst>
        </pc:spChg>
        <pc:graphicFrameChg chg="mod ord modGraphic">
          <ac:chgData name="Michelle  Bean" userId="0d8acacb-9479-4755-afc3-7abd1af15332" providerId="ADAL" clId="{01D470F2-416C-47AC-9417-B633F9BA0CAE}" dt="2021-10-21T07:08:54.676" v="691" actId="20577"/>
          <ac:graphicFrameMkLst>
            <pc:docMk/>
            <pc:sldMk cId="0" sldId="280"/>
            <ac:graphicFrameMk id="2332" creationId="{FABDB6F3-2147-4281-B518-645E5A3106DC}"/>
          </ac:graphicFrameMkLst>
        </pc:graphicFrameChg>
      </pc:sldChg>
      <pc:sldChg chg="addSp delSp modSp add mod ord modClrScheme chgLayout">
        <pc:chgData name="Michelle  Bean" userId="0d8acacb-9479-4755-afc3-7abd1af15332" providerId="ADAL" clId="{01D470F2-416C-47AC-9417-B633F9BA0CAE}" dt="2021-10-21T07:30:03.361" v="974" actId="5793"/>
        <pc:sldMkLst>
          <pc:docMk/>
          <pc:sldMk cId="0" sldId="281"/>
        </pc:sldMkLst>
        <pc:spChg chg="add mod ord">
          <ac:chgData name="Michelle  Bean" userId="0d8acacb-9479-4755-afc3-7abd1af15332" providerId="ADAL" clId="{01D470F2-416C-47AC-9417-B633F9BA0CAE}" dt="2021-10-21T07:19:50.573" v="839" actId="20577"/>
          <ac:spMkLst>
            <pc:docMk/>
            <pc:sldMk cId="0" sldId="281"/>
            <ac:spMk id="2" creationId="{4FB2D544-D83A-4C83-9A15-C3E9A8190407}"/>
          </ac:spMkLst>
        </pc:spChg>
        <pc:spChg chg="add del mod ord">
          <ac:chgData name="Michelle  Bean" userId="0d8acacb-9479-4755-afc3-7abd1af15332" providerId="ADAL" clId="{01D470F2-416C-47AC-9417-B633F9BA0CAE}" dt="2021-10-21T07:17:57.596" v="783" actId="26606"/>
          <ac:spMkLst>
            <pc:docMk/>
            <pc:sldMk cId="0" sldId="281"/>
            <ac:spMk id="3" creationId="{5F7865DC-5861-4048-AE9C-C2CDCA21ADC7}"/>
          </ac:spMkLst>
        </pc:spChg>
        <pc:spChg chg="add mod">
          <ac:chgData name="Michelle  Bean" userId="0d8acacb-9479-4755-afc3-7abd1af15332" providerId="ADAL" clId="{01D470F2-416C-47AC-9417-B633F9BA0CAE}" dt="2021-10-21T07:18:44.084" v="808" actId="26606"/>
          <ac:spMkLst>
            <pc:docMk/>
            <pc:sldMk cId="0" sldId="281"/>
            <ac:spMk id="72" creationId="{59E9A7BD-A99A-4AD9-A8A3-6C771E64865E}"/>
          </ac:spMkLst>
        </pc:spChg>
        <pc:spChg chg="add del mod">
          <ac:chgData name="Michelle  Bean" userId="0d8acacb-9479-4755-afc3-7abd1af15332" providerId="ADAL" clId="{01D470F2-416C-47AC-9417-B633F9BA0CAE}" dt="2021-10-21T07:18:44.076" v="807" actId="26606"/>
          <ac:spMkLst>
            <pc:docMk/>
            <pc:sldMk cId="0" sldId="281"/>
            <ac:spMk id="73" creationId="{565737F9-2711-4D06-8427-42E226495F6E}"/>
          </ac:spMkLst>
        </pc:spChg>
        <pc:spChg chg="mod ord">
          <ac:chgData name="Michelle  Bean" userId="0d8acacb-9479-4755-afc3-7abd1af15332" providerId="ADAL" clId="{01D470F2-416C-47AC-9417-B633F9BA0CAE}" dt="2021-10-21T07:30:03.361" v="974" actId="5793"/>
          <ac:spMkLst>
            <pc:docMk/>
            <pc:sldMk cId="0" sldId="281"/>
            <ac:spMk id="18434" creationId="{EDF062C5-8100-44A4-A5EF-9A5DE7A236BA}"/>
          </ac:spMkLst>
        </pc:spChg>
        <pc:spChg chg="del">
          <ac:chgData name="Michelle  Bean" userId="0d8acacb-9479-4755-afc3-7abd1af15332" providerId="ADAL" clId="{01D470F2-416C-47AC-9417-B633F9BA0CAE}" dt="2021-10-21T07:17:57.596" v="783" actId="26606"/>
          <ac:spMkLst>
            <pc:docMk/>
            <pc:sldMk cId="0" sldId="281"/>
            <ac:spMk id="18435" creationId="{0F599B3B-D6C0-447D-AA16-3F3B19468CF2}"/>
          </ac:spMkLst>
        </pc:spChg>
      </pc:sldChg>
      <pc:sldChg chg="modSp new mod">
        <pc:chgData name="Michelle  Bean" userId="0d8acacb-9479-4755-afc3-7abd1af15332" providerId="ADAL" clId="{01D470F2-416C-47AC-9417-B633F9BA0CAE}" dt="2021-10-21T07:40:38.784" v="1439" actId="14100"/>
        <pc:sldMkLst>
          <pc:docMk/>
          <pc:sldMk cId="3785734284" sldId="282"/>
        </pc:sldMkLst>
        <pc:spChg chg="mod">
          <ac:chgData name="Michelle  Bean" userId="0d8acacb-9479-4755-afc3-7abd1af15332" providerId="ADAL" clId="{01D470F2-416C-47AC-9417-B633F9BA0CAE}" dt="2021-10-21T07:39:42.273" v="1347" actId="20577"/>
          <ac:spMkLst>
            <pc:docMk/>
            <pc:sldMk cId="3785734284" sldId="282"/>
            <ac:spMk id="2" creationId="{E714E85D-DC72-493A-AF87-9F381FF61CD8}"/>
          </ac:spMkLst>
        </pc:spChg>
        <pc:spChg chg="mod">
          <ac:chgData name="Michelle  Bean" userId="0d8acacb-9479-4755-afc3-7abd1af15332" providerId="ADAL" clId="{01D470F2-416C-47AC-9417-B633F9BA0CAE}" dt="2021-10-21T07:40:38.784" v="1439" actId="14100"/>
          <ac:spMkLst>
            <pc:docMk/>
            <pc:sldMk cId="3785734284" sldId="282"/>
            <ac:spMk id="3" creationId="{1F0AE15C-D19E-47A5-BCA2-B95D02B49481}"/>
          </ac:spMkLst>
        </pc:spChg>
      </pc:sldChg>
      <pc:sldMasterChg chg="delSldLayout">
        <pc:chgData name="Michelle  Bean" userId="0d8acacb-9479-4755-afc3-7abd1af15332" providerId="ADAL" clId="{01D470F2-416C-47AC-9417-B633F9BA0CAE}" dt="2021-10-21T06:01:55.352" v="82" actId="47"/>
        <pc:sldMasterMkLst>
          <pc:docMk/>
          <pc:sldMasterMk cId="0" sldId="2147483648"/>
        </pc:sldMasterMkLst>
        <pc:sldLayoutChg chg="del">
          <pc:chgData name="Michelle  Bean" userId="0d8acacb-9479-4755-afc3-7abd1af15332" providerId="ADAL" clId="{01D470F2-416C-47AC-9417-B633F9BA0CAE}" dt="2021-10-21T06:01:55.352" v="82" actId="47"/>
          <pc:sldLayoutMkLst>
            <pc:docMk/>
            <pc:sldMasterMk cId="0" sldId="2147483648"/>
            <pc:sldLayoutMk cId="1227773192" sldId="2147483780"/>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D8C2B-8223-4EE0-A314-6E880BB605AD}"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65DDB10E-810B-4BEE-9E49-B73AECD86365}">
      <dgm:prSet/>
      <dgm:spPr/>
      <dgm:t>
        <a:bodyPr/>
        <a:lstStyle/>
        <a:p>
          <a:r>
            <a:rPr lang="en-US" b="0" i="0" dirty="0"/>
            <a:t>Michelle Velasquez Bean </a:t>
          </a:r>
        </a:p>
        <a:p>
          <a:r>
            <a:rPr lang="en-US" b="0" i="0" dirty="0"/>
            <a:t>ASCCC Treasurer </a:t>
          </a:r>
          <a:endParaRPr lang="en-US" dirty="0"/>
        </a:p>
      </dgm:t>
    </dgm:pt>
    <dgm:pt modelId="{76116727-27FF-41AB-BAAF-8C795C0D072F}" type="parTrans" cxnId="{B29605C9-89CE-41B1-A10F-8145A6670E52}">
      <dgm:prSet/>
      <dgm:spPr/>
      <dgm:t>
        <a:bodyPr/>
        <a:lstStyle/>
        <a:p>
          <a:endParaRPr lang="en-US"/>
        </a:p>
      </dgm:t>
    </dgm:pt>
    <dgm:pt modelId="{12426A5E-22A5-4FC5-B7E0-B0BF40D08D0A}" type="sibTrans" cxnId="{B29605C9-89CE-41B1-A10F-8145A6670E52}">
      <dgm:prSet/>
      <dgm:spPr/>
      <dgm:t>
        <a:bodyPr/>
        <a:lstStyle/>
        <a:p>
          <a:endParaRPr lang="en-US"/>
        </a:p>
      </dgm:t>
    </dgm:pt>
    <dgm:pt modelId="{C0C418E7-D133-476C-BECB-C2CE787E068B}">
      <dgm:prSet/>
      <dgm:spPr/>
      <dgm:t>
        <a:bodyPr/>
        <a:lstStyle/>
        <a:p>
          <a:r>
            <a:rPr lang="en-US" b="0" i="0" dirty="0"/>
            <a:t>Gerardo Chavez </a:t>
          </a:r>
        </a:p>
        <a:p>
          <a:r>
            <a:rPr lang="en-US" b="0" i="0" dirty="0"/>
            <a:t>SSCCC President</a:t>
          </a:r>
          <a:endParaRPr lang="en-US" dirty="0"/>
        </a:p>
      </dgm:t>
    </dgm:pt>
    <dgm:pt modelId="{2EC134F5-B834-4545-8B88-F64A7F06B4A1}" type="parTrans" cxnId="{3C72953B-6407-488A-B2F1-D1B7BE618A39}">
      <dgm:prSet/>
      <dgm:spPr/>
      <dgm:t>
        <a:bodyPr/>
        <a:lstStyle/>
        <a:p>
          <a:endParaRPr lang="en-US"/>
        </a:p>
      </dgm:t>
    </dgm:pt>
    <dgm:pt modelId="{4B6A2BBD-CC67-4F22-A81B-F29D6FEA8071}" type="sibTrans" cxnId="{3C72953B-6407-488A-B2F1-D1B7BE618A39}">
      <dgm:prSet/>
      <dgm:spPr/>
      <dgm:t>
        <a:bodyPr/>
        <a:lstStyle/>
        <a:p>
          <a:endParaRPr lang="en-US"/>
        </a:p>
      </dgm:t>
    </dgm:pt>
    <dgm:pt modelId="{CBDF458F-DCCC-4CA4-8743-1E44FEF21767}" type="pres">
      <dgm:prSet presAssocID="{10CD8C2B-8223-4EE0-A314-6E880BB605AD}" presName="linear" presStyleCnt="0">
        <dgm:presLayoutVars>
          <dgm:animLvl val="lvl"/>
          <dgm:resizeHandles val="exact"/>
        </dgm:presLayoutVars>
      </dgm:prSet>
      <dgm:spPr/>
    </dgm:pt>
    <dgm:pt modelId="{BAE3DC10-3FFC-410F-BE0D-67710FD39377}" type="pres">
      <dgm:prSet presAssocID="{65DDB10E-810B-4BEE-9E49-B73AECD86365}" presName="parentText" presStyleLbl="node1" presStyleIdx="0" presStyleCnt="2">
        <dgm:presLayoutVars>
          <dgm:chMax val="0"/>
          <dgm:bulletEnabled val="1"/>
        </dgm:presLayoutVars>
      </dgm:prSet>
      <dgm:spPr/>
    </dgm:pt>
    <dgm:pt modelId="{1ECEE838-60CB-4376-B450-88635A499785}" type="pres">
      <dgm:prSet presAssocID="{12426A5E-22A5-4FC5-B7E0-B0BF40D08D0A}" presName="spacer" presStyleCnt="0"/>
      <dgm:spPr/>
    </dgm:pt>
    <dgm:pt modelId="{671EED06-6F80-42FE-A4B3-773585E29FAB}" type="pres">
      <dgm:prSet presAssocID="{C0C418E7-D133-476C-BECB-C2CE787E068B}" presName="parentText" presStyleLbl="node1" presStyleIdx="1" presStyleCnt="2">
        <dgm:presLayoutVars>
          <dgm:chMax val="0"/>
          <dgm:bulletEnabled val="1"/>
        </dgm:presLayoutVars>
      </dgm:prSet>
      <dgm:spPr/>
    </dgm:pt>
  </dgm:ptLst>
  <dgm:cxnLst>
    <dgm:cxn modelId="{3C72953B-6407-488A-B2F1-D1B7BE618A39}" srcId="{10CD8C2B-8223-4EE0-A314-6E880BB605AD}" destId="{C0C418E7-D133-476C-BECB-C2CE787E068B}" srcOrd="1" destOrd="0" parTransId="{2EC134F5-B834-4545-8B88-F64A7F06B4A1}" sibTransId="{4B6A2BBD-CC67-4F22-A81B-F29D6FEA8071}"/>
    <dgm:cxn modelId="{10A72A64-EBDA-4B91-AC7C-119E41A11B22}" type="presOf" srcId="{C0C418E7-D133-476C-BECB-C2CE787E068B}" destId="{671EED06-6F80-42FE-A4B3-773585E29FAB}" srcOrd="0" destOrd="0" presId="urn:microsoft.com/office/officeart/2005/8/layout/vList2"/>
    <dgm:cxn modelId="{1B171985-781A-4789-9FD9-9F573CB4EBFD}" type="presOf" srcId="{65DDB10E-810B-4BEE-9E49-B73AECD86365}" destId="{BAE3DC10-3FFC-410F-BE0D-67710FD39377}" srcOrd="0" destOrd="0" presId="urn:microsoft.com/office/officeart/2005/8/layout/vList2"/>
    <dgm:cxn modelId="{37F6498D-1C82-4491-8959-D8488580D25A}" type="presOf" srcId="{10CD8C2B-8223-4EE0-A314-6E880BB605AD}" destId="{CBDF458F-DCCC-4CA4-8743-1E44FEF21767}" srcOrd="0" destOrd="0" presId="urn:microsoft.com/office/officeart/2005/8/layout/vList2"/>
    <dgm:cxn modelId="{B29605C9-89CE-41B1-A10F-8145A6670E52}" srcId="{10CD8C2B-8223-4EE0-A314-6E880BB605AD}" destId="{65DDB10E-810B-4BEE-9E49-B73AECD86365}" srcOrd="0" destOrd="0" parTransId="{76116727-27FF-41AB-BAAF-8C795C0D072F}" sibTransId="{12426A5E-22A5-4FC5-B7E0-B0BF40D08D0A}"/>
    <dgm:cxn modelId="{75779FA7-41B3-4E41-BF83-5D02BC7A7117}" type="presParOf" srcId="{CBDF458F-DCCC-4CA4-8743-1E44FEF21767}" destId="{BAE3DC10-3FFC-410F-BE0D-67710FD39377}" srcOrd="0" destOrd="0" presId="urn:microsoft.com/office/officeart/2005/8/layout/vList2"/>
    <dgm:cxn modelId="{2062E21B-8F8C-4925-BDF0-9CCA9296E013}" type="presParOf" srcId="{CBDF458F-DCCC-4CA4-8743-1E44FEF21767}" destId="{1ECEE838-60CB-4376-B450-88635A499785}" srcOrd="1" destOrd="0" presId="urn:microsoft.com/office/officeart/2005/8/layout/vList2"/>
    <dgm:cxn modelId="{7D77F7E4-6B94-4465-8BE3-2C148A661B58}" type="presParOf" srcId="{CBDF458F-DCCC-4CA4-8743-1E44FEF21767}" destId="{671EED06-6F80-42FE-A4B3-773585E29FA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E5114A-3A33-4563-9F03-7B762A6D5CC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3BD9B53-A93D-4287-880F-FBE7782DCC74}">
      <dgm:prSet/>
      <dgm:spPr/>
      <dgm:t>
        <a:bodyPr/>
        <a:lstStyle/>
        <a:p>
          <a:pPr>
            <a:lnSpc>
              <a:spcPct val="100000"/>
            </a:lnSpc>
          </a:pPr>
          <a:r>
            <a:rPr lang="en-US"/>
            <a:t>What has been your biggest decision in your life?</a:t>
          </a:r>
        </a:p>
      </dgm:t>
    </dgm:pt>
    <dgm:pt modelId="{AA32EDA1-2DAA-40F4-A63C-78A08F672109}" type="parTrans" cxnId="{CEEE93FB-C6E6-4DDB-BF16-5438D6CB4A44}">
      <dgm:prSet/>
      <dgm:spPr/>
      <dgm:t>
        <a:bodyPr/>
        <a:lstStyle/>
        <a:p>
          <a:endParaRPr lang="en-US"/>
        </a:p>
      </dgm:t>
    </dgm:pt>
    <dgm:pt modelId="{68F86FF7-D10B-41AE-BCA0-1B987FC5C654}" type="sibTrans" cxnId="{CEEE93FB-C6E6-4DDB-BF16-5438D6CB4A44}">
      <dgm:prSet/>
      <dgm:spPr/>
      <dgm:t>
        <a:bodyPr/>
        <a:lstStyle/>
        <a:p>
          <a:endParaRPr lang="en-US"/>
        </a:p>
      </dgm:t>
    </dgm:pt>
    <dgm:pt modelId="{3FD8F2A1-1B2D-4D56-8E21-E5069380630A}">
      <dgm:prSet/>
      <dgm:spPr/>
      <dgm:t>
        <a:bodyPr/>
        <a:lstStyle/>
        <a:p>
          <a:pPr>
            <a:lnSpc>
              <a:spcPct val="100000"/>
            </a:lnSpc>
          </a:pPr>
          <a:r>
            <a:rPr lang="en-US"/>
            <a:t>What did you do before the “big decision”?</a:t>
          </a:r>
        </a:p>
      </dgm:t>
    </dgm:pt>
    <dgm:pt modelId="{379D5E54-CC0E-4ABD-A42D-11AE3F9953F3}" type="parTrans" cxnId="{2D11D455-0CAD-4F13-ACC9-8F7217288EC2}">
      <dgm:prSet/>
      <dgm:spPr/>
      <dgm:t>
        <a:bodyPr/>
        <a:lstStyle/>
        <a:p>
          <a:endParaRPr lang="en-US"/>
        </a:p>
      </dgm:t>
    </dgm:pt>
    <dgm:pt modelId="{6BA651CC-B4F0-459F-BD00-E72414243FFD}" type="sibTrans" cxnId="{2D11D455-0CAD-4F13-ACC9-8F7217288EC2}">
      <dgm:prSet/>
      <dgm:spPr/>
      <dgm:t>
        <a:bodyPr/>
        <a:lstStyle/>
        <a:p>
          <a:endParaRPr lang="en-US"/>
        </a:p>
      </dgm:t>
    </dgm:pt>
    <dgm:pt modelId="{0DE1D355-F037-40C2-814B-159471A6C434}">
      <dgm:prSet/>
      <dgm:spPr/>
      <dgm:t>
        <a:bodyPr/>
        <a:lstStyle/>
        <a:p>
          <a:pPr>
            <a:lnSpc>
              <a:spcPct val="100000"/>
            </a:lnSpc>
          </a:pPr>
          <a:r>
            <a:rPr lang="en-US"/>
            <a:t>Did you gather information? From where?</a:t>
          </a:r>
        </a:p>
      </dgm:t>
    </dgm:pt>
    <dgm:pt modelId="{8A6A64EB-9782-43BF-97BC-B9C1EB3156D0}" type="parTrans" cxnId="{ABF65B04-21B1-4C3B-B459-59A1D619B31C}">
      <dgm:prSet/>
      <dgm:spPr/>
      <dgm:t>
        <a:bodyPr/>
        <a:lstStyle/>
        <a:p>
          <a:endParaRPr lang="en-US"/>
        </a:p>
      </dgm:t>
    </dgm:pt>
    <dgm:pt modelId="{A1255B07-8F68-4720-AC05-695AD0A9E69F}" type="sibTrans" cxnId="{ABF65B04-21B1-4C3B-B459-59A1D619B31C}">
      <dgm:prSet/>
      <dgm:spPr/>
      <dgm:t>
        <a:bodyPr/>
        <a:lstStyle/>
        <a:p>
          <a:endParaRPr lang="en-US"/>
        </a:p>
      </dgm:t>
    </dgm:pt>
    <dgm:pt modelId="{AA8E2D39-207C-441D-8C94-EF338480C684}" type="pres">
      <dgm:prSet presAssocID="{21E5114A-3A33-4563-9F03-7B762A6D5CC7}" presName="root" presStyleCnt="0">
        <dgm:presLayoutVars>
          <dgm:dir/>
          <dgm:resizeHandles val="exact"/>
        </dgm:presLayoutVars>
      </dgm:prSet>
      <dgm:spPr/>
    </dgm:pt>
    <dgm:pt modelId="{EA66694C-7462-4006-9AA5-4D31412ACDAC}" type="pres">
      <dgm:prSet presAssocID="{F3BD9B53-A93D-4287-880F-FBE7782DCC74}" presName="compNode" presStyleCnt="0"/>
      <dgm:spPr/>
    </dgm:pt>
    <dgm:pt modelId="{288B770E-3701-473E-A130-4AF3C763790C}" type="pres">
      <dgm:prSet presAssocID="{F3BD9B53-A93D-4287-880F-FBE7782DCC74}" presName="bgRect" presStyleLbl="bgShp" presStyleIdx="0" presStyleCnt="3"/>
      <dgm:spPr/>
    </dgm:pt>
    <dgm:pt modelId="{9D243375-56B4-4E36-8712-FFFCA1D13368}" type="pres">
      <dgm:prSet presAssocID="{F3BD9B53-A93D-4287-880F-FBE7782DCC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AB92453A-16D9-40B8-9C0C-9BC2EFF97E3F}" type="pres">
      <dgm:prSet presAssocID="{F3BD9B53-A93D-4287-880F-FBE7782DCC74}" presName="spaceRect" presStyleCnt="0"/>
      <dgm:spPr/>
    </dgm:pt>
    <dgm:pt modelId="{816332C8-019B-414A-BBB8-AAE863942818}" type="pres">
      <dgm:prSet presAssocID="{F3BD9B53-A93D-4287-880F-FBE7782DCC74}" presName="parTx" presStyleLbl="revTx" presStyleIdx="0" presStyleCnt="3">
        <dgm:presLayoutVars>
          <dgm:chMax val="0"/>
          <dgm:chPref val="0"/>
        </dgm:presLayoutVars>
      </dgm:prSet>
      <dgm:spPr/>
    </dgm:pt>
    <dgm:pt modelId="{0018A070-4CB8-4FFA-887E-3F868F607927}" type="pres">
      <dgm:prSet presAssocID="{68F86FF7-D10B-41AE-BCA0-1B987FC5C654}" presName="sibTrans" presStyleCnt="0"/>
      <dgm:spPr/>
    </dgm:pt>
    <dgm:pt modelId="{AE10E526-B5FF-47A2-B393-A8E85AD64E50}" type="pres">
      <dgm:prSet presAssocID="{3FD8F2A1-1B2D-4D56-8E21-E5069380630A}" presName="compNode" presStyleCnt="0"/>
      <dgm:spPr/>
    </dgm:pt>
    <dgm:pt modelId="{D93937AE-1F3D-4F7C-9C9D-337BA5C5D44A}" type="pres">
      <dgm:prSet presAssocID="{3FD8F2A1-1B2D-4D56-8E21-E5069380630A}" presName="bgRect" presStyleLbl="bgShp" presStyleIdx="1" presStyleCnt="3"/>
      <dgm:spPr/>
    </dgm:pt>
    <dgm:pt modelId="{EE7F29FD-A9B3-45D8-857D-F9138EC62F90}" type="pres">
      <dgm:prSet presAssocID="{3FD8F2A1-1B2D-4D56-8E21-E506938063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19C053ED-7D5B-4F89-89CD-58718CB336E5}" type="pres">
      <dgm:prSet presAssocID="{3FD8F2A1-1B2D-4D56-8E21-E5069380630A}" presName="spaceRect" presStyleCnt="0"/>
      <dgm:spPr/>
    </dgm:pt>
    <dgm:pt modelId="{7C67B951-E766-4F23-BECE-1E803FCB9D6A}" type="pres">
      <dgm:prSet presAssocID="{3FD8F2A1-1B2D-4D56-8E21-E5069380630A}" presName="parTx" presStyleLbl="revTx" presStyleIdx="1" presStyleCnt="3">
        <dgm:presLayoutVars>
          <dgm:chMax val="0"/>
          <dgm:chPref val="0"/>
        </dgm:presLayoutVars>
      </dgm:prSet>
      <dgm:spPr/>
    </dgm:pt>
    <dgm:pt modelId="{B2443810-8E74-45F5-900B-EA39841280D7}" type="pres">
      <dgm:prSet presAssocID="{6BA651CC-B4F0-459F-BD00-E72414243FFD}" presName="sibTrans" presStyleCnt="0"/>
      <dgm:spPr/>
    </dgm:pt>
    <dgm:pt modelId="{8080CE69-5533-4093-91DB-012A7EAB0A25}" type="pres">
      <dgm:prSet presAssocID="{0DE1D355-F037-40C2-814B-159471A6C434}" presName="compNode" presStyleCnt="0"/>
      <dgm:spPr/>
    </dgm:pt>
    <dgm:pt modelId="{D542889F-F736-444B-85A6-F4CCDA3A7561}" type="pres">
      <dgm:prSet presAssocID="{0DE1D355-F037-40C2-814B-159471A6C434}" presName="bgRect" presStyleLbl="bgShp" presStyleIdx="2" presStyleCnt="3"/>
      <dgm:spPr/>
    </dgm:pt>
    <dgm:pt modelId="{B4660C46-A05E-4E3F-94F8-4A3A763C16A5}" type="pres">
      <dgm:prSet presAssocID="{0DE1D355-F037-40C2-814B-159471A6C4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4BEADBCD-AE34-4BBB-BAB9-9FB940E3A67A}" type="pres">
      <dgm:prSet presAssocID="{0DE1D355-F037-40C2-814B-159471A6C434}" presName="spaceRect" presStyleCnt="0"/>
      <dgm:spPr/>
    </dgm:pt>
    <dgm:pt modelId="{7B26630C-CD02-4FB3-ACEC-1CB1A6A32A1E}" type="pres">
      <dgm:prSet presAssocID="{0DE1D355-F037-40C2-814B-159471A6C434}" presName="parTx" presStyleLbl="revTx" presStyleIdx="2" presStyleCnt="3">
        <dgm:presLayoutVars>
          <dgm:chMax val="0"/>
          <dgm:chPref val="0"/>
        </dgm:presLayoutVars>
      </dgm:prSet>
      <dgm:spPr/>
    </dgm:pt>
  </dgm:ptLst>
  <dgm:cxnLst>
    <dgm:cxn modelId="{ABF65B04-21B1-4C3B-B459-59A1D619B31C}" srcId="{21E5114A-3A33-4563-9F03-7B762A6D5CC7}" destId="{0DE1D355-F037-40C2-814B-159471A6C434}" srcOrd="2" destOrd="0" parTransId="{8A6A64EB-9782-43BF-97BC-B9C1EB3156D0}" sibTransId="{A1255B07-8F68-4720-AC05-695AD0A9E69F}"/>
    <dgm:cxn modelId="{2D11D455-0CAD-4F13-ACC9-8F7217288EC2}" srcId="{21E5114A-3A33-4563-9F03-7B762A6D5CC7}" destId="{3FD8F2A1-1B2D-4D56-8E21-E5069380630A}" srcOrd="1" destOrd="0" parTransId="{379D5E54-CC0E-4ABD-A42D-11AE3F9953F3}" sibTransId="{6BA651CC-B4F0-459F-BD00-E72414243FFD}"/>
    <dgm:cxn modelId="{0F6FF3B6-9FD1-4ED0-B664-0752223DBF59}" type="presOf" srcId="{F3BD9B53-A93D-4287-880F-FBE7782DCC74}" destId="{816332C8-019B-414A-BBB8-AAE863942818}" srcOrd="0" destOrd="0" presId="urn:microsoft.com/office/officeart/2018/2/layout/IconVerticalSolidList"/>
    <dgm:cxn modelId="{C22120D1-BC49-4DF0-8F4B-A64A696F2289}" type="presOf" srcId="{0DE1D355-F037-40C2-814B-159471A6C434}" destId="{7B26630C-CD02-4FB3-ACEC-1CB1A6A32A1E}" srcOrd="0" destOrd="0" presId="urn:microsoft.com/office/officeart/2018/2/layout/IconVerticalSolidList"/>
    <dgm:cxn modelId="{FBF65CD6-6953-491B-80C9-F4E85AACE27E}" type="presOf" srcId="{3FD8F2A1-1B2D-4D56-8E21-E5069380630A}" destId="{7C67B951-E766-4F23-BECE-1E803FCB9D6A}" srcOrd="0" destOrd="0" presId="urn:microsoft.com/office/officeart/2018/2/layout/IconVerticalSolidList"/>
    <dgm:cxn modelId="{060B78E9-A905-4600-BBD1-421E5A304495}" type="presOf" srcId="{21E5114A-3A33-4563-9F03-7B762A6D5CC7}" destId="{AA8E2D39-207C-441D-8C94-EF338480C684}" srcOrd="0" destOrd="0" presId="urn:microsoft.com/office/officeart/2018/2/layout/IconVerticalSolidList"/>
    <dgm:cxn modelId="{CEEE93FB-C6E6-4DDB-BF16-5438D6CB4A44}" srcId="{21E5114A-3A33-4563-9F03-7B762A6D5CC7}" destId="{F3BD9B53-A93D-4287-880F-FBE7782DCC74}" srcOrd="0" destOrd="0" parTransId="{AA32EDA1-2DAA-40F4-A63C-78A08F672109}" sibTransId="{68F86FF7-D10B-41AE-BCA0-1B987FC5C654}"/>
    <dgm:cxn modelId="{32CADFEA-D6D3-411C-9414-201ECA63BC17}" type="presParOf" srcId="{AA8E2D39-207C-441D-8C94-EF338480C684}" destId="{EA66694C-7462-4006-9AA5-4D31412ACDAC}" srcOrd="0" destOrd="0" presId="urn:microsoft.com/office/officeart/2018/2/layout/IconVerticalSolidList"/>
    <dgm:cxn modelId="{EF05BE12-45B3-47E8-8E08-2B659A6DD5EC}" type="presParOf" srcId="{EA66694C-7462-4006-9AA5-4D31412ACDAC}" destId="{288B770E-3701-473E-A130-4AF3C763790C}" srcOrd="0" destOrd="0" presId="urn:microsoft.com/office/officeart/2018/2/layout/IconVerticalSolidList"/>
    <dgm:cxn modelId="{EC9F30A2-F5B4-413D-9F4A-083F958FF157}" type="presParOf" srcId="{EA66694C-7462-4006-9AA5-4D31412ACDAC}" destId="{9D243375-56B4-4E36-8712-FFFCA1D13368}" srcOrd="1" destOrd="0" presId="urn:microsoft.com/office/officeart/2018/2/layout/IconVerticalSolidList"/>
    <dgm:cxn modelId="{5504945E-C4E1-443D-A285-2DEC7DA48910}" type="presParOf" srcId="{EA66694C-7462-4006-9AA5-4D31412ACDAC}" destId="{AB92453A-16D9-40B8-9C0C-9BC2EFF97E3F}" srcOrd="2" destOrd="0" presId="urn:microsoft.com/office/officeart/2018/2/layout/IconVerticalSolidList"/>
    <dgm:cxn modelId="{05F70129-7D66-49E4-8692-0E8A4CD026D8}" type="presParOf" srcId="{EA66694C-7462-4006-9AA5-4D31412ACDAC}" destId="{816332C8-019B-414A-BBB8-AAE863942818}" srcOrd="3" destOrd="0" presId="urn:microsoft.com/office/officeart/2018/2/layout/IconVerticalSolidList"/>
    <dgm:cxn modelId="{C14AAA7C-7DF6-4C13-9C33-A72B929240EB}" type="presParOf" srcId="{AA8E2D39-207C-441D-8C94-EF338480C684}" destId="{0018A070-4CB8-4FFA-887E-3F868F607927}" srcOrd="1" destOrd="0" presId="urn:microsoft.com/office/officeart/2018/2/layout/IconVerticalSolidList"/>
    <dgm:cxn modelId="{AF0B7818-3CB4-4F4C-9EB9-475A3DAEE76B}" type="presParOf" srcId="{AA8E2D39-207C-441D-8C94-EF338480C684}" destId="{AE10E526-B5FF-47A2-B393-A8E85AD64E50}" srcOrd="2" destOrd="0" presId="urn:microsoft.com/office/officeart/2018/2/layout/IconVerticalSolidList"/>
    <dgm:cxn modelId="{5FF3B6B8-D3A3-4264-89FF-76EC8CF35548}" type="presParOf" srcId="{AE10E526-B5FF-47A2-B393-A8E85AD64E50}" destId="{D93937AE-1F3D-4F7C-9C9D-337BA5C5D44A}" srcOrd="0" destOrd="0" presId="urn:microsoft.com/office/officeart/2018/2/layout/IconVerticalSolidList"/>
    <dgm:cxn modelId="{8CE7883A-F7D0-4AC4-B42E-3D9DF36F1018}" type="presParOf" srcId="{AE10E526-B5FF-47A2-B393-A8E85AD64E50}" destId="{EE7F29FD-A9B3-45D8-857D-F9138EC62F90}" srcOrd="1" destOrd="0" presId="urn:microsoft.com/office/officeart/2018/2/layout/IconVerticalSolidList"/>
    <dgm:cxn modelId="{41201615-7350-4823-9B18-6F4350F71AF4}" type="presParOf" srcId="{AE10E526-B5FF-47A2-B393-A8E85AD64E50}" destId="{19C053ED-7D5B-4F89-89CD-58718CB336E5}" srcOrd="2" destOrd="0" presId="urn:microsoft.com/office/officeart/2018/2/layout/IconVerticalSolidList"/>
    <dgm:cxn modelId="{73FE771D-E31D-441A-B3E9-481C3220108B}" type="presParOf" srcId="{AE10E526-B5FF-47A2-B393-A8E85AD64E50}" destId="{7C67B951-E766-4F23-BECE-1E803FCB9D6A}" srcOrd="3" destOrd="0" presId="urn:microsoft.com/office/officeart/2018/2/layout/IconVerticalSolidList"/>
    <dgm:cxn modelId="{A06703CB-651D-4203-AD63-AD11E2FD6DA0}" type="presParOf" srcId="{AA8E2D39-207C-441D-8C94-EF338480C684}" destId="{B2443810-8E74-45F5-900B-EA39841280D7}" srcOrd="3" destOrd="0" presId="urn:microsoft.com/office/officeart/2018/2/layout/IconVerticalSolidList"/>
    <dgm:cxn modelId="{A2760A8D-6F4E-434F-B3E4-30F55E1BC91A}" type="presParOf" srcId="{AA8E2D39-207C-441D-8C94-EF338480C684}" destId="{8080CE69-5533-4093-91DB-012A7EAB0A25}" srcOrd="4" destOrd="0" presId="urn:microsoft.com/office/officeart/2018/2/layout/IconVerticalSolidList"/>
    <dgm:cxn modelId="{846F378E-C6B8-4076-B83B-B5A7D84BB483}" type="presParOf" srcId="{8080CE69-5533-4093-91DB-012A7EAB0A25}" destId="{D542889F-F736-444B-85A6-F4CCDA3A7561}" srcOrd="0" destOrd="0" presId="urn:microsoft.com/office/officeart/2018/2/layout/IconVerticalSolidList"/>
    <dgm:cxn modelId="{09C00738-365D-426B-A10B-1E5D7C07EC43}" type="presParOf" srcId="{8080CE69-5533-4093-91DB-012A7EAB0A25}" destId="{B4660C46-A05E-4E3F-94F8-4A3A763C16A5}" srcOrd="1" destOrd="0" presId="urn:microsoft.com/office/officeart/2018/2/layout/IconVerticalSolidList"/>
    <dgm:cxn modelId="{2B671D92-E82B-4ADD-8937-46F262447A5D}" type="presParOf" srcId="{8080CE69-5533-4093-91DB-012A7EAB0A25}" destId="{4BEADBCD-AE34-4BBB-BAB9-9FB940E3A67A}" srcOrd="2" destOrd="0" presId="urn:microsoft.com/office/officeart/2018/2/layout/IconVerticalSolidList"/>
    <dgm:cxn modelId="{C0503113-EB4C-40E6-84CE-B32DF5504CCB}" type="presParOf" srcId="{8080CE69-5533-4093-91DB-012A7EAB0A25}" destId="{7B26630C-CD02-4FB3-ACEC-1CB1A6A32A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86C331-AE74-40DE-A1C6-49DD6F24F8A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4A18D7DB-5BC9-450D-83F4-E777E91DE2F3}">
      <dgm:prSet custT="1"/>
      <dgm:spPr/>
      <dgm:t>
        <a:bodyPr/>
        <a:lstStyle/>
        <a:p>
          <a:r>
            <a:rPr lang="en-US" sz="2800" dirty="0"/>
            <a:t>AB 1725 (Vasconcellos, 1988) </a:t>
          </a:r>
        </a:p>
        <a:p>
          <a:r>
            <a:rPr lang="en-US" sz="2800" dirty="0"/>
            <a:t>Community College Reform Act</a:t>
          </a:r>
        </a:p>
      </dgm:t>
    </dgm:pt>
    <dgm:pt modelId="{70E86BC2-9489-4DDF-8D49-F0D6BE031DF2}" type="parTrans" cxnId="{854EB59D-ECE9-4339-BD52-F577F6C93562}">
      <dgm:prSet/>
      <dgm:spPr/>
      <dgm:t>
        <a:bodyPr/>
        <a:lstStyle/>
        <a:p>
          <a:endParaRPr lang="en-US"/>
        </a:p>
      </dgm:t>
    </dgm:pt>
    <dgm:pt modelId="{F7C6F691-25E1-4BF2-B7D9-13DB52BA676F}" type="sibTrans" cxnId="{854EB59D-ECE9-4339-BD52-F577F6C93562}">
      <dgm:prSet/>
      <dgm:spPr/>
      <dgm:t>
        <a:bodyPr/>
        <a:lstStyle/>
        <a:p>
          <a:endParaRPr lang="en-US"/>
        </a:p>
      </dgm:t>
    </dgm:pt>
    <dgm:pt modelId="{1E46EB86-1DC8-420D-8D2F-D5BA03FA9FB0}">
      <dgm:prSet/>
      <dgm:spPr/>
      <dgm:t>
        <a:bodyPr/>
        <a:lstStyle/>
        <a:p>
          <a:pPr marL="171450" indent="0">
            <a:spcAft>
              <a:spcPct val="15000"/>
            </a:spcAft>
          </a:pPr>
          <a:r>
            <a:rPr lang="en-US" sz="1900" dirty="0"/>
            <a:t>Established the framework for participatory governance</a:t>
          </a:r>
        </a:p>
      </dgm:t>
    </dgm:pt>
    <dgm:pt modelId="{7BBE2320-9A76-4E40-855F-D8A210D1CA4E}" type="parTrans" cxnId="{A3ED53E3-8661-4B12-83F5-70743AAE7E95}">
      <dgm:prSet/>
      <dgm:spPr/>
      <dgm:t>
        <a:bodyPr/>
        <a:lstStyle/>
        <a:p>
          <a:endParaRPr lang="en-US"/>
        </a:p>
      </dgm:t>
    </dgm:pt>
    <dgm:pt modelId="{A921782D-35F2-49F5-AC0C-B25A8A0CF4C2}" type="sibTrans" cxnId="{A3ED53E3-8661-4B12-83F5-70743AAE7E95}">
      <dgm:prSet/>
      <dgm:spPr/>
      <dgm:t>
        <a:bodyPr/>
        <a:lstStyle/>
        <a:p>
          <a:endParaRPr lang="en-US"/>
        </a:p>
      </dgm:t>
    </dgm:pt>
    <dgm:pt modelId="{D0E7534E-598D-433E-AE39-F0F494838FA6}">
      <dgm:prSet custT="1"/>
      <dgm:spPr/>
      <dgm:t>
        <a:bodyPr/>
        <a:lstStyle/>
        <a:p>
          <a:pPr marL="230188" indent="0">
            <a:spcAft>
              <a:spcPts val="1200"/>
            </a:spcAft>
            <a:buNone/>
          </a:pPr>
          <a:r>
            <a:rPr lang="en-US" sz="1400" dirty="0"/>
            <a:t>CA Ed Code §70902(b)(7) Establish procedures that are consistent with minimum standards 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p>
      </dgm:t>
    </dgm:pt>
    <dgm:pt modelId="{6D771A77-A656-487A-99F4-F0DE7BFA57D4}" type="parTrans" cxnId="{7FBFF984-66A4-4AC0-9F4F-A5A2F9EAE260}">
      <dgm:prSet/>
      <dgm:spPr/>
      <dgm:t>
        <a:bodyPr/>
        <a:lstStyle/>
        <a:p>
          <a:endParaRPr lang="en-US"/>
        </a:p>
      </dgm:t>
    </dgm:pt>
    <dgm:pt modelId="{FC3C6A0E-ADF2-4BD2-8E9B-59651387395C}" type="sibTrans" cxnId="{7FBFF984-66A4-4AC0-9F4F-A5A2F9EAE260}">
      <dgm:prSet/>
      <dgm:spPr/>
      <dgm:t>
        <a:bodyPr/>
        <a:lstStyle/>
        <a:p>
          <a:endParaRPr lang="en-US"/>
        </a:p>
      </dgm:t>
    </dgm:pt>
    <dgm:pt modelId="{CA933801-1429-4475-9674-532DBA4E0729}">
      <dgm:prSet/>
      <dgm:spPr/>
      <dgm:t>
        <a:bodyPr/>
        <a:lstStyle/>
        <a:p>
          <a:pPr marL="285750" indent="-114300">
            <a:spcAft>
              <a:spcPct val="15000"/>
            </a:spcAft>
          </a:pPr>
          <a:r>
            <a:rPr lang="en-US" sz="1900" dirty="0"/>
            <a:t>Title 5 regulations further define roles/responsibilities for students, faculty, and classified staff</a:t>
          </a:r>
        </a:p>
      </dgm:t>
    </dgm:pt>
    <dgm:pt modelId="{E14E9F81-DB63-4AA3-9E3A-C02865975789}" type="parTrans" cxnId="{795CB996-2158-4D21-A2CC-9F73F32D58E3}">
      <dgm:prSet/>
      <dgm:spPr/>
      <dgm:t>
        <a:bodyPr/>
        <a:lstStyle/>
        <a:p>
          <a:endParaRPr lang="en-US"/>
        </a:p>
      </dgm:t>
    </dgm:pt>
    <dgm:pt modelId="{DE536706-E26B-44DA-AC42-21E1DD524DCD}" type="sibTrans" cxnId="{795CB996-2158-4D21-A2CC-9F73F32D58E3}">
      <dgm:prSet/>
      <dgm:spPr/>
      <dgm:t>
        <a:bodyPr/>
        <a:lstStyle/>
        <a:p>
          <a:endParaRPr lang="en-US"/>
        </a:p>
      </dgm:t>
    </dgm:pt>
    <dgm:pt modelId="{2FA6B26E-137B-4EBB-A50E-DC55070CFCD7}" type="pres">
      <dgm:prSet presAssocID="{7486C331-AE74-40DE-A1C6-49DD6F24F8AB}" presName="linear" presStyleCnt="0">
        <dgm:presLayoutVars>
          <dgm:dir/>
          <dgm:animLvl val="lvl"/>
          <dgm:resizeHandles val="exact"/>
        </dgm:presLayoutVars>
      </dgm:prSet>
      <dgm:spPr/>
    </dgm:pt>
    <dgm:pt modelId="{284AC727-96D4-4065-9A79-AADEC7707EAF}" type="pres">
      <dgm:prSet presAssocID="{4A18D7DB-5BC9-450D-83F4-E777E91DE2F3}" presName="parentLin" presStyleCnt="0"/>
      <dgm:spPr/>
    </dgm:pt>
    <dgm:pt modelId="{417FA4A8-4272-45C9-A6AC-AC2DC1F06FBD}" type="pres">
      <dgm:prSet presAssocID="{4A18D7DB-5BC9-450D-83F4-E777E91DE2F3}" presName="parentLeftMargin" presStyleLbl="node1" presStyleIdx="0" presStyleCnt="1"/>
      <dgm:spPr/>
    </dgm:pt>
    <dgm:pt modelId="{EACBCFE4-23C5-4125-B9FA-A478A4B503FB}" type="pres">
      <dgm:prSet presAssocID="{4A18D7DB-5BC9-450D-83F4-E777E91DE2F3}" presName="parentText" presStyleLbl="node1" presStyleIdx="0" presStyleCnt="1">
        <dgm:presLayoutVars>
          <dgm:chMax val="0"/>
          <dgm:bulletEnabled val="1"/>
        </dgm:presLayoutVars>
      </dgm:prSet>
      <dgm:spPr/>
    </dgm:pt>
    <dgm:pt modelId="{AFCC3C86-E7DB-4F33-820F-8B4D67C29E4B}" type="pres">
      <dgm:prSet presAssocID="{4A18D7DB-5BC9-450D-83F4-E777E91DE2F3}" presName="negativeSpace" presStyleCnt="0"/>
      <dgm:spPr/>
    </dgm:pt>
    <dgm:pt modelId="{4F6B0C3E-2B33-4249-9262-F6B80F90F8D7}" type="pres">
      <dgm:prSet presAssocID="{4A18D7DB-5BC9-450D-83F4-E777E91DE2F3}" presName="childText" presStyleLbl="conFgAcc1" presStyleIdx="0" presStyleCnt="1" custLinFactNeighborY="-489">
        <dgm:presLayoutVars>
          <dgm:bulletEnabled val="1"/>
        </dgm:presLayoutVars>
      </dgm:prSet>
      <dgm:spPr/>
    </dgm:pt>
  </dgm:ptLst>
  <dgm:cxnLst>
    <dgm:cxn modelId="{821CEC5A-978E-426A-B114-4E927790A61D}" type="presOf" srcId="{CA933801-1429-4475-9674-532DBA4E0729}" destId="{4F6B0C3E-2B33-4249-9262-F6B80F90F8D7}" srcOrd="0" destOrd="2" presId="urn:microsoft.com/office/officeart/2005/8/layout/list1"/>
    <dgm:cxn modelId="{ECAE827E-9EA1-4789-9E92-F337159C7951}" type="presOf" srcId="{D0E7534E-598D-433E-AE39-F0F494838FA6}" destId="{4F6B0C3E-2B33-4249-9262-F6B80F90F8D7}" srcOrd="0" destOrd="1" presId="urn:microsoft.com/office/officeart/2005/8/layout/list1"/>
    <dgm:cxn modelId="{7FBFF984-66A4-4AC0-9F4F-A5A2F9EAE260}" srcId="{1E46EB86-1DC8-420D-8D2F-D5BA03FA9FB0}" destId="{D0E7534E-598D-433E-AE39-F0F494838FA6}" srcOrd="0" destOrd="0" parTransId="{6D771A77-A656-487A-99F4-F0DE7BFA57D4}" sibTransId="{FC3C6A0E-ADF2-4BD2-8E9B-59651387395C}"/>
    <dgm:cxn modelId="{795CB996-2158-4D21-A2CC-9F73F32D58E3}" srcId="{4A18D7DB-5BC9-450D-83F4-E777E91DE2F3}" destId="{CA933801-1429-4475-9674-532DBA4E0729}" srcOrd="1" destOrd="0" parTransId="{E14E9F81-DB63-4AA3-9E3A-C02865975789}" sibTransId="{DE536706-E26B-44DA-AC42-21E1DD524DCD}"/>
    <dgm:cxn modelId="{854EB59D-ECE9-4339-BD52-F577F6C93562}" srcId="{7486C331-AE74-40DE-A1C6-49DD6F24F8AB}" destId="{4A18D7DB-5BC9-450D-83F4-E777E91DE2F3}" srcOrd="0" destOrd="0" parTransId="{70E86BC2-9489-4DDF-8D49-F0D6BE031DF2}" sibTransId="{F7C6F691-25E1-4BF2-B7D9-13DB52BA676F}"/>
    <dgm:cxn modelId="{B9BBB7A5-79CE-4DBF-BA22-8A72D84DE66B}" type="presOf" srcId="{4A18D7DB-5BC9-450D-83F4-E777E91DE2F3}" destId="{EACBCFE4-23C5-4125-B9FA-A478A4B503FB}" srcOrd="1" destOrd="0" presId="urn:microsoft.com/office/officeart/2005/8/layout/list1"/>
    <dgm:cxn modelId="{434859A6-A7CD-4250-A486-95714C3BF6B8}" type="presOf" srcId="{1E46EB86-1DC8-420D-8D2F-D5BA03FA9FB0}" destId="{4F6B0C3E-2B33-4249-9262-F6B80F90F8D7}" srcOrd="0" destOrd="0" presId="urn:microsoft.com/office/officeart/2005/8/layout/list1"/>
    <dgm:cxn modelId="{E88BFDCA-2964-4263-9CFB-774658213A7D}" type="presOf" srcId="{7486C331-AE74-40DE-A1C6-49DD6F24F8AB}" destId="{2FA6B26E-137B-4EBB-A50E-DC55070CFCD7}" srcOrd="0" destOrd="0" presId="urn:microsoft.com/office/officeart/2005/8/layout/list1"/>
    <dgm:cxn modelId="{A3ED53E3-8661-4B12-83F5-70743AAE7E95}" srcId="{4A18D7DB-5BC9-450D-83F4-E777E91DE2F3}" destId="{1E46EB86-1DC8-420D-8D2F-D5BA03FA9FB0}" srcOrd="0" destOrd="0" parTransId="{7BBE2320-9A76-4E40-855F-D8A210D1CA4E}" sibTransId="{A921782D-35F2-49F5-AC0C-B25A8A0CF4C2}"/>
    <dgm:cxn modelId="{17D719FF-F9C6-410E-BC35-01B7614183E7}" type="presOf" srcId="{4A18D7DB-5BC9-450D-83F4-E777E91DE2F3}" destId="{417FA4A8-4272-45C9-A6AC-AC2DC1F06FBD}" srcOrd="0" destOrd="0" presId="urn:microsoft.com/office/officeart/2005/8/layout/list1"/>
    <dgm:cxn modelId="{4C62ED52-F28D-4ED5-8D0A-F12CECB9A6C8}" type="presParOf" srcId="{2FA6B26E-137B-4EBB-A50E-DC55070CFCD7}" destId="{284AC727-96D4-4065-9A79-AADEC7707EAF}" srcOrd="0" destOrd="0" presId="urn:microsoft.com/office/officeart/2005/8/layout/list1"/>
    <dgm:cxn modelId="{464AF22A-C9FB-4630-8B66-77CEA8EADC39}" type="presParOf" srcId="{284AC727-96D4-4065-9A79-AADEC7707EAF}" destId="{417FA4A8-4272-45C9-A6AC-AC2DC1F06FBD}" srcOrd="0" destOrd="0" presId="urn:microsoft.com/office/officeart/2005/8/layout/list1"/>
    <dgm:cxn modelId="{CFDEC1C6-E622-4FB1-952F-498EBD513EF8}" type="presParOf" srcId="{284AC727-96D4-4065-9A79-AADEC7707EAF}" destId="{EACBCFE4-23C5-4125-B9FA-A478A4B503FB}" srcOrd="1" destOrd="0" presId="urn:microsoft.com/office/officeart/2005/8/layout/list1"/>
    <dgm:cxn modelId="{C5C4D45E-14D1-4C07-A72E-CD878E5443E5}" type="presParOf" srcId="{2FA6B26E-137B-4EBB-A50E-DC55070CFCD7}" destId="{AFCC3C86-E7DB-4F33-820F-8B4D67C29E4B}" srcOrd="1" destOrd="0" presId="urn:microsoft.com/office/officeart/2005/8/layout/list1"/>
    <dgm:cxn modelId="{8E2CF78C-5F46-49C0-86CF-C1396736186F}" type="presParOf" srcId="{2FA6B26E-137B-4EBB-A50E-DC55070CFCD7}" destId="{4F6B0C3E-2B33-4249-9262-F6B80F90F8D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96E9C-8ED7-4A2A-AEF6-B1AA20BD089D}"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DB3448F7-DFEF-4CDF-9CEF-5181C80EB3F8}">
      <dgm:prSet/>
      <dgm:spPr/>
      <dgm:t>
        <a:bodyPr/>
        <a:lstStyle/>
        <a:p>
          <a:r>
            <a:rPr lang="en-US"/>
            <a:t>The primary representative of the student body population in decisions and matters of concern regarding academic standards and policies on campuses</a:t>
          </a:r>
        </a:p>
      </dgm:t>
    </dgm:pt>
    <dgm:pt modelId="{385DE150-45B8-4977-92C7-5908D36851B4}" type="parTrans" cxnId="{6369284F-A76E-4721-B06D-D6FC2601B469}">
      <dgm:prSet/>
      <dgm:spPr/>
      <dgm:t>
        <a:bodyPr/>
        <a:lstStyle/>
        <a:p>
          <a:endParaRPr lang="en-US"/>
        </a:p>
      </dgm:t>
    </dgm:pt>
    <dgm:pt modelId="{4D50FDB6-5004-425C-9156-F78FCFBE4322}" type="sibTrans" cxnId="{6369284F-A76E-4721-B06D-D6FC2601B469}">
      <dgm:prSet/>
      <dgm:spPr/>
      <dgm:t>
        <a:bodyPr/>
        <a:lstStyle/>
        <a:p>
          <a:endParaRPr lang="en-US"/>
        </a:p>
      </dgm:t>
    </dgm:pt>
    <dgm:pt modelId="{A553B375-5791-4C2E-A71B-D35171B75A0C}">
      <dgm:prSet/>
      <dgm:spPr/>
      <dgm:t>
        <a:bodyPr/>
        <a:lstStyle/>
        <a:p>
          <a:r>
            <a:rPr lang="en-US"/>
            <a:t>Advocacy for positive change through interaction with students, faculty, administrators, and staff</a:t>
          </a:r>
        </a:p>
      </dgm:t>
    </dgm:pt>
    <dgm:pt modelId="{95487BEC-149A-4AE1-A6BB-FE84267C2134}" type="parTrans" cxnId="{2621A101-6883-4B09-B8B6-4A9F07806F7C}">
      <dgm:prSet/>
      <dgm:spPr/>
      <dgm:t>
        <a:bodyPr/>
        <a:lstStyle/>
        <a:p>
          <a:endParaRPr lang="en-US"/>
        </a:p>
      </dgm:t>
    </dgm:pt>
    <dgm:pt modelId="{69D6F4A3-AF50-4B1D-9AB8-39D9F4AB318E}" type="sibTrans" cxnId="{2621A101-6883-4B09-B8B6-4A9F07806F7C}">
      <dgm:prSet/>
      <dgm:spPr/>
      <dgm:t>
        <a:bodyPr/>
        <a:lstStyle/>
        <a:p>
          <a:endParaRPr lang="en-US"/>
        </a:p>
      </dgm:t>
    </dgm:pt>
    <dgm:pt modelId="{3847BD6C-E1C7-4AF1-8626-306F34B6452C}">
      <dgm:prSet/>
      <dgm:spPr/>
      <dgm:t>
        <a:bodyPr/>
        <a:lstStyle/>
        <a:p>
          <a:r>
            <a:rPr lang="en-US"/>
            <a:t>Engagement and empowerment of the student voice in the community</a:t>
          </a:r>
        </a:p>
      </dgm:t>
    </dgm:pt>
    <dgm:pt modelId="{263298A4-5EAF-4E56-885F-0DD50D7ED72F}" type="parTrans" cxnId="{B5A255F9-05D4-4E72-B397-4FA346BD68E2}">
      <dgm:prSet/>
      <dgm:spPr/>
      <dgm:t>
        <a:bodyPr/>
        <a:lstStyle/>
        <a:p>
          <a:endParaRPr lang="en-US"/>
        </a:p>
      </dgm:t>
    </dgm:pt>
    <dgm:pt modelId="{2B8F48B9-B375-4BE5-A47E-7552805B5880}" type="sibTrans" cxnId="{B5A255F9-05D4-4E72-B397-4FA346BD68E2}">
      <dgm:prSet/>
      <dgm:spPr/>
      <dgm:t>
        <a:bodyPr/>
        <a:lstStyle/>
        <a:p>
          <a:endParaRPr lang="en-US"/>
        </a:p>
      </dgm:t>
    </dgm:pt>
    <dgm:pt modelId="{1D475FCA-2034-431C-BDC6-BA637D6F063B}">
      <dgm:prSet/>
      <dgm:spPr/>
      <dgm:t>
        <a:bodyPr/>
        <a:lstStyle/>
        <a:p>
          <a:r>
            <a:rPr lang="en-US"/>
            <a:t>Managing Campus Culture, Health and Wellness, Sustainability and the Drafting and Pursuance of Initiatives</a:t>
          </a:r>
        </a:p>
      </dgm:t>
    </dgm:pt>
    <dgm:pt modelId="{66803F46-4304-4C7C-B4E4-35FFF251E2A0}" type="parTrans" cxnId="{57E69712-5FA1-4E09-8767-656DC1935888}">
      <dgm:prSet/>
      <dgm:spPr/>
      <dgm:t>
        <a:bodyPr/>
        <a:lstStyle/>
        <a:p>
          <a:endParaRPr lang="en-US"/>
        </a:p>
      </dgm:t>
    </dgm:pt>
    <dgm:pt modelId="{8198F0FB-2863-409C-9FAE-6FB4BB0EFD5E}" type="sibTrans" cxnId="{57E69712-5FA1-4E09-8767-656DC1935888}">
      <dgm:prSet/>
      <dgm:spPr/>
      <dgm:t>
        <a:bodyPr/>
        <a:lstStyle/>
        <a:p>
          <a:endParaRPr lang="en-US"/>
        </a:p>
      </dgm:t>
    </dgm:pt>
    <dgm:pt modelId="{F734B704-1495-4880-90CB-9A34DD9C4F1E}" type="pres">
      <dgm:prSet presAssocID="{CD496E9C-8ED7-4A2A-AEF6-B1AA20BD089D}" presName="vert0" presStyleCnt="0">
        <dgm:presLayoutVars>
          <dgm:dir/>
          <dgm:animOne val="branch"/>
          <dgm:animLvl val="lvl"/>
        </dgm:presLayoutVars>
      </dgm:prSet>
      <dgm:spPr/>
    </dgm:pt>
    <dgm:pt modelId="{0660DA6C-C8BC-4A05-8E9C-72C794BF28FE}" type="pres">
      <dgm:prSet presAssocID="{DB3448F7-DFEF-4CDF-9CEF-5181C80EB3F8}" presName="thickLine" presStyleLbl="alignNode1" presStyleIdx="0" presStyleCnt="4"/>
      <dgm:spPr/>
    </dgm:pt>
    <dgm:pt modelId="{14AAF6F2-F7B6-4F09-8DDB-80FAF0A05C68}" type="pres">
      <dgm:prSet presAssocID="{DB3448F7-DFEF-4CDF-9CEF-5181C80EB3F8}" presName="horz1" presStyleCnt="0"/>
      <dgm:spPr/>
    </dgm:pt>
    <dgm:pt modelId="{55B5BEF5-1E95-471B-87B7-1475A5B6C1F6}" type="pres">
      <dgm:prSet presAssocID="{DB3448F7-DFEF-4CDF-9CEF-5181C80EB3F8}" presName="tx1" presStyleLbl="revTx" presStyleIdx="0" presStyleCnt="4"/>
      <dgm:spPr/>
    </dgm:pt>
    <dgm:pt modelId="{6605BBF1-0BDD-4F65-91E1-4094FAA8E608}" type="pres">
      <dgm:prSet presAssocID="{DB3448F7-DFEF-4CDF-9CEF-5181C80EB3F8}" presName="vert1" presStyleCnt="0"/>
      <dgm:spPr/>
    </dgm:pt>
    <dgm:pt modelId="{595463CD-D3D1-4678-A338-C7113C4863D5}" type="pres">
      <dgm:prSet presAssocID="{A553B375-5791-4C2E-A71B-D35171B75A0C}" presName="thickLine" presStyleLbl="alignNode1" presStyleIdx="1" presStyleCnt="4"/>
      <dgm:spPr/>
    </dgm:pt>
    <dgm:pt modelId="{AADE49E6-8E1C-4E6A-A82A-9501447E49DF}" type="pres">
      <dgm:prSet presAssocID="{A553B375-5791-4C2E-A71B-D35171B75A0C}" presName="horz1" presStyleCnt="0"/>
      <dgm:spPr/>
    </dgm:pt>
    <dgm:pt modelId="{6CFED799-4C16-467A-9511-BB4D54BC9BA9}" type="pres">
      <dgm:prSet presAssocID="{A553B375-5791-4C2E-A71B-D35171B75A0C}" presName="tx1" presStyleLbl="revTx" presStyleIdx="1" presStyleCnt="4"/>
      <dgm:spPr/>
    </dgm:pt>
    <dgm:pt modelId="{B9AD0210-8E4E-4E37-995A-4894384A0D0C}" type="pres">
      <dgm:prSet presAssocID="{A553B375-5791-4C2E-A71B-D35171B75A0C}" presName="vert1" presStyleCnt="0"/>
      <dgm:spPr/>
    </dgm:pt>
    <dgm:pt modelId="{3E85CF22-8610-4068-AF11-6FF8F7DABA7B}" type="pres">
      <dgm:prSet presAssocID="{3847BD6C-E1C7-4AF1-8626-306F34B6452C}" presName="thickLine" presStyleLbl="alignNode1" presStyleIdx="2" presStyleCnt="4"/>
      <dgm:spPr/>
    </dgm:pt>
    <dgm:pt modelId="{A9D0E740-27A5-4ED5-A8A9-05F38D687B41}" type="pres">
      <dgm:prSet presAssocID="{3847BD6C-E1C7-4AF1-8626-306F34B6452C}" presName="horz1" presStyleCnt="0"/>
      <dgm:spPr/>
    </dgm:pt>
    <dgm:pt modelId="{38315EE4-1C68-4216-9252-24200451ED8D}" type="pres">
      <dgm:prSet presAssocID="{3847BD6C-E1C7-4AF1-8626-306F34B6452C}" presName="tx1" presStyleLbl="revTx" presStyleIdx="2" presStyleCnt="4"/>
      <dgm:spPr/>
    </dgm:pt>
    <dgm:pt modelId="{4C49BDE2-B3DD-48E6-9622-242B1599C480}" type="pres">
      <dgm:prSet presAssocID="{3847BD6C-E1C7-4AF1-8626-306F34B6452C}" presName="vert1" presStyleCnt="0"/>
      <dgm:spPr/>
    </dgm:pt>
    <dgm:pt modelId="{CDDD7BCA-0627-4955-BFC7-8A225AD930DA}" type="pres">
      <dgm:prSet presAssocID="{1D475FCA-2034-431C-BDC6-BA637D6F063B}" presName="thickLine" presStyleLbl="alignNode1" presStyleIdx="3" presStyleCnt="4"/>
      <dgm:spPr/>
    </dgm:pt>
    <dgm:pt modelId="{8C103964-1E96-4366-A6AD-4E902056C263}" type="pres">
      <dgm:prSet presAssocID="{1D475FCA-2034-431C-BDC6-BA637D6F063B}" presName="horz1" presStyleCnt="0"/>
      <dgm:spPr/>
    </dgm:pt>
    <dgm:pt modelId="{DAD06051-055C-4EEB-9884-F8C0387C98BD}" type="pres">
      <dgm:prSet presAssocID="{1D475FCA-2034-431C-BDC6-BA637D6F063B}" presName="tx1" presStyleLbl="revTx" presStyleIdx="3" presStyleCnt="4"/>
      <dgm:spPr/>
    </dgm:pt>
    <dgm:pt modelId="{7542F766-DA2F-4018-9CAA-13A52A2E2556}" type="pres">
      <dgm:prSet presAssocID="{1D475FCA-2034-431C-BDC6-BA637D6F063B}" presName="vert1" presStyleCnt="0"/>
      <dgm:spPr/>
    </dgm:pt>
  </dgm:ptLst>
  <dgm:cxnLst>
    <dgm:cxn modelId="{2621A101-6883-4B09-B8B6-4A9F07806F7C}" srcId="{CD496E9C-8ED7-4A2A-AEF6-B1AA20BD089D}" destId="{A553B375-5791-4C2E-A71B-D35171B75A0C}" srcOrd="1" destOrd="0" parTransId="{95487BEC-149A-4AE1-A6BB-FE84267C2134}" sibTransId="{69D6F4A3-AF50-4B1D-9AB8-39D9F4AB318E}"/>
    <dgm:cxn modelId="{57E69712-5FA1-4E09-8767-656DC1935888}" srcId="{CD496E9C-8ED7-4A2A-AEF6-B1AA20BD089D}" destId="{1D475FCA-2034-431C-BDC6-BA637D6F063B}" srcOrd="3" destOrd="0" parTransId="{66803F46-4304-4C7C-B4E4-35FFF251E2A0}" sibTransId="{8198F0FB-2863-409C-9FAE-6FB4BB0EFD5E}"/>
    <dgm:cxn modelId="{FF4D023A-9718-41E6-9F4B-D82CFB789127}" type="presOf" srcId="{3847BD6C-E1C7-4AF1-8626-306F34B6452C}" destId="{38315EE4-1C68-4216-9252-24200451ED8D}" srcOrd="0" destOrd="0" presId="urn:microsoft.com/office/officeart/2008/layout/LinedList"/>
    <dgm:cxn modelId="{6369284F-A76E-4721-B06D-D6FC2601B469}" srcId="{CD496E9C-8ED7-4A2A-AEF6-B1AA20BD089D}" destId="{DB3448F7-DFEF-4CDF-9CEF-5181C80EB3F8}" srcOrd="0" destOrd="0" parTransId="{385DE150-45B8-4977-92C7-5908D36851B4}" sibTransId="{4D50FDB6-5004-425C-9156-F78FCFBE4322}"/>
    <dgm:cxn modelId="{BF60C555-2ACE-4DAE-AE8C-87B27F27484B}" type="presOf" srcId="{CD496E9C-8ED7-4A2A-AEF6-B1AA20BD089D}" destId="{F734B704-1495-4880-90CB-9A34DD9C4F1E}" srcOrd="0" destOrd="0" presId="urn:microsoft.com/office/officeart/2008/layout/LinedList"/>
    <dgm:cxn modelId="{F280C689-13CB-4E9F-9A91-8C8F1B75355D}" type="presOf" srcId="{DB3448F7-DFEF-4CDF-9CEF-5181C80EB3F8}" destId="{55B5BEF5-1E95-471B-87B7-1475A5B6C1F6}" srcOrd="0" destOrd="0" presId="urn:microsoft.com/office/officeart/2008/layout/LinedList"/>
    <dgm:cxn modelId="{192206B9-17F8-4255-A67C-689257CF7ADF}" type="presOf" srcId="{A553B375-5791-4C2E-A71B-D35171B75A0C}" destId="{6CFED799-4C16-467A-9511-BB4D54BC9BA9}" srcOrd="0" destOrd="0" presId="urn:microsoft.com/office/officeart/2008/layout/LinedList"/>
    <dgm:cxn modelId="{9C5D32DD-442C-4C39-9E8A-F36960BBB3E4}" type="presOf" srcId="{1D475FCA-2034-431C-BDC6-BA637D6F063B}" destId="{DAD06051-055C-4EEB-9884-F8C0387C98BD}" srcOrd="0" destOrd="0" presId="urn:microsoft.com/office/officeart/2008/layout/LinedList"/>
    <dgm:cxn modelId="{B5A255F9-05D4-4E72-B397-4FA346BD68E2}" srcId="{CD496E9C-8ED7-4A2A-AEF6-B1AA20BD089D}" destId="{3847BD6C-E1C7-4AF1-8626-306F34B6452C}" srcOrd="2" destOrd="0" parTransId="{263298A4-5EAF-4E56-885F-0DD50D7ED72F}" sibTransId="{2B8F48B9-B375-4BE5-A47E-7552805B5880}"/>
    <dgm:cxn modelId="{78B2CFCC-68E3-47D0-AF01-0A4342A24F6A}" type="presParOf" srcId="{F734B704-1495-4880-90CB-9A34DD9C4F1E}" destId="{0660DA6C-C8BC-4A05-8E9C-72C794BF28FE}" srcOrd="0" destOrd="0" presId="urn:microsoft.com/office/officeart/2008/layout/LinedList"/>
    <dgm:cxn modelId="{9482FE66-8AC3-4FF6-9852-ADBE3B9D0D5C}" type="presParOf" srcId="{F734B704-1495-4880-90CB-9A34DD9C4F1E}" destId="{14AAF6F2-F7B6-4F09-8DDB-80FAF0A05C68}" srcOrd="1" destOrd="0" presId="urn:microsoft.com/office/officeart/2008/layout/LinedList"/>
    <dgm:cxn modelId="{DD1A6B84-40AC-4EA9-B5DC-8A1DE542F32B}" type="presParOf" srcId="{14AAF6F2-F7B6-4F09-8DDB-80FAF0A05C68}" destId="{55B5BEF5-1E95-471B-87B7-1475A5B6C1F6}" srcOrd="0" destOrd="0" presId="urn:microsoft.com/office/officeart/2008/layout/LinedList"/>
    <dgm:cxn modelId="{0AD376CA-BC9B-4FF2-BEF4-1D57EF24BB3D}" type="presParOf" srcId="{14AAF6F2-F7B6-4F09-8DDB-80FAF0A05C68}" destId="{6605BBF1-0BDD-4F65-91E1-4094FAA8E608}" srcOrd="1" destOrd="0" presId="urn:microsoft.com/office/officeart/2008/layout/LinedList"/>
    <dgm:cxn modelId="{E0A1740F-4B47-4D9A-BB54-E14B149A4659}" type="presParOf" srcId="{F734B704-1495-4880-90CB-9A34DD9C4F1E}" destId="{595463CD-D3D1-4678-A338-C7113C4863D5}" srcOrd="2" destOrd="0" presId="urn:microsoft.com/office/officeart/2008/layout/LinedList"/>
    <dgm:cxn modelId="{F8289A4D-3F82-4C25-AE53-4BFCBAAB259D}" type="presParOf" srcId="{F734B704-1495-4880-90CB-9A34DD9C4F1E}" destId="{AADE49E6-8E1C-4E6A-A82A-9501447E49DF}" srcOrd="3" destOrd="0" presId="urn:microsoft.com/office/officeart/2008/layout/LinedList"/>
    <dgm:cxn modelId="{23C57BF2-B278-4E48-883E-216E20249CCE}" type="presParOf" srcId="{AADE49E6-8E1C-4E6A-A82A-9501447E49DF}" destId="{6CFED799-4C16-467A-9511-BB4D54BC9BA9}" srcOrd="0" destOrd="0" presId="urn:microsoft.com/office/officeart/2008/layout/LinedList"/>
    <dgm:cxn modelId="{A94C1F14-F095-4193-8C36-DB96F81C3129}" type="presParOf" srcId="{AADE49E6-8E1C-4E6A-A82A-9501447E49DF}" destId="{B9AD0210-8E4E-4E37-995A-4894384A0D0C}" srcOrd="1" destOrd="0" presId="urn:microsoft.com/office/officeart/2008/layout/LinedList"/>
    <dgm:cxn modelId="{89DD5F84-0F2D-4036-968A-38A513C1DD61}" type="presParOf" srcId="{F734B704-1495-4880-90CB-9A34DD9C4F1E}" destId="{3E85CF22-8610-4068-AF11-6FF8F7DABA7B}" srcOrd="4" destOrd="0" presId="urn:microsoft.com/office/officeart/2008/layout/LinedList"/>
    <dgm:cxn modelId="{18279E43-B2D8-4E90-B455-ABA6CFBAD464}" type="presParOf" srcId="{F734B704-1495-4880-90CB-9A34DD9C4F1E}" destId="{A9D0E740-27A5-4ED5-A8A9-05F38D687B41}" srcOrd="5" destOrd="0" presId="urn:microsoft.com/office/officeart/2008/layout/LinedList"/>
    <dgm:cxn modelId="{A92CA74A-B41D-43BA-9777-EC0FE7726317}" type="presParOf" srcId="{A9D0E740-27A5-4ED5-A8A9-05F38D687B41}" destId="{38315EE4-1C68-4216-9252-24200451ED8D}" srcOrd="0" destOrd="0" presId="urn:microsoft.com/office/officeart/2008/layout/LinedList"/>
    <dgm:cxn modelId="{58A1FDB7-5E46-4130-8E36-0E19B1725A32}" type="presParOf" srcId="{A9D0E740-27A5-4ED5-A8A9-05F38D687B41}" destId="{4C49BDE2-B3DD-48E6-9622-242B1599C480}" srcOrd="1" destOrd="0" presId="urn:microsoft.com/office/officeart/2008/layout/LinedList"/>
    <dgm:cxn modelId="{B8EEB50D-1AE0-41F9-AD46-0BF8E2C0A185}" type="presParOf" srcId="{F734B704-1495-4880-90CB-9A34DD9C4F1E}" destId="{CDDD7BCA-0627-4955-BFC7-8A225AD930DA}" srcOrd="6" destOrd="0" presId="urn:microsoft.com/office/officeart/2008/layout/LinedList"/>
    <dgm:cxn modelId="{13F0F957-CAEE-4C14-9CC8-28E4981EC195}" type="presParOf" srcId="{F734B704-1495-4880-90CB-9A34DD9C4F1E}" destId="{8C103964-1E96-4366-A6AD-4E902056C263}" srcOrd="7" destOrd="0" presId="urn:microsoft.com/office/officeart/2008/layout/LinedList"/>
    <dgm:cxn modelId="{06A542CA-26A6-4302-923C-D497860EFF02}" type="presParOf" srcId="{8C103964-1E96-4366-A6AD-4E902056C263}" destId="{DAD06051-055C-4EEB-9884-F8C0387C98BD}" srcOrd="0" destOrd="0" presId="urn:microsoft.com/office/officeart/2008/layout/LinedList"/>
    <dgm:cxn modelId="{EC7C9E76-D094-4146-914B-96426D6AF1A0}" type="presParOf" srcId="{8C103964-1E96-4366-A6AD-4E902056C263}" destId="{7542F766-DA2F-4018-9CAA-13A52A2E25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4F0054-5194-4ACA-81AC-3C15DC42868C}"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96957E1D-E642-4BC7-850C-858BA5CE1FCB}">
      <dgm:prSet/>
      <dgm:spPr/>
      <dgm:t>
        <a:bodyPr/>
        <a:lstStyle/>
        <a:p>
          <a:r>
            <a:rPr lang="en-US"/>
            <a:t>The </a:t>
          </a:r>
          <a:r>
            <a:rPr lang="en-US" b="1"/>
            <a:t>mission</a:t>
          </a:r>
          <a:r>
            <a:rPr lang="en-US"/>
            <a:t> of the Student Senate for California Community Colleges (</a:t>
          </a:r>
          <a:r>
            <a:rPr lang="en-US" b="1"/>
            <a:t>SSCCC</a:t>
          </a:r>
          <a:r>
            <a:rPr lang="en-US"/>
            <a:t>) is to pursue policies that will improve student access, promote student success, engage and empower local student leaders, and enrich the collegiate experience for all California community college students</a:t>
          </a:r>
        </a:p>
      </dgm:t>
    </dgm:pt>
    <dgm:pt modelId="{7DD4BE7B-5300-48F5-8B11-66CCA08A3A93}" type="parTrans" cxnId="{072CCCD2-8388-4027-9EC9-FC115A11702C}">
      <dgm:prSet/>
      <dgm:spPr/>
      <dgm:t>
        <a:bodyPr/>
        <a:lstStyle/>
        <a:p>
          <a:endParaRPr lang="en-US"/>
        </a:p>
      </dgm:t>
    </dgm:pt>
    <dgm:pt modelId="{1844AE9A-9DF8-42F0-A66D-7D0804E04DAF}" type="sibTrans" cxnId="{072CCCD2-8388-4027-9EC9-FC115A11702C}">
      <dgm:prSet/>
      <dgm:spPr/>
      <dgm:t>
        <a:bodyPr/>
        <a:lstStyle/>
        <a:p>
          <a:endParaRPr lang="en-US"/>
        </a:p>
      </dgm:t>
    </dgm:pt>
    <dgm:pt modelId="{5ACB4F18-E869-4CE7-BE28-43FA12C98BC2}">
      <dgm:prSet/>
      <dgm:spPr/>
      <dgm:t>
        <a:bodyPr/>
        <a:lstStyle/>
        <a:p>
          <a:r>
            <a:rPr lang="en-US"/>
            <a:t>Institutionally, the Student Senate has been growing rapidly while effectively identifying the needs of Students across the California  through its system partners and the State Legislature</a:t>
          </a:r>
        </a:p>
      </dgm:t>
    </dgm:pt>
    <dgm:pt modelId="{5CA60172-6CCF-428D-8BDB-E965E9A87D80}" type="parTrans" cxnId="{D364B9DB-75DD-4117-B441-C8F1D16DDE4F}">
      <dgm:prSet/>
      <dgm:spPr/>
      <dgm:t>
        <a:bodyPr/>
        <a:lstStyle/>
        <a:p>
          <a:endParaRPr lang="en-US"/>
        </a:p>
      </dgm:t>
    </dgm:pt>
    <dgm:pt modelId="{63B4FD39-0D61-4B28-B1DC-EA9F19F60A54}" type="sibTrans" cxnId="{D364B9DB-75DD-4117-B441-C8F1D16DDE4F}">
      <dgm:prSet/>
      <dgm:spPr/>
      <dgm:t>
        <a:bodyPr/>
        <a:lstStyle/>
        <a:p>
          <a:endParaRPr lang="en-US"/>
        </a:p>
      </dgm:t>
    </dgm:pt>
    <dgm:pt modelId="{02D95644-BCE3-485F-9A33-A581112A3A07}" type="pres">
      <dgm:prSet presAssocID="{024F0054-5194-4ACA-81AC-3C15DC42868C}" presName="linear" presStyleCnt="0">
        <dgm:presLayoutVars>
          <dgm:animLvl val="lvl"/>
          <dgm:resizeHandles val="exact"/>
        </dgm:presLayoutVars>
      </dgm:prSet>
      <dgm:spPr/>
    </dgm:pt>
    <dgm:pt modelId="{155DC43A-7843-4971-9473-0372DD7AB667}" type="pres">
      <dgm:prSet presAssocID="{96957E1D-E642-4BC7-850C-858BA5CE1FCB}" presName="parentText" presStyleLbl="node1" presStyleIdx="0" presStyleCnt="2">
        <dgm:presLayoutVars>
          <dgm:chMax val="0"/>
          <dgm:bulletEnabled val="1"/>
        </dgm:presLayoutVars>
      </dgm:prSet>
      <dgm:spPr/>
    </dgm:pt>
    <dgm:pt modelId="{9BB4BB38-51E5-4C00-B5A1-278F4FF20259}" type="pres">
      <dgm:prSet presAssocID="{1844AE9A-9DF8-42F0-A66D-7D0804E04DAF}" presName="spacer" presStyleCnt="0"/>
      <dgm:spPr/>
    </dgm:pt>
    <dgm:pt modelId="{F1584E54-38D5-446E-81DD-A4EE280E03FB}" type="pres">
      <dgm:prSet presAssocID="{5ACB4F18-E869-4CE7-BE28-43FA12C98BC2}" presName="parentText" presStyleLbl="node1" presStyleIdx="1" presStyleCnt="2">
        <dgm:presLayoutVars>
          <dgm:chMax val="0"/>
          <dgm:bulletEnabled val="1"/>
        </dgm:presLayoutVars>
      </dgm:prSet>
      <dgm:spPr/>
    </dgm:pt>
  </dgm:ptLst>
  <dgm:cxnLst>
    <dgm:cxn modelId="{7F42640E-8B5F-41B3-9654-1059C65A8969}" type="presOf" srcId="{5ACB4F18-E869-4CE7-BE28-43FA12C98BC2}" destId="{F1584E54-38D5-446E-81DD-A4EE280E03FB}" srcOrd="0" destOrd="0" presId="urn:microsoft.com/office/officeart/2005/8/layout/vList2"/>
    <dgm:cxn modelId="{56C95A31-8151-4B01-8752-D4F5E44FC707}" type="presOf" srcId="{024F0054-5194-4ACA-81AC-3C15DC42868C}" destId="{02D95644-BCE3-485F-9A33-A581112A3A07}" srcOrd="0" destOrd="0" presId="urn:microsoft.com/office/officeart/2005/8/layout/vList2"/>
    <dgm:cxn modelId="{241319B8-9C54-4920-B897-828844E4A3DB}" type="presOf" srcId="{96957E1D-E642-4BC7-850C-858BA5CE1FCB}" destId="{155DC43A-7843-4971-9473-0372DD7AB667}" srcOrd="0" destOrd="0" presId="urn:microsoft.com/office/officeart/2005/8/layout/vList2"/>
    <dgm:cxn modelId="{072CCCD2-8388-4027-9EC9-FC115A11702C}" srcId="{024F0054-5194-4ACA-81AC-3C15DC42868C}" destId="{96957E1D-E642-4BC7-850C-858BA5CE1FCB}" srcOrd="0" destOrd="0" parTransId="{7DD4BE7B-5300-48F5-8B11-66CCA08A3A93}" sibTransId="{1844AE9A-9DF8-42F0-A66D-7D0804E04DAF}"/>
    <dgm:cxn modelId="{D364B9DB-75DD-4117-B441-C8F1D16DDE4F}" srcId="{024F0054-5194-4ACA-81AC-3C15DC42868C}" destId="{5ACB4F18-E869-4CE7-BE28-43FA12C98BC2}" srcOrd="1" destOrd="0" parTransId="{5CA60172-6CCF-428D-8BDB-E965E9A87D80}" sibTransId="{63B4FD39-0D61-4B28-B1DC-EA9F19F60A54}"/>
    <dgm:cxn modelId="{33AFBB02-EE85-4831-9D30-283DE6574FE4}" type="presParOf" srcId="{02D95644-BCE3-485F-9A33-A581112A3A07}" destId="{155DC43A-7843-4971-9473-0372DD7AB667}" srcOrd="0" destOrd="0" presId="urn:microsoft.com/office/officeart/2005/8/layout/vList2"/>
    <dgm:cxn modelId="{B141BE3B-A1BC-4A34-BB3E-52C3E9BBBF3A}" type="presParOf" srcId="{02D95644-BCE3-485F-9A33-A581112A3A07}" destId="{9BB4BB38-51E5-4C00-B5A1-278F4FF20259}" srcOrd="1" destOrd="0" presId="urn:microsoft.com/office/officeart/2005/8/layout/vList2"/>
    <dgm:cxn modelId="{7CF24642-BBA9-421A-BEB2-25265B0DAF73}" type="presParOf" srcId="{02D95644-BCE3-485F-9A33-A581112A3A07}" destId="{F1584E54-38D5-446E-81DD-A4EE280E03F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3DC10-3FFC-410F-BE0D-67710FD39377}">
      <dsp:nvSpPr>
        <dsp:cNvPr id="0" name=""/>
        <dsp:cNvSpPr/>
      </dsp:nvSpPr>
      <dsp:spPr>
        <a:xfrm>
          <a:off x="0" y="40239"/>
          <a:ext cx="10523806" cy="16883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dirty="0"/>
            <a:t>Michelle Velasquez Bean </a:t>
          </a:r>
        </a:p>
        <a:p>
          <a:pPr marL="0" lvl="0" indent="0" algn="l" defTabSz="1733550">
            <a:lnSpc>
              <a:spcPct val="90000"/>
            </a:lnSpc>
            <a:spcBef>
              <a:spcPct val="0"/>
            </a:spcBef>
            <a:spcAft>
              <a:spcPct val="35000"/>
            </a:spcAft>
            <a:buNone/>
          </a:pPr>
          <a:r>
            <a:rPr lang="en-US" sz="3900" b="0" i="0" kern="1200" dirty="0"/>
            <a:t>ASCCC Treasurer </a:t>
          </a:r>
          <a:endParaRPr lang="en-US" sz="3900" kern="1200" dirty="0"/>
        </a:p>
      </dsp:txBody>
      <dsp:txXfrm>
        <a:off x="82417" y="122656"/>
        <a:ext cx="10358972" cy="1523476"/>
      </dsp:txXfrm>
    </dsp:sp>
    <dsp:sp modelId="{671EED06-6F80-42FE-A4B3-773585E29FAB}">
      <dsp:nvSpPr>
        <dsp:cNvPr id="0" name=""/>
        <dsp:cNvSpPr/>
      </dsp:nvSpPr>
      <dsp:spPr>
        <a:xfrm>
          <a:off x="0" y="1840869"/>
          <a:ext cx="10523806" cy="16883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dirty="0"/>
            <a:t>Gerardo Chavez </a:t>
          </a:r>
        </a:p>
        <a:p>
          <a:pPr marL="0" lvl="0" indent="0" algn="l" defTabSz="1733550">
            <a:lnSpc>
              <a:spcPct val="90000"/>
            </a:lnSpc>
            <a:spcBef>
              <a:spcPct val="0"/>
            </a:spcBef>
            <a:spcAft>
              <a:spcPct val="35000"/>
            </a:spcAft>
            <a:buNone/>
          </a:pPr>
          <a:r>
            <a:rPr lang="en-US" sz="3900" b="0" i="0" kern="1200" dirty="0"/>
            <a:t>SSCCC President</a:t>
          </a:r>
          <a:endParaRPr lang="en-US" sz="3900" kern="1200" dirty="0"/>
        </a:p>
      </dsp:txBody>
      <dsp:txXfrm>
        <a:off x="82417" y="1923286"/>
        <a:ext cx="10358972" cy="1523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B770E-3701-473E-A130-4AF3C763790C}">
      <dsp:nvSpPr>
        <dsp:cNvPr id="0" name=""/>
        <dsp:cNvSpPr/>
      </dsp:nvSpPr>
      <dsp:spPr>
        <a:xfrm>
          <a:off x="0" y="435"/>
          <a:ext cx="10523806" cy="10195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43375-56B4-4E36-8712-FFFCA1D13368}">
      <dsp:nvSpPr>
        <dsp:cNvPr id="0" name=""/>
        <dsp:cNvSpPr/>
      </dsp:nvSpPr>
      <dsp:spPr>
        <a:xfrm>
          <a:off x="308424" y="229842"/>
          <a:ext cx="560771" cy="560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332C8-019B-414A-BBB8-AAE863942818}">
      <dsp:nvSpPr>
        <dsp:cNvPr id="0" name=""/>
        <dsp:cNvSpPr/>
      </dsp:nvSpPr>
      <dsp:spPr>
        <a:xfrm>
          <a:off x="1177620" y="435"/>
          <a:ext cx="9346185" cy="101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06" tIns="107906" rIns="107906" bIns="107906" numCol="1" spcCol="1270" anchor="ctr" anchorCtr="0">
          <a:noAutofit/>
        </a:bodyPr>
        <a:lstStyle/>
        <a:p>
          <a:pPr marL="0" lvl="0" indent="0" algn="l" defTabSz="1111250">
            <a:lnSpc>
              <a:spcPct val="100000"/>
            </a:lnSpc>
            <a:spcBef>
              <a:spcPct val="0"/>
            </a:spcBef>
            <a:spcAft>
              <a:spcPct val="35000"/>
            </a:spcAft>
            <a:buNone/>
          </a:pPr>
          <a:r>
            <a:rPr lang="en-US" sz="2500" kern="1200"/>
            <a:t>What has been your biggest decision in your life?</a:t>
          </a:r>
        </a:p>
      </dsp:txBody>
      <dsp:txXfrm>
        <a:off x="1177620" y="435"/>
        <a:ext cx="9346185" cy="1019585"/>
      </dsp:txXfrm>
    </dsp:sp>
    <dsp:sp modelId="{D93937AE-1F3D-4F7C-9C9D-337BA5C5D44A}">
      <dsp:nvSpPr>
        <dsp:cNvPr id="0" name=""/>
        <dsp:cNvSpPr/>
      </dsp:nvSpPr>
      <dsp:spPr>
        <a:xfrm>
          <a:off x="0" y="1274916"/>
          <a:ext cx="10523806" cy="10195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F29FD-A9B3-45D8-857D-F9138EC62F90}">
      <dsp:nvSpPr>
        <dsp:cNvPr id="0" name=""/>
        <dsp:cNvSpPr/>
      </dsp:nvSpPr>
      <dsp:spPr>
        <a:xfrm>
          <a:off x="308424" y="1504323"/>
          <a:ext cx="560771" cy="560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7B951-E766-4F23-BECE-1E803FCB9D6A}">
      <dsp:nvSpPr>
        <dsp:cNvPr id="0" name=""/>
        <dsp:cNvSpPr/>
      </dsp:nvSpPr>
      <dsp:spPr>
        <a:xfrm>
          <a:off x="1177620" y="1274916"/>
          <a:ext cx="9346185" cy="101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06" tIns="107906" rIns="107906" bIns="107906" numCol="1" spcCol="1270" anchor="ctr" anchorCtr="0">
          <a:noAutofit/>
        </a:bodyPr>
        <a:lstStyle/>
        <a:p>
          <a:pPr marL="0" lvl="0" indent="0" algn="l" defTabSz="1111250">
            <a:lnSpc>
              <a:spcPct val="100000"/>
            </a:lnSpc>
            <a:spcBef>
              <a:spcPct val="0"/>
            </a:spcBef>
            <a:spcAft>
              <a:spcPct val="35000"/>
            </a:spcAft>
            <a:buNone/>
          </a:pPr>
          <a:r>
            <a:rPr lang="en-US" sz="2500" kern="1200"/>
            <a:t>What did you do before the “big decision”?</a:t>
          </a:r>
        </a:p>
      </dsp:txBody>
      <dsp:txXfrm>
        <a:off x="1177620" y="1274916"/>
        <a:ext cx="9346185" cy="1019585"/>
      </dsp:txXfrm>
    </dsp:sp>
    <dsp:sp modelId="{D542889F-F736-444B-85A6-F4CCDA3A7561}">
      <dsp:nvSpPr>
        <dsp:cNvPr id="0" name=""/>
        <dsp:cNvSpPr/>
      </dsp:nvSpPr>
      <dsp:spPr>
        <a:xfrm>
          <a:off x="0" y="2549398"/>
          <a:ext cx="10523806" cy="10195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60C46-A05E-4E3F-94F8-4A3A763C16A5}">
      <dsp:nvSpPr>
        <dsp:cNvPr id="0" name=""/>
        <dsp:cNvSpPr/>
      </dsp:nvSpPr>
      <dsp:spPr>
        <a:xfrm>
          <a:off x="308424" y="2778804"/>
          <a:ext cx="560771" cy="560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6630C-CD02-4FB3-ACEC-1CB1A6A32A1E}">
      <dsp:nvSpPr>
        <dsp:cNvPr id="0" name=""/>
        <dsp:cNvSpPr/>
      </dsp:nvSpPr>
      <dsp:spPr>
        <a:xfrm>
          <a:off x="1177620" y="2549398"/>
          <a:ext cx="9346185" cy="101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06" tIns="107906" rIns="107906" bIns="107906" numCol="1" spcCol="1270" anchor="ctr" anchorCtr="0">
          <a:noAutofit/>
        </a:bodyPr>
        <a:lstStyle/>
        <a:p>
          <a:pPr marL="0" lvl="0" indent="0" algn="l" defTabSz="1111250">
            <a:lnSpc>
              <a:spcPct val="100000"/>
            </a:lnSpc>
            <a:spcBef>
              <a:spcPct val="0"/>
            </a:spcBef>
            <a:spcAft>
              <a:spcPct val="35000"/>
            </a:spcAft>
            <a:buNone/>
          </a:pPr>
          <a:r>
            <a:rPr lang="en-US" sz="2500" kern="1200"/>
            <a:t>Did you gather information? From where?</a:t>
          </a:r>
        </a:p>
      </dsp:txBody>
      <dsp:txXfrm>
        <a:off x="1177620" y="2549398"/>
        <a:ext cx="9346185" cy="1019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B0C3E-2B33-4249-9262-F6B80F90F8D7}">
      <dsp:nvSpPr>
        <dsp:cNvPr id="0" name=""/>
        <dsp:cNvSpPr/>
      </dsp:nvSpPr>
      <dsp:spPr>
        <a:xfrm>
          <a:off x="0" y="650953"/>
          <a:ext cx="10666317" cy="2910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825" tIns="916432" rIns="827825" bIns="99568" numCol="1" spcCol="1270" anchor="t" anchorCtr="0">
          <a:noAutofit/>
        </a:bodyPr>
        <a:lstStyle/>
        <a:p>
          <a:pPr marL="171450" lvl="1" indent="0" algn="l" defTabSz="844550">
            <a:lnSpc>
              <a:spcPct val="90000"/>
            </a:lnSpc>
            <a:spcBef>
              <a:spcPct val="0"/>
            </a:spcBef>
            <a:spcAft>
              <a:spcPct val="15000"/>
            </a:spcAft>
            <a:buChar char="•"/>
          </a:pPr>
          <a:r>
            <a:rPr lang="en-US" sz="1900" kern="1200" dirty="0"/>
            <a:t>Established the framework for participatory governance</a:t>
          </a:r>
        </a:p>
        <a:p>
          <a:pPr marL="230188" lvl="2" indent="0" algn="l" defTabSz="622300">
            <a:lnSpc>
              <a:spcPct val="90000"/>
            </a:lnSpc>
            <a:spcBef>
              <a:spcPct val="0"/>
            </a:spcBef>
            <a:spcAft>
              <a:spcPts val="1200"/>
            </a:spcAft>
            <a:buNone/>
          </a:pPr>
          <a:r>
            <a:rPr lang="en-US" sz="1400" kern="1200" dirty="0"/>
            <a:t>CA Ed Code §70902(b)(7) Establish procedures that are consistent with minimum standards 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p>
        <a:p>
          <a:pPr marL="285750" lvl="1" indent="-114300" algn="l" defTabSz="844550">
            <a:lnSpc>
              <a:spcPct val="90000"/>
            </a:lnSpc>
            <a:spcBef>
              <a:spcPct val="0"/>
            </a:spcBef>
            <a:spcAft>
              <a:spcPct val="15000"/>
            </a:spcAft>
            <a:buChar char="•"/>
          </a:pPr>
          <a:r>
            <a:rPr lang="en-US" sz="1900" kern="1200" dirty="0"/>
            <a:t>Title 5 regulations further define roles/responsibilities for students, faculty, and classified staff</a:t>
          </a:r>
        </a:p>
      </dsp:txBody>
      <dsp:txXfrm>
        <a:off x="0" y="650953"/>
        <a:ext cx="10666317" cy="2910600"/>
      </dsp:txXfrm>
    </dsp:sp>
    <dsp:sp modelId="{EACBCFE4-23C5-4125-B9FA-A478A4B503FB}">
      <dsp:nvSpPr>
        <dsp:cNvPr id="0" name=""/>
        <dsp:cNvSpPr/>
      </dsp:nvSpPr>
      <dsp:spPr>
        <a:xfrm>
          <a:off x="533315" y="4689"/>
          <a:ext cx="7466421" cy="1298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13" tIns="0" rIns="282213" bIns="0" numCol="1" spcCol="1270" anchor="ctr" anchorCtr="0">
          <a:noAutofit/>
        </a:bodyPr>
        <a:lstStyle/>
        <a:p>
          <a:pPr marL="0" lvl="0" indent="0" algn="l" defTabSz="1244600">
            <a:lnSpc>
              <a:spcPct val="90000"/>
            </a:lnSpc>
            <a:spcBef>
              <a:spcPct val="0"/>
            </a:spcBef>
            <a:spcAft>
              <a:spcPct val="35000"/>
            </a:spcAft>
            <a:buNone/>
          </a:pPr>
          <a:r>
            <a:rPr lang="en-US" sz="2800" kern="1200" dirty="0"/>
            <a:t>AB 1725 (Vasconcellos, 1988) </a:t>
          </a:r>
        </a:p>
        <a:p>
          <a:pPr marL="0" lvl="0" indent="0" algn="l" defTabSz="1244600">
            <a:lnSpc>
              <a:spcPct val="90000"/>
            </a:lnSpc>
            <a:spcBef>
              <a:spcPct val="0"/>
            </a:spcBef>
            <a:spcAft>
              <a:spcPct val="35000"/>
            </a:spcAft>
            <a:buNone/>
          </a:pPr>
          <a:r>
            <a:rPr lang="en-US" sz="2800" kern="1200" dirty="0"/>
            <a:t>Community College Reform Act</a:t>
          </a:r>
        </a:p>
      </dsp:txBody>
      <dsp:txXfrm>
        <a:off x="596721" y="68095"/>
        <a:ext cx="7339609" cy="1172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0DA6C-C8BC-4A05-8E9C-72C794BF28FE}">
      <dsp:nvSpPr>
        <dsp:cNvPr id="0" name=""/>
        <dsp:cNvSpPr/>
      </dsp:nvSpPr>
      <dsp:spPr>
        <a:xfrm>
          <a:off x="0" y="0"/>
          <a:ext cx="10058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5B5BEF5-1E95-471B-87B7-1475A5B6C1F6}">
      <dsp:nvSpPr>
        <dsp:cNvPr id="0" name=""/>
        <dsp:cNvSpPr/>
      </dsp:nvSpPr>
      <dsp:spPr>
        <a:xfrm>
          <a:off x="0" y="0"/>
          <a:ext cx="10058399"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primary representative of the student body population in decisions and matters of concern regarding academic standards and policies on campuses</a:t>
          </a:r>
        </a:p>
      </dsp:txBody>
      <dsp:txXfrm>
        <a:off x="0" y="0"/>
        <a:ext cx="10058399" cy="1104900"/>
      </dsp:txXfrm>
    </dsp:sp>
    <dsp:sp modelId="{595463CD-D3D1-4678-A338-C7113C4863D5}">
      <dsp:nvSpPr>
        <dsp:cNvPr id="0" name=""/>
        <dsp:cNvSpPr/>
      </dsp:nvSpPr>
      <dsp:spPr>
        <a:xfrm>
          <a:off x="0" y="1104899"/>
          <a:ext cx="10058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CFED799-4C16-467A-9511-BB4D54BC9BA9}">
      <dsp:nvSpPr>
        <dsp:cNvPr id="0" name=""/>
        <dsp:cNvSpPr/>
      </dsp:nvSpPr>
      <dsp:spPr>
        <a:xfrm>
          <a:off x="0" y="1104900"/>
          <a:ext cx="10058399"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Advocacy for positive change through interaction with students, faculty, administrators, and staff</a:t>
          </a:r>
        </a:p>
      </dsp:txBody>
      <dsp:txXfrm>
        <a:off x="0" y="1104900"/>
        <a:ext cx="10058399" cy="1104900"/>
      </dsp:txXfrm>
    </dsp:sp>
    <dsp:sp modelId="{3E85CF22-8610-4068-AF11-6FF8F7DABA7B}">
      <dsp:nvSpPr>
        <dsp:cNvPr id="0" name=""/>
        <dsp:cNvSpPr/>
      </dsp:nvSpPr>
      <dsp:spPr>
        <a:xfrm>
          <a:off x="0" y="2209799"/>
          <a:ext cx="10058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8315EE4-1C68-4216-9252-24200451ED8D}">
      <dsp:nvSpPr>
        <dsp:cNvPr id="0" name=""/>
        <dsp:cNvSpPr/>
      </dsp:nvSpPr>
      <dsp:spPr>
        <a:xfrm>
          <a:off x="0" y="2209800"/>
          <a:ext cx="10058399"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Engagement and empowerment of the student voice in the community</a:t>
          </a:r>
        </a:p>
      </dsp:txBody>
      <dsp:txXfrm>
        <a:off x="0" y="2209800"/>
        <a:ext cx="10058399" cy="1104900"/>
      </dsp:txXfrm>
    </dsp:sp>
    <dsp:sp modelId="{CDDD7BCA-0627-4955-BFC7-8A225AD930DA}">
      <dsp:nvSpPr>
        <dsp:cNvPr id="0" name=""/>
        <dsp:cNvSpPr/>
      </dsp:nvSpPr>
      <dsp:spPr>
        <a:xfrm>
          <a:off x="0" y="3314699"/>
          <a:ext cx="10058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D06051-055C-4EEB-9884-F8C0387C98BD}">
      <dsp:nvSpPr>
        <dsp:cNvPr id="0" name=""/>
        <dsp:cNvSpPr/>
      </dsp:nvSpPr>
      <dsp:spPr>
        <a:xfrm>
          <a:off x="0" y="3314700"/>
          <a:ext cx="10058399"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Managing Campus Culture, Health and Wellness, Sustainability and the Drafting and Pursuance of Initiatives</a:t>
          </a:r>
        </a:p>
      </dsp:txBody>
      <dsp:txXfrm>
        <a:off x="0" y="3314700"/>
        <a:ext cx="10058399" cy="1104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DC43A-7843-4971-9473-0372DD7AB667}">
      <dsp:nvSpPr>
        <dsp:cNvPr id="0" name=""/>
        <dsp:cNvSpPr/>
      </dsp:nvSpPr>
      <dsp:spPr>
        <a:xfrm>
          <a:off x="0" y="121509"/>
          <a:ext cx="10523806" cy="1628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a:t>
          </a:r>
          <a:r>
            <a:rPr lang="en-US" sz="2400" b="1" kern="1200"/>
            <a:t>mission</a:t>
          </a:r>
          <a:r>
            <a:rPr lang="en-US" sz="2400" kern="1200"/>
            <a:t> of the Student Senate for California Community Colleges (</a:t>
          </a:r>
          <a:r>
            <a:rPr lang="en-US" sz="2400" b="1" kern="1200"/>
            <a:t>SSCCC</a:t>
          </a:r>
          <a:r>
            <a:rPr lang="en-US" sz="2400" kern="1200"/>
            <a:t>) is to pursue policies that will improve student access, promote student success, engage and empower local student leaders, and enrich the collegiate experience for all California community college students</a:t>
          </a:r>
        </a:p>
      </dsp:txBody>
      <dsp:txXfrm>
        <a:off x="79504" y="201013"/>
        <a:ext cx="10364798" cy="1469631"/>
      </dsp:txXfrm>
    </dsp:sp>
    <dsp:sp modelId="{F1584E54-38D5-446E-81DD-A4EE280E03FB}">
      <dsp:nvSpPr>
        <dsp:cNvPr id="0" name=""/>
        <dsp:cNvSpPr/>
      </dsp:nvSpPr>
      <dsp:spPr>
        <a:xfrm>
          <a:off x="0" y="1819269"/>
          <a:ext cx="10523806" cy="1628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Institutionally, the Student Senate has been growing rapidly while effectively identifying the needs of Students across the California  through its system partners and the State Legislature</a:t>
          </a:r>
        </a:p>
      </dsp:txBody>
      <dsp:txXfrm>
        <a:off x="79504" y="1898773"/>
        <a:ext cx="10364798" cy="14696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CCC4D2D-8C89-0644-B639-64734A9AF3D2}" type="datetimeFigureOut">
              <a:rPr lang="en-US"/>
              <a:pPr>
                <a:defRPr/>
              </a:pPr>
              <a:t>10/25/2021</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1355F52-F447-F54A-961B-8E00CCF7250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A2E8F5-E4C1-6249-8084-6F16D0B19D74}" type="datetimeFigureOut">
              <a:rPr lang="en-US"/>
              <a:pPr>
                <a:defRPr/>
              </a:pPr>
              <a:t>10/25/2021</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900586E-ECDB-F44A-B6A8-2831118B7B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6cc67d85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6cc67d85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cc67d85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cc67d85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Challenges: </a:t>
            </a:r>
          </a:p>
          <a:p>
            <a:pPr marL="0" lvl="0" indent="0" algn="l" rtl="0">
              <a:spcBef>
                <a:spcPts val="0"/>
              </a:spcBef>
              <a:spcAft>
                <a:spcPts val="0"/>
              </a:spcAft>
              <a:buNone/>
            </a:pPr>
            <a:r>
              <a:rPr lang="en-US" dirty="0"/>
              <a:t>Consider students with things like practices and policies in assessments and technology in education.</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ad3e1675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ad3e1675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6cc67d85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6cc67d85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6cc67d8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cc67d8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6cc67d85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6cc67d85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Discuss upcoming faculty and administrator guide to DEI and grievance process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ad3e1675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ad3e1675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cc67d85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cc67d85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Ally—LGBTQ+, Rise, </a:t>
            </a:r>
            <a:r>
              <a:rPr lang="en-US" dirty="0" err="1"/>
              <a:t>UndocuScholar</a:t>
            </a:r>
            <a:r>
              <a:rPr lang="en-US" dirty="0"/>
              <a:t>, EOPs, Basic Needs, Mental Health</a:t>
            </a:r>
          </a:p>
          <a:p>
            <a:pPr marL="171450" lvl="0" indent="-171450" algn="l" rtl="0">
              <a:spcBef>
                <a:spcPts val="0"/>
              </a:spcBef>
              <a:spcAft>
                <a:spcPts val="0"/>
              </a:spcAft>
              <a:buFont typeface="Arial" panose="020B0604020202020204" pitchFamily="34" charset="0"/>
              <a:buChar char="•"/>
            </a:pPr>
            <a:r>
              <a:rPr lang="en-US" dirty="0"/>
              <a:t>Conduit of Info w/ warm handoffs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ad3e1675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ad3e1675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Find common ground—leverage it! And always look for it!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6cc67d85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6cc67d85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6cc67d85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6cc67d85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6cc67d85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6cc67d85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6cc67d85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6cc67d85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WITH TALLEST SOCKS GOES FIRST</a:t>
            </a:r>
          </a:p>
          <a:p>
            <a:endParaRPr lang="en-US" dirty="0"/>
          </a:p>
          <a:p>
            <a:r>
              <a:rPr lang="en-US" dirty="0"/>
              <a:t>VOLUNTEERS--Maybe a car, a college, a job, a house </a:t>
            </a:r>
          </a:p>
          <a:p>
            <a:endParaRPr lang="en-US" dirty="0"/>
          </a:p>
          <a:p>
            <a:r>
              <a:rPr lang="en-US" dirty="0"/>
              <a:t>You don’t just close your eyes and do “</a:t>
            </a:r>
            <a:r>
              <a:rPr lang="en-US" dirty="0" err="1"/>
              <a:t>innie</a:t>
            </a:r>
            <a:r>
              <a:rPr lang="en-US" dirty="0"/>
              <a:t> </a:t>
            </a:r>
            <a:r>
              <a:rPr lang="en-US" dirty="0" err="1"/>
              <a:t>minnie</a:t>
            </a:r>
            <a:r>
              <a:rPr lang="en-US" dirty="0"/>
              <a:t> mini </a:t>
            </a:r>
            <a:r>
              <a:rPr lang="en-US" dirty="0" err="1"/>
              <a:t>mo</a:t>
            </a:r>
            <a:r>
              <a:rPr lang="en-US" dirty="0"/>
              <a:t>”</a:t>
            </a:r>
          </a:p>
        </p:txBody>
      </p:sp>
      <p:sp>
        <p:nvSpPr>
          <p:cNvPr id="4" name="Slide Number Placeholder 3"/>
          <p:cNvSpPr>
            <a:spLocks noGrp="1"/>
          </p:cNvSpPr>
          <p:nvPr>
            <p:ph type="sldNum" sz="quarter" idx="10"/>
          </p:nvPr>
        </p:nvSpPr>
        <p:spPr/>
        <p:txBody>
          <a:bodyPr/>
          <a:lstStyle/>
          <a:p>
            <a:fld id="{67603364-6B55-4124-9E5F-1C97352886CA}" type="slidenum">
              <a:rPr lang="en-US" smtClean="0"/>
              <a:t>5</a:t>
            </a:fld>
            <a:endParaRPr lang="en-US"/>
          </a:p>
        </p:txBody>
      </p:sp>
    </p:spTree>
    <p:extLst>
      <p:ext uri="{BB962C8B-B14F-4D97-AF65-F5344CB8AC3E}">
        <p14:creationId xmlns:p14="http://schemas.microsoft.com/office/powerpoint/2010/main" val="141056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Provoke a positive climate where students feel safe to speak.</a:t>
            </a:r>
          </a:p>
          <a:p>
            <a:pPr marL="171450" indent="-171450">
              <a:buFont typeface="Arial" panose="020B0604020202020204" pitchFamily="34" charset="0"/>
              <a:buChar char="•"/>
            </a:pPr>
            <a:r>
              <a:rPr lang="en-US" dirty="0"/>
              <a:t>Encouragement comes from inspiration and motivation. </a:t>
            </a:r>
          </a:p>
          <a:p>
            <a:endParaRPr lang="en-US" dirty="0"/>
          </a:p>
        </p:txBody>
      </p:sp>
      <p:sp>
        <p:nvSpPr>
          <p:cNvPr id="4" name="Slide Number Placeholder 3"/>
          <p:cNvSpPr>
            <a:spLocks noGrp="1"/>
          </p:cNvSpPr>
          <p:nvPr>
            <p:ph type="sldNum" sz="quarter" idx="10"/>
          </p:nvPr>
        </p:nvSpPr>
        <p:spPr/>
        <p:txBody>
          <a:bodyPr/>
          <a:lstStyle/>
          <a:p>
            <a:fld id="{67603364-6B55-4124-9E5F-1C97352886CA}" type="slidenum">
              <a:rPr lang="en-US" smtClean="0"/>
              <a:t>7</a:t>
            </a:fld>
            <a:endParaRPr lang="en-US"/>
          </a:p>
        </p:txBody>
      </p:sp>
    </p:spTree>
    <p:extLst>
      <p:ext uri="{BB962C8B-B14F-4D97-AF65-F5344CB8AC3E}">
        <p14:creationId xmlns:p14="http://schemas.microsoft.com/office/powerpoint/2010/main" val="58667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i="1" dirty="0"/>
              <a:t>Rostrum</a:t>
            </a:r>
            <a:r>
              <a:rPr lang="en-US" dirty="0"/>
              <a:t> article on AB 1725 history: https://asccc.org/content/history-asccc-project-partial-history-passage-ab-1725 </a:t>
            </a:r>
          </a:p>
          <a:p>
            <a:r>
              <a:rPr lang="en-US" b="1" dirty="0"/>
              <a:t>Intent of the Reform:</a:t>
            </a:r>
          </a:p>
          <a:p>
            <a:pPr marL="171450" indent="-171450">
              <a:spcAft>
                <a:spcPct val="50000"/>
              </a:spcAft>
              <a:buFont typeface="Arial" panose="020B0604020202020204" pitchFamily="34" charset="0"/>
              <a:buChar char="•"/>
            </a:pPr>
            <a:r>
              <a:rPr lang="en-US" altLang="en-US" sz="1200" dirty="0"/>
              <a:t>Enhance community college image</a:t>
            </a:r>
          </a:p>
          <a:p>
            <a:pPr marL="171450" indent="-171450">
              <a:spcAft>
                <a:spcPct val="50000"/>
              </a:spcAft>
              <a:buFont typeface="Arial" panose="020B0604020202020204" pitchFamily="34" charset="0"/>
              <a:buChar char="•"/>
            </a:pPr>
            <a:r>
              <a:rPr lang="en-US" altLang="en-US" sz="1200" dirty="0"/>
              <a:t>Increase support for more money</a:t>
            </a:r>
          </a:p>
          <a:p>
            <a:pPr marL="171450" indent="-171450">
              <a:spcAft>
                <a:spcPct val="50000"/>
              </a:spcAft>
              <a:buFont typeface="Arial" panose="020B0604020202020204" pitchFamily="34" charset="0"/>
              <a:buChar char="•"/>
            </a:pPr>
            <a:r>
              <a:rPr lang="en-US" altLang="en-US" sz="1200" dirty="0"/>
              <a:t>Move from K-12 to higher education</a:t>
            </a:r>
          </a:p>
          <a:p>
            <a:pPr marL="171450" indent="-171450">
              <a:spcAft>
                <a:spcPct val="50000"/>
              </a:spcAft>
              <a:buFont typeface="Arial" panose="020B0604020202020204" pitchFamily="34" charset="0"/>
              <a:buChar char="•"/>
            </a:pPr>
            <a:r>
              <a:rPr lang="en-US" altLang="en-US" sz="1200" dirty="0"/>
              <a:t>Develop more unified system</a:t>
            </a:r>
          </a:p>
          <a:p>
            <a:pPr marL="171450" indent="-171450">
              <a:buFont typeface="Arial" panose="020B0604020202020204" pitchFamily="34" charset="0"/>
              <a:buChar char="•"/>
            </a:pPr>
            <a:r>
              <a:rPr lang="en-US" altLang="en-US" sz="1200" dirty="0"/>
              <a:t>Institutional renewal</a:t>
            </a:r>
          </a:p>
          <a:p>
            <a:endParaRPr lang="en-US" dirty="0"/>
          </a:p>
          <a:p>
            <a:r>
              <a:rPr lang="en-US" b="1" dirty="0"/>
              <a:t>Faculty Regulations—Title 5: </a:t>
            </a:r>
          </a:p>
          <a:p>
            <a:r>
              <a:rPr lang="en-US" b="0" i="0" dirty="0">
                <a:solidFill>
                  <a:srgbClr val="252525"/>
                </a:solidFill>
                <a:effectLst/>
                <a:latin typeface="georgia" panose="02040502050405020303" pitchFamily="18" charset="0"/>
              </a:rPr>
              <a:t>53200: 10+1</a:t>
            </a:r>
          </a:p>
          <a:p>
            <a:r>
              <a:rPr lang="en-US" b="0" i="0" dirty="0">
                <a:solidFill>
                  <a:srgbClr val="252525"/>
                </a:solidFill>
                <a:effectLst/>
                <a:latin typeface="georgia" panose="02040502050405020303" pitchFamily="18" charset="0"/>
              </a:rPr>
              <a:t>53203: Powers—consulting collegially; </a:t>
            </a:r>
            <a:r>
              <a:rPr lang="en-US" b="0" i="0" dirty="0">
                <a:solidFill>
                  <a:srgbClr val="212121"/>
                </a:solidFill>
                <a:effectLst/>
                <a:latin typeface="Arial" panose="020B0604020202020204" pitchFamily="34" charset="0"/>
              </a:rPr>
              <a:t>governing board elects to rely primarily upon the advice and judgment of the academic senate; governing board elects to provide for mutual agreement with the academic senate</a:t>
            </a:r>
          </a:p>
          <a:p>
            <a:endParaRPr lang="en-US" b="0" i="0" dirty="0">
              <a:solidFill>
                <a:srgbClr val="212121"/>
              </a:solidFill>
              <a:effectLst/>
              <a:latin typeface="Arial" panose="020B0604020202020204" pitchFamily="34" charset="0"/>
            </a:endParaRPr>
          </a:p>
          <a:p>
            <a:r>
              <a:rPr lang="en-US" b="0" i="0" u="sng" dirty="0">
                <a:solidFill>
                  <a:srgbClr val="212121"/>
                </a:solidFill>
                <a:effectLst/>
                <a:latin typeface="Arial" panose="020B0604020202020204" pitchFamily="34" charset="0"/>
              </a:rPr>
              <a:t>Contents of AB 1725</a:t>
            </a:r>
            <a:r>
              <a:rPr lang="en-US" b="0" i="0" dirty="0">
                <a:solidFill>
                  <a:srgbClr val="212121"/>
                </a:solidFill>
                <a:effectLst/>
                <a:latin typeface="Arial" panose="020B0604020202020204" pitchFamily="34" charset="0"/>
              </a:rPr>
              <a:t>:</a:t>
            </a:r>
          </a:p>
          <a:p>
            <a:pPr marL="454025" indent="-385763"/>
            <a:r>
              <a:rPr lang="en-US" altLang="en-US" b="1" dirty="0">
                <a:cs typeface="Times New Roman" panose="02020603050405020304" pitchFamily="18" charset="0"/>
              </a:rPr>
              <a:t>Mission</a:t>
            </a:r>
          </a:p>
          <a:p>
            <a:pPr marL="974725" lvl="1" indent="-338138"/>
            <a:r>
              <a:rPr lang="en-US" altLang="en-US" dirty="0">
                <a:cs typeface="Times New Roman" panose="02020603050405020304" pitchFamily="18" charset="0"/>
              </a:rPr>
              <a:t>Priorities set</a:t>
            </a:r>
          </a:p>
          <a:p>
            <a:pPr marL="974725" lvl="1" indent="-338138"/>
            <a:r>
              <a:rPr lang="en-US" altLang="en-US" dirty="0">
                <a:cs typeface="Times New Roman" panose="02020603050405020304" pitchFamily="18" charset="0"/>
              </a:rPr>
              <a:t>Common transfer core</a:t>
            </a:r>
          </a:p>
          <a:p>
            <a:pPr marL="974725" lvl="1" indent="-338138"/>
            <a:r>
              <a:rPr lang="en-US" altLang="en-US" dirty="0">
                <a:cs typeface="Times New Roman" panose="02020603050405020304" pitchFamily="18" charset="0"/>
              </a:rPr>
              <a:t>Remedial limits</a:t>
            </a:r>
          </a:p>
          <a:p>
            <a:pPr marL="974725" lvl="1" indent="-338138"/>
            <a:r>
              <a:rPr lang="en-US" altLang="en-US" dirty="0">
                <a:cs typeface="Times New Roman" panose="02020603050405020304" pitchFamily="18" charset="0"/>
              </a:rPr>
              <a:t>Fund for Instructional Improvement</a:t>
            </a:r>
          </a:p>
          <a:p>
            <a:pPr marL="454025" indent="-385763"/>
            <a:r>
              <a:rPr lang="en-US" altLang="en-US" dirty="0">
                <a:cs typeface="Times New Roman" panose="02020603050405020304" pitchFamily="18" charset="0"/>
              </a:rPr>
              <a:t> </a:t>
            </a:r>
            <a:r>
              <a:rPr lang="en-US" altLang="en-US" b="1" dirty="0">
                <a:cs typeface="Times New Roman" panose="02020603050405020304" pitchFamily="18" charset="0"/>
              </a:rPr>
              <a:t>Governance</a:t>
            </a:r>
          </a:p>
          <a:p>
            <a:pPr marL="974725" lvl="1" indent="-338138"/>
            <a:r>
              <a:rPr lang="en-US" altLang="en-US" dirty="0">
                <a:cs typeface="Times New Roman" panose="02020603050405020304" pitchFamily="18" charset="0"/>
              </a:rPr>
              <a:t> State and local delineations</a:t>
            </a:r>
          </a:p>
          <a:p>
            <a:pPr marL="974725" lvl="1" indent="-338138"/>
            <a:r>
              <a:rPr lang="en-US" altLang="en-US" dirty="0">
                <a:cs typeface="Times New Roman" panose="02020603050405020304" pitchFamily="18" charset="0"/>
              </a:rPr>
              <a:t> Eleven point accountability</a:t>
            </a:r>
          </a:p>
          <a:p>
            <a:pPr marL="974725" lvl="1" indent="-338138"/>
            <a:r>
              <a:rPr lang="en-US" altLang="en-US" dirty="0">
                <a:cs typeface="Times New Roman" panose="02020603050405020304" pitchFamily="18" charset="0"/>
              </a:rPr>
              <a:t> Decision-making</a:t>
            </a:r>
            <a:endParaRPr lang="en-US" altLang="en-US" dirty="0"/>
          </a:p>
          <a:p>
            <a:pPr>
              <a:lnSpc>
                <a:spcPct val="90000"/>
              </a:lnSpc>
            </a:pPr>
            <a:r>
              <a:rPr lang="en-US" altLang="en-US" b="1" dirty="0"/>
              <a:t>Funding</a:t>
            </a:r>
          </a:p>
          <a:p>
            <a:pPr lvl="1">
              <a:lnSpc>
                <a:spcPct val="90000"/>
              </a:lnSpc>
            </a:pPr>
            <a:r>
              <a:rPr lang="en-US" altLang="en-US" dirty="0"/>
              <a:t>Program based funding</a:t>
            </a:r>
          </a:p>
          <a:p>
            <a:pPr lvl="1">
              <a:lnSpc>
                <a:spcPct val="90000"/>
              </a:lnSpc>
              <a:spcAft>
                <a:spcPct val="50000"/>
              </a:spcAft>
            </a:pPr>
            <a:r>
              <a:rPr lang="en-US" altLang="en-US" dirty="0"/>
              <a:t>Program improvement fund (19 areas)</a:t>
            </a:r>
          </a:p>
          <a:p>
            <a:pPr>
              <a:lnSpc>
                <a:spcPct val="90000"/>
              </a:lnSpc>
            </a:pPr>
            <a:r>
              <a:rPr lang="en-US" altLang="en-US" b="1" dirty="0"/>
              <a:t>Faculty and Staff</a:t>
            </a:r>
          </a:p>
          <a:p>
            <a:pPr lvl="1">
              <a:lnSpc>
                <a:spcPct val="90000"/>
              </a:lnSpc>
            </a:pPr>
            <a:r>
              <a:rPr lang="en-US" altLang="en-US" dirty="0"/>
              <a:t>Credentials repealed (add minimum qualifications, </a:t>
            </a:r>
          </a:p>
          <a:p>
            <a:pPr lvl="1">
              <a:lnSpc>
                <a:spcPct val="90000"/>
              </a:lnSpc>
              <a:buFontTx/>
              <a:buNone/>
            </a:pPr>
            <a:r>
              <a:rPr lang="en-US" altLang="en-US" dirty="0"/>
              <a:t>    local hiring criteria, faculty service areas)</a:t>
            </a:r>
          </a:p>
          <a:p>
            <a:pPr lvl="1">
              <a:lnSpc>
                <a:spcPct val="90000"/>
              </a:lnSpc>
            </a:pPr>
            <a:r>
              <a:rPr lang="en-US" altLang="en-US" dirty="0"/>
              <a:t>Tenure to four years</a:t>
            </a:r>
          </a:p>
          <a:p>
            <a:pPr lvl="1">
              <a:lnSpc>
                <a:spcPct val="90000"/>
              </a:lnSpc>
            </a:pPr>
            <a:r>
              <a:rPr lang="en-US" altLang="en-US" dirty="0"/>
              <a:t>Evaluation/peer review</a:t>
            </a:r>
          </a:p>
          <a:p>
            <a:pPr lvl="1">
              <a:lnSpc>
                <a:spcPct val="90000"/>
              </a:lnSpc>
            </a:pPr>
            <a:r>
              <a:rPr lang="en-US" altLang="en-US" dirty="0"/>
              <a:t>Administrator contracts</a:t>
            </a:r>
          </a:p>
          <a:p>
            <a:pPr lvl="1">
              <a:lnSpc>
                <a:spcPct val="90000"/>
              </a:lnSpc>
            </a:pPr>
            <a:r>
              <a:rPr lang="en-US" altLang="en-US" dirty="0"/>
              <a:t>Goals of 75% of credit hours taught by full-time</a:t>
            </a:r>
          </a:p>
          <a:p>
            <a:pPr lvl="1">
              <a:lnSpc>
                <a:spcPct val="90000"/>
              </a:lnSpc>
            </a:pPr>
            <a:r>
              <a:rPr lang="en-US" altLang="en-US" dirty="0"/>
              <a:t>Staff development</a:t>
            </a:r>
          </a:p>
          <a:p>
            <a:pPr lvl="1">
              <a:lnSpc>
                <a:spcPct val="90000"/>
              </a:lnSpc>
            </a:pPr>
            <a:r>
              <a:rPr lang="en-US" altLang="en-US" dirty="0"/>
              <a:t>Diversity goals</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8</a:t>
            </a:fld>
            <a:endParaRPr lang="en-US" altLang="en-US"/>
          </a:p>
        </p:txBody>
      </p:sp>
    </p:spTree>
    <p:extLst>
      <p:ext uri="{BB962C8B-B14F-4D97-AF65-F5344CB8AC3E}">
        <p14:creationId xmlns:p14="http://schemas.microsoft.com/office/powerpoint/2010/main" val="223509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ECFEB1C0-16E0-416D-A47D-08D64E94A089}"/>
              </a:ext>
            </a:extLst>
          </p:cNvPr>
          <p:cNvSpPr>
            <a:spLocks noGrp="1" noChangeArrowheads="1"/>
          </p:cNvSpPr>
          <p:nvPr>
            <p:ph type="sldNum" sz="quarter" idx="5"/>
          </p:nvPr>
        </p:nvSpPr>
        <p:spPr>
          <a:ln/>
        </p:spPr>
        <p:txBody>
          <a:bodyPr/>
          <a:lstStyle/>
          <a:p>
            <a:fld id="{C5A2FC1D-70E0-4215-A6DF-1C8C1BBB6470}" type="slidenum">
              <a:rPr lang="en-US" altLang="en-US"/>
              <a:pPr/>
              <a:t>9</a:t>
            </a:fld>
            <a:endParaRPr lang="en-US" altLang="en-US"/>
          </a:p>
        </p:txBody>
      </p:sp>
      <p:sp>
        <p:nvSpPr>
          <p:cNvPr id="91138" name="Rectangle 2">
            <a:extLst>
              <a:ext uri="{FF2B5EF4-FFF2-40B4-BE49-F238E27FC236}">
                <a16:creationId xmlns:a16="http://schemas.microsoft.com/office/drawing/2014/main" id="{5174230A-AB18-4CB8-8720-E7962B061DB3}"/>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816D0DAC-B64C-435E-AB7E-81274C2ABAC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04F8078-AFB6-4A80-B710-852D4A9687BF}"/>
              </a:ext>
            </a:extLst>
          </p:cNvPr>
          <p:cNvSpPr>
            <a:spLocks noGrp="1" noChangeArrowheads="1"/>
          </p:cNvSpPr>
          <p:nvPr>
            <p:ph type="sldNum" sz="quarter" idx="5"/>
          </p:nvPr>
        </p:nvSpPr>
        <p:spPr>
          <a:ln/>
        </p:spPr>
        <p:txBody>
          <a:bodyPr/>
          <a:lstStyle/>
          <a:p>
            <a:fld id="{DB14115B-046D-48B7-B4A7-E2BDF2FBFD0C}" type="slidenum">
              <a:rPr lang="en-US" altLang="en-US"/>
              <a:pPr/>
              <a:t>10</a:t>
            </a:fld>
            <a:endParaRPr lang="en-US" altLang="en-US"/>
          </a:p>
        </p:txBody>
      </p:sp>
      <p:sp>
        <p:nvSpPr>
          <p:cNvPr id="99330" name="Rectangle 2">
            <a:extLst>
              <a:ext uri="{FF2B5EF4-FFF2-40B4-BE49-F238E27FC236}">
                <a16:creationId xmlns:a16="http://schemas.microsoft.com/office/drawing/2014/main" id="{654AD13C-14A8-4939-81B2-F27BC33CBE6F}"/>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94DE6158-F4F6-49DC-ACAF-9A8470C5DE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7603364-6B55-4124-9E5F-1C97352886CA}" type="slidenum">
              <a:rPr lang="en-US" smtClean="0"/>
              <a:t>11</a:t>
            </a:fld>
            <a:endParaRPr lang="en-US"/>
          </a:p>
        </p:txBody>
      </p:sp>
    </p:spTree>
    <p:extLst>
      <p:ext uri="{BB962C8B-B14F-4D97-AF65-F5344CB8AC3E}">
        <p14:creationId xmlns:p14="http://schemas.microsoft.com/office/powerpoint/2010/main" val="132740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cc67d85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cc67d85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ct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3561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83F7ED-ADA5-0F4A-8BE2-B1987E86E8EC}"/>
              </a:ext>
            </a:extLst>
          </p:cNvPr>
          <p:cNvPicPr>
            <a:picLocks noChangeAspect="1"/>
          </p:cNvPicPr>
          <p:nvPr userDrawn="1"/>
        </p:nvPicPr>
        <p:blipFill rotWithShape="1">
          <a:blip r:embed="rId2"/>
          <a:srcRect l="13356"/>
          <a:stretch/>
        </p:blipFill>
        <p:spPr>
          <a:xfrm>
            <a:off x="0" y="0"/>
            <a:ext cx="3295515" cy="2352690"/>
          </a:xfrm>
          <a:prstGeom prst="rect">
            <a:avLst/>
          </a:prstGeom>
        </p:spPr>
      </p:pic>
      <p:sp>
        <p:nvSpPr>
          <p:cNvPr id="4" name="Rectangle 3">
            <a:extLst>
              <a:ext uri="{FF2B5EF4-FFF2-40B4-BE49-F238E27FC236}">
                <a16:creationId xmlns:a16="http://schemas.microsoft.com/office/drawing/2014/main" id="{5A88E9CC-3E5C-1A42-8F10-1C5F7D6F7DCB}"/>
              </a:ext>
            </a:extLst>
          </p:cNvPr>
          <p:cNvSpPr/>
          <p:nvPr userDrawn="1"/>
        </p:nvSpPr>
        <p:spPr>
          <a:xfrm>
            <a:off x="3214777" y="0"/>
            <a:ext cx="8977223" cy="2352690"/>
          </a:xfrm>
          <a:prstGeom prst="rect">
            <a:avLst/>
          </a:prstGeom>
          <a:gradFill flip="none" rotWithShape="1">
            <a:gsLst>
              <a:gs pos="0">
                <a:srgbClr val="30C8E9"/>
              </a:gs>
              <a:gs pos="79000">
                <a:srgbClr val="A9E2E1"/>
              </a:gs>
              <a:gs pos="100000">
                <a:srgbClr val="F0F1D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6">
            <a:extLst>
              <a:ext uri="{FF2B5EF4-FFF2-40B4-BE49-F238E27FC236}">
                <a16:creationId xmlns:a16="http://schemas.microsoft.com/office/drawing/2014/main" id="{1E2055A4-D301-6F44-BF4D-9C69B0BAC2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3C4D22D1-B652-3642-A8BF-57EE1D580DA4}"/>
              </a:ext>
            </a:extLst>
          </p:cNvPr>
          <p:cNvSpPr>
            <a:spLocks noGrp="1"/>
          </p:cNvSpPr>
          <p:nvPr>
            <p:ph type="sldNum" sz="quarter" idx="10"/>
          </p:nvPr>
        </p:nvSpPr>
        <p:spPr/>
        <p:txBody>
          <a:bodyPr/>
          <a:lstStyle>
            <a:lvl1pPr>
              <a:defRPr/>
            </a:lvl1pPr>
          </a:lstStyle>
          <a:p>
            <a:pPr>
              <a:defRPr/>
            </a:pPr>
            <a:fld id="{68B9F06C-3E18-7D4A-8620-170A4BF71910}" type="slidenum">
              <a:rPr lang="en-US" altLang="en-US"/>
              <a:pPr>
                <a:defRPr/>
              </a:pPr>
              <a:t>‹#›</a:t>
            </a:fld>
            <a:endParaRPr lang="en-US" altLang="en-US"/>
          </a:p>
        </p:txBody>
      </p:sp>
    </p:spTree>
    <p:extLst>
      <p:ext uri="{BB962C8B-B14F-4D97-AF65-F5344CB8AC3E}">
        <p14:creationId xmlns:p14="http://schemas.microsoft.com/office/powerpoint/2010/main" val="92314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3B915-8011-0845-8F57-66B3733FFC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906C4B8-BC79-8641-AAD2-E2366060EF06}"/>
              </a:ext>
            </a:extLst>
          </p:cNvPr>
          <p:cNvPicPr>
            <a:picLocks noChangeAspect="1"/>
          </p:cNvPicPr>
          <p:nvPr userDrawn="1"/>
        </p:nvPicPr>
        <p:blipFill>
          <a:blip r:embed="rId3"/>
          <a:stretch>
            <a:fillRect/>
          </a:stretch>
        </p:blipFill>
        <p:spPr>
          <a:xfrm>
            <a:off x="0" y="5355"/>
            <a:ext cx="822325" cy="6852708"/>
          </a:xfrm>
          <a:prstGeom prst="rect">
            <a:avLst/>
          </a:prstGeom>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E3D54CA-1BB6-5248-84C6-D1720C69014D}"/>
              </a:ext>
            </a:extLst>
          </p:cNvPr>
          <p:cNvSpPr>
            <a:spLocks noGrp="1"/>
          </p:cNvSpPr>
          <p:nvPr>
            <p:ph type="sldNum" sz="quarter" idx="10"/>
          </p:nvPr>
        </p:nvSpPr>
        <p:spPr/>
        <p:txBody>
          <a:bodyPr/>
          <a:lstStyle>
            <a:lvl1pPr>
              <a:defRPr/>
            </a:lvl1pPr>
          </a:lstStyle>
          <a:p>
            <a:pPr>
              <a:defRPr/>
            </a:pPr>
            <a:fld id="{B7979332-CAD7-7B44-A441-F122C39CA061}" type="slidenum">
              <a:rPr lang="en-US" altLang="en-US"/>
              <a:pPr>
                <a:defRPr/>
              </a:pPr>
              <a:t>‹#›</a:t>
            </a:fld>
            <a:endParaRPr lang="en-US" altLang="en-US"/>
          </a:p>
        </p:txBody>
      </p:sp>
    </p:spTree>
    <p:extLst>
      <p:ext uri="{BB962C8B-B14F-4D97-AF65-F5344CB8AC3E}">
        <p14:creationId xmlns:p14="http://schemas.microsoft.com/office/powerpoint/2010/main" val="41849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C30B6C9-9E5E-B142-BE67-0050E11B83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E2F8CC-2327-B946-B58B-7820E3757DBF}"/>
              </a:ext>
            </a:extLst>
          </p:cNvPr>
          <p:cNvSpPr>
            <a:spLocks noGrp="1"/>
          </p:cNvSpPr>
          <p:nvPr>
            <p:ph type="sldNum" sz="quarter" idx="10"/>
          </p:nvPr>
        </p:nvSpPr>
        <p:spPr/>
        <p:txBody>
          <a:bodyPr/>
          <a:lstStyle>
            <a:lvl1pPr>
              <a:defRPr/>
            </a:lvl1pPr>
          </a:lstStyle>
          <a:p>
            <a:pPr>
              <a:defRPr/>
            </a:pPr>
            <a:fld id="{0154297E-07AE-1449-BCEE-4C04EBDD19BF}" type="slidenum">
              <a:rPr lang="en-US" altLang="en-US"/>
              <a:pPr>
                <a:defRPr/>
              </a:pPr>
              <a:t>‹#›</a:t>
            </a:fld>
            <a:endParaRPr lang="en-US" altLang="en-US"/>
          </a:p>
        </p:txBody>
      </p:sp>
      <p:pic>
        <p:nvPicPr>
          <p:cNvPr id="7" name="Picture 6">
            <a:extLst>
              <a:ext uri="{FF2B5EF4-FFF2-40B4-BE49-F238E27FC236}">
                <a16:creationId xmlns:a16="http://schemas.microsoft.com/office/drawing/2014/main" id="{94C4FDAF-97DC-AD4A-ACE0-EC984698406C}"/>
              </a:ext>
            </a:extLst>
          </p:cNvPr>
          <p:cNvPicPr>
            <a:picLocks noChangeAspect="1"/>
          </p:cNvPicPr>
          <p:nvPr userDrawn="1"/>
        </p:nvPicPr>
        <p:blipFill>
          <a:blip r:embed="rId3"/>
          <a:stretch>
            <a:fillRect/>
          </a:stretch>
        </p:blipFill>
        <p:spPr>
          <a:xfrm>
            <a:off x="0" y="5355"/>
            <a:ext cx="822325" cy="6852708"/>
          </a:xfrm>
          <a:prstGeom prst="rect">
            <a:avLst/>
          </a:prstGeom>
          <a:effectLst/>
        </p:spPr>
      </p:pic>
    </p:spTree>
    <p:extLst>
      <p:ext uri="{BB962C8B-B14F-4D97-AF65-F5344CB8AC3E}">
        <p14:creationId xmlns:p14="http://schemas.microsoft.com/office/powerpoint/2010/main" val="314239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C82E804-7C62-714B-934D-34CB036820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3B9883AA-8376-3E4F-941E-9AB602480396}"/>
              </a:ext>
            </a:extLst>
          </p:cNvPr>
          <p:cNvSpPr>
            <a:spLocks noGrp="1"/>
          </p:cNvSpPr>
          <p:nvPr>
            <p:ph type="sldNum" sz="quarter" idx="10"/>
          </p:nvPr>
        </p:nvSpPr>
        <p:spPr>
          <a:xfrm>
            <a:off x="10298113" y="6356350"/>
            <a:ext cx="1055687" cy="365125"/>
          </a:xfrm>
        </p:spPr>
        <p:txBody>
          <a:bodyPr/>
          <a:lstStyle>
            <a:lvl1pPr>
              <a:defRPr/>
            </a:lvl1pPr>
          </a:lstStyle>
          <a:p>
            <a:pPr>
              <a:defRPr/>
            </a:pPr>
            <a:fld id="{C080EA95-3868-B04B-BC44-37A0E4E4BD83}" type="slidenum">
              <a:rPr lang="en-US" altLang="en-US"/>
              <a:pPr>
                <a:defRPr/>
              </a:pPr>
              <a:t>‹#›</a:t>
            </a:fld>
            <a:endParaRPr lang="en-US" altLang="en-US"/>
          </a:p>
        </p:txBody>
      </p:sp>
    </p:spTree>
    <p:extLst>
      <p:ext uri="{BB962C8B-B14F-4D97-AF65-F5344CB8AC3E}">
        <p14:creationId xmlns:p14="http://schemas.microsoft.com/office/powerpoint/2010/main" val="43382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10/25/2021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5275288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11755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6196-8C55-4D16-99EB-81E6953FEDD9}"/>
              </a:ext>
            </a:extLst>
          </p:cNvPr>
          <p:cNvSpPr>
            <a:spLocks noGrp="1"/>
          </p:cNvSpPr>
          <p:nvPr>
            <p:ph type="title"/>
          </p:nvPr>
        </p:nvSpPr>
        <p:spPr>
          <a:xfrm>
            <a:off x="999067" y="276226"/>
            <a:ext cx="10668000" cy="747713"/>
          </a:xfrm>
        </p:spPr>
        <p:txBody>
          <a:bodyPr/>
          <a:lstStyle/>
          <a:p>
            <a:r>
              <a:rPr lang="en-US"/>
              <a:t>Click to edit Master title style</a:t>
            </a:r>
          </a:p>
        </p:txBody>
      </p:sp>
      <p:sp>
        <p:nvSpPr>
          <p:cNvPr id="3" name="Table Placeholder 2">
            <a:extLst>
              <a:ext uri="{FF2B5EF4-FFF2-40B4-BE49-F238E27FC236}">
                <a16:creationId xmlns:a16="http://schemas.microsoft.com/office/drawing/2014/main" id="{57F0567B-E705-4705-952E-02618096A982}"/>
              </a:ext>
            </a:extLst>
          </p:cNvPr>
          <p:cNvSpPr>
            <a:spLocks noGrp="1"/>
          </p:cNvSpPr>
          <p:nvPr>
            <p:ph type="tbl" idx="1"/>
          </p:nvPr>
        </p:nvSpPr>
        <p:spPr>
          <a:xfrm>
            <a:off x="1219200" y="2362200"/>
            <a:ext cx="10668000" cy="3733800"/>
          </a:xfrm>
        </p:spPr>
        <p:txBody>
          <a:bodyPr/>
          <a:lstStyle/>
          <a:p>
            <a:endParaRPr lang="en-US"/>
          </a:p>
        </p:txBody>
      </p:sp>
      <p:sp>
        <p:nvSpPr>
          <p:cNvPr id="4" name="Date Placeholder 3">
            <a:extLst>
              <a:ext uri="{FF2B5EF4-FFF2-40B4-BE49-F238E27FC236}">
                <a16:creationId xmlns:a16="http://schemas.microsoft.com/office/drawing/2014/main" id="{289BEB3A-6664-48DB-91EF-9263BCBEE4DE}"/>
              </a:ext>
            </a:extLst>
          </p:cNvPr>
          <p:cNvSpPr>
            <a:spLocks noGrp="1"/>
          </p:cNvSpPr>
          <p:nvPr>
            <p:ph type="dt" sz="half" idx="10"/>
          </p:nvPr>
        </p:nvSpPr>
        <p:spPr>
          <a:xfrm>
            <a:off x="9347200" y="6553200"/>
            <a:ext cx="2540000" cy="3048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2ACAD00-1D77-4204-AFC8-5D0A0CCF831E}"/>
              </a:ext>
            </a:extLst>
          </p:cNvPr>
          <p:cNvSpPr>
            <a:spLocks noGrp="1"/>
          </p:cNvSpPr>
          <p:nvPr>
            <p:ph type="ftr" sz="quarter" idx="11"/>
          </p:nvPr>
        </p:nvSpPr>
        <p:spPr>
          <a:xfrm>
            <a:off x="3915833" y="6529388"/>
            <a:ext cx="3860800" cy="3048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B9E224E-45F8-4244-B486-6F2AB2785E6E}"/>
              </a:ext>
            </a:extLst>
          </p:cNvPr>
          <p:cNvSpPr>
            <a:spLocks noGrp="1"/>
          </p:cNvSpPr>
          <p:nvPr>
            <p:ph type="sldNum" sz="quarter" idx="12"/>
          </p:nvPr>
        </p:nvSpPr>
        <p:spPr>
          <a:xfrm>
            <a:off x="112184" y="6343650"/>
            <a:ext cx="783167" cy="488950"/>
          </a:xfrm>
        </p:spPr>
        <p:txBody>
          <a:bodyPr/>
          <a:lstStyle>
            <a:lvl1pPr>
              <a:defRPr/>
            </a:lvl1pPr>
          </a:lstStyle>
          <a:p>
            <a:fld id="{00EDEE89-4CBA-4F97-AEDD-849E20D91FD5}" type="slidenum">
              <a:rPr lang="en-US" altLang="en-US"/>
              <a:pPr/>
              <a:t>‹#›</a:t>
            </a:fld>
            <a:endParaRPr lang="en-US" altLang="en-US"/>
          </a:p>
        </p:txBody>
      </p:sp>
    </p:spTree>
    <p:extLst>
      <p:ext uri="{BB962C8B-B14F-4D97-AF65-F5344CB8AC3E}">
        <p14:creationId xmlns:p14="http://schemas.microsoft.com/office/powerpoint/2010/main" val="219212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F61EA3-B5F0-3549-9CDE-ACB3094957A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075BF-353E-F148-AA68-3CA99C93E815}"/>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24BE405D-08E2-8A46-B448-98EC89699F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tudentsenateccc.org/news-events/newsroom/newsroom.html/article/2020/09/06/ssccc-anti-racism-a-student-plan-of-ac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ccc.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cs.google.com/document/d/1UpyIa30gYLC6vUHkIw5DSWWZilUifqRzzjgtjMWGgJU/edit" TargetMode="External"/><Relationship Id="rId5" Type="http://schemas.openxmlformats.org/officeDocument/2006/relationships/hyperlink" Target="https://studentsenateccc.org/news-events/newsroom/newsroom.html/article/2020/09/06/ssccc-anti-racism-a-student-plan-of-action" TargetMode="External"/><Relationship Id="rId4" Type="http://schemas.openxmlformats.org/officeDocument/2006/relationships/hyperlink" Target="https://studentsenatecc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503C-8A89-054D-A364-8895BE08D36D}"/>
              </a:ext>
            </a:extLst>
          </p:cNvPr>
          <p:cNvSpPr>
            <a:spLocks noGrp="1"/>
          </p:cNvSpPr>
          <p:nvPr>
            <p:ph type="title"/>
          </p:nvPr>
        </p:nvSpPr>
        <p:spPr/>
        <p:txBody>
          <a:bodyPr>
            <a:normAutofit fontScale="90000"/>
          </a:bodyPr>
          <a:lstStyle/>
          <a:p>
            <a:pPr>
              <a:spcBef>
                <a:spcPts val="600"/>
              </a:spcBef>
              <a:spcAft>
                <a:spcPts val="600"/>
              </a:spcAft>
            </a:pPr>
            <a:r>
              <a:rPr lang="en-US" sz="4400" b="1" i="0" dirty="0">
                <a:effectLst/>
                <a:latin typeface="Calibri" panose="020F0502020204030204" pitchFamily="34" charset="0"/>
                <a:cs typeface="Calibri" panose="020F0502020204030204" pitchFamily="34" charset="0"/>
              </a:rPr>
              <a:t>Partnering with Students: The 9+1 and the 10+1</a:t>
            </a:r>
            <a:br>
              <a:rPr lang="en" b="1" dirty="0">
                <a:latin typeface="Calibri" panose="020F0502020204030204" pitchFamily="34" charset="0"/>
                <a:cs typeface="Calibri" panose="020F0502020204030204" pitchFamily="34" charset="0"/>
              </a:rPr>
            </a:br>
            <a:r>
              <a:rPr lang="en-US" sz="3100" b="0" i="0" dirty="0">
                <a:effectLst/>
                <a:latin typeface="Calibri" panose="020F0502020204030204" pitchFamily="34" charset="0"/>
                <a:cs typeface="Calibri" panose="020F0502020204030204" pitchFamily="34" charset="0"/>
              </a:rPr>
              <a:t>Thursday, Friday, November 5 at 4:15--5:30 p.m.</a:t>
            </a:r>
            <a:endParaRPr lang="en-US" dirty="0"/>
          </a:p>
        </p:txBody>
      </p:sp>
    </p:spTree>
    <p:extLst>
      <p:ext uri="{BB962C8B-B14F-4D97-AF65-F5344CB8AC3E}">
        <p14:creationId xmlns:p14="http://schemas.microsoft.com/office/powerpoint/2010/main" val="193091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D544-D83A-4C83-9A15-C3E9A8190407}"/>
              </a:ext>
            </a:extLst>
          </p:cNvPr>
          <p:cNvSpPr>
            <a:spLocks noGrp="1"/>
          </p:cNvSpPr>
          <p:nvPr>
            <p:ph type="title"/>
          </p:nvPr>
        </p:nvSpPr>
        <p:spPr>
          <a:xfrm>
            <a:off x="3295515" y="704994"/>
            <a:ext cx="8058283" cy="1384185"/>
          </a:xfrm>
        </p:spPr>
        <p:txBody>
          <a:bodyPr vert="horz" wrap="square" lIns="91440" tIns="45720" rIns="91440" bIns="45720" numCol="1" anchor="ctr" anchorCtr="0" compatLnSpc="1">
            <a:prstTxWarp prst="textNoShape">
              <a:avLst/>
            </a:prstTxWarp>
            <a:normAutofit/>
          </a:bodyPr>
          <a:lstStyle/>
          <a:p>
            <a:pPr>
              <a:buClrTx/>
              <a:buSzTx/>
              <a:buFontTx/>
              <a:buNone/>
            </a:pPr>
            <a:r>
              <a:rPr lang="en-US" altLang="en-US" kern="1200" dirty="0">
                <a:latin typeface="Palatino" pitchFamily="2" charset="77"/>
                <a:ea typeface="Palatino" pitchFamily="2" charset="77"/>
                <a:cs typeface="Palatino" pitchFamily="2" charset="77"/>
              </a:rPr>
              <a:t>The</a:t>
            </a:r>
            <a:r>
              <a:rPr lang="en-US" altLang="en-US" b="1" kern="1200" dirty="0">
                <a:latin typeface="Palatino" pitchFamily="2" charset="77"/>
                <a:ea typeface="Palatino" pitchFamily="2" charset="77"/>
                <a:cs typeface="Palatino" pitchFamily="2" charset="77"/>
              </a:rPr>
              <a:t> </a:t>
            </a:r>
            <a:r>
              <a:rPr lang="en-US" altLang="en-US" kern="1200" dirty="0">
                <a:latin typeface="Palatino" pitchFamily="2" charset="77"/>
                <a:ea typeface="Palatino" pitchFamily="2" charset="77"/>
                <a:cs typeface="Palatino" pitchFamily="2" charset="77"/>
              </a:rPr>
              <a:t>Law: State and Local Levels</a:t>
            </a:r>
            <a:br>
              <a:rPr lang="en-US" altLang="en-US" kern="1200" dirty="0">
                <a:latin typeface="Palatino" pitchFamily="2" charset="77"/>
                <a:ea typeface="Palatino" pitchFamily="2" charset="77"/>
                <a:cs typeface="Palatino" pitchFamily="2" charset="77"/>
              </a:rPr>
            </a:br>
            <a:r>
              <a:rPr lang="en-US" altLang="en-US" kern="1200" dirty="0">
                <a:latin typeface="Palatino" pitchFamily="2" charset="77"/>
                <a:ea typeface="Palatino" pitchFamily="2" charset="77"/>
                <a:cs typeface="Palatino" pitchFamily="2" charset="77"/>
              </a:rPr>
              <a:t>Education Code Sections 70901--70902</a:t>
            </a:r>
          </a:p>
        </p:txBody>
      </p:sp>
      <p:sp>
        <p:nvSpPr>
          <p:cNvPr id="18434" name="Rectangle 2">
            <a:extLst>
              <a:ext uri="{FF2B5EF4-FFF2-40B4-BE49-F238E27FC236}">
                <a16:creationId xmlns:a16="http://schemas.microsoft.com/office/drawing/2014/main" id="{EDF062C5-8100-44A4-A5EF-9A5DE7A236BA}"/>
              </a:ext>
            </a:extLst>
          </p:cNvPr>
          <p:cNvSpPr>
            <a:spLocks noChangeArrowheads="1"/>
          </p:cNvSpPr>
          <p:nvPr/>
        </p:nvSpPr>
        <p:spPr bwMode="auto">
          <a:xfrm>
            <a:off x="829994" y="2662568"/>
            <a:ext cx="10523806" cy="356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182563">
              <a:spcBef>
                <a:spcPct val="0"/>
              </a:spcBef>
              <a:defRPr sz="2400">
                <a:solidFill>
                  <a:schemeClr val="tx1"/>
                </a:solidFill>
                <a:latin typeface="Times New Roman" panose="02020603050405020304" pitchFamily="18" charset="0"/>
              </a:defRPr>
            </a:lvl1pPr>
            <a:lvl2pPr marL="571500" indent="-233363">
              <a:spcBef>
                <a:spcPct val="0"/>
              </a:spcBef>
              <a:defRPr sz="2400">
                <a:solidFill>
                  <a:schemeClr val="tx1"/>
                </a:solidFill>
                <a:latin typeface="Times New Roman" panose="02020603050405020304" pitchFamily="18" charset="0"/>
              </a:defRPr>
            </a:lvl2pPr>
            <a:lvl3pPr marL="1709738" indent="-457200">
              <a:spcBef>
                <a:spcPct val="0"/>
              </a:spcBef>
              <a:defRPr sz="2400">
                <a:solidFill>
                  <a:schemeClr val="tx1"/>
                </a:solidFill>
                <a:latin typeface="Times New Roman" panose="02020603050405020304" pitchFamily="18" charset="0"/>
              </a:defRPr>
            </a:lvl3pPr>
            <a:lvl4pPr marL="2281238" indent="-457200">
              <a:spcBef>
                <a:spcPct val="0"/>
              </a:spcBef>
              <a:defRPr sz="2400">
                <a:solidFill>
                  <a:schemeClr val="tx1"/>
                </a:solidFill>
                <a:latin typeface="Times New Roman" panose="02020603050405020304" pitchFamily="18" charset="0"/>
              </a:defRPr>
            </a:lvl4pPr>
            <a:lvl5pPr marL="2852738" indent="-457200">
              <a:spcBef>
                <a:spcPct val="0"/>
              </a:spcBef>
              <a:defRPr sz="2400">
                <a:solidFill>
                  <a:schemeClr val="tx1"/>
                </a:solidFill>
                <a:latin typeface="Times New Roman" panose="02020603050405020304" pitchFamily="18" charset="0"/>
              </a:defRPr>
            </a:lvl5pPr>
            <a:lvl6pPr marL="3309938" indent="-457200" fontAlgn="base">
              <a:spcBef>
                <a:spcPct val="0"/>
              </a:spcBef>
              <a:spcAft>
                <a:spcPct val="0"/>
              </a:spcAft>
              <a:defRPr sz="2400">
                <a:solidFill>
                  <a:schemeClr val="tx1"/>
                </a:solidFill>
                <a:latin typeface="Times New Roman" panose="02020603050405020304" pitchFamily="18" charset="0"/>
              </a:defRPr>
            </a:lvl6pPr>
            <a:lvl7pPr marL="3767138" indent="-457200" fontAlgn="base">
              <a:spcBef>
                <a:spcPct val="0"/>
              </a:spcBef>
              <a:spcAft>
                <a:spcPct val="0"/>
              </a:spcAft>
              <a:defRPr sz="2400">
                <a:solidFill>
                  <a:schemeClr val="tx1"/>
                </a:solidFill>
                <a:latin typeface="Times New Roman" panose="02020603050405020304" pitchFamily="18" charset="0"/>
              </a:defRPr>
            </a:lvl7pPr>
            <a:lvl8pPr marL="4224338" indent="-457200" fontAlgn="base">
              <a:spcBef>
                <a:spcPct val="0"/>
              </a:spcBef>
              <a:spcAft>
                <a:spcPct val="0"/>
              </a:spcAft>
              <a:defRPr sz="2400">
                <a:solidFill>
                  <a:schemeClr val="tx1"/>
                </a:solidFill>
                <a:latin typeface="Times New Roman" panose="02020603050405020304" pitchFamily="18" charset="0"/>
              </a:defRPr>
            </a:lvl8pPr>
            <a:lvl9pPr marL="4681538" indent="-457200" fontAlgn="base">
              <a:spcBef>
                <a:spcPct val="0"/>
              </a:spcBef>
              <a:spcAft>
                <a:spcPct val="0"/>
              </a:spcAft>
              <a:defRPr sz="2400">
                <a:solidFill>
                  <a:schemeClr val="tx1"/>
                </a:solidFill>
                <a:latin typeface="Times New Roman" panose="02020603050405020304" pitchFamily="18" charset="0"/>
              </a:defRPr>
            </a:lvl9pPr>
          </a:lstStyle>
          <a:p>
            <a:pPr marL="0" eaLnBrk="1" hangingPunct="1">
              <a:lnSpc>
                <a:spcPct val="90000"/>
              </a:lnSpc>
              <a:spcAft>
                <a:spcPts val="600"/>
              </a:spcAft>
              <a:buClrTx/>
              <a:buSzTx/>
            </a:pPr>
            <a:r>
              <a:rPr lang="en-US" altLang="en-US" sz="2200" b="1" dirty="0">
                <a:solidFill>
                  <a:srgbClr val="404040"/>
                </a:solidFill>
                <a:latin typeface="+mj-lt"/>
                <a:cs typeface="Gill Sans" panose="020B0502020104020203" pitchFamily="34" charset="-79"/>
              </a:rPr>
              <a:t>Board of Governors </a:t>
            </a:r>
            <a:r>
              <a:rPr lang="en-US" altLang="en-US" sz="2200" dirty="0">
                <a:solidFill>
                  <a:srgbClr val="404040"/>
                </a:solidFill>
                <a:latin typeface="+mj-lt"/>
                <a:cs typeface="Gill Sans" panose="020B0502020104020203" pitchFamily="34" charset="-79"/>
              </a:rPr>
              <a:t>shall establish "minimum standards" and </a:t>
            </a:r>
            <a:r>
              <a:rPr lang="en-US" altLang="en-US" sz="2200" b="1" dirty="0">
                <a:solidFill>
                  <a:srgbClr val="404040"/>
                </a:solidFill>
                <a:latin typeface="+mj-lt"/>
                <a:cs typeface="Gill Sans" panose="020B0502020104020203" pitchFamily="34" charset="-79"/>
              </a:rPr>
              <a:t>local governing boards</a:t>
            </a:r>
            <a:r>
              <a:rPr lang="en-US" altLang="en-US" sz="2200" dirty="0">
                <a:solidFill>
                  <a:srgbClr val="404040"/>
                </a:solidFill>
                <a:latin typeface="+mj-lt"/>
                <a:cs typeface="Gill Sans" panose="020B0502020104020203" pitchFamily="34" charset="-79"/>
              </a:rPr>
              <a:t> shall "establish procedures not inconsistent" with those standards to ensure:</a:t>
            </a:r>
          </a:p>
          <a:p>
            <a:pPr indent="-228600" eaLnBrk="1" hangingPunct="1">
              <a:lnSpc>
                <a:spcPct val="90000"/>
              </a:lnSpc>
              <a:spcAft>
                <a:spcPts val="600"/>
              </a:spcAft>
              <a:buClrTx/>
              <a:buSzTx/>
              <a:buFont typeface="Arial" panose="020B0604020202020204" pitchFamily="34" charset="0"/>
              <a:buChar char="•"/>
            </a:pPr>
            <a:endParaRPr lang="en-US" altLang="en-US" sz="2200" dirty="0">
              <a:solidFill>
                <a:srgbClr val="404040"/>
              </a:solidFill>
              <a:latin typeface="+mj-lt"/>
              <a:cs typeface="Gill Sans" panose="020B0502020104020203" pitchFamily="34" charset="-79"/>
            </a:endParaRPr>
          </a:p>
          <a:p>
            <a:pPr lvl="1" indent="-228600" eaLnBrk="1" hangingPunct="1">
              <a:lnSpc>
                <a:spcPct val="90000"/>
              </a:lnSpc>
              <a:spcAft>
                <a:spcPts val="600"/>
              </a:spcAft>
              <a:buClrTx/>
              <a:buSzTx/>
              <a:buFont typeface="Arial" panose="020B0604020202020204" pitchFamily="34" charset="0"/>
              <a:buChar char="•"/>
            </a:pPr>
            <a:r>
              <a:rPr lang="en-US" altLang="en-US" sz="2200" b="1" dirty="0">
                <a:solidFill>
                  <a:srgbClr val="404040"/>
                </a:solidFill>
                <a:latin typeface="+mj-lt"/>
                <a:cs typeface="Gill Sans" panose="020B0502020104020203" pitchFamily="34" charset="-79"/>
              </a:rPr>
              <a:t>Faculty, staff and students </a:t>
            </a:r>
            <a:r>
              <a:rPr lang="en-US" altLang="en-US" sz="2200" dirty="0">
                <a:solidFill>
                  <a:srgbClr val="404040"/>
                </a:solidFill>
                <a:latin typeface="+mj-lt"/>
                <a:cs typeface="Gill Sans" panose="020B0502020104020203" pitchFamily="34" charset="-79"/>
              </a:rPr>
              <a:t>the right to participate effectively in district and college governance and</a:t>
            </a:r>
          </a:p>
          <a:p>
            <a:pPr marL="0" eaLnBrk="1" hangingPunct="1">
              <a:lnSpc>
                <a:spcPct val="90000"/>
              </a:lnSpc>
              <a:spcAft>
                <a:spcPts val="600"/>
              </a:spcAft>
              <a:buClrTx/>
              <a:buSzTx/>
            </a:pPr>
            <a:endParaRPr lang="en-US" altLang="en-US" sz="2200" dirty="0">
              <a:solidFill>
                <a:srgbClr val="404040"/>
              </a:solidFill>
              <a:latin typeface="+mj-lt"/>
              <a:cs typeface="Gill Sans" panose="020B0502020104020203" pitchFamily="34" charset="-79"/>
            </a:endParaRPr>
          </a:p>
          <a:p>
            <a:pPr lvl="1" indent="-228600" eaLnBrk="1" hangingPunct="1">
              <a:lnSpc>
                <a:spcPct val="90000"/>
              </a:lnSpc>
              <a:spcAft>
                <a:spcPts val="600"/>
              </a:spcAft>
              <a:buClrTx/>
              <a:buSzTx/>
              <a:buFont typeface="Arial" panose="020B0604020202020204" pitchFamily="34" charset="0"/>
              <a:buChar char="•"/>
            </a:pPr>
            <a:r>
              <a:rPr lang="en-US" altLang="en-US" sz="2200" dirty="0">
                <a:solidFill>
                  <a:srgbClr val="404040"/>
                </a:solidFill>
                <a:latin typeface="+mj-lt"/>
                <a:cs typeface="Gill Sans" panose="020B0502020104020203" pitchFamily="34" charset="-79"/>
              </a:rPr>
              <a:t>The right of academic senates to assume primary responsibility for making recommendations in the areas of curriculum and academic standards </a:t>
            </a:r>
          </a:p>
        </p:txBody>
      </p:sp>
      <p:sp>
        <p:nvSpPr>
          <p:cNvPr id="72" name="Slide Number Placeholder 3">
            <a:extLst>
              <a:ext uri="{FF2B5EF4-FFF2-40B4-BE49-F238E27FC236}">
                <a16:creationId xmlns:a16="http://schemas.microsoft.com/office/drawing/2014/main" id="{59E9A7BD-A99A-4AD9-A8A3-6C771E64865E}"/>
              </a:ext>
            </a:extLst>
          </p:cNvPr>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0154297E-07AE-1449-BCEE-4C04EBDD19BF}" type="slidenum">
              <a:rPr lang="en-US" altLang="en-US" kern="1200">
                <a:latin typeface="Arial" panose="020B0604020202020204" pitchFamily="34" charset="0"/>
                <a:ea typeface="+mn-ea"/>
                <a:cs typeface="+mn-cs"/>
              </a:rPr>
              <a:pPr>
                <a:spcAft>
                  <a:spcPts val="600"/>
                </a:spcAft>
                <a:defRPr/>
              </a:pPr>
              <a:t>10</a:t>
            </a:fld>
            <a:endParaRPr lang="en-US" altLang="en-US" kern="1200">
              <a:latin typeface="Arial" panose="020B0604020202020204"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255B-29BA-4C34-B502-EB522F3BB8CC}"/>
              </a:ext>
            </a:extLst>
          </p:cNvPr>
          <p:cNvSpPr>
            <a:spLocks noGrp="1"/>
          </p:cNvSpPr>
          <p:nvPr>
            <p:ph type="title"/>
          </p:nvPr>
        </p:nvSpPr>
        <p:spPr>
          <a:xfrm>
            <a:off x="3295515" y="753856"/>
            <a:ext cx="8058283" cy="1335324"/>
          </a:xfrm>
        </p:spPr>
        <p:txBody>
          <a:bodyPr wrap="square" anchor="ctr">
            <a:normAutofit/>
          </a:bodyPr>
          <a:lstStyle/>
          <a:p>
            <a:r>
              <a:rPr lang="en-US" b="1" dirty="0"/>
              <a:t>Student Voices at the Table</a:t>
            </a:r>
          </a:p>
        </p:txBody>
      </p:sp>
      <p:sp>
        <p:nvSpPr>
          <p:cNvPr id="3" name="Content Placeholder 2">
            <a:extLst>
              <a:ext uri="{FF2B5EF4-FFF2-40B4-BE49-F238E27FC236}">
                <a16:creationId xmlns:a16="http://schemas.microsoft.com/office/drawing/2014/main" id="{6D5DC49D-D726-4E09-B274-2A136DB50E02}"/>
              </a:ext>
            </a:extLst>
          </p:cNvPr>
          <p:cNvSpPr>
            <a:spLocks noGrp="1"/>
          </p:cNvSpPr>
          <p:nvPr>
            <p:ph idx="1"/>
          </p:nvPr>
        </p:nvSpPr>
        <p:spPr>
          <a:xfrm>
            <a:off x="829994" y="2662568"/>
            <a:ext cx="10523806" cy="3569419"/>
          </a:xfrm>
        </p:spPr>
        <p:txBody>
          <a:bodyPr wrap="square" anchor="t">
            <a:normAutofit/>
          </a:bodyPr>
          <a:lstStyle/>
          <a:p>
            <a:r>
              <a:rPr lang="en" sz="2800" dirty="0"/>
              <a:t>Student Authority to Participate in Governance</a:t>
            </a:r>
            <a:endParaRPr lang="en-US" altLang="en-US" sz="2800" b="1" i="0" dirty="0">
              <a:effectLst>
                <a:outerShdw blurRad="38100" dist="38100" dir="2700000" algn="tl">
                  <a:srgbClr val="000000">
                    <a:alpha val="43137"/>
                  </a:srgbClr>
                </a:outerShdw>
              </a:effectLst>
            </a:endParaRPr>
          </a:p>
          <a:p>
            <a:r>
              <a:rPr lang="en-US" altLang="en-US" sz="2800" b="1" i="0" dirty="0">
                <a:effectLst>
                  <a:outerShdw blurRad="38100" dist="38100" dir="2700000" algn="tl">
                    <a:srgbClr val="000000">
                      <a:alpha val="43137"/>
                    </a:srgbClr>
                  </a:outerShdw>
                </a:effectLst>
              </a:rPr>
              <a:t>Education Code </a:t>
            </a:r>
            <a:r>
              <a:rPr lang="en-US" altLang="en-US" sz="2800" i="0" dirty="0">
                <a:effectLst>
                  <a:outerShdw blurRad="38100" dist="38100" dir="2700000" algn="tl">
                    <a:srgbClr val="000000">
                      <a:alpha val="43137"/>
                    </a:srgbClr>
                  </a:outerShdw>
                </a:effectLst>
              </a:rPr>
              <a:t>76060</a:t>
            </a:r>
            <a:r>
              <a:rPr lang="en-US" altLang="en-US" sz="2800" i="0" dirty="0"/>
              <a:t>: </a:t>
            </a:r>
          </a:p>
          <a:p>
            <a:pPr lvl="1"/>
            <a:r>
              <a:rPr lang="en-US" altLang="en-US" sz="2800" i="0" dirty="0"/>
              <a:t>Authorizes board to organize a student body association</a:t>
            </a:r>
          </a:p>
          <a:p>
            <a:r>
              <a:rPr lang="en-US" altLang="en-US" sz="2800" b="1" dirty="0">
                <a:effectLst>
                  <a:outerShdw blurRad="38100" dist="38100" dir="2700000" algn="tl">
                    <a:srgbClr val="000000">
                      <a:alpha val="43137"/>
                    </a:srgbClr>
                  </a:outerShdw>
                </a:effectLst>
              </a:rPr>
              <a:t>Title 5 </a:t>
            </a:r>
            <a:r>
              <a:rPr lang="en-US" altLang="en-US" sz="2800" dirty="0">
                <a:effectLst>
                  <a:outerShdw blurRad="38100" dist="38100" dir="2700000" algn="tl">
                    <a:srgbClr val="000000">
                      <a:alpha val="43137"/>
                    </a:srgbClr>
                  </a:outerShdw>
                </a:effectLst>
              </a:rPr>
              <a:t>§51023.7</a:t>
            </a:r>
            <a:endParaRPr lang="en-US" altLang="en-US" sz="2800" i="0" dirty="0"/>
          </a:p>
          <a:p>
            <a:pPr lvl="1"/>
            <a:r>
              <a:rPr lang="en-US" altLang="en-US" sz="2800" i="0" dirty="0">
                <a:solidFill>
                  <a:srgbClr val="404040"/>
                </a:solidFill>
              </a:rPr>
              <a:t>Indicates that the board shall adopt policies and procedures to provide student participation opportunities</a:t>
            </a:r>
          </a:p>
        </p:txBody>
      </p:sp>
      <p:sp>
        <p:nvSpPr>
          <p:cNvPr id="8" name="Slide Number Placeholder 3">
            <a:extLst>
              <a:ext uri="{FF2B5EF4-FFF2-40B4-BE49-F238E27FC236}">
                <a16:creationId xmlns:a16="http://schemas.microsoft.com/office/drawing/2014/main" id="{AA09C2DB-FA43-4C65-B7C2-E661C666200C}"/>
              </a:ext>
            </a:extLst>
          </p:cNvPr>
          <p:cNvSpPr>
            <a:spLocks noGrp="1"/>
          </p:cNvSpPr>
          <p:nvPr>
            <p:ph type="sldNum" sz="quarter" idx="10"/>
          </p:nvPr>
        </p:nvSpPr>
        <p:spPr>
          <a:xfrm>
            <a:off x="10437813" y="6356350"/>
            <a:ext cx="915987" cy="365125"/>
          </a:xfrm>
        </p:spPr>
        <p:txBody>
          <a:bodyPr/>
          <a:lstStyle/>
          <a:p>
            <a:pPr>
              <a:spcAft>
                <a:spcPts val="600"/>
              </a:spcAft>
              <a:defRPr/>
            </a:pPr>
            <a:fld id="{68B9F06C-3E18-7D4A-8620-170A4BF71910}" type="slidenum">
              <a:rPr lang="en-US" altLang="en-US"/>
              <a:pPr>
                <a:spcAft>
                  <a:spcPts val="600"/>
                </a:spcAft>
                <a:defRPr/>
              </a:pPr>
              <a:t>11</a:t>
            </a:fld>
            <a:endParaRPr lang="en-US" altLang="en-US"/>
          </a:p>
        </p:txBody>
      </p:sp>
    </p:spTree>
    <p:extLst>
      <p:ext uri="{BB962C8B-B14F-4D97-AF65-F5344CB8AC3E}">
        <p14:creationId xmlns:p14="http://schemas.microsoft.com/office/powerpoint/2010/main" val="39689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dirty="0"/>
              <a:t>Role of Student Governments </a:t>
            </a:r>
            <a:endParaRPr dirty="0"/>
          </a:p>
        </p:txBody>
      </p:sp>
      <p:sp>
        <p:nvSpPr>
          <p:cNvPr id="90" name="Slide Number Placeholder 3">
            <a:extLst>
              <a:ext uri="{FF2B5EF4-FFF2-40B4-BE49-F238E27FC236}">
                <a16:creationId xmlns:a16="http://schemas.microsoft.com/office/drawing/2014/main" id="{AE781AFF-C381-4E01-A928-1BACB9EBE3E6}"/>
              </a:ext>
            </a:extLst>
          </p:cNvPr>
          <p:cNvSpPr>
            <a:spLocks noGrp="1"/>
          </p:cNvSpPr>
          <p:nvPr>
            <p:ph type="sldNum" sz="quarter" idx="10"/>
          </p:nvPr>
        </p:nvSpPr>
        <p:spPr>
          <a:xfrm>
            <a:off x="10437813" y="6356350"/>
            <a:ext cx="915987" cy="365125"/>
          </a:xfrm>
        </p:spPr>
        <p:txBody>
          <a:bodyPr/>
          <a:lstStyle/>
          <a:p>
            <a:pPr>
              <a:spcAft>
                <a:spcPts val="600"/>
              </a:spcAft>
              <a:defRPr/>
            </a:pPr>
            <a:fld id="{0154297E-07AE-1449-BCEE-4C04EBDD19BF}" type="slidenum">
              <a:rPr lang="en-US" altLang="en-US"/>
              <a:pPr>
                <a:spcAft>
                  <a:spcPts val="600"/>
                </a:spcAft>
                <a:defRPr/>
              </a:pPr>
              <a:t>12</a:t>
            </a:fld>
            <a:endParaRPr lang="en-US" altLang="en-US"/>
          </a:p>
        </p:txBody>
      </p:sp>
      <p:graphicFrame>
        <p:nvGraphicFramePr>
          <p:cNvPr id="91" name="Google Shape;73;p16">
            <a:extLst>
              <a:ext uri="{FF2B5EF4-FFF2-40B4-BE49-F238E27FC236}">
                <a16:creationId xmlns:a16="http://schemas.microsoft.com/office/drawing/2014/main" id="{852BA23D-9474-4982-9976-D8AF849F19C7}"/>
              </a:ext>
            </a:extLst>
          </p:cNvPr>
          <p:cNvGraphicFramePr>
            <a:graphicFrameLocks noGrp="1"/>
          </p:cNvGraphicFramePr>
          <p:nvPr>
            <p:ph sz="half" idx="1"/>
            <p:extLst>
              <p:ext uri="{D42A27DB-BD31-4B8C-83A1-F6EECF244321}">
                <p14:modId xmlns:p14="http://schemas.microsoft.com/office/powerpoint/2010/main" val="3456366205"/>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295515" y="403412"/>
            <a:ext cx="8058283" cy="1685768"/>
          </a:xfrm>
        </p:spPr>
        <p:txBody>
          <a:bodyPr spcFirstLastPara="1" vert="horz" wrap="square" lIns="121900" tIns="121900" rIns="121900" bIns="121900" numCol="1" anchor="ctr" anchorCtr="0" compatLnSpc="1">
            <a:prstTxWarp prst="textNoShape">
              <a:avLst/>
            </a:prstTxWarp>
            <a:normAutofit/>
          </a:bodyPr>
          <a:lstStyle/>
          <a:p>
            <a:r>
              <a:rPr lang="en"/>
              <a:t>Student Senate for California Community Colleges </a:t>
            </a:r>
            <a:endParaRPr dirty="0"/>
          </a:p>
        </p:txBody>
      </p:sp>
      <p:sp>
        <p:nvSpPr>
          <p:cNvPr id="102" name="Slide Number Placeholder 3">
            <a:extLst>
              <a:ext uri="{FF2B5EF4-FFF2-40B4-BE49-F238E27FC236}">
                <a16:creationId xmlns:a16="http://schemas.microsoft.com/office/drawing/2014/main" id="{87B22B0F-3D59-4140-AB96-B979A12B6A29}"/>
              </a:ext>
            </a:extLst>
          </p:cNvPr>
          <p:cNvSpPr>
            <a:spLocks noGrp="1"/>
          </p:cNvSpPr>
          <p:nvPr>
            <p:ph type="sldNum" sz="quarter" idx="10"/>
          </p:nvPr>
        </p:nvSpPr>
        <p:spPr>
          <a:xfrm>
            <a:off x="10437813" y="6356350"/>
            <a:ext cx="915987" cy="365125"/>
          </a:xfrm>
        </p:spPr>
        <p:txBody>
          <a:bodyPr/>
          <a:lstStyle/>
          <a:p>
            <a:pPr>
              <a:spcAft>
                <a:spcPts val="600"/>
              </a:spcAft>
              <a:defRPr/>
            </a:pPr>
            <a:fld id="{68B9F06C-3E18-7D4A-8620-170A4BF71910}" type="slidenum">
              <a:rPr lang="en-US" altLang="en-US"/>
              <a:pPr>
                <a:spcAft>
                  <a:spcPts val="600"/>
                </a:spcAft>
                <a:defRPr/>
              </a:pPr>
              <a:t>13</a:t>
            </a:fld>
            <a:endParaRPr lang="en-US" altLang="en-US"/>
          </a:p>
        </p:txBody>
      </p:sp>
      <p:graphicFrame>
        <p:nvGraphicFramePr>
          <p:cNvPr id="100" name="Google Shape;98;p20">
            <a:extLst>
              <a:ext uri="{FF2B5EF4-FFF2-40B4-BE49-F238E27FC236}">
                <a16:creationId xmlns:a16="http://schemas.microsoft.com/office/drawing/2014/main" id="{5B083A17-E0A3-4883-AA44-A6032D778A64}"/>
              </a:ext>
            </a:extLst>
          </p:cNvPr>
          <p:cNvGraphicFramePr>
            <a:graphicFrameLocks noGrp="1"/>
          </p:cNvGraphicFramePr>
          <p:nvPr>
            <p:ph idx="1"/>
            <p:extLst>
              <p:ext uri="{D42A27DB-BD31-4B8C-83A1-F6EECF244321}">
                <p14:modId xmlns:p14="http://schemas.microsoft.com/office/powerpoint/2010/main" val="3548080112"/>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The 10+1 and the 9+1  </a:t>
            </a:r>
            <a:endParaRPr dirty="0"/>
          </a:p>
        </p:txBody>
      </p:sp>
      <p:sp>
        <p:nvSpPr>
          <p:cNvPr id="85" name="Google Shape;85;p18"/>
          <p:cNvSpPr txBox="1">
            <a:spLocks noGrp="1"/>
          </p:cNvSpPr>
          <p:nvPr>
            <p:ph sz="half" idx="2"/>
          </p:nvPr>
        </p:nvSpPr>
        <p:spPr>
          <a:xfrm>
            <a:off x="1277650" y="1040235"/>
            <a:ext cx="4922537" cy="5452639"/>
          </a:xfrm>
          <a:prstGeom prst="rect">
            <a:avLst/>
          </a:prstGeom>
        </p:spPr>
        <p:txBody>
          <a:bodyPr spcFirstLastPara="1" vert="horz" wrap="square" lIns="121900" tIns="121900" rIns="121900" bIns="121900" numCol="1" anchor="t" anchorCtr="0" compatLnSpc="1">
            <a:prstTxWarp prst="textNoShape">
              <a:avLst/>
            </a:prstTxWarp>
            <a:normAutofit fontScale="25000" lnSpcReduction="20000"/>
          </a:bodyPr>
          <a:lstStyle/>
          <a:p>
            <a:pPr indent="-397923">
              <a:spcBef>
                <a:spcPts val="5333"/>
              </a:spcBef>
              <a:buClr>
                <a:srgbClr val="574C45"/>
              </a:buClr>
              <a:buSzPct val="100000"/>
              <a:buFont typeface="Calibri"/>
              <a:buAutoNum type="arabicPeriod"/>
            </a:pPr>
            <a:r>
              <a:rPr lang="en" sz="6400" dirty="0">
                <a:solidFill>
                  <a:srgbClr val="574C45"/>
                </a:solidFill>
                <a:latin typeface="Calibri"/>
                <a:ea typeface="Calibri"/>
                <a:cs typeface="Calibri"/>
                <a:sym typeface="Calibri"/>
              </a:rPr>
              <a:t>Curriculum including establishing prerequisites and placing courses within disciplines</a:t>
            </a:r>
            <a:endParaRPr sz="6400" dirty="0">
              <a:solidFill>
                <a:srgbClr val="574C45"/>
              </a:solidFill>
              <a:latin typeface="Calibri"/>
              <a:ea typeface="Calibri"/>
              <a:cs typeface="Calibri"/>
              <a:sym typeface="Calibri"/>
            </a:endParaRPr>
          </a:p>
          <a:p>
            <a:pPr indent="-397923">
              <a:buClr>
                <a:srgbClr val="574C45"/>
              </a:buClr>
              <a:buSzPct val="100000"/>
              <a:buFont typeface="Calibri"/>
              <a:buAutoNum type="arabicPeriod"/>
            </a:pPr>
            <a:r>
              <a:rPr lang="en" sz="6400" dirty="0">
                <a:solidFill>
                  <a:srgbClr val="574C45"/>
                </a:solidFill>
                <a:latin typeface="Calibri"/>
                <a:ea typeface="Calibri"/>
                <a:cs typeface="Calibri"/>
                <a:sym typeface="Calibri"/>
              </a:rPr>
              <a:t>Degree and certificate requirements</a:t>
            </a:r>
            <a:endParaRPr sz="6400" dirty="0">
              <a:solidFill>
                <a:srgbClr val="574C45"/>
              </a:solidFill>
              <a:latin typeface="Calibri"/>
              <a:ea typeface="Calibri"/>
              <a:cs typeface="Calibri"/>
              <a:sym typeface="Calibri"/>
            </a:endParaRPr>
          </a:p>
          <a:p>
            <a:pPr indent="-397923">
              <a:buClr>
                <a:srgbClr val="574C45"/>
              </a:buClr>
              <a:buSzPct val="100000"/>
              <a:buFont typeface="Calibri"/>
              <a:buAutoNum type="arabicPeriod"/>
            </a:pPr>
            <a:r>
              <a:rPr lang="en" sz="6400" dirty="0">
                <a:solidFill>
                  <a:srgbClr val="574C45"/>
                </a:solidFill>
                <a:latin typeface="Calibri"/>
                <a:ea typeface="Calibri"/>
                <a:cs typeface="Calibri"/>
                <a:sym typeface="Calibri"/>
              </a:rPr>
              <a:t>Grading policies</a:t>
            </a:r>
            <a:endParaRPr sz="6400" dirty="0">
              <a:solidFill>
                <a:srgbClr val="574C45"/>
              </a:solidFill>
              <a:latin typeface="Calibri"/>
              <a:ea typeface="Calibri"/>
              <a:cs typeface="Calibri"/>
              <a:sym typeface="Calibri"/>
            </a:endParaRPr>
          </a:p>
          <a:p>
            <a:pPr indent="-397923">
              <a:buClr>
                <a:srgbClr val="574C45"/>
              </a:buClr>
              <a:buSzPct val="100000"/>
              <a:buFont typeface="Calibri"/>
              <a:buAutoNum type="arabicPeriod"/>
            </a:pPr>
            <a:r>
              <a:rPr lang="en" sz="6400" dirty="0">
                <a:solidFill>
                  <a:srgbClr val="574C45"/>
                </a:solidFill>
                <a:latin typeface="Calibri"/>
                <a:ea typeface="Calibri"/>
                <a:cs typeface="Calibri"/>
                <a:sym typeface="Calibri"/>
              </a:rPr>
              <a:t>Educational program development</a:t>
            </a:r>
            <a:endParaRPr sz="6400" dirty="0">
              <a:solidFill>
                <a:srgbClr val="574C45"/>
              </a:solidFill>
              <a:latin typeface="Calibri"/>
              <a:ea typeface="Calibri"/>
              <a:cs typeface="Calibri"/>
              <a:sym typeface="Calibri"/>
            </a:endParaRPr>
          </a:p>
          <a:p>
            <a:pPr indent="-397923">
              <a:buClr>
                <a:srgbClr val="574C45"/>
              </a:buClr>
              <a:buSzPct val="100000"/>
              <a:buFont typeface="Calibri"/>
              <a:buAutoNum type="arabicPeriod"/>
            </a:pPr>
            <a:r>
              <a:rPr lang="en" sz="6400" dirty="0">
                <a:solidFill>
                  <a:srgbClr val="574C45"/>
                </a:solidFill>
                <a:latin typeface="Calibri"/>
                <a:ea typeface="Calibri"/>
                <a:cs typeface="Calibri"/>
                <a:sym typeface="Calibri"/>
              </a:rPr>
              <a:t>Standards or policies regarding student preparation and success</a:t>
            </a:r>
            <a:endParaRPr sz="6400" dirty="0">
              <a:solidFill>
                <a:srgbClr val="574C45"/>
              </a:solidFill>
              <a:latin typeface="Calibri"/>
              <a:ea typeface="Calibri"/>
              <a:cs typeface="Calibri"/>
              <a:sym typeface="Calibri"/>
            </a:endParaRPr>
          </a:p>
          <a:p>
            <a:pPr indent="-397923">
              <a:buClr>
                <a:srgbClr val="574C45"/>
              </a:buClr>
              <a:buSzPct val="100000"/>
              <a:buFont typeface="Calibri"/>
              <a:buAutoNum type="arabicPeriod"/>
            </a:pPr>
            <a:r>
              <a:rPr lang="en" sz="6400" dirty="0">
                <a:solidFill>
                  <a:srgbClr val="574C45"/>
                </a:solidFill>
                <a:latin typeface="Calibri"/>
                <a:ea typeface="Calibri"/>
                <a:cs typeface="Calibri"/>
                <a:sym typeface="Calibri"/>
              </a:rPr>
              <a:t>District and college governance structures, as related to faculty roles</a:t>
            </a:r>
            <a:endParaRPr sz="6400" dirty="0">
              <a:solidFill>
                <a:srgbClr val="574C45"/>
              </a:solidFill>
              <a:latin typeface="Calibri"/>
              <a:ea typeface="Calibri"/>
              <a:cs typeface="Calibri"/>
              <a:sym typeface="Calibri"/>
            </a:endParaRPr>
          </a:p>
          <a:p>
            <a:pPr indent="-397923">
              <a:buClr>
                <a:srgbClr val="574C45"/>
              </a:buClr>
              <a:buSzPct val="100000"/>
              <a:buFont typeface="Calibri"/>
              <a:buAutoNum type="arabicPeriod"/>
            </a:pPr>
            <a:r>
              <a:rPr lang="en" sz="6400" dirty="0">
                <a:solidFill>
                  <a:srgbClr val="574C45"/>
                </a:solidFill>
                <a:latin typeface="Calibri"/>
                <a:ea typeface="Calibri"/>
                <a:cs typeface="Calibri"/>
                <a:sym typeface="Calibri"/>
              </a:rPr>
              <a:t>Faculty roles and involvement in accreditation processes, including self-study and annual reports</a:t>
            </a:r>
            <a:endParaRPr sz="6400" dirty="0">
              <a:solidFill>
                <a:srgbClr val="574C45"/>
              </a:solidFill>
              <a:latin typeface="Calibri"/>
              <a:ea typeface="Calibri"/>
              <a:cs typeface="Calibri"/>
              <a:sym typeface="Calibri"/>
            </a:endParaRPr>
          </a:p>
          <a:p>
            <a:pPr indent="-397923">
              <a:buClr>
                <a:srgbClr val="574C45"/>
              </a:buClr>
              <a:buSzPct val="100000"/>
              <a:buFont typeface="Calibri"/>
              <a:buAutoNum type="arabicPeriod"/>
            </a:pPr>
            <a:r>
              <a:rPr lang="en" sz="6400" dirty="0">
                <a:solidFill>
                  <a:srgbClr val="574C45"/>
                </a:solidFill>
                <a:latin typeface="Calibri"/>
                <a:ea typeface="Calibri"/>
                <a:cs typeface="Calibri"/>
                <a:sym typeface="Calibri"/>
              </a:rPr>
              <a:t>Policies for faculty professional development activities</a:t>
            </a:r>
            <a:endParaRPr sz="6400" dirty="0">
              <a:solidFill>
                <a:srgbClr val="574C45"/>
              </a:solidFill>
              <a:latin typeface="Calibri"/>
              <a:ea typeface="Calibri"/>
              <a:cs typeface="Calibri"/>
              <a:sym typeface="Calibri"/>
            </a:endParaRPr>
          </a:p>
          <a:p>
            <a:pPr indent="-397923">
              <a:buClr>
                <a:srgbClr val="574C45"/>
              </a:buClr>
              <a:buSzPct val="100000"/>
              <a:buFont typeface="Calibri"/>
              <a:buAutoNum type="arabicPeriod"/>
            </a:pPr>
            <a:r>
              <a:rPr lang="en" sz="6400" dirty="0">
                <a:solidFill>
                  <a:srgbClr val="574C45"/>
                </a:solidFill>
                <a:latin typeface="Calibri"/>
                <a:ea typeface="Calibri"/>
                <a:cs typeface="Calibri"/>
                <a:sym typeface="Calibri"/>
              </a:rPr>
              <a:t>Processes for program review</a:t>
            </a:r>
            <a:endParaRPr sz="6400" dirty="0">
              <a:solidFill>
                <a:srgbClr val="574C45"/>
              </a:solidFill>
              <a:latin typeface="Calibri"/>
              <a:ea typeface="Calibri"/>
              <a:cs typeface="Calibri"/>
              <a:sym typeface="Calibri"/>
            </a:endParaRPr>
          </a:p>
          <a:p>
            <a:pPr indent="-397923">
              <a:buClr>
                <a:srgbClr val="574C45"/>
              </a:buClr>
              <a:buSzPct val="100000"/>
              <a:buFont typeface="Calibri"/>
              <a:buAutoNum type="arabicPeriod"/>
            </a:pPr>
            <a:r>
              <a:rPr lang="en" sz="6400" dirty="0">
                <a:solidFill>
                  <a:srgbClr val="574C45"/>
                </a:solidFill>
                <a:latin typeface="Calibri"/>
                <a:ea typeface="Calibri"/>
                <a:cs typeface="Calibri"/>
                <a:sym typeface="Calibri"/>
              </a:rPr>
              <a:t>Processes for institutional planning and budget development </a:t>
            </a:r>
            <a:endParaRPr sz="6400" dirty="0">
              <a:solidFill>
                <a:srgbClr val="574C45"/>
              </a:solidFill>
              <a:latin typeface="Calibri"/>
              <a:ea typeface="Calibri"/>
              <a:cs typeface="Calibri"/>
              <a:sym typeface="Calibri"/>
            </a:endParaRPr>
          </a:p>
          <a:p>
            <a:pPr indent="-397923">
              <a:buClr>
                <a:srgbClr val="574C45"/>
              </a:buClr>
              <a:buSzPct val="100000"/>
              <a:buFont typeface="Calibri"/>
              <a:buChar char="+"/>
            </a:pPr>
            <a:r>
              <a:rPr lang="en" sz="6400" dirty="0">
                <a:solidFill>
                  <a:srgbClr val="574C45"/>
                </a:solidFill>
                <a:latin typeface="Calibri"/>
                <a:ea typeface="Calibri"/>
                <a:cs typeface="Calibri"/>
                <a:sym typeface="Calibri"/>
              </a:rPr>
              <a:t>1 Other academic and professional matters as are mutually agreed upon between the governing board and the academic senate.</a:t>
            </a:r>
            <a:endParaRPr sz="6400" dirty="0">
              <a:solidFill>
                <a:srgbClr val="574C45"/>
              </a:solidFill>
              <a:latin typeface="Calibri"/>
              <a:ea typeface="Calibri"/>
              <a:cs typeface="Calibri"/>
              <a:sym typeface="Calibri"/>
            </a:endParaRPr>
          </a:p>
          <a:p>
            <a:pPr marL="0" indent="0">
              <a:spcBef>
                <a:spcPts val="5333"/>
              </a:spcBef>
              <a:spcAft>
                <a:spcPts val="1600"/>
              </a:spcAft>
              <a:buNone/>
            </a:pPr>
            <a:endParaRPr dirty="0"/>
          </a:p>
        </p:txBody>
      </p:sp>
      <p:sp>
        <p:nvSpPr>
          <p:cNvPr id="86" name="Google Shape;86;p18"/>
          <p:cNvSpPr txBox="1">
            <a:spLocks noGrp="1"/>
          </p:cNvSpPr>
          <p:nvPr>
            <p:ph sz="quarter" idx="4"/>
          </p:nvPr>
        </p:nvSpPr>
        <p:spPr>
          <a:xfrm>
            <a:off x="6388259" y="1419278"/>
            <a:ext cx="4948881" cy="4931188"/>
          </a:xfrm>
          <a:prstGeom prst="rect">
            <a:avLst/>
          </a:prstGeom>
        </p:spPr>
        <p:txBody>
          <a:bodyPr spcFirstLastPara="1" vert="horz" wrap="square" lIns="121900" tIns="121900" rIns="121900" bIns="121900" numCol="1" anchor="t" anchorCtr="0" compatLnSpc="1">
            <a:prstTxWarp prst="textNoShape">
              <a:avLst/>
            </a:prstTxWarp>
            <a:normAutofit fontScale="40000" lnSpcReduction="20000"/>
          </a:bodyPr>
          <a:lstStyle/>
          <a:p>
            <a:pPr marL="0" indent="0">
              <a:lnSpc>
                <a:spcPct val="107916"/>
              </a:lnSpc>
              <a:spcBef>
                <a:spcPts val="1067"/>
              </a:spcBef>
              <a:buNone/>
            </a:pPr>
            <a:r>
              <a:rPr lang="en-US" sz="3400" b="1" dirty="0">
                <a:solidFill>
                  <a:schemeClr val="tx2"/>
                </a:solidFill>
                <a:latin typeface="Calibri"/>
                <a:ea typeface="Calibri"/>
                <a:cs typeface="Calibri"/>
                <a:sym typeface="Calibri"/>
              </a:rPr>
              <a:t>Student Government </a:t>
            </a:r>
            <a:endParaRPr sz="3400" b="1" dirty="0">
              <a:solidFill>
                <a:schemeClr val="tx2"/>
              </a:solidFill>
              <a:latin typeface="Calibri"/>
              <a:ea typeface="Calibri"/>
              <a:cs typeface="Calibri"/>
              <a:sym typeface="Calibri"/>
            </a:endParaRPr>
          </a:p>
          <a:p>
            <a:pPr indent="-397923">
              <a:lnSpc>
                <a:spcPct val="107916"/>
              </a:lnSpc>
              <a:spcBef>
                <a:spcPts val="1067"/>
              </a:spcBef>
              <a:buClr>
                <a:schemeClr val="dk1"/>
              </a:buClr>
              <a:buSzPts val="1100"/>
              <a:buFont typeface="Calibri"/>
              <a:buAutoNum type="arabicPeriod"/>
            </a:pPr>
            <a:r>
              <a:rPr lang="en" sz="3400" dirty="0">
                <a:solidFill>
                  <a:schemeClr val="tx2"/>
                </a:solidFill>
                <a:highlight>
                  <a:srgbClr val="FFFF00"/>
                </a:highlight>
                <a:latin typeface="Calibri"/>
                <a:ea typeface="Calibri"/>
                <a:cs typeface="Calibri"/>
                <a:sym typeface="Calibri"/>
              </a:rPr>
              <a:t>grading policies;</a:t>
            </a:r>
            <a:endParaRPr sz="3400" dirty="0">
              <a:solidFill>
                <a:schemeClr val="tx2"/>
              </a:solidFill>
              <a:highlight>
                <a:srgbClr val="FFFF00"/>
              </a:highlight>
              <a:latin typeface="Calibri"/>
              <a:ea typeface="Calibri"/>
              <a:cs typeface="Calibri"/>
              <a:sym typeface="Calibri"/>
            </a:endParaRPr>
          </a:p>
          <a:p>
            <a:pPr indent="-397923">
              <a:lnSpc>
                <a:spcPct val="107916"/>
              </a:lnSpc>
              <a:buClr>
                <a:schemeClr val="dk1"/>
              </a:buClr>
              <a:buSzPts val="1100"/>
              <a:buFont typeface="Calibri"/>
              <a:buAutoNum type="arabicPeriod"/>
            </a:pPr>
            <a:r>
              <a:rPr lang="en" sz="3400" dirty="0">
                <a:solidFill>
                  <a:schemeClr val="tx2"/>
                </a:solidFill>
                <a:latin typeface="Calibri"/>
                <a:ea typeface="Calibri"/>
                <a:cs typeface="Calibri"/>
                <a:sym typeface="Calibri"/>
              </a:rPr>
              <a:t>codes of student conduct;</a:t>
            </a:r>
            <a:endParaRPr sz="3400" dirty="0">
              <a:solidFill>
                <a:schemeClr val="tx2"/>
              </a:solidFill>
              <a:latin typeface="Calibri"/>
              <a:ea typeface="Calibri"/>
              <a:cs typeface="Calibri"/>
              <a:sym typeface="Calibri"/>
            </a:endParaRPr>
          </a:p>
          <a:p>
            <a:pPr indent="-397923">
              <a:lnSpc>
                <a:spcPct val="107916"/>
              </a:lnSpc>
              <a:buClr>
                <a:schemeClr val="dk1"/>
              </a:buClr>
              <a:buSzPts val="1100"/>
              <a:buFont typeface="Calibri"/>
              <a:buAutoNum type="arabicPeriod"/>
            </a:pPr>
            <a:r>
              <a:rPr lang="en" sz="3400" dirty="0">
                <a:solidFill>
                  <a:schemeClr val="tx2"/>
                </a:solidFill>
                <a:latin typeface="Calibri"/>
                <a:ea typeface="Calibri"/>
                <a:cs typeface="Calibri"/>
                <a:sym typeface="Calibri"/>
              </a:rPr>
              <a:t>academic disciplinary policies;</a:t>
            </a:r>
            <a:endParaRPr sz="3400" dirty="0">
              <a:solidFill>
                <a:schemeClr val="tx2"/>
              </a:solidFill>
              <a:latin typeface="Calibri"/>
              <a:ea typeface="Calibri"/>
              <a:cs typeface="Calibri"/>
              <a:sym typeface="Calibri"/>
            </a:endParaRPr>
          </a:p>
          <a:p>
            <a:pPr indent="-397923">
              <a:lnSpc>
                <a:spcPct val="107916"/>
              </a:lnSpc>
              <a:buClr>
                <a:schemeClr val="dk1"/>
              </a:buClr>
              <a:buSzPts val="1100"/>
              <a:buFont typeface="Calibri"/>
              <a:buAutoNum type="arabicPeriod"/>
            </a:pPr>
            <a:r>
              <a:rPr lang="en" sz="3400" dirty="0">
                <a:solidFill>
                  <a:schemeClr val="tx2"/>
                </a:solidFill>
                <a:highlight>
                  <a:srgbClr val="FFFF00"/>
                </a:highlight>
                <a:latin typeface="Calibri"/>
                <a:ea typeface="Calibri"/>
                <a:cs typeface="Calibri"/>
                <a:sym typeface="Calibri"/>
              </a:rPr>
              <a:t>curriculum development;</a:t>
            </a:r>
            <a:endParaRPr sz="3400" dirty="0">
              <a:solidFill>
                <a:schemeClr val="tx2"/>
              </a:solidFill>
              <a:highlight>
                <a:srgbClr val="FFFF00"/>
              </a:highlight>
              <a:latin typeface="Calibri"/>
              <a:ea typeface="Calibri"/>
              <a:cs typeface="Calibri"/>
              <a:sym typeface="Calibri"/>
            </a:endParaRPr>
          </a:p>
          <a:p>
            <a:pPr indent="-397923">
              <a:lnSpc>
                <a:spcPct val="107916"/>
              </a:lnSpc>
              <a:buClr>
                <a:schemeClr val="dk1"/>
              </a:buClr>
              <a:buSzPts val="1100"/>
              <a:buFont typeface="Calibri"/>
              <a:buAutoNum type="arabicPeriod"/>
            </a:pPr>
            <a:r>
              <a:rPr lang="en" sz="3400" dirty="0">
                <a:solidFill>
                  <a:schemeClr val="tx2"/>
                </a:solidFill>
                <a:highlight>
                  <a:srgbClr val="FFFF00"/>
                </a:highlight>
                <a:latin typeface="Calibri"/>
                <a:ea typeface="Calibri"/>
                <a:cs typeface="Calibri"/>
                <a:sym typeface="Calibri"/>
              </a:rPr>
              <a:t>courses or programs which should be initiated or discontinued;</a:t>
            </a:r>
            <a:endParaRPr sz="3400" dirty="0">
              <a:solidFill>
                <a:schemeClr val="tx2"/>
              </a:solidFill>
              <a:highlight>
                <a:srgbClr val="FFFF00"/>
              </a:highlight>
              <a:latin typeface="Calibri"/>
              <a:ea typeface="Calibri"/>
              <a:cs typeface="Calibri"/>
              <a:sym typeface="Calibri"/>
            </a:endParaRPr>
          </a:p>
          <a:p>
            <a:pPr indent="-397923">
              <a:lnSpc>
                <a:spcPct val="107916"/>
              </a:lnSpc>
              <a:buClr>
                <a:schemeClr val="dk1"/>
              </a:buClr>
              <a:buSzPts val="1100"/>
              <a:buFont typeface="Calibri"/>
              <a:buAutoNum type="arabicPeriod"/>
            </a:pPr>
            <a:r>
              <a:rPr lang="en" sz="3400" dirty="0">
                <a:solidFill>
                  <a:schemeClr val="tx2"/>
                </a:solidFill>
                <a:highlight>
                  <a:srgbClr val="FFFF00"/>
                </a:highlight>
                <a:latin typeface="Calibri"/>
                <a:ea typeface="Calibri"/>
                <a:cs typeface="Calibri"/>
                <a:sym typeface="Calibri"/>
              </a:rPr>
              <a:t>processes for institutional planning and budget development;</a:t>
            </a:r>
            <a:endParaRPr sz="3400" dirty="0">
              <a:solidFill>
                <a:schemeClr val="tx2"/>
              </a:solidFill>
              <a:highlight>
                <a:srgbClr val="FFFF00"/>
              </a:highlight>
              <a:latin typeface="Calibri"/>
              <a:ea typeface="Calibri"/>
              <a:cs typeface="Calibri"/>
              <a:sym typeface="Calibri"/>
            </a:endParaRPr>
          </a:p>
          <a:p>
            <a:pPr indent="-397923">
              <a:lnSpc>
                <a:spcPct val="107916"/>
              </a:lnSpc>
              <a:buClr>
                <a:schemeClr val="dk1"/>
              </a:buClr>
              <a:buSzPts val="1100"/>
              <a:buFont typeface="Calibri"/>
              <a:buAutoNum type="arabicPeriod"/>
            </a:pPr>
            <a:r>
              <a:rPr lang="en" sz="3400" dirty="0">
                <a:solidFill>
                  <a:schemeClr val="tx2"/>
                </a:solidFill>
                <a:highlight>
                  <a:srgbClr val="FFFF00"/>
                </a:highlight>
                <a:latin typeface="Calibri"/>
                <a:ea typeface="Calibri"/>
                <a:cs typeface="Calibri"/>
                <a:sym typeface="Calibri"/>
              </a:rPr>
              <a:t>standards and policies regarding student preparation and success;</a:t>
            </a:r>
            <a:endParaRPr sz="3400" dirty="0">
              <a:solidFill>
                <a:schemeClr val="tx2"/>
              </a:solidFill>
              <a:highlight>
                <a:srgbClr val="FFFF00"/>
              </a:highlight>
              <a:latin typeface="Calibri"/>
              <a:ea typeface="Calibri"/>
              <a:cs typeface="Calibri"/>
              <a:sym typeface="Calibri"/>
            </a:endParaRPr>
          </a:p>
          <a:p>
            <a:pPr indent="-397923">
              <a:lnSpc>
                <a:spcPct val="107916"/>
              </a:lnSpc>
              <a:buClr>
                <a:schemeClr val="dk1"/>
              </a:buClr>
              <a:buSzPts val="1100"/>
              <a:buFont typeface="Calibri"/>
              <a:buAutoNum type="arabicPeriod"/>
            </a:pPr>
            <a:r>
              <a:rPr lang="en" sz="3400" b="1" dirty="0">
                <a:solidFill>
                  <a:schemeClr val="tx2"/>
                </a:solidFill>
                <a:latin typeface="Calibri"/>
                <a:ea typeface="Calibri"/>
                <a:cs typeface="Calibri"/>
                <a:sym typeface="Calibri"/>
              </a:rPr>
              <a:t>student services planning and development;</a:t>
            </a:r>
            <a:endParaRPr sz="3400" b="1" dirty="0">
              <a:solidFill>
                <a:schemeClr val="tx2"/>
              </a:solidFill>
              <a:latin typeface="Calibri"/>
              <a:ea typeface="Calibri"/>
              <a:cs typeface="Calibri"/>
              <a:sym typeface="Calibri"/>
            </a:endParaRPr>
          </a:p>
          <a:p>
            <a:pPr indent="-397923">
              <a:lnSpc>
                <a:spcPct val="107916"/>
              </a:lnSpc>
              <a:buClr>
                <a:schemeClr val="dk1"/>
              </a:buClr>
              <a:buSzPts val="1100"/>
              <a:buFont typeface="Calibri"/>
              <a:buAutoNum type="arabicPeriod"/>
            </a:pPr>
            <a:r>
              <a:rPr lang="en" sz="3400" dirty="0">
                <a:solidFill>
                  <a:schemeClr val="tx2"/>
                </a:solidFill>
                <a:latin typeface="Calibri"/>
                <a:ea typeface="Calibri"/>
                <a:cs typeface="Calibri"/>
                <a:sym typeface="Calibri"/>
              </a:rPr>
              <a:t>student fees within the authority of the district to adopt; and</a:t>
            </a:r>
            <a:endParaRPr sz="3400" dirty="0">
              <a:solidFill>
                <a:schemeClr val="tx2"/>
              </a:solidFill>
              <a:latin typeface="Calibri"/>
              <a:ea typeface="Calibri"/>
              <a:cs typeface="Calibri"/>
              <a:sym typeface="Calibri"/>
            </a:endParaRPr>
          </a:p>
          <a:p>
            <a:pPr indent="-397923">
              <a:lnSpc>
                <a:spcPct val="107916"/>
              </a:lnSpc>
              <a:buClr>
                <a:schemeClr val="dk1"/>
              </a:buClr>
              <a:buSzPts val="1100"/>
              <a:buFont typeface="Calibri"/>
              <a:buChar char="+"/>
            </a:pPr>
            <a:r>
              <a:rPr lang="en" sz="3400" dirty="0">
                <a:solidFill>
                  <a:schemeClr val="tx2"/>
                </a:solidFill>
                <a:latin typeface="Calibri"/>
                <a:ea typeface="Calibri"/>
                <a:cs typeface="Calibri"/>
                <a:sym typeface="Calibri"/>
              </a:rPr>
              <a:t>1 any other district and college policy, procedure or related matter that the district governing board determines will have a significant effect on students.</a:t>
            </a:r>
            <a:endParaRPr sz="3400" dirty="0">
              <a:solidFill>
                <a:schemeClr val="tx2"/>
              </a:solidFill>
              <a:latin typeface="Calibri"/>
              <a:ea typeface="Calibri"/>
              <a:cs typeface="Calibri"/>
              <a:sym typeface="Calibri"/>
            </a:endParaRPr>
          </a:p>
          <a:p>
            <a:pPr marL="0" indent="0">
              <a:spcBef>
                <a:spcPts val="1067"/>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303723" y="968383"/>
            <a:ext cx="8058283" cy="1146604"/>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Shared Areas of Purview </a:t>
            </a:r>
            <a:endParaRPr dirty="0"/>
          </a:p>
        </p:txBody>
      </p:sp>
      <p:sp>
        <p:nvSpPr>
          <p:cNvPr id="92" name="Google Shape;92;p19"/>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indent="-445758">
              <a:buSzPct val="100000"/>
              <a:buFont typeface="Arial" panose="020B0604020202020204" pitchFamily="34" charset="0"/>
              <a:buChar char="•"/>
            </a:pPr>
            <a:r>
              <a:rPr lang="en" dirty="0"/>
              <a:t>Grading Policies </a:t>
            </a:r>
            <a:endParaRPr dirty="0"/>
          </a:p>
          <a:p>
            <a:pPr indent="-445758">
              <a:buSzPct val="100000"/>
              <a:buFont typeface="Arial" panose="020B0604020202020204" pitchFamily="34" charset="0"/>
              <a:buChar char="•"/>
            </a:pPr>
            <a:r>
              <a:rPr lang="en" dirty="0"/>
              <a:t>Curriculum Development </a:t>
            </a:r>
          </a:p>
          <a:p>
            <a:pPr indent="-445758">
              <a:buSzPct val="100000"/>
              <a:buFont typeface="Arial" panose="020B0604020202020204" pitchFamily="34" charset="0"/>
              <a:buChar char="•"/>
            </a:pPr>
            <a:r>
              <a:rPr lang="en-US" dirty="0"/>
              <a:t>Courses or Programs which should be Initiated or Discontinued</a:t>
            </a:r>
            <a:endParaRPr dirty="0"/>
          </a:p>
          <a:p>
            <a:pPr indent="-445758">
              <a:buSzPct val="100000"/>
              <a:buFont typeface="Arial" panose="020B0604020202020204" pitchFamily="34" charset="0"/>
              <a:buChar char="•"/>
            </a:pPr>
            <a:r>
              <a:rPr lang="en" dirty="0"/>
              <a:t>Processes for Institutional Planning and Budget Development </a:t>
            </a:r>
            <a:endParaRPr dirty="0"/>
          </a:p>
          <a:p>
            <a:pPr indent="-445758">
              <a:buSzPct val="100000"/>
              <a:buFont typeface="Arial" panose="020B0604020202020204" pitchFamily="34" charset="0"/>
              <a:buChar char="•"/>
            </a:pPr>
            <a:r>
              <a:rPr lang="en" dirty="0"/>
              <a:t>Standards and Policies Regarding Student Preparation and Success </a:t>
            </a:r>
            <a:endParaRPr sz="4133" dirty="0"/>
          </a:p>
          <a:p>
            <a:pPr marL="0" indent="0">
              <a:spcBef>
                <a:spcPts val="1600"/>
              </a:spcBef>
              <a:spcAft>
                <a:spcPts val="1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295515" y="1047022"/>
            <a:ext cx="8058283" cy="1042157"/>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Why is it important to work together? </a:t>
            </a:r>
            <a:endParaRPr dirty="0"/>
          </a:p>
        </p:txBody>
      </p:sp>
      <p:sp>
        <p:nvSpPr>
          <p:cNvPr id="67" name="Google Shape;67;p1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85000" lnSpcReduction="10000"/>
          </a:bodyPr>
          <a:lstStyle/>
          <a:p>
            <a:pPr marL="342900" indent="-342900">
              <a:buFont typeface="Arial" panose="020B0604020202020204" pitchFamily="34" charset="0"/>
              <a:buChar char="•"/>
            </a:pPr>
            <a:r>
              <a:rPr lang="en-US" dirty="0"/>
              <a:t>We have a common goal = </a:t>
            </a:r>
            <a:r>
              <a:rPr lang="en-US" b="1" dirty="0"/>
              <a:t>student success</a:t>
            </a:r>
            <a:r>
              <a:rPr lang="en-US" dirty="0"/>
              <a:t>! </a:t>
            </a:r>
          </a:p>
          <a:p>
            <a:pPr marL="342900" indent="-342900">
              <a:buFont typeface="Arial" panose="020B0604020202020204" pitchFamily="34" charset="0"/>
              <a:buChar char="•"/>
            </a:pPr>
            <a:r>
              <a:rPr lang="en-US" dirty="0"/>
              <a:t>Shared goal of </a:t>
            </a:r>
            <a:r>
              <a:rPr lang="en-US" b="1" dirty="0"/>
              <a:t>equity</a:t>
            </a:r>
            <a:r>
              <a:rPr lang="en-US" dirty="0"/>
              <a:t> for all students </a:t>
            </a:r>
          </a:p>
          <a:p>
            <a:pPr marL="342900" indent="-342900">
              <a:buFont typeface="Arial" panose="020B0604020202020204" pitchFamily="34" charset="0"/>
              <a:buChar char="•"/>
            </a:pPr>
            <a:r>
              <a:rPr lang="en" dirty="0"/>
              <a:t>Shared purview established by title 5 to collaborate in decision-making processes</a:t>
            </a:r>
          </a:p>
          <a:p>
            <a:pPr marL="342900" indent="-342900">
              <a:buFont typeface="Arial" panose="020B0604020202020204" pitchFamily="34" charset="0"/>
              <a:buChar char="•"/>
            </a:pPr>
            <a:r>
              <a:rPr lang="en-US" b="1" dirty="0"/>
              <a:t>Valuing all </a:t>
            </a:r>
            <a:r>
              <a:rPr lang="en-US" dirty="0"/>
              <a:t>the roles, authority, and responsibilities with mutual respect promotes communication, collaboration, and trust</a:t>
            </a:r>
          </a:p>
          <a:p>
            <a:pPr marL="342900" indent="-342900">
              <a:buFont typeface="Arial" panose="020B0604020202020204" pitchFamily="34" charset="0"/>
              <a:buChar char="•"/>
            </a:pPr>
            <a:r>
              <a:rPr lang="en" dirty="0"/>
              <a:t>Guided Pathway asks us to design with the student in mind. Why not invite them to design with us? </a:t>
            </a:r>
            <a:endParaRPr dirty="0"/>
          </a:p>
          <a:p>
            <a:pPr marL="342900" indent="-342900">
              <a:buFont typeface="Arial" panose="020B0604020202020204" pitchFamily="34" charset="0"/>
              <a:buChar char="•"/>
            </a:pPr>
            <a:r>
              <a:rPr lang="en-US" dirty="0"/>
              <a:t>Let’s not work on behalf of students but </a:t>
            </a:r>
            <a:r>
              <a:rPr lang="en-US" b="1" dirty="0"/>
              <a:t>in partnership </a:t>
            </a:r>
            <a:r>
              <a:rPr lang="en-US" dirty="0"/>
              <a:t>with students </a:t>
            </a:r>
          </a:p>
          <a:p>
            <a:pPr marL="342900" indent="-342900">
              <a:buFont typeface="Arial" panose="020B0604020202020204" pitchFamily="34" charset="0"/>
              <a:buChar char="•"/>
            </a:pPr>
            <a:r>
              <a:rPr lang="en" dirty="0"/>
              <a:t>Administration can say “no” to faculty, its harder to say “no” to faculty and students</a:t>
            </a:r>
          </a:p>
          <a:p>
            <a:pPr marL="342900" indent="-342900">
              <a:buFont typeface="Arial" panose="020B0604020202020204" pitchFamily="34" charset="0"/>
              <a:buChar char="•"/>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How the ASCCC and SSCCC are working together </a:t>
            </a:r>
            <a:endParaRPr dirty="0"/>
          </a:p>
        </p:txBody>
      </p:sp>
      <p:sp>
        <p:nvSpPr>
          <p:cNvPr id="104" name="Google Shape;104;p21"/>
          <p:cNvSpPr txBox="1">
            <a:spLocks noGrp="1"/>
          </p:cNvSpPr>
          <p:nvPr>
            <p:ph idx="1"/>
          </p:nvPr>
        </p:nvSpPr>
        <p:spPr>
          <a:xfrm>
            <a:off x="829994" y="2460569"/>
            <a:ext cx="10523806" cy="4206240"/>
          </a:xfrm>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0" indent="0">
              <a:lnSpc>
                <a:spcPct val="107916"/>
              </a:lnSpc>
              <a:buNone/>
            </a:pPr>
            <a:r>
              <a:rPr lang="en" dirty="0">
                <a:solidFill>
                  <a:schemeClr val="tx2"/>
                </a:solidFill>
                <a:latin typeface="Calibri"/>
                <a:ea typeface="Calibri"/>
                <a:cs typeface="Calibri"/>
                <a:sym typeface="Calibri"/>
              </a:rPr>
              <a:t>The Academic Senate for California Community Colleges (ASCCC) and the Student Senate for California Community Colleges (SSCCC) have started to model these partnerships with expanded communications and taking the opportunities to work together in support of student success.  </a:t>
            </a:r>
            <a:endParaRPr dirty="0">
              <a:solidFill>
                <a:schemeClr val="tx2"/>
              </a:solidFill>
              <a:latin typeface="Calibri"/>
              <a:ea typeface="Calibri"/>
              <a:cs typeface="Calibri"/>
              <a:sym typeface="Calibri"/>
            </a:endParaRPr>
          </a:p>
          <a:p>
            <a:pPr marL="493713" indent="-265113">
              <a:lnSpc>
                <a:spcPct val="107916"/>
              </a:lnSpc>
              <a:spcBef>
                <a:spcPts val="1067"/>
              </a:spcBef>
              <a:buClr>
                <a:schemeClr val="dk1"/>
              </a:buClr>
              <a:buSzPts val="1600"/>
              <a:buFont typeface="Calibri"/>
              <a:buChar char="●"/>
            </a:pPr>
            <a:r>
              <a:rPr lang="en" dirty="0">
                <a:solidFill>
                  <a:schemeClr val="tx2"/>
                </a:solidFill>
                <a:latin typeface="Calibri"/>
                <a:ea typeface="Calibri"/>
                <a:cs typeface="Calibri"/>
                <a:sym typeface="Calibri"/>
              </a:rPr>
              <a:t>SSCCC has a standing report at ASCCC Executive Committee Meetings and ASCCC liaison to SSCCC</a:t>
            </a:r>
            <a:endParaRPr dirty="0">
              <a:solidFill>
                <a:schemeClr val="tx2"/>
              </a:solidFill>
              <a:latin typeface="Calibri"/>
              <a:ea typeface="Calibri"/>
              <a:cs typeface="Calibri"/>
              <a:sym typeface="Calibri"/>
            </a:endParaRPr>
          </a:p>
          <a:p>
            <a:pPr marL="493713" indent="-265113">
              <a:lnSpc>
                <a:spcPct val="107916"/>
              </a:lnSpc>
              <a:buClr>
                <a:schemeClr val="dk1"/>
              </a:buClr>
              <a:buSzPts val="1600"/>
              <a:buFont typeface="Calibri"/>
              <a:buChar char="●"/>
            </a:pPr>
            <a:r>
              <a:rPr lang="en" dirty="0">
                <a:solidFill>
                  <a:schemeClr val="tx2"/>
                </a:solidFill>
                <a:latin typeface="Calibri"/>
                <a:ea typeface="Calibri"/>
                <a:cs typeface="Calibri"/>
                <a:sym typeface="Calibri"/>
              </a:rPr>
              <a:t>ASCCC supported the SSCCC Anti-Racism Student Plan of Action and are working togther with CCCCO to implement new DEI criteria and framework</a:t>
            </a:r>
            <a:endParaRPr dirty="0">
              <a:solidFill>
                <a:schemeClr val="tx2"/>
              </a:solidFill>
              <a:latin typeface="Calibri"/>
              <a:ea typeface="Calibri"/>
              <a:cs typeface="Calibri"/>
              <a:sym typeface="Calibri"/>
            </a:endParaRPr>
          </a:p>
          <a:p>
            <a:pPr marL="493713" indent="-265113">
              <a:lnSpc>
                <a:spcPct val="107916"/>
              </a:lnSpc>
              <a:buClr>
                <a:schemeClr val="dk1"/>
              </a:buClr>
              <a:buSzPts val="1600"/>
              <a:buFont typeface="Calibri"/>
              <a:buChar char="●"/>
            </a:pPr>
            <a:r>
              <a:rPr lang="en" dirty="0">
                <a:solidFill>
                  <a:schemeClr val="tx2"/>
                </a:solidFill>
                <a:latin typeface="Calibri"/>
                <a:ea typeface="Calibri"/>
                <a:cs typeface="Calibri"/>
                <a:sym typeface="Calibri"/>
              </a:rPr>
              <a:t>Regular communication between ASCCC and SSCCC Leadership </a:t>
            </a:r>
            <a:endParaRPr dirty="0">
              <a:solidFill>
                <a:schemeClr val="tx2"/>
              </a:solidFill>
              <a:latin typeface="Calibri"/>
              <a:ea typeface="Calibri"/>
              <a:cs typeface="Calibri"/>
              <a:sym typeface="Calibri"/>
            </a:endParaRPr>
          </a:p>
          <a:p>
            <a:pPr marL="493713" indent="-265113">
              <a:lnSpc>
                <a:spcPct val="107916"/>
              </a:lnSpc>
              <a:buClr>
                <a:schemeClr val="dk1"/>
              </a:buClr>
              <a:buSzPts val="1600"/>
              <a:buFont typeface="Calibri"/>
              <a:buChar char="●"/>
            </a:pPr>
            <a:r>
              <a:rPr lang="en" dirty="0">
                <a:solidFill>
                  <a:schemeClr val="tx2"/>
                </a:solidFill>
                <a:latin typeface="Calibri"/>
                <a:ea typeface="Calibri"/>
                <a:cs typeface="Calibri"/>
                <a:sym typeface="Calibri"/>
              </a:rPr>
              <a:t>Collaborative professional development opportunities like webinars and conference presentations</a:t>
            </a:r>
            <a:endParaRPr dirty="0">
              <a:solidFill>
                <a:schemeClr val="tx2"/>
              </a:solidFill>
              <a:latin typeface="Calibri"/>
              <a:ea typeface="Calibri"/>
              <a:cs typeface="Calibri"/>
              <a:sym typeface="Calibri"/>
            </a:endParaRPr>
          </a:p>
          <a:p>
            <a:pPr marL="0" indent="0">
              <a:spcBef>
                <a:spcPts val="1067"/>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dirty="0"/>
              <a:t>Faculty and Students: A Partnership in Diversity, Equity, Inclusion, and Antiracism </a:t>
            </a:r>
            <a:endParaRPr dirty="0"/>
          </a:p>
        </p:txBody>
      </p:sp>
      <p:sp>
        <p:nvSpPr>
          <p:cNvPr id="110" name="Google Shape;110;p22"/>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The ASCCC has adopted the SSCCC’s Anti-Racism Plan of Action and DEI Compact Resolution to establish a common ground and commitment in these five main areas:</a:t>
            </a:r>
            <a:endParaRPr dirty="0"/>
          </a:p>
          <a:p>
            <a:pPr lvl="1"/>
            <a:r>
              <a:rPr lang="en"/>
              <a:t>Cultural Awareness and Respect</a:t>
            </a:r>
            <a:endParaRPr dirty="0"/>
          </a:p>
          <a:p>
            <a:pPr lvl="1"/>
            <a:r>
              <a:rPr lang="en"/>
              <a:t>Equity Training</a:t>
            </a:r>
            <a:endParaRPr dirty="0"/>
          </a:p>
          <a:p>
            <a:pPr lvl="1"/>
            <a:r>
              <a:rPr lang="en"/>
              <a:t>Changes in Curriculum</a:t>
            </a:r>
            <a:endParaRPr dirty="0"/>
          </a:p>
          <a:p>
            <a:pPr lvl="1"/>
            <a:r>
              <a:rPr lang="en"/>
              <a:t>Peer Mentorship and Alliances</a:t>
            </a:r>
            <a:endParaRPr dirty="0"/>
          </a:p>
          <a:p>
            <a:pPr lvl="1"/>
            <a:r>
              <a:rPr lang="en"/>
              <a:t>Enriching the Classroom Experience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295515" y="1060982"/>
            <a:ext cx="8058283" cy="1028197"/>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2667" dirty="0">
                <a:latin typeface="Calibri"/>
                <a:ea typeface="Calibri"/>
                <a:cs typeface="Calibri"/>
                <a:sym typeface="Calibri"/>
              </a:rPr>
              <a:t>SSCCC </a:t>
            </a:r>
            <a:r>
              <a:rPr lang="en" sz="2667" u="sng" dirty="0">
                <a:solidFill>
                  <a:schemeClr val="hlink"/>
                </a:solidFill>
                <a:latin typeface="Calibri"/>
                <a:ea typeface="Calibri"/>
                <a:cs typeface="Calibri"/>
                <a:sym typeface="Calibri"/>
                <a:hlinkClick r:id="rId3"/>
              </a:rPr>
              <a:t>Anti-Racism Student Plan of Action</a:t>
            </a:r>
            <a:endParaRPr sz="4933" dirty="0"/>
          </a:p>
        </p:txBody>
      </p:sp>
      <p:sp>
        <p:nvSpPr>
          <p:cNvPr id="116" name="Google Shape;116;p23"/>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25000" lnSpcReduction="20000"/>
          </a:bodyPr>
          <a:lstStyle/>
          <a:p>
            <a:pPr marL="0" indent="0">
              <a:buNone/>
            </a:pPr>
            <a:r>
              <a:rPr lang="en" sz="6400" b="1" dirty="0"/>
              <a:t>Cultural Awareness and Respect</a:t>
            </a:r>
            <a:r>
              <a:rPr lang="en" sz="6400" dirty="0"/>
              <a:t>- Create a climate of cultural awareness and respect to allow students of color to feel welcome, free to express their opinions and safe in every collegiate environment.</a:t>
            </a:r>
            <a:endParaRPr sz="6400" dirty="0"/>
          </a:p>
          <a:p>
            <a:pPr marL="0" indent="0">
              <a:spcBef>
                <a:spcPts val="1600"/>
              </a:spcBef>
              <a:buNone/>
            </a:pPr>
            <a:r>
              <a:rPr lang="en" sz="6400" b="1" dirty="0"/>
              <a:t>Equity Training</a:t>
            </a:r>
            <a:r>
              <a:rPr lang="en" sz="6400" dirty="0"/>
              <a:t>- Provide adequate training for all employees and students to understand cultural diversity and address issues of racism, unconscious bias and microaggressions in order to pursue racial equity that is conductive for student success.</a:t>
            </a:r>
            <a:endParaRPr sz="6400" dirty="0"/>
          </a:p>
          <a:p>
            <a:pPr marL="0" indent="0">
              <a:spcBef>
                <a:spcPts val="1600"/>
              </a:spcBef>
              <a:buNone/>
            </a:pPr>
            <a:r>
              <a:rPr lang="en" sz="6400" b="1" dirty="0"/>
              <a:t>Curriculum Changes</a:t>
            </a:r>
            <a:r>
              <a:rPr lang="en" sz="6400" dirty="0"/>
              <a:t>- Ensure that the community college curriculum is responsive to all cultures in an effort to foster cultural appreciation, awareness, acceptance and value. </a:t>
            </a:r>
            <a:endParaRPr sz="6400" dirty="0"/>
          </a:p>
          <a:p>
            <a:pPr marL="0" indent="0">
              <a:spcBef>
                <a:spcPts val="1600"/>
              </a:spcBef>
              <a:buNone/>
            </a:pPr>
            <a:r>
              <a:rPr lang="en" sz="6400" b="1" dirty="0"/>
              <a:t>Peer Mentors and Alliance- </a:t>
            </a:r>
            <a:r>
              <a:rPr lang="en" sz="6400" dirty="0"/>
              <a:t>Establish appropriate channels of communication for students to seek help and resources in addressing racism, microaggression and other racial barriers to their education. </a:t>
            </a:r>
            <a:endParaRPr sz="6400" dirty="0"/>
          </a:p>
          <a:p>
            <a:pPr marL="0" indent="0">
              <a:spcBef>
                <a:spcPts val="1600"/>
              </a:spcBef>
              <a:buNone/>
            </a:pPr>
            <a:r>
              <a:rPr lang="en" sz="6400" b="1" dirty="0"/>
              <a:t>Classroom Experience- </a:t>
            </a:r>
            <a:r>
              <a:rPr lang="en" sz="6400" dirty="0"/>
              <a:t>Create a classroom environment that is conductive to learning by ensuring that faculty are representative of the student population, providing students with an opportunity to give feedback to improve their learning experience , and including information on where it go to fund resources on syllabus. </a:t>
            </a:r>
            <a:endParaRPr sz="6400" dirty="0"/>
          </a:p>
          <a:p>
            <a:pPr marL="0"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295515" y="403412"/>
            <a:ext cx="8058283" cy="1685768"/>
          </a:xfrm>
        </p:spPr>
        <p:txBody>
          <a:bodyPr spcFirstLastPara="1" vert="horz" wrap="square" lIns="121900" tIns="121900" rIns="121900" bIns="121900" numCol="1" anchor="ctr" anchorCtr="0" compatLnSpc="1">
            <a:prstTxWarp prst="textNoShape">
              <a:avLst/>
            </a:prstTxWarp>
            <a:normAutofit/>
          </a:bodyPr>
          <a:lstStyle/>
          <a:p>
            <a:pPr>
              <a:spcBef>
                <a:spcPts val="1600"/>
              </a:spcBef>
              <a:spcAft>
                <a:spcPts val="1600"/>
              </a:spcAft>
            </a:pPr>
            <a:r>
              <a:rPr lang="en-US"/>
              <a:t>Presenters</a:t>
            </a:r>
          </a:p>
        </p:txBody>
      </p:sp>
      <p:sp>
        <p:nvSpPr>
          <p:cNvPr id="70" name="Slide Number Placeholder 3">
            <a:extLst>
              <a:ext uri="{FF2B5EF4-FFF2-40B4-BE49-F238E27FC236}">
                <a16:creationId xmlns:a16="http://schemas.microsoft.com/office/drawing/2014/main" id="{94A32964-A87A-444D-BA77-E6FD0020AE35}"/>
              </a:ext>
            </a:extLst>
          </p:cNvPr>
          <p:cNvSpPr>
            <a:spLocks noGrp="1"/>
          </p:cNvSpPr>
          <p:nvPr>
            <p:ph type="sldNum" sz="quarter" idx="10"/>
          </p:nvPr>
        </p:nvSpPr>
        <p:spPr>
          <a:xfrm>
            <a:off x="10437813" y="6356350"/>
            <a:ext cx="915987" cy="365125"/>
          </a:xfrm>
        </p:spPr>
        <p:txBody>
          <a:bodyPr/>
          <a:lstStyle/>
          <a:p>
            <a:pPr>
              <a:spcAft>
                <a:spcPts val="600"/>
              </a:spcAft>
              <a:defRPr/>
            </a:pPr>
            <a:fld id="{68B9F06C-3E18-7D4A-8620-170A4BF71910}" type="slidenum">
              <a:rPr lang="en-US" altLang="en-US"/>
              <a:pPr>
                <a:spcAft>
                  <a:spcPts val="600"/>
                </a:spcAft>
                <a:defRPr/>
              </a:pPr>
              <a:t>2</a:t>
            </a:fld>
            <a:endParaRPr lang="en-US" altLang="en-US"/>
          </a:p>
        </p:txBody>
      </p:sp>
      <p:graphicFrame>
        <p:nvGraphicFramePr>
          <p:cNvPr id="71" name="Google Shape;55;p13">
            <a:extLst>
              <a:ext uri="{FF2B5EF4-FFF2-40B4-BE49-F238E27FC236}">
                <a16:creationId xmlns:a16="http://schemas.microsoft.com/office/drawing/2014/main" id="{A89709B5-2667-4445-A917-87FE0001379C}"/>
              </a:ext>
            </a:extLst>
          </p:cNvPr>
          <p:cNvGraphicFramePr>
            <a:graphicFrameLocks noGrp="1"/>
          </p:cNvGraphicFramePr>
          <p:nvPr>
            <p:ph idx="1"/>
            <p:extLst>
              <p:ext uri="{D42A27DB-BD31-4B8C-83A1-F6EECF244321}">
                <p14:modId xmlns:p14="http://schemas.microsoft.com/office/powerpoint/2010/main" val="467167865"/>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295515" y="1088904"/>
            <a:ext cx="8058283" cy="1000276"/>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Strategies for working together locally</a:t>
            </a:r>
            <a:endParaRPr dirty="0"/>
          </a:p>
        </p:txBody>
      </p:sp>
      <p:sp>
        <p:nvSpPr>
          <p:cNvPr id="122" name="Google Shape;122;p24"/>
          <p:cNvSpPr txBox="1">
            <a:spLocks noGrp="1"/>
          </p:cNvSpPr>
          <p:nvPr>
            <p:ph idx="1"/>
          </p:nvPr>
        </p:nvSpPr>
        <p:spPr>
          <a:xfrm>
            <a:off x="829994" y="2468880"/>
            <a:ext cx="10523806" cy="3965171"/>
          </a:xfrm>
          <a:prstGeom prst="rect">
            <a:avLst/>
          </a:prstGeom>
        </p:spPr>
        <p:txBody>
          <a:bodyPr spcFirstLastPara="1" vert="horz" wrap="square" lIns="121900" tIns="121900" rIns="121900" bIns="121900" numCol="1" anchor="t" anchorCtr="0" compatLnSpc="1">
            <a:prstTxWarp prst="textNoShape">
              <a:avLst/>
            </a:prstTxWarp>
            <a:normAutofit fontScale="85000" lnSpcReduction="20000"/>
          </a:bodyPr>
          <a:lstStyle/>
          <a:p>
            <a:pPr marL="342900" indent="-342900">
              <a:buFont typeface="Arial" panose="020B0604020202020204" pitchFamily="34" charset="0"/>
              <a:buChar char="•"/>
            </a:pPr>
            <a:r>
              <a:rPr lang="en" dirty="0"/>
              <a:t>Develop communication strategies for ongoing dialog </a:t>
            </a:r>
            <a:endParaRPr dirty="0"/>
          </a:p>
          <a:p>
            <a:pPr marL="342900" indent="-342900">
              <a:buFont typeface="Arial" panose="020B0604020202020204" pitchFamily="34" charset="0"/>
              <a:buChar char="•"/>
            </a:pPr>
            <a:r>
              <a:rPr lang="en" dirty="0"/>
              <a:t>Regularly attend student government meetings </a:t>
            </a:r>
            <a:endParaRPr dirty="0"/>
          </a:p>
          <a:p>
            <a:pPr marL="342900" indent="-342900">
              <a:buFont typeface="Arial" panose="020B0604020202020204" pitchFamily="34" charset="0"/>
              <a:buChar char="•"/>
            </a:pPr>
            <a:r>
              <a:rPr lang="en" dirty="0"/>
              <a:t>Regularly invite student government leaders to your Senate meetings</a:t>
            </a:r>
            <a:endParaRPr dirty="0"/>
          </a:p>
          <a:p>
            <a:pPr marL="342900" indent="-342900">
              <a:buFont typeface="Arial" panose="020B0604020202020204" pitchFamily="34" charset="0"/>
              <a:buChar char="•"/>
            </a:pPr>
            <a:r>
              <a:rPr lang="en" dirty="0"/>
              <a:t>Set up regular reports on your agenda for student government report outs </a:t>
            </a:r>
            <a:endParaRPr dirty="0"/>
          </a:p>
          <a:p>
            <a:pPr marL="342900" indent="-342900">
              <a:buFont typeface="Arial" panose="020B0604020202020204" pitchFamily="34" charset="0"/>
              <a:buChar char="•"/>
            </a:pPr>
            <a:r>
              <a:rPr lang="en" dirty="0"/>
              <a:t>Provide support for and collaborate with student leaders in governance and ally trainings on your campus</a:t>
            </a:r>
            <a:endParaRPr dirty="0"/>
          </a:p>
          <a:p>
            <a:pPr marL="342900" indent="-342900">
              <a:buFont typeface="Arial" panose="020B0604020202020204" pitchFamily="34" charset="0"/>
              <a:buChar char="•"/>
            </a:pPr>
            <a:r>
              <a:rPr lang="en" dirty="0"/>
              <a:t>Creating positions on academic senate workgroups and committees for student representation </a:t>
            </a:r>
            <a:endParaRPr dirty="0"/>
          </a:p>
          <a:p>
            <a:pPr marL="342900" indent="-342900">
              <a:buFont typeface="Arial" panose="020B0604020202020204" pitchFamily="34" charset="0"/>
              <a:buChar char="•"/>
            </a:pPr>
            <a:r>
              <a:rPr lang="en" dirty="0"/>
              <a:t>Partner with your local student government in events like, town halls, campus life, and club activities outside of the classroom </a:t>
            </a:r>
          </a:p>
          <a:p>
            <a:pPr marL="342900" indent="-342900">
              <a:buFont typeface="Arial" panose="020B0604020202020204" pitchFamily="34" charset="0"/>
              <a:buChar char="•"/>
            </a:pPr>
            <a:r>
              <a:rPr lang="en" dirty="0"/>
              <a:t>Be a regular conduit of student information in your classroom, including basic needs and mental health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295515" y="1026082"/>
            <a:ext cx="8058283" cy="1063098"/>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The Power of Working Together</a:t>
            </a:r>
            <a:endParaRPr dirty="0"/>
          </a:p>
        </p:txBody>
      </p:sp>
      <p:sp>
        <p:nvSpPr>
          <p:cNvPr id="128" name="Google Shape;128;p2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342900" indent="-342900">
              <a:buFont typeface="Wingdings" panose="05000000000000000000" pitchFamily="2" charset="2"/>
              <a:buChar char="v"/>
            </a:pPr>
            <a:r>
              <a:rPr lang="en" dirty="0"/>
              <a:t>Partnering with student governments on shared areas or purview can strengthen recommendations to the college or district office </a:t>
            </a:r>
            <a:endParaRPr dirty="0"/>
          </a:p>
          <a:p>
            <a:pPr marL="342900" indent="-342900">
              <a:spcBef>
                <a:spcPts val="1600"/>
              </a:spcBef>
              <a:buFont typeface="Wingdings" panose="05000000000000000000" pitchFamily="2" charset="2"/>
              <a:buChar char="v"/>
            </a:pPr>
            <a:r>
              <a:rPr lang="en" dirty="0"/>
              <a:t>Joint resolutions can provide a powerful statement of unity and collaboration</a:t>
            </a:r>
            <a:endParaRPr dirty="0"/>
          </a:p>
          <a:p>
            <a:pPr marL="342900" indent="-342900">
              <a:spcBef>
                <a:spcPts val="1600"/>
              </a:spcBef>
              <a:spcAft>
                <a:spcPts val="1600"/>
              </a:spcAft>
              <a:buFont typeface="Wingdings" panose="05000000000000000000" pitchFamily="2" charset="2"/>
              <a:buChar char="v"/>
            </a:pPr>
            <a:r>
              <a:rPr lang="en" dirty="0"/>
              <a:t>Bring in your other partners like unions and classified professionals to provide a united front to administration or your local Board of Trustees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dirty="0"/>
              <a:t>Communication is Integral to Decision-Making</a:t>
            </a:r>
            <a:endParaRPr dirty="0"/>
          </a:p>
        </p:txBody>
      </p:sp>
      <p:sp>
        <p:nvSpPr>
          <p:cNvPr id="134" name="Google Shape;134;p26"/>
          <p:cNvSpPr txBox="1">
            <a:spLocks noGrp="1"/>
          </p:cNvSpPr>
          <p:nvPr>
            <p:ph sz="half" idx="1"/>
          </p:nvPr>
        </p:nvSpPr>
        <p:spPr>
          <a:xfrm>
            <a:off x="1277650" y="1798320"/>
            <a:ext cx="10058400" cy="4558030"/>
          </a:xfrm>
        </p:spPr>
        <p:txBody>
          <a:bodyPr spcFirstLastPara="1" vert="horz" wrap="square" lIns="121900" tIns="121900" rIns="121900" bIns="121900" numCol="1" anchor="t" anchorCtr="0" compatLnSpc="1">
            <a:prstTxWarp prst="textNoShape">
              <a:avLst/>
            </a:prstTxWarp>
            <a:normAutofit/>
          </a:bodyPr>
          <a:lstStyle/>
          <a:p>
            <a:pPr>
              <a:buFont typeface="Wingdings" panose="05000000000000000000" pitchFamily="2" charset="2"/>
              <a:buChar char="v"/>
            </a:pPr>
            <a:r>
              <a:rPr lang="en-US" sz="1800" dirty="0"/>
              <a:t>It’s important to balance the many different student perspectives on your campus and find solutions that are most inclusive through interpersonal communication and collaboration</a:t>
            </a:r>
          </a:p>
          <a:p>
            <a:pPr>
              <a:buFont typeface="Wingdings" panose="05000000000000000000" pitchFamily="2" charset="2"/>
              <a:buChar char="v"/>
            </a:pPr>
            <a:r>
              <a:rPr lang="en-US" sz="1800" dirty="0"/>
              <a:t>The easiest way to know what matters to your students is to talk to them!</a:t>
            </a:r>
          </a:p>
          <a:p>
            <a:pPr marL="457200" lvl="1" indent="0">
              <a:spcBef>
                <a:spcPts val="1600"/>
              </a:spcBef>
              <a:buClr>
                <a:schemeClr val="dk1"/>
              </a:buClr>
              <a:buSzPts val="275"/>
              <a:buNone/>
            </a:pPr>
            <a:r>
              <a:rPr lang="en-US" sz="1800" dirty="0"/>
              <a:t>○ Student government meetings, events, and activities</a:t>
            </a:r>
          </a:p>
          <a:p>
            <a:pPr marL="457200" lvl="1" indent="0">
              <a:spcBef>
                <a:spcPts val="1600"/>
              </a:spcBef>
              <a:buClr>
                <a:schemeClr val="dk1"/>
              </a:buClr>
              <a:buSzPts val="275"/>
              <a:buNone/>
            </a:pPr>
            <a:r>
              <a:rPr lang="en-US" sz="1800" dirty="0"/>
              <a:t>○ Clubs and interclub councils (ICC)</a:t>
            </a:r>
          </a:p>
          <a:p>
            <a:pPr marL="457200" lvl="1" indent="0">
              <a:spcBef>
                <a:spcPts val="1600"/>
              </a:spcBef>
              <a:buClr>
                <a:schemeClr val="dk1"/>
              </a:buClr>
              <a:buSzPts val="275"/>
              <a:buNone/>
            </a:pPr>
            <a:r>
              <a:rPr lang="en-US" sz="1800" dirty="0"/>
              <a:t>○ Classes and office hours</a:t>
            </a:r>
          </a:p>
          <a:p>
            <a:pPr>
              <a:spcBef>
                <a:spcPts val="1600"/>
              </a:spcBef>
              <a:buFont typeface="Wingdings" panose="05000000000000000000" pitchFamily="2" charset="2"/>
              <a:buChar char="v"/>
            </a:pPr>
            <a:r>
              <a:rPr lang="en-US" sz="1800" dirty="0"/>
              <a:t>Engage students and invite them to participate in all your committees and governance work</a:t>
            </a:r>
          </a:p>
          <a:p>
            <a:pPr>
              <a:spcBef>
                <a:spcPts val="1600"/>
              </a:spcBef>
              <a:buFont typeface="Wingdings" panose="05000000000000000000" pitchFamily="2" charset="2"/>
              <a:buChar char="v"/>
            </a:pPr>
            <a:r>
              <a:rPr lang="en-US" sz="1800" dirty="0"/>
              <a:t>Ensure students are in college Guided Pathways discussions</a:t>
            </a:r>
          </a:p>
          <a:p>
            <a:pPr>
              <a:spcBef>
                <a:spcPts val="1600"/>
              </a:spcBef>
              <a:buFont typeface="Wingdings" panose="05000000000000000000" pitchFamily="2" charset="2"/>
              <a:buChar char="v"/>
            </a:pPr>
            <a:r>
              <a:rPr lang="en-US" sz="1800" dirty="0"/>
              <a:t>Encourage departments to invite students to meetings </a:t>
            </a:r>
          </a:p>
          <a:p>
            <a:pPr>
              <a:spcBef>
                <a:spcPts val="1600"/>
              </a:spcBef>
              <a:buFont typeface="Wingdings" panose="05000000000000000000" pitchFamily="2" charset="2"/>
              <a:buChar char="v"/>
            </a:pPr>
            <a:r>
              <a:rPr lang="en-US" sz="1800" dirty="0"/>
              <a:t>Organize town halls for larger issues</a:t>
            </a:r>
          </a:p>
          <a:p>
            <a:pPr marL="0" indent="0">
              <a:spcBef>
                <a:spcPts val="1600"/>
              </a:spcBef>
              <a:spcAft>
                <a:spcPts val="1600"/>
              </a:spcAft>
              <a:buNone/>
            </a:pPr>
            <a:endParaRPr lang="en-US" sz="1700" dirty="0"/>
          </a:p>
        </p:txBody>
      </p:sp>
      <p:sp>
        <p:nvSpPr>
          <p:cNvPr id="75" name="Slide Number Placeholder 3">
            <a:extLst>
              <a:ext uri="{FF2B5EF4-FFF2-40B4-BE49-F238E27FC236}">
                <a16:creationId xmlns:a16="http://schemas.microsoft.com/office/drawing/2014/main" id="{9A199B34-19CE-4A1D-9D7D-AFC5363CDB58}"/>
              </a:ext>
            </a:extLst>
          </p:cNvPr>
          <p:cNvSpPr>
            <a:spLocks noGrp="1"/>
          </p:cNvSpPr>
          <p:nvPr>
            <p:ph type="sldNum" sz="quarter" idx="10"/>
          </p:nvPr>
        </p:nvSpPr>
        <p:spPr>
          <a:xfrm>
            <a:off x="10437813" y="6356350"/>
            <a:ext cx="915987" cy="365125"/>
          </a:xfrm>
        </p:spPr>
        <p:txBody>
          <a:bodyPr/>
          <a:lstStyle/>
          <a:p>
            <a:pPr>
              <a:spcAft>
                <a:spcPts val="600"/>
              </a:spcAft>
              <a:defRPr/>
            </a:pPr>
            <a:fld id="{0154297E-07AE-1449-BCEE-4C04EBDD19BF}" type="slidenum">
              <a:rPr lang="en-US" altLang="en-US"/>
              <a:pPr>
                <a:spcAft>
                  <a:spcPts val="600"/>
                </a:spcAft>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3295515" y="1047022"/>
            <a:ext cx="8058283" cy="1042157"/>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Recap: Recommendations </a:t>
            </a:r>
            <a:endParaRPr dirty="0"/>
          </a:p>
        </p:txBody>
      </p:sp>
      <p:sp>
        <p:nvSpPr>
          <p:cNvPr id="140" name="Google Shape;140;p27"/>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marL="457200" indent="-457200">
              <a:buFont typeface="+mj-lt"/>
              <a:buAutoNum type="arabicPeriod"/>
            </a:pPr>
            <a:r>
              <a:rPr lang="en-US" dirty="0"/>
              <a:t>Partner with your local student governments on shared college goals  </a:t>
            </a:r>
          </a:p>
          <a:p>
            <a:pPr marL="457200" indent="-457200">
              <a:buFont typeface="+mj-lt"/>
              <a:buAutoNum type="arabicPeriod"/>
            </a:pPr>
            <a:r>
              <a:rPr lang="en" dirty="0"/>
              <a:t>Set up ongoing communication with your local student government </a:t>
            </a:r>
            <a:endParaRPr dirty="0"/>
          </a:p>
          <a:p>
            <a:pPr marL="457200" indent="-457200">
              <a:buFont typeface="+mj-lt"/>
              <a:buAutoNum type="arabicPeriod"/>
            </a:pPr>
            <a:r>
              <a:rPr lang="en-US" dirty="0"/>
              <a:t>Invite student leaders to your meetings, committees, and events, give them opportunities to participate </a:t>
            </a:r>
          </a:p>
          <a:p>
            <a:pPr marL="457200" indent="-457200">
              <a:buFont typeface="+mj-lt"/>
              <a:buAutoNum type="arabicPeriod"/>
            </a:pPr>
            <a:r>
              <a:rPr lang="en" dirty="0"/>
              <a:t>Ask your student government leaders to present on the SSCCC Anti-Racism Plan of Action at your local senate meeting </a:t>
            </a:r>
            <a:endParaRPr dirty="0"/>
          </a:p>
          <a:p>
            <a:pPr marL="457200" indent="-457200">
              <a:buFont typeface="+mj-lt"/>
              <a:buAutoNum type="arabicPeriod"/>
            </a:pPr>
            <a:r>
              <a:rPr lang="en" dirty="0"/>
              <a:t>Make a plan to address the areas of focus in the SSCCC Anti-Racism Plan of Action</a:t>
            </a:r>
            <a:endParaRPr dirty="0"/>
          </a:p>
          <a:p>
            <a:pPr marL="457200" indent="-457200">
              <a:buFont typeface="+mj-lt"/>
              <a:buAutoNum type="arabicPeriod"/>
            </a:pPr>
            <a:r>
              <a:rPr lang="en" dirty="0"/>
              <a:t>Partner with your local student governments on professional development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E85D-DC72-493A-AF87-9F381FF61CD8}"/>
              </a:ext>
            </a:extLst>
          </p:cNvPr>
          <p:cNvSpPr>
            <a:spLocks noGrp="1"/>
          </p:cNvSpPr>
          <p:nvPr>
            <p:ph type="title"/>
          </p:nvPr>
        </p:nvSpPr>
        <p:spPr/>
        <p:txBody>
          <a:bodyPr/>
          <a:lstStyle/>
          <a:p>
            <a:r>
              <a:rPr lang="en-US" dirty="0"/>
              <a:t>Share Out</a:t>
            </a:r>
          </a:p>
        </p:txBody>
      </p:sp>
      <p:sp>
        <p:nvSpPr>
          <p:cNvPr id="3" name="Content Placeholder 2">
            <a:extLst>
              <a:ext uri="{FF2B5EF4-FFF2-40B4-BE49-F238E27FC236}">
                <a16:creationId xmlns:a16="http://schemas.microsoft.com/office/drawing/2014/main" id="{1F0AE15C-D19E-47A5-BCA2-B95D02B49481}"/>
              </a:ext>
            </a:extLst>
          </p:cNvPr>
          <p:cNvSpPr>
            <a:spLocks noGrp="1"/>
          </p:cNvSpPr>
          <p:nvPr>
            <p:ph idx="1"/>
          </p:nvPr>
        </p:nvSpPr>
        <p:spPr>
          <a:xfrm>
            <a:off x="551432" y="2662568"/>
            <a:ext cx="11510272" cy="3569419"/>
          </a:xfrm>
        </p:spPr>
        <p:txBody>
          <a:bodyPr/>
          <a:lstStyle/>
          <a:p>
            <a:pPr algn="ctr"/>
            <a:r>
              <a:rPr lang="en-US" sz="4000" b="1" dirty="0">
                <a:effectLst>
                  <a:outerShdw blurRad="38100" dist="38100" dir="2700000" algn="tl">
                    <a:srgbClr val="000000">
                      <a:alpha val="43137"/>
                    </a:srgbClr>
                  </a:outerShdw>
                </a:effectLst>
              </a:rPr>
              <a:t>What ways have you engaged and collaborated with students on your campus?</a:t>
            </a:r>
          </a:p>
        </p:txBody>
      </p:sp>
      <p:sp>
        <p:nvSpPr>
          <p:cNvPr id="4" name="Slide Number Placeholder 3">
            <a:extLst>
              <a:ext uri="{FF2B5EF4-FFF2-40B4-BE49-F238E27FC236}">
                <a16:creationId xmlns:a16="http://schemas.microsoft.com/office/drawing/2014/main" id="{83E77E79-58E3-432A-8AC3-AF90CFF27C30}"/>
              </a:ext>
            </a:extLst>
          </p:cNvPr>
          <p:cNvSpPr>
            <a:spLocks noGrp="1"/>
          </p:cNvSpPr>
          <p:nvPr>
            <p:ph type="sldNum" sz="quarter" idx="10"/>
          </p:nvPr>
        </p:nvSpPr>
        <p:spPr/>
        <p:txBody>
          <a:bodyPr/>
          <a:lstStyle/>
          <a:p>
            <a:pPr>
              <a:defRPr/>
            </a:pPr>
            <a:fld id="{68B9F06C-3E18-7D4A-8620-170A4BF71910}" type="slidenum">
              <a:rPr lang="en-US" altLang="en-US" smtClean="0"/>
              <a:pPr>
                <a:defRPr/>
              </a:pPr>
              <a:t>24</a:t>
            </a:fld>
            <a:endParaRPr lang="en-US" altLang="en-US"/>
          </a:p>
        </p:txBody>
      </p:sp>
    </p:spTree>
    <p:extLst>
      <p:ext uri="{BB962C8B-B14F-4D97-AF65-F5344CB8AC3E}">
        <p14:creationId xmlns:p14="http://schemas.microsoft.com/office/powerpoint/2010/main" val="378573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Resources </a:t>
            </a:r>
            <a:endParaRPr dirty="0"/>
          </a:p>
        </p:txBody>
      </p:sp>
      <p:sp>
        <p:nvSpPr>
          <p:cNvPr id="146" name="Google Shape;146;p28"/>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u="sng">
                <a:solidFill>
                  <a:schemeClr val="hlink"/>
                </a:solidFill>
                <a:hlinkClick r:id="rId3"/>
              </a:rPr>
              <a:t>ASCCC Website </a:t>
            </a:r>
            <a:endParaRPr dirty="0"/>
          </a:p>
          <a:p>
            <a:pPr marL="0" indent="0">
              <a:spcBef>
                <a:spcPts val="1600"/>
              </a:spcBef>
              <a:buNone/>
            </a:pPr>
            <a:r>
              <a:rPr lang="en" u="sng">
                <a:solidFill>
                  <a:schemeClr val="hlink"/>
                </a:solidFill>
                <a:hlinkClick r:id="rId4"/>
              </a:rPr>
              <a:t>SSCCC Website </a:t>
            </a:r>
            <a:endParaRPr dirty="0"/>
          </a:p>
          <a:p>
            <a:pPr marL="0" indent="0">
              <a:spcBef>
                <a:spcPts val="1600"/>
              </a:spcBef>
              <a:buNone/>
            </a:pPr>
            <a:r>
              <a:rPr lang="en" u="sng">
                <a:solidFill>
                  <a:schemeClr val="hlink"/>
                </a:solidFill>
                <a:hlinkClick r:id="rId5"/>
              </a:rPr>
              <a:t>SSCCC Anti-Racism Plan of Action</a:t>
            </a:r>
            <a:endParaRPr dirty="0"/>
          </a:p>
          <a:p>
            <a:pPr marL="0" indent="0">
              <a:spcBef>
                <a:spcPts val="1600"/>
              </a:spcBef>
              <a:buNone/>
            </a:pPr>
            <a:r>
              <a:rPr lang="en" u="sng">
                <a:solidFill>
                  <a:schemeClr val="hlink"/>
                </a:solidFill>
                <a:hlinkClick r:id="rId6"/>
              </a:rPr>
              <a:t>DEI Compact Resolution</a:t>
            </a:r>
            <a:endParaRPr dirty="0"/>
          </a:p>
          <a:p>
            <a:pPr marL="0" indent="0">
              <a:spcBef>
                <a:spcPts val="1600"/>
              </a:spcBef>
              <a:buNone/>
            </a:pPr>
            <a:endParaRPr dirty="0"/>
          </a:p>
          <a:p>
            <a:pPr marL="0" indent="0">
              <a:spcBef>
                <a:spcPts val="1600"/>
              </a:spcBef>
              <a:buNone/>
            </a:pPr>
            <a:r>
              <a:rPr lang="en" u="sng">
                <a:solidFill>
                  <a:schemeClr val="hlink"/>
                </a:solidFill>
                <a:hlinkClick r:id="rId5"/>
              </a:rPr>
              <a:t> </a:t>
            </a:r>
            <a:endParaRPr dirty="0"/>
          </a:p>
          <a:p>
            <a:pPr marL="0" indent="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295515" y="963260"/>
            <a:ext cx="8058283" cy="1125919"/>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Breakout Description </a:t>
            </a:r>
            <a:endParaRPr dirty="0"/>
          </a:p>
        </p:txBody>
      </p:sp>
      <p:sp>
        <p:nvSpPr>
          <p:cNvPr id="61" name="Google Shape;61;p14"/>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Clr>
                <a:schemeClr val="dk1"/>
              </a:buClr>
              <a:buSzPts val="1100"/>
              <a:buNone/>
            </a:pPr>
            <a:r>
              <a:rPr lang="en-US" b="0" i="0" dirty="0">
                <a:solidFill>
                  <a:srgbClr val="666666"/>
                </a:solidFill>
                <a:effectLst/>
                <a:latin typeface="Calibri" panose="020F0502020204030204" pitchFamily="34" charset="0"/>
              </a:rPr>
              <a:t>Just like the academic senates work within the 10+ 1, student governments have 9+1 purview areas. Some of these areas overlap with the academic senate. Join this session to engage in discussions on the importance and value of centering the student voice and collaborating with student governments to support student success. Bring ideas and affirmations of your local senates making room for and being informed by student voices and experiences. Learn also how the ASCCC is working closely with the Student Senate for California Community Colleges (SSCCC) with a focus on equity and amplifying the voices of students.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B934-DC8B-4FEF-AFF6-FE25FECCD2B3}"/>
              </a:ext>
            </a:extLst>
          </p:cNvPr>
          <p:cNvSpPr>
            <a:spLocks noGrp="1"/>
          </p:cNvSpPr>
          <p:nvPr>
            <p:ph type="title"/>
          </p:nvPr>
        </p:nvSpPr>
        <p:spPr/>
        <p:txBody>
          <a:bodyPr/>
          <a:lstStyle/>
          <a:p>
            <a:r>
              <a:rPr lang="en-US" dirty="0"/>
              <a:t>Today, we will . . .</a:t>
            </a:r>
          </a:p>
        </p:txBody>
      </p:sp>
      <p:sp>
        <p:nvSpPr>
          <p:cNvPr id="3" name="Content Placeholder 2">
            <a:extLst>
              <a:ext uri="{FF2B5EF4-FFF2-40B4-BE49-F238E27FC236}">
                <a16:creationId xmlns:a16="http://schemas.microsoft.com/office/drawing/2014/main" id="{310B2353-FBF0-4CFB-AB19-39D431365C91}"/>
              </a:ext>
            </a:extLst>
          </p:cNvPr>
          <p:cNvSpPr>
            <a:spLocks noGrp="1"/>
          </p:cNvSpPr>
          <p:nvPr>
            <p:ph idx="1"/>
          </p:nvPr>
        </p:nvSpPr>
        <p:spPr>
          <a:xfrm>
            <a:off x="546456" y="3036366"/>
            <a:ext cx="11099087" cy="3198751"/>
          </a:xfrm>
        </p:spPr>
        <p:txBody>
          <a:bodyPr/>
          <a:lstStyle/>
          <a:p>
            <a:pPr>
              <a:buChar char="❖"/>
            </a:pPr>
            <a:r>
              <a:rPr lang="en-US" sz="2800" dirty="0">
                <a:latin typeface="Arial"/>
                <a:ea typeface="Arial"/>
                <a:cs typeface="Arial"/>
                <a:sym typeface="Arial"/>
              </a:rPr>
              <a:t>Review the history of participatory governance</a:t>
            </a:r>
          </a:p>
          <a:p>
            <a:pPr>
              <a:buChar char="❖"/>
            </a:pPr>
            <a:r>
              <a:rPr lang="en-US" sz="2800" dirty="0">
                <a:latin typeface="Arial"/>
                <a:ea typeface="Arial"/>
                <a:cs typeface="Arial"/>
                <a:sym typeface="Arial"/>
              </a:rPr>
              <a:t>Learn about the student 9+1 rights</a:t>
            </a:r>
          </a:p>
          <a:p>
            <a:pPr>
              <a:buChar char="❖"/>
            </a:pPr>
            <a:r>
              <a:rPr lang="en-US" sz="2800" dirty="0">
                <a:latin typeface="Arial"/>
                <a:ea typeface="Arial"/>
                <a:cs typeface="Arial"/>
                <a:sym typeface="Arial"/>
              </a:rPr>
              <a:t>Discuss how the 10+1 areas overlap with student 9+1</a:t>
            </a:r>
          </a:p>
          <a:p>
            <a:pPr>
              <a:buChar char="❖"/>
            </a:pPr>
            <a:r>
              <a:rPr lang="en-US" sz="2800" dirty="0">
                <a:latin typeface="Arial"/>
                <a:ea typeface="Arial"/>
                <a:cs typeface="Arial"/>
                <a:sym typeface="Arial"/>
              </a:rPr>
              <a:t>Learn ways students and faculty can partner in governance</a:t>
            </a:r>
          </a:p>
        </p:txBody>
      </p:sp>
      <p:sp>
        <p:nvSpPr>
          <p:cNvPr id="4" name="Slide Number Placeholder 3">
            <a:extLst>
              <a:ext uri="{FF2B5EF4-FFF2-40B4-BE49-F238E27FC236}">
                <a16:creationId xmlns:a16="http://schemas.microsoft.com/office/drawing/2014/main" id="{AC1182D7-22FE-45B6-9744-3E958C52D2AE}"/>
              </a:ext>
            </a:extLst>
          </p:cNvPr>
          <p:cNvSpPr>
            <a:spLocks noGrp="1"/>
          </p:cNvSpPr>
          <p:nvPr>
            <p:ph type="sldNum" sz="quarter" idx="10"/>
          </p:nvPr>
        </p:nvSpPr>
        <p:spPr/>
        <p:txBody>
          <a:bodyPr/>
          <a:lstStyle/>
          <a:p>
            <a:pPr>
              <a:defRPr/>
            </a:pPr>
            <a:fld id="{68B9F06C-3E18-7D4A-8620-170A4BF71910}" type="slidenum">
              <a:rPr lang="en-US" altLang="en-US" smtClean="0"/>
              <a:pPr>
                <a:defRPr/>
              </a:pPr>
              <a:t>4</a:t>
            </a:fld>
            <a:endParaRPr lang="en-US" altLang="en-US"/>
          </a:p>
        </p:txBody>
      </p:sp>
    </p:spTree>
    <p:extLst>
      <p:ext uri="{BB962C8B-B14F-4D97-AF65-F5344CB8AC3E}">
        <p14:creationId xmlns:p14="http://schemas.microsoft.com/office/powerpoint/2010/main" val="23834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89EF-12AC-409F-9AE4-416B2E3C1BCB}"/>
              </a:ext>
            </a:extLst>
          </p:cNvPr>
          <p:cNvSpPr>
            <a:spLocks noGrp="1"/>
          </p:cNvSpPr>
          <p:nvPr>
            <p:ph type="title"/>
          </p:nvPr>
        </p:nvSpPr>
        <p:spPr/>
        <p:txBody>
          <a:bodyPr>
            <a:normAutofit/>
          </a:bodyPr>
          <a:lstStyle/>
          <a:p>
            <a:r>
              <a:rPr lang="en-US" dirty="0"/>
              <a:t>Pair Share</a:t>
            </a:r>
          </a:p>
        </p:txBody>
      </p:sp>
      <p:graphicFrame>
        <p:nvGraphicFramePr>
          <p:cNvPr id="22" name="Text Placeholder 3">
            <a:extLst>
              <a:ext uri="{FF2B5EF4-FFF2-40B4-BE49-F238E27FC236}">
                <a16:creationId xmlns:a16="http://schemas.microsoft.com/office/drawing/2014/main" id="{E5F63CB6-D553-41CB-B89E-318A0B17D006}"/>
              </a:ext>
            </a:extLst>
          </p:cNvPr>
          <p:cNvGraphicFramePr>
            <a:graphicFrameLocks noGrp="1"/>
          </p:cNvGraphicFramePr>
          <p:nvPr>
            <p:ph idx="1"/>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21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9148-2A24-4CD6-AE18-50A215EF3484}"/>
              </a:ext>
            </a:extLst>
          </p:cNvPr>
          <p:cNvSpPr>
            <a:spLocks noGrp="1"/>
          </p:cNvSpPr>
          <p:nvPr>
            <p:ph type="title"/>
          </p:nvPr>
        </p:nvSpPr>
        <p:spPr>
          <a:xfrm>
            <a:off x="3295515" y="403412"/>
            <a:ext cx="8058283" cy="1685768"/>
          </a:xfrm>
        </p:spPr>
        <p:txBody>
          <a:bodyPr vert="horz" wrap="square" lIns="91440" tIns="45720" rIns="91440" bIns="45720" rtlCol="0" anchor="ctr">
            <a:normAutofit/>
          </a:bodyPr>
          <a:lstStyle/>
          <a:p>
            <a:r>
              <a:rPr lang="en-US" dirty="0"/>
              <a:t>Volunteers</a:t>
            </a:r>
          </a:p>
        </p:txBody>
      </p:sp>
      <p:sp>
        <p:nvSpPr>
          <p:cNvPr id="12" name="Slide Number Placeholder 3">
            <a:extLst>
              <a:ext uri="{FF2B5EF4-FFF2-40B4-BE49-F238E27FC236}">
                <a16:creationId xmlns:a16="http://schemas.microsoft.com/office/drawing/2014/main" id="{E2C3243F-A43C-4720-BE89-D70ED3ABEFFE}"/>
              </a:ext>
            </a:extLst>
          </p:cNvPr>
          <p:cNvSpPr>
            <a:spLocks noGrp="1"/>
          </p:cNvSpPr>
          <p:nvPr>
            <p:ph type="sldNum" sz="quarter" idx="10"/>
          </p:nvPr>
        </p:nvSpPr>
        <p:spPr>
          <a:xfrm>
            <a:off x="10437813" y="6356350"/>
            <a:ext cx="915987" cy="365125"/>
          </a:xfrm>
        </p:spPr>
        <p:txBody>
          <a:bodyPr/>
          <a:lstStyle/>
          <a:p>
            <a:pPr>
              <a:spcAft>
                <a:spcPts val="600"/>
              </a:spcAft>
              <a:defRPr/>
            </a:pPr>
            <a:fld id="{68B9F06C-3E18-7D4A-8620-170A4BF71910}" type="slidenum">
              <a:rPr lang="en-US" altLang="en-US"/>
              <a:pPr>
                <a:spcAft>
                  <a:spcPts val="600"/>
                </a:spcAft>
                <a:defRPr/>
              </a:pPr>
              <a:t>6</a:t>
            </a:fld>
            <a:endParaRPr lang="en-US" altLang="en-US"/>
          </a:p>
        </p:txBody>
      </p:sp>
      <p:pic>
        <p:nvPicPr>
          <p:cNvPr id="4" name="Picture 3">
            <a:extLst>
              <a:ext uri="{FF2B5EF4-FFF2-40B4-BE49-F238E27FC236}">
                <a16:creationId xmlns:a16="http://schemas.microsoft.com/office/drawing/2014/main" id="{2B0B2E06-DE7A-4B16-8284-49A721C22752}"/>
              </a:ext>
            </a:extLst>
          </p:cNvPr>
          <p:cNvPicPr>
            <a:picLocks noChangeAspect="1"/>
          </p:cNvPicPr>
          <p:nvPr/>
        </p:nvPicPr>
        <p:blipFill>
          <a:blip r:embed="rId2"/>
          <a:stretch>
            <a:fillRect/>
          </a:stretch>
        </p:blipFill>
        <p:spPr>
          <a:xfrm>
            <a:off x="2380232" y="2628900"/>
            <a:ext cx="5144518" cy="2880930"/>
          </a:xfrm>
          <a:prstGeom prst="rect">
            <a:avLst/>
          </a:prstGeom>
        </p:spPr>
      </p:pic>
    </p:spTree>
    <p:extLst>
      <p:ext uri="{BB962C8B-B14F-4D97-AF65-F5344CB8AC3E}">
        <p14:creationId xmlns:p14="http://schemas.microsoft.com/office/powerpoint/2010/main" val="287163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720DB-6189-4F3E-8F07-612D45CD5DC9}"/>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Keys to Decision Making</a:t>
            </a:r>
          </a:p>
        </p:txBody>
      </p:sp>
      <p:sp>
        <p:nvSpPr>
          <p:cNvPr id="5" name="Content Placeholder 4">
            <a:extLst>
              <a:ext uri="{FF2B5EF4-FFF2-40B4-BE49-F238E27FC236}">
                <a16:creationId xmlns:a16="http://schemas.microsoft.com/office/drawing/2014/main" id="{8C0B510F-C969-43CB-9A92-8754672068D9}"/>
              </a:ext>
            </a:extLst>
          </p:cNvPr>
          <p:cNvSpPr>
            <a:spLocks noGrp="1"/>
          </p:cNvSpPr>
          <p:nvPr>
            <p:ph idx="1"/>
          </p:nvPr>
        </p:nvSpPr>
        <p:spPr>
          <a:xfrm>
            <a:off x="829994" y="2892829"/>
            <a:ext cx="10523806" cy="3339158"/>
          </a:xfrm>
        </p:spPr>
        <p:txBody>
          <a:bodyPr>
            <a:normAutofit/>
          </a:bodyPr>
          <a:lstStyle/>
          <a:p>
            <a:pPr lvl="1">
              <a:spcAft>
                <a:spcPts val="1200"/>
              </a:spcAft>
            </a:pPr>
            <a:r>
              <a:rPr lang="en-US" sz="3600" dirty="0"/>
              <a:t>Good decisions require </a:t>
            </a:r>
            <a:r>
              <a:rPr lang="en-US" sz="3600" b="1" cap="all" dirty="0"/>
              <a:t>good information</a:t>
            </a:r>
          </a:p>
          <a:p>
            <a:pPr lvl="1">
              <a:spcAft>
                <a:spcPts val="1200"/>
              </a:spcAft>
            </a:pPr>
            <a:r>
              <a:rPr lang="en-US" sz="3600" dirty="0"/>
              <a:t>Good decisions require </a:t>
            </a:r>
            <a:r>
              <a:rPr lang="en-US" sz="3600" b="1" dirty="0"/>
              <a:t>ALL VOICES </a:t>
            </a:r>
            <a:r>
              <a:rPr lang="en-US" sz="3600" dirty="0"/>
              <a:t>to be </a:t>
            </a:r>
            <a:r>
              <a:rPr lang="en-US" sz="3600" dirty="0">
                <a:effectLst>
                  <a:outerShdw blurRad="38100" dist="38100" dir="2700000" algn="tl">
                    <a:srgbClr val="000000">
                      <a:alpha val="43137"/>
                    </a:srgbClr>
                  </a:outerShdw>
                </a:effectLst>
              </a:rPr>
              <a:t>heard</a:t>
            </a:r>
            <a:r>
              <a:rPr lang="en-US" sz="3600" dirty="0"/>
              <a:t> and </a:t>
            </a:r>
            <a:r>
              <a:rPr lang="en-US" sz="3600" dirty="0">
                <a:effectLst>
                  <a:outerShdw blurRad="38100" dist="38100" dir="2700000" algn="tl">
                    <a:srgbClr val="000000">
                      <a:alpha val="43137"/>
                    </a:srgbClr>
                  </a:outerShdw>
                </a:effectLst>
              </a:rPr>
              <a:t>welcomed</a:t>
            </a:r>
          </a:p>
        </p:txBody>
      </p:sp>
    </p:spTree>
    <p:extLst>
      <p:ext uri="{BB962C8B-B14F-4D97-AF65-F5344CB8AC3E}">
        <p14:creationId xmlns:p14="http://schemas.microsoft.com/office/powerpoint/2010/main" val="40784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F08F-DBC4-495B-914F-0D22A9FB839E}"/>
              </a:ext>
            </a:extLst>
          </p:cNvPr>
          <p:cNvSpPr>
            <a:spLocks noGrp="1"/>
          </p:cNvSpPr>
          <p:nvPr>
            <p:ph type="title"/>
          </p:nvPr>
        </p:nvSpPr>
        <p:spPr>
          <a:xfrm>
            <a:off x="3295515" y="403412"/>
            <a:ext cx="8058283" cy="1685768"/>
          </a:xfrm>
        </p:spPr>
        <p:txBody>
          <a:bodyPr wrap="square" anchor="ctr">
            <a:normAutofit/>
          </a:bodyPr>
          <a:lstStyle/>
          <a:p>
            <a:r>
              <a:rPr lang="en-US" dirty="0"/>
              <a:t>History of Participatory Governance</a:t>
            </a:r>
          </a:p>
        </p:txBody>
      </p:sp>
      <p:sp>
        <p:nvSpPr>
          <p:cNvPr id="4" name="Slide Number Placeholder 3">
            <a:extLst>
              <a:ext uri="{FF2B5EF4-FFF2-40B4-BE49-F238E27FC236}">
                <a16:creationId xmlns:a16="http://schemas.microsoft.com/office/drawing/2014/main" id="{FC81EAC7-D520-4CA4-9D01-4389611C53E2}"/>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68B9F06C-3E18-7D4A-8620-170A4BF71910}" type="slidenum">
              <a:rPr lang="en-US" altLang="en-US" smtClean="0"/>
              <a:pPr>
                <a:spcAft>
                  <a:spcPts val="600"/>
                </a:spcAft>
                <a:defRPr/>
              </a:pPr>
              <a:t>8</a:t>
            </a:fld>
            <a:endParaRPr lang="en-US" altLang="en-US"/>
          </a:p>
        </p:txBody>
      </p:sp>
      <p:graphicFrame>
        <p:nvGraphicFramePr>
          <p:cNvPr id="26" name="Content Placeholder 2">
            <a:extLst>
              <a:ext uri="{FF2B5EF4-FFF2-40B4-BE49-F238E27FC236}">
                <a16:creationId xmlns:a16="http://schemas.microsoft.com/office/drawing/2014/main" id="{84C20233-F154-4F60-856F-DF1B323B781F}"/>
              </a:ext>
            </a:extLst>
          </p:cNvPr>
          <p:cNvGraphicFramePr>
            <a:graphicFrameLocks noGrp="1"/>
          </p:cNvGraphicFramePr>
          <p:nvPr>
            <p:ph idx="1"/>
            <p:extLst>
              <p:ext uri="{D42A27DB-BD31-4B8C-83A1-F6EECF244321}">
                <p14:modId xmlns:p14="http://schemas.microsoft.com/office/powerpoint/2010/main" val="3369648101"/>
              </p:ext>
            </p:extLst>
          </p:nvPr>
        </p:nvGraphicFramePr>
        <p:xfrm>
          <a:off x="829993" y="2662568"/>
          <a:ext cx="10666317"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711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05E029C-D65F-4614-93D9-A88935942A0D}"/>
              </a:ext>
            </a:extLst>
          </p:cNvPr>
          <p:cNvSpPr>
            <a:spLocks noGrp="1" noChangeArrowheads="1"/>
          </p:cNvSpPr>
          <p:nvPr>
            <p:ph type="title"/>
          </p:nvPr>
        </p:nvSpPr>
        <p:spPr/>
        <p:txBody>
          <a:bodyPr/>
          <a:lstStyle/>
          <a:p>
            <a:r>
              <a:rPr lang="en-US" altLang="en-US" dirty="0"/>
              <a:t>AB 1725 History</a:t>
            </a:r>
          </a:p>
        </p:txBody>
      </p:sp>
      <p:graphicFrame>
        <p:nvGraphicFramePr>
          <p:cNvPr id="2332" name="Group 284">
            <a:extLst>
              <a:ext uri="{FF2B5EF4-FFF2-40B4-BE49-F238E27FC236}">
                <a16:creationId xmlns:a16="http://schemas.microsoft.com/office/drawing/2014/main" id="{FABDB6F3-2147-4281-B518-645E5A3106DC}"/>
              </a:ext>
            </a:extLst>
          </p:cNvPr>
          <p:cNvGraphicFramePr>
            <a:graphicFrameLocks noGrp="1"/>
          </p:cNvGraphicFramePr>
          <p:nvPr>
            <p:ph idx="1"/>
            <p:extLst>
              <p:ext uri="{D42A27DB-BD31-4B8C-83A1-F6EECF244321}">
                <p14:modId xmlns:p14="http://schemas.microsoft.com/office/powerpoint/2010/main" val="3015126213"/>
              </p:ext>
            </p:extLst>
          </p:nvPr>
        </p:nvGraphicFramePr>
        <p:xfrm>
          <a:off x="830263" y="2662238"/>
          <a:ext cx="10952235" cy="4395851"/>
        </p:xfrm>
        <a:graphic>
          <a:graphicData uri="http://schemas.openxmlformats.org/drawingml/2006/table">
            <a:tbl>
              <a:tblPr/>
              <a:tblGrid>
                <a:gridCol w="1227570">
                  <a:extLst>
                    <a:ext uri="{9D8B030D-6E8A-4147-A177-3AD203B41FA5}">
                      <a16:colId xmlns:a16="http://schemas.microsoft.com/office/drawing/2014/main" val="1259998596"/>
                    </a:ext>
                  </a:extLst>
                </a:gridCol>
                <a:gridCol w="4635361">
                  <a:extLst>
                    <a:ext uri="{9D8B030D-6E8A-4147-A177-3AD203B41FA5}">
                      <a16:colId xmlns:a16="http://schemas.microsoft.com/office/drawing/2014/main" val="2436738057"/>
                    </a:ext>
                  </a:extLst>
                </a:gridCol>
                <a:gridCol w="1201996">
                  <a:extLst>
                    <a:ext uri="{9D8B030D-6E8A-4147-A177-3AD203B41FA5}">
                      <a16:colId xmlns:a16="http://schemas.microsoft.com/office/drawing/2014/main" val="3034840681"/>
                    </a:ext>
                  </a:extLst>
                </a:gridCol>
                <a:gridCol w="3887308">
                  <a:extLst>
                    <a:ext uri="{9D8B030D-6E8A-4147-A177-3AD203B41FA5}">
                      <a16:colId xmlns:a16="http://schemas.microsoft.com/office/drawing/2014/main" val="4289735445"/>
                    </a:ext>
                  </a:extLst>
                </a:gridCol>
              </a:tblGrid>
              <a:tr h="1044575">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2400" b="1" i="0" u="none" strike="noStrike" cap="none" normalizeH="0" baseline="0">
                          <a:ln>
                            <a:noFill/>
                          </a:ln>
                          <a:solidFill>
                            <a:schemeClr val="tx1"/>
                          </a:solidFill>
                          <a:effectLst/>
                          <a:latin typeface="Arial" panose="020B0604020202020204" pitchFamily="34" charset="0"/>
                        </a:rPr>
                        <a:t>1984</a:t>
                      </a:r>
                    </a:p>
                  </a:txBody>
                  <a:tcPr horzOverflow="overflow">
                    <a:lnL cap="flat">
                      <a:noFill/>
                    </a:lnL>
                    <a:lnR>
                      <a:noFill/>
                    </a:lnR>
                    <a:lnT cap="flat">
                      <a:noFill/>
                    </a:lnT>
                    <a:lnB>
                      <a:noFill/>
                    </a:lnB>
                    <a:lnTlToBr>
                      <a:noFill/>
                    </a:lnTlToBr>
                    <a:lnBlToTr>
                      <a:noFill/>
                    </a:lnBlToTr>
                    <a:noFill/>
                  </a:tcPr>
                </a:tc>
                <a:tc>
                  <a:txBody>
                    <a:bodyPr/>
                    <a:lstStyle>
                      <a:lvl1pPr marL="233363" indent="-233363">
                        <a:tabLst>
                          <a:tab pos="457200" algn="l"/>
                        </a:tabLst>
                        <a:defRPr sz="2400">
                          <a:solidFill>
                            <a:schemeClr val="tx1"/>
                          </a:solidFill>
                          <a:latin typeface="Arial" panose="020B0604020202020204" pitchFamily="34" charset="0"/>
                        </a:defRPr>
                      </a:lvl1pPr>
                      <a:lvl2pPr marL="465138" indent="-7938">
                        <a:tabLst>
                          <a:tab pos="457200" algn="l"/>
                        </a:tabLst>
                        <a:defRPr sz="2000">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buSzPct val="80000"/>
                        <a:tabLst>
                          <a:tab pos="457200" algn="l"/>
                        </a:tabLst>
                        <a:defRPr sz="1600">
                          <a:solidFill>
                            <a:schemeClr val="tx1"/>
                          </a:solidFill>
                          <a:latin typeface="Arial" panose="020B0604020202020204" pitchFamily="34" charset="0"/>
                        </a:defRPr>
                      </a:lvl4pPr>
                      <a:lvl5pPr>
                        <a:buSzPct val="65000"/>
                        <a:tabLst>
                          <a:tab pos="457200" algn="l"/>
                        </a:tabLst>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tabLst>
                          <a:tab pos="457200" algn="l"/>
                        </a:tabLst>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tabLst>
                          <a:tab pos="457200" algn="l"/>
                        </a:tabLst>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tabLst>
                          <a:tab pos="457200" algn="l"/>
                        </a:tabLst>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tabLst>
                          <a:tab pos="457200" algn="l"/>
                        </a:tabLst>
                        <a:defRPr sz="1600">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tab pos="457200" algn="l"/>
                        </a:tabLst>
                      </a:pPr>
                      <a:r>
                        <a:rPr kumimoji="0" lang="en-US" altLang="en-US" sz="1600" b="1" i="0" u="none" strike="noStrike" cap="none" normalizeH="0" baseline="0" dirty="0">
                          <a:ln>
                            <a:noFill/>
                          </a:ln>
                          <a:solidFill>
                            <a:schemeClr val="tx1"/>
                          </a:solidFill>
                          <a:effectLst/>
                          <a:latin typeface="Arial" panose="020B0604020202020204" pitchFamily="34" charset="0"/>
                        </a:rPr>
                        <a:t>CEOs call for review (January)</a:t>
                      </a:r>
                    </a:p>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tab pos="457200" algn="l"/>
                        </a:tabLst>
                      </a:pPr>
                      <a:r>
                        <a:rPr kumimoji="0" lang="en-US" altLang="en-US" sz="1600" b="1" i="0" u="none" strike="noStrike" cap="none" normalizeH="0" baseline="0" dirty="0">
                          <a:ln>
                            <a:noFill/>
                          </a:ln>
                          <a:solidFill>
                            <a:schemeClr val="tx1"/>
                          </a:solidFill>
                          <a:effectLst/>
                          <a:latin typeface="Arial" panose="020B0604020202020204" pitchFamily="34" charset="0"/>
                        </a:rPr>
                        <a:t>Legislation establishes Commission for Review of Master Plan </a:t>
                      </a:r>
                    </a:p>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tab pos="457200" algn="l"/>
                        </a:tabLst>
                      </a:pPr>
                      <a:r>
                        <a:rPr kumimoji="0" lang="en-US" altLang="en-US" sz="1600" b="1" i="0" u="none" strike="noStrike" cap="none" normalizeH="0" baseline="0" dirty="0">
                          <a:ln>
                            <a:noFill/>
                          </a:ln>
                          <a:solidFill>
                            <a:schemeClr val="tx1"/>
                          </a:solidFill>
                          <a:effectLst/>
                          <a:latin typeface="Arial" panose="020B0604020202020204" pitchFamily="34" charset="0"/>
                        </a:rPr>
                        <a:t>Initial study of community colleges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tab pos="457200" algn="l"/>
                        </a:tabLst>
                      </a:pPr>
                      <a:endParaRPr kumimoji="0" lang="en-US" altLang="en-US" sz="900" b="1" i="0" u="none" strike="noStrike" cap="none" normalizeH="0" baseline="0" dirty="0">
                        <a:ln>
                          <a:noFill/>
                        </a:ln>
                        <a:solidFill>
                          <a:schemeClr val="tx1"/>
                        </a:solidFill>
                        <a:effectLst/>
                        <a:latin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a:tabLst>
                          <a:tab pos="455613" algn="l"/>
                        </a:tabLst>
                        <a:defRPr sz="2400">
                          <a:solidFill>
                            <a:schemeClr val="tx1"/>
                          </a:solidFill>
                          <a:latin typeface="Arial" panose="020B0604020202020204" pitchFamily="34" charset="0"/>
                        </a:defRPr>
                      </a:lvl1pPr>
                      <a:lvl2pPr>
                        <a:tabLst>
                          <a:tab pos="455613" algn="l"/>
                        </a:tabLst>
                        <a:defRPr sz="2000">
                          <a:solidFill>
                            <a:schemeClr val="tx1"/>
                          </a:solidFill>
                          <a:latin typeface="Arial" panose="020B0604020202020204" pitchFamily="34" charset="0"/>
                        </a:defRPr>
                      </a:lvl2pPr>
                      <a:lvl3pPr>
                        <a:tabLst>
                          <a:tab pos="455613" algn="l"/>
                        </a:tabLst>
                        <a:defRPr>
                          <a:solidFill>
                            <a:schemeClr val="tx1"/>
                          </a:solidFill>
                          <a:latin typeface="Arial" panose="020B0604020202020204" pitchFamily="34" charset="0"/>
                        </a:defRPr>
                      </a:lvl3pPr>
                      <a:lvl4pPr>
                        <a:buSzPct val="80000"/>
                        <a:tabLst>
                          <a:tab pos="455613" algn="l"/>
                        </a:tabLst>
                        <a:defRPr sz="1600">
                          <a:solidFill>
                            <a:schemeClr val="tx1"/>
                          </a:solidFill>
                          <a:latin typeface="Arial" panose="020B0604020202020204" pitchFamily="34" charset="0"/>
                        </a:defRPr>
                      </a:lvl4pPr>
                      <a:lvl5pPr>
                        <a:buSzPct val="65000"/>
                        <a:tabLst>
                          <a:tab pos="455613" algn="l"/>
                        </a:tabLst>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tabLst>
                          <a:tab pos="455613" algn="l"/>
                        </a:tabLst>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tabLst>
                          <a:tab pos="455613" algn="l"/>
                        </a:tabLst>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tabLst>
                          <a:tab pos="455613" algn="l"/>
                        </a:tabLst>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tabLst>
                          <a:tab pos="455613" algn="l"/>
                        </a:tabLs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tab pos="455613" algn="l"/>
                        </a:tabLst>
                      </a:pPr>
                      <a:r>
                        <a:rPr kumimoji="0" lang="en-US" altLang="en-US" sz="2400" b="1" i="0" u="none" strike="noStrike" cap="none" normalizeH="0" baseline="0">
                          <a:ln>
                            <a:noFill/>
                          </a:ln>
                          <a:solidFill>
                            <a:schemeClr val="tx1"/>
                          </a:solidFill>
                          <a:effectLst/>
                          <a:latin typeface="Arial" panose="020B0604020202020204" pitchFamily="34" charset="0"/>
                        </a:rPr>
                        <a:t>1987</a:t>
                      </a:r>
                    </a:p>
                  </a:txBody>
                  <a:tcPr horzOverflow="overflow">
                    <a:lnL>
                      <a:noFill/>
                    </a:lnL>
                    <a:lnR>
                      <a:noFill/>
                    </a:lnR>
                    <a:lnT cap="flat">
                      <a:noFill/>
                    </a:lnT>
                    <a:lnB>
                      <a:noFill/>
                    </a:lnB>
                    <a:lnTlToBr>
                      <a:noFill/>
                    </a:lnTlToBr>
                    <a:lnBlToTr>
                      <a:noFill/>
                    </a:lnBlToTr>
                    <a:noFill/>
                  </a:tcPr>
                </a:tc>
                <a:tc>
                  <a:txBody>
                    <a:bodyPr/>
                    <a:lstStyle>
                      <a:lvl1pPr marL="233363" indent="-233363" defTabSz="922338">
                        <a:defRPr sz="2400">
                          <a:solidFill>
                            <a:schemeClr val="tx1"/>
                          </a:solidFill>
                          <a:latin typeface="Arial" panose="020B0604020202020204" pitchFamily="34" charset="0"/>
                        </a:defRPr>
                      </a:lvl1pPr>
                      <a:lvl2pPr defTabSz="922338">
                        <a:defRPr sz="2000">
                          <a:solidFill>
                            <a:schemeClr val="tx1"/>
                          </a:solidFill>
                          <a:latin typeface="Arial" panose="020B0604020202020204" pitchFamily="34" charset="0"/>
                        </a:defRPr>
                      </a:lvl2pPr>
                      <a:lvl3pPr defTabSz="922338">
                        <a:defRPr>
                          <a:solidFill>
                            <a:schemeClr val="tx1"/>
                          </a:solidFill>
                          <a:latin typeface="Arial" panose="020B0604020202020204" pitchFamily="34" charset="0"/>
                        </a:defRPr>
                      </a:lvl3pPr>
                      <a:lvl4pPr defTabSz="922338">
                        <a:buSzPct val="80000"/>
                        <a:defRPr sz="1600">
                          <a:solidFill>
                            <a:schemeClr val="tx1"/>
                          </a:solidFill>
                          <a:latin typeface="Arial" panose="020B0604020202020204" pitchFamily="34" charset="0"/>
                        </a:defRPr>
                      </a:lvl4pPr>
                      <a:lvl5pPr defTabSz="922338">
                        <a:buSzPct val="65000"/>
                        <a:defRPr sz="1600">
                          <a:solidFill>
                            <a:schemeClr val="tx1"/>
                          </a:solidFill>
                          <a:latin typeface="Arial" panose="020B0604020202020204" pitchFamily="34" charset="0"/>
                        </a:defRPr>
                      </a:lvl5pPr>
                      <a:lvl6pPr defTabSz="922338"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defTabSz="922338"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defTabSz="922338"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defTabSz="922338"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285750" marR="0" lvl="0" indent="-285750" algn="l" defTabSz="922338"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Legislative Committee report (January) </a:t>
                      </a:r>
                      <a:r>
                        <a:rPr kumimoji="0" lang="en-US" altLang="en-US" sz="1600" b="1" i="1" u="none" strike="noStrike" cap="none" normalizeH="0" baseline="0" dirty="0">
                          <a:ln>
                            <a:noFill/>
                          </a:ln>
                          <a:solidFill>
                            <a:schemeClr val="tx1"/>
                          </a:solidFill>
                          <a:effectLst/>
                          <a:latin typeface="Arial" panose="020B0604020202020204" pitchFamily="34" charset="0"/>
                        </a:rPr>
                        <a:t>Building California’s Community Colleges</a:t>
                      </a:r>
                      <a:endParaRPr kumimoji="0" lang="en-US" altLang="en-US" sz="1600" b="1" i="0" u="none" strike="noStrike" cap="none" normalizeH="0" baseline="0" dirty="0">
                        <a:ln>
                          <a:noFill/>
                        </a:ln>
                        <a:solidFill>
                          <a:schemeClr val="tx1"/>
                        </a:solidFill>
                        <a:effectLst/>
                        <a:latin typeface="Arial" panose="020B0604020202020204" pitchFamily="34"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993190570"/>
                  </a:ext>
                </a:extLst>
              </a:tr>
              <a:tr h="823913">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2400" b="1" i="0" u="none" strike="noStrike" cap="none" normalizeH="0" baseline="0">
                          <a:ln>
                            <a:noFill/>
                          </a:ln>
                          <a:solidFill>
                            <a:schemeClr val="tx1"/>
                          </a:solidFill>
                          <a:effectLst/>
                          <a:latin typeface="Arial" panose="020B0604020202020204" pitchFamily="34" charset="0"/>
                        </a:rPr>
                        <a:t>1985</a:t>
                      </a:r>
                    </a:p>
                  </a:txBody>
                  <a:tcPr horzOverflow="overflow">
                    <a:lnL cap="flat">
                      <a:noFill/>
                    </a:lnL>
                    <a:lnR>
                      <a:noFill/>
                    </a:lnR>
                    <a:lnT>
                      <a:noFill/>
                    </a:lnT>
                    <a:lnB>
                      <a:noFill/>
                    </a:lnB>
                    <a:lnTlToBr>
                      <a:noFill/>
                    </a:lnTlToBr>
                    <a:lnBlToTr>
                      <a:noFill/>
                    </a:lnBlToTr>
                    <a:noFill/>
                  </a:tcPr>
                </a:tc>
                <a:tc>
                  <a:txBody>
                    <a:bodyPr/>
                    <a:lstStyle>
                      <a:lvl1pPr marL="233363" indent="-233363">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Committees, studies,  consultants, hearings</a:t>
                      </a:r>
                    </a:p>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Californians for Community Colleges </a:t>
                      </a:r>
                      <a:r>
                        <a:rPr kumimoji="0" lang="en-US" altLang="en-US" sz="1600" b="1" i="1" u="none" strike="noStrike" cap="none" normalizeH="0" baseline="0" dirty="0">
                          <a:ln>
                            <a:noFill/>
                          </a:ln>
                          <a:solidFill>
                            <a:schemeClr val="tx1"/>
                          </a:solidFill>
                          <a:effectLst/>
                          <a:latin typeface="Arial" panose="020B0604020202020204" pitchFamily="34" charset="0"/>
                        </a:rPr>
                        <a:t>Toward Excellence</a:t>
                      </a:r>
                    </a:p>
                    <a:p>
                      <a:pPr marL="233363" marR="0" lvl="0" indent="-233363"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en-US" altLang="en-US" sz="1000" b="1" i="0" u="none" strike="noStrike" cap="none" normalizeH="0" baseline="0" dirty="0">
                        <a:ln>
                          <a:noFill/>
                        </a:ln>
                        <a:solidFill>
                          <a:schemeClr val="tx1"/>
                        </a:solidFill>
                        <a:effectLst/>
                        <a:latin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2400" b="1" i="0" u="none" strike="noStrike" cap="none" normalizeH="0" baseline="0">
                          <a:ln>
                            <a:noFill/>
                          </a:ln>
                          <a:solidFill>
                            <a:schemeClr val="tx1"/>
                          </a:solidFill>
                          <a:effectLst/>
                          <a:latin typeface="Arial" panose="020B0604020202020204" pitchFamily="34" charset="0"/>
                        </a:rPr>
                        <a:t>1988</a:t>
                      </a:r>
                    </a:p>
                  </a:txBody>
                  <a:tcPr horzOverflow="overflow">
                    <a:lnL>
                      <a:noFill/>
                    </a:lnL>
                    <a:lnR>
                      <a:noFill/>
                    </a:lnR>
                    <a:lnT>
                      <a:noFill/>
                    </a:lnT>
                    <a:lnB>
                      <a:noFill/>
                    </a:lnB>
                    <a:lnTlToBr>
                      <a:noFill/>
                    </a:lnTlToBr>
                    <a:lnBlToTr>
                      <a:noFill/>
                    </a:lnBlToTr>
                    <a:noFill/>
                  </a:tcPr>
                </a:tc>
                <a:tc>
                  <a:txBody>
                    <a:bodyPr/>
                    <a:lstStyle>
                      <a:lvl1pPr marL="233363" indent="-233363">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AB 1725 signed by governor (September)</a:t>
                      </a:r>
                    </a:p>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Vote: Assembly--74-1 and Senate--38-0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97219358"/>
                  </a:ext>
                </a:extLst>
              </a:tr>
              <a:tr h="755650">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2400" b="1" i="0" u="none" strike="noStrike" cap="none" normalizeH="0" baseline="0">
                          <a:ln>
                            <a:noFill/>
                          </a:ln>
                          <a:solidFill>
                            <a:schemeClr val="tx1"/>
                          </a:solidFill>
                          <a:effectLst/>
                          <a:latin typeface="Arial" panose="020B0604020202020204" pitchFamily="34" charset="0"/>
                        </a:rPr>
                        <a:t>1986</a:t>
                      </a:r>
                    </a:p>
                  </a:txBody>
                  <a:tcPr horzOverflow="overflow">
                    <a:lnL cap="flat">
                      <a:noFill/>
                    </a:lnL>
                    <a:lnR>
                      <a:noFill/>
                    </a:lnR>
                    <a:lnT>
                      <a:noFill/>
                    </a:lnT>
                    <a:lnB>
                      <a:noFill/>
                    </a:lnB>
                    <a:lnTlToBr>
                      <a:noFill/>
                    </a:lnTlToBr>
                    <a:lnBlToTr>
                      <a:noFill/>
                    </a:lnBlToTr>
                    <a:noFill/>
                  </a:tcPr>
                </a:tc>
                <a:tc>
                  <a:txBody>
                    <a:bodyPr/>
                    <a:lstStyle>
                      <a:lvl1pPr marL="233363" indent="-233363">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Commission report on community colleges (March) </a:t>
                      </a:r>
                      <a:r>
                        <a:rPr kumimoji="0" lang="en-US" altLang="en-US" sz="1600" b="1" i="1" u="none" strike="noStrike" cap="none" normalizeH="0" baseline="0" dirty="0">
                          <a:ln>
                            <a:noFill/>
                          </a:ln>
                          <a:solidFill>
                            <a:schemeClr val="tx1"/>
                          </a:solidFill>
                          <a:effectLst/>
                          <a:latin typeface="Arial" panose="020B0604020202020204" pitchFamily="34" charset="0"/>
                        </a:rPr>
                        <a:t>Challenge of Change</a:t>
                      </a:r>
                      <a:endParaRPr kumimoji="0" lang="en-US" altLang="en-US" sz="900" b="1" i="1" u="none" strike="noStrike" cap="none" normalizeH="0" baseline="0" dirty="0">
                        <a:ln>
                          <a:noFill/>
                        </a:ln>
                        <a:solidFill>
                          <a:schemeClr val="tx1"/>
                        </a:solidFill>
                        <a:effectLst/>
                        <a:latin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2400" b="1" i="0" u="none" strike="noStrike" cap="none" normalizeH="0" baseline="0">
                          <a:ln>
                            <a:noFill/>
                          </a:ln>
                          <a:solidFill>
                            <a:schemeClr val="tx1"/>
                          </a:solidFill>
                          <a:effectLst/>
                          <a:latin typeface="Arial" panose="020B0604020202020204" pitchFamily="34" charset="0"/>
                        </a:rPr>
                        <a:t>1989</a:t>
                      </a:r>
                    </a:p>
                  </a:txBody>
                  <a:tcPr horzOverflow="overflow">
                    <a:lnL>
                      <a:noFill/>
                    </a:lnL>
                    <a:lnR>
                      <a:noFill/>
                    </a:lnR>
                    <a:lnT>
                      <a:noFill/>
                    </a:lnT>
                    <a:lnB>
                      <a:noFill/>
                    </a:lnB>
                    <a:lnTlToBr>
                      <a:noFill/>
                    </a:lnTlToBr>
                    <a:lnBlToTr>
                      <a:noFill/>
                    </a:lnBlToTr>
                    <a:noFill/>
                  </a:tcPr>
                </a:tc>
                <a:tc>
                  <a:txBody>
                    <a:bodyPr/>
                    <a:lstStyle>
                      <a:lvl1pPr>
                        <a:tabLst>
                          <a:tab pos="228600" algn="l"/>
                        </a:tabLst>
                        <a:defRPr sz="2400">
                          <a:solidFill>
                            <a:schemeClr val="tx1"/>
                          </a:solidFill>
                          <a:latin typeface="Arial" panose="020B0604020202020204" pitchFamily="34" charset="0"/>
                        </a:defRPr>
                      </a:lvl1pPr>
                      <a:lvl2pPr>
                        <a:tabLst>
                          <a:tab pos="228600" algn="l"/>
                        </a:tabLst>
                        <a:defRPr sz="2000">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buSzPct val="80000"/>
                        <a:tabLst>
                          <a:tab pos="228600" algn="l"/>
                        </a:tabLst>
                        <a:defRPr sz="1600">
                          <a:solidFill>
                            <a:schemeClr val="tx1"/>
                          </a:solidFill>
                          <a:latin typeface="Arial" panose="020B0604020202020204" pitchFamily="34" charset="0"/>
                        </a:defRPr>
                      </a:lvl4pPr>
                      <a:lvl5pPr>
                        <a:buSzPct val="65000"/>
                        <a:tabLst>
                          <a:tab pos="228600" algn="l"/>
                        </a:tabLst>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tabLst>
                          <a:tab pos="228600" algn="l"/>
                        </a:tabLst>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tabLst>
                          <a:tab pos="228600" algn="l"/>
                        </a:tabLst>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tabLst>
                          <a:tab pos="228600" algn="l"/>
                        </a:tabLst>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tabLst>
                          <a:tab pos="228600" algn="l"/>
                        </a:tabLst>
                        <a:defRPr sz="1600">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tab pos="228600" algn="l"/>
                        </a:tabLst>
                      </a:pPr>
                      <a:r>
                        <a:rPr kumimoji="0" lang="en-US" altLang="en-US" sz="1600" b="1" i="0" u="none" strike="noStrike" cap="none" normalizeH="0" baseline="0" dirty="0">
                          <a:ln>
                            <a:noFill/>
                          </a:ln>
                          <a:solidFill>
                            <a:schemeClr val="tx1"/>
                          </a:solidFill>
                          <a:effectLst/>
                          <a:latin typeface="Arial" panose="020B0604020202020204" pitchFamily="34" charset="0"/>
                        </a:rPr>
                        <a:t>$70 million base funds added</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65764181"/>
                  </a:ext>
                </a:extLst>
              </a:tr>
              <a:tr h="1012825">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a:noFill/>
                    </a:lnT>
                    <a:lnB cap="flat">
                      <a:noFill/>
                    </a:lnB>
                    <a:lnTlToBr>
                      <a:noFill/>
                    </a:lnTlToBr>
                    <a:lnBlToTr>
                      <a:noFill/>
                    </a:lnBlToTr>
                    <a:noFill/>
                  </a:tcPr>
                </a:tc>
                <a:tc>
                  <a:txBody>
                    <a:bodyPr/>
                    <a:lstStyle>
                      <a:lvl1pPr marL="68263" indent="-68263">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68263" marR="0" lvl="0" indent="-68263"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l"/>
                        <a:tabLst/>
                      </a:pPr>
                      <a:endParaRPr kumimoji="0" lang="en-US" altLang="en-US" sz="1600" b="1" i="1"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a:noFill/>
                    </a:lnT>
                    <a:lnB cap="flat">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2400" b="1" i="0" u="none" strike="noStrike" cap="none" normalizeH="0" baseline="0" dirty="0">
                          <a:ln>
                            <a:noFill/>
                          </a:ln>
                          <a:solidFill>
                            <a:schemeClr val="tx1"/>
                          </a:solidFill>
                          <a:effectLst/>
                          <a:latin typeface="Arial" panose="020B0604020202020204" pitchFamily="34" charset="0"/>
                        </a:rPr>
                        <a:t>1990</a:t>
                      </a:r>
                    </a:p>
                  </a:txBody>
                  <a:tcPr horzOverflow="overflow">
                    <a:lnL>
                      <a:noFill/>
                    </a:lnL>
                    <a:lnR>
                      <a:noFill/>
                    </a:lnR>
                    <a:lnT>
                      <a:noFill/>
                    </a:lnT>
                    <a:lnB cap="flat">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buSzPct val="80000"/>
                        <a:defRPr sz="1600">
                          <a:solidFill>
                            <a:schemeClr val="tx1"/>
                          </a:solidFill>
                          <a:latin typeface="Arial" panose="020B0604020202020204" pitchFamily="34" charset="0"/>
                        </a:defRPr>
                      </a:lvl4pPr>
                      <a:lvl5pPr>
                        <a:buSzPct val="65000"/>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$70 million more to base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458557157"/>
                  </a:ext>
                </a:extLst>
              </a:tr>
            </a:tbl>
          </a:graphicData>
        </a:graphic>
      </p:graphicFrame>
    </p:spTree>
  </p:cSld>
  <p:clrMapOvr>
    <a:masterClrMapping/>
  </p:clrMapOvr>
</p:sld>
</file>

<file path=ppt/theme/theme1.xml><?xml version="1.0" encoding="utf-8"?>
<a:theme xmlns:a="http://schemas.openxmlformats.org/drawingml/2006/main" name="ASCCC Curriculum Inst. 2020 Theme">
  <a:themeElements>
    <a:clrScheme name="ASCCC Plenary Fall 2021 1">
      <a:dk1>
        <a:srgbClr val="2E58AA"/>
      </a:dk1>
      <a:lt1>
        <a:srgbClr val="FFFFFF"/>
      </a:lt1>
      <a:dk2>
        <a:srgbClr val="397FB4"/>
      </a:dk2>
      <a:lt2>
        <a:srgbClr val="D6E5D2"/>
      </a:lt2>
      <a:accent1>
        <a:srgbClr val="FFD66C"/>
      </a:accent1>
      <a:accent2>
        <a:srgbClr val="BF75E7"/>
      </a:accent2>
      <a:accent3>
        <a:srgbClr val="009BB9"/>
      </a:accent3>
      <a:accent4>
        <a:srgbClr val="64CCDD"/>
      </a:accent4>
      <a:accent5>
        <a:srgbClr val="7FC3FF"/>
      </a:accent5>
      <a:accent6>
        <a:srgbClr val="B1DAF4"/>
      </a:accent6>
      <a:hlink>
        <a:srgbClr val="2E57AA"/>
      </a:hlink>
      <a:folHlink>
        <a:srgbClr val="118E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Fall ppt template 1" id="{71D94C33-3363-BD46-843E-D2AAE864C919}" vid="{77017C95-C5A4-6E41-9CC6-DCE0F83FD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2021 Fall ppt template 1</Template>
  <TotalTime>201</TotalTime>
  <Words>2056</Words>
  <Application>Microsoft Office PowerPoint</Application>
  <PresentationFormat>Widescreen</PresentationFormat>
  <Paragraphs>227</Paragraphs>
  <Slides>25</Slides>
  <Notes>21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vt:lpstr>
      <vt:lpstr>Palatino</vt:lpstr>
      <vt:lpstr>Wingdings</vt:lpstr>
      <vt:lpstr>ASCCC Curriculum Inst. 2020 Theme</vt:lpstr>
      <vt:lpstr>Partnering with Students: The 9+1 and the 10+1 Thursday, Friday, November 5 at 4:15--5:30 p.m.</vt:lpstr>
      <vt:lpstr>Presenters</vt:lpstr>
      <vt:lpstr>Breakout Description </vt:lpstr>
      <vt:lpstr>Today, we will . . .</vt:lpstr>
      <vt:lpstr>Pair Share</vt:lpstr>
      <vt:lpstr>Volunteers</vt:lpstr>
      <vt:lpstr>Keys to Decision Making</vt:lpstr>
      <vt:lpstr>History of Participatory Governance</vt:lpstr>
      <vt:lpstr>AB 1725 History</vt:lpstr>
      <vt:lpstr>The Law: State and Local Levels Education Code Sections 70901--70902</vt:lpstr>
      <vt:lpstr>Student Voices at the Table</vt:lpstr>
      <vt:lpstr>Role of Student Governments </vt:lpstr>
      <vt:lpstr>Student Senate for California Community Colleges </vt:lpstr>
      <vt:lpstr>The 10+1 and the 9+1  </vt:lpstr>
      <vt:lpstr>Shared Areas of Purview </vt:lpstr>
      <vt:lpstr>Why is it important to work together? </vt:lpstr>
      <vt:lpstr>How the ASCCC and SSCCC are working together </vt:lpstr>
      <vt:lpstr>Faculty and Students: A Partnership in Diversity, Equity, Inclusion, and Antiracism </vt:lpstr>
      <vt:lpstr>SSCCC Anti-Racism Student Plan of Action</vt:lpstr>
      <vt:lpstr>Strategies for working together locally</vt:lpstr>
      <vt:lpstr>The Power of Working Together</vt:lpstr>
      <vt:lpstr>Communication is Integral to Decision-Making</vt:lpstr>
      <vt:lpstr>Recap: Recommendations </vt:lpstr>
      <vt:lpstr>Share Out</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Bean</dc:creator>
  <cp:lastModifiedBy>Michelle Bean</cp:lastModifiedBy>
  <cp:revision>1</cp:revision>
  <cp:lastPrinted>2020-11-24T19:39:26Z</cp:lastPrinted>
  <dcterms:created xsi:type="dcterms:W3CDTF">2021-10-21T05:46:53Z</dcterms:created>
  <dcterms:modified xsi:type="dcterms:W3CDTF">2021-10-25T20:27:50Z</dcterms:modified>
</cp:coreProperties>
</file>