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2"/>
  </p:notesMasterIdLst>
  <p:sldIdLst>
    <p:sldId id="258" r:id="rId2"/>
    <p:sldId id="260" r:id="rId3"/>
    <p:sldId id="259" r:id="rId4"/>
    <p:sldId id="261" r:id="rId5"/>
    <p:sldId id="262" r:id="rId6"/>
    <p:sldId id="277" r:id="rId7"/>
    <p:sldId id="264" r:id="rId8"/>
    <p:sldId id="269" r:id="rId9"/>
    <p:sldId id="263" r:id="rId10"/>
    <p:sldId id="265" r:id="rId11"/>
    <p:sldId id="266" r:id="rId12"/>
    <p:sldId id="267" r:id="rId13"/>
    <p:sldId id="268" r:id="rId14"/>
    <p:sldId id="276" r:id="rId15"/>
    <p:sldId id="271" r:id="rId16"/>
    <p:sldId id="257" r:id="rId17"/>
    <p:sldId id="272" r:id="rId18"/>
    <p:sldId id="278" r:id="rId19"/>
    <p:sldId id="279"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2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DD02F-543C-9048-857A-4D4AA59E33A2}" type="doc">
      <dgm:prSet loTypeId="urn:microsoft.com/office/officeart/2005/8/layout/venn2" loCatId="" qsTypeId="urn:microsoft.com/office/officeart/2005/8/quickstyle/3d3" qsCatId="3D" csTypeId="urn:microsoft.com/office/officeart/2005/8/colors/accent1_3" csCatId="accent1" phldr="1"/>
      <dgm:spPr/>
      <dgm:t>
        <a:bodyPr/>
        <a:lstStyle/>
        <a:p>
          <a:endParaRPr lang="en-US"/>
        </a:p>
      </dgm:t>
    </dgm:pt>
    <dgm:pt modelId="{2D5E8155-81CF-B844-8530-9EFD54387379}">
      <dgm:prSet phldrT="[Text]" custT="1"/>
      <dgm:spPr/>
      <dgm:t>
        <a:bodyPr/>
        <a:lstStyle/>
        <a:p>
          <a:r>
            <a:rPr lang="en-US" sz="1800" dirty="0"/>
            <a:t>Teaching and Learning</a:t>
          </a:r>
        </a:p>
      </dgm:t>
    </dgm:pt>
    <dgm:pt modelId="{44226D6F-BAB5-2B4A-BBE9-E57662D6AF40}" type="parTrans" cxnId="{4F09B87D-B67F-8C4D-BAB3-628E12439052}">
      <dgm:prSet/>
      <dgm:spPr/>
      <dgm:t>
        <a:bodyPr/>
        <a:lstStyle/>
        <a:p>
          <a:endParaRPr lang="en-US"/>
        </a:p>
      </dgm:t>
    </dgm:pt>
    <dgm:pt modelId="{8F73A845-C49C-BA42-82D6-8E61F276E712}" type="sibTrans" cxnId="{4F09B87D-B67F-8C4D-BAB3-628E12439052}">
      <dgm:prSet/>
      <dgm:spPr/>
      <dgm:t>
        <a:bodyPr/>
        <a:lstStyle/>
        <a:p>
          <a:endParaRPr lang="en-US"/>
        </a:p>
      </dgm:t>
    </dgm:pt>
    <dgm:pt modelId="{63B77EE6-8D0B-044C-8618-B69690800460}">
      <dgm:prSet phldrT="[Text]" custT="1"/>
      <dgm:spPr/>
      <dgm:t>
        <a:bodyPr/>
        <a:lstStyle/>
        <a:p>
          <a:r>
            <a:rPr lang="en-US" sz="1800" dirty="0"/>
            <a:t>Guided Exploration and Progression</a:t>
          </a:r>
        </a:p>
      </dgm:t>
    </dgm:pt>
    <dgm:pt modelId="{59A1B77A-7024-2642-AF52-DBA1CBB17642}" type="parTrans" cxnId="{D66BFB7A-65C2-2940-AED2-7850A14AB7FD}">
      <dgm:prSet/>
      <dgm:spPr/>
      <dgm:t>
        <a:bodyPr/>
        <a:lstStyle/>
        <a:p>
          <a:endParaRPr lang="en-US"/>
        </a:p>
      </dgm:t>
    </dgm:pt>
    <dgm:pt modelId="{A78AFB3D-9689-DC47-A79E-BCC371F8D12E}" type="sibTrans" cxnId="{D66BFB7A-65C2-2940-AED2-7850A14AB7FD}">
      <dgm:prSet/>
      <dgm:spPr/>
      <dgm:t>
        <a:bodyPr/>
        <a:lstStyle/>
        <a:p>
          <a:endParaRPr lang="en-US"/>
        </a:p>
      </dgm:t>
    </dgm:pt>
    <dgm:pt modelId="{E3091F65-39B6-7E45-AB20-263698335C8B}">
      <dgm:prSet phldrT="[Text]" custT="1"/>
      <dgm:spPr/>
      <dgm:t>
        <a:bodyPr/>
        <a:lstStyle/>
        <a:p>
          <a:r>
            <a:rPr lang="en-US" sz="1800" dirty="0"/>
            <a:t>Academic and Student Support</a:t>
          </a:r>
        </a:p>
      </dgm:t>
    </dgm:pt>
    <dgm:pt modelId="{761AE660-E340-FC45-A47D-0786B5408EAD}" type="parTrans" cxnId="{E7DC4F5B-3DBB-3F4C-920F-1127D4A7A659}">
      <dgm:prSet/>
      <dgm:spPr/>
      <dgm:t>
        <a:bodyPr/>
        <a:lstStyle/>
        <a:p>
          <a:endParaRPr lang="en-US"/>
        </a:p>
      </dgm:t>
    </dgm:pt>
    <dgm:pt modelId="{F0B446A5-9663-DD49-A1D9-955BDA52EEF8}" type="sibTrans" cxnId="{E7DC4F5B-3DBB-3F4C-920F-1127D4A7A659}">
      <dgm:prSet/>
      <dgm:spPr/>
      <dgm:t>
        <a:bodyPr/>
        <a:lstStyle/>
        <a:p>
          <a:endParaRPr lang="en-US"/>
        </a:p>
      </dgm:t>
    </dgm:pt>
    <dgm:pt modelId="{9B384389-ED1E-4845-AC5B-B0B12A7FAE1E}">
      <dgm:prSet phldrT="[Text]" custT="1"/>
      <dgm:spPr/>
      <dgm:t>
        <a:bodyPr/>
        <a:lstStyle/>
        <a:p>
          <a:r>
            <a:rPr lang="en-US" sz="1800" dirty="0"/>
            <a:t>Clear Pathways and Programs</a:t>
          </a:r>
        </a:p>
      </dgm:t>
    </dgm:pt>
    <dgm:pt modelId="{F52065EC-A7A0-E94D-98F9-8C596233DA0D}" type="parTrans" cxnId="{3359892C-B3CA-7B45-85B8-1D4785E53B86}">
      <dgm:prSet/>
      <dgm:spPr/>
      <dgm:t>
        <a:bodyPr/>
        <a:lstStyle/>
        <a:p>
          <a:endParaRPr lang="en-US"/>
        </a:p>
      </dgm:t>
    </dgm:pt>
    <dgm:pt modelId="{08D955EA-E638-764E-B122-025701CAEAD6}" type="sibTrans" cxnId="{3359892C-B3CA-7B45-85B8-1D4785E53B86}">
      <dgm:prSet/>
      <dgm:spPr/>
      <dgm:t>
        <a:bodyPr/>
        <a:lstStyle/>
        <a:p>
          <a:endParaRPr lang="en-US"/>
        </a:p>
      </dgm:t>
    </dgm:pt>
    <dgm:pt modelId="{86A7DA33-F633-0D4E-A688-4A32D48977B9}" type="pres">
      <dgm:prSet presAssocID="{CAEDD02F-543C-9048-857A-4D4AA59E33A2}" presName="Name0" presStyleCnt="0">
        <dgm:presLayoutVars>
          <dgm:chMax val="7"/>
          <dgm:resizeHandles val="exact"/>
        </dgm:presLayoutVars>
      </dgm:prSet>
      <dgm:spPr/>
      <dgm:t>
        <a:bodyPr/>
        <a:lstStyle/>
        <a:p>
          <a:endParaRPr lang="en-US"/>
        </a:p>
      </dgm:t>
    </dgm:pt>
    <dgm:pt modelId="{DC92DC6A-5F67-484A-870A-FBC0B39EE1C2}" type="pres">
      <dgm:prSet presAssocID="{CAEDD02F-543C-9048-857A-4D4AA59E33A2}" presName="comp1" presStyleCnt="0"/>
      <dgm:spPr/>
    </dgm:pt>
    <dgm:pt modelId="{F07C9814-9B91-5741-B178-F0FDEAA64758}" type="pres">
      <dgm:prSet presAssocID="{CAEDD02F-543C-9048-857A-4D4AA59E33A2}" presName="circle1" presStyleLbl="node1" presStyleIdx="0" presStyleCnt="4" custScaleX="102724" custScaleY="100000"/>
      <dgm:spPr/>
      <dgm:t>
        <a:bodyPr/>
        <a:lstStyle/>
        <a:p>
          <a:endParaRPr lang="en-US"/>
        </a:p>
      </dgm:t>
    </dgm:pt>
    <dgm:pt modelId="{3E808BA1-5309-9D45-BCCF-AE7918784F86}" type="pres">
      <dgm:prSet presAssocID="{CAEDD02F-543C-9048-857A-4D4AA59E33A2}" presName="c1text" presStyleLbl="node1" presStyleIdx="0" presStyleCnt="4">
        <dgm:presLayoutVars>
          <dgm:bulletEnabled val="1"/>
        </dgm:presLayoutVars>
      </dgm:prSet>
      <dgm:spPr/>
      <dgm:t>
        <a:bodyPr/>
        <a:lstStyle/>
        <a:p>
          <a:endParaRPr lang="en-US"/>
        </a:p>
      </dgm:t>
    </dgm:pt>
    <dgm:pt modelId="{4D8D0F9B-6C34-1B42-8D0B-5FA3F6290512}" type="pres">
      <dgm:prSet presAssocID="{CAEDD02F-543C-9048-857A-4D4AA59E33A2}" presName="comp2" presStyleCnt="0"/>
      <dgm:spPr/>
    </dgm:pt>
    <dgm:pt modelId="{3DE69643-09D7-6B40-9E84-8C61B40B08FB}" type="pres">
      <dgm:prSet presAssocID="{CAEDD02F-543C-9048-857A-4D4AA59E33A2}" presName="circle2" presStyleLbl="node1" presStyleIdx="1" presStyleCnt="4" custScaleY="104123"/>
      <dgm:spPr/>
      <dgm:t>
        <a:bodyPr/>
        <a:lstStyle/>
        <a:p>
          <a:endParaRPr lang="en-US"/>
        </a:p>
      </dgm:t>
    </dgm:pt>
    <dgm:pt modelId="{3011F837-8987-2B40-B269-8D9637FCEAE1}" type="pres">
      <dgm:prSet presAssocID="{CAEDD02F-543C-9048-857A-4D4AA59E33A2}" presName="c2text" presStyleLbl="node1" presStyleIdx="1" presStyleCnt="4">
        <dgm:presLayoutVars>
          <dgm:bulletEnabled val="1"/>
        </dgm:presLayoutVars>
      </dgm:prSet>
      <dgm:spPr/>
      <dgm:t>
        <a:bodyPr/>
        <a:lstStyle/>
        <a:p>
          <a:endParaRPr lang="en-US"/>
        </a:p>
      </dgm:t>
    </dgm:pt>
    <dgm:pt modelId="{1953254F-B826-AA4F-96E3-F6214AF95A2D}" type="pres">
      <dgm:prSet presAssocID="{CAEDD02F-543C-9048-857A-4D4AA59E33A2}" presName="comp3" presStyleCnt="0"/>
      <dgm:spPr/>
    </dgm:pt>
    <dgm:pt modelId="{37FCEEA9-EBD0-A64D-BC69-A8817EF10F75}" type="pres">
      <dgm:prSet presAssocID="{CAEDD02F-543C-9048-857A-4D4AA59E33A2}" presName="circle3" presStyleLbl="node1" presStyleIdx="2" presStyleCnt="4"/>
      <dgm:spPr/>
      <dgm:t>
        <a:bodyPr/>
        <a:lstStyle/>
        <a:p>
          <a:endParaRPr lang="en-US"/>
        </a:p>
      </dgm:t>
    </dgm:pt>
    <dgm:pt modelId="{72A9DF4D-E85E-5A4F-BB93-D323A9F20366}" type="pres">
      <dgm:prSet presAssocID="{CAEDD02F-543C-9048-857A-4D4AA59E33A2}" presName="c3text" presStyleLbl="node1" presStyleIdx="2" presStyleCnt="4">
        <dgm:presLayoutVars>
          <dgm:bulletEnabled val="1"/>
        </dgm:presLayoutVars>
      </dgm:prSet>
      <dgm:spPr/>
      <dgm:t>
        <a:bodyPr/>
        <a:lstStyle/>
        <a:p>
          <a:endParaRPr lang="en-US"/>
        </a:p>
      </dgm:t>
    </dgm:pt>
    <dgm:pt modelId="{ECD9CEE1-4FF2-8649-94EF-EB085375CBD0}" type="pres">
      <dgm:prSet presAssocID="{CAEDD02F-543C-9048-857A-4D4AA59E33A2}" presName="comp4" presStyleCnt="0"/>
      <dgm:spPr/>
    </dgm:pt>
    <dgm:pt modelId="{8783FBD2-5703-A345-9B9C-B40519C17842}" type="pres">
      <dgm:prSet presAssocID="{CAEDD02F-543C-9048-857A-4D4AA59E33A2}" presName="circle4" presStyleLbl="node1" presStyleIdx="3" presStyleCnt="4"/>
      <dgm:spPr/>
      <dgm:t>
        <a:bodyPr/>
        <a:lstStyle/>
        <a:p>
          <a:endParaRPr lang="en-US"/>
        </a:p>
      </dgm:t>
    </dgm:pt>
    <dgm:pt modelId="{07189B08-9685-0146-8E35-5811CFF013E8}" type="pres">
      <dgm:prSet presAssocID="{CAEDD02F-543C-9048-857A-4D4AA59E33A2}" presName="c4text" presStyleLbl="node1" presStyleIdx="3" presStyleCnt="4">
        <dgm:presLayoutVars>
          <dgm:bulletEnabled val="1"/>
        </dgm:presLayoutVars>
      </dgm:prSet>
      <dgm:spPr/>
      <dgm:t>
        <a:bodyPr/>
        <a:lstStyle/>
        <a:p>
          <a:endParaRPr lang="en-US"/>
        </a:p>
      </dgm:t>
    </dgm:pt>
  </dgm:ptLst>
  <dgm:cxnLst>
    <dgm:cxn modelId="{A98B8AAF-74A7-CA48-9361-9881425567C1}" type="presOf" srcId="{E3091F65-39B6-7E45-AB20-263698335C8B}" destId="{37FCEEA9-EBD0-A64D-BC69-A8817EF10F75}" srcOrd="0" destOrd="0" presId="urn:microsoft.com/office/officeart/2005/8/layout/venn2"/>
    <dgm:cxn modelId="{20F720CC-1959-B04D-9AAC-759E4F77E2FC}" type="presOf" srcId="{2D5E8155-81CF-B844-8530-9EFD54387379}" destId="{F07C9814-9B91-5741-B178-F0FDEAA64758}" srcOrd="0" destOrd="0" presId="urn:microsoft.com/office/officeart/2005/8/layout/venn2"/>
    <dgm:cxn modelId="{D66BFB7A-65C2-2940-AED2-7850A14AB7FD}" srcId="{CAEDD02F-543C-9048-857A-4D4AA59E33A2}" destId="{63B77EE6-8D0B-044C-8618-B69690800460}" srcOrd="1" destOrd="0" parTransId="{59A1B77A-7024-2642-AF52-DBA1CBB17642}" sibTransId="{A78AFB3D-9689-DC47-A79E-BCC371F8D12E}"/>
    <dgm:cxn modelId="{AFB99B26-7CDA-7644-93DF-CABF907B6D56}" type="presOf" srcId="{E3091F65-39B6-7E45-AB20-263698335C8B}" destId="{72A9DF4D-E85E-5A4F-BB93-D323A9F20366}" srcOrd="1" destOrd="0" presId="urn:microsoft.com/office/officeart/2005/8/layout/venn2"/>
    <dgm:cxn modelId="{3359892C-B3CA-7B45-85B8-1D4785E53B86}" srcId="{CAEDD02F-543C-9048-857A-4D4AA59E33A2}" destId="{9B384389-ED1E-4845-AC5B-B0B12A7FAE1E}" srcOrd="3" destOrd="0" parTransId="{F52065EC-A7A0-E94D-98F9-8C596233DA0D}" sibTransId="{08D955EA-E638-764E-B122-025701CAEAD6}"/>
    <dgm:cxn modelId="{4F09B87D-B67F-8C4D-BAB3-628E12439052}" srcId="{CAEDD02F-543C-9048-857A-4D4AA59E33A2}" destId="{2D5E8155-81CF-B844-8530-9EFD54387379}" srcOrd="0" destOrd="0" parTransId="{44226D6F-BAB5-2B4A-BBE9-E57662D6AF40}" sibTransId="{8F73A845-C49C-BA42-82D6-8E61F276E712}"/>
    <dgm:cxn modelId="{01E2811E-E36A-FD48-A8C0-C76C6B918243}" type="presOf" srcId="{CAEDD02F-543C-9048-857A-4D4AA59E33A2}" destId="{86A7DA33-F633-0D4E-A688-4A32D48977B9}" srcOrd="0" destOrd="0" presId="urn:microsoft.com/office/officeart/2005/8/layout/venn2"/>
    <dgm:cxn modelId="{A3CD7E4A-2208-B046-9D21-A8406A313BC5}" type="presOf" srcId="{2D5E8155-81CF-B844-8530-9EFD54387379}" destId="{3E808BA1-5309-9D45-BCCF-AE7918784F86}" srcOrd="1" destOrd="0" presId="urn:microsoft.com/office/officeart/2005/8/layout/venn2"/>
    <dgm:cxn modelId="{3403DC10-9F10-8D45-A96D-6D9458B19554}" type="presOf" srcId="{63B77EE6-8D0B-044C-8618-B69690800460}" destId="{3011F837-8987-2B40-B269-8D9637FCEAE1}" srcOrd="1" destOrd="0" presId="urn:microsoft.com/office/officeart/2005/8/layout/venn2"/>
    <dgm:cxn modelId="{C1AA5856-E1EC-004E-AAA5-FB5E85E6CECE}" type="presOf" srcId="{9B384389-ED1E-4845-AC5B-B0B12A7FAE1E}" destId="{07189B08-9685-0146-8E35-5811CFF013E8}" srcOrd="1" destOrd="0" presId="urn:microsoft.com/office/officeart/2005/8/layout/venn2"/>
    <dgm:cxn modelId="{1F5E0B3F-278C-AE44-88A6-570E00E66010}" type="presOf" srcId="{9B384389-ED1E-4845-AC5B-B0B12A7FAE1E}" destId="{8783FBD2-5703-A345-9B9C-B40519C17842}" srcOrd="0" destOrd="0" presId="urn:microsoft.com/office/officeart/2005/8/layout/venn2"/>
    <dgm:cxn modelId="{E7DC4F5B-3DBB-3F4C-920F-1127D4A7A659}" srcId="{CAEDD02F-543C-9048-857A-4D4AA59E33A2}" destId="{E3091F65-39B6-7E45-AB20-263698335C8B}" srcOrd="2" destOrd="0" parTransId="{761AE660-E340-FC45-A47D-0786B5408EAD}" sibTransId="{F0B446A5-9663-DD49-A1D9-955BDA52EEF8}"/>
    <dgm:cxn modelId="{DC9C32F5-7984-E648-8932-9A79AE454B2D}" type="presOf" srcId="{63B77EE6-8D0B-044C-8618-B69690800460}" destId="{3DE69643-09D7-6B40-9E84-8C61B40B08FB}" srcOrd="0" destOrd="0" presId="urn:microsoft.com/office/officeart/2005/8/layout/venn2"/>
    <dgm:cxn modelId="{C7BB4200-D95E-1D4D-9766-D0FA81974E38}" type="presParOf" srcId="{86A7DA33-F633-0D4E-A688-4A32D48977B9}" destId="{DC92DC6A-5F67-484A-870A-FBC0B39EE1C2}" srcOrd="0" destOrd="0" presId="urn:microsoft.com/office/officeart/2005/8/layout/venn2"/>
    <dgm:cxn modelId="{1A5609DF-0514-7A44-A820-393597A6A4FC}" type="presParOf" srcId="{DC92DC6A-5F67-484A-870A-FBC0B39EE1C2}" destId="{F07C9814-9B91-5741-B178-F0FDEAA64758}" srcOrd="0" destOrd="0" presId="urn:microsoft.com/office/officeart/2005/8/layout/venn2"/>
    <dgm:cxn modelId="{BE8A2203-4493-B44E-82C5-CE324D40D1DE}" type="presParOf" srcId="{DC92DC6A-5F67-484A-870A-FBC0B39EE1C2}" destId="{3E808BA1-5309-9D45-BCCF-AE7918784F86}" srcOrd="1" destOrd="0" presId="urn:microsoft.com/office/officeart/2005/8/layout/venn2"/>
    <dgm:cxn modelId="{8B331571-7FA2-1B46-86C9-18495FE2CB73}" type="presParOf" srcId="{86A7DA33-F633-0D4E-A688-4A32D48977B9}" destId="{4D8D0F9B-6C34-1B42-8D0B-5FA3F6290512}" srcOrd="1" destOrd="0" presId="urn:microsoft.com/office/officeart/2005/8/layout/venn2"/>
    <dgm:cxn modelId="{CD75AC23-40F4-E54B-9F3E-322CDCAD36B1}" type="presParOf" srcId="{4D8D0F9B-6C34-1B42-8D0B-5FA3F6290512}" destId="{3DE69643-09D7-6B40-9E84-8C61B40B08FB}" srcOrd="0" destOrd="0" presId="urn:microsoft.com/office/officeart/2005/8/layout/venn2"/>
    <dgm:cxn modelId="{A8EBDC0B-C0D4-944A-87B2-BA063C39BE47}" type="presParOf" srcId="{4D8D0F9B-6C34-1B42-8D0B-5FA3F6290512}" destId="{3011F837-8987-2B40-B269-8D9637FCEAE1}" srcOrd="1" destOrd="0" presId="urn:microsoft.com/office/officeart/2005/8/layout/venn2"/>
    <dgm:cxn modelId="{D95843B6-7A71-AF46-B77A-D8BD8E499CC6}" type="presParOf" srcId="{86A7DA33-F633-0D4E-A688-4A32D48977B9}" destId="{1953254F-B826-AA4F-96E3-F6214AF95A2D}" srcOrd="2" destOrd="0" presId="urn:microsoft.com/office/officeart/2005/8/layout/venn2"/>
    <dgm:cxn modelId="{E6DB715D-D829-954E-8E78-807685408D17}" type="presParOf" srcId="{1953254F-B826-AA4F-96E3-F6214AF95A2D}" destId="{37FCEEA9-EBD0-A64D-BC69-A8817EF10F75}" srcOrd="0" destOrd="0" presId="urn:microsoft.com/office/officeart/2005/8/layout/venn2"/>
    <dgm:cxn modelId="{5898013B-0403-5D4E-9387-048DEEEF7202}" type="presParOf" srcId="{1953254F-B826-AA4F-96E3-F6214AF95A2D}" destId="{72A9DF4D-E85E-5A4F-BB93-D323A9F20366}" srcOrd="1" destOrd="0" presId="urn:microsoft.com/office/officeart/2005/8/layout/venn2"/>
    <dgm:cxn modelId="{1F2080A9-EC8D-184A-A462-64F75008B274}" type="presParOf" srcId="{86A7DA33-F633-0D4E-A688-4A32D48977B9}" destId="{ECD9CEE1-4FF2-8649-94EF-EB085375CBD0}" srcOrd="3" destOrd="0" presId="urn:microsoft.com/office/officeart/2005/8/layout/venn2"/>
    <dgm:cxn modelId="{D5DD68DF-E5E9-604A-B623-F7663C51E021}" type="presParOf" srcId="{ECD9CEE1-4FF2-8649-94EF-EB085375CBD0}" destId="{8783FBD2-5703-A345-9B9C-B40519C17842}" srcOrd="0" destOrd="0" presId="urn:microsoft.com/office/officeart/2005/8/layout/venn2"/>
    <dgm:cxn modelId="{FEF5D5D1-EA88-A644-BFE0-5A38AF3815C1}" type="presParOf" srcId="{ECD9CEE1-4FF2-8649-94EF-EB085375CBD0}" destId="{07189B08-9685-0146-8E35-5811CFF013E8}"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CE65F-CFEF-4243-AECD-31BEA686892E}" type="doc">
      <dgm:prSet loTypeId="urn:microsoft.com/office/officeart/2005/8/layout/cycle4#2" loCatId="" qsTypeId="urn:microsoft.com/office/officeart/2005/8/quickstyle/simple4" qsCatId="simple" csTypeId="urn:microsoft.com/office/officeart/2005/8/colors/accent1_2" csCatId="accent1" phldr="1"/>
      <dgm:spPr/>
      <dgm:t>
        <a:bodyPr/>
        <a:lstStyle/>
        <a:p>
          <a:endParaRPr lang="en-US"/>
        </a:p>
      </dgm:t>
    </dgm:pt>
    <dgm:pt modelId="{69C05C51-BF6E-E449-A301-0F4BB6542C38}">
      <dgm:prSet phldrT="[Text]"/>
      <dgm:spPr/>
      <dgm:t>
        <a:bodyPr/>
        <a:lstStyle/>
        <a:p>
          <a:r>
            <a:rPr lang="en-US" dirty="0"/>
            <a:t>Clear pathways and programs</a:t>
          </a:r>
        </a:p>
      </dgm:t>
    </dgm:pt>
    <dgm:pt modelId="{B59B4505-E813-064C-96D1-A6AC0B104DB6}" type="parTrans" cxnId="{E7F4DA84-81C9-BD4E-9808-3E5DA47444F4}">
      <dgm:prSet/>
      <dgm:spPr/>
      <dgm:t>
        <a:bodyPr/>
        <a:lstStyle/>
        <a:p>
          <a:endParaRPr lang="en-US"/>
        </a:p>
      </dgm:t>
    </dgm:pt>
    <dgm:pt modelId="{F79C4E78-F559-AA4E-BC2D-F78342EC830A}" type="sibTrans" cxnId="{E7F4DA84-81C9-BD4E-9808-3E5DA47444F4}">
      <dgm:prSet/>
      <dgm:spPr/>
      <dgm:t>
        <a:bodyPr/>
        <a:lstStyle/>
        <a:p>
          <a:endParaRPr lang="en-US"/>
        </a:p>
      </dgm:t>
    </dgm:pt>
    <dgm:pt modelId="{E2A28B8B-37A8-1B41-81C4-6AF1E4FEB0FA}">
      <dgm:prSet phldrT="[Text]" custT="1"/>
      <dgm:spPr/>
      <dgm:t>
        <a:bodyPr/>
        <a:lstStyle/>
        <a:p>
          <a:r>
            <a:rPr lang="en-US" sz="1400" dirty="0"/>
            <a:t>Curriculum</a:t>
          </a:r>
        </a:p>
      </dgm:t>
    </dgm:pt>
    <dgm:pt modelId="{EB124BF8-A84A-B443-B957-3EBB1F38139B}" type="parTrans" cxnId="{D3D65AA7-F77C-2C46-AA24-2EE77F5982DF}">
      <dgm:prSet/>
      <dgm:spPr/>
      <dgm:t>
        <a:bodyPr/>
        <a:lstStyle/>
        <a:p>
          <a:endParaRPr lang="en-US"/>
        </a:p>
      </dgm:t>
    </dgm:pt>
    <dgm:pt modelId="{B7663A3B-9785-C641-B84E-E94611BB3D6E}" type="sibTrans" cxnId="{D3D65AA7-F77C-2C46-AA24-2EE77F5982DF}">
      <dgm:prSet/>
      <dgm:spPr/>
      <dgm:t>
        <a:bodyPr/>
        <a:lstStyle/>
        <a:p>
          <a:endParaRPr lang="en-US"/>
        </a:p>
      </dgm:t>
    </dgm:pt>
    <dgm:pt modelId="{05BFC133-399A-0D47-B69E-BB11F649CBED}">
      <dgm:prSet phldrT="[Text]"/>
      <dgm:spPr/>
      <dgm:t>
        <a:bodyPr/>
        <a:lstStyle/>
        <a:p>
          <a:r>
            <a:rPr lang="en-US" dirty="0"/>
            <a:t>Guided Exploration and Progress</a:t>
          </a:r>
        </a:p>
      </dgm:t>
    </dgm:pt>
    <dgm:pt modelId="{F0098D94-17DE-044C-BB6B-86E30E410F5D}" type="parTrans" cxnId="{A27ED0DE-9C96-9B44-87E8-F6E06CA7FDED}">
      <dgm:prSet/>
      <dgm:spPr/>
      <dgm:t>
        <a:bodyPr/>
        <a:lstStyle/>
        <a:p>
          <a:endParaRPr lang="en-US"/>
        </a:p>
      </dgm:t>
    </dgm:pt>
    <dgm:pt modelId="{612C8D6B-9495-514A-A5B4-4B9FD50AC390}" type="sibTrans" cxnId="{A27ED0DE-9C96-9B44-87E8-F6E06CA7FDED}">
      <dgm:prSet/>
      <dgm:spPr/>
      <dgm:t>
        <a:bodyPr/>
        <a:lstStyle/>
        <a:p>
          <a:endParaRPr lang="en-US"/>
        </a:p>
      </dgm:t>
    </dgm:pt>
    <dgm:pt modelId="{6AB71816-34A7-0C4E-81D5-9C8C133E3B25}">
      <dgm:prSet phldrT="[Text]" custT="1"/>
      <dgm:spPr/>
      <dgm:t>
        <a:bodyPr/>
        <a:lstStyle/>
        <a:p>
          <a:r>
            <a:rPr lang="en-US" sz="1400" dirty="0"/>
            <a:t>Curriculum</a:t>
          </a:r>
        </a:p>
      </dgm:t>
    </dgm:pt>
    <dgm:pt modelId="{9D8695C3-8740-3A47-B58E-38DABDE33116}" type="parTrans" cxnId="{EB155BBF-3748-2941-A2DF-101B3A54AE25}">
      <dgm:prSet/>
      <dgm:spPr/>
      <dgm:t>
        <a:bodyPr/>
        <a:lstStyle/>
        <a:p>
          <a:endParaRPr lang="en-US"/>
        </a:p>
      </dgm:t>
    </dgm:pt>
    <dgm:pt modelId="{134F6593-05F0-C549-BB66-36DE7A48325F}" type="sibTrans" cxnId="{EB155BBF-3748-2941-A2DF-101B3A54AE25}">
      <dgm:prSet/>
      <dgm:spPr/>
      <dgm:t>
        <a:bodyPr/>
        <a:lstStyle/>
        <a:p>
          <a:endParaRPr lang="en-US"/>
        </a:p>
      </dgm:t>
    </dgm:pt>
    <dgm:pt modelId="{F3D98577-6CBC-5C48-B36D-2C537012475E}">
      <dgm:prSet phldrT="[Text]"/>
      <dgm:spPr/>
      <dgm:t>
        <a:bodyPr/>
        <a:lstStyle/>
        <a:p>
          <a:r>
            <a:rPr lang="en-US" dirty="0"/>
            <a:t>Academic and Student Support</a:t>
          </a:r>
        </a:p>
      </dgm:t>
    </dgm:pt>
    <dgm:pt modelId="{BC55AF75-F510-A04E-A4FE-C155AC9D1E02}" type="parTrans" cxnId="{E8664606-6759-6340-ADE2-6D87F1A17DDD}">
      <dgm:prSet/>
      <dgm:spPr/>
      <dgm:t>
        <a:bodyPr/>
        <a:lstStyle/>
        <a:p>
          <a:endParaRPr lang="en-US"/>
        </a:p>
      </dgm:t>
    </dgm:pt>
    <dgm:pt modelId="{FAAB0B14-4AA4-934C-8691-C550B1493C9E}" type="sibTrans" cxnId="{E8664606-6759-6340-ADE2-6D87F1A17DDD}">
      <dgm:prSet/>
      <dgm:spPr/>
      <dgm:t>
        <a:bodyPr/>
        <a:lstStyle/>
        <a:p>
          <a:endParaRPr lang="en-US"/>
        </a:p>
      </dgm:t>
    </dgm:pt>
    <dgm:pt modelId="{7A57615B-4E59-C045-8E9A-3B80201363C3}">
      <dgm:prSet phldrT="[Text]" custT="1"/>
      <dgm:spPr/>
      <dgm:t>
        <a:bodyPr/>
        <a:lstStyle/>
        <a:p>
          <a:r>
            <a:rPr lang="en-US" sz="1400" dirty="0"/>
            <a:t>Curriculum</a:t>
          </a:r>
        </a:p>
      </dgm:t>
    </dgm:pt>
    <dgm:pt modelId="{CEB42F53-7123-884D-B719-FCE5E77627E7}" type="parTrans" cxnId="{EAF97366-A513-5949-A249-461055264157}">
      <dgm:prSet/>
      <dgm:spPr/>
      <dgm:t>
        <a:bodyPr/>
        <a:lstStyle/>
        <a:p>
          <a:endParaRPr lang="en-US"/>
        </a:p>
      </dgm:t>
    </dgm:pt>
    <dgm:pt modelId="{1342B31A-41C1-1143-A17E-055A878962CF}" type="sibTrans" cxnId="{EAF97366-A513-5949-A249-461055264157}">
      <dgm:prSet/>
      <dgm:spPr/>
      <dgm:t>
        <a:bodyPr/>
        <a:lstStyle/>
        <a:p>
          <a:endParaRPr lang="en-US"/>
        </a:p>
      </dgm:t>
    </dgm:pt>
    <dgm:pt modelId="{B74EDBB3-E128-DA45-82A4-8AD797CBA545}">
      <dgm:prSet phldrT="[Text]"/>
      <dgm:spPr/>
      <dgm:t>
        <a:bodyPr/>
        <a:lstStyle/>
        <a:p>
          <a:r>
            <a:rPr lang="en-US" dirty="0"/>
            <a:t>Teaching and Learning</a:t>
          </a:r>
        </a:p>
      </dgm:t>
    </dgm:pt>
    <dgm:pt modelId="{F542A9E6-7610-0240-9132-B6EE5EC86A67}" type="parTrans" cxnId="{BDA0AC30-89F9-A148-A203-DFDA3DC5AD8C}">
      <dgm:prSet/>
      <dgm:spPr/>
      <dgm:t>
        <a:bodyPr/>
        <a:lstStyle/>
        <a:p>
          <a:endParaRPr lang="en-US"/>
        </a:p>
      </dgm:t>
    </dgm:pt>
    <dgm:pt modelId="{88653128-1052-C54F-8A42-656D6B88E59D}" type="sibTrans" cxnId="{BDA0AC30-89F9-A148-A203-DFDA3DC5AD8C}">
      <dgm:prSet/>
      <dgm:spPr/>
      <dgm:t>
        <a:bodyPr/>
        <a:lstStyle/>
        <a:p>
          <a:endParaRPr lang="en-US"/>
        </a:p>
      </dgm:t>
    </dgm:pt>
    <dgm:pt modelId="{5FE18A65-22AC-C34D-9A8A-CA54BCBF719A}">
      <dgm:prSet custT="1"/>
      <dgm:spPr/>
      <dgm:t>
        <a:bodyPr/>
        <a:lstStyle/>
        <a:p>
          <a:r>
            <a:rPr lang="en-US" sz="1400" dirty="0"/>
            <a:t>Educational Programs</a:t>
          </a:r>
        </a:p>
      </dgm:t>
    </dgm:pt>
    <dgm:pt modelId="{E596220B-6725-5C4F-AE16-8F20863DFA6D}" type="parTrans" cxnId="{3F5C15B1-41DD-4E42-B641-C25A705F13C8}">
      <dgm:prSet/>
      <dgm:spPr/>
      <dgm:t>
        <a:bodyPr/>
        <a:lstStyle/>
        <a:p>
          <a:endParaRPr lang="en-US"/>
        </a:p>
      </dgm:t>
    </dgm:pt>
    <dgm:pt modelId="{8B23CF91-D0EC-F74C-A1DD-75304A38BCB2}" type="sibTrans" cxnId="{3F5C15B1-41DD-4E42-B641-C25A705F13C8}">
      <dgm:prSet/>
      <dgm:spPr/>
      <dgm:t>
        <a:bodyPr/>
        <a:lstStyle/>
        <a:p>
          <a:endParaRPr lang="en-US"/>
        </a:p>
      </dgm:t>
    </dgm:pt>
    <dgm:pt modelId="{8E7EE51A-958B-E140-A533-CCA84DE97297}">
      <dgm:prSet custT="1"/>
      <dgm:spPr/>
      <dgm:t>
        <a:bodyPr/>
        <a:lstStyle/>
        <a:p>
          <a:r>
            <a:rPr lang="en-US" sz="1400" dirty="0"/>
            <a:t>Degree and Certificate Requirements</a:t>
          </a:r>
        </a:p>
      </dgm:t>
    </dgm:pt>
    <dgm:pt modelId="{04EDD710-F34B-8E42-AE7B-0F334232689A}" type="parTrans" cxnId="{8D4794AC-3D14-9749-A211-B71ED8E6E4A6}">
      <dgm:prSet/>
      <dgm:spPr/>
      <dgm:t>
        <a:bodyPr/>
        <a:lstStyle/>
        <a:p>
          <a:endParaRPr lang="en-US"/>
        </a:p>
      </dgm:t>
    </dgm:pt>
    <dgm:pt modelId="{2EC525CA-3C04-B249-8BCF-7359A4ED0190}" type="sibTrans" cxnId="{8D4794AC-3D14-9749-A211-B71ED8E6E4A6}">
      <dgm:prSet/>
      <dgm:spPr/>
      <dgm:t>
        <a:bodyPr/>
        <a:lstStyle/>
        <a:p>
          <a:endParaRPr lang="en-US"/>
        </a:p>
      </dgm:t>
    </dgm:pt>
    <dgm:pt modelId="{A723BB35-C22E-4F43-91CB-49A4135F9DD9}">
      <dgm:prSet custT="1"/>
      <dgm:spPr/>
      <dgm:t>
        <a:bodyPr/>
        <a:lstStyle/>
        <a:p>
          <a:r>
            <a:rPr lang="en-US" sz="1400" dirty="0"/>
            <a:t>Student Preparation and Success</a:t>
          </a:r>
        </a:p>
      </dgm:t>
    </dgm:pt>
    <dgm:pt modelId="{E81A21B1-55B4-3C4A-8157-FF48A443F2DE}" type="parTrans" cxnId="{1C443E70-C79B-744D-A3CB-5A3DE85C0FAF}">
      <dgm:prSet/>
      <dgm:spPr/>
      <dgm:t>
        <a:bodyPr/>
        <a:lstStyle/>
        <a:p>
          <a:endParaRPr lang="en-US"/>
        </a:p>
      </dgm:t>
    </dgm:pt>
    <dgm:pt modelId="{2FFF4DCD-91D8-8F4E-BBE4-025DC7834B13}" type="sibTrans" cxnId="{1C443E70-C79B-744D-A3CB-5A3DE85C0FAF}">
      <dgm:prSet/>
      <dgm:spPr/>
      <dgm:t>
        <a:bodyPr/>
        <a:lstStyle/>
        <a:p>
          <a:endParaRPr lang="en-US"/>
        </a:p>
      </dgm:t>
    </dgm:pt>
    <dgm:pt modelId="{89FCA79A-04EE-C145-9760-87FB4AA2CC55}">
      <dgm:prSet custT="1"/>
      <dgm:spPr/>
      <dgm:t>
        <a:bodyPr/>
        <a:lstStyle/>
        <a:p>
          <a:r>
            <a:rPr lang="en-US" sz="1400" dirty="0"/>
            <a:t>Student Preparation and Success</a:t>
          </a:r>
        </a:p>
      </dgm:t>
    </dgm:pt>
    <dgm:pt modelId="{1108BFF4-B7B0-9746-B186-8D5D88211915}" type="parTrans" cxnId="{DB04D22E-E0A6-AE48-B787-ED7B09509804}">
      <dgm:prSet/>
      <dgm:spPr/>
      <dgm:t>
        <a:bodyPr/>
        <a:lstStyle/>
        <a:p>
          <a:endParaRPr lang="en-US"/>
        </a:p>
      </dgm:t>
    </dgm:pt>
    <dgm:pt modelId="{F9FD58A1-2431-EE41-BC15-210014A5F074}" type="sibTrans" cxnId="{DB04D22E-E0A6-AE48-B787-ED7B09509804}">
      <dgm:prSet/>
      <dgm:spPr/>
      <dgm:t>
        <a:bodyPr/>
        <a:lstStyle/>
        <a:p>
          <a:endParaRPr lang="en-US"/>
        </a:p>
      </dgm:t>
    </dgm:pt>
    <dgm:pt modelId="{9B467866-3DBB-FB47-B63D-0EC0241590CE}">
      <dgm:prSet custT="1"/>
      <dgm:spPr/>
      <dgm:t>
        <a:bodyPr/>
        <a:lstStyle/>
        <a:p>
          <a:r>
            <a:rPr lang="en-US" sz="1400" dirty="0"/>
            <a:t>Educational Programs</a:t>
          </a:r>
        </a:p>
      </dgm:t>
    </dgm:pt>
    <dgm:pt modelId="{4B14A92E-24E2-5A4C-AAA6-943E102FA9F3}" type="parTrans" cxnId="{F75B854C-BA16-0F4A-9E57-DE094DC34452}">
      <dgm:prSet/>
      <dgm:spPr/>
      <dgm:t>
        <a:bodyPr/>
        <a:lstStyle/>
        <a:p>
          <a:endParaRPr lang="en-US"/>
        </a:p>
      </dgm:t>
    </dgm:pt>
    <dgm:pt modelId="{8043E63C-FC4E-B844-A260-C75D9102E79C}" type="sibTrans" cxnId="{F75B854C-BA16-0F4A-9E57-DE094DC34452}">
      <dgm:prSet/>
      <dgm:spPr/>
      <dgm:t>
        <a:bodyPr/>
        <a:lstStyle/>
        <a:p>
          <a:endParaRPr lang="en-US"/>
        </a:p>
      </dgm:t>
    </dgm:pt>
    <dgm:pt modelId="{69A22550-D11B-B74B-8D27-51778B522887}">
      <dgm:prSet custT="1"/>
      <dgm:spPr/>
      <dgm:t>
        <a:bodyPr/>
        <a:lstStyle/>
        <a:p>
          <a:r>
            <a:rPr lang="en-US" sz="1400" dirty="0"/>
            <a:t>Student Preparation and Success</a:t>
          </a:r>
        </a:p>
      </dgm:t>
    </dgm:pt>
    <dgm:pt modelId="{E58122E2-BB28-234A-8093-A7F96BF39281}" type="parTrans" cxnId="{F8443FC6-E6F2-5E4E-924A-3BFE22878FC9}">
      <dgm:prSet/>
      <dgm:spPr/>
      <dgm:t>
        <a:bodyPr/>
        <a:lstStyle/>
        <a:p>
          <a:endParaRPr lang="en-US"/>
        </a:p>
      </dgm:t>
    </dgm:pt>
    <dgm:pt modelId="{23BA0530-5A99-7B4D-A663-9239FF76890C}" type="sibTrans" cxnId="{F8443FC6-E6F2-5E4E-924A-3BFE22878FC9}">
      <dgm:prSet/>
      <dgm:spPr/>
      <dgm:t>
        <a:bodyPr/>
        <a:lstStyle/>
        <a:p>
          <a:endParaRPr lang="en-US"/>
        </a:p>
      </dgm:t>
    </dgm:pt>
    <dgm:pt modelId="{F31D0E80-E037-F34C-8EDF-51DD1F803E66}">
      <dgm:prSet custT="1"/>
      <dgm:spPr/>
      <dgm:t>
        <a:bodyPr/>
        <a:lstStyle/>
        <a:p>
          <a:r>
            <a:rPr lang="en-US" sz="1400" dirty="0"/>
            <a:t>Educational Programs</a:t>
          </a:r>
        </a:p>
      </dgm:t>
    </dgm:pt>
    <dgm:pt modelId="{518339E1-9C0E-0345-B1DA-83384FFDE631}" type="parTrans" cxnId="{2794FA26-CB2C-954E-A32A-7A3DCDAB0D5A}">
      <dgm:prSet/>
      <dgm:spPr/>
      <dgm:t>
        <a:bodyPr/>
        <a:lstStyle/>
        <a:p>
          <a:endParaRPr lang="en-US"/>
        </a:p>
      </dgm:t>
    </dgm:pt>
    <dgm:pt modelId="{16757FC7-FA0B-AB4C-856A-7677639605CF}" type="sibTrans" cxnId="{2794FA26-CB2C-954E-A32A-7A3DCDAB0D5A}">
      <dgm:prSet/>
      <dgm:spPr/>
      <dgm:t>
        <a:bodyPr/>
        <a:lstStyle/>
        <a:p>
          <a:endParaRPr lang="en-US"/>
        </a:p>
      </dgm:t>
    </dgm:pt>
    <dgm:pt modelId="{DE3B4323-BDC6-3D4F-842E-4C28B7C1DFEE}">
      <dgm:prSet custT="1"/>
      <dgm:spPr/>
      <dgm:t>
        <a:bodyPr/>
        <a:lstStyle/>
        <a:p>
          <a:r>
            <a:rPr lang="en-US" sz="1400" dirty="0"/>
            <a:t>Student Preparation and Success</a:t>
          </a:r>
        </a:p>
      </dgm:t>
    </dgm:pt>
    <dgm:pt modelId="{51C87886-AC85-F34C-A110-91F14836F0D8}" type="parTrans" cxnId="{322FBA0F-3487-D341-B225-27AA46DF8188}">
      <dgm:prSet/>
      <dgm:spPr/>
      <dgm:t>
        <a:bodyPr/>
        <a:lstStyle/>
        <a:p>
          <a:endParaRPr lang="en-US"/>
        </a:p>
      </dgm:t>
    </dgm:pt>
    <dgm:pt modelId="{B6D28B62-1D3B-944E-BC49-20029F574BA2}" type="sibTrans" cxnId="{322FBA0F-3487-D341-B225-27AA46DF8188}">
      <dgm:prSet/>
      <dgm:spPr/>
      <dgm:t>
        <a:bodyPr/>
        <a:lstStyle/>
        <a:p>
          <a:endParaRPr lang="en-US"/>
        </a:p>
      </dgm:t>
    </dgm:pt>
    <dgm:pt modelId="{8FE4CFC5-C33D-EB41-819E-8A9A5A051B66}">
      <dgm:prSet phldrT="[Text]" custT="1"/>
      <dgm:spPr/>
      <dgm:t>
        <a:bodyPr/>
        <a:lstStyle/>
        <a:p>
          <a:r>
            <a:rPr lang="en-US" sz="1400" dirty="0"/>
            <a:t>Curriculum</a:t>
          </a:r>
        </a:p>
      </dgm:t>
    </dgm:pt>
    <dgm:pt modelId="{FD601784-877A-7F41-AD74-05FACECF6C31}" type="sibTrans" cxnId="{FC0A0E12-CC77-1641-A08A-713D8E9D8A91}">
      <dgm:prSet/>
      <dgm:spPr/>
      <dgm:t>
        <a:bodyPr/>
        <a:lstStyle/>
        <a:p>
          <a:endParaRPr lang="en-US"/>
        </a:p>
      </dgm:t>
    </dgm:pt>
    <dgm:pt modelId="{943EAEE8-9A91-CA46-AA3B-F2ABBEB9157D}" type="parTrans" cxnId="{FC0A0E12-CC77-1641-A08A-713D8E9D8A91}">
      <dgm:prSet/>
      <dgm:spPr/>
      <dgm:t>
        <a:bodyPr/>
        <a:lstStyle/>
        <a:p>
          <a:endParaRPr lang="en-US"/>
        </a:p>
      </dgm:t>
    </dgm:pt>
    <dgm:pt modelId="{9AB4C83A-6830-A94E-814B-2B579EB113A0}">
      <dgm:prSet phldrT="[Text]" custT="1"/>
      <dgm:spPr/>
      <dgm:t>
        <a:bodyPr/>
        <a:lstStyle/>
        <a:p>
          <a:r>
            <a:rPr lang="en-US" sz="1400" dirty="0"/>
            <a:t>Grading Policies</a:t>
          </a:r>
        </a:p>
      </dgm:t>
    </dgm:pt>
    <dgm:pt modelId="{7E2B67B0-32EA-EB44-B50B-AA98121CB941}" type="parTrans" cxnId="{E348D2F3-C0B7-6A44-8CD8-1C607281183D}">
      <dgm:prSet/>
      <dgm:spPr/>
      <dgm:t>
        <a:bodyPr/>
        <a:lstStyle/>
        <a:p>
          <a:endParaRPr lang="en-US"/>
        </a:p>
      </dgm:t>
    </dgm:pt>
    <dgm:pt modelId="{A2E42B14-9798-9546-956B-C624A551F0D6}" type="sibTrans" cxnId="{E348D2F3-C0B7-6A44-8CD8-1C607281183D}">
      <dgm:prSet/>
      <dgm:spPr/>
      <dgm:t>
        <a:bodyPr/>
        <a:lstStyle/>
        <a:p>
          <a:endParaRPr lang="en-US"/>
        </a:p>
      </dgm:t>
    </dgm:pt>
    <dgm:pt modelId="{EF7BB8C6-4848-7B47-AFB3-C2F8AB1D0C26}" type="pres">
      <dgm:prSet presAssocID="{F36CE65F-CFEF-4243-AECD-31BEA686892E}" presName="cycleMatrixDiagram" presStyleCnt="0">
        <dgm:presLayoutVars>
          <dgm:chMax val="1"/>
          <dgm:dir/>
          <dgm:animLvl val="lvl"/>
          <dgm:resizeHandles val="exact"/>
        </dgm:presLayoutVars>
      </dgm:prSet>
      <dgm:spPr/>
      <dgm:t>
        <a:bodyPr/>
        <a:lstStyle/>
        <a:p>
          <a:endParaRPr lang="en-US"/>
        </a:p>
      </dgm:t>
    </dgm:pt>
    <dgm:pt modelId="{4C2AA272-EE5E-114B-8DC5-32863548BF21}" type="pres">
      <dgm:prSet presAssocID="{F36CE65F-CFEF-4243-AECD-31BEA686892E}" presName="children" presStyleCnt="0"/>
      <dgm:spPr/>
    </dgm:pt>
    <dgm:pt modelId="{641E83A4-312F-6E4D-A003-BF552635FBA9}" type="pres">
      <dgm:prSet presAssocID="{F36CE65F-CFEF-4243-AECD-31BEA686892E}" presName="child1group" presStyleCnt="0"/>
      <dgm:spPr/>
    </dgm:pt>
    <dgm:pt modelId="{80B42364-F2F9-E84A-948B-597900802512}" type="pres">
      <dgm:prSet presAssocID="{F36CE65F-CFEF-4243-AECD-31BEA686892E}" presName="child1" presStyleLbl="bgAcc1" presStyleIdx="0" presStyleCnt="4" custScaleX="139107" custScaleY="111998" custLinFactNeighborX="-16586" custLinFactNeighborY="4612"/>
      <dgm:spPr/>
      <dgm:t>
        <a:bodyPr/>
        <a:lstStyle/>
        <a:p>
          <a:endParaRPr lang="en-US"/>
        </a:p>
      </dgm:t>
    </dgm:pt>
    <dgm:pt modelId="{ACD041F1-0CBD-D74A-A4BF-B19A6A6E4ABE}" type="pres">
      <dgm:prSet presAssocID="{F36CE65F-CFEF-4243-AECD-31BEA686892E}" presName="child1Text" presStyleLbl="bgAcc1" presStyleIdx="0" presStyleCnt="4">
        <dgm:presLayoutVars>
          <dgm:bulletEnabled val="1"/>
        </dgm:presLayoutVars>
      </dgm:prSet>
      <dgm:spPr/>
      <dgm:t>
        <a:bodyPr/>
        <a:lstStyle/>
        <a:p>
          <a:endParaRPr lang="en-US"/>
        </a:p>
      </dgm:t>
    </dgm:pt>
    <dgm:pt modelId="{A8F0276F-1107-C643-AE88-C1ACCE8868EB}" type="pres">
      <dgm:prSet presAssocID="{F36CE65F-CFEF-4243-AECD-31BEA686892E}" presName="child2group" presStyleCnt="0"/>
      <dgm:spPr/>
    </dgm:pt>
    <dgm:pt modelId="{33AF96FA-FFE6-C34E-BBBC-A7FE1809A2C0}" type="pres">
      <dgm:prSet presAssocID="{F36CE65F-CFEF-4243-AECD-31BEA686892E}" presName="child2" presStyleLbl="bgAcc1" presStyleIdx="1" presStyleCnt="4" custScaleX="137750" custLinFactNeighborX="17887"/>
      <dgm:spPr/>
      <dgm:t>
        <a:bodyPr/>
        <a:lstStyle/>
        <a:p>
          <a:endParaRPr lang="en-US"/>
        </a:p>
      </dgm:t>
    </dgm:pt>
    <dgm:pt modelId="{0355A7F7-B51B-E644-81B7-C9960A7361B4}" type="pres">
      <dgm:prSet presAssocID="{F36CE65F-CFEF-4243-AECD-31BEA686892E}" presName="child2Text" presStyleLbl="bgAcc1" presStyleIdx="1" presStyleCnt="4">
        <dgm:presLayoutVars>
          <dgm:bulletEnabled val="1"/>
        </dgm:presLayoutVars>
      </dgm:prSet>
      <dgm:spPr/>
      <dgm:t>
        <a:bodyPr/>
        <a:lstStyle/>
        <a:p>
          <a:endParaRPr lang="en-US"/>
        </a:p>
      </dgm:t>
    </dgm:pt>
    <dgm:pt modelId="{B6C76DAE-05F6-664A-84F6-77D74AE67CA5}" type="pres">
      <dgm:prSet presAssocID="{F36CE65F-CFEF-4243-AECD-31BEA686892E}" presName="child3group" presStyleCnt="0"/>
      <dgm:spPr/>
    </dgm:pt>
    <dgm:pt modelId="{D18DD8A1-DA29-B74E-8631-277C99C11976}" type="pres">
      <dgm:prSet presAssocID="{F36CE65F-CFEF-4243-AECD-31BEA686892E}" presName="child3" presStyleLbl="bgAcc1" presStyleIdx="2" presStyleCnt="4" custScaleX="137674" custScaleY="119491" custLinFactNeighborX="20630" custLinFactNeighborY="-1500"/>
      <dgm:spPr/>
      <dgm:t>
        <a:bodyPr/>
        <a:lstStyle/>
        <a:p>
          <a:endParaRPr lang="en-US"/>
        </a:p>
      </dgm:t>
    </dgm:pt>
    <dgm:pt modelId="{F302BA81-37F4-8F4D-B8A9-70EEEBC69C36}" type="pres">
      <dgm:prSet presAssocID="{F36CE65F-CFEF-4243-AECD-31BEA686892E}" presName="child3Text" presStyleLbl="bgAcc1" presStyleIdx="2" presStyleCnt="4">
        <dgm:presLayoutVars>
          <dgm:bulletEnabled val="1"/>
        </dgm:presLayoutVars>
      </dgm:prSet>
      <dgm:spPr/>
      <dgm:t>
        <a:bodyPr/>
        <a:lstStyle/>
        <a:p>
          <a:endParaRPr lang="en-US"/>
        </a:p>
      </dgm:t>
    </dgm:pt>
    <dgm:pt modelId="{91B1C03C-4451-CA4C-AC1B-F9ED1699E964}" type="pres">
      <dgm:prSet presAssocID="{F36CE65F-CFEF-4243-AECD-31BEA686892E}" presName="child4group" presStyleCnt="0"/>
      <dgm:spPr/>
    </dgm:pt>
    <dgm:pt modelId="{1B275871-E10B-3149-9F47-BCBA3FB813E4}" type="pres">
      <dgm:prSet presAssocID="{F36CE65F-CFEF-4243-AECD-31BEA686892E}" presName="child4" presStyleLbl="bgAcc1" presStyleIdx="3" presStyleCnt="4" custScaleX="135741" custScaleY="107224" custLinFactNeighborX="-14455" custLinFactNeighborY="1153"/>
      <dgm:spPr/>
      <dgm:t>
        <a:bodyPr/>
        <a:lstStyle/>
        <a:p>
          <a:endParaRPr lang="en-US"/>
        </a:p>
      </dgm:t>
    </dgm:pt>
    <dgm:pt modelId="{06B4635F-DBEB-3749-8013-582F3D87D356}" type="pres">
      <dgm:prSet presAssocID="{F36CE65F-CFEF-4243-AECD-31BEA686892E}" presName="child4Text" presStyleLbl="bgAcc1" presStyleIdx="3" presStyleCnt="4">
        <dgm:presLayoutVars>
          <dgm:bulletEnabled val="1"/>
        </dgm:presLayoutVars>
      </dgm:prSet>
      <dgm:spPr/>
      <dgm:t>
        <a:bodyPr/>
        <a:lstStyle/>
        <a:p>
          <a:endParaRPr lang="en-US"/>
        </a:p>
      </dgm:t>
    </dgm:pt>
    <dgm:pt modelId="{8D09CD47-FCDE-E74A-980C-31BEA5B0E9B5}" type="pres">
      <dgm:prSet presAssocID="{F36CE65F-CFEF-4243-AECD-31BEA686892E}" presName="childPlaceholder" presStyleCnt="0"/>
      <dgm:spPr/>
    </dgm:pt>
    <dgm:pt modelId="{ADE4AE70-A0D1-BF4B-81B6-028D8F9BFEE6}" type="pres">
      <dgm:prSet presAssocID="{F36CE65F-CFEF-4243-AECD-31BEA686892E}" presName="circle" presStyleCnt="0"/>
      <dgm:spPr/>
    </dgm:pt>
    <dgm:pt modelId="{9E6FBC5E-AFD8-224E-B38B-2688BF122A53}" type="pres">
      <dgm:prSet presAssocID="{F36CE65F-CFEF-4243-AECD-31BEA686892E}" presName="quadrant1" presStyleLbl="node1" presStyleIdx="0" presStyleCnt="4">
        <dgm:presLayoutVars>
          <dgm:chMax val="1"/>
          <dgm:bulletEnabled val="1"/>
        </dgm:presLayoutVars>
      </dgm:prSet>
      <dgm:spPr/>
      <dgm:t>
        <a:bodyPr/>
        <a:lstStyle/>
        <a:p>
          <a:endParaRPr lang="en-US"/>
        </a:p>
      </dgm:t>
    </dgm:pt>
    <dgm:pt modelId="{0079145D-538C-A44A-87FF-74C6D5CC5B54}" type="pres">
      <dgm:prSet presAssocID="{F36CE65F-CFEF-4243-AECD-31BEA686892E}" presName="quadrant2" presStyleLbl="node1" presStyleIdx="1" presStyleCnt="4">
        <dgm:presLayoutVars>
          <dgm:chMax val="1"/>
          <dgm:bulletEnabled val="1"/>
        </dgm:presLayoutVars>
      </dgm:prSet>
      <dgm:spPr/>
      <dgm:t>
        <a:bodyPr/>
        <a:lstStyle/>
        <a:p>
          <a:endParaRPr lang="en-US"/>
        </a:p>
      </dgm:t>
    </dgm:pt>
    <dgm:pt modelId="{2F583B56-7564-C449-AC6E-423BBCEF5717}" type="pres">
      <dgm:prSet presAssocID="{F36CE65F-CFEF-4243-AECD-31BEA686892E}" presName="quadrant3" presStyleLbl="node1" presStyleIdx="2" presStyleCnt="4">
        <dgm:presLayoutVars>
          <dgm:chMax val="1"/>
          <dgm:bulletEnabled val="1"/>
        </dgm:presLayoutVars>
      </dgm:prSet>
      <dgm:spPr/>
      <dgm:t>
        <a:bodyPr/>
        <a:lstStyle/>
        <a:p>
          <a:endParaRPr lang="en-US"/>
        </a:p>
      </dgm:t>
    </dgm:pt>
    <dgm:pt modelId="{E81C20FF-AA47-8340-803D-CF9568D13FD7}" type="pres">
      <dgm:prSet presAssocID="{F36CE65F-CFEF-4243-AECD-31BEA686892E}" presName="quadrant4" presStyleLbl="node1" presStyleIdx="3" presStyleCnt="4">
        <dgm:presLayoutVars>
          <dgm:chMax val="1"/>
          <dgm:bulletEnabled val="1"/>
        </dgm:presLayoutVars>
      </dgm:prSet>
      <dgm:spPr/>
      <dgm:t>
        <a:bodyPr/>
        <a:lstStyle/>
        <a:p>
          <a:endParaRPr lang="en-US"/>
        </a:p>
      </dgm:t>
    </dgm:pt>
    <dgm:pt modelId="{E467176C-6AE5-1A41-AF73-33AC281B25F1}" type="pres">
      <dgm:prSet presAssocID="{F36CE65F-CFEF-4243-AECD-31BEA686892E}" presName="quadrantPlaceholder" presStyleCnt="0"/>
      <dgm:spPr/>
    </dgm:pt>
    <dgm:pt modelId="{2F88C87E-C720-B44E-B2A9-1A1153783123}" type="pres">
      <dgm:prSet presAssocID="{F36CE65F-CFEF-4243-AECD-31BEA686892E}" presName="center1" presStyleLbl="fgShp" presStyleIdx="0" presStyleCnt="2"/>
      <dgm:spPr/>
    </dgm:pt>
    <dgm:pt modelId="{78BCF01A-CD1E-DF43-B23A-3259CC41584B}" type="pres">
      <dgm:prSet presAssocID="{F36CE65F-CFEF-4243-AECD-31BEA686892E}" presName="center2" presStyleLbl="fgShp" presStyleIdx="1" presStyleCnt="2"/>
      <dgm:spPr/>
    </dgm:pt>
  </dgm:ptLst>
  <dgm:cxnLst>
    <dgm:cxn modelId="{2794FA26-CB2C-954E-A32A-7A3DCDAB0D5A}" srcId="{B74EDBB3-E128-DA45-82A4-8AD797CBA545}" destId="{F31D0E80-E037-F34C-8EDF-51DD1F803E66}" srcOrd="3" destOrd="0" parTransId="{518339E1-9C0E-0345-B1DA-83384FFDE631}" sibTransId="{16757FC7-FA0B-AB4C-856A-7677639605CF}"/>
    <dgm:cxn modelId="{F75B854C-BA16-0F4A-9E57-DE094DC34452}" srcId="{05BFC133-399A-0D47-B69E-BB11F649CBED}" destId="{9B467866-3DBB-FB47-B63D-0EC0241590CE}" srcOrd="2" destOrd="0" parTransId="{4B14A92E-24E2-5A4C-AAA6-943E102FA9F3}" sibTransId="{8043E63C-FC4E-B844-A260-C75D9102E79C}"/>
    <dgm:cxn modelId="{CAE37392-5E04-CE49-952A-03EF7A355F44}" type="presOf" srcId="{F3D98577-6CBC-5C48-B36D-2C537012475E}" destId="{2F583B56-7564-C449-AC6E-423BBCEF5717}" srcOrd="0" destOrd="0" presId="urn:microsoft.com/office/officeart/2005/8/layout/cycle4#2"/>
    <dgm:cxn modelId="{C513B66C-7ECD-FC43-8729-CBB4CD1E70AE}" type="presOf" srcId="{7A57615B-4E59-C045-8E9A-3B80201363C3}" destId="{D18DD8A1-DA29-B74E-8631-277C99C11976}" srcOrd="0" destOrd="0" presId="urn:microsoft.com/office/officeart/2005/8/layout/cycle4#2"/>
    <dgm:cxn modelId="{F1D96720-ED1E-BE4D-81C2-C76B84339D9D}" type="presOf" srcId="{69A22550-D11B-B74B-8D27-51778B522887}" destId="{06B4635F-DBEB-3749-8013-582F3D87D356}" srcOrd="1" destOrd="2" presId="urn:microsoft.com/office/officeart/2005/8/layout/cycle4#2"/>
    <dgm:cxn modelId="{1C443E70-C79B-744D-A3CB-5A3DE85C0FAF}" srcId="{69C05C51-BF6E-E449-A301-0F4BB6542C38}" destId="{A723BB35-C22E-4F43-91CB-49A4135F9DD9}" srcOrd="3" destOrd="0" parTransId="{E81A21B1-55B4-3C4A-8157-FF48A443F2DE}" sibTransId="{2FFF4DCD-91D8-8F4E-BBE4-025DC7834B13}"/>
    <dgm:cxn modelId="{EF5445A1-D92B-C649-8D67-46FB8B6F76CB}" type="presOf" srcId="{9AB4C83A-6830-A94E-814B-2B579EB113A0}" destId="{06B4635F-DBEB-3749-8013-582F3D87D356}" srcOrd="1" destOrd="1" presId="urn:microsoft.com/office/officeart/2005/8/layout/cycle4#2"/>
    <dgm:cxn modelId="{7CCE81D9-EDC0-9F41-AED6-D7DF1BE4C409}" type="presOf" srcId="{8FE4CFC5-C33D-EB41-819E-8A9A5A051B66}" destId="{06B4635F-DBEB-3749-8013-582F3D87D356}" srcOrd="1" destOrd="0" presId="urn:microsoft.com/office/officeart/2005/8/layout/cycle4#2"/>
    <dgm:cxn modelId="{E7F4DA84-81C9-BD4E-9808-3E5DA47444F4}" srcId="{F36CE65F-CFEF-4243-AECD-31BEA686892E}" destId="{69C05C51-BF6E-E449-A301-0F4BB6542C38}" srcOrd="0" destOrd="0" parTransId="{B59B4505-E813-064C-96D1-A6AC0B104DB6}" sibTransId="{F79C4E78-F559-AA4E-BC2D-F78342EC830A}"/>
    <dgm:cxn modelId="{89228695-EED6-6746-BA2B-C368E80B368B}" type="presOf" srcId="{8FE4CFC5-C33D-EB41-819E-8A9A5A051B66}" destId="{1B275871-E10B-3149-9F47-BCBA3FB813E4}" srcOrd="0" destOrd="0" presId="urn:microsoft.com/office/officeart/2005/8/layout/cycle4#2"/>
    <dgm:cxn modelId="{8D4794AC-3D14-9749-A211-B71ED8E6E4A6}" srcId="{69C05C51-BF6E-E449-A301-0F4BB6542C38}" destId="{8E7EE51A-958B-E140-A533-CCA84DE97297}" srcOrd="2" destOrd="0" parTransId="{04EDD710-F34B-8E42-AE7B-0F334232689A}" sibTransId="{2EC525CA-3C04-B249-8BCF-7359A4ED0190}"/>
    <dgm:cxn modelId="{8988AB97-E246-3341-8694-BB458B1F2320}" type="presOf" srcId="{F31D0E80-E037-F34C-8EDF-51DD1F803E66}" destId="{1B275871-E10B-3149-9F47-BCBA3FB813E4}" srcOrd="0" destOrd="3" presId="urn:microsoft.com/office/officeart/2005/8/layout/cycle4#2"/>
    <dgm:cxn modelId="{81B8FC86-9577-6642-9B89-719B1A1977C5}" type="presOf" srcId="{8E7EE51A-958B-E140-A533-CCA84DE97297}" destId="{80B42364-F2F9-E84A-948B-597900802512}" srcOrd="0" destOrd="2" presId="urn:microsoft.com/office/officeart/2005/8/layout/cycle4#2"/>
    <dgm:cxn modelId="{D3D65AA7-F77C-2C46-AA24-2EE77F5982DF}" srcId="{69C05C51-BF6E-E449-A301-0F4BB6542C38}" destId="{E2A28B8B-37A8-1B41-81C4-6AF1E4FEB0FA}" srcOrd="0" destOrd="0" parTransId="{EB124BF8-A84A-B443-B957-3EBB1F38139B}" sibTransId="{B7663A3B-9785-C641-B84E-E94611BB3D6E}"/>
    <dgm:cxn modelId="{EAF97366-A513-5949-A249-461055264157}" srcId="{F3D98577-6CBC-5C48-B36D-2C537012475E}" destId="{7A57615B-4E59-C045-8E9A-3B80201363C3}" srcOrd="0" destOrd="0" parTransId="{CEB42F53-7123-884D-B719-FCE5E77627E7}" sibTransId="{1342B31A-41C1-1143-A17E-055A878962CF}"/>
    <dgm:cxn modelId="{3EF02E7C-7810-2B42-9236-DAF758325284}" type="presOf" srcId="{B74EDBB3-E128-DA45-82A4-8AD797CBA545}" destId="{E81C20FF-AA47-8340-803D-CF9568D13FD7}" srcOrd="0" destOrd="0" presId="urn:microsoft.com/office/officeart/2005/8/layout/cycle4#2"/>
    <dgm:cxn modelId="{E348D2F3-C0B7-6A44-8CD8-1C607281183D}" srcId="{B74EDBB3-E128-DA45-82A4-8AD797CBA545}" destId="{9AB4C83A-6830-A94E-814B-2B579EB113A0}" srcOrd="1" destOrd="0" parTransId="{7E2B67B0-32EA-EB44-B50B-AA98121CB941}" sibTransId="{A2E42B14-9798-9546-956B-C624A551F0D6}"/>
    <dgm:cxn modelId="{F8443FC6-E6F2-5E4E-924A-3BFE22878FC9}" srcId="{B74EDBB3-E128-DA45-82A4-8AD797CBA545}" destId="{69A22550-D11B-B74B-8D27-51778B522887}" srcOrd="2" destOrd="0" parTransId="{E58122E2-BB28-234A-8093-A7F96BF39281}" sibTransId="{23BA0530-5A99-7B4D-A663-9239FF76890C}"/>
    <dgm:cxn modelId="{578774F8-33F0-6D4A-95B1-9CA36024662B}" type="presOf" srcId="{05BFC133-399A-0D47-B69E-BB11F649CBED}" destId="{0079145D-538C-A44A-87FF-74C6D5CC5B54}" srcOrd="0" destOrd="0" presId="urn:microsoft.com/office/officeart/2005/8/layout/cycle4#2"/>
    <dgm:cxn modelId="{3F5C15B1-41DD-4E42-B641-C25A705F13C8}" srcId="{69C05C51-BF6E-E449-A301-0F4BB6542C38}" destId="{5FE18A65-22AC-C34D-9A8A-CA54BCBF719A}" srcOrd="1" destOrd="0" parTransId="{E596220B-6725-5C4F-AE16-8F20863DFA6D}" sibTransId="{8B23CF91-D0EC-F74C-A1DD-75304A38BCB2}"/>
    <dgm:cxn modelId="{E9025AA2-621C-294D-A69B-6ADCB7DAB116}" type="presOf" srcId="{E2A28B8B-37A8-1B41-81C4-6AF1E4FEB0FA}" destId="{80B42364-F2F9-E84A-948B-597900802512}" srcOrd="0" destOrd="0" presId="urn:microsoft.com/office/officeart/2005/8/layout/cycle4#2"/>
    <dgm:cxn modelId="{31A9CE22-AD0B-C147-AE04-6D451DDE10AE}" type="presOf" srcId="{F31D0E80-E037-F34C-8EDF-51DD1F803E66}" destId="{06B4635F-DBEB-3749-8013-582F3D87D356}" srcOrd="1" destOrd="3" presId="urn:microsoft.com/office/officeart/2005/8/layout/cycle4#2"/>
    <dgm:cxn modelId="{DB04D22E-E0A6-AE48-B787-ED7B09509804}" srcId="{05BFC133-399A-0D47-B69E-BB11F649CBED}" destId="{89FCA79A-04EE-C145-9760-87FB4AA2CC55}" srcOrd="1" destOrd="0" parTransId="{1108BFF4-B7B0-9746-B186-8D5D88211915}" sibTransId="{F9FD58A1-2431-EE41-BC15-210014A5F074}"/>
    <dgm:cxn modelId="{60B49915-87ED-C741-8D37-E41189F0E4C3}" type="presOf" srcId="{69A22550-D11B-B74B-8D27-51778B522887}" destId="{1B275871-E10B-3149-9F47-BCBA3FB813E4}" srcOrd="0" destOrd="2" presId="urn:microsoft.com/office/officeart/2005/8/layout/cycle4#2"/>
    <dgm:cxn modelId="{0E9159F4-0EC3-CA48-A389-E8DD6F5EE873}" type="presOf" srcId="{A723BB35-C22E-4F43-91CB-49A4135F9DD9}" destId="{ACD041F1-0CBD-D74A-A4BF-B19A6A6E4ABE}" srcOrd="1" destOrd="3" presId="urn:microsoft.com/office/officeart/2005/8/layout/cycle4#2"/>
    <dgm:cxn modelId="{BDA0AC30-89F9-A148-A203-DFDA3DC5AD8C}" srcId="{F36CE65F-CFEF-4243-AECD-31BEA686892E}" destId="{B74EDBB3-E128-DA45-82A4-8AD797CBA545}" srcOrd="3" destOrd="0" parTransId="{F542A9E6-7610-0240-9132-B6EE5EC86A67}" sibTransId="{88653128-1052-C54F-8A42-656D6B88E59D}"/>
    <dgm:cxn modelId="{EB155BBF-3748-2941-A2DF-101B3A54AE25}" srcId="{05BFC133-399A-0D47-B69E-BB11F649CBED}" destId="{6AB71816-34A7-0C4E-81D5-9C8C133E3B25}" srcOrd="0" destOrd="0" parTransId="{9D8695C3-8740-3A47-B58E-38DABDE33116}" sibTransId="{134F6593-05F0-C549-BB66-36DE7A48325F}"/>
    <dgm:cxn modelId="{FC0A0E12-CC77-1641-A08A-713D8E9D8A91}" srcId="{B74EDBB3-E128-DA45-82A4-8AD797CBA545}" destId="{8FE4CFC5-C33D-EB41-819E-8A9A5A051B66}" srcOrd="0" destOrd="0" parTransId="{943EAEE8-9A91-CA46-AA3B-F2ABBEB9157D}" sibTransId="{FD601784-877A-7F41-AD74-05FACECF6C31}"/>
    <dgm:cxn modelId="{89E26D9B-D148-564F-91F7-C8751A5FCBC7}" type="presOf" srcId="{A723BB35-C22E-4F43-91CB-49A4135F9DD9}" destId="{80B42364-F2F9-E84A-948B-597900802512}" srcOrd="0" destOrd="3" presId="urn:microsoft.com/office/officeart/2005/8/layout/cycle4#2"/>
    <dgm:cxn modelId="{9A3A3C74-66EA-B64C-BD9D-F7D6C7DA07B8}" type="presOf" srcId="{69C05C51-BF6E-E449-A301-0F4BB6542C38}" destId="{9E6FBC5E-AFD8-224E-B38B-2688BF122A53}" srcOrd="0" destOrd="0" presId="urn:microsoft.com/office/officeart/2005/8/layout/cycle4#2"/>
    <dgm:cxn modelId="{9D0A6EBB-F6E3-A54F-9B05-A114BFBD6CAD}" type="presOf" srcId="{6AB71816-34A7-0C4E-81D5-9C8C133E3B25}" destId="{0355A7F7-B51B-E644-81B7-C9960A7361B4}" srcOrd="1" destOrd="0" presId="urn:microsoft.com/office/officeart/2005/8/layout/cycle4#2"/>
    <dgm:cxn modelId="{DEE24803-9625-BC48-A458-961E7E36E4BD}" type="presOf" srcId="{89FCA79A-04EE-C145-9760-87FB4AA2CC55}" destId="{33AF96FA-FFE6-C34E-BBBC-A7FE1809A2C0}" srcOrd="0" destOrd="1" presId="urn:microsoft.com/office/officeart/2005/8/layout/cycle4#2"/>
    <dgm:cxn modelId="{13484E20-B2DC-A24D-9FD7-3A4FA1FF5774}" type="presOf" srcId="{8E7EE51A-958B-E140-A533-CCA84DE97297}" destId="{ACD041F1-0CBD-D74A-A4BF-B19A6A6E4ABE}" srcOrd="1" destOrd="2" presId="urn:microsoft.com/office/officeart/2005/8/layout/cycle4#2"/>
    <dgm:cxn modelId="{DED9BC1A-53D4-3C4B-907C-3F5ACA32D7F8}" type="presOf" srcId="{9AB4C83A-6830-A94E-814B-2B579EB113A0}" destId="{1B275871-E10B-3149-9F47-BCBA3FB813E4}" srcOrd="0" destOrd="1" presId="urn:microsoft.com/office/officeart/2005/8/layout/cycle4#2"/>
    <dgm:cxn modelId="{322FBA0F-3487-D341-B225-27AA46DF8188}" srcId="{F3D98577-6CBC-5C48-B36D-2C537012475E}" destId="{DE3B4323-BDC6-3D4F-842E-4C28B7C1DFEE}" srcOrd="1" destOrd="0" parTransId="{51C87886-AC85-F34C-A110-91F14836F0D8}" sibTransId="{B6D28B62-1D3B-944E-BC49-20029F574BA2}"/>
    <dgm:cxn modelId="{1D1230FB-220B-F543-AEE7-0F8FECBBC15A}" type="presOf" srcId="{F36CE65F-CFEF-4243-AECD-31BEA686892E}" destId="{EF7BB8C6-4848-7B47-AFB3-C2F8AB1D0C26}" srcOrd="0" destOrd="0" presId="urn:microsoft.com/office/officeart/2005/8/layout/cycle4#2"/>
    <dgm:cxn modelId="{3E0A10B5-59EC-4343-A383-F92F9C21B529}" type="presOf" srcId="{7A57615B-4E59-C045-8E9A-3B80201363C3}" destId="{F302BA81-37F4-8F4D-B8A9-70EEEBC69C36}" srcOrd="1" destOrd="0" presId="urn:microsoft.com/office/officeart/2005/8/layout/cycle4#2"/>
    <dgm:cxn modelId="{3AF01F4D-2B83-9A48-9D61-9F3036DD8B69}" type="presOf" srcId="{5FE18A65-22AC-C34D-9A8A-CA54BCBF719A}" destId="{80B42364-F2F9-E84A-948B-597900802512}" srcOrd="0" destOrd="1" presId="urn:microsoft.com/office/officeart/2005/8/layout/cycle4#2"/>
    <dgm:cxn modelId="{E510536E-52B6-D24A-8AB4-AAD6103DBE16}" type="presOf" srcId="{6AB71816-34A7-0C4E-81D5-9C8C133E3B25}" destId="{33AF96FA-FFE6-C34E-BBBC-A7FE1809A2C0}" srcOrd="0" destOrd="0" presId="urn:microsoft.com/office/officeart/2005/8/layout/cycle4#2"/>
    <dgm:cxn modelId="{E8664606-6759-6340-ADE2-6D87F1A17DDD}" srcId="{F36CE65F-CFEF-4243-AECD-31BEA686892E}" destId="{F3D98577-6CBC-5C48-B36D-2C537012475E}" srcOrd="2" destOrd="0" parTransId="{BC55AF75-F510-A04E-A4FE-C155AC9D1E02}" sibTransId="{FAAB0B14-4AA4-934C-8691-C550B1493C9E}"/>
    <dgm:cxn modelId="{A27ED0DE-9C96-9B44-87E8-F6E06CA7FDED}" srcId="{F36CE65F-CFEF-4243-AECD-31BEA686892E}" destId="{05BFC133-399A-0D47-B69E-BB11F649CBED}" srcOrd="1" destOrd="0" parTransId="{F0098D94-17DE-044C-BB6B-86E30E410F5D}" sibTransId="{612C8D6B-9495-514A-A5B4-4B9FD50AC390}"/>
    <dgm:cxn modelId="{1903569A-302D-1847-A800-3C8809A123AA}" type="presOf" srcId="{9B467866-3DBB-FB47-B63D-0EC0241590CE}" destId="{33AF96FA-FFE6-C34E-BBBC-A7FE1809A2C0}" srcOrd="0" destOrd="2" presId="urn:microsoft.com/office/officeart/2005/8/layout/cycle4#2"/>
    <dgm:cxn modelId="{834AD98F-B76B-7747-8078-D006700206B4}" type="presOf" srcId="{DE3B4323-BDC6-3D4F-842E-4C28B7C1DFEE}" destId="{D18DD8A1-DA29-B74E-8631-277C99C11976}" srcOrd="0" destOrd="1" presId="urn:microsoft.com/office/officeart/2005/8/layout/cycle4#2"/>
    <dgm:cxn modelId="{074663C6-1D19-334A-81FE-E9FC71930415}" type="presOf" srcId="{9B467866-3DBB-FB47-B63D-0EC0241590CE}" destId="{0355A7F7-B51B-E644-81B7-C9960A7361B4}" srcOrd="1" destOrd="2" presId="urn:microsoft.com/office/officeart/2005/8/layout/cycle4#2"/>
    <dgm:cxn modelId="{1315370A-5AB8-9541-BDCE-6EAE337FDA46}" type="presOf" srcId="{DE3B4323-BDC6-3D4F-842E-4C28B7C1DFEE}" destId="{F302BA81-37F4-8F4D-B8A9-70EEEBC69C36}" srcOrd="1" destOrd="1" presId="urn:microsoft.com/office/officeart/2005/8/layout/cycle4#2"/>
    <dgm:cxn modelId="{724CF54A-ABC1-8141-86F2-78E1DF30DABD}" type="presOf" srcId="{5FE18A65-22AC-C34D-9A8A-CA54BCBF719A}" destId="{ACD041F1-0CBD-D74A-A4BF-B19A6A6E4ABE}" srcOrd="1" destOrd="1" presId="urn:microsoft.com/office/officeart/2005/8/layout/cycle4#2"/>
    <dgm:cxn modelId="{5C764DC9-3169-ED49-BF02-E65E83413E71}" type="presOf" srcId="{E2A28B8B-37A8-1B41-81C4-6AF1E4FEB0FA}" destId="{ACD041F1-0CBD-D74A-A4BF-B19A6A6E4ABE}" srcOrd="1" destOrd="0" presId="urn:microsoft.com/office/officeart/2005/8/layout/cycle4#2"/>
    <dgm:cxn modelId="{D0A7271B-CDC6-6543-A52E-C10F8238C786}" type="presOf" srcId="{89FCA79A-04EE-C145-9760-87FB4AA2CC55}" destId="{0355A7F7-B51B-E644-81B7-C9960A7361B4}" srcOrd="1" destOrd="1" presId="urn:microsoft.com/office/officeart/2005/8/layout/cycle4#2"/>
    <dgm:cxn modelId="{95A5C536-FC9D-344C-9E38-011873CBFBB9}" type="presParOf" srcId="{EF7BB8C6-4848-7B47-AFB3-C2F8AB1D0C26}" destId="{4C2AA272-EE5E-114B-8DC5-32863548BF21}" srcOrd="0" destOrd="0" presId="urn:microsoft.com/office/officeart/2005/8/layout/cycle4#2"/>
    <dgm:cxn modelId="{F5115B20-3F84-6C4D-B42C-2B535D134EA6}" type="presParOf" srcId="{4C2AA272-EE5E-114B-8DC5-32863548BF21}" destId="{641E83A4-312F-6E4D-A003-BF552635FBA9}" srcOrd="0" destOrd="0" presId="urn:microsoft.com/office/officeart/2005/8/layout/cycle4#2"/>
    <dgm:cxn modelId="{89D40FB8-3C0E-C248-BC4A-DCF1602234D8}" type="presParOf" srcId="{641E83A4-312F-6E4D-A003-BF552635FBA9}" destId="{80B42364-F2F9-E84A-948B-597900802512}" srcOrd="0" destOrd="0" presId="urn:microsoft.com/office/officeart/2005/8/layout/cycle4#2"/>
    <dgm:cxn modelId="{F1B9DFBD-5C2C-8241-9C8C-863EBB535C23}" type="presParOf" srcId="{641E83A4-312F-6E4D-A003-BF552635FBA9}" destId="{ACD041F1-0CBD-D74A-A4BF-B19A6A6E4ABE}" srcOrd="1" destOrd="0" presId="urn:microsoft.com/office/officeart/2005/8/layout/cycle4#2"/>
    <dgm:cxn modelId="{110DCA52-CF71-9648-9C34-4AA1AFBBEEB8}" type="presParOf" srcId="{4C2AA272-EE5E-114B-8DC5-32863548BF21}" destId="{A8F0276F-1107-C643-AE88-C1ACCE8868EB}" srcOrd="1" destOrd="0" presId="urn:microsoft.com/office/officeart/2005/8/layout/cycle4#2"/>
    <dgm:cxn modelId="{2F3C63EA-3FF3-C04B-9CA8-7271538C79F4}" type="presParOf" srcId="{A8F0276F-1107-C643-AE88-C1ACCE8868EB}" destId="{33AF96FA-FFE6-C34E-BBBC-A7FE1809A2C0}" srcOrd="0" destOrd="0" presId="urn:microsoft.com/office/officeart/2005/8/layout/cycle4#2"/>
    <dgm:cxn modelId="{FBE9B918-9CCB-FE41-A61F-7C2AB6301D7A}" type="presParOf" srcId="{A8F0276F-1107-C643-AE88-C1ACCE8868EB}" destId="{0355A7F7-B51B-E644-81B7-C9960A7361B4}" srcOrd="1" destOrd="0" presId="urn:microsoft.com/office/officeart/2005/8/layout/cycle4#2"/>
    <dgm:cxn modelId="{BC6C35FA-8476-0541-9AF4-315DFE5799A8}" type="presParOf" srcId="{4C2AA272-EE5E-114B-8DC5-32863548BF21}" destId="{B6C76DAE-05F6-664A-84F6-77D74AE67CA5}" srcOrd="2" destOrd="0" presId="urn:microsoft.com/office/officeart/2005/8/layout/cycle4#2"/>
    <dgm:cxn modelId="{0674D0FB-A5A7-5F47-8CE5-3FB853EC6332}" type="presParOf" srcId="{B6C76DAE-05F6-664A-84F6-77D74AE67CA5}" destId="{D18DD8A1-DA29-B74E-8631-277C99C11976}" srcOrd="0" destOrd="0" presId="urn:microsoft.com/office/officeart/2005/8/layout/cycle4#2"/>
    <dgm:cxn modelId="{17A679AA-3163-8946-AF74-7F78B6AFFAFB}" type="presParOf" srcId="{B6C76DAE-05F6-664A-84F6-77D74AE67CA5}" destId="{F302BA81-37F4-8F4D-B8A9-70EEEBC69C36}" srcOrd="1" destOrd="0" presId="urn:microsoft.com/office/officeart/2005/8/layout/cycle4#2"/>
    <dgm:cxn modelId="{56573A95-7899-E24D-B66E-1989D8974B09}" type="presParOf" srcId="{4C2AA272-EE5E-114B-8DC5-32863548BF21}" destId="{91B1C03C-4451-CA4C-AC1B-F9ED1699E964}" srcOrd="3" destOrd="0" presId="urn:microsoft.com/office/officeart/2005/8/layout/cycle4#2"/>
    <dgm:cxn modelId="{2CCCF166-E1EA-6C4C-AE90-028DE2A167C8}" type="presParOf" srcId="{91B1C03C-4451-CA4C-AC1B-F9ED1699E964}" destId="{1B275871-E10B-3149-9F47-BCBA3FB813E4}" srcOrd="0" destOrd="0" presId="urn:microsoft.com/office/officeart/2005/8/layout/cycle4#2"/>
    <dgm:cxn modelId="{4FE02517-706E-F84F-9890-E0C36693DE9D}" type="presParOf" srcId="{91B1C03C-4451-CA4C-AC1B-F9ED1699E964}" destId="{06B4635F-DBEB-3749-8013-582F3D87D356}" srcOrd="1" destOrd="0" presId="urn:microsoft.com/office/officeart/2005/8/layout/cycle4#2"/>
    <dgm:cxn modelId="{6BE59CFA-142B-9D47-804E-A140E7C6FFF3}" type="presParOf" srcId="{4C2AA272-EE5E-114B-8DC5-32863548BF21}" destId="{8D09CD47-FCDE-E74A-980C-31BEA5B0E9B5}" srcOrd="4" destOrd="0" presId="urn:microsoft.com/office/officeart/2005/8/layout/cycle4#2"/>
    <dgm:cxn modelId="{32E0C66F-59F2-1D40-B8EC-77D0676D7D38}" type="presParOf" srcId="{EF7BB8C6-4848-7B47-AFB3-C2F8AB1D0C26}" destId="{ADE4AE70-A0D1-BF4B-81B6-028D8F9BFEE6}" srcOrd="1" destOrd="0" presId="urn:microsoft.com/office/officeart/2005/8/layout/cycle4#2"/>
    <dgm:cxn modelId="{B2B7399F-4B8D-CF44-81CA-053ED7214563}" type="presParOf" srcId="{ADE4AE70-A0D1-BF4B-81B6-028D8F9BFEE6}" destId="{9E6FBC5E-AFD8-224E-B38B-2688BF122A53}" srcOrd="0" destOrd="0" presId="urn:microsoft.com/office/officeart/2005/8/layout/cycle4#2"/>
    <dgm:cxn modelId="{CFCE1687-9222-8745-B2C3-476E81D3CF59}" type="presParOf" srcId="{ADE4AE70-A0D1-BF4B-81B6-028D8F9BFEE6}" destId="{0079145D-538C-A44A-87FF-74C6D5CC5B54}" srcOrd="1" destOrd="0" presId="urn:microsoft.com/office/officeart/2005/8/layout/cycle4#2"/>
    <dgm:cxn modelId="{16B909A2-3CFA-C541-965F-4D708A53F228}" type="presParOf" srcId="{ADE4AE70-A0D1-BF4B-81B6-028D8F9BFEE6}" destId="{2F583B56-7564-C449-AC6E-423BBCEF5717}" srcOrd="2" destOrd="0" presId="urn:microsoft.com/office/officeart/2005/8/layout/cycle4#2"/>
    <dgm:cxn modelId="{DAF8C65B-D019-D841-9D36-13D1ACA386BE}" type="presParOf" srcId="{ADE4AE70-A0D1-BF4B-81B6-028D8F9BFEE6}" destId="{E81C20FF-AA47-8340-803D-CF9568D13FD7}" srcOrd="3" destOrd="0" presId="urn:microsoft.com/office/officeart/2005/8/layout/cycle4#2"/>
    <dgm:cxn modelId="{235C6593-CD1A-AF46-97E5-C4578D7A911B}" type="presParOf" srcId="{ADE4AE70-A0D1-BF4B-81B6-028D8F9BFEE6}" destId="{E467176C-6AE5-1A41-AF73-33AC281B25F1}" srcOrd="4" destOrd="0" presId="urn:microsoft.com/office/officeart/2005/8/layout/cycle4#2"/>
    <dgm:cxn modelId="{BD724E09-2B0B-B24F-9E48-51A5765E810D}" type="presParOf" srcId="{EF7BB8C6-4848-7B47-AFB3-C2F8AB1D0C26}" destId="{2F88C87E-C720-B44E-B2A9-1A1153783123}" srcOrd="2" destOrd="0" presId="urn:microsoft.com/office/officeart/2005/8/layout/cycle4#2"/>
    <dgm:cxn modelId="{7E09C880-90D4-D141-946B-4558A605DDFF}" type="presParOf" srcId="{EF7BB8C6-4848-7B47-AFB3-C2F8AB1D0C26}" destId="{78BCF01A-CD1E-DF43-B23A-3259CC41584B}"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C9814-9B91-5741-B178-F0FDEAA64758}">
      <dsp:nvSpPr>
        <dsp:cNvPr id="0" name=""/>
        <dsp:cNvSpPr/>
      </dsp:nvSpPr>
      <dsp:spPr>
        <a:xfrm>
          <a:off x="1260534" y="-45699"/>
          <a:ext cx="5693033" cy="5542068"/>
        </a:xfrm>
        <a:prstGeom prst="ellipse">
          <a:avLst/>
        </a:prstGeom>
        <a:solidFill>
          <a:schemeClr val="accent1">
            <a:shade val="80000"/>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Teaching and Learning</a:t>
          </a:r>
        </a:p>
      </dsp:txBody>
      <dsp:txXfrm>
        <a:off x="3311164" y="231403"/>
        <a:ext cx="1591772" cy="831310"/>
      </dsp:txXfrm>
    </dsp:sp>
    <dsp:sp modelId="{3DE69643-09D7-6B40-9E84-8C61B40B08FB}">
      <dsp:nvSpPr>
        <dsp:cNvPr id="0" name=""/>
        <dsp:cNvSpPr/>
      </dsp:nvSpPr>
      <dsp:spPr>
        <a:xfrm>
          <a:off x="1890223" y="971313"/>
          <a:ext cx="4433654" cy="4616453"/>
        </a:xfrm>
        <a:prstGeom prst="ellipse">
          <a:avLst/>
        </a:prstGeom>
        <a:solidFill>
          <a:schemeClr val="accent1">
            <a:shade val="80000"/>
            <a:hueOff val="0"/>
            <a:satOff val="-21795"/>
            <a:lumOff val="12681"/>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Guided Exploration and Progression</a:t>
          </a:r>
        </a:p>
      </dsp:txBody>
      <dsp:txXfrm>
        <a:off x="3332269" y="1248301"/>
        <a:ext cx="1549562" cy="830961"/>
      </dsp:txXfrm>
    </dsp:sp>
    <dsp:sp modelId="{37FCEEA9-EBD0-A64D-BC69-A8817EF10F75}">
      <dsp:nvSpPr>
        <dsp:cNvPr id="0" name=""/>
        <dsp:cNvSpPr/>
      </dsp:nvSpPr>
      <dsp:spPr>
        <a:xfrm>
          <a:off x="2444430" y="2171127"/>
          <a:ext cx="3325240" cy="3325240"/>
        </a:xfrm>
        <a:prstGeom prst="ellipse">
          <a:avLst/>
        </a:prstGeom>
        <a:solidFill>
          <a:schemeClr val="accent1">
            <a:shade val="80000"/>
            <a:hueOff val="0"/>
            <a:satOff val="-43591"/>
            <a:lumOff val="25363"/>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Academic and Student Support</a:t>
          </a:r>
        </a:p>
      </dsp:txBody>
      <dsp:txXfrm>
        <a:off x="3332269" y="2420520"/>
        <a:ext cx="1549562" cy="748179"/>
      </dsp:txXfrm>
    </dsp:sp>
    <dsp:sp modelId="{8783FBD2-5703-A345-9B9C-B40519C17842}">
      <dsp:nvSpPr>
        <dsp:cNvPr id="0" name=""/>
        <dsp:cNvSpPr/>
      </dsp:nvSpPr>
      <dsp:spPr>
        <a:xfrm>
          <a:off x="2998637" y="3279540"/>
          <a:ext cx="2216827" cy="2216827"/>
        </a:xfrm>
        <a:prstGeom prst="ellipse">
          <a:avLst/>
        </a:prstGeom>
        <a:solidFill>
          <a:schemeClr val="accent1">
            <a:shade val="80000"/>
            <a:hueOff val="0"/>
            <a:satOff val="-65386"/>
            <a:lumOff val="38044"/>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t>Clear Pathways and Programs</a:t>
          </a:r>
        </a:p>
      </dsp:txBody>
      <dsp:txXfrm>
        <a:off x="3323284" y="3833747"/>
        <a:ext cx="1567533" cy="1108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DD8A1-DA29-B74E-8631-277C99C11976}">
      <dsp:nvSpPr>
        <dsp:cNvPr id="0" name=""/>
        <dsp:cNvSpPr/>
      </dsp:nvSpPr>
      <dsp:spPr>
        <a:xfrm>
          <a:off x="4922110" y="3107485"/>
          <a:ext cx="3296994" cy="185363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5951926" y="3611612"/>
        <a:ext cx="2226460" cy="1308791"/>
      </dsp:txXfrm>
    </dsp:sp>
    <dsp:sp modelId="{1B275871-E10B-3149-9F47-BCBA3FB813E4}">
      <dsp:nvSpPr>
        <dsp:cNvPr id="0" name=""/>
        <dsp:cNvSpPr/>
      </dsp:nvSpPr>
      <dsp:spPr>
        <a:xfrm>
          <a:off x="197766" y="3225901"/>
          <a:ext cx="3250703" cy="16633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Grading Policies</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234304" y="3678275"/>
        <a:ext cx="2202416" cy="1174429"/>
      </dsp:txXfrm>
    </dsp:sp>
    <dsp:sp modelId="{33AF96FA-FFE6-C34E-BBBC-A7FE1809A2C0}">
      <dsp:nvSpPr>
        <dsp:cNvPr id="0" name=""/>
        <dsp:cNvSpPr/>
      </dsp:nvSpPr>
      <dsp:spPr>
        <a:xfrm>
          <a:off x="4855511" y="-14529"/>
          <a:ext cx="3298814" cy="15512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5879231" y="19547"/>
        <a:ext cx="2241018" cy="1095305"/>
      </dsp:txXfrm>
    </dsp:sp>
    <dsp:sp modelId="{80B42364-F2F9-E84A-948B-597900802512}">
      <dsp:nvSpPr>
        <dsp:cNvPr id="0" name=""/>
        <dsp:cNvSpPr/>
      </dsp:nvSpPr>
      <dsp:spPr>
        <a:xfrm>
          <a:off x="106429" y="-36045"/>
          <a:ext cx="3331312" cy="173739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Educational Programs</a:t>
          </a:r>
        </a:p>
        <a:p>
          <a:pPr marL="114300" lvl="1" indent="-114300" algn="l" defTabSz="622300">
            <a:lnSpc>
              <a:spcPct val="90000"/>
            </a:lnSpc>
            <a:spcBef>
              <a:spcPct val="0"/>
            </a:spcBef>
            <a:spcAft>
              <a:spcPct val="15000"/>
            </a:spcAft>
            <a:buChar char="••"/>
          </a:pPr>
          <a:r>
            <a:rPr lang="en-US" sz="1400" kern="1200" dirty="0"/>
            <a:t>Degree and Certificate Requirements</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144594" y="2120"/>
        <a:ext cx="2255588" cy="1226719"/>
      </dsp:txXfrm>
    </dsp:sp>
    <dsp:sp modelId="{9E6FBC5E-AFD8-224E-B38B-2688BF122A53}">
      <dsp:nvSpPr>
        <dsp:cNvPr id="0" name=""/>
        <dsp:cNvSpPr/>
      </dsp:nvSpPr>
      <dsp:spPr>
        <a:xfrm>
          <a:off x="1967250"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Clear pathways and programs</a:t>
          </a:r>
        </a:p>
      </dsp:txBody>
      <dsp:txXfrm>
        <a:off x="2582054" y="905654"/>
        <a:ext cx="1484267" cy="1484267"/>
      </dsp:txXfrm>
    </dsp:sp>
    <dsp:sp modelId="{0079145D-538C-A44A-87FF-74C6D5CC5B54}">
      <dsp:nvSpPr>
        <dsp:cNvPr id="0" name=""/>
        <dsp:cNvSpPr/>
      </dsp:nvSpPr>
      <dsp:spPr>
        <a:xfrm rot="5400000">
          <a:off x="4163277"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Guided Exploration and Progress</a:t>
          </a:r>
        </a:p>
      </dsp:txBody>
      <dsp:txXfrm rot="-5400000">
        <a:off x="4163277" y="905654"/>
        <a:ext cx="1484267" cy="1484267"/>
      </dsp:txXfrm>
    </dsp:sp>
    <dsp:sp modelId="{2F583B56-7564-C449-AC6E-423BBCEF5717}">
      <dsp:nvSpPr>
        <dsp:cNvPr id="0" name=""/>
        <dsp:cNvSpPr/>
      </dsp:nvSpPr>
      <dsp:spPr>
        <a:xfrm rot="10800000">
          <a:off x="4163277"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Academic and Student Support</a:t>
          </a:r>
        </a:p>
      </dsp:txBody>
      <dsp:txXfrm rot="10800000">
        <a:off x="4163277" y="2486877"/>
        <a:ext cx="1484267" cy="1484267"/>
      </dsp:txXfrm>
    </dsp:sp>
    <dsp:sp modelId="{E81C20FF-AA47-8340-803D-CF9568D13FD7}">
      <dsp:nvSpPr>
        <dsp:cNvPr id="0" name=""/>
        <dsp:cNvSpPr/>
      </dsp:nvSpPr>
      <dsp:spPr>
        <a:xfrm rot="16200000">
          <a:off x="1967250"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Teaching and Learning</a:t>
          </a:r>
        </a:p>
      </dsp:txBody>
      <dsp:txXfrm rot="5400000">
        <a:off x="2582054" y="2486877"/>
        <a:ext cx="1484267" cy="1484267"/>
      </dsp:txXfrm>
    </dsp:sp>
    <dsp:sp modelId="{2F88C87E-C720-B44E-B2A9-1A1153783123}">
      <dsp:nvSpPr>
        <dsp:cNvPr id="0" name=""/>
        <dsp:cNvSpPr/>
      </dsp:nvSpPr>
      <dsp:spPr>
        <a:xfrm>
          <a:off x="3752431" y="2002103"/>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 modelId="{78BCF01A-CD1E-DF43-B23A-3259CC41584B}">
      <dsp:nvSpPr>
        <dsp:cNvPr id="0" name=""/>
        <dsp:cNvSpPr/>
      </dsp:nvSpPr>
      <dsp:spPr>
        <a:xfrm rot="10800000">
          <a:off x="3752431" y="2244490"/>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786C0-81BD-5B44-B53C-C24ACEADCF4D}" type="datetimeFigureOut">
              <a:rPr lang="en-US" smtClean="0"/>
              <a:t>9/13/18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ED140-8AEB-FF48-B026-1C59622AFE0C}" type="slidenum">
              <a:rPr lang="en-US" smtClean="0"/>
              <a:t>‹#›</a:t>
            </a:fld>
            <a:endParaRPr lang="en-US"/>
          </a:p>
        </p:txBody>
      </p:sp>
    </p:spTree>
    <p:extLst>
      <p:ext uri="{BB962C8B-B14F-4D97-AF65-F5344CB8AC3E}">
        <p14:creationId xmlns:p14="http://schemas.microsoft.com/office/powerpoint/2010/main" val="10930933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8</a:t>
            </a:fld>
            <a:endParaRPr lang="en-US"/>
          </a:p>
        </p:txBody>
      </p:sp>
    </p:spTree>
    <p:extLst>
      <p:ext uri="{BB962C8B-B14F-4D97-AF65-F5344CB8AC3E}">
        <p14:creationId xmlns:p14="http://schemas.microsoft.com/office/powerpoint/2010/main" val="61644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13</a:t>
            </a:fld>
            <a:endParaRPr lang="en-US"/>
          </a:p>
        </p:txBody>
      </p:sp>
    </p:spTree>
    <p:extLst>
      <p:ext uri="{BB962C8B-B14F-4D97-AF65-F5344CB8AC3E}">
        <p14:creationId xmlns:p14="http://schemas.microsoft.com/office/powerpoint/2010/main" val="357730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Thursday, September 13,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Thursday, September 13,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Thursday, September 13,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Thursday, September 13,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Thursday, September 13,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Thursday, September 13,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Thursday, September 13, 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Thursday, September 13, 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Thursday, September 13, 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Thursday, September 13,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Thursday, September 13,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Thursday, September 13, 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GuidedPathways@ASCCC.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885" y="1747380"/>
            <a:ext cx="8336071" cy="1872641"/>
          </a:xfrm>
        </p:spPr>
        <p:txBody>
          <a:bodyPr anchor="ctr"/>
          <a:lstStyle/>
          <a:p>
            <a:pPr algn="ctr"/>
            <a:r>
              <a:rPr lang="en-US" sz="3600" cap="none" dirty="0">
                <a:latin typeface="+mn-lt"/>
                <a:cs typeface="Times New Roman"/>
              </a:rPr>
              <a:t>Guided </a:t>
            </a:r>
            <a:r>
              <a:rPr lang="en-US" sz="3600" cap="none" dirty="0" smtClean="0">
                <a:latin typeface="+mn-lt"/>
                <a:cs typeface="Times New Roman"/>
              </a:rPr>
              <a:t>Pathways 101</a:t>
            </a:r>
            <a:endParaRPr lang="en-US" sz="3600" cap="none" dirty="0">
              <a:latin typeface="+mn-lt"/>
              <a:cs typeface="Times New Roman"/>
            </a:endParaRPr>
          </a:p>
        </p:txBody>
      </p:sp>
      <p:pic>
        <p:nvPicPr>
          <p:cNvPr id="5" name="Picture 4" descr="ASCCC_Logo"/>
          <p:cNvPicPr/>
          <p:nvPr/>
        </p:nvPicPr>
        <p:blipFill>
          <a:blip r:embed="rId3"/>
          <a:srcRect/>
          <a:stretch>
            <a:fillRect/>
          </a:stretch>
        </p:blipFill>
        <p:spPr bwMode="auto">
          <a:xfrm>
            <a:off x="2141950" y="400049"/>
            <a:ext cx="4816258" cy="1478855"/>
          </a:xfrm>
          <a:prstGeom prst="rect">
            <a:avLst/>
          </a:prstGeom>
          <a:noFill/>
          <a:ln w="9525">
            <a:noFill/>
            <a:miter lim="800000"/>
            <a:headEnd/>
            <a:tailEnd/>
          </a:ln>
        </p:spPr>
      </p:pic>
      <p:sp>
        <p:nvSpPr>
          <p:cNvPr id="4" name="TextBox 3"/>
          <p:cNvSpPr txBox="1"/>
          <p:nvPr/>
        </p:nvSpPr>
        <p:spPr>
          <a:xfrm>
            <a:off x="2327799" y="5188731"/>
            <a:ext cx="6265320" cy="1200329"/>
          </a:xfrm>
          <a:prstGeom prst="rect">
            <a:avLst/>
          </a:prstGeom>
          <a:noFill/>
        </p:spPr>
        <p:txBody>
          <a:bodyPr wrap="none" rtlCol="0">
            <a:spAutoFit/>
          </a:bodyPr>
          <a:lstStyle/>
          <a:p>
            <a:r>
              <a:rPr lang="en-US" dirty="0" smtClean="0"/>
              <a:t>Jeff Burdick, Member, ASCCC Guided Pathways Taskforce; </a:t>
            </a:r>
          </a:p>
          <a:p>
            <a:r>
              <a:rPr lang="en-US" dirty="0"/>
              <a:t> </a:t>
            </a:r>
            <a:r>
              <a:rPr lang="en-US" dirty="0" smtClean="0"/>
              <a:t>                   English instructor at Clovis Community College</a:t>
            </a:r>
          </a:p>
          <a:p>
            <a:endParaRPr lang="en-US" dirty="0"/>
          </a:p>
          <a:p>
            <a:r>
              <a:rPr lang="en-US" dirty="0" smtClean="0"/>
              <a:t>Assisted by other members of the task force</a:t>
            </a:r>
            <a:endParaRPr lang="en-US" dirty="0"/>
          </a:p>
        </p:txBody>
      </p:sp>
    </p:spTree>
    <p:extLst>
      <p:ext uri="{BB962C8B-B14F-4D97-AF65-F5344CB8AC3E}">
        <p14:creationId xmlns:p14="http://schemas.microsoft.com/office/powerpoint/2010/main" val="15170040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147"/>
            <a:ext cx="8229600" cy="1453019"/>
          </a:xfrm>
        </p:spPr>
        <p:txBody>
          <a:bodyPr/>
          <a:lstStyle/>
          <a:p>
            <a:pPr algn="ctr"/>
            <a:r>
              <a:rPr lang="en-US" b="1" dirty="0">
                <a:latin typeface="+mn-lt"/>
                <a:cs typeface="Times New Roman"/>
              </a:rPr>
              <a:t>CLARIFY the Path</a:t>
            </a:r>
          </a:p>
        </p:txBody>
      </p:sp>
      <p:sp>
        <p:nvSpPr>
          <p:cNvPr id="3" name="Content Placeholder 2"/>
          <p:cNvSpPr>
            <a:spLocks noGrp="1"/>
          </p:cNvSpPr>
          <p:nvPr>
            <p:ph sz="half" idx="1"/>
          </p:nvPr>
        </p:nvSpPr>
        <p:spPr>
          <a:xfrm>
            <a:off x="331940" y="1371600"/>
            <a:ext cx="4163860" cy="5229616"/>
          </a:xfrm>
        </p:spPr>
        <p:txBody>
          <a:bodyPr>
            <a:normAutofit fontScale="77500" lnSpcReduction="20000"/>
          </a:bodyPr>
          <a:lstStyle/>
          <a:p>
            <a:pPr marL="0" indent="0">
              <a:buNone/>
            </a:pPr>
            <a:endParaRPr lang="en-US" sz="3400" dirty="0">
              <a:latin typeface="Times New Roman" charset="0"/>
              <a:ea typeface="Times New Roman" charset="0"/>
              <a:cs typeface="Times New Roman" charset="0"/>
            </a:endParaRPr>
          </a:p>
          <a:p>
            <a:pPr marL="0" indent="0">
              <a:buNone/>
            </a:pPr>
            <a:endParaRPr lang="en-US" sz="3400" dirty="0">
              <a:latin typeface="Times New Roman" charset="0"/>
              <a:ea typeface="Times New Roman" charset="0"/>
              <a:cs typeface="Times New Roman" charset="0"/>
            </a:endParaRPr>
          </a:p>
          <a:p>
            <a:r>
              <a:rPr lang="en-US" sz="3500" dirty="0">
                <a:ea typeface="Times New Roman" charset="0"/>
                <a:cs typeface="Times New Roman" charset="0"/>
              </a:rPr>
              <a:t>Simplify choices to show students a clear pathway to completion, further education, and/or employment</a:t>
            </a:r>
          </a:p>
          <a:p>
            <a:endParaRPr lang="en-US" sz="3500" dirty="0">
              <a:ea typeface="Times New Roman" charset="0"/>
              <a:cs typeface="Times New Roman" charset="0"/>
            </a:endParaRPr>
          </a:p>
          <a:p>
            <a:r>
              <a:rPr lang="en-US" sz="3500" dirty="0">
                <a:ea typeface="Times New Roman" charset="0"/>
                <a:cs typeface="Times New Roman" charset="0"/>
              </a:rPr>
              <a:t>Establish transfer pathways to optimize applicability of community college credits to university majors </a:t>
            </a:r>
          </a:p>
        </p:txBody>
      </p:sp>
      <p:pic>
        <p:nvPicPr>
          <p:cNvPr id="11" name="Content Placeholder 10">
            <a:extLst>
              <a:ext uri="{FF2B5EF4-FFF2-40B4-BE49-F238E27FC236}">
                <a16:creationId xmlns:mc="http://schemas.openxmlformats.org/markup-compatibility/2006" xmlns:mv="urn:schemas-microsoft-com:mac:vml" xmlns:a16="http://schemas.microsoft.com/office/drawing/2014/main" xmlns="" id="{911B41F5-4C27-4751-9AAA-2CEBCE3A5ABF}"/>
              </a:ext>
            </a:extLst>
          </p:cNvPr>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4572000" y="2160740"/>
            <a:ext cx="4038600" cy="3300608"/>
          </a:xfrm>
        </p:spPr>
      </p:pic>
    </p:spTree>
    <p:extLst>
      <p:ext uri="{BB962C8B-B14F-4D97-AF65-F5344CB8AC3E}">
        <p14:creationId xmlns:p14="http://schemas.microsoft.com/office/powerpoint/2010/main" val="26860599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ENTER the Path</a:t>
            </a:r>
          </a:p>
        </p:txBody>
      </p:sp>
      <p:sp>
        <p:nvSpPr>
          <p:cNvPr id="3" name="Content Placeholder 2"/>
          <p:cNvSpPr>
            <a:spLocks noGrp="1"/>
          </p:cNvSpPr>
          <p:nvPr>
            <p:ph sz="half" idx="1"/>
          </p:nvPr>
        </p:nvSpPr>
        <p:spPr>
          <a:xfrm>
            <a:off x="457200" y="1791222"/>
            <a:ext cx="4038600" cy="4600434"/>
          </a:xfrm>
        </p:spPr>
        <p:txBody>
          <a:bodyPr>
            <a:normAutofit fontScale="92500" lnSpcReduction="20000"/>
          </a:bodyPr>
          <a:lstStyle/>
          <a:p>
            <a:r>
              <a:rPr lang="en-US" dirty="0">
                <a:ea typeface="Times New Roman" charset="0"/>
                <a:cs typeface="Times New Roman" charset="0"/>
              </a:rPr>
              <a:t>Bridging K-12 to higher education</a:t>
            </a:r>
          </a:p>
          <a:p>
            <a:r>
              <a:rPr lang="en-US" dirty="0">
                <a:cs typeface="Times New Roman" panose="02020603050405020304" pitchFamily="18" charset="0"/>
              </a:rPr>
              <a:t>Redesign the pathways that lead to programs of study</a:t>
            </a:r>
          </a:p>
          <a:p>
            <a:r>
              <a:rPr lang="en-US" dirty="0">
                <a:cs typeface="Times New Roman" panose="02020603050405020304" pitchFamily="18" charset="0"/>
              </a:rPr>
              <a:t>Redesign pathways through the college </a:t>
            </a:r>
            <a:r>
              <a:rPr lang="en-US" dirty="0" smtClean="0">
                <a:cs typeface="Times New Roman" panose="02020603050405020304" pitchFamily="18" charset="0"/>
              </a:rPr>
              <a:t>experience</a:t>
            </a:r>
          </a:p>
          <a:p>
            <a:r>
              <a:rPr lang="en-US" dirty="0">
                <a:cs typeface="Times New Roman" panose="02020603050405020304" pitchFamily="18" charset="0"/>
              </a:rPr>
              <a:t>Integrate and contextualize instruction to build foundational skills</a:t>
            </a:r>
            <a:r>
              <a:rPr lang="en-US" dirty="0" smtClean="0">
                <a:cs typeface="Times New Roman" panose="02020603050405020304" pitchFamily="18" charset="0"/>
              </a:rPr>
              <a:t>.</a:t>
            </a:r>
            <a:endParaRPr lang="en-US" dirty="0">
              <a:ea typeface="Times New Roman" charset="0"/>
              <a:cs typeface="Times New Roman" panose="02020603050405020304" pitchFamily="18" charset="0"/>
            </a:endParaRPr>
          </a:p>
        </p:txBody>
      </p:sp>
      <p:sp>
        <p:nvSpPr>
          <p:cNvPr id="7" name="Content Placeholder 6">
            <a:extLst>
              <a:ext uri="{FF2B5EF4-FFF2-40B4-BE49-F238E27FC236}">
                <a16:creationId xmlns:mc="http://schemas.openxmlformats.org/markup-compatibility/2006" xmlns:mv="urn:schemas-microsoft-com:mac:vml" xmlns:a16="http://schemas.microsoft.com/office/drawing/2014/main" xmlns="" id="{9863D046-8A43-48E2-BF54-A9B5E7817E2C}"/>
              </a:ext>
            </a:extLst>
          </p:cNvPr>
          <p:cNvSpPr>
            <a:spLocks noGrp="1"/>
          </p:cNvSpPr>
          <p:nvPr>
            <p:ph sz="half" idx="2"/>
          </p:nvPr>
        </p:nvSpPr>
        <p:spPr/>
        <p:txBody>
          <a:bodyPr>
            <a:normAutofit fontScale="92500" lnSpcReduction="20000"/>
          </a:bodyPr>
          <a:lstStyle/>
          <a:p>
            <a:endParaRPr lang="en-US"/>
          </a:p>
        </p:txBody>
      </p:sp>
      <p:pic>
        <p:nvPicPr>
          <p:cNvPr id="2050" name="Picture 2" descr="Related image">
            <a:extLst>
              <a:ext uri="{FF2B5EF4-FFF2-40B4-BE49-F238E27FC236}">
                <a16:creationId xmlns:mc="http://schemas.openxmlformats.org/markup-compatibility/2006" xmlns:mv="urn:schemas-microsoft-com:mac:vml" xmlns:a16="http://schemas.microsoft.com/office/drawing/2014/main" xmlns="" id="{2C4C392F-08F3-45E1-8481-6C6577D0D1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121" y="2148213"/>
            <a:ext cx="4207804" cy="3569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1676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STAY ON the Path</a:t>
            </a:r>
          </a:p>
        </p:txBody>
      </p:sp>
      <p:sp>
        <p:nvSpPr>
          <p:cNvPr id="3" name="Content Placeholder 2"/>
          <p:cNvSpPr>
            <a:spLocks noGrp="1"/>
          </p:cNvSpPr>
          <p:nvPr>
            <p:ph idx="1"/>
          </p:nvPr>
        </p:nvSpPr>
        <p:spPr>
          <a:xfrm>
            <a:off x="457200" y="1600200"/>
            <a:ext cx="8229600" cy="5257800"/>
          </a:xfrm>
        </p:spPr>
        <p:txBody>
          <a:bodyPr>
            <a:normAutofit/>
          </a:bodyPr>
          <a:lstStyle/>
          <a:p>
            <a:r>
              <a:rPr lang="en-US" dirty="0">
                <a:ea typeface="Times New Roman" charset="0"/>
                <a:cs typeface="Times New Roman" charset="0"/>
              </a:rPr>
              <a:t>Support students with ongoing advising mechanisms to support informed choices, strengthen clarity about opportunities, develop an academic plan with a predictable schedule, monitor progress, and intervene if they go off track </a:t>
            </a:r>
          </a:p>
          <a:p>
            <a:pPr marL="0" indent="0">
              <a:buNone/>
            </a:pPr>
            <a:endParaRPr lang="en-US" sz="1200" dirty="0">
              <a:ea typeface="Times New Roman" charset="0"/>
              <a:cs typeface="Times New Roman" charset="0"/>
            </a:endParaRPr>
          </a:p>
          <a:p>
            <a:r>
              <a:rPr lang="en-US" dirty="0">
                <a:ea typeface="Times New Roman" charset="0"/>
                <a:cs typeface="Times New Roman" charset="0"/>
              </a:rPr>
              <a:t>Embed academic and nonacademic support services throughout programs to promote student learning, persistence, and retention </a:t>
            </a:r>
          </a:p>
          <a:p>
            <a:pPr marL="0" indent="0">
              <a:buNone/>
            </a:pPr>
            <a:endParaRPr lang="en-US" dirty="0">
              <a:latin typeface="Times New Roman" charset="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7" name="Picture 6">
            <a:extLst>
              <a:ext uri="{FF2B5EF4-FFF2-40B4-BE49-F238E27FC236}">
                <a16:creationId xmlns:mc="http://schemas.openxmlformats.org/markup-compatibility/2006" xmlns:mv="urn:schemas-microsoft-com:mac:vml" xmlns:a16="http://schemas.microsoft.com/office/drawing/2014/main" xmlns="" id="{93DE6720-916C-4348-A75E-DFC9809CF68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446739" y="4621802"/>
            <a:ext cx="3582444" cy="2236198"/>
          </a:xfrm>
          <a:prstGeom prst="rect">
            <a:avLst/>
          </a:prstGeom>
        </p:spPr>
      </p:pic>
    </p:spTree>
    <p:extLst>
      <p:ext uri="{BB962C8B-B14F-4D97-AF65-F5344CB8AC3E}">
        <p14:creationId xmlns:p14="http://schemas.microsoft.com/office/powerpoint/2010/main" val="33196852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ENSURE LEARNING</a:t>
            </a:r>
          </a:p>
        </p:txBody>
      </p:sp>
      <p:sp>
        <p:nvSpPr>
          <p:cNvPr id="3" name="Content Placeholder 2"/>
          <p:cNvSpPr>
            <a:spLocks noGrp="1"/>
          </p:cNvSpPr>
          <p:nvPr>
            <p:ph sz="half" idx="1"/>
          </p:nvPr>
        </p:nvSpPr>
        <p:spPr>
          <a:xfrm>
            <a:off x="457200" y="1615858"/>
            <a:ext cx="4038600" cy="5054252"/>
          </a:xfrm>
        </p:spPr>
        <p:txBody>
          <a:bodyPr>
            <a:normAutofit fontScale="92500"/>
          </a:bodyPr>
          <a:lstStyle/>
          <a:p>
            <a:r>
              <a:rPr lang="en-US" sz="2400" dirty="0">
                <a:ea typeface="Times New Roman" charset="0"/>
                <a:cs typeface="Times New Roman" charset="0"/>
              </a:rPr>
              <a:t>Establish program-level learning outcomes aligned with the requirements for success in employment and/or further education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Apply the results of learning outcomes assessments to improve the effectiveness of instruction across programs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Ensure incorporation of effective teaching practice throughout the pathways </a:t>
            </a:r>
            <a:endParaRPr lang="en-US" dirty="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3074" name="Picture 2" descr="https://www.colourbox.com/preview/4159252-magnifying-glass-learn.jpg">
            <a:extLst>
              <a:ext uri="{FF2B5EF4-FFF2-40B4-BE49-F238E27FC236}">
                <a16:creationId xmlns:mc="http://schemas.openxmlformats.org/markup-compatibility/2006" xmlns:mv="urn:schemas-microsoft-com:mac:vml" xmlns:a16="http://schemas.microsoft.com/office/drawing/2014/main" xmlns="" id="{CA3D551A-4D87-4FF2-B8AB-86D264B863B4}"/>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4344081" y="2081643"/>
            <a:ext cx="4524345" cy="3461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0489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we holding their hands too much? </a:t>
            </a:r>
            <a:endParaRPr lang="en-US" dirty="0"/>
          </a:p>
        </p:txBody>
      </p:sp>
      <p:sp>
        <p:nvSpPr>
          <p:cNvPr id="3" name="Content Placeholder 2"/>
          <p:cNvSpPr>
            <a:spLocks noGrp="1"/>
          </p:cNvSpPr>
          <p:nvPr>
            <p:ph idx="1"/>
          </p:nvPr>
        </p:nvSpPr>
        <p:spPr/>
        <p:txBody>
          <a:bodyPr/>
          <a:lstStyle/>
          <a:p>
            <a:r>
              <a:rPr lang="en-US" dirty="0" smtClean="0"/>
              <a:t>If we do this right, we are empowering students to find their way. </a:t>
            </a:r>
          </a:p>
          <a:p>
            <a:endParaRPr lang="en-US" dirty="0"/>
          </a:p>
        </p:txBody>
      </p:sp>
    </p:spTree>
    <p:extLst>
      <p:ext uri="{BB962C8B-B14F-4D97-AF65-F5344CB8AC3E}">
        <p14:creationId xmlns:p14="http://schemas.microsoft.com/office/powerpoint/2010/main" val="1412883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faculty role? </a:t>
            </a:r>
            <a:endParaRPr lang="en-US" dirty="0"/>
          </a:p>
        </p:txBody>
      </p:sp>
      <p:sp>
        <p:nvSpPr>
          <p:cNvPr id="3" name="Content Placeholder 2"/>
          <p:cNvSpPr>
            <a:spLocks noGrp="1"/>
          </p:cNvSpPr>
          <p:nvPr>
            <p:ph idx="1"/>
          </p:nvPr>
        </p:nvSpPr>
        <p:spPr/>
        <p:txBody>
          <a:bodyPr/>
          <a:lstStyle/>
          <a:p>
            <a:endParaRPr lang="en-US" dirty="0" smtClean="0"/>
          </a:p>
          <a:p>
            <a:r>
              <a:rPr lang="en-US" dirty="0" smtClean="0"/>
              <a:t>Nearly every function involved in developing and implementing a guided pathways framework falls under the 10+1 guidelines.</a:t>
            </a:r>
          </a:p>
          <a:p>
            <a:endParaRPr lang="en-US" dirty="0"/>
          </a:p>
          <a:p>
            <a:r>
              <a:rPr lang="en-US" dirty="0" smtClean="0"/>
              <a:t>Faculty should take leadership roles and should monitor the progress on their own campuses.</a:t>
            </a:r>
          </a:p>
          <a:p>
            <a:endParaRPr lang="en-US" dirty="0"/>
          </a:p>
          <a:p>
            <a:r>
              <a:rPr lang="en-US" dirty="0" smtClean="0"/>
              <a:t>And the local Academic Senate should provide oversight, advice, and approval of appropriate documents and plans. </a:t>
            </a:r>
            <a:endParaRPr lang="en-US" dirty="0"/>
          </a:p>
        </p:txBody>
      </p:sp>
    </p:spTree>
    <p:extLst>
      <p:ext uri="{BB962C8B-B14F-4D97-AF65-F5344CB8AC3E}">
        <p14:creationId xmlns:p14="http://schemas.microsoft.com/office/powerpoint/2010/main" val="4097502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The 10+1 and Guided Pathways</a:t>
            </a:r>
          </a:p>
        </p:txBody>
      </p:sp>
      <p:graphicFrame>
        <p:nvGraphicFramePr>
          <p:cNvPr id="4" name="Content Placeholder 3"/>
          <p:cNvGraphicFramePr>
            <a:graphicFrameLocks noGrp="1"/>
          </p:cNvGraphicFramePr>
          <p:nvPr>
            <p:ph idx="1"/>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262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a:t>
            </a:r>
            <a:endParaRPr lang="en-US" dirty="0"/>
          </a:p>
        </p:txBody>
      </p:sp>
      <p:sp>
        <p:nvSpPr>
          <p:cNvPr id="3" name="Content Placeholder 2"/>
          <p:cNvSpPr>
            <a:spLocks noGrp="1"/>
          </p:cNvSpPr>
          <p:nvPr>
            <p:ph idx="1"/>
          </p:nvPr>
        </p:nvSpPr>
        <p:spPr/>
        <p:txBody>
          <a:bodyPr/>
          <a:lstStyle/>
          <a:p>
            <a:pPr marL="0" indent="0">
              <a:buNone/>
            </a:pPr>
            <a:r>
              <a:rPr lang="en-US" dirty="0" smtClean="0"/>
              <a:t>Some colleges are turning to consultants who tend to cost a lot of money and to products that will provide magic solutions to administration. </a:t>
            </a:r>
          </a:p>
          <a:p>
            <a:pPr marL="0" indent="0">
              <a:buNone/>
            </a:pPr>
            <a:endParaRPr lang="en-US" dirty="0" smtClean="0"/>
          </a:p>
          <a:p>
            <a:pPr marL="0" indent="0">
              <a:buNone/>
            </a:pPr>
            <a:r>
              <a:rPr lang="en-US" dirty="0" smtClean="0"/>
              <a:t>A good guided pathways program should fit within your college culture, vision, and mission, and should be built from within by you and your colleagues. </a:t>
            </a:r>
          </a:p>
          <a:p>
            <a:endParaRPr lang="en-US" dirty="0"/>
          </a:p>
          <a:p>
            <a:pPr marL="0" indent="0">
              <a:buNone/>
            </a:pPr>
            <a:r>
              <a:rPr lang="en-US" dirty="0" smtClean="0"/>
              <a:t>ASCCC’s Guided Pathways Taskforce members will visit and consult for free. They speak your language and will help you to work within your own college framework to develop your framework and programs. </a:t>
            </a:r>
            <a:endParaRPr lang="en-US" dirty="0"/>
          </a:p>
        </p:txBody>
      </p:sp>
    </p:spTree>
    <p:extLst>
      <p:ext uri="{BB962C8B-B14F-4D97-AF65-F5344CB8AC3E}">
        <p14:creationId xmlns:p14="http://schemas.microsoft.com/office/powerpoint/2010/main" val="3406504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get help? </a:t>
            </a:r>
            <a:endParaRPr lang="en-US" dirty="0"/>
          </a:p>
        </p:txBody>
      </p:sp>
      <p:sp>
        <p:nvSpPr>
          <p:cNvPr id="3" name="Content Placeholder 2"/>
          <p:cNvSpPr>
            <a:spLocks noGrp="1"/>
          </p:cNvSpPr>
          <p:nvPr>
            <p:ph idx="1"/>
          </p:nvPr>
        </p:nvSpPr>
        <p:spPr/>
        <p:txBody>
          <a:bodyPr/>
          <a:lstStyle/>
          <a:p>
            <a:r>
              <a:rPr lang="en-US" dirty="0" smtClean="0"/>
              <a:t>Contact</a:t>
            </a:r>
          </a:p>
          <a:p>
            <a:pPr lvl="2"/>
            <a:r>
              <a:rPr lang="en-US" sz="3200" dirty="0" smtClean="0">
                <a:hlinkClick r:id="rId2"/>
              </a:rPr>
              <a:t>GuidedPathways@ASCCC.org</a:t>
            </a:r>
            <a:endParaRPr lang="en-US" sz="3200" dirty="0" smtClean="0"/>
          </a:p>
          <a:p>
            <a:pPr lvl="2"/>
            <a:endParaRPr lang="en-US" dirty="0"/>
          </a:p>
          <a:p>
            <a:pPr lvl="2"/>
            <a:r>
              <a:rPr lang="en-US" dirty="0" smtClean="0"/>
              <a:t>If you are requesting a visit from a task force resource team, the request should come from the academic senate and should specify a specific concern or question. </a:t>
            </a:r>
          </a:p>
          <a:p>
            <a:pPr lvl="2"/>
            <a:endParaRPr lang="en-US" dirty="0"/>
          </a:p>
          <a:p>
            <a:pPr lvl="2"/>
            <a:endParaRPr lang="en-US" dirty="0"/>
          </a:p>
        </p:txBody>
      </p:sp>
    </p:spTree>
    <p:extLst>
      <p:ext uri="{BB962C8B-B14F-4D97-AF65-F5344CB8AC3E}">
        <p14:creationId xmlns:p14="http://schemas.microsoft.com/office/powerpoint/2010/main" val="3510313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 </a:t>
            </a:r>
            <a:endParaRPr lang="en-US" dirty="0"/>
          </a:p>
        </p:txBody>
      </p:sp>
      <p:sp>
        <p:nvSpPr>
          <p:cNvPr id="3" name="Content Placeholder 2"/>
          <p:cNvSpPr>
            <a:spLocks noGrp="1"/>
          </p:cNvSpPr>
          <p:nvPr>
            <p:ph idx="1"/>
          </p:nvPr>
        </p:nvSpPr>
        <p:spPr/>
        <p:txBody>
          <a:bodyPr/>
          <a:lstStyle/>
          <a:p>
            <a:r>
              <a:rPr lang="en-US" dirty="0" smtClean="0"/>
              <a:t>Let the ASCCC Guided Pathways Task Force know about your triumphs and tragedies. We can use these to develop tools and training materials. </a:t>
            </a:r>
          </a:p>
          <a:p>
            <a:endParaRPr lang="en-US" dirty="0"/>
          </a:p>
          <a:p>
            <a:r>
              <a:rPr lang="en-US" dirty="0" smtClean="0"/>
              <a:t>Volunteer for ASCCC task forces, workgroups, and committees by going to </a:t>
            </a:r>
            <a:r>
              <a:rPr lang="en-US" dirty="0" err="1" smtClean="0"/>
              <a:t>ASCCC.org</a:t>
            </a:r>
            <a:r>
              <a:rPr lang="en-US" dirty="0" smtClean="0"/>
              <a:t> and filling out a Faculty Application for Statewide Service. </a:t>
            </a:r>
          </a:p>
          <a:p>
            <a:endParaRPr lang="en-US" dirty="0"/>
          </a:p>
          <a:p>
            <a:r>
              <a:rPr lang="en-US" dirty="0" smtClean="0"/>
              <a:t>Some committee positions require big commitments, but others do not.</a:t>
            </a:r>
            <a:endParaRPr lang="en-US" dirty="0"/>
          </a:p>
        </p:txBody>
      </p:sp>
    </p:spTree>
    <p:extLst>
      <p:ext uri="{BB962C8B-B14F-4D97-AF65-F5344CB8AC3E}">
        <p14:creationId xmlns:p14="http://schemas.microsoft.com/office/powerpoint/2010/main" val="116054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cs typeface="Times New Roman"/>
              </a:rPr>
              <a:t>REMEMBER…</a:t>
            </a:r>
          </a:p>
        </p:txBody>
      </p:sp>
      <p:sp>
        <p:nvSpPr>
          <p:cNvPr id="3" name="Content Placeholder 2"/>
          <p:cNvSpPr>
            <a:spLocks noGrp="1"/>
          </p:cNvSpPr>
          <p:nvPr>
            <p:ph idx="1"/>
          </p:nvPr>
        </p:nvSpPr>
        <p:spPr>
          <a:xfrm>
            <a:off x="567680" y="2138256"/>
            <a:ext cx="7630605" cy="4250018"/>
          </a:xfrm>
        </p:spPr>
        <p:txBody>
          <a:bodyPr>
            <a:normAutofit fontScale="92500" lnSpcReduction="10000"/>
          </a:bodyPr>
          <a:lstStyle/>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lgn="ctr">
              <a:buNone/>
            </a:pPr>
            <a:endParaRPr lang="en-US" dirty="0">
              <a:latin typeface="Times New Roman"/>
              <a:cs typeface="Times New Roman"/>
            </a:endParaRPr>
          </a:p>
          <a:p>
            <a:pPr marL="0" indent="0" algn="ctr">
              <a:buNone/>
            </a:pPr>
            <a:r>
              <a:rPr lang="mr-IN" sz="3200" b="1" dirty="0">
                <a:solidFill>
                  <a:srgbClr val="C00000"/>
                </a:solidFill>
                <a:cs typeface="Times New Roman"/>
              </a:rPr>
              <a:t>…</a:t>
            </a:r>
            <a:r>
              <a:rPr lang="en-US" sz="3200" b="1" dirty="0">
                <a:solidFill>
                  <a:srgbClr val="C00000"/>
                </a:solidFill>
                <a:cs typeface="Times New Roman"/>
              </a:rPr>
              <a:t>this </a:t>
            </a:r>
            <a:r>
              <a:rPr lang="en-US" sz="3200" b="1" dirty="0" smtClean="0">
                <a:solidFill>
                  <a:srgbClr val="C00000"/>
                </a:solidFill>
                <a:cs typeface="Times New Roman"/>
              </a:rPr>
              <a:t>is all </a:t>
            </a:r>
            <a:r>
              <a:rPr lang="en-US" sz="3200" b="1" dirty="0">
                <a:solidFill>
                  <a:srgbClr val="C00000"/>
                </a:solidFill>
                <a:cs typeface="Times New Roman"/>
              </a:rPr>
              <a:t>about the students!</a:t>
            </a:r>
          </a:p>
        </p:txBody>
      </p:sp>
      <p:pic>
        <p:nvPicPr>
          <p:cNvPr id="1026" name="Picture 2" descr="Image result for flashing light bulb animated gif">
            <a:extLst>
              <a:ext uri="{FF2B5EF4-FFF2-40B4-BE49-F238E27FC236}">
                <a16:creationId xmlns:mc="http://schemas.openxmlformats.org/markup-compatibility/2006" xmlns:mv="urn:schemas-microsoft-com:mac:vml" xmlns:a16="http://schemas.microsoft.com/office/drawing/2014/main" xmlns="" id="{5824D865-F900-4184-BC4A-199AAFE0C7B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16812" y="2002338"/>
            <a:ext cx="3532340" cy="3532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39195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patents4life.com/wp-content/uploads/2014/07/iStock_000041330984_Small.jpg">
            <a:extLst>
              <a:ext uri="{FF2B5EF4-FFF2-40B4-BE49-F238E27FC236}">
                <a16:creationId xmlns:mc="http://schemas.openxmlformats.org/markup-compatibility/2006" xmlns:mv="urn:schemas-microsoft-com:mac:vml" xmlns:a16="http://schemas.microsoft.com/office/drawing/2014/main" xmlns="" id="{3C278FE6-B20D-42EF-BAE5-12D4530BF715}"/>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1166813"/>
            <a:ext cx="7861300" cy="508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75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Pathways 101</a:t>
            </a:r>
            <a:endParaRPr lang="en-US" dirty="0"/>
          </a:p>
        </p:txBody>
      </p:sp>
      <p:sp>
        <p:nvSpPr>
          <p:cNvPr id="3" name="Content Placeholder 2"/>
          <p:cNvSpPr>
            <a:spLocks noGrp="1"/>
          </p:cNvSpPr>
          <p:nvPr>
            <p:ph idx="1"/>
          </p:nvPr>
        </p:nvSpPr>
        <p:spPr/>
        <p:txBody>
          <a:bodyPr/>
          <a:lstStyle/>
          <a:p>
            <a:r>
              <a:rPr lang="en-US" dirty="0" smtClean="0"/>
              <a:t>Breakfast session objectives</a:t>
            </a:r>
          </a:p>
          <a:p>
            <a:pPr lvl="1"/>
            <a:endParaRPr lang="en-US" dirty="0" smtClean="0"/>
          </a:p>
          <a:p>
            <a:pPr lvl="1"/>
            <a:r>
              <a:rPr lang="en-US" dirty="0" smtClean="0"/>
              <a:t>Breakfast! </a:t>
            </a:r>
          </a:p>
          <a:p>
            <a:pPr lvl="1"/>
            <a:endParaRPr lang="en-US" dirty="0" smtClean="0"/>
          </a:p>
          <a:p>
            <a:pPr lvl="1"/>
            <a:r>
              <a:rPr lang="en-US" dirty="0" smtClean="0"/>
              <a:t>What are guided </a:t>
            </a:r>
            <a:r>
              <a:rPr lang="en-US" dirty="0"/>
              <a:t>p</a:t>
            </a:r>
            <a:r>
              <a:rPr lang="en-US" dirty="0" smtClean="0"/>
              <a:t>athways?</a:t>
            </a:r>
          </a:p>
          <a:p>
            <a:pPr lvl="1"/>
            <a:endParaRPr lang="en-US" dirty="0"/>
          </a:p>
          <a:p>
            <a:pPr lvl="1"/>
            <a:r>
              <a:rPr lang="en-US" dirty="0" smtClean="0"/>
              <a:t>Why are we doing them? </a:t>
            </a:r>
          </a:p>
          <a:p>
            <a:pPr lvl="1"/>
            <a:endParaRPr lang="en-US" dirty="0" smtClean="0"/>
          </a:p>
          <a:p>
            <a:pPr lvl="1"/>
            <a:r>
              <a:rPr lang="en-US" dirty="0" smtClean="0"/>
              <a:t>The role of faculty and academic senates</a:t>
            </a:r>
          </a:p>
          <a:p>
            <a:pPr lvl="1"/>
            <a:endParaRPr lang="en-US" dirty="0" smtClean="0"/>
          </a:p>
          <a:p>
            <a:pPr lvl="1"/>
            <a:r>
              <a:rPr lang="en-US" dirty="0" smtClean="0"/>
              <a:t>Questions, brainstorming, fears, and woes. </a:t>
            </a:r>
            <a:endParaRPr lang="en-US" dirty="0"/>
          </a:p>
        </p:txBody>
      </p:sp>
    </p:spTree>
    <p:extLst>
      <p:ext uri="{BB962C8B-B14F-4D97-AF65-F5344CB8AC3E}">
        <p14:creationId xmlns:p14="http://schemas.microsoft.com/office/powerpoint/2010/main" val="66816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are “guided pathways”?</a:t>
            </a:r>
            <a:endParaRPr lang="en-US" dirty="0"/>
          </a:p>
        </p:txBody>
      </p:sp>
      <p:sp>
        <p:nvSpPr>
          <p:cNvPr id="5" name="Subtitle 4"/>
          <p:cNvSpPr>
            <a:spLocks noGrp="1"/>
          </p:cNvSpPr>
          <p:nvPr>
            <p:ph type="subTitle" idx="1"/>
          </p:nvPr>
        </p:nvSpPr>
        <p:spPr/>
        <p:txBody>
          <a:bodyPr>
            <a:normAutofit fontScale="92500" lnSpcReduction="10000"/>
          </a:bodyPr>
          <a:lstStyle/>
          <a:p>
            <a:r>
              <a:rPr lang="en-US" sz="2800" dirty="0" smtClean="0"/>
              <a:t>What is your definition?</a:t>
            </a:r>
          </a:p>
          <a:p>
            <a:endParaRPr lang="en-US" sz="2800" dirty="0"/>
          </a:p>
          <a:p>
            <a:r>
              <a:rPr lang="en-US" sz="2800" dirty="0" smtClean="0"/>
              <a:t>Many colleges have worked toward a controlling definition or vision statement. </a:t>
            </a:r>
            <a:endParaRPr lang="en-US" sz="2800" dirty="0"/>
          </a:p>
        </p:txBody>
      </p:sp>
    </p:spTree>
    <p:extLst>
      <p:ext uri="{BB962C8B-B14F-4D97-AF65-F5344CB8AC3E}">
        <p14:creationId xmlns:p14="http://schemas.microsoft.com/office/powerpoint/2010/main" val="20956833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personal definition (JB) </a:t>
            </a:r>
            <a:endParaRPr lang="en-US" dirty="0"/>
          </a:p>
        </p:txBody>
      </p:sp>
      <p:sp>
        <p:nvSpPr>
          <p:cNvPr id="3" name="Content Placeholder 2"/>
          <p:cNvSpPr>
            <a:spLocks noGrp="1"/>
          </p:cNvSpPr>
          <p:nvPr>
            <p:ph idx="1"/>
          </p:nvPr>
        </p:nvSpPr>
        <p:spPr/>
        <p:txBody>
          <a:bodyPr/>
          <a:lstStyle/>
          <a:p>
            <a:r>
              <a:rPr lang="en-US" i="1" dirty="0">
                <a:solidFill>
                  <a:schemeClr val="accent5"/>
                </a:solidFill>
              </a:rPr>
              <a:t>Guided pathways is a way of looking at the student experience so we </a:t>
            </a:r>
            <a:endParaRPr lang="en-US" i="1" dirty="0" smtClean="0">
              <a:solidFill>
                <a:schemeClr val="accent5"/>
              </a:solidFill>
            </a:endParaRPr>
          </a:p>
          <a:p>
            <a:r>
              <a:rPr lang="en-US" i="1" dirty="0" smtClean="0">
                <a:solidFill>
                  <a:schemeClr val="accent5"/>
                </a:solidFill>
              </a:rPr>
              <a:t>eliminate </a:t>
            </a:r>
            <a:r>
              <a:rPr lang="en-US" i="1" dirty="0">
                <a:solidFill>
                  <a:schemeClr val="accent5"/>
                </a:solidFill>
              </a:rPr>
              <a:t>unnecessary barriers, </a:t>
            </a:r>
            <a:endParaRPr lang="en-US" i="1" dirty="0" smtClean="0">
              <a:solidFill>
                <a:schemeClr val="accent5"/>
              </a:solidFill>
            </a:endParaRPr>
          </a:p>
          <a:p>
            <a:r>
              <a:rPr lang="en-US" i="1" dirty="0" smtClean="0">
                <a:solidFill>
                  <a:schemeClr val="accent5"/>
                </a:solidFill>
              </a:rPr>
              <a:t>streamline </a:t>
            </a:r>
            <a:r>
              <a:rPr lang="en-US" i="1" dirty="0">
                <a:solidFill>
                  <a:schemeClr val="accent5"/>
                </a:solidFill>
              </a:rPr>
              <a:t>existing processes as much as possible, and </a:t>
            </a:r>
            <a:endParaRPr lang="en-US" i="1" dirty="0" smtClean="0">
              <a:solidFill>
                <a:schemeClr val="accent5"/>
              </a:solidFill>
            </a:endParaRPr>
          </a:p>
          <a:p>
            <a:r>
              <a:rPr lang="en-US" i="1" dirty="0" smtClean="0">
                <a:solidFill>
                  <a:schemeClr val="accent5"/>
                </a:solidFill>
              </a:rPr>
              <a:t>find </a:t>
            </a:r>
            <a:r>
              <a:rPr lang="en-US" i="1" dirty="0">
                <a:solidFill>
                  <a:schemeClr val="accent5"/>
                </a:solidFill>
              </a:rPr>
              <a:t>-- and fill -- gaps in our services </a:t>
            </a:r>
            <a:endParaRPr lang="en-US" i="1" dirty="0" smtClean="0">
              <a:solidFill>
                <a:schemeClr val="accent5"/>
              </a:solidFill>
            </a:endParaRPr>
          </a:p>
          <a:p>
            <a:endParaRPr lang="en-US" i="1" dirty="0">
              <a:solidFill>
                <a:schemeClr val="accent5"/>
              </a:solidFill>
            </a:endParaRPr>
          </a:p>
          <a:p>
            <a:r>
              <a:rPr lang="en-US" i="1" dirty="0" smtClean="0">
                <a:solidFill>
                  <a:schemeClr val="accent5"/>
                </a:solidFill>
              </a:rPr>
              <a:t>so </a:t>
            </a:r>
            <a:r>
              <a:rPr lang="en-US" i="1" dirty="0">
                <a:solidFill>
                  <a:schemeClr val="accent5"/>
                </a:solidFill>
              </a:rPr>
              <a:t>students can learn effectively and progress toward their goals. </a:t>
            </a:r>
            <a:endParaRPr lang="en-US" i="1" dirty="0" smtClean="0">
              <a:solidFill>
                <a:schemeClr val="accent5"/>
              </a:solidFill>
            </a:endParaRPr>
          </a:p>
          <a:p>
            <a:r>
              <a:rPr lang="en-US" i="1" dirty="0" smtClean="0">
                <a:solidFill>
                  <a:schemeClr val="accent5"/>
                </a:solidFill>
              </a:rPr>
              <a:t>It </a:t>
            </a:r>
            <a:r>
              <a:rPr lang="en-US" i="1" dirty="0">
                <a:solidFill>
                  <a:schemeClr val="accent5"/>
                </a:solidFill>
              </a:rPr>
              <a:t>is a multi-year consolidation of much of the work we have already done, and provides opportunities for enhancements that benefit student learning.</a:t>
            </a:r>
            <a:r>
              <a:rPr lang="en-US" i="1" dirty="0">
                <a:solidFill>
                  <a:srgbClr val="008000"/>
                </a:solidFill>
              </a:rPr>
              <a:t> </a:t>
            </a:r>
          </a:p>
          <a:p>
            <a:endParaRPr lang="en-US" dirty="0"/>
          </a:p>
        </p:txBody>
      </p:sp>
    </p:spTree>
    <p:extLst>
      <p:ext uri="{BB962C8B-B14F-4D97-AF65-F5344CB8AC3E}">
        <p14:creationId xmlns:p14="http://schemas.microsoft.com/office/powerpoint/2010/main" val="50157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college’s guided pathways </a:t>
            </a:r>
            <a:endParaRPr lang="en-US" dirty="0"/>
          </a:p>
        </p:txBody>
      </p:sp>
      <p:sp>
        <p:nvSpPr>
          <p:cNvPr id="3" name="Content Placeholder 2"/>
          <p:cNvSpPr>
            <a:spLocks noGrp="1"/>
          </p:cNvSpPr>
          <p:nvPr>
            <p:ph idx="1"/>
          </p:nvPr>
        </p:nvSpPr>
        <p:spPr/>
        <p:txBody>
          <a:bodyPr/>
          <a:lstStyle/>
          <a:p>
            <a:r>
              <a:rPr lang="en-US" dirty="0" smtClean="0"/>
              <a:t>Your guided pathway framework should be a transformation of your college, not a separate program. </a:t>
            </a:r>
          </a:p>
          <a:p>
            <a:endParaRPr lang="en-US" dirty="0" smtClean="0"/>
          </a:p>
          <a:p>
            <a:r>
              <a:rPr lang="en-US" dirty="0" smtClean="0"/>
              <a:t>It should be fully in line with your mission statement, vision, strategic plan, and culture. </a:t>
            </a:r>
          </a:p>
          <a:p>
            <a:endParaRPr lang="en-US" dirty="0" smtClean="0"/>
          </a:p>
          <a:p>
            <a:endParaRPr lang="en-US"/>
          </a:p>
          <a:p>
            <a:r>
              <a:rPr lang="en-US" smtClean="0"/>
              <a:t>There </a:t>
            </a:r>
            <a:r>
              <a:rPr lang="en-US" dirty="0" smtClean="0"/>
              <a:t>are no cookie-cutter templates, but there are good models, and you’ll be hearing about many of them today. </a:t>
            </a:r>
            <a:endParaRPr lang="en-US" dirty="0"/>
          </a:p>
        </p:txBody>
      </p:sp>
    </p:spTree>
    <p:extLst>
      <p:ext uri="{BB962C8B-B14F-4D97-AF65-F5344CB8AC3E}">
        <p14:creationId xmlns:p14="http://schemas.microsoft.com/office/powerpoint/2010/main" val="20739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But we already do that! </a:t>
            </a:r>
            <a:endParaRPr lang="en-US" dirty="0">
              <a:solidFill>
                <a:srgbClr val="FF0000"/>
              </a:solidFill>
            </a:endParaRPr>
          </a:p>
        </p:txBody>
      </p:sp>
      <p:sp>
        <p:nvSpPr>
          <p:cNvPr id="3" name="Content Placeholder 2"/>
          <p:cNvSpPr>
            <a:spLocks noGrp="1"/>
          </p:cNvSpPr>
          <p:nvPr>
            <p:ph sz="half" idx="1"/>
          </p:nvPr>
        </p:nvSpPr>
        <p:spPr/>
        <p:txBody>
          <a:bodyPr/>
          <a:lstStyle/>
          <a:p>
            <a:r>
              <a:rPr lang="en-US" dirty="0" smtClean="0">
                <a:solidFill>
                  <a:srgbClr val="313B44"/>
                </a:solidFill>
              </a:rPr>
              <a:t>Yes, we do:</a:t>
            </a:r>
          </a:p>
          <a:p>
            <a:r>
              <a:rPr lang="en-US" dirty="0" smtClean="0">
                <a:solidFill>
                  <a:srgbClr val="313B44"/>
                </a:solidFill>
              </a:rPr>
              <a:t>SSSP</a:t>
            </a:r>
          </a:p>
          <a:p>
            <a:r>
              <a:rPr lang="en-US" dirty="0" smtClean="0">
                <a:solidFill>
                  <a:srgbClr val="313B44"/>
                </a:solidFill>
              </a:rPr>
              <a:t>Basic Skills</a:t>
            </a:r>
          </a:p>
          <a:p>
            <a:r>
              <a:rPr lang="en-US" dirty="0" smtClean="0">
                <a:solidFill>
                  <a:srgbClr val="313B44"/>
                </a:solidFill>
              </a:rPr>
              <a:t>Equity</a:t>
            </a:r>
          </a:p>
          <a:p>
            <a:r>
              <a:rPr lang="en-US" dirty="0" smtClean="0">
                <a:solidFill>
                  <a:srgbClr val="313B44"/>
                </a:solidFill>
              </a:rPr>
              <a:t>And all of our other initiatives that have overwhelmed us for years.</a:t>
            </a:r>
            <a:r>
              <a:rPr lang="en-US" dirty="0" smtClean="0"/>
              <a:t>	</a:t>
            </a:r>
            <a:endParaRPr lang="en-US" dirty="0"/>
          </a:p>
        </p:txBody>
      </p:sp>
      <p:sp>
        <p:nvSpPr>
          <p:cNvPr id="4" name="Content Placeholder 3"/>
          <p:cNvSpPr>
            <a:spLocks noGrp="1"/>
          </p:cNvSpPr>
          <p:nvPr>
            <p:ph sz="half" idx="2"/>
          </p:nvPr>
        </p:nvSpPr>
        <p:spPr/>
        <p:txBody>
          <a:bodyPr/>
          <a:lstStyle/>
          <a:p>
            <a:r>
              <a:rPr lang="en-US" dirty="0" smtClean="0">
                <a:solidFill>
                  <a:schemeClr val="accent5">
                    <a:lumMod val="75000"/>
                  </a:schemeClr>
                </a:solidFill>
              </a:rPr>
              <a:t>No, we don’t:</a:t>
            </a:r>
          </a:p>
          <a:p>
            <a:pPr lvl="1"/>
            <a:r>
              <a:rPr lang="en-US" dirty="0" smtClean="0">
                <a:solidFill>
                  <a:schemeClr val="accent5">
                    <a:lumMod val="75000"/>
                  </a:schemeClr>
                </a:solidFill>
              </a:rPr>
              <a:t>We still lose too many students</a:t>
            </a:r>
          </a:p>
          <a:p>
            <a:pPr lvl="1"/>
            <a:r>
              <a:rPr lang="en-US" dirty="0" smtClean="0">
                <a:solidFill>
                  <a:schemeClr val="accent5">
                    <a:lumMod val="75000"/>
                  </a:schemeClr>
                </a:solidFill>
              </a:rPr>
              <a:t>We still see students taking classes they don’t need</a:t>
            </a:r>
          </a:p>
          <a:p>
            <a:pPr lvl="1"/>
            <a:r>
              <a:rPr lang="en-US" dirty="0" smtClean="0">
                <a:solidFill>
                  <a:schemeClr val="accent5">
                    <a:lumMod val="75000"/>
                  </a:schemeClr>
                </a:solidFill>
              </a:rPr>
              <a:t>And we still have solid work to do on instruction in terms of active learning and innovations in teaching. </a:t>
            </a:r>
            <a:endParaRPr lang="en-US" dirty="0">
              <a:solidFill>
                <a:schemeClr val="accent5">
                  <a:lumMod val="75000"/>
                </a:schemeClr>
              </a:solidFill>
            </a:endParaRPr>
          </a:p>
        </p:txBody>
      </p:sp>
    </p:spTree>
    <p:extLst>
      <p:ext uri="{BB962C8B-B14F-4D97-AF65-F5344CB8AC3E}">
        <p14:creationId xmlns:p14="http://schemas.microsoft.com/office/powerpoint/2010/main" val="4211111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 id="{5548DE67-0E70-4890-BA5D-E058C0BC8CF0}"/>
              </a:ext>
            </a:extLst>
          </p:cNvPr>
          <p:cNvSpPr>
            <a:spLocks noGrp="1"/>
          </p:cNvSpPr>
          <p:nvPr>
            <p:ph type="title"/>
          </p:nvPr>
        </p:nvSpPr>
        <p:spPr>
          <a:xfrm>
            <a:off x="457200" y="394569"/>
            <a:ext cx="8229600" cy="1753645"/>
          </a:xfrm>
        </p:spPr>
        <p:txBody>
          <a:bodyPr>
            <a:normAutofit/>
          </a:bodyPr>
          <a:lstStyle/>
          <a:p>
            <a:pPr algn="ctr"/>
            <a:r>
              <a:rPr lang="en-US" sz="4800" b="1" dirty="0">
                <a:latin typeface="+mn-lt"/>
                <a:cs typeface="Times New Roman" panose="02020603050405020304" pitchFamily="18" charset="0"/>
              </a:rPr>
              <a:t>GUIDED PATHWAYS</a:t>
            </a:r>
            <a:br>
              <a:rPr lang="en-US" sz="4800" b="1" dirty="0">
                <a:latin typeface="+mn-lt"/>
                <a:cs typeface="Times New Roman" panose="02020603050405020304" pitchFamily="18" charset="0"/>
              </a:rPr>
            </a:br>
            <a:r>
              <a:rPr lang="en-US" sz="4800" b="1" dirty="0">
                <a:latin typeface="+mn-lt"/>
                <a:cs typeface="Times New Roman" panose="02020603050405020304" pitchFamily="18" charset="0"/>
              </a:rPr>
              <a:t>FRAMEWORKS</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 id="{2CB585B3-1555-4A07-A1BE-042155EDCE56}"/>
              </a:ext>
            </a:extLst>
          </p:cNvPr>
          <p:cNvSpPr>
            <a:spLocks noGrp="1"/>
          </p:cNvSpPr>
          <p:nvPr>
            <p:ph sz="half" idx="1"/>
          </p:nvPr>
        </p:nvSpPr>
        <p:spPr>
          <a:xfrm>
            <a:off x="457199" y="1897693"/>
            <a:ext cx="4753627" cy="2887249"/>
          </a:xfrm>
        </p:spPr>
        <p:txBody>
          <a:bodyPr>
            <a:normAutofit fontScale="92500" lnSpcReduction="20000"/>
          </a:bodyPr>
          <a:lstStyle/>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pPr marL="0" indent="0" algn="ctr">
              <a:buNone/>
            </a:pP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CLARIFY </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the path</a:t>
            </a:r>
            <a:endPar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endParaRPr>
          </a:p>
          <a:p>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ENTER the path</a:t>
            </a:r>
            <a:endPar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endParaRP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STAY </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on the path</a:t>
            </a:r>
            <a:endPar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endParaRP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ENSURE LEARNING</a:t>
            </a:r>
          </a:p>
          <a:p>
            <a:endParaRPr lang="en-US" sz="3200" dirty="0"/>
          </a:p>
          <a:p>
            <a:endParaRPr lang="en-US" dirty="0"/>
          </a:p>
        </p:txBody>
      </p:sp>
      <p:pic>
        <p:nvPicPr>
          <p:cNvPr id="1028" name="Picture 4" descr="http://ronedmondson.com/wp-content/uploads/2010/12/success-learn-lead.jpg">
            <a:extLst>
              <a:ext uri="{FF2B5EF4-FFF2-40B4-BE49-F238E27FC236}">
                <a16:creationId xmlns:mc="http://schemas.openxmlformats.org/markup-compatibility/2006" xmlns:mv="urn:schemas-microsoft-com:mac:vml" xmlns:a16="http://schemas.microsoft.com/office/drawing/2014/main" xmlns="" id="{B99D06B5-11D6-4D50-91AD-7ECBAE785FC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02920" y="2092021"/>
            <a:ext cx="4241684" cy="31812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mc="http://schemas.openxmlformats.org/markup-compatibility/2006" xmlns:mv="urn:schemas-microsoft-com:mac:vml" xmlns:a16="http://schemas.microsoft.com/office/drawing/2014/main" xmlns="" id="{50C680B8-A464-427B-A31C-1217E6E775BD}"/>
              </a:ext>
            </a:extLst>
          </p:cNvPr>
          <p:cNvSpPr txBox="1"/>
          <p:nvPr/>
        </p:nvSpPr>
        <p:spPr>
          <a:xfrm>
            <a:off x="757826" y="5348614"/>
            <a:ext cx="6995786" cy="1200329"/>
          </a:xfrm>
          <a:prstGeom prst="rect">
            <a:avLst/>
          </a:prstGeom>
          <a:noFill/>
        </p:spPr>
        <p:txBody>
          <a:bodyPr wrap="square" rtlCol="0">
            <a:spAutoFit/>
          </a:bodyPr>
          <a:lstStyle/>
          <a:p>
            <a:pPr algn="ctr"/>
            <a:r>
              <a:rPr lang="en-US" sz="2400" i="1" dirty="0"/>
              <a:t>How can faculty consolidate or enhance what they already do to contribute to the success of students in relation to the frameworks?</a:t>
            </a:r>
          </a:p>
        </p:txBody>
      </p:sp>
    </p:spTree>
    <p:extLst>
      <p:ext uri="{BB962C8B-B14F-4D97-AF65-F5344CB8AC3E}">
        <p14:creationId xmlns:p14="http://schemas.microsoft.com/office/powerpoint/2010/main" val="8093548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p:nvPr/>
        </p:nvSpPr>
        <p:spPr>
          <a:xfrm>
            <a:off x="3760278" y="1948392"/>
            <a:ext cx="1623443" cy="783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a:p>
        </p:txBody>
      </p:sp>
      <p:graphicFrame>
        <p:nvGraphicFramePr>
          <p:cNvPr id="5" name="Diagram 4"/>
          <p:cNvGraphicFramePr/>
          <p:nvPr>
            <p:extLst/>
          </p:nvPr>
        </p:nvGraphicFramePr>
        <p:xfrm>
          <a:off x="568271" y="1162374"/>
          <a:ext cx="8214102" cy="5542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457200" y="366792"/>
            <a:ext cx="8229600" cy="96756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atin typeface="+mn-lt"/>
              </a:rPr>
              <a:t>Guided Pathways Principles</a:t>
            </a:r>
          </a:p>
        </p:txBody>
      </p:sp>
    </p:spTree>
    <p:extLst>
      <p:ext uri="{BB962C8B-B14F-4D97-AF65-F5344CB8AC3E}">
        <p14:creationId xmlns:p14="http://schemas.microsoft.com/office/powerpoint/2010/main" val="114318648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theme">
  <a:themeElements>
    <a:clrScheme name="Custom 1">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F28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ASCCC theme.thmx</Template>
  <TotalTime>114</TotalTime>
  <Words>873</Words>
  <Application>Microsoft Macintosh PowerPoint</Application>
  <PresentationFormat>On-screen Show (4:3)</PresentationFormat>
  <Paragraphs>142</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ASCCC theme</vt:lpstr>
      <vt:lpstr>Guided Pathways 101</vt:lpstr>
      <vt:lpstr>REMEMBER…</vt:lpstr>
      <vt:lpstr>Guided Pathways 101</vt:lpstr>
      <vt:lpstr>What are “guided pathways”?</vt:lpstr>
      <vt:lpstr>My personal definition (JB) </vt:lpstr>
      <vt:lpstr>Your college’s guided pathways </vt:lpstr>
      <vt:lpstr>But we already do that! </vt:lpstr>
      <vt:lpstr>GUIDED PATHWAYS FRAMEWORKS</vt:lpstr>
      <vt:lpstr>PowerPoint Presentation</vt:lpstr>
      <vt:lpstr>CLARIFY the Path</vt:lpstr>
      <vt:lpstr>ENTER the Path</vt:lpstr>
      <vt:lpstr>STAY ON the Path</vt:lpstr>
      <vt:lpstr>ENSURE LEARNING</vt:lpstr>
      <vt:lpstr>Are we holding their hands too much? </vt:lpstr>
      <vt:lpstr>What is the faculty role? </vt:lpstr>
      <vt:lpstr>The 10+1 and Guided Pathways</vt:lpstr>
      <vt:lpstr>Help!? </vt:lpstr>
      <vt:lpstr>How do we get help? </vt:lpstr>
      <vt:lpstr>How can you help? </vt:lpstr>
      <vt:lpstr>PowerPoint Presentation</vt:lpstr>
    </vt:vector>
  </TitlesOfParts>
  <Company>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Pathways 101</dc:title>
  <dc:creator>Jeff Burdick</dc:creator>
  <cp:lastModifiedBy>Jeff Burdick</cp:lastModifiedBy>
  <cp:revision>7</cp:revision>
  <dcterms:created xsi:type="dcterms:W3CDTF">2018-09-03T17:48:04Z</dcterms:created>
  <dcterms:modified xsi:type="dcterms:W3CDTF">2018-09-13T13:05:36Z</dcterms:modified>
</cp:coreProperties>
</file>