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59" r:id="rId3"/>
    <p:sldId id="260" r:id="rId4"/>
    <p:sldId id="261" r:id="rId5"/>
    <p:sldId id="262" r:id="rId6"/>
    <p:sldId id="263" r:id="rId7"/>
    <p:sldId id="264" r:id="rId8"/>
    <p:sldId id="265" r:id="rId9"/>
    <p:sldId id="266" r:id="rId10"/>
    <p:sldId id="267" r:id="rId11"/>
    <p:sldId id="268" r:id="rId12"/>
    <p:sldId id="282"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A72F9-972C-4A51-903B-EC4C7068B833}" v="44" dt="2021-04-28T21:48:02.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98"/>
  </p:normalViewPr>
  <p:slideViewPr>
    <p:cSldViewPr snapToGrid="0" snapToObjects="1">
      <p:cViewPr varScale="1">
        <p:scale>
          <a:sx n="66" d="100"/>
          <a:sy n="66" d="100"/>
        </p:scale>
        <p:origin x="668" y="10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Foster" userId="ee6cbdebcdc9dff9" providerId="LiveId" clId="{657A72F9-972C-4A51-903B-EC4C7068B833}"/>
    <pc:docChg chg="undo custSel addSld modSld">
      <pc:chgData name="Sam Foster" userId="ee6cbdebcdc9dff9" providerId="LiveId" clId="{657A72F9-972C-4A51-903B-EC4C7068B833}" dt="2021-04-28T21:48:32.473" v="585" actId="1076"/>
      <pc:docMkLst>
        <pc:docMk/>
      </pc:docMkLst>
      <pc:sldChg chg="modSp mod">
        <pc:chgData name="Sam Foster" userId="ee6cbdebcdc9dff9" providerId="LiveId" clId="{657A72F9-972C-4A51-903B-EC4C7068B833}" dt="2021-04-28T18:15:31.772" v="62" actId="2710"/>
        <pc:sldMkLst>
          <pc:docMk/>
          <pc:sldMk cId="0" sldId="259"/>
        </pc:sldMkLst>
        <pc:spChg chg="mod">
          <ac:chgData name="Sam Foster" userId="ee6cbdebcdc9dff9" providerId="LiveId" clId="{657A72F9-972C-4A51-903B-EC4C7068B833}" dt="2021-04-26T03:39:55.407" v="0" actId="122"/>
          <ac:spMkLst>
            <pc:docMk/>
            <pc:sldMk cId="0" sldId="259"/>
            <ac:spMk id="94" creationId="{00000000-0000-0000-0000-000000000000}"/>
          </ac:spMkLst>
        </pc:spChg>
        <pc:spChg chg="mod">
          <ac:chgData name="Sam Foster" userId="ee6cbdebcdc9dff9" providerId="LiveId" clId="{657A72F9-972C-4A51-903B-EC4C7068B833}" dt="2021-04-28T18:15:31.772" v="62" actId="2710"/>
          <ac:spMkLst>
            <pc:docMk/>
            <pc:sldMk cId="0" sldId="259"/>
            <ac:spMk id="95" creationId="{00000000-0000-0000-0000-000000000000}"/>
          </ac:spMkLst>
        </pc:spChg>
      </pc:sldChg>
      <pc:sldChg chg="addSp delSp modSp mod modClrScheme chgLayout">
        <pc:chgData name="Sam Foster" userId="ee6cbdebcdc9dff9" providerId="LiveId" clId="{657A72F9-972C-4A51-903B-EC4C7068B833}" dt="2021-04-28T20:00:56.142" v="397" actId="122"/>
        <pc:sldMkLst>
          <pc:docMk/>
          <pc:sldMk cId="0" sldId="260"/>
        </pc:sldMkLst>
        <pc:spChg chg="mod ord">
          <ac:chgData name="Sam Foster" userId="ee6cbdebcdc9dff9" providerId="LiveId" clId="{657A72F9-972C-4A51-903B-EC4C7068B833}" dt="2021-04-28T20:00:56.142" v="397" actId="122"/>
          <ac:spMkLst>
            <pc:docMk/>
            <pc:sldMk cId="0" sldId="260"/>
            <ac:spMk id="100" creationId="{00000000-0000-0000-0000-000000000000}"/>
          </ac:spMkLst>
        </pc:spChg>
        <pc:spChg chg="add del mod ord">
          <ac:chgData name="Sam Foster" userId="ee6cbdebcdc9dff9" providerId="LiveId" clId="{657A72F9-972C-4A51-903B-EC4C7068B833}" dt="2021-04-28T19:57:48.046" v="381" actId="26606"/>
          <ac:spMkLst>
            <pc:docMk/>
            <pc:sldMk cId="0" sldId="260"/>
            <ac:spMk id="101" creationId="{00000000-0000-0000-0000-000000000000}"/>
          </ac:spMkLst>
        </pc:spChg>
        <pc:spChg chg="add del mod">
          <ac:chgData name="Sam Foster" userId="ee6cbdebcdc9dff9" providerId="LiveId" clId="{657A72F9-972C-4A51-903B-EC4C7068B833}" dt="2021-04-28T19:58:20.219" v="384" actId="21"/>
          <ac:spMkLst>
            <pc:docMk/>
            <pc:sldMk cId="0" sldId="260"/>
            <ac:spMk id="104" creationId="{A2E9951E-2816-41E5-BF00-67D6C39C82C8}"/>
          </ac:spMkLst>
        </pc:spChg>
        <pc:spChg chg="add mod">
          <ac:chgData name="Sam Foster" userId="ee6cbdebcdc9dff9" providerId="LiveId" clId="{657A72F9-972C-4A51-903B-EC4C7068B833}" dt="2021-04-28T19:57:48.046" v="381" actId="26606"/>
          <ac:spMkLst>
            <pc:docMk/>
            <pc:sldMk cId="0" sldId="260"/>
            <ac:spMk id="105" creationId="{71D4D053-14E7-48C8-BFAE-E9631D00B30C}"/>
          </ac:spMkLst>
        </pc:spChg>
        <pc:spChg chg="add del mod">
          <ac:chgData name="Sam Foster" userId="ee6cbdebcdc9dff9" providerId="LiveId" clId="{657A72F9-972C-4A51-903B-EC4C7068B833}" dt="2021-04-28T19:55:44.153" v="374" actId="26606"/>
          <ac:spMkLst>
            <pc:docMk/>
            <pc:sldMk cId="0" sldId="260"/>
            <ac:spMk id="107" creationId="{C4176E25-85DD-418B-88D3-A6F41EC46012}"/>
          </ac:spMkLst>
        </pc:spChg>
        <pc:spChg chg="add del mod">
          <ac:chgData name="Sam Foster" userId="ee6cbdebcdc9dff9" providerId="LiveId" clId="{657A72F9-972C-4A51-903B-EC4C7068B833}" dt="2021-04-28T19:55:44.153" v="374" actId="26606"/>
          <ac:spMkLst>
            <pc:docMk/>
            <pc:sldMk cId="0" sldId="260"/>
            <ac:spMk id="109" creationId="{249CA187-12A4-4642-9874-9790BA246C82}"/>
          </ac:spMkLst>
        </pc:spChg>
        <pc:spChg chg="add del mod">
          <ac:chgData name="Sam Foster" userId="ee6cbdebcdc9dff9" providerId="LiveId" clId="{657A72F9-972C-4A51-903B-EC4C7068B833}" dt="2021-04-28T19:56:14.301" v="376" actId="26606"/>
          <ac:spMkLst>
            <pc:docMk/>
            <pc:sldMk cId="0" sldId="260"/>
            <ac:spMk id="111" creationId="{4C50C5BB-0D83-4089-B1F8-038E5180CA48}"/>
          </ac:spMkLst>
        </pc:spChg>
        <pc:graphicFrameChg chg="add del mod">
          <ac:chgData name="Sam Foster" userId="ee6cbdebcdc9dff9" providerId="LiveId" clId="{657A72F9-972C-4A51-903B-EC4C7068B833}" dt="2021-04-28T19:55:44.153" v="374" actId="26606"/>
          <ac:graphicFrameMkLst>
            <pc:docMk/>
            <pc:sldMk cId="0" sldId="260"/>
            <ac:graphicFrameMk id="103" creationId="{AD6D7626-F5BE-4C34-8ED1-C509B37B7B4F}"/>
          </ac:graphicFrameMkLst>
        </pc:graphicFrameChg>
        <pc:graphicFrameChg chg="add mod modGraphic">
          <ac:chgData name="Sam Foster" userId="ee6cbdebcdc9dff9" providerId="LiveId" clId="{657A72F9-972C-4A51-903B-EC4C7068B833}" dt="2021-04-28T20:00:45.845" v="396" actId="207"/>
          <ac:graphicFrameMkLst>
            <pc:docMk/>
            <pc:sldMk cId="0" sldId="260"/>
            <ac:graphicFrameMk id="106" creationId="{362159CD-BBA0-4C41-B5B7-DCFCFD3F7020}"/>
          </ac:graphicFrameMkLst>
        </pc:graphicFrameChg>
        <pc:graphicFrameChg chg="add del mod">
          <ac:chgData name="Sam Foster" userId="ee6cbdebcdc9dff9" providerId="LiveId" clId="{657A72F9-972C-4A51-903B-EC4C7068B833}" dt="2021-04-28T19:56:14.301" v="376" actId="26606"/>
          <ac:graphicFrameMkLst>
            <pc:docMk/>
            <pc:sldMk cId="0" sldId="260"/>
            <ac:graphicFrameMk id="112" creationId="{EBB262AE-96A0-40BE-BE26-E2B119DAE7EA}"/>
          </ac:graphicFrameMkLst>
        </pc:graphicFrameChg>
      </pc:sldChg>
      <pc:sldChg chg="modSp mod modClrScheme chgLayout">
        <pc:chgData name="Sam Foster" userId="ee6cbdebcdc9dff9" providerId="LiveId" clId="{657A72F9-972C-4A51-903B-EC4C7068B833}" dt="2021-04-28T18:18:47.110" v="65" actId="14100"/>
        <pc:sldMkLst>
          <pc:docMk/>
          <pc:sldMk cId="0" sldId="261"/>
        </pc:sldMkLst>
        <pc:spChg chg="mod ord">
          <ac:chgData name="Sam Foster" userId="ee6cbdebcdc9dff9" providerId="LiveId" clId="{657A72F9-972C-4A51-903B-EC4C7068B833}" dt="2021-04-28T18:18:47.110" v="65" actId="14100"/>
          <ac:spMkLst>
            <pc:docMk/>
            <pc:sldMk cId="0" sldId="261"/>
            <ac:spMk id="106" creationId="{00000000-0000-0000-0000-000000000000}"/>
          </ac:spMkLst>
        </pc:spChg>
        <pc:spChg chg="mod ord">
          <ac:chgData name="Sam Foster" userId="ee6cbdebcdc9dff9" providerId="LiveId" clId="{657A72F9-972C-4A51-903B-EC4C7068B833}" dt="2021-04-28T18:18:30.373" v="64" actId="27636"/>
          <ac:spMkLst>
            <pc:docMk/>
            <pc:sldMk cId="0" sldId="261"/>
            <ac:spMk id="107" creationId="{00000000-0000-0000-0000-000000000000}"/>
          </ac:spMkLst>
        </pc:spChg>
      </pc:sldChg>
      <pc:sldChg chg="modSp mod">
        <pc:chgData name="Sam Foster" userId="ee6cbdebcdc9dff9" providerId="LiveId" clId="{657A72F9-972C-4A51-903B-EC4C7068B833}" dt="2021-04-28T18:21:35.967" v="71" actId="403"/>
        <pc:sldMkLst>
          <pc:docMk/>
          <pc:sldMk cId="0" sldId="262"/>
        </pc:sldMkLst>
        <pc:spChg chg="mod">
          <ac:chgData name="Sam Foster" userId="ee6cbdebcdc9dff9" providerId="LiveId" clId="{657A72F9-972C-4A51-903B-EC4C7068B833}" dt="2021-04-28T18:21:35.967" v="71" actId="403"/>
          <ac:spMkLst>
            <pc:docMk/>
            <pc:sldMk cId="0" sldId="262"/>
            <ac:spMk id="112" creationId="{00000000-0000-0000-0000-000000000000}"/>
          </ac:spMkLst>
        </pc:spChg>
      </pc:sldChg>
      <pc:sldChg chg="modSp mod">
        <pc:chgData name="Sam Foster" userId="ee6cbdebcdc9dff9" providerId="LiveId" clId="{657A72F9-972C-4A51-903B-EC4C7068B833}" dt="2021-04-26T03:41:44.019" v="11" actId="403"/>
        <pc:sldMkLst>
          <pc:docMk/>
          <pc:sldMk cId="0" sldId="263"/>
        </pc:sldMkLst>
        <pc:spChg chg="mod">
          <ac:chgData name="Sam Foster" userId="ee6cbdebcdc9dff9" providerId="LiveId" clId="{657A72F9-972C-4A51-903B-EC4C7068B833}" dt="2021-04-26T03:41:44.019" v="11" actId="403"/>
          <ac:spMkLst>
            <pc:docMk/>
            <pc:sldMk cId="0" sldId="263"/>
            <ac:spMk id="119" creationId="{00000000-0000-0000-0000-000000000000}"/>
          </ac:spMkLst>
        </pc:spChg>
      </pc:sldChg>
      <pc:sldChg chg="modSp mod">
        <pc:chgData name="Sam Foster" userId="ee6cbdebcdc9dff9" providerId="LiveId" clId="{657A72F9-972C-4A51-903B-EC4C7068B833}" dt="2021-04-26T03:42:26.938" v="13" actId="404"/>
        <pc:sldMkLst>
          <pc:docMk/>
          <pc:sldMk cId="0" sldId="264"/>
        </pc:sldMkLst>
        <pc:spChg chg="mod">
          <ac:chgData name="Sam Foster" userId="ee6cbdebcdc9dff9" providerId="LiveId" clId="{657A72F9-972C-4A51-903B-EC4C7068B833}" dt="2021-04-26T03:42:26.938" v="13" actId="404"/>
          <ac:spMkLst>
            <pc:docMk/>
            <pc:sldMk cId="0" sldId="264"/>
            <ac:spMk id="125" creationId="{00000000-0000-0000-0000-000000000000}"/>
          </ac:spMkLst>
        </pc:spChg>
        <pc:spChg chg="mod">
          <ac:chgData name="Sam Foster" userId="ee6cbdebcdc9dff9" providerId="LiveId" clId="{657A72F9-972C-4A51-903B-EC4C7068B833}" dt="2021-04-26T03:41:56.928" v="12" actId="403"/>
          <ac:spMkLst>
            <pc:docMk/>
            <pc:sldMk cId="0" sldId="264"/>
            <ac:spMk id="127" creationId="{00000000-0000-0000-0000-000000000000}"/>
          </ac:spMkLst>
        </pc:spChg>
      </pc:sldChg>
      <pc:sldChg chg="modSp mod">
        <pc:chgData name="Sam Foster" userId="ee6cbdebcdc9dff9" providerId="LiveId" clId="{657A72F9-972C-4A51-903B-EC4C7068B833}" dt="2021-04-26T03:42:37.629" v="16" actId="403"/>
        <pc:sldMkLst>
          <pc:docMk/>
          <pc:sldMk cId="0" sldId="265"/>
        </pc:sldMkLst>
        <pc:spChg chg="mod">
          <ac:chgData name="Sam Foster" userId="ee6cbdebcdc9dff9" providerId="LiveId" clId="{657A72F9-972C-4A51-903B-EC4C7068B833}" dt="2021-04-26T03:42:37.629" v="16" actId="403"/>
          <ac:spMkLst>
            <pc:docMk/>
            <pc:sldMk cId="0" sldId="265"/>
            <ac:spMk id="134" creationId="{00000000-0000-0000-0000-000000000000}"/>
          </ac:spMkLst>
        </pc:spChg>
      </pc:sldChg>
      <pc:sldChg chg="modSp mod modClrScheme chgLayout">
        <pc:chgData name="Sam Foster" userId="ee6cbdebcdc9dff9" providerId="LiveId" clId="{657A72F9-972C-4A51-903B-EC4C7068B833}" dt="2021-04-28T20:03:42.538" v="403" actId="255"/>
        <pc:sldMkLst>
          <pc:docMk/>
          <pc:sldMk cId="0" sldId="266"/>
        </pc:sldMkLst>
        <pc:spChg chg="mod ord">
          <ac:chgData name="Sam Foster" userId="ee6cbdebcdc9dff9" providerId="LiveId" clId="{657A72F9-972C-4A51-903B-EC4C7068B833}" dt="2021-04-28T18:22:41.650" v="72" actId="14100"/>
          <ac:spMkLst>
            <pc:docMk/>
            <pc:sldMk cId="0" sldId="266"/>
            <ac:spMk id="141" creationId="{00000000-0000-0000-0000-000000000000}"/>
          </ac:spMkLst>
        </pc:spChg>
        <pc:spChg chg="mod ord">
          <ac:chgData name="Sam Foster" userId="ee6cbdebcdc9dff9" providerId="LiveId" clId="{657A72F9-972C-4A51-903B-EC4C7068B833}" dt="2021-04-28T20:03:42.538" v="403" actId="255"/>
          <ac:spMkLst>
            <pc:docMk/>
            <pc:sldMk cId="0" sldId="266"/>
            <ac:spMk id="142" creationId="{00000000-0000-0000-0000-000000000000}"/>
          </ac:spMkLst>
        </pc:spChg>
      </pc:sldChg>
      <pc:sldChg chg="modSp mod modClrScheme chgLayout">
        <pc:chgData name="Sam Foster" userId="ee6cbdebcdc9dff9" providerId="LiveId" clId="{657A72F9-972C-4A51-903B-EC4C7068B833}" dt="2021-04-28T18:25:08.649" v="78" actId="403"/>
        <pc:sldMkLst>
          <pc:docMk/>
          <pc:sldMk cId="0" sldId="267"/>
        </pc:sldMkLst>
        <pc:spChg chg="mod ord">
          <ac:chgData name="Sam Foster" userId="ee6cbdebcdc9dff9" providerId="LiveId" clId="{657A72F9-972C-4A51-903B-EC4C7068B833}" dt="2021-04-26T03:43:22.612" v="18" actId="700"/>
          <ac:spMkLst>
            <pc:docMk/>
            <pc:sldMk cId="0" sldId="267"/>
            <ac:spMk id="148" creationId="{00000000-0000-0000-0000-000000000000}"/>
          </ac:spMkLst>
        </pc:spChg>
        <pc:spChg chg="mod ord">
          <ac:chgData name="Sam Foster" userId="ee6cbdebcdc9dff9" providerId="LiveId" clId="{657A72F9-972C-4A51-903B-EC4C7068B833}" dt="2021-04-28T18:25:08.649" v="78" actId="403"/>
          <ac:spMkLst>
            <pc:docMk/>
            <pc:sldMk cId="0" sldId="267"/>
            <ac:spMk id="149" creationId="{00000000-0000-0000-0000-000000000000}"/>
          </ac:spMkLst>
        </pc:spChg>
      </pc:sldChg>
      <pc:sldChg chg="modSp mod modClrScheme chgLayout">
        <pc:chgData name="Sam Foster" userId="ee6cbdebcdc9dff9" providerId="LiveId" clId="{657A72F9-972C-4A51-903B-EC4C7068B833}" dt="2021-04-28T18:29:05.407" v="101" actId="27636"/>
        <pc:sldMkLst>
          <pc:docMk/>
          <pc:sldMk cId="0" sldId="268"/>
        </pc:sldMkLst>
        <pc:spChg chg="mod ord">
          <ac:chgData name="Sam Foster" userId="ee6cbdebcdc9dff9" providerId="LiveId" clId="{657A72F9-972C-4A51-903B-EC4C7068B833}" dt="2021-04-26T03:45:43.247" v="29" actId="700"/>
          <ac:spMkLst>
            <pc:docMk/>
            <pc:sldMk cId="0" sldId="268"/>
            <ac:spMk id="154" creationId="{00000000-0000-0000-0000-000000000000}"/>
          </ac:spMkLst>
        </pc:spChg>
        <pc:spChg chg="mod ord">
          <ac:chgData name="Sam Foster" userId="ee6cbdebcdc9dff9" providerId="LiveId" clId="{657A72F9-972C-4A51-903B-EC4C7068B833}" dt="2021-04-28T18:29:05.407" v="101" actId="27636"/>
          <ac:spMkLst>
            <pc:docMk/>
            <pc:sldMk cId="0" sldId="268"/>
            <ac:spMk id="155" creationId="{00000000-0000-0000-0000-000000000000}"/>
          </ac:spMkLst>
        </pc:spChg>
      </pc:sldChg>
      <pc:sldChg chg="modSp mod">
        <pc:chgData name="Sam Foster" userId="ee6cbdebcdc9dff9" providerId="LiveId" clId="{657A72F9-972C-4A51-903B-EC4C7068B833}" dt="2021-04-28T18:35:29.005" v="196" actId="20577"/>
        <pc:sldMkLst>
          <pc:docMk/>
          <pc:sldMk cId="0" sldId="269"/>
        </pc:sldMkLst>
        <pc:spChg chg="mod">
          <ac:chgData name="Sam Foster" userId="ee6cbdebcdc9dff9" providerId="LiveId" clId="{657A72F9-972C-4A51-903B-EC4C7068B833}" dt="2021-04-28T18:35:29.005" v="196" actId="20577"/>
          <ac:spMkLst>
            <pc:docMk/>
            <pc:sldMk cId="0" sldId="269"/>
            <ac:spMk id="161" creationId="{00000000-0000-0000-0000-000000000000}"/>
          </ac:spMkLst>
        </pc:spChg>
      </pc:sldChg>
      <pc:sldChg chg="modSp mod modClrScheme chgLayout">
        <pc:chgData name="Sam Foster" userId="ee6cbdebcdc9dff9" providerId="LiveId" clId="{657A72F9-972C-4A51-903B-EC4C7068B833}" dt="2021-04-28T18:36:25.194" v="199" actId="14100"/>
        <pc:sldMkLst>
          <pc:docMk/>
          <pc:sldMk cId="0" sldId="270"/>
        </pc:sldMkLst>
        <pc:spChg chg="mod ord">
          <ac:chgData name="Sam Foster" userId="ee6cbdebcdc9dff9" providerId="LiveId" clId="{657A72F9-972C-4A51-903B-EC4C7068B833}" dt="2021-04-28T18:36:00.721" v="197" actId="14100"/>
          <ac:spMkLst>
            <pc:docMk/>
            <pc:sldMk cId="0" sldId="270"/>
            <ac:spMk id="166" creationId="{00000000-0000-0000-0000-000000000000}"/>
          </ac:spMkLst>
        </pc:spChg>
        <pc:spChg chg="mod ord">
          <ac:chgData name="Sam Foster" userId="ee6cbdebcdc9dff9" providerId="LiveId" clId="{657A72F9-972C-4A51-903B-EC4C7068B833}" dt="2021-04-28T18:36:25.194" v="199" actId="14100"/>
          <ac:spMkLst>
            <pc:docMk/>
            <pc:sldMk cId="0" sldId="270"/>
            <ac:spMk id="167" creationId="{00000000-0000-0000-0000-000000000000}"/>
          </ac:spMkLst>
        </pc:spChg>
      </pc:sldChg>
      <pc:sldChg chg="addSp delSp modSp mod modClrScheme chgLayout">
        <pc:chgData name="Sam Foster" userId="ee6cbdebcdc9dff9" providerId="LiveId" clId="{657A72F9-972C-4A51-903B-EC4C7068B833}" dt="2021-04-28T18:44:04.855" v="208" actId="20577"/>
        <pc:sldMkLst>
          <pc:docMk/>
          <pc:sldMk cId="0" sldId="271"/>
        </pc:sldMkLst>
        <pc:spChg chg="add mod">
          <ac:chgData name="Sam Foster" userId="ee6cbdebcdc9dff9" providerId="LiveId" clId="{657A72F9-972C-4A51-903B-EC4C7068B833}" dt="2021-04-26T03:47:28.960" v="37" actId="26606"/>
          <ac:spMkLst>
            <pc:docMk/>
            <pc:sldMk cId="0" sldId="271"/>
            <ac:spMk id="115" creationId="{BEDCC96F-5025-469B-9EB5-04006461EB6E}"/>
          </ac:spMkLst>
        </pc:spChg>
        <pc:spChg chg="mod">
          <ac:chgData name="Sam Foster" userId="ee6cbdebcdc9dff9" providerId="LiveId" clId="{657A72F9-972C-4A51-903B-EC4C7068B833}" dt="2021-04-26T03:47:28.960" v="37" actId="26606"/>
          <ac:spMkLst>
            <pc:docMk/>
            <pc:sldMk cId="0" sldId="271"/>
            <ac:spMk id="172" creationId="{00000000-0000-0000-0000-000000000000}"/>
          </ac:spMkLst>
        </pc:spChg>
        <pc:spChg chg="del">
          <ac:chgData name="Sam Foster" userId="ee6cbdebcdc9dff9" providerId="LiveId" clId="{657A72F9-972C-4A51-903B-EC4C7068B833}" dt="2021-04-26T03:47:28.960" v="37" actId="26606"/>
          <ac:spMkLst>
            <pc:docMk/>
            <pc:sldMk cId="0" sldId="271"/>
            <ac:spMk id="173" creationId="{00000000-0000-0000-0000-000000000000}"/>
          </ac:spMkLst>
        </pc:spChg>
        <pc:graphicFrameChg chg="add mod">
          <ac:chgData name="Sam Foster" userId="ee6cbdebcdc9dff9" providerId="LiveId" clId="{657A72F9-972C-4A51-903B-EC4C7068B833}" dt="2021-04-28T18:44:04.855" v="208" actId="20577"/>
          <ac:graphicFrameMkLst>
            <pc:docMk/>
            <pc:sldMk cId="0" sldId="271"/>
            <ac:graphicFrameMk id="175" creationId="{9AEA9F55-FFA8-48D1-8688-A992FBF1A581}"/>
          </ac:graphicFrameMkLst>
        </pc:graphicFrameChg>
      </pc:sldChg>
      <pc:sldChg chg="modSp mod">
        <pc:chgData name="Sam Foster" userId="ee6cbdebcdc9dff9" providerId="LiveId" clId="{657A72F9-972C-4A51-903B-EC4C7068B833}" dt="2021-04-28T18:46:29.501" v="235" actId="20577"/>
        <pc:sldMkLst>
          <pc:docMk/>
          <pc:sldMk cId="0" sldId="272"/>
        </pc:sldMkLst>
        <pc:spChg chg="mod">
          <ac:chgData name="Sam Foster" userId="ee6cbdebcdc9dff9" providerId="LiveId" clId="{657A72F9-972C-4A51-903B-EC4C7068B833}" dt="2021-04-28T18:46:29.501" v="235" actId="20577"/>
          <ac:spMkLst>
            <pc:docMk/>
            <pc:sldMk cId="0" sldId="272"/>
            <ac:spMk id="179" creationId="{00000000-0000-0000-0000-000000000000}"/>
          </ac:spMkLst>
        </pc:spChg>
      </pc:sldChg>
      <pc:sldChg chg="modSp mod">
        <pc:chgData name="Sam Foster" userId="ee6cbdebcdc9dff9" providerId="LiveId" clId="{657A72F9-972C-4A51-903B-EC4C7068B833}" dt="2021-04-28T20:06:31.299" v="404" actId="20577"/>
        <pc:sldMkLst>
          <pc:docMk/>
          <pc:sldMk cId="0" sldId="273"/>
        </pc:sldMkLst>
        <pc:spChg chg="mod">
          <ac:chgData name="Sam Foster" userId="ee6cbdebcdc9dff9" providerId="LiveId" clId="{657A72F9-972C-4A51-903B-EC4C7068B833}" dt="2021-04-28T20:06:31.299" v="404" actId="20577"/>
          <ac:spMkLst>
            <pc:docMk/>
            <pc:sldMk cId="0" sldId="273"/>
            <ac:spMk id="185" creationId="{00000000-0000-0000-0000-000000000000}"/>
          </ac:spMkLst>
        </pc:spChg>
      </pc:sldChg>
      <pc:sldChg chg="modSp mod modClrScheme chgLayout">
        <pc:chgData name="Sam Foster" userId="ee6cbdebcdc9dff9" providerId="LiveId" clId="{657A72F9-972C-4A51-903B-EC4C7068B833}" dt="2021-04-28T18:53:19.043" v="346" actId="20577"/>
        <pc:sldMkLst>
          <pc:docMk/>
          <pc:sldMk cId="0" sldId="274"/>
        </pc:sldMkLst>
        <pc:spChg chg="mod ord">
          <ac:chgData name="Sam Foster" userId="ee6cbdebcdc9dff9" providerId="LiveId" clId="{657A72F9-972C-4A51-903B-EC4C7068B833}" dt="2021-04-26T03:48:14.398" v="44" actId="700"/>
          <ac:spMkLst>
            <pc:docMk/>
            <pc:sldMk cId="0" sldId="274"/>
            <ac:spMk id="190" creationId="{00000000-0000-0000-0000-000000000000}"/>
          </ac:spMkLst>
        </pc:spChg>
        <pc:spChg chg="mod ord">
          <ac:chgData name="Sam Foster" userId="ee6cbdebcdc9dff9" providerId="LiveId" clId="{657A72F9-972C-4A51-903B-EC4C7068B833}" dt="2021-04-28T18:53:19.043" v="346" actId="20577"/>
          <ac:spMkLst>
            <pc:docMk/>
            <pc:sldMk cId="0" sldId="274"/>
            <ac:spMk id="191" creationId="{00000000-0000-0000-0000-000000000000}"/>
          </ac:spMkLst>
        </pc:spChg>
      </pc:sldChg>
      <pc:sldChg chg="modSp mod modClrScheme chgLayout">
        <pc:chgData name="Sam Foster" userId="ee6cbdebcdc9dff9" providerId="LiveId" clId="{657A72F9-972C-4A51-903B-EC4C7068B833}" dt="2021-04-28T18:54:17.762" v="348" actId="20577"/>
        <pc:sldMkLst>
          <pc:docMk/>
          <pc:sldMk cId="0" sldId="275"/>
        </pc:sldMkLst>
        <pc:spChg chg="mod ord">
          <ac:chgData name="Sam Foster" userId="ee6cbdebcdc9dff9" providerId="LiveId" clId="{657A72F9-972C-4A51-903B-EC4C7068B833}" dt="2021-04-28T18:54:17.762" v="348" actId="20577"/>
          <ac:spMkLst>
            <pc:docMk/>
            <pc:sldMk cId="0" sldId="275"/>
            <ac:spMk id="196" creationId="{00000000-0000-0000-0000-000000000000}"/>
          </ac:spMkLst>
        </pc:spChg>
        <pc:spChg chg="mod ord">
          <ac:chgData name="Sam Foster" userId="ee6cbdebcdc9dff9" providerId="LiveId" clId="{657A72F9-972C-4A51-903B-EC4C7068B833}" dt="2021-04-26T03:48:26.091" v="47" actId="27636"/>
          <ac:spMkLst>
            <pc:docMk/>
            <pc:sldMk cId="0" sldId="275"/>
            <ac:spMk id="197" creationId="{00000000-0000-0000-0000-000000000000}"/>
          </ac:spMkLst>
        </pc:spChg>
      </pc:sldChg>
      <pc:sldChg chg="modSp mod">
        <pc:chgData name="Sam Foster" userId="ee6cbdebcdc9dff9" providerId="LiveId" clId="{657A72F9-972C-4A51-903B-EC4C7068B833}" dt="2021-04-28T20:08:08.657" v="405" actId="255"/>
        <pc:sldMkLst>
          <pc:docMk/>
          <pc:sldMk cId="0" sldId="276"/>
        </pc:sldMkLst>
        <pc:spChg chg="mod">
          <ac:chgData name="Sam Foster" userId="ee6cbdebcdc9dff9" providerId="LiveId" clId="{657A72F9-972C-4A51-903B-EC4C7068B833}" dt="2021-04-28T20:08:08.657" v="405" actId="255"/>
          <ac:spMkLst>
            <pc:docMk/>
            <pc:sldMk cId="0" sldId="276"/>
            <ac:spMk id="203" creationId="{00000000-0000-0000-0000-000000000000}"/>
          </ac:spMkLst>
        </pc:spChg>
      </pc:sldChg>
      <pc:sldChg chg="modSp mod">
        <pc:chgData name="Sam Foster" userId="ee6cbdebcdc9dff9" providerId="LiveId" clId="{657A72F9-972C-4A51-903B-EC4C7068B833}" dt="2021-04-28T18:55:03.258" v="349" actId="14100"/>
        <pc:sldMkLst>
          <pc:docMk/>
          <pc:sldMk cId="0" sldId="277"/>
        </pc:sldMkLst>
        <pc:spChg chg="mod">
          <ac:chgData name="Sam Foster" userId="ee6cbdebcdc9dff9" providerId="LiveId" clId="{657A72F9-972C-4A51-903B-EC4C7068B833}" dt="2021-04-28T18:55:03.258" v="349" actId="14100"/>
          <ac:spMkLst>
            <pc:docMk/>
            <pc:sldMk cId="0" sldId="277"/>
            <ac:spMk id="209" creationId="{00000000-0000-0000-0000-000000000000}"/>
          </ac:spMkLst>
        </pc:spChg>
      </pc:sldChg>
      <pc:sldChg chg="modSp mod modClrScheme chgLayout">
        <pc:chgData name="Sam Foster" userId="ee6cbdebcdc9dff9" providerId="LiveId" clId="{657A72F9-972C-4A51-903B-EC4C7068B833}" dt="2021-04-28T18:55:16.733" v="350" actId="948"/>
        <pc:sldMkLst>
          <pc:docMk/>
          <pc:sldMk cId="0" sldId="278"/>
        </pc:sldMkLst>
        <pc:spChg chg="mod ord">
          <ac:chgData name="Sam Foster" userId="ee6cbdebcdc9dff9" providerId="LiveId" clId="{657A72F9-972C-4A51-903B-EC4C7068B833}" dt="2021-04-26T03:49:46.088" v="55" actId="700"/>
          <ac:spMkLst>
            <pc:docMk/>
            <pc:sldMk cId="0" sldId="278"/>
            <ac:spMk id="214" creationId="{00000000-0000-0000-0000-000000000000}"/>
          </ac:spMkLst>
        </pc:spChg>
        <pc:spChg chg="mod ord">
          <ac:chgData name="Sam Foster" userId="ee6cbdebcdc9dff9" providerId="LiveId" clId="{657A72F9-972C-4A51-903B-EC4C7068B833}" dt="2021-04-28T18:55:16.733" v="350" actId="948"/>
          <ac:spMkLst>
            <pc:docMk/>
            <pc:sldMk cId="0" sldId="278"/>
            <ac:spMk id="215" creationId="{00000000-0000-0000-0000-000000000000}"/>
          </ac:spMkLst>
        </pc:spChg>
      </pc:sldChg>
      <pc:sldChg chg="modSp mod">
        <pc:chgData name="Sam Foster" userId="ee6cbdebcdc9dff9" providerId="LiveId" clId="{657A72F9-972C-4A51-903B-EC4C7068B833}" dt="2021-04-28T18:56:21.872" v="357" actId="20577"/>
        <pc:sldMkLst>
          <pc:docMk/>
          <pc:sldMk cId="0" sldId="279"/>
        </pc:sldMkLst>
        <pc:spChg chg="mod">
          <ac:chgData name="Sam Foster" userId="ee6cbdebcdc9dff9" providerId="LiveId" clId="{657A72F9-972C-4A51-903B-EC4C7068B833}" dt="2021-04-28T18:55:36.155" v="352" actId="20577"/>
          <ac:spMkLst>
            <pc:docMk/>
            <pc:sldMk cId="0" sldId="279"/>
            <ac:spMk id="220" creationId="{00000000-0000-0000-0000-000000000000}"/>
          </ac:spMkLst>
        </pc:spChg>
        <pc:spChg chg="mod">
          <ac:chgData name="Sam Foster" userId="ee6cbdebcdc9dff9" providerId="LiveId" clId="{657A72F9-972C-4A51-903B-EC4C7068B833}" dt="2021-04-28T18:56:21.872" v="357" actId="20577"/>
          <ac:spMkLst>
            <pc:docMk/>
            <pc:sldMk cId="0" sldId="279"/>
            <ac:spMk id="221" creationId="{00000000-0000-0000-0000-000000000000}"/>
          </ac:spMkLst>
        </pc:spChg>
      </pc:sldChg>
      <pc:sldChg chg="modSp mod">
        <pc:chgData name="Sam Foster" userId="ee6cbdebcdc9dff9" providerId="LiveId" clId="{657A72F9-972C-4A51-903B-EC4C7068B833}" dt="2021-04-28T18:56:43.359" v="358" actId="948"/>
        <pc:sldMkLst>
          <pc:docMk/>
          <pc:sldMk cId="0" sldId="280"/>
        </pc:sldMkLst>
        <pc:spChg chg="mod">
          <ac:chgData name="Sam Foster" userId="ee6cbdebcdc9dff9" providerId="LiveId" clId="{657A72F9-972C-4A51-903B-EC4C7068B833}" dt="2021-04-28T18:56:43.359" v="358" actId="948"/>
          <ac:spMkLst>
            <pc:docMk/>
            <pc:sldMk cId="0" sldId="280"/>
            <ac:spMk id="227" creationId="{00000000-0000-0000-0000-000000000000}"/>
          </ac:spMkLst>
        </pc:spChg>
      </pc:sldChg>
      <pc:sldChg chg="modSp mod">
        <pc:chgData name="Sam Foster" userId="ee6cbdebcdc9dff9" providerId="LiveId" clId="{657A72F9-972C-4A51-903B-EC4C7068B833}" dt="2021-04-26T03:50:54.049" v="59" actId="403"/>
        <pc:sldMkLst>
          <pc:docMk/>
          <pc:sldMk cId="0" sldId="281"/>
        </pc:sldMkLst>
        <pc:spChg chg="mod">
          <ac:chgData name="Sam Foster" userId="ee6cbdebcdc9dff9" providerId="LiveId" clId="{657A72F9-972C-4A51-903B-EC4C7068B833}" dt="2021-04-26T03:50:54.049" v="59" actId="403"/>
          <ac:spMkLst>
            <pc:docMk/>
            <pc:sldMk cId="0" sldId="281"/>
            <ac:spMk id="233" creationId="{00000000-0000-0000-0000-000000000000}"/>
          </ac:spMkLst>
        </pc:spChg>
      </pc:sldChg>
      <pc:sldChg chg="modSp add mod">
        <pc:chgData name="Sam Foster" userId="ee6cbdebcdc9dff9" providerId="LiveId" clId="{657A72F9-972C-4A51-903B-EC4C7068B833}" dt="2021-04-28T18:30:32.273" v="137" actId="948"/>
        <pc:sldMkLst>
          <pc:docMk/>
          <pc:sldMk cId="1689717502" sldId="282"/>
        </pc:sldMkLst>
        <pc:spChg chg="mod">
          <ac:chgData name="Sam Foster" userId="ee6cbdebcdc9dff9" providerId="LiveId" clId="{657A72F9-972C-4A51-903B-EC4C7068B833}" dt="2021-04-28T18:30:32.273" v="137" actId="948"/>
          <ac:spMkLst>
            <pc:docMk/>
            <pc:sldMk cId="1689717502" sldId="282"/>
            <ac:spMk id="155" creationId="{00000000-0000-0000-0000-000000000000}"/>
          </ac:spMkLst>
        </pc:spChg>
      </pc:sldChg>
      <pc:sldChg chg="addSp modSp new mod">
        <pc:chgData name="Sam Foster" userId="ee6cbdebcdc9dff9" providerId="LiveId" clId="{657A72F9-972C-4A51-903B-EC4C7068B833}" dt="2021-04-28T21:48:32.473" v="585" actId="1076"/>
        <pc:sldMkLst>
          <pc:docMk/>
          <pc:sldMk cId="3588353612" sldId="283"/>
        </pc:sldMkLst>
        <pc:spChg chg="mod">
          <ac:chgData name="Sam Foster" userId="ee6cbdebcdc9dff9" providerId="LiveId" clId="{657A72F9-972C-4A51-903B-EC4C7068B833}" dt="2021-04-28T20:08:53.940" v="430" actId="20577"/>
          <ac:spMkLst>
            <pc:docMk/>
            <pc:sldMk cId="3588353612" sldId="283"/>
            <ac:spMk id="2" creationId="{11A52EE2-5714-47A1-A1B8-8E27801A1A2F}"/>
          </ac:spMkLst>
        </pc:spChg>
        <pc:spChg chg="mod">
          <ac:chgData name="Sam Foster" userId="ee6cbdebcdc9dff9" providerId="LiveId" clId="{657A72F9-972C-4A51-903B-EC4C7068B833}" dt="2021-04-28T21:48:02.526" v="581" actId="20577"/>
          <ac:spMkLst>
            <pc:docMk/>
            <pc:sldMk cId="3588353612" sldId="283"/>
            <ac:spMk id="3" creationId="{A2356FE7-7EFA-4298-8C2F-073845646FF4}"/>
          </ac:spMkLst>
        </pc:spChg>
        <pc:spChg chg="add mod">
          <ac:chgData name="Sam Foster" userId="ee6cbdebcdc9dff9" providerId="LiveId" clId="{657A72F9-972C-4A51-903B-EC4C7068B833}" dt="2021-04-28T21:47:00.562" v="470" actId="14100"/>
          <ac:spMkLst>
            <pc:docMk/>
            <pc:sldMk cId="3588353612" sldId="283"/>
            <ac:spMk id="7" creationId="{E1A8B3A6-433C-48BA-9074-B3F543311C40}"/>
          </ac:spMkLst>
        </pc:spChg>
        <pc:picChg chg="add mod">
          <ac:chgData name="Sam Foster" userId="ee6cbdebcdc9dff9" providerId="LiveId" clId="{657A72F9-972C-4A51-903B-EC4C7068B833}" dt="2021-04-28T21:48:32.473" v="585" actId="1076"/>
          <ac:picMkLst>
            <pc:docMk/>
            <pc:sldMk cId="3588353612" sldId="283"/>
            <ac:picMk id="6" creationId="{4492763E-E06A-4A96-A140-1C7B8D394E5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mailto:SFoster@fullcoll.edu" TargetMode="External"/><Relationship Id="rId2" Type="http://schemas.openxmlformats.org/officeDocument/2006/relationships/hyperlink" Target="mailto:stephanie.curry@reedleycollege.edu" TargetMode="External"/><Relationship Id="rId1" Type="http://schemas.openxmlformats.org/officeDocument/2006/relationships/hyperlink" Target="mailto:ccoobatis@miracosta.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SFoster@fullcoll.edu" TargetMode="External"/><Relationship Id="rId2" Type="http://schemas.openxmlformats.org/officeDocument/2006/relationships/hyperlink" Target="mailto:stephanie.curry@reedleycollege.edu" TargetMode="External"/><Relationship Id="rId1" Type="http://schemas.openxmlformats.org/officeDocument/2006/relationships/hyperlink" Target="mailto:ccoobatis@miracosta.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60C35-7884-44F8-AF01-72A5ACAD91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5BF8749-BCE7-49DE-8319-5EC2EE88B74A}">
      <dgm:prSet/>
      <dgm:spPr/>
      <dgm:t>
        <a:bodyPr/>
        <a:lstStyle/>
        <a:p>
          <a:r>
            <a:rPr lang="en-US"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Christy </a:t>
          </a:r>
          <a:r>
            <a:rPr lang="en-US" u="sng"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Coobatis</a:t>
          </a:r>
          <a:endParaRPr lang="en-US" dirty="0">
            <a:solidFill>
              <a:schemeClr val="bg1"/>
            </a:solidFill>
          </a:endParaRPr>
        </a:p>
      </dgm:t>
    </dgm:pt>
    <dgm:pt modelId="{0829310D-B736-4902-96CA-F2B7EF3E272C}" type="parTrans" cxnId="{EC8E02DE-0FF4-449E-97AE-45CB53DD6B01}">
      <dgm:prSet/>
      <dgm:spPr/>
      <dgm:t>
        <a:bodyPr/>
        <a:lstStyle/>
        <a:p>
          <a:endParaRPr lang="en-US"/>
        </a:p>
      </dgm:t>
    </dgm:pt>
    <dgm:pt modelId="{C7F6B1F0-5942-47DA-A8A2-5A0B31212AE0}" type="sibTrans" cxnId="{EC8E02DE-0FF4-449E-97AE-45CB53DD6B01}">
      <dgm:prSet/>
      <dgm:spPr/>
      <dgm:t>
        <a:bodyPr/>
        <a:lstStyle/>
        <a:p>
          <a:endParaRPr lang="en-US"/>
        </a:p>
      </dgm:t>
    </dgm:pt>
    <dgm:pt modelId="{343259F6-B995-4CBC-AA72-51731E60D7AD}">
      <dgm:prSet/>
      <dgm:spPr/>
      <dgm:t>
        <a:bodyPr/>
        <a:lstStyle/>
        <a:p>
          <a:r>
            <a:rPr lang="en-US"/>
            <a:t>CTEL Committee Member, Mira Costa College </a:t>
          </a:r>
        </a:p>
      </dgm:t>
    </dgm:pt>
    <dgm:pt modelId="{B5467C14-5D09-4052-9914-FD5E2640028F}" type="parTrans" cxnId="{0869B8E3-23BA-4617-ADAC-EFA44DE418B4}">
      <dgm:prSet/>
      <dgm:spPr/>
      <dgm:t>
        <a:bodyPr/>
        <a:lstStyle/>
        <a:p>
          <a:endParaRPr lang="en-US"/>
        </a:p>
      </dgm:t>
    </dgm:pt>
    <dgm:pt modelId="{08769DE7-5AFC-41E0-A5E9-FE2868C26373}" type="sibTrans" cxnId="{0869B8E3-23BA-4617-ADAC-EFA44DE418B4}">
      <dgm:prSet/>
      <dgm:spPr/>
      <dgm:t>
        <a:bodyPr/>
        <a:lstStyle/>
        <a:p>
          <a:endParaRPr lang="en-US"/>
        </a:p>
      </dgm:t>
    </dgm:pt>
    <dgm:pt modelId="{EFD748C8-41E7-4DAC-BD34-8DA77A40BFAB}">
      <dgm:prSet/>
      <dgm:spPr/>
      <dgm:t>
        <a:bodyPr/>
        <a:lstStyle/>
        <a:p>
          <a:r>
            <a:rPr lang="en-US" u="sng"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Stephanie Curry</a:t>
          </a:r>
          <a:endParaRPr lang="en-US" dirty="0">
            <a:solidFill>
              <a:schemeClr val="bg1"/>
            </a:solidFill>
          </a:endParaRPr>
        </a:p>
      </dgm:t>
    </dgm:pt>
    <dgm:pt modelId="{87FF4750-2F8F-4662-85F4-7E68FAF02647}" type="parTrans" cxnId="{1DC3C737-8C84-4D04-87E4-28091EDFEE33}">
      <dgm:prSet/>
      <dgm:spPr/>
      <dgm:t>
        <a:bodyPr/>
        <a:lstStyle/>
        <a:p>
          <a:endParaRPr lang="en-US"/>
        </a:p>
      </dgm:t>
    </dgm:pt>
    <dgm:pt modelId="{5FBB84E9-FCDA-4EB8-93CD-673896EB1F4A}" type="sibTrans" cxnId="{1DC3C737-8C84-4D04-87E4-28091EDFEE33}">
      <dgm:prSet/>
      <dgm:spPr/>
      <dgm:t>
        <a:bodyPr/>
        <a:lstStyle/>
        <a:p>
          <a:endParaRPr lang="en-US"/>
        </a:p>
      </dgm:t>
    </dgm:pt>
    <dgm:pt modelId="{1222E408-50E6-4129-8E2E-3139AC562B13}">
      <dgm:prSet/>
      <dgm:spPr/>
      <dgm:t>
        <a:bodyPr/>
        <a:lstStyle/>
        <a:p>
          <a:r>
            <a:rPr lang="en-US" dirty="0"/>
            <a:t>ASCCC North Representative </a:t>
          </a:r>
        </a:p>
      </dgm:t>
    </dgm:pt>
    <dgm:pt modelId="{DEF3B2D3-75F6-41D9-A444-63BA6E21BB17}" type="parTrans" cxnId="{61FD89E3-775D-4C82-BB92-2EFA7F91EE55}">
      <dgm:prSet/>
      <dgm:spPr/>
      <dgm:t>
        <a:bodyPr/>
        <a:lstStyle/>
        <a:p>
          <a:endParaRPr lang="en-US"/>
        </a:p>
      </dgm:t>
    </dgm:pt>
    <dgm:pt modelId="{CEE6B63A-E03A-4128-B39F-C4650F4EBEE9}" type="sibTrans" cxnId="{61FD89E3-775D-4C82-BB92-2EFA7F91EE55}">
      <dgm:prSet/>
      <dgm:spPr/>
      <dgm:t>
        <a:bodyPr/>
        <a:lstStyle/>
        <a:p>
          <a:endParaRPr lang="en-US"/>
        </a:p>
      </dgm:t>
    </dgm:pt>
    <dgm:pt modelId="{C4B5B6FC-4081-44A7-AB46-2F91EF42AD4B}">
      <dgm:prSet/>
      <dgm:spPr/>
      <dgm:t>
        <a:bodyPr/>
        <a:lstStyle/>
        <a:p>
          <a:r>
            <a:rPr lang="en-US" u="sng"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Sam Foster</a:t>
          </a:r>
          <a:endParaRPr lang="en-US" dirty="0">
            <a:solidFill>
              <a:schemeClr val="bg1"/>
            </a:solidFill>
          </a:endParaRPr>
        </a:p>
      </dgm:t>
    </dgm:pt>
    <dgm:pt modelId="{234795D0-AD57-4774-901D-76CE08E4C669}" type="parTrans" cxnId="{5BD2A3E2-3DEF-4AF4-80AA-C2AC0B45337B}">
      <dgm:prSet/>
      <dgm:spPr/>
      <dgm:t>
        <a:bodyPr/>
        <a:lstStyle/>
        <a:p>
          <a:endParaRPr lang="en-US"/>
        </a:p>
      </dgm:t>
    </dgm:pt>
    <dgm:pt modelId="{7F370676-A99E-46FC-850A-AB1FAB74AD9F}" type="sibTrans" cxnId="{5BD2A3E2-3DEF-4AF4-80AA-C2AC0B45337B}">
      <dgm:prSet/>
      <dgm:spPr/>
      <dgm:t>
        <a:bodyPr/>
        <a:lstStyle/>
        <a:p>
          <a:endParaRPr lang="en-US"/>
        </a:p>
      </dgm:t>
    </dgm:pt>
    <dgm:pt modelId="{5B738DF1-D5F2-4B20-BC57-5B811F4A8BF9}">
      <dgm:prSet/>
      <dgm:spPr/>
      <dgm:t>
        <a:bodyPr/>
        <a:lstStyle/>
        <a:p>
          <a:r>
            <a:rPr lang="en-US"/>
            <a:t>ASCCC South Representative </a:t>
          </a:r>
        </a:p>
      </dgm:t>
    </dgm:pt>
    <dgm:pt modelId="{2077C73B-4504-431C-8313-978D8C409D3D}" type="parTrans" cxnId="{598783FA-5D73-4760-980F-464A2E5EA8D4}">
      <dgm:prSet/>
      <dgm:spPr/>
      <dgm:t>
        <a:bodyPr/>
        <a:lstStyle/>
        <a:p>
          <a:endParaRPr lang="en-US"/>
        </a:p>
      </dgm:t>
    </dgm:pt>
    <dgm:pt modelId="{666D42B8-364A-426C-8611-D67AA667BA2D}" type="sibTrans" cxnId="{598783FA-5D73-4760-980F-464A2E5EA8D4}">
      <dgm:prSet/>
      <dgm:spPr/>
      <dgm:t>
        <a:bodyPr/>
        <a:lstStyle/>
        <a:p>
          <a:endParaRPr lang="en-US"/>
        </a:p>
      </dgm:t>
    </dgm:pt>
    <dgm:pt modelId="{9D200013-C9CC-4D0C-AE36-E25385B5B6AA}" type="pres">
      <dgm:prSet presAssocID="{6AD60C35-7884-44F8-AF01-72A5ACAD9173}" presName="linear" presStyleCnt="0">
        <dgm:presLayoutVars>
          <dgm:animLvl val="lvl"/>
          <dgm:resizeHandles val="exact"/>
        </dgm:presLayoutVars>
      </dgm:prSet>
      <dgm:spPr/>
    </dgm:pt>
    <dgm:pt modelId="{0C2707ED-F08D-490F-99D3-A4933FC9C798}" type="pres">
      <dgm:prSet presAssocID="{D5BF8749-BCE7-49DE-8319-5EC2EE88B74A}" presName="parentText" presStyleLbl="node1" presStyleIdx="0" presStyleCnt="3">
        <dgm:presLayoutVars>
          <dgm:chMax val="0"/>
          <dgm:bulletEnabled val="1"/>
        </dgm:presLayoutVars>
      </dgm:prSet>
      <dgm:spPr/>
    </dgm:pt>
    <dgm:pt modelId="{78BFD188-8343-4F2F-8BEE-002D0358CDEB}" type="pres">
      <dgm:prSet presAssocID="{D5BF8749-BCE7-49DE-8319-5EC2EE88B74A}" presName="childText" presStyleLbl="revTx" presStyleIdx="0" presStyleCnt="3">
        <dgm:presLayoutVars>
          <dgm:bulletEnabled val="1"/>
        </dgm:presLayoutVars>
      </dgm:prSet>
      <dgm:spPr/>
    </dgm:pt>
    <dgm:pt modelId="{CB459252-1C7D-44DF-AD8D-6032A4DCE570}" type="pres">
      <dgm:prSet presAssocID="{EFD748C8-41E7-4DAC-BD34-8DA77A40BFAB}" presName="parentText" presStyleLbl="node1" presStyleIdx="1" presStyleCnt="3" custLinFactNeighborX="170" custLinFactNeighborY="5113">
        <dgm:presLayoutVars>
          <dgm:chMax val="0"/>
          <dgm:bulletEnabled val="1"/>
        </dgm:presLayoutVars>
      </dgm:prSet>
      <dgm:spPr/>
    </dgm:pt>
    <dgm:pt modelId="{D0EF0C48-9718-48B1-9C13-43CA3ED8F56B}" type="pres">
      <dgm:prSet presAssocID="{EFD748C8-41E7-4DAC-BD34-8DA77A40BFAB}" presName="childText" presStyleLbl="revTx" presStyleIdx="1" presStyleCnt="3">
        <dgm:presLayoutVars>
          <dgm:bulletEnabled val="1"/>
        </dgm:presLayoutVars>
      </dgm:prSet>
      <dgm:spPr/>
    </dgm:pt>
    <dgm:pt modelId="{64366B08-A766-4A42-95FF-F17ECF271950}" type="pres">
      <dgm:prSet presAssocID="{C4B5B6FC-4081-44A7-AB46-2F91EF42AD4B}" presName="parentText" presStyleLbl="node1" presStyleIdx="2" presStyleCnt="3" custLinFactNeighborX="-137" custLinFactNeighborY="-1614">
        <dgm:presLayoutVars>
          <dgm:chMax val="0"/>
          <dgm:bulletEnabled val="1"/>
        </dgm:presLayoutVars>
      </dgm:prSet>
      <dgm:spPr/>
    </dgm:pt>
    <dgm:pt modelId="{6F1922F7-FD02-461E-AA16-5543739F68F5}" type="pres">
      <dgm:prSet presAssocID="{C4B5B6FC-4081-44A7-AB46-2F91EF42AD4B}" presName="childText" presStyleLbl="revTx" presStyleIdx="2" presStyleCnt="3">
        <dgm:presLayoutVars>
          <dgm:bulletEnabled val="1"/>
        </dgm:presLayoutVars>
      </dgm:prSet>
      <dgm:spPr/>
    </dgm:pt>
  </dgm:ptLst>
  <dgm:cxnLst>
    <dgm:cxn modelId="{E10BD90E-1AAC-49BA-82B0-6371C72E363D}" type="presOf" srcId="{D5BF8749-BCE7-49DE-8319-5EC2EE88B74A}" destId="{0C2707ED-F08D-490F-99D3-A4933FC9C798}" srcOrd="0" destOrd="0" presId="urn:microsoft.com/office/officeart/2005/8/layout/vList2"/>
    <dgm:cxn modelId="{EB425B10-268E-46D2-AE77-DC7DB2FCC262}" type="presOf" srcId="{C4B5B6FC-4081-44A7-AB46-2F91EF42AD4B}" destId="{64366B08-A766-4A42-95FF-F17ECF271950}" srcOrd="0" destOrd="0" presId="urn:microsoft.com/office/officeart/2005/8/layout/vList2"/>
    <dgm:cxn modelId="{DEDC112A-913A-4399-9580-FD04D1D7BC33}" type="presOf" srcId="{343259F6-B995-4CBC-AA72-51731E60D7AD}" destId="{78BFD188-8343-4F2F-8BEE-002D0358CDEB}" srcOrd="0" destOrd="0" presId="urn:microsoft.com/office/officeart/2005/8/layout/vList2"/>
    <dgm:cxn modelId="{1DC3C737-8C84-4D04-87E4-28091EDFEE33}" srcId="{6AD60C35-7884-44F8-AF01-72A5ACAD9173}" destId="{EFD748C8-41E7-4DAC-BD34-8DA77A40BFAB}" srcOrd="1" destOrd="0" parTransId="{87FF4750-2F8F-4662-85F4-7E68FAF02647}" sibTransId="{5FBB84E9-FCDA-4EB8-93CD-673896EB1F4A}"/>
    <dgm:cxn modelId="{7D48E9A3-B1EF-4AC8-9B89-CEBDAC7A4FD8}" type="presOf" srcId="{6AD60C35-7884-44F8-AF01-72A5ACAD9173}" destId="{9D200013-C9CC-4D0C-AE36-E25385B5B6AA}" srcOrd="0" destOrd="0" presId="urn:microsoft.com/office/officeart/2005/8/layout/vList2"/>
    <dgm:cxn modelId="{B8FE72CF-02DF-4A82-A24B-4B625DA92E46}" type="presOf" srcId="{1222E408-50E6-4129-8E2E-3139AC562B13}" destId="{D0EF0C48-9718-48B1-9C13-43CA3ED8F56B}" srcOrd="0" destOrd="0" presId="urn:microsoft.com/office/officeart/2005/8/layout/vList2"/>
    <dgm:cxn modelId="{EC8E02DE-0FF4-449E-97AE-45CB53DD6B01}" srcId="{6AD60C35-7884-44F8-AF01-72A5ACAD9173}" destId="{D5BF8749-BCE7-49DE-8319-5EC2EE88B74A}" srcOrd="0" destOrd="0" parTransId="{0829310D-B736-4902-96CA-F2B7EF3E272C}" sibTransId="{C7F6B1F0-5942-47DA-A8A2-5A0B31212AE0}"/>
    <dgm:cxn modelId="{5BD2A3E2-3DEF-4AF4-80AA-C2AC0B45337B}" srcId="{6AD60C35-7884-44F8-AF01-72A5ACAD9173}" destId="{C4B5B6FC-4081-44A7-AB46-2F91EF42AD4B}" srcOrd="2" destOrd="0" parTransId="{234795D0-AD57-4774-901D-76CE08E4C669}" sibTransId="{7F370676-A99E-46FC-850A-AB1FAB74AD9F}"/>
    <dgm:cxn modelId="{61FD89E3-775D-4C82-BB92-2EFA7F91EE55}" srcId="{EFD748C8-41E7-4DAC-BD34-8DA77A40BFAB}" destId="{1222E408-50E6-4129-8E2E-3139AC562B13}" srcOrd="0" destOrd="0" parTransId="{DEF3B2D3-75F6-41D9-A444-63BA6E21BB17}" sibTransId="{CEE6B63A-E03A-4128-B39F-C4650F4EBEE9}"/>
    <dgm:cxn modelId="{0869B8E3-23BA-4617-ADAC-EFA44DE418B4}" srcId="{D5BF8749-BCE7-49DE-8319-5EC2EE88B74A}" destId="{343259F6-B995-4CBC-AA72-51731E60D7AD}" srcOrd="0" destOrd="0" parTransId="{B5467C14-5D09-4052-9914-FD5E2640028F}" sibTransId="{08769DE7-5AFC-41E0-A5E9-FE2868C26373}"/>
    <dgm:cxn modelId="{F14646EF-D730-46FC-8CD2-9CD6C0232694}" type="presOf" srcId="{5B738DF1-D5F2-4B20-BC57-5B811F4A8BF9}" destId="{6F1922F7-FD02-461E-AA16-5543739F68F5}" srcOrd="0" destOrd="0" presId="urn:microsoft.com/office/officeart/2005/8/layout/vList2"/>
    <dgm:cxn modelId="{598783FA-5D73-4760-980F-464A2E5EA8D4}" srcId="{C4B5B6FC-4081-44A7-AB46-2F91EF42AD4B}" destId="{5B738DF1-D5F2-4B20-BC57-5B811F4A8BF9}" srcOrd="0" destOrd="0" parTransId="{2077C73B-4504-431C-8313-978D8C409D3D}" sibTransId="{666D42B8-364A-426C-8611-D67AA667BA2D}"/>
    <dgm:cxn modelId="{4D1070FE-4223-4C2E-A0AE-BA76EC414C09}" type="presOf" srcId="{EFD748C8-41E7-4DAC-BD34-8DA77A40BFAB}" destId="{CB459252-1C7D-44DF-AD8D-6032A4DCE570}" srcOrd="0" destOrd="0" presId="urn:microsoft.com/office/officeart/2005/8/layout/vList2"/>
    <dgm:cxn modelId="{CE2203F2-D65D-4BE7-99DC-8A66CEEE6778}" type="presParOf" srcId="{9D200013-C9CC-4D0C-AE36-E25385B5B6AA}" destId="{0C2707ED-F08D-490F-99D3-A4933FC9C798}" srcOrd="0" destOrd="0" presId="urn:microsoft.com/office/officeart/2005/8/layout/vList2"/>
    <dgm:cxn modelId="{E69FF4E2-CF3F-473D-A7B8-F4FFAC7968A1}" type="presParOf" srcId="{9D200013-C9CC-4D0C-AE36-E25385B5B6AA}" destId="{78BFD188-8343-4F2F-8BEE-002D0358CDEB}" srcOrd="1" destOrd="0" presId="urn:microsoft.com/office/officeart/2005/8/layout/vList2"/>
    <dgm:cxn modelId="{9415F43E-B1D2-4C9A-A00D-1DB6538B790A}" type="presParOf" srcId="{9D200013-C9CC-4D0C-AE36-E25385B5B6AA}" destId="{CB459252-1C7D-44DF-AD8D-6032A4DCE570}" srcOrd="2" destOrd="0" presId="urn:microsoft.com/office/officeart/2005/8/layout/vList2"/>
    <dgm:cxn modelId="{8223F5CC-6D97-4CA4-AA32-4E49A3E7F431}" type="presParOf" srcId="{9D200013-C9CC-4D0C-AE36-E25385B5B6AA}" destId="{D0EF0C48-9718-48B1-9C13-43CA3ED8F56B}" srcOrd="3" destOrd="0" presId="urn:microsoft.com/office/officeart/2005/8/layout/vList2"/>
    <dgm:cxn modelId="{A518E222-2B36-45E6-9038-17B1EECFDDB5}" type="presParOf" srcId="{9D200013-C9CC-4D0C-AE36-E25385B5B6AA}" destId="{64366B08-A766-4A42-95FF-F17ECF271950}" srcOrd="4" destOrd="0" presId="urn:microsoft.com/office/officeart/2005/8/layout/vList2"/>
    <dgm:cxn modelId="{2F1470C1-7635-47BA-9C1C-A1C3197DD7D3}" type="presParOf" srcId="{9D200013-C9CC-4D0C-AE36-E25385B5B6AA}" destId="{6F1922F7-FD02-461E-AA16-5543739F68F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2C739-F555-4992-B04F-ECB8B7F5764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2860D9C-7B6F-40A5-ADA6-DDC3159156B7}">
      <dgm:prSet/>
      <dgm:spPr/>
      <dgm:t>
        <a:bodyPr/>
        <a:lstStyle/>
        <a:p>
          <a:r>
            <a:rPr lang="en-US" b="1" dirty="0"/>
            <a:t>Standard I:   </a:t>
          </a:r>
          <a:r>
            <a:rPr lang="en-US" dirty="0"/>
            <a:t>Mission, Academic Quality and 			         Institutional Effectiveness, and Integrity</a:t>
          </a:r>
        </a:p>
      </dgm:t>
    </dgm:pt>
    <dgm:pt modelId="{A4D8C3D0-FFB5-4432-AFFB-A162BB104720}" type="parTrans" cxnId="{4E7C57EA-8B2E-4603-85DA-FA51D9BE0FC8}">
      <dgm:prSet/>
      <dgm:spPr/>
      <dgm:t>
        <a:bodyPr/>
        <a:lstStyle/>
        <a:p>
          <a:endParaRPr lang="en-US"/>
        </a:p>
      </dgm:t>
    </dgm:pt>
    <dgm:pt modelId="{40F70612-FBDD-41CD-95E9-591D384D01ED}" type="sibTrans" cxnId="{4E7C57EA-8B2E-4603-85DA-FA51D9BE0FC8}">
      <dgm:prSet/>
      <dgm:spPr/>
      <dgm:t>
        <a:bodyPr/>
        <a:lstStyle/>
        <a:p>
          <a:endParaRPr lang="en-US"/>
        </a:p>
      </dgm:t>
    </dgm:pt>
    <dgm:pt modelId="{DA114329-5502-47A1-8E68-308B9AC5D536}">
      <dgm:prSet/>
      <dgm:spPr/>
      <dgm:t>
        <a:bodyPr/>
        <a:lstStyle/>
        <a:p>
          <a:r>
            <a:rPr lang="en-US" b="1" dirty="0"/>
            <a:t>Standard II: </a:t>
          </a:r>
          <a:r>
            <a:rPr lang="en-US" dirty="0"/>
            <a:t>Student Learning Programs and Support  		        Services </a:t>
          </a:r>
        </a:p>
      </dgm:t>
    </dgm:pt>
    <dgm:pt modelId="{B5D93794-FE29-4FC4-9E0F-7FD0AA70BCD9}" type="parTrans" cxnId="{F0AF4125-590A-422A-9455-E1058EF929C3}">
      <dgm:prSet/>
      <dgm:spPr/>
      <dgm:t>
        <a:bodyPr/>
        <a:lstStyle/>
        <a:p>
          <a:endParaRPr lang="en-US"/>
        </a:p>
      </dgm:t>
    </dgm:pt>
    <dgm:pt modelId="{62E05779-6FCA-4131-B737-C35F6E9F1BDD}" type="sibTrans" cxnId="{F0AF4125-590A-422A-9455-E1058EF929C3}">
      <dgm:prSet/>
      <dgm:spPr/>
      <dgm:t>
        <a:bodyPr/>
        <a:lstStyle/>
        <a:p>
          <a:endParaRPr lang="en-US"/>
        </a:p>
      </dgm:t>
    </dgm:pt>
    <dgm:pt modelId="{55886C16-D2D9-44D5-AA91-6552B4F31087}">
      <dgm:prSet/>
      <dgm:spPr/>
      <dgm:t>
        <a:bodyPr/>
        <a:lstStyle/>
        <a:p>
          <a:r>
            <a:rPr lang="en-US" b="1"/>
            <a:t>Standard III: </a:t>
          </a:r>
          <a:r>
            <a:rPr lang="en-US"/>
            <a:t>Resources</a:t>
          </a:r>
          <a:r>
            <a:rPr lang="en-US" b="1"/>
            <a:t> </a:t>
          </a:r>
          <a:endParaRPr lang="en-US"/>
        </a:p>
      </dgm:t>
    </dgm:pt>
    <dgm:pt modelId="{0B6FA2F6-20C6-4028-A22D-7A78A0EF9FB2}" type="parTrans" cxnId="{2CF7E95B-29AB-4EF4-A2AD-80E335EB1D06}">
      <dgm:prSet/>
      <dgm:spPr/>
      <dgm:t>
        <a:bodyPr/>
        <a:lstStyle/>
        <a:p>
          <a:endParaRPr lang="en-US"/>
        </a:p>
      </dgm:t>
    </dgm:pt>
    <dgm:pt modelId="{C970893C-88FE-4746-B42C-7CC08998BDA9}" type="sibTrans" cxnId="{2CF7E95B-29AB-4EF4-A2AD-80E335EB1D06}">
      <dgm:prSet/>
      <dgm:spPr/>
      <dgm:t>
        <a:bodyPr/>
        <a:lstStyle/>
        <a:p>
          <a:endParaRPr lang="en-US"/>
        </a:p>
      </dgm:t>
    </dgm:pt>
    <dgm:pt modelId="{18DAAE24-F734-43AC-AA50-C39D4936B47B}">
      <dgm:prSet/>
      <dgm:spPr/>
      <dgm:t>
        <a:bodyPr/>
        <a:lstStyle/>
        <a:p>
          <a:r>
            <a:rPr lang="en-US" b="1"/>
            <a:t>Standard IV: </a:t>
          </a:r>
          <a:r>
            <a:rPr lang="en-US"/>
            <a:t>Leadership and Governance </a:t>
          </a:r>
        </a:p>
      </dgm:t>
    </dgm:pt>
    <dgm:pt modelId="{EEC60451-036C-4B35-A21C-B3804AF36CD6}" type="parTrans" cxnId="{EF378D72-6B54-4F00-92B2-6835A40E81C3}">
      <dgm:prSet/>
      <dgm:spPr/>
      <dgm:t>
        <a:bodyPr/>
        <a:lstStyle/>
        <a:p>
          <a:endParaRPr lang="en-US"/>
        </a:p>
      </dgm:t>
    </dgm:pt>
    <dgm:pt modelId="{A6DE003B-FA58-47D6-8F8F-54DDEAFB1E25}" type="sibTrans" cxnId="{EF378D72-6B54-4F00-92B2-6835A40E81C3}">
      <dgm:prSet/>
      <dgm:spPr/>
      <dgm:t>
        <a:bodyPr/>
        <a:lstStyle/>
        <a:p>
          <a:endParaRPr lang="en-US"/>
        </a:p>
      </dgm:t>
    </dgm:pt>
    <dgm:pt modelId="{8CD91A21-11AB-4F25-A95D-59A05633098B}" type="pres">
      <dgm:prSet presAssocID="{F072C739-F555-4992-B04F-ECB8B7F57643}" presName="vert0" presStyleCnt="0">
        <dgm:presLayoutVars>
          <dgm:dir/>
          <dgm:animOne val="branch"/>
          <dgm:animLvl val="lvl"/>
        </dgm:presLayoutVars>
      </dgm:prSet>
      <dgm:spPr/>
    </dgm:pt>
    <dgm:pt modelId="{D9C96DA7-9423-40D0-9124-A0668A2A2E4E}" type="pres">
      <dgm:prSet presAssocID="{52860D9C-7B6F-40A5-ADA6-DDC3159156B7}" presName="thickLine" presStyleLbl="alignNode1" presStyleIdx="0" presStyleCnt="4"/>
      <dgm:spPr/>
    </dgm:pt>
    <dgm:pt modelId="{D37C9DB7-4748-4157-B818-A7C7798B3CE7}" type="pres">
      <dgm:prSet presAssocID="{52860D9C-7B6F-40A5-ADA6-DDC3159156B7}" presName="horz1" presStyleCnt="0"/>
      <dgm:spPr/>
    </dgm:pt>
    <dgm:pt modelId="{AF68A935-6239-46DA-8D57-D6257AA1EA3A}" type="pres">
      <dgm:prSet presAssocID="{52860D9C-7B6F-40A5-ADA6-DDC3159156B7}" presName="tx1" presStyleLbl="revTx" presStyleIdx="0" presStyleCnt="4"/>
      <dgm:spPr/>
    </dgm:pt>
    <dgm:pt modelId="{00952110-DE9D-4135-B961-AB8D6B2B8205}" type="pres">
      <dgm:prSet presAssocID="{52860D9C-7B6F-40A5-ADA6-DDC3159156B7}" presName="vert1" presStyleCnt="0"/>
      <dgm:spPr/>
    </dgm:pt>
    <dgm:pt modelId="{9D6A0315-B84A-4115-B030-FC1FC108EDA6}" type="pres">
      <dgm:prSet presAssocID="{DA114329-5502-47A1-8E68-308B9AC5D536}" presName="thickLine" presStyleLbl="alignNode1" presStyleIdx="1" presStyleCnt="4"/>
      <dgm:spPr/>
    </dgm:pt>
    <dgm:pt modelId="{91C7B2AD-BEA3-4FE7-AE99-F692E21F1C94}" type="pres">
      <dgm:prSet presAssocID="{DA114329-5502-47A1-8E68-308B9AC5D536}" presName="horz1" presStyleCnt="0"/>
      <dgm:spPr/>
    </dgm:pt>
    <dgm:pt modelId="{6C709047-F533-49B3-82EF-FD2ADC0DBFB0}" type="pres">
      <dgm:prSet presAssocID="{DA114329-5502-47A1-8E68-308B9AC5D536}" presName="tx1" presStyleLbl="revTx" presStyleIdx="1" presStyleCnt="4"/>
      <dgm:spPr/>
    </dgm:pt>
    <dgm:pt modelId="{E92B203D-D81F-4C7F-892D-C389D5B85B1D}" type="pres">
      <dgm:prSet presAssocID="{DA114329-5502-47A1-8E68-308B9AC5D536}" presName="vert1" presStyleCnt="0"/>
      <dgm:spPr/>
    </dgm:pt>
    <dgm:pt modelId="{A534EB18-84AF-4F3B-A8C7-1550F8A89C74}" type="pres">
      <dgm:prSet presAssocID="{55886C16-D2D9-44D5-AA91-6552B4F31087}" presName="thickLine" presStyleLbl="alignNode1" presStyleIdx="2" presStyleCnt="4"/>
      <dgm:spPr/>
    </dgm:pt>
    <dgm:pt modelId="{84BC72DC-0C58-442E-A4C1-A1DF088D5AFC}" type="pres">
      <dgm:prSet presAssocID="{55886C16-D2D9-44D5-AA91-6552B4F31087}" presName="horz1" presStyleCnt="0"/>
      <dgm:spPr/>
    </dgm:pt>
    <dgm:pt modelId="{A9774BD6-8B81-4296-B121-212244B45608}" type="pres">
      <dgm:prSet presAssocID="{55886C16-D2D9-44D5-AA91-6552B4F31087}" presName="tx1" presStyleLbl="revTx" presStyleIdx="2" presStyleCnt="4"/>
      <dgm:spPr/>
    </dgm:pt>
    <dgm:pt modelId="{971FACB8-899D-4B6B-9349-C14A5E0B1B56}" type="pres">
      <dgm:prSet presAssocID="{55886C16-D2D9-44D5-AA91-6552B4F31087}" presName="vert1" presStyleCnt="0"/>
      <dgm:spPr/>
    </dgm:pt>
    <dgm:pt modelId="{23DA66D4-EBAE-43A5-83E3-8063BE253DB0}" type="pres">
      <dgm:prSet presAssocID="{18DAAE24-F734-43AC-AA50-C39D4936B47B}" presName="thickLine" presStyleLbl="alignNode1" presStyleIdx="3" presStyleCnt="4"/>
      <dgm:spPr/>
    </dgm:pt>
    <dgm:pt modelId="{F7AFA30F-7D44-4BC1-BDAE-E5C26B9B3E4C}" type="pres">
      <dgm:prSet presAssocID="{18DAAE24-F734-43AC-AA50-C39D4936B47B}" presName="horz1" presStyleCnt="0"/>
      <dgm:spPr/>
    </dgm:pt>
    <dgm:pt modelId="{867CF659-ABED-4F47-8ADC-8EEBDA12C30E}" type="pres">
      <dgm:prSet presAssocID="{18DAAE24-F734-43AC-AA50-C39D4936B47B}" presName="tx1" presStyleLbl="revTx" presStyleIdx="3" presStyleCnt="4"/>
      <dgm:spPr/>
    </dgm:pt>
    <dgm:pt modelId="{D76982FD-C88F-4DB0-8CBD-E788CFCCDDB7}" type="pres">
      <dgm:prSet presAssocID="{18DAAE24-F734-43AC-AA50-C39D4936B47B}" presName="vert1" presStyleCnt="0"/>
      <dgm:spPr/>
    </dgm:pt>
  </dgm:ptLst>
  <dgm:cxnLst>
    <dgm:cxn modelId="{F0AF4125-590A-422A-9455-E1058EF929C3}" srcId="{F072C739-F555-4992-B04F-ECB8B7F57643}" destId="{DA114329-5502-47A1-8E68-308B9AC5D536}" srcOrd="1" destOrd="0" parTransId="{B5D93794-FE29-4FC4-9E0F-7FD0AA70BCD9}" sibTransId="{62E05779-6FCA-4131-B737-C35F6E9F1BDD}"/>
    <dgm:cxn modelId="{2CF7E95B-29AB-4EF4-A2AD-80E335EB1D06}" srcId="{F072C739-F555-4992-B04F-ECB8B7F57643}" destId="{55886C16-D2D9-44D5-AA91-6552B4F31087}" srcOrd="2" destOrd="0" parTransId="{0B6FA2F6-20C6-4028-A22D-7A78A0EF9FB2}" sibTransId="{C970893C-88FE-4746-B42C-7CC08998BDA9}"/>
    <dgm:cxn modelId="{A830346C-3EA3-45BF-9E4B-1484DAB58BD8}" type="presOf" srcId="{F072C739-F555-4992-B04F-ECB8B7F57643}" destId="{8CD91A21-11AB-4F25-A95D-59A05633098B}" srcOrd="0" destOrd="0" presId="urn:microsoft.com/office/officeart/2008/layout/LinedList"/>
    <dgm:cxn modelId="{EF378D72-6B54-4F00-92B2-6835A40E81C3}" srcId="{F072C739-F555-4992-B04F-ECB8B7F57643}" destId="{18DAAE24-F734-43AC-AA50-C39D4936B47B}" srcOrd="3" destOrd="0" parTransId="{EEC60451-036C-4B35-A21C-B3804AF36CD6}" sibTransId="{A6DE003B-FA58-47D6-8F8F-54DDEAFB1E25}"/>
    <dgm:cxn modelId="{67A45794-443A-489A-85C9-7EB7367A7C2F}" type="presOf" srcId="{55886C16-D2D9-44D5-AA91-6552B4F31087}" destId="{A9774BD6-8B81-4296-B121-212244B45608}" srcOrd="0" destOrd="0" presId="urn:microsoft.com/office/officeart/2008/layout/LinedList"/>
    <dgm:cxn modelId="{4410BAA2-9AE8-4C9A-902E-6857D8F680FA}" type="presOf" srcId="{DA114329-5502-47A1-8E68-308B9AC5D536}" destId="{6C709047-F533-49B3-82EF-FD2ADC0DBFB0}" srcOrd="0" destOrd="0" presId="urn:microsoft.com/office/officeart/2008/layout/LinedList"/>
    <dgm:cxn modelId="{C83BEACC-60CE-43E8-A470-7A86C5EB6792}" type="presOf" srcId="{52860D9C-7B6F-40A5-ADA6-DDC3159156B7}" destId="{AF68A935-6239-46DA-8D57-D6257AA1EA3A}" srcOrd="0" destOrd="0" presId="urn:microsoft.com/office/officeart/2008/layout/LinedList"/>
    <dgm:cxn modelId="{4E7C57EA-8B2E-4603-85DA-FA51D9BE0FC8}" srcId="{F072C739-F555-4992-B04F-ECB8B7F57643}" destId="{52860D9C-7B6F-40A5-ADA6-DDC3159156B7}" srcOrd="0" destOrd="0" parTransId="{A4D8C3D0-FFB5-4432-AFFB-A162BB104720}" sibTransId="{40F70612-FBDD-41CD-95E9-591D384D01ED}"/>
    <dgm:cxn modelId="{C83D23F7-0991-4CC5-897F-87F78C2F023F}" type="presOf" srcId="{18DAAE24-F734-43AC-AA50-C39D4936B47B}" destId="{867CF659-ABED-4F47-8ADC-8EEBDA12C30E}" srcOrd="0" destOrd="0" presId="urn:microsoft.com/office/officeart/2008/layout/LinedList"/>
    <dgm:cxn modelId="{0F1E1C21-56C5-4C7F-B452-2043E3C84339}" type="presParOf" srcId="{8CD91A21-11AB-4F25-A95D-59A05633098B}" destId="{D9C96DA7-9423-40D0-9124-A0668A2A2E4E}" srcOrd="0" destOrd="0" presId="urn:microsoft.com/office/officeart/2008/layout/LinedList"/>
    <dgm:cxn modelId="{5C81A173-726D-4BDF-8C4B-268155F34F08}" type="presParOf" srcId="{8CD91A21-11AB-4F25-A95D-59A05633098B}" destId="{D37C9DB7-4748-4157-B818-A7C7798B3CE7}" srcOrd="1" destOrd="0" presId="urn:microsoft.com/office/officeart/2008/layout/LinedList"/>
    <dgm:cxn modelId="{A0085AF1-99AF-4C58-945B-A2F772246AB1}" type="presParOf" srcId="{D37C9DB7-4748-4157-B818-A7C7798B3CE7}" destId="{AF68A935-6239-46DA-8D57-D6257AA1EA3A}" srcOrd="0" destOrd="0" presId="urn:microsoft.com/office/officeart/2008/layout/LinedList"/>
    <dgm:cxn modelId="{DB7EA038-1EB8-4B46-8BDF-DD6E5CA8D897}" type="presParOf" srcId="{D37C9DB7-4748-4157-B818-A7C7798B3CE7}" destId="{00952110-DE9D-4135-B961-AB8D6B2B8205}" srcOrd="1" destOrd="0" presId="urn:microsoft.com/office/officeart/2008/layout/LinedList"/>
    <dgm:cxn modelId="{64B105AF-D9E9-4750-B48D-5F4326BAB71E}" type="presParOf" srcId="{8CD91A21-11AB-4F25-A95D-59A05633098B}" destId="{9D6A0315-B84A-4115-B030-FC1FC108EDA6}" srcOrd="2" destOrd="0" presId="urn:microsoft.com/office/officeart/2008/layout/LinedList"/>
    <dgm:cxn modelId="{195B6B3E-807E-405E-AB51-5F4E1529BF2F}" type="presParOf" srcId="{8CD91A21-11AB-4F25-A95D-59A05633098B}" destId="{91C7B2AD-BEA3-4FE7-AE99-F692E21F1C94}" srcOrd="3" destOrd="0" presId="urn:microsoft.com/office/officeart/2008/layout/LinedList"/>
    <dgm:cxn modelId="{4ADDF9C5-A46E-4537-BB33-D6AADFC6D3FE}" type="presParOf" srcId="{91C7B2AD-BEA3-4FE7-AE99-F692E21F1C94}" destId="{6C709047-F533-49B3-82EF-FD2ADC0DBFB0}" srcOrd="0" destOrd="0" presId="urn:microsoft.com/office/officeart/2008/layout/LinedList"/>
    <dgm:cxn modelId="{7FCCB189-A6CD-4F61-950A-F7923E055DE4}" type="presParOf" srcId="{91C7B2AD-BEA3-4FE7-AE99-F692E21F1C94}" destId="{E92B203D-D81F-4C7F-892D-C389D5B85B1D}" srcOrd="1" destOrd="0" presId="urn:microsoft.com/office/officeart/2008/layout/LinedList"/>
    <dgm:cxn modelId="{B3C1AB8D-AE5E-4EBE-93D8-84BC7B6BEED9}" type="presParOf" srcId="{8CD91A21-11AB-4F25-A95D-59A05633098B}" destId="{A534EB18-84AF-4F3B-A8C7-1550F8A89C74}" srcOrd="4" destOrd="0" presId="urn:microsoft.com/office/officeart/2008/layout/LinedList"/>
    <dgm:cxn modelId="{FCDA578B-6806-4498-9832-D71905105566}" type="presParOf" srcId="{8CD91A21-11AB-4F25-A95D-59A05633098B}" destId="{84BC72DC-0C58-442E-A4C1-A1DF088D5AFC}" srcOrd="5" destOrd="0" presId="urn:microsoft.com/office/officeart/2008/layout/LinedList"/>
    <dgm:cxn modelId="{15C5D8CC-EF30-4B38-A4C1-3698EF06645A}" type="presParOf" srcId="{84BC72DC-0C58-442E-A4C1-A1DF088D5AFC}" destId="{A9774BD6-8B81-4296-B121-212244B45608}" srcOrd="0" destOrd="0" presId="urn:microsoft.com/office/officeart/2008/layout/LinedList"/>
    <dgm:cxn modelId="{9EC34A15-B5C2-4EED-B02F-08E520ACEAD7}" type="presParOf" srcId="{84BC72DC-0C58-442E-A4C1-A1DF088D5AFC}" destId="{971FACB8-899D-4B6B-9349-C14A5E0B1B56}" srcOrd="1" destOrd="0" presId="urn:microsoft.com/office/officeart/2008/layout/LinedList"/>
    <dgm:cxn modelId="{DE23DDFC-F6E0-40C1-A480-DC145E7DA685}" type="presParOf" srcId="{8CD91A21-11AB-4F25-A95D-59A05633098B}" destId="{23DA66D4-EBAE-43A5-83E3-8063BE253DB0}" srcOrd="6" destOrd="0" presId="urn:microsoft.com/office/officeart/2008/layout/LinedList"/>
    <dgm:cxn modelId="{570422DE-8D39-4086-805D-26E7E5DDC8A0}" type="presParOf" srcId="{8CD91A21-11AB-4F25-A95D-59A05633098B}" destId="{F7AFA30F-7D44-4BC1-BDAE-E5C26B9B3E4C}" srcOrd="7" destOrd="0" presId="urn:microsoft.com/office/officeart/2008/layout/LinedList"/>
    <dgm:cxn modelId="{ED358D90-C003-4760-AC1B-DBB1354AF9F3}" type="presParOf" srcId="{F7AFA30F-7D44-4BC1-BDAE-E5C26B9B3E4C}" destId="{867CF659-ABED-4F47-8ADC-8EEBDA12C30E}" srcOrd="0" destOrd="0" presId="urn:microsoft.com/office/officeart/2008/layout/LinedList"/>
    <dgm:cxn modelId="{02ED6926-390D-475F-A882-08EAF558F189}" type="presParOf" srcId="{F7AFA30F-7D44-4BC1-BDAE-E5C26B9B3E4C}" destId="{D76982FD-C88F-4DB0-8CBD-E788CFCCDD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707ED-F08D-490F-99D3-A4933FC9C798}">
      <dsp:nvSpPr>
        <dsp:cNvPr id="0" name=""/>
        <dsp:cNvSpPr/>
      </dsp:nvSpPr>
      <dsp:spPr>
        <a:xfrm>
          <a:off x="0" y="37831"/>
          <a:ext cx="981314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u="sng"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Christy </a:t>
          </a:r>
          <a:r>
            <a:rPr lang="en-US" sz="3600" u="sng"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Coobatis</a:t>
          </a:r>
          <a:endParaRPr lang="en-US" sz="3600" kern="1200" dirty="0">
            <a:solidFill>
              <a:schemeClr val="bg1"/>
            </a:solidFill>
          </a:endParaRPr>
        </a:p>
      </dsp:txBody>
      <dsp:txXfrm>
        <a:off x="41123" y="78954"/>
        <a:ext cx="9730894" cy="760154"/>
      </dsp:txXfrm>
    </dsp:sp>
    <dsp:sp modelId="{78BFD188-8343-4F2F-8BEE-002D0358CDEB}">
      <dsp:nvSpPr>
        <dsp:cNvPr id="0" name=""/>
        <dsp:cNvSpPr/>
      </dsp:nvSpPr>
      <dsp:spPr>
        <a:xfrm>
          <a:off x="0" y="880231"/>
          <a:ext cx="9813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CTEL Committee Member, Mira Costa College </a:t>
          </a:r>
        </a:p>
      </dsp:txBody>
      <dsp:txXfrm>
        <a:off x="0" y="880231"/>
        <a:ext cx="9813140" cy="596160"/>
      </dsp:txXfrm>
    </dsp:sp>
    <dsp:sp modelId="{CB459252-1C7D-44DF-AD8D-6032A4DCE570}">
      <dsp:nvSpPr>
        <dsp:cNvPr id="0" name=""/>
        <dsp:cNvSpPr/>
      </dsp:nvSpPr>
      <dsp:spPr>
        <a:xfrm>
          <a:off x="0" y="1506873"/>
          <a:ext cx="981314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u="sng"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Stephanie Curry</a:t>
          </a:r>
          <a:endParaRPr lang="en-US" sz="3600" kern="1200" dirty="0">
            <a:solidFill>
              <a:schemeClr val="bg1"/>
            </a:solidFill>
          </a:endParaRPr>
        </a:p>
      </dsp:txBody>
      <dsp:txXfrm>
        <a:off x="41123" y="1547996"/>
        <a:ext cx="9730894" cy="760154"/>
      </dsp:txXfrm>
    </dsp:sp>
    <dsp:sp modelId="{D0EF0C48-9718-48B1-9C13-43CA3ED8F56B}">
      <dsp:nvSpPr>
        <dsp:cNvPr id="0" name=""/>
        <dsp:cNvSpPr/>
      </dsp:nvSpPr>
      <dsp:spPr>
        <a:xfrm>
          <a:off x="0" y="2318791"/>
          <a:ext cx="9813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ASCCC North Representative </a:t>
          </a:r>
        </a:p>
      </dsp:txBody>
      <dsp:txXfrm>
        <a:off x="0" y="2318791"/>
        <a:ext cx="9813140" cy="596160"/>
      </dsp:txXfrm>
    </dsp:sp>
    <dsp:sp modelId="{64366B08-A766-4A42-95FF-F17ECF271950}">
      <dsp:nvSpPr>
        <dsp:cNvPr id="0" name=""/>
        <dsp:cNvSpPr/>
      </dsp:nvSpPr>
      <dsp:spPr>
        <a:xfrm>
          <a:off x="0" y="2905329"/>
          <a:ext cx="981314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u="sng"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Sam Foster</a:t>
          </a:r>
          <a:endParaRPr lang="en-US" sz="3600" kern="1200" dirty="0">
            <a:solidFill>
              <a:schemeClr val="bg1"/>
            </a:solidFill>
          </a:endParaRPr>
        </a:p>
      </dsp:txBody>
      <dsp:txXfrm>
        <a:off x="41123" y="2946452"/>
        <a:ext cx="9730894" cy="760154"/>
      </dsp:txXfrm>
    </dsp:sp>
    <dsp:sp modelId="{6F1922F7-FD02-461E-AA16-5543739F68F5}">
      <dsp:nvSpPr>
        <dsp:cNvPr id="0" name=""/>
        <dsp:cNvSpPr/>
      </dsp:nvSpPr>
      <dsp:spPr>
        <a:xfrm>
          <a:off x="0" y="3757351"/>
          <a:ext cx="9813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56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ASCCC South Representative </a:t>
          </a:r>
        </a:p>
      </dsp:txBody>
      <dsp:txXfrm>
        <a:off x="0" y="3757351"/>
        <a:ext cx="9813140"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96DA7-9423-40D0-9124-A0668A2A2E4E}">
      <dsp:nvSpPr>
        <dsp:cNvPr id="0" name=""/>
        <dsp:cNvSpPr/>
      </dsp:nvSpPr>
      <dsp:spPr>
        <a:xfrm>
          <a:off x="0" y="0"/>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8A935-6239-46DA-8D57-D6257AA1EA3A}">
      <dsp:nvSpPr>
        <dsp:cNvPr id="0" name=""/>
        <dsp:cNvSpPr/>
      </dsp:nvSpPr>
      <dsp:spPr>
        <a:xfrm>
          <a:off x="0" y="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Standard I:   </a:t>
          </a:r>
          <a:r>
            <a:rPr lang="en-US" sz="3100" kern="1200" dirty="0"/>
            <a:t>Mission, Academic Quality and 			         Institutional Effectiveness, and Integrity</a:t>
          </a:r>
        </a:p>
      </dsp:txBody>
      <dsp:txXfrm>
        <a:off x="0" y="0"/>
        <a:ext cx="10058399" cy="1104900"/>
      </dsp:txXfrm>
    </dsp:sp>
    <dsp:sp modelId="{9D6A0315-B84A-4115-B030-FC1FC108EDA6}">
      <dsp:nvSpPr>
        <dsp:cNvPr id="0" name=""/>
        <dsp:cNvSpPr/>
      </dsp:nvSpPr>
      <dsp:spPr>
        <a:xfrm>
          <a:off x="0" y="1104899"/>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09047-F533-49B3-82EF-FD2ADC0DBFB0}">
      <dsp:nvSpPr>
        <dsp:cNvPr id="0" name=""/>
        <dsp:cNvSpPr/>
      </dsp:nvSpPr>
      <dsp:spPr>
        <a:xfrm>
          <a:off x="0" y="11049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Standard II: </a:t>
          </a:r>
          <a:r>
            <a:rPr lang="en-US" sz="3100" kern="1200" dirty="0"/>
            <a:t>Student Learning Programs and Support  		        Services </a:t>
          </a:r>
        </a:p>
      </dsp:txBody>
      <dsp:txXfrm>
        <a:off x="0" y="1104900"/>
        <a:ext cx="10058399" cy="1104900"/>
      </dsp:txXfrm>
    </dsp:sp>
    <dsp:sp modelId="{A534EB18-84AF-4F3B-A8C7-1550F8A89C74}">
      <dsp:nvSpPr>
        <dsp:cNvPr id="0" name=""/>
        <dsp:cNvSpPr/>
      </dsp:nvSpPr>
      <dsp:spPr>
        <a:xfrm>
          <a:off x="0" y="2209799"/>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74BD6-8B81-4296-B121-212244B45608}">
      <dsp:nvSpPr>
        <dsp:cNvPr id="0" name=""/>
        <dsp:cNvSpPr/>
      </dsp:nvSpPr>
      <dsp:spPr>
        <a:xfrm>
          <a:off x="0" y="22098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Standard III: </a:t>
          </a:r>
          <a:r>
            <a:rPr lang="en-US" sz="3100" kern="1200"/>
            <a:t>Resources</a:t>
          </a:r>
          <a:r>
            <a:rPr lang="en-US" sz="3100" b="1" kern="1200"/>
            <a:t> </a:t>
          </a:r>
          <a:endParaRPr lang="en-US" sz="3100" kern="1200"/>
        </a:p>
      </dsp:txBody>
      <dsp:txXfrm>
        <a:off x="0" y="2209800"/>
        <a:ext cx="10058399" cy="1104900"/>
      </dsp:txXfrm>
    </dsp:sp>
    <dsp:sp modelId="{23DA66D4-EBAE-43A5-83E3-8063BE253DB0}">
      <dsp:nvSpPr>
        <dsp:cNvPr id="0" name=""/>
        <dsp:cNvSpPr/>
      </dsp:nvSpPr>
      <dsp:spPr>
        <a:xfrm>
          <a:off x="0" y="3314699"/>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CF659-ABED-4F47-8ADC-8EEBDA12C30E}">
      <dsp:nvSpPr>
        <dsp:cNvPr id="0" name=""/>
        <dsp:cNvSpPr/>
      </dsp:nvSpPr>
      <dsp:spPr>
        <a:xfrm>
          <a:off x="0" y="3314700"/>
          <a:ext cx="10058399" cy="11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Standard IV: </a:t>
          </a:r>
          <a:r>
            <a:rPr lang="en-US" sz="3100" kern="1200"/>
            <a:t>Leadership and Governance </a:t>
          </a:r>
        </a:p>
      </dsp:txBody>
      <dsp:txXfrm>
        <a:off x="0" y="3314700"/>
        <a:ext cx="10058399" cy="1104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2109DD-9E8A-6D41-9997-C4B2B3766B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9904CB6-144A-074B-8566-C2DEE0FFFA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7CEE63-850C-E444-A0A7-C17845F615A1}" type="datetimeFigureOut">
              <a:rPr lang="en-US"/>
              <a:pPr>
                <a:defRPr/>
              </a:pPr>
              <a:t>4/28/2021</a:t>
            </a:fld>
            <a:endParaRPr lang="en-US"/>
          </a:p>
        </p:txBody>
      </p:sp>
      <p:sp>
        <p:nvSpPr>
          <p:cNvPr id="4" name="Footer Placeholder 3">
            <a:extLst>
              <a:ext uri="{FF2B5EF4-FFF2-40B4-BE49-F238E27FC236}">
                <a16:creationId xmlns:a16="http://schemas.microsoft.com/office/drawing/2014/main" id="{05E27F1A-A056-8147-9F68-3572CF39BE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3FCFCE4A-7812-F44C-972A-70E3CB12C10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FA3919E-1ABB-BD4E-BB62-263ECFAEEDD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B8BCE-C4F3-454E-91A8-EFBC73247F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B710B7-AD69-F54A-B1BE-B7B085C1B1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21F6222-2147-EA44-871A-196B611BC397}" type="datetimeFigureOut">
              <a:rPr lang="en-US"/>
              <a:pPr>
                <a:defRPr/>
              </a:pPr>
              <a:t>4/28/2021</a:t>
            </a:fld>
            <a:endParaRPr lang="en-US"/>
          </a:p>
        </p:txBody>
      </p:sp>
      <p:sp>
        <p:nvSpPr>
          <p:cNvPr id="4" name="Slide Image Placeholder 3">
            <a:extLst>
              <a:ext uri="{FF2B5EF4-FFF2-40B4-BE49-F238E27FC236}">
                <a16:creationId xmlns:a16="http://schemas.microsoft.com/office/drawing/2014/main" id="{70E1704C-EB1B-FF45-907F-8CF752CD412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B4050EE-B4BC-4F41-B6BA-A99F3931AE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403F38-30A0-0048-8857-EA84D2906B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CD349757-401E-8F47-9C4E-351C316CF53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C5B8A88-4E18-064B-AF7C-0F7C6F20BB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7</a:t>
            </a:fld>
            <a:endParaRPr sz="1200" b="0" i="0" u="none" strike="noStrike" cap="none">
              <a:solidFill>
                <a:schemeClr val="lt1"/>
              </a:solidFill>
              <a:latin typeface="Times New Roman"/>
              <a:ea typeface="Times New Roman"/>
              <a:cs typeface="Times New Roman"/>
              <a:sym typeface="Times New Roman"/>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7:notes"/>
          <p:cNvSpPr txBox="1">
            <a:spLocks noGrp="1"/>
          </p:cNvSpPr>
          <p:nvPr>
            <p:ph type="body" idx="1"/>
          </p:nvPr>
        </p:nvSpPr>
        <p:spPr>
          <a:xfrm>
            <a:off x="914920" y="4343713"/>
            <a:ext cx="3589539" cy="7395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DEAC for example, Anaheim University – TESOL, Filmmaking, Management, International Business,</a:t>
            </a:r>
            <a:endParaRPr/>
          </a:p>
          <a:p>
            <a:pPr marL="0" lvl="0" indent="0" algn="l" rtl="0">
              <a:spcBef>
                <a:spcPts val="0"/>
              </a:spcBef>
              <a:spcAft>
                <a:spcPts val="0"/>
              </a:spcAft>
              <a:buNone/>
            </a:pPr>
            <a:r>
              <a:rPr lang="en-US"/>
              <a:t>Some institutions will need additional certification to qualify for financial aid</a:t>
            </a:r>
            <a:endParaRPr/>
          </a:p>
          <a:p>
            <a:pPr marL="0" lvl="0" indent="0" algn="l" rtl="0">
              <a:spcBef>
                <a:spcPts val="0"/>
              </a:spcBef>
              <a:spcAft>
                <a:spcPts val="0"/>
              </a:spcAft>
              <a:buNone/>
            </a:pPr>
            <a:endParaRPr/>
          </a:p>
          <a:p>
            <a:pPr marL="0" lvl="0" indent="0" algn="l" rtl="0">
              <a:spcBef>
                <a:spcPts val="0"/>
              </a:spcBef>
              <a:spcAft>
                <a:spcPts val="0"/>
              </a:spcAft>
              <a:buNone/>
            </a:pPr>
            <a:r>
              <a:rPr lang="en-US"/>
              <a:t>Many such programs must be part of a regionally accredited institution</a:t>
            </a:r>
            <a:endParaRP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4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FD9576-494F-3E43-A7FE-BC377E42484D}"/>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B4B7144E-B0EE-C54F-BC15-15EC7E2CB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845EA61-1AC0-4A40-834E-2228433D37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0D4DE4C4-F5D1-C846-A9A3-60A4ACB9A660}"/>
              </a:ext>
            </a:extLst>
          </p:cNvPr>
          <p:cNvSpPr>
            <a:spLocks noGrp="1"/>
          </p:cNvSpPr>
          <p:nvPr>
            <p:ph type="sldNum" sz="quarter" idx="10"/>
          </p:nvPr>
        </p:nvSpPr>
        <p:spPr/>
        <p:txBody>
          <a:bodyPr/>
          <a:lstStyle>
            <a:lvl1pPr>
              <a:defRPr/>
            </a:lvl1pPr>
          </a:lstStyle>
          <a:p>
            <a:pPr>
              <a:defRPr/>
            </a:pPr>
            <a:fld id="{8E7112F3-EDBC-C34C-9442-87893BAF7381}" type="slidenum">
              <a:rPr lang="en-US"/>
              <a:pPr>
                <a:defRPr/>
              </a:pPr>
              <a:t>‹#›</a:t>
            </a:fld>
            <a:endParaRPr lang="en-US" dirty="0"/>
          </a:p>
        </p:txBody>
      </p:sp>
    </p:spTree>
    <p:extLst>
      <p:ext uri="{BB962C8B-B14F-4D97-AF65-F5344CB8AC3E}">
        <p14:creationId xmlns:p14="http://schemas.microsoft.com/office/powerpoint/2010/main" val="41032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0A4E45-3A6F-814E-A529-716706C9B978}"/>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DDB0319F-754A-0F4B-963D-38A2D83E4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8AE61B8-B791-2144-976A-6C7E7E37F085}"/>
              </a:ext>
            </a:extLst>
          </p:cNvPr>
          <p:cNvSpPr>
            <a:spLocks noGrp="1"/>
          </p:cNvSpPr>
          <p:nvPr>
            <p:ph type="sldNum" sz="quarter" idx="10"/>
          </p:nvPr>
        </p:nvSpPr>
        <p:spPr/>
        <p:txBody>
          <a:bodyPr/>
          <a:lstStyle>
            <a:lvl1pPr>
              <a:defRPr/>
            </a:lvl1pPr>
          </a:lstStyle>
          <a:p>
            <a:pPr>
              <a:defRPr/>
            </a:pPr>
            <a:fld id="{01C90F58-CCC4-014C-9F0D-4A5D97A4EAD3}" type="slidenum">
              <a:rPr lang="en-US" altLang="en-US"/>
              <a:pPr>
                <a:defRPr/>
              </a:pPr>
              <a:t>‹#›</a:t>
            </a:fld>
            <a:endParaRPr lang="en-US" altLang="en-US"/>
          </a:p>
        </p:txBody>
      </p:sp>
    </p:spTree>
    <p:extLst>
      <p:ext uri="{BB962C8B-B14F-4D97-AF65-F5344CB8AC3E}">
        <p14:creationId xmlns:p14="http://schemas.microsoft.com/office/powerpoint/2010/main" val="184348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97B4A-1F40-AA40-B3D9-C2966CBAF176}"/>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B9F3A0B4-649E-144D-8F89-408C4A96B6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0C956679-10ED-8146-9ED9-A764A4A836AB}"/>
              </a:ext>
            </a:extLst>
          </p:cNvPr>
          <p:cNvSpPr>
            <a:spLocks noGrp="1"/>
          </p:cNvSpPr>
          <p:nvPr>
            <p:ph type="sldNum" sz="quarter" idx="10"/>
          </p:nvPr>
        </p:nvSpPr>
        <p:spPr/>
        <p:txBody>
          <a:bodyPr/>
          <a:lstStyle>
            <a:lvl1pPr>
              <a:defRPr/>
            </a:lvl1pPr>
          </a:lstStyle>
          <a:p>
            <a:pPr>
              <a:defRPr/>
            </a:pPr>
            <a:fld id="{8C8D422D-E18D-E443-AEEE-968511DE0B5D}" type="slidenum">
              <a:rPr lang="en-US" altLang="en-US"/>
              <a:pPr>
                <a:defRPr/>
              </a:pPr>
              <a:t>‹#›</a:t>
            </a:fld>
            <a:endParaRPr lang="en-US" altLang="en-US"/>
          </a:p>
        </p:txBody>
      </p:sp>
    </p:spTree>
    <p:extLst>
      <p:ext uri="{BB962C8B-B14F-4D97-AF65-F5344CB8AC3E}">
        <p14:creationId xmlns:p14="http://schemas.microsoft.com/office/powerpoint/2010/main" val="79418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AA70CF7-A8F4-FA4A-927A-4B987349E7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520CECDD-2CCE-9941-A0AC-50B7C9BF552E}"/>
              </a:ext>
            </a:extLst>
          </p:cNvPr>
          <p:cNvSpPr>
            <a:spLocks noGrp="1"/>
          </p:cNvSpPr>
          <p:nvPr>
            <p:ph type="sldNum" sz="quarter" idx="10"/>
          </p:nvPr>
        </p:nvSpPr>
        <p:spPr>
          <a:xfrm>
            <a:off x="10298113" y="6356350"/>
            <a:ext cx="1055687" cy="365125"/>
          </a:xfrm>
        </p:spPr>
        <p:txBody>
          <a:bodyPr/>
          <a:lstStyle>
            <a:lvl1pPr>
              <a:defRPr/>
            </a:lvl1pPr>
          </a:lstStyle>
          <a:p>
            <a:pPr>
              <a:defRPr/>
            </a:pPr>
            <a:fld id="{DA4ED187-291C-B44F-B782-25BD5EF05F47}" type="slidenum">
              <a:rPr lang="en-US" altLang="en-US"/>
              <a:pPr>
                <a:defRPr/>
              </a:pPr>
              <a:t>‹#›</a:t>
            </a:fld>
            <a:endParaRPr lang="en-US" altLang="en-US"/>
          </a:p>
        </p:txBody>
      </p:sp>
    </p:spTree>
    <p:extLst>
      <p:ext uri="{BB962C8B-B14F-4D97-AF65-F5344CB8AC3E}">
        <p14:creationId xmlns:p14="http://schemas.microsoft.com/office/powerpoint/2010/main" val="16822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149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320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FEEA16-74B3-2C48-821C-3F71678B88B7}"/>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47AA34-7E86-D543-AAC1-B98F41267D8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B9146C79-A3BA-2544-81BB-A2E94AD41872}"/>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804AFE9-9FEA-284F-8400-7935F8FB31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ngimg.com/download/38188"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cj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4F1144E-417C-8446-B766-622F00F66778}"/>
              </a:ext>
            </a:extLst>
          </p:cNvPr>
          <p:cNvSpPr>
            <a:spLocks noGrp="1" noChangeArrowheads="1"/>
          </p:cNvSpPr>
          <p:nvPr>
            <p:ph type="title"/>
          </p:nvPr>
        </p:nvSpPr>
        <p:spPr>
          <a:xfrm>
            <a:off x="958850" y="4683125"/>
            <a:ext cx="10433050" cy="1736725"/>
          </a:xfrm>
        </p:spPr>
        <p:txBody>
          <a:bodyPr/>
          <a:lstStyle/>
          <a:p>
            <a:r>
              <a:rPr lang="en-US" dirty="0"/>
              <a:t>Accreditation Basics for CTE, </a:t>
            </a:r>
            <a:br>
              <a:rPr lang="en-US" dirty="0"/>
            </a:br>
            <a:r>
              <a:rPr lang="en-US" dirty="0"/>
              <a:t>Noncredit and Adult Education</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dirty="0">
                <a:solidFill>
                  <a:srgbClr val="0070C0"/>
                </a:solidFill>
                <a:latin typeface="Times New Roman"/>
                <a:ea typeface="Times New Roman"/>
                <a:cs typeface="Times New Roman"/>
                <a:sym typeface="Times New Roman"/>
              </a:rPr>
              <a:t>Career Education Program Accreditation</a:t>
            </a:r>
            <a:endParaRPr dirty="0"/>
          </a:p>
        </p:txBody>
      </p:sp>
      <p:sp>
        <p:nvSpPr>
          <p:cNvPr id="149" name="Google Shape;149;p22"/>
          <p:cNvSpPr txBox="1">
            <a:spLocks noGrp="1"/>
          </p:cNvSpPr>
          <p:nvPr>
            <p:ph sz="half" idx="1"/>
          </p:nvPr>
        </p:nvSpPr>
        <p:spPr>
          <a:xfrm>
            <a:off x="1277650" y="1690688"/>
            <a:ext cx="10058400" cy="4527232"/>
          </a:xfrm>
          <a:prstGeom prst="rect">
            <a:avLst/>
          </a:prstGeom>
          <a:noFill/>
          <a:ln>
            <a:noFill/>
          </a:ln>
        </p:spPr>
        <p:txBody>
          <a:bodyPr spcFirstLastPara="1" wrap="square" lIns="91425" tIns="45700" rIns="91425" bIns="45700" anchor="t" anchorCtr="0">
            <a:noAutofit/>
          </a:bodyPr>
          <a:lstStyle/>
          <a:p>
            <a:pPr marL="0" indent="0">
              <a:spcAft>
                <a:spcPts val="1200"/>
              </a:spcAft>
              <a:buClr>
                <a:srgbClr val="0070C0"/>
              </a:buClr>
              <a:buSzPts val="2800"/>
              <a:buNone/>
            </a:pPr>
            <a:r>
              <a:rPr lang="en-US" sz="2800" dirty="0">
                <a:latin typeface="Times New Roman"/>
                <a:ea typeface="Times New Roman"/>
                <a:cs typeface="Times New Roman"/>
                <a:sym typeface="Times New Roman"/>
              </a:rPr>
              <a:t>Career Education programs are subject to individual programmatic accreditation and the college’s ACCJC accreditation as well</a:t>
            </a:r>
            <a:endParaRPr sz="28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70C0"/>
              </a:buClr>
              <a:buSzPts val="2800"/>
              <a:buNone/>
            </a:pPr>
            <a:r>
              <a:rPr lang="en-US" sz="2800" dirty="0">
                <a:latin typeface="Times New Roman"/>
                <a:ea typeface="Times New Roman"/>
                <a:cs typeface="Times New Roman"/>
                <a:sym typeface="Times New Roman"/>
              </a:rPr>
              <a:t>State and National Accrediting Bodies</a:t>
            </a:r>
            <a:endParaRPr sz="2800" dirty="0"/>
          </a:p>
          <a:p>
            <a:pPr marL="685800" lvl="1" indent="-228600" algn="l" rtl="0">
              <a:lnSpc>
                <a:spcPct val="90000"/>
              </a:lnSpc>
              <a:spcBef>
                <a:spcPts val="500"/>
              </a:spcBef>
              <a:spcAft>
                <a:spcPts val="0"/>
              </a:spcAft>
              <a:buClr>
                <a:srgbClr val="0070C0"/>
              </a:buClr>
              <a:buSzPts val="2400"/>
              <a:buChar char="•"/>
            </a:pPr>
            <a:r>
              <a:rPr lang="en-US" sz="2800" dirty="0">
                <a:latin typeface="Times New Roman"/>
                <a:ea typeface="Times New Roman"/>
                <a:cs typeface="Times New Roman"/>
                <a:sym typeface="Times New Roman"/>
              </a:rPr>
              <a:t>State agency: California State Board of Registered Nursing</a:t>
            </a:r>
            <a:endParaRPr sz="2800" dirty="0"/>
          </a:p>
          <a:p>
            <a:pPr marL="1143000" lvl="2" indent="-228600" algn="l" rtl="0">
              <a:lnSpc>
                <a:spcPct val="90000"/>
              </a:lnSpc>
              <a:spcBef>
                <a:spcPts val="500"/>
              </a:spcBef>
              <a:spcAft>
                <a:spcPts val="0"/>
              </a:spcAft>
              <a:buClr>
                <a:srgbClr val="0070C0"/>
              </a:buClr>
              <a:buSzPts val="2000"/>
              <a:buChar char="•"/>
            </a:pPr>
            <a:r>
              <a:rPr lang="en-US" sz="2800" dirty="0">
                <a:latin typeface="Times New Roman"/>
                <a:ea typeface="Times New Roman"/>
                <a:cs typeface="Times New Roman"/>
                <a:sym typeface="Times New Roman"/>
              </a:rPr>
              <a:t>CSBRN accreditation facilitates employment in California</a:t>
            </a:r>
            <a:endParaRPr sz="2800" dirty="0"/>
          </a:p>
          <a:p>
            <a:pPr marL="685800" lvl="1" indent="-228600" algn="l" rtl="0">
              <a:lnSpc>
                <a:spcPct val="90000"/>
              </a:lnSpc>
              <a:spcBef>
                <a:spcPts val="500"/>
              </a:spcBef>
              <a:spcAft>
                <a:spcPts val="0"/>
              </a:spcAft>
              <a:buClr>
                <a:srgbClr val="0070C0"/>
              </a:buClr>
              <a:buSzPts val="2400"/>
              <a:buChar char="•"/>
            </a:pPr>
            <a:r>
              <a:rPr lang="en-US" sz="2800" dirty="0">
                <a:latin typeface="Times New Roman"/>
                <a:ea typeface="Times New Roman"/>
                <a:cs typeface="Times New Roman"/>
                <a:sym typeface="Times New Roman"/>
              </a:rPr>
              <a:t>National agency: National Accrediting Agency for Clinical Laboratory Science</a:t>
            </a:r>
            <a:endParaRPr sz="2800" dirty="0"/>
          </a:p>
          <a:p>
            <a:pPr marL="1143000" lvl="2" indent="-228600" algn="l" rtl="0">
              <a:lnSpc>
                <a:spcPct val="90000"/>
              </a:lnSpc>
              <a:spcBef>
                <a:spcPts val="500"/>
              </a:spcBef>
              <a:spcAft>
                <a:spcPts val="0"/>
              </a:spcAft>
              <a:buClr>
                <a:srgbClr val="0070C0"/>
              </a:buClr>
              <a:buSzPts val="2000"/>
              <a:buChar char="•"/>
            </a:pPr>
            <a:r>
              <a:rPr lang="en-US" sz="2800" dirty="0">
                <a:latin typeface="Times New Roman"/>
                <a:ea typeface="Times New Roman"/>
                <a:cs typeface="Times New Roman"/>
                <a:sym typeface="Times New Roman"/>
              </a:rPr>
              <a:t>NAACLS accreditation enables employment anywhere in the nation</a:t>
            </a:r>
            <a:endParaRPr sz="2800" dirty="0"/>
          </a:p>
          <a:p>
            <a:pPr marL="0" lvl="0" indent="0" algn="l" rtl="0">
              <a:lnSpc>
                <a:spcPct val="90000"/>
              </a:lnSpc>
              <a:spcBef>
                <a:spcPts val="1000"/>
              </a:spcBef>
              <a:spcAft>
                <a:spcPts val="0"/>
              </a:spcAft>
              <a:buClr>
                <a:srgbClr val="0070C0"/>
              </a:buClr>
              <a:buSzPts val="2800"/>
              <a:buNone/>
            </a:pPr>
            <a:endParaRPr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CE Program Accreditation Process</a:t>
            </a:r>
            <a:endParaRPr/>
          </a:p>
        </p:txBody>
      </p:sp>
      <p:sp>
        <p:nvSpPr>
          <p:cNvPr id="155" name="Google Shape;155;p23"/>
          <p:cNvSpPr txBox="1">
            <a:spLocks noGrp="1"/>
          </p:cNvSpPr>
          <p:nvPr>
            <p:ph sz="half"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1200"/>
              </a:spcAft>
              <a:buClr>
                <a:schemeClr val="dk1"/>
              </a:buClr>
              <a:buSzPct val="100000"/>
              <a:buNone/>
            </a:pPr>
            <a:r>
              <a:rPr lang="en-US" sz="3800" dirty="0">
                <a:latin typeface="Times New Roman"/>
                <a:ea typeface="Times New Roman"/>
                <a:cs typeface="Times New Roman"/>
                <a:sym typeface="Times New Roman"/>
              </a:rPr>
              <a:t>Programmatic accreditation is a process through which a program voluntarily submits to peer evaluation against an established set of standards in order to:</a:t>
            </a:r>
            <a:endParaRPr sz="2600" dirty="0">
              <a:latin typeface="Times New Roman"/>
              <a:ea typeface="Times New Roman"/>
              <a:cs typeface="Times New Roman"/>
              <a:sym typeface="Times New Roman"/>
            </a:endParaRPr>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Certify a program’s structure, resources, and quality of training; </a:t>
            </a:r>
            <a:endParaRPr lang="en-US" sz="3100" dirty="0"/>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Ensure educational program standards meet industry standards;</a:t>
            </a:r>
            <a:endParaRPr lang="en-US" sz="3100" dirty="0"/>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Protect the public interest/public safety;</a:t>
            </a:r>
            <a:endParaRPr lang="en-US" sz="3100" dirty="0"/>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Maintain program continuity through systematic self reflection, development, and consultation;</a:t>
            </a:r>
            <a:endParaRPr lang="en-US" sz="3100" dirty="0"/>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Certify student learning outcomes meet industry standards and lead to industry-approved credentials; and</a:t>
            </a:r>
            <a:endParaRPr lang="en-US" sz="3100" dirty="0"/>
          </a:p>
          <a:p>
            <a:pPr marL="685800" lvl="1" indent="-228600" algn="l" rtl="0">
              <a:lnSpc>
                <a:spcPct val="90000"/>
              </a:lnSpc>
              <a:spcBef>
                <a:spcPts val="500"/>
              </a:spcBef>
              <a:spcAft>
                <a:spcPts val="600"/>
              </a:spcAft>
              <a:buClr>
                <a:schemeClr val="dk1"/>
              </a:buClr>
              <a:buSzPct val="100000"/>
              <a:buChar char="•"/>
            </a:pPr>
            <a:r>
              <a:rPr lang="en-US" sz="3100" dirty="0">
                <a:latin typeface="Times New Roman"/>
                <a:ea typeface="Times New Roman"/>
                <a:cs typeface="Times New Roman"/>
                <a:sym typeface="Times New Roman"/>
              </a:rPr>
              <a:t>Provide the opportunity for industry and peer collaboration and continuous programmatic improvement.</a:t>
            </a:r>
            <a:endParaRPr lang="en-US" sz="3100" dirty="0"/>
          </a:p>
          <a:p>
            <a:pPr marL="457200" lvl="1" indent="0" algn="l" rtl="0">
              <a:lnSpc>
                <a:spcPct val="90000"/>
              </a:lnSpc>
              <a:spcBef>
                <a:spcPts val="500"/>
              </a:spcBef>
              <a:spcAft>
                <a:spcPts val="0"/>
              </a:spcAft>
              <a:buClr>
                <a:schemeClr val="dk1"/>
              </a:buClr>
              <a:buSzPct val="100000"/>
              <a:buNone/>
            </a:pPr>
            <a:endParaRPr sz="3600" dirty="0"/>
          </a:p>
          <a:p>
            <a:pPr marL="0" lvl="0" indent="0" algn="l" rtl="0">
              <a:lnSpc>
                <a:spcPct val="90000"/>
              </a:lnSpc>
              <a:spcBef>
                <a:spcPts val="1000"/>
              </a:spcBef>
              <a:spcAft>
                <a:spcPts val="0"/>
              </a:spcAft>
              <a:buClr>
                <a:schemeClr val="dk1"/>
              </a:buClr>
              <a:buSzPct val="100000"/>
              <a:buNone/>
            </a:pPr>
            <a:endParaRPr sz="2600" dirty="0"/>
          </a:p>
          <a:p>
            <a:pPr marL="228600" lvl="0" indent="-10414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CE Program Accreditation Process</a:t>
            </a:r>
            <a:endParaRPr/>
          </a:p>
        </p:txBody>
      </p:sp>
      <p:sp>
        <p:nvSpPr>
          <p:cNvPr id="155" name="Google Shape;155;p23"/>
          <p:cNvSpPr txBox="1">
            <a:spLocks noGrp="1"/>
          </p:cNvSpPr>
          <p:nvPr>
            <p:ph sz="half" idx="1"/>
          </p:nvPr>
        </p:nvSpPr>
        <p:spPr>
          <a:xfrm>
            <a:off x="1518281" y="1690688"/>
            <a:ext cx="10058400" cy="441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1200"/>
              </a:spcAft>
              <a:buClr>
                <a:schemeClr val="dk1"/>
              </a:buClr>
              <a:buSzPct val="100000"/>
              <a:buNone/>
            </a:pPr>
            <a:r>
              <a:rPr lang="en-US" sz="3800" dirty="0">
                <a:latin typeface="Times New Roman"/>
                <a:ea typeface="Times New Roman"/>
                <a:cs typeface="Times New Roman"/>
                <a:sym typeface="Times New Roman"/>
              </a:rPr>
              <a:t>Three Major Components of the Accreditation Process</a:t>
            </a:r>
            <a:endParaRPr sz="2600" dirty="0"/>
          </a:p>
          <a:p>
            <a:pPr marL="685800" lvl="1" indent="-228600" algn="l" rtl="0">
              <a:lnSpc>
                <a:spcPct val="90000"/>
              </a:lnSpc>
              <a:spcBef>
                <a:spcPts val="500"/>
              </a:spcBef>
              <a:spcAft>
                <a:spcPts val="0"/>
              </a:spcAft>
              <a:buClr>
                <a:schemeClr val="dk1"/>
              </a:buClr>
              <a:buSzPct val="100000"/>
              <a:buChar char="•"/>
            </a:pPr>
            <a:r>
              <a:rPr lang="en-US" sz="2900" dirty="0">
                <a:latin typeface="Times New Roman"/>
                <a:ea typeface="Times New Roman"/>
                <a:cs typeface="Times New Roman"/>
                <a:sym typeface="Times New Roman"/>
              </a:rPr>
              <a:t>Self study</a:t>
            </a:r>
            <a:endParaRPr sz="2600" dirty="0"/>
          </a:p>
          <a:p>
            <a:pPr marL="685800" lvl="1" indent="-228600" algn="l" rtl="0">
              <a:lnSpc>
                <a:spcPct val="90000"/>
              </a:lnSpc>
              <a:spcBef>
                <a:spcPts val="500"/>
              </a:spcBef>
              <a:spcAft>
                <a:spcPts val="0"/>
              </a:spcAft>
              <a:buClr>
                <a:schemeClr val="dk1"/>
              </a:buClr>
              <a:buSzPct val="100000"/>
              <a:buChar char="•"/>
            </a:pPr>
            <a:r>
              <a:rPr lang="en-US" sz="2900" dirty="0">
                <a:latin typeface="Times New Roman"/>
                <a:ea typeface="Times New Roman"/>
                <a:cs typeface="Times New Roman"/>
                <a:sym typeface="Times New Roman"/>
              </a:rPr>
              <a:t>Site visit</a:t>
            </a:r>
            <a:endParaRPr sz="2600" dirty="0"/>
          </a:p>
          <a:p>
            <a:pPr marL="685800" lvl="1" indent="-228600" algn="l" rtl="0">
              <a:lnSpc>
                <a:spcPct val="90000"/>
              </a:lnSpc>
              <a:spcBef>
                <a:spcPts val="500"/>
              </a:spcBef>
              <a:spcAft>
                <a:spcPts val="0"/>
              </a:spcAft>
              <a:buClr>
                <a:schemeClr val="dk1"/>
              </a:buClr>
              <a:buSzPct val="100000"/>
              <a:buChar char="•"/>
            </a:pPr>
            <a:r>
              <a:rPr lang="en-US" sz="2900" dirty="0">
                <a:latin typeface="Times New Roman"/>
                <a:ea typeface="Times New Roman"/>
                <a:cs typeface="Times New Roman"/>
                <a:sym typeface="Times New Roman"/>
              </a:rPr>
              <a:t>Program improvement and follow up as warranted by self study and site visit</a:t>
            </a:r>
            <a:br>
              <a:rPr lang="en-US" sz="2900" dirty="0">
                <a:latin typeface="Times New Roman"/>
                <a:ea typeface="Times New Roman"/>
                <a:cs typeface="Times New Roman"/>
                <a:sym typeface="Times New Roman"/>
              </a:rPr>
            </a:br>
            <a:r>
              <a:rPr lang="en-US" sz="2900" dirty="0">
                <a:latin typeface="Times New Roman"/>
                <a:ea typeface="Times New Roman"/>
                <a:cs typeface="Times New Roman"/>
                <a:sym typeface="Times New Roman"/>
              </a:rPr>
              <a:t> </a:t>
            </a:r>
            <a:endParaRPr sz="2600" dirty="0"/>
          </a:p>
          <a:p>
            <a:pPr marL="228600" lvl="0" indent="-10414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168971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Calibri"/>
              <a:buNone/>
            </a:pPr>
            <a:r>
              <a:rPr lang="en-US" sz="3600" b="1">
                <a:solidFill>
                  <a:srgbClr val="0070C0"/>
                </a:solidFill>
              </a:rPr>
              <a:t>Industry Accreditation—Industry Credentials</a:t>
            </a:r>
            <a:endParaRPr/>
          </a:p>
        </p:txBody>
      </p:sp>
      <p:sp>
        <p:nvSpPr>
          <p:cNvPr id="161" name="Google Shape;161;p24"/>
          <p:cNvSpPr txBox="1">
            <a:spLocks noGrp="1"/>
          </p:cNvSpPr>
          <p:nvPr>
            <p:ph idx="1"/>
          </p:nvPr>
        </p:nvSpPr>
        <p:spPr>
          <a:xfrm>
            <a:off x="829994" y="2662568"/>
            <a:ext cx="10523806" cy="379202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600"/>
              </a:spcAft>
              <a:buClr>
                <a:schemeClr val="dk1"/>
              </a:buClr>
              <a:buSzPts val="2800"/>
              <a:buChar char="•"/>
            </a:pPr>
            <a:r>
              <a:rPr lang="en-US" sz="2800" dirty="0"/>
              <a:t>Industry credentials help students by</a:t>
            </a:r>
            <a:endParaRPr sz="2800" dirty="0"/>
          </a:p>
          <a:p>
            <a:pPr marL="685800" lvl="1" indent="-228600" algn="l" rtl="0">
              <a:lnSpc>
                <a:spcPct val="90000"/>
              </a:lnSpc>
              <a:spcBef>
                <a:spcPts val="500"/>
              </a:spcBef>
              <a:spcAft>
                <a:spcPts val="600"/>
              </a:spcAft>
              <a:buClr>
                <a:schemeClr val="dk1"/>
              </a:buClr>
              <a:buSzPts val="2400"/>
              <a:buChar char="•"/>
            </a:pPr>
            <a:r>
              <a:rPr lang="en-US" dirty="0"/>
              <a:t>Ensuring proficiency is met in a subject area</a:t>
            </a:r>
          </a:p>
          <a:p>
            <a:pPr marL="685800" lvl="1" indent="-228600" algn="l" rtl="0">
              <a:lnSpc>
                <a:spcPct val="90000"/>
              </a:lnSpc>
              <a:spcBef>
                <a:spcPts val="500"/>
              </a:spcBef>
              <a:spcAft>
                <a:spcPts val="600"/>
              </a:spcAft>
              <a:buClr>
                <a:schemeClr val="dk1"/>
              </a:buClr>
              <a:buSzPts val="2400"/>
              <a:buChar char="•"/>
            </a:pPr>
            <a:r>
              <a:rPr lang="en-US" dirty="0"/>
              <a:t>Providing a mechanism for validating student learning</a:t>
            </a:r>
          </a:p>
          <a:p>
            <a:pPr marL="685800" lvl="1" indent="-228600" algn="l" rtl="0">
              <a:lnSpc>
                <a:spcPct val="90000"/>
              </a:lnSpc>
              <a:spcBef>
                <a:spcPts val="500"/>
              </a:spcBef>
              <a:spcAft>
                <a:spcPts val="600"/>
              </a:spcAft>
              <a:buClr>
                <a:schemeClr val="dk1"/>
              </a:buClr>
              <a:buSzPts val="2400"/>
              <a:buChar char="•"/>
            </a:pPr>
            <a:r>
              <a:rPr lang="en-US" dirty="0"/>
              <a:t>Linking the achievement of educational proficiency to a career</a:t>
            </a:r>
            <a:endParaRPr dirty="0"/>
          </a:p>
          <a:p>
            <a:pPr marL="228600" lvl="1" indent="-228600" algn="l" rtl="0">
              <a:lnSpc>
                <a:spcPct val="90000"/>
              </a:lnSpc>
              <a:spcBef>
                <a:spcPts val="1000"/>
              </a:spcBef>
              <a:spcAft>
                <a:spcPts val="0"/>
              </a:spcAft>
              <a:buClr>
                <a:schemeClr val="dk1"/>
              </a:buClr>
              <a:buSzPts val="2800"/>
              <a:buChar char="•"/>
            </a:pPr>
            <a:r>
              <a:rPr lang="en-US" sz="2800" dirty="0"/>
              <a:t>Industry credentials are valued by employers because they</a:t>
            </a:r>
            <a:endParaRPr dirty="0"/>
          </a:p>
          <a:p>
            <a:pPr marL="685800" lvl="2" indent="-228600" algn="l" rtl="0">
              <a:lnSpc>
                <a:spcPct val="90000"/>
              </a:lnSpc>
              <a:spcBef>
                <a:spcPts val="1000"/>
              </a:spcBef>
              <a:spcAft>
                <a:spcPts val="600"/>
              </a:spcAft>
              <a:buClr>
                <a:schemeClr val="dk1"/>
              </a:buClr>
              <a:buSzPts val="2400"/>
              <a:buChar char="•"/>
            </a:pPr>
            <a:r>
              <a:rPr lang="en-US" sz="2400" dirty="0"/>
              <a:t>Result in homegrown talent being trained and employed</a:t>
            </a:r>
            <a:endParaRPr lang="en-US" dirty="0"/>
          </a:p>
          <a:p>
            <a:pPr marL="685800" lvl="1" indent="-228600" algn="l" rtl="0">
              <a:lnSpc>
                <a:spcPct val="90000"/>
              </a:lnSpc>
              <a:spcBef>
                <a:spcPts val="500"/>
              </a:spcBef>
              <a:spcAft>
                <a:spcPts val="600"/>
              </a:spcAft>
              <a:buClr>
                <a:schemeClr val="dk1"/>
              </a:buClr>
              <a:buSzPts val="2400"/>
              <a:buChar char="•"/>
            </a:pPr>
            <a:r>
              <a:rPr lang="en-US" dirty="0"/>
              <a:t>Result in partnerships between local colleges and industry  </a:t>
            </a:r>
          </a:p>
          <a:p>
            <a:pPr marL="685800" lvl="1" indent="-228600" algn="l" rtl="0">
              <a:lnSpc>
                <a:spcPct val="90000"/>
              </a:lnSpc>
              <a:spcBef>
                <a:spcPts val="500"/>
              </a:spcBef>
              <a:spcAft>
                <a:spcPts val="600"/>
              </a:spcAft>
              <a:buClr>
                <a:schemeClr val="dk1"/>
              </a:buClr>
              <a:buSzPts val="2400"/>
              <a:buChar char="•"/>
            </a:pPr>
            <a:r>
              <a:rPr lang="en-US" dirty="0"/>
              <a:t>Ensure adherence to industry standards</a:t>
            </a:r>
          </a:p>
          <a:p>
            <a:pPr marL="685800" lvl="1" indent="-228600" algn="l" rtl="0">
              <a:lnSpc>
                <a:spcPct val="90000"/>
              </a:lnSpc>
              <a:spcBef>
                <a:spcPts val="500"/>
              </a:spcBef>
              <a:spcAft>
                <a:spcPts val="600"/>
              </a:spcAft>
              <a:buClr>
                <a:schemeClr val="dk1"/>
              </a:buClr>
              <a:buSzPts val="2400"/>
              <a:buChar char="•"/>
            </a:pPr>
            <a:r>
              <a:rPr lang="en-US" dirty="0"/>
              <a:t>Support the integrity of the industry and its workers</a:t>
            </a:r>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1277650" y="365126"/>
            <a:ext cx="10046043" cy="9342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10 + 1 Role of Faculty in </a:t>
            </a:r>
            <a:r>
              <a:rPr lang="en-US" dirty="0" err="1"/>
              <a:t>Accrediation</a:t>
            </a:r>
            <a:r>
              <a:rPr lang="en-US" dirty="0"/>
              <a:t> </a:t>
            </a:r>
            <a:endParaRPr dirty="0"/>
          </a:p>
        </p:txBody>
      </p:sp>
      <p:sp>
        <p:nvSpPr>
          <p:cNvPr id="167" name="Google Shape;167;p25"/>
          <p:cNvSpPr txBox="1">
            <a:spLocks noGrp="1"/>
          </p:cNvSpPr>
          <p:nvPr>
            <p:ph sz="half" idx="1"/>
          </p:nvPr>
        </p:nvSpPr>
        <p:spPr>
          <a:xfrm>
            <a:off x="1277650" y="1520792"/>
            <a:ext cx="10058400" cy="469712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dirty="0"/>
              <a:t>Title 5 § 53200 (b): Academic Senate means an organization whose primary function is to make recommendations with respect to academic and professional matters. In Sections 53200 (c), "Academic and professional matters" mean the following policy development and implementation matters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Curriculum including establishing prerequisites and placing courses within disciplines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Degree and certificate requirements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Grading policies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Educational program development</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Standards or policies regarding student preparation and success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District and college governance structures, as related to faculty roles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highlight>
                  <a:srgbClr val="FFFF00"/>
                </a:highlight>
              </a:rPr>
              <a:t>Faculty roles and involvement in accreditation processes, including self-study and annual reports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Policies for faculty professional development activities</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Processes for program review</a:t>
            </a:r>
            <a:endParaRPr dirty="0"/>
          </a:p>
          <a:p>
            <a:pPr marL="514350" lvl="0" indent="-514350" algn="l" rtl="0">
              <a:lnSpc>
                <a:spcPct val="90000"/>
              </a:lnSpc>
              <a:spcBef>
                <a:spcPts val="1000"/>
              </a:spcBef>
              <a:spcAft>
                <a:spcPts val="0"/>
              </a:spcAft>
              <a:buClr>
                <a:schemeClr val="dk1"/>
              </a:buClr>
              <a:buSzPct val="100000"/>
              <a:buFont typeface="Calibri"/>
              <a:buAutoNum type="arabicPeriod"/>
            </a:pPr>
            <a:r>
              <a:rPr lang="en-US" dirty="0"/>
              <a:t>Processes for institutional planning and budget development </a:t>
            </a:r>
            <a:endParaRPr dirty="0"/>
          </a:p>
          <a:p>
            <a:pPr marL="228600" lvl="0" indent="-228600" algn="l" rtl="0">
              <a:lnSpc>
                <a:spcPct val="90000"/>
              </a:lnSpc>
              <a:spcBef>
                <a:spcPts val="1000"/>
              </a:spcBef>
              <a:spcAft>
                <a:spcPts val="0"/>
              </a:spcAft>
              <a:buClr>
                <a:schemeClr val="dk1"/>
              </a:buClr>
              <a:buSzPct val="100000"/>
              <a:buChar char="•"/>
            </a:pPr>
            <a:r>
              <a:rPr lang="en-US" dirty="0"/>
              <a:t>Other academic and professional matters as are mutually agreed upon between the governing board and the academic senate.</a:t>
            </a:r>
            <a:endParaRPr dirty="0"/>
          </a:p>
          <a:p>
            <a:pPr marL="228600" lvl="0" indent="-11747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a:t>The Standards </a:t>
            </a:r>
          </a:p>
        </p:txBody>
      </p:sp>
      <p:sp>
        <p:nvSpPr>
          <p:cNvPr id="115" name="Slide Number Placeholder 3">
            <a:extLst>
              <a:ext uri="{FF2B5EF4-FFF2-40B4-BE49-F238E27FC236}">
                <a16:creationId xmlns:a16="http://schemas.microsoft.com/office/drawing/2014/main" id="{BEDCC96F-5025-469B-9EB5-04006461EB6E}"/>
              </a:ext>
            </a:extLst>
          </p:cNvPr>
          <p:cNvSpPr>
            <a:spLocks noGrp="1"/>
          </p:cNvSpPr>
          <p:nvPr>
            <p:ph type="sldNum" sz="quarter" idx="10"/>
          </p:nvPr>
        </p:nvSpPr>
        <p:spPr>
          <a:xfrm>
            <a:off x="10437813" y="6356350"/>
            <a:ext cx="915987" cy="365125"/>
          </a:xfrm>
        </p:spPr>
        <p:txBody>
          <a:bodyPr/>
          <a:lstStyle/>
          <a:p>
            <a:pPr>
              <a:spcAft>
                <a:spcPts val="600"/>
              </a:spcAft>
              <a:defRPr/>
            </a:pPr>
            <a:fld id="{8C8D422D-E18D-E443-AEEE-968511DE0B5D}" type="slidenum">
              <a:rPr lang="en-US" altLang="en-US"/>
              <a:pPr>
                <a:spcAft>
                  <a:spcPts val="600"/>
                </a:spcAft>
                <a:defRPr/>
              </a:pPr>
              <a:t>15</a:t>
            </a:fld>
            <a:endParaRPr lang="en-US" altLang="en-US"/>
          </a:p>
        </p:txBody>
      </p:sp>
      <p:graphicFrame>
        <p:nvGraphicFramePr>
          <p:cNvPr id="175" name="Google Shape;173;p26">
            <a:extLst>
              <a:ext uri="{FF2B5EF4-FFF2-40B4-BE49-F238E27FC236}">
                <a16:creationId xmlns:a16="http://schemas.microsoft.com/office/drawing/2014/main" id="{9AEA9F55-FFA8-48D1-8688-A992FBF1A581}"/>
              </a:ext>
            </a:extLst>
          </p:cNvPr>
          <p:cNvGraphicFramePr>
            <a:graphicFrameLocks noGrp="1"/>
          </p:cNvGraphicFramePr>
          <p:nvPr>
            <p:ph sz="half" idx="1"/>
            <p:extLst>
              <p:ext uri="{D42A27DB-BD31-4B8C-83A1-F6EECF244321}">
                <p14:modId xmlns:p14="http://schemas.microsoft.com/office/powerpoint/2010/main" val="3320309496"/>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Standard I</a:t>
            </a:r>
            <a:endParaRPr/>
          </a:p>
        </p:txBody>
      </p:sp>
      <p:sp>
        <p:nvSpPr>
          <p:cNvPr id="179" name="Google Shape;179;p2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t>Mission-</a:t>
            </a:r>
            <a:r>
              <a:rPr lang="en-US" dirty="0"/>
              <a:t> How do programs align with the mission of the college?</a:t>
            </a:r>
            <a:endParaRPr dirty="0"/>
          </a:p>
          <a:p>
            <a:pPr marL="228600" lvl="0" indent="-228600" algn="l" rtl="0">
              <a:lnSpc>
                <a:spcPct val="90000"/>
              </a:lnSpc>
              <a:spcBef>
                <a:spcPts val="1000"/>
              </a:spcBef>
              <a:spcAft>
                <a:spcPts val="0"/>
              </a:spcAft>
              <a:buClr>
                <a:schemeClr val="dk1"/>
              </a:buClr>
              <a:buSzPts val="2800"/>
              <a:buChar char="•"/>
            </a:pPr>
            <a:r>
              <a:rPr lang="en-US" b="1" dirty="0"/>
              <a:t>Data-</a:t>
            </a:r>
            <a:r>
              <a:rPr lang="en-US" dirty="0"/>
              <a:t> How does the college use data to make decision? Does it disaggregate data? (potential disaggregation by CTE or non-credit)</a:t>
            </a:r>
            <a:endParaRPr dirty="0"/>
          </a:p>
          <a:p>
            <a:pPr marL="228600" lvl="0" indent="-228600" algn="l" rtl="0">
              <a:lnSpc>
                <a:spcPct val="90000"/>
              </a:lnSpc>
              <a:spcBef>
                <a:spcPts val="1000"/>
              </a:spcBef>
              <a:spcAft>
                <a:spcPts val="0"/>
              </a:spcAft>
              <a:buClr>
                <a:schemeClr val="dk1"/>
              </a:buClr>
              <a:buSzPts val="2800"/>
              <a:buChar char="•"/>
            </a:pPr>
            <a:r>
              <a:rPr lang="en-US" b="1" dirty="0"/>
              <a:t>Institutional Set Standards- </a:t>
            </a:r>
            <a:r>
              <a:rPr lang="en-US" dirty="0"/>
              <a:t>Does the college have a standard related to adult education, non-credit or CTE?</a:t>
            </a:r>
            <a:endParaRPr dirty="0"/>
          </a:p>
          <a:p>
            <a:pPr marL="228600" lvl="0" indent="-228600" algn="l" rtl="0">
              <a:lnSpc>
                <a:spcPct val="90000"/>
              </a:lnSpc>
              <a:spcBef>
                <a:spcPts val="1000"/>
              </a:spcBef>
              <a:spcAft>
                <a:spcPts val="0"/>
              </a:spcAft>
              <a:buClr>
                <a:schemeClr val="dk1"/>
              </a:buClr>
              <a:buSzPts val="2800"/>
              <a:buChar char="•"/>
            </a:pPr>
            <a:r>
              <a:rPr lang="en-US" b="1" dirty="0"/>
              <a:t>Program Review- </a:t>
            </a:r>
            <a:r>
              <a:rPr lang="en-US" dirty="0"/>
              <a:t>Are all programs systematically assessed (every two years for CTE programs)?</a:t>
            </a:r>
            <a:endParaRPr dirty="0"/>
          </a:p>
          <a:p>
            <a:pPr marL="228600" lvl="0" indent="-228600" algn="l" rtl="0">
              <a:lnSpc>
                <a:spcPct val="90000"/>
              </a:lnSpc>
              <a:spcBef>
                <a:spcPts val="1000"/>
              </a:spcBef>
              <a:spcAft>
                <a:spcPts val="0"/>
              </a:spcAft>
              <a:buClr>
                <a:schemeClr val="dk1"/>
              </a:buClr>
              <a:buSzPts val="2800"/>
              <a:buChar char="•"/>
            </a:pPr>
            <a:r>
              <a:rPr lang="en-US" b="1" dirty="0"/>
              <a:t>Accuracy of Information- </a:t>
            </a:r>
            <a:r>
              <a:rPr lang="en-US" dirty="0"/>
              <a:t>Is there clear, and accurate information for students?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Standard II</a:t>
            </a:r>
            <a:endParaRPr/>
          </a:p>
        </p:txBody>
      </p:sp>
      <p:sp>
        <p:nvSpPr>
          <p:cNvPr id="185" name="Google Shape;185;p2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600" b="1" dirty="0"/>
              <a:t>Curriculum-</a:t>
            </a:r>
            <a:r>
              <a:rPr lang="en-US" sz="2600" dirty="0"/>
              <a:t> Supports mission and meets academic and professional standards </a:t>
            </a:r>
            <a:endParaRPr sz="2600" dirty="0"/>
          </a:p>
          <a:p>
            <a:pPr marL="228600" lvl="0" indent="-228600" algn="l" rtl="0">
              <a:lnSpc>
                <a:spcPct val="90000"/>
              </a:lnSpc>
              <a:spcBef>
                <a:spcPts val="1000"/>
              </a:spcBef>
              <a:spcAft>
                <a:spcPts val="0"/>
              </a:spcAft>
              <a:buClr>
                <a:schemeClr val="dk1"/>
              </a:buClr>
              <a:buSzPts val="2800"/>
              <a:buChar char="•"/>
            </a:pPr>
            <a:r>
              <a:rPr lang="en-US" sz="2600" b="1" dirty="0"/>
              <a:t>Learning Outcomes-</a:t>
            </a:r>
            <a:r>
              <a:rPr lang="en-US" sz="2600" dirty="0"/>
              <a:t>Assessed and support continuous improvement </a:t>
            </a:r>
            <a:endParaRPr sz="2600" dirty="0"/>
          </a:p>
          <a:p>
            <a:pPr marL="228600" lvl="0" indent="-228600" algn="l" rtl="0">
              <a:lnSpc>
                <a:spcPct val="90000"/>
              </a:lnSpc>
              <a:spcBef>
                <a:spcPts val="1000"/>
              </a:spcBef>
              <a:spcAft>
                <a:spcPts val="0"/>
              </a:spcAft>
              <a:buClr>
                <a:schemeClr val="dk1"/>
              </a:buClr>
              <a:buSzPts val="2800"/>
              <a:buChar char="•"/>
            </a:pPr>
            <a:r>
              <a:rPr lang="en-US" sz="2600" b="1" dirty="0"/>
              <a:t>Library and Learning Support- </a:t>
            </a:r>
            <a:r>
              <a:rPr lang="en-US" sz="2600" dirty="0"/>
              <a:t>College has library and tutorial support for students in their programs </a:t>
            </a:r>
            <a:endParaRPr sz="2600" dirty="0"/>
          </a:p>
          <a:p>
            <a:pPr marL="228600" lvl="0" indent="-228600" algn="l" rtl="0">
              <a:lnSpc>
                <a:spcPct val="90000"/>
              </a:lnSpc>
              <a:spcBef>
                <a:spcPts val="1000"/>
              </a:spcBef>
              <a:spcAft>
                <a:spcPts val="0"/>
              </a:spcAft>
              <a:buClr>
                <a:schemeClr val="dk1"/>
              </a:buClr>
              <a:buSzPts val="2800"/>
              <a:buChar char="•"/>
            </a:pPr>
            <a:r>
              <a:rPr lang="en-US" sz="2600" b="1" dirty="0"/>
              <a:t>Student Support Services- </a:t>
            </a:r>
            <a:r>
              <a:rPr lang="en-US" sz="2600" dirty="0"/>
              <a:t>Counseling and other support programs are readily available to students regardless of location</a:t>
            </a: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CTE in ACCJC Standards</a:t>
            </a:r>
            <a:endParaRPr/>
          </a:p>
        </p:txBody>
      </p:sp>
      <p:sp>
        <p:nvSpPr>
          <p:cNvPr id="191" name="Google Shape;191;p2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II.A.14</a:t>
            </a:r>
            <a:endParaRPr dirty="0"/>
          </a:p>
          <a:p>
            <a:pPr marL="685800" lvl="1" indent="-228600" algn="l" rtl="0">
              <a:lnSpc>
                <a:spcPct val="90000"/>
              </a:lnSpc>
              <a:spcBef>
                <a:spcPts val="500"/>
              </a:spcBef>
              <a:spcAft>
                <a:spcPts val="0"/>
              </a:spcAft>
              <a:buClr>
                <a:schemeClr val="dk1"/>
              </a:buClr>
              <a:buSzPts val="2400"/>
              <a:buChar char="•"/>
            </a:pPr>
            <a:r>
              <a:rPr lang="en-US" dirty="0"/>
              <a:t>Graduates completing career technical certificates and degrees demonstrate technical and professional competencies that meet employment standards and other applicable standards and preparation for external licensure and certification</a:t>
            </a:r>
            <a:endParaRPr dirty="0"/>
          </a:p>
          <a:p>
            <a:pPr marL="228600" lvl="0" indent="-228600" algn="l" rtl="0">
              <a:lnSpc>
                <a:spcPct val="90000"/>
              </a:lnSpc>
              <a:spcBef>
                <a:spcPts val="1000"/>
              </a:spcBef>
              <a:spcAft>
                <a:spcPts val="0"/>
              </a:spcAft>
              <a:buClr>
                <a:schemeClr val="dk1"/>
              </a:buClr>
              <a:buSzPts val="2800"/>
              <a:buChar char="•"/>
            </a:pPr>
            <a:r>
              <a:rPr lang="en-US" dirty="0"/>
              <a:t>II.A.16</a:t>
            </a:r>
            <a:endParaRPr dirty="0"/>
          </a:p>
          <a:p>
            <a:pPr marL="685800" lvl="1" indent="-228600" rtl="0">
              <a:lnSpc>
                <a:spcPct val="90000"/>
              </a:lnSpc>
              <a:spcBef>
                <a:spcPts val="500"/>
              </a:spcBef>
              <a:spcAft>
                <a:spcPts val="0"/>
              </a:spcAft>
              <a:buClr>
                <a:schemeClr val="dk1"/>
              </a:buClr>
              <a:buSzPts val="2400"/>
              <a:buChar char="•"/>
            </a:pPr>
            <a:r>
              <a:rPr lang="en-US" dirty="0"/>
              <a:t>The institution regularly evaluates and improves the quality and currency of all instructional programs offered in the name of the institution, including collegiate, pre-collegiate, career technical, and continuing and community education courses and programs, regardless of delivery more or location.  The institution systematically strives to improve programs and courses to enhance learning outcomes and achievement for students</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Differences Across Accreditors</a:t>
            </a:r>
            <a:endParaRPr dirty="0"/>
          </a:p>
        </p:txBody>
      </p:sp>
      <p:sp>
        <p:nvSpPr>
          <p:cNvPr id="197" name="Google Shape;197;p30"/>
          <p:cNvSpPr txBox="1">
            <a:spLocks noGrp="1"/>
          </p:cNvSpPr>
          <p:nvPr>
            <p:ph sz="half" idx="1"/>
          </p:nvPr>
        </p:nvSpPr>
        <p:spPr>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There may be instances where programmatic accreditation standards are more stringent than the regional accreditor requirements. </a:t>
            </a:r>
            <a:endParaRPr/>
          </a:p>
          <a:p>
            <a:pPr marL="228600" lvl="0" indent="-228600" algn="l" rtl="0">
              <a:lnSpc>
                <a:spcPct val="90000"/>
              </a:lnSpc>
              <a:spcBef>
                <a:spcPts val="1000"/>
              </a:spcBef>
              <a:spcAft>
                <a:spcPts val="0"/>
              </a:spcAft>
              <a:buClr>
                <a:schemeClr val="dk1"/>
              </a:buClr>
              <a:buSzPct val="100000"/>
              <a:buChar char="•"/>
            </a:pPr>
            <a:r>
              <a:rPr lang="en-US"/>
              <a:t>One example is in the area of minimum qualifications for faculty.</a:t>
            </a:r>
            <a:endParaRPr/>
          </a:p>
          <a:p>
            <a:pPr marL="228600" lvl="0" indent="-228600" algn="l" rtl="0">
              <a:lnSpc>
                <a:spcPct val="90000"/>
              </a:lnSpc>
              <a:spcBef>
                <a:spcPts val="1000"/>
              </a:spcBef>
              <a:spcAft>
                <a:spcPts val="0"/>
              </a:spcAft>
              <a:buClr>
                <a:schemeClr val="dk1"/>
              </a:buClr>
              <a:buSzPct val="100000"/>
              <a:buChar char="•"/>
            </a:pPr>
            <a:r>
              <a:rPr lang="en-US"/>
              <a:t>In Standard III A. 2, the  ACCJC states:</a:t>
            </a:r>
            <a:endParaRPr/>
          </a:p>
          <a:p>
            <a:pPr marL="685800" lvl="1" indent="-228600" algn="l" rtl="0">
              <a:lnSpc>
                <a:spcPct val="90000"/>
              </a:lnSpc>
              <a:spcBef>
                <a:spcPts val="500"/>
              </a:spcBef>
              <a:spcAft>
                <a:spcPts val="0"/>
              </a:spcAft>
              <a:buClr>
                <a:schemeClr val="dk1"/>
              </a:buClr>
              <a:buSzPct val="100000"/>
              <a:buChar char="•"/>
            </a:pPr>
            <a:r>
              <a:rPr lang="en-US" i="1"/>
              <a:t>Faculty qualifications include knowledge of the subject matter and requisite skills for the service to be performed. Factors of qualification include appropriate degrees, professional experience, discipline expertise, level of assignment, teaching skills, scholarly activities, and potential to contribute to the mission of the institution. Faculty job descriptions include development and review of curriculum as well as assessment of learning.</a:t>
            </a:r>
            <a:endParaRPr/>
          </a:p>
          <a:p>
            <a:pPr marL="228600" lvl="0" indent="-228600" algn="l" rtl="0">
              <a:lnSpc>
                <a:spcPct val="90000"/>
              </a:lnSpc>
              <a:spcBef>
                <a:spcPts val="1000"/>
              </a:spcBef>
              <a:spcAft>
                <a:spcPts val="0"/>
              </a:spcAft>
              <a:buClr>
                <a:schemeClr val="dk1"/>
              </a:buClr>
              <a:buSzPct val="175000"/>
              <a:buChar char="•"/>
            </a:pPr>
            <a:r>
              <a:rPr lang="en-US"/>
              <a:t>The Commission on Dental Accreditation in Standard 3-7 goes beyond this and mandates that dental laboratory technology faculty teaching online </a:t>
            </a:r>
            <a:r>
              <a:rPr lang="en-US" i="1"/>
              <a:t>“must have instruction in distance education techniques and delivery”</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Breakout Description </a:t>
            </a:r>
            <a:endParaRPr dirty="0"/>
          </a:p>
        </p:txBody>
      </p:sp>
      <p:sp>
        <p:nvSpPr>
          <p:cNvPr id="95" name="Google Shape;95;p1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None/>
            </a:pPr>
            <a:r>
              <a:rPr lang="en-US" sz="3200" dirty="0"/>
              <a:t>CTE, Non-Credit and Adult Education are essential components of our colleges. Come and learn the accreditation basics, specifics related to CTE ACCJC requirements, and the important role all faculty can play in the local accreditation process. You will also learn about opportunities to participate on visiting teams.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Standard III</a:t>
            </a:r>
            <a:endParaRPr/>
          </a:p>
        </p:txBody>
      </p:sp>
      <p:sp>
        <p:nvSpPr>
          <p:cNvPr id="203" name="Google Shape;203;p3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600" b="1" dirty="0"/>
              <a:t>Human Resources-</a:t>
            </a:r>
            <a:r>
              <a:rPr lang="en-US" sz="2600" dirty="0"/>
              <a:t>criteria, qualification and procedures for personnel</a:t>
            </a:r>
            <a:endParaRPr sz="2600" dirty="0"/>
          </a:p>
          <a:p>
            <a:pPr marL="228600" lvl="0" indent="-228600" algn="l" rtl="0">
              <a:lnSpc>
                <a:spcPct val="90000"/>
              </a:lnSpc>
              <a:spcBef>
                <a:spcPts val="1000"/>
              </a:spcBef>
              <a:spcAft>
                <a:spcPts val="0"/>
              </a:spcAft>
              <a:buClr>
                <a:schemeClr val="dk1"/>
              </a:buClr>
              <a:buSzPts val="2800"/>
              <a:buChar char="•"/>
            </a:pPr>
            <a:r>
              <a:rPr lang="en-US" sz="2600" b="1" dirty="0"/>
              <a:t>Physical Resources- </a:t>
            </a:r>
            <a:r>
              <a:rPr lang="en-US" sz="2600" dirty="0"/>
              <a:t>safe and sufficient physical resources to support programs </a:t>
            </a:r>
            <a:endParaRPr sz="2600" dirty="0"/>
          </a:p>
          <a:p>
            <a:pPr marL="228600" lvl="0" indent="-228600" algn="l" rtl="0">
              <a:lnSpc>
                <a:spcPct val="90000"/>
              </a:lnSpc>
              <a:spcBef>
                <a:spcPts val="1000"/>
              </a:spcBef>
              <a:spcAft>
                <a:spcPts val="0"/>
              </a:spcAft>
              <a:buClr>
                <a:schemeClr val="dk1"/>
              </a:buClr>
              <a:buSzPts val="2800"/>
              <a:buChar char="•"/>
            </a:pPr>
            <a:r>
              <a:rPr lang="en-US" sz="2600" b="1" dirty="0"/>
              <a:t>Technology Resources- </a:t>
            </a:r>
            <a:r>
              <a:rPr lang="en-US" sz="2600" dirty="0"/>
              <a:t>professional support, facilities, hardware and software to support college programs, personnel and students </a:t>
            </a:r>
            <a:endParaRPr sz="2600" dirty="0"/>
          </a:p>
          <a:p>
            <a:pPr marL="228600" lvl="0" indent="-228600" algn="l" rtl="0">
              <a:lnSpc>
                <a:spcPct val="90000"/>
              </a:lnSpc>
              <a:spcBef>
                <a:spcPts val="1000"/>
              </a:spcBef>
              <a:spcAft>
                <a:spcPts val="0"/>
              </a:spcAft>
              <a:buClr>
                <a:schemeClr val="dk1"/>
              </a:buClr>
              <a:buSzPts val="2800"/>
              <a:buChar char="•"/>
            </a:pPr>
            <a:r>
              <a:rPr lang="en-US" sz="2600" b="1" dirty="0"/>
              <a:t>Financial Resources- </a:t>
            </a:r>
            <a:r>
              <a:rPr lang="en-US" sz="2600" dirty="0"/>
              <a:t>sufficient and support an sustain student learning, programs and services. </a:t>
            </a:r>
            <a:endParaRPr sz="2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Standard IV </a:t>
            </a:r>
            <a:endParaRPr/>
          </a:p>
        </p:txBody>
      </p:sp>
      <p:sp>
        <p:nvSpPr>
          <p:cNvPr id="209" name="Google Shape;209;p32"/>
          <p:cNvSpPr txBox="1">
            <a:spLocks noGrp="1"/>
          </p:cNvSpPr>
          <p:nvPr>
            <p:ph idx="1"/>
          </p:nvPr>
        </p:nvSpPr>
        <p:spPr>
          <a:xfrm>
            <a:off x="829994" y="3080084"/>
            <a:ext cx="10523806" cy="31519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200" b="1" dirty="0"/>
              <a:t>Governance-</a:t>
            </a:r>
            <a:r>
              <a:rPr lang="en-US" sz="3200" dirty="0"/>
              <a:t> create and encourage innovation leading to institutional excellence and create opportunities for participation in decision making. </a:t>
            </a:r>
            <a:endParaRP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Special Requirements for CTE Programs </a:t>
            </a:r>
            <a:endParaRPr/>
          </a:p>
        </p:txBody>
      </p:sp>
      <p:sp>
        <p:nvSpPr>
          <p:cNvPr id="215" name="Google Shape;215;p3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en-US" sz="2800" dirty="0"/>
              <a:t>For every CTE program: The number of students who are employed in the year following completion of a certificate program or degree, over all certificate program or degree completers.</a:t>
            </a:r>
            <a:endParaRPr sz="2800" dirty="0"/>
          </a:p>
          <a:p>
            <a:pPr marL="228600" lvl="0" indent="-228600" algn="l" rtl="0">
              <a:lnSpc>
                <a:spcPct val="90000"/>
              </a:lnSpc>
              <a:spcBef>
                <a:spcPts val="1000"/>
              </a:spcBef>
              <a:spcAft>
                <a:spcPts val="0"/>
              </a:spcAft>
              <a:buClr>
                <a:schemeClr val="dk1"/>
              </a:buClr>
              <a:buSzPts val="2800"/>
              <a:buChar char="•"/>
            </a:pPr>
            <a:r>
              <a:rPr lang="en-US" sz="2800" dirty="0"/>
              <a:t>For every CTE program in which students must pass a licensure examination in order to work in their field of study: The number of students who passed the licensure examination over all who took the examination</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Special Requirements for Noncredit </a:t>
            </a:r>
            <a:endParaRPr dirty="0"/>
          </a:p>
        </p:txBody>
      </p:sp>
      <p:sp>
        <p:nvSpPr>
          <p:cNvPr id="221" name="Google Shape;221;p3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1200"/>
              </a:spcAft>
              <a:buClr>
                <a:schemeClr val="dk1"/>
              </a:buClr>
              <a:buSzPts val="2800"/>
            </a:pPr>
            <a:r>
              <a:rPr lang="en-US" sz="2800" dirty="0"/>
              <a:t>The data should be provided separately for the following credit/non-credit programs: </a:t>
            </a:r>
            <a:endParaRPr sz="2800" dirty="0"/>
          </a:p>
          <a:p>
            <a:pPr marL="685800" lvl="1" indent="-228600" algn="l" rtl="0">
              <a:lnSpc>
                <a:spcPct val="90000"/>
              </a:lnSpc>
              <a:spcBef>
                <a:spcPts val="500"/>
              </a:spcBef>
              <a:spcAft>
                <a:spcPts val="600"/>
              </a:spcAft>
              <a:buClr>
                <a:schemeClr val="dk1"/>
              </a:buClr>
              <a:buSzPts val="2400"/>
              <a:buChar char="•"/>
            </a:pPr>
            <a:r>
              <a:rPr lang="en-US" sz="2800" dirty="0"/>
              <a:t>Liberal Arts or Liberal Education/Transfer Programs </a:t>
            </a:r>
            <a:endParaRPr sz="2800" dirty="0"/>
          </a:p>
          <a:p>
            <a:pPr marL="685800" lvl="1" indent="-228600" algn="l" rtl="0">
              <a:lnSpc>
                <a:spcPct val="90000"/>
              </a:lnSpc>
              <a:spcBef>
                <a:spcPts val="500"/>
              </a:spcBef>
              <a:spcAft>
                <a:spcPts val="600"/>
              </a:spcAft>
              <a:buClr>
                <a:schemeClr val="dk1"/>
              </a:buClr>
              <a:buSzPts val="2400"/>
              <a:buChar char="•"/>
            </a:pPr>
            <a:r>
              <a:rPr lang="en-US" sz="2800" dirty="0"/>
              <a:t>Career and Technical Education (CTE) Programs </a:t>
            </a:r>
            <a:endParaRPr sz="2800" dirty="0"/>
          </a:p>
          <a:p>
            <a:pPr marL="685800" lvl="1" indent="-228600" algn="l" rtl="0">
              <a:lnSpc>
                <a:spcPct val="90000"/>
              </a:lnSpc>
              <a:spcBef>
                <a:spcPts val="500"/>
              </a:spcBef>
              <a:spcAft>
                <a:spcPts val="600"/>
              </a:spcAft>
              <a:buClr>
                <a:schemeClr val="dk1"/>
              </a:buClr>
              <a:buSzPts val="2400"/>
              <a:buChar char="•"/>
            </a:pPr>
            <a:r>
              <a:rPr lang="en-US" sz="2800" dirty="0"/>
              <a:t>Basic Skills and English as a Second Language (ESL) Programs </a:t>
            </a: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Implications for institutional planning</a:t>
            </a:r>
            <a:endParaRPr/>
          </a:p>
        </p:txBody>
      </p:sp>
      <p:sp>
        <p:nvSpPr>
          <p:cNvPr id="227" name="Google Shape;227;p3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en-US" sz="2800" dirty="0"/>
              <a:t>It is important that college personnel are familiar with and adhere to both programmatic and regional accreditation requirements. </a:t>
            </a:r>
            <a:endParaRPr sz="2800" dirty="0"/>
          </a:p>
          <a:p>
            <a:pPr marL="228600" lvl="0" indent="-228600" algn="l" rtl="0">
              <a:lnSpc>
                <a:spcPct val="90000"/>
              </a:lnSpc>
              <a:spcBef>
                <a:spcPts val="1000"/>
              </a:spcBef>
              <a:spcAft>
                <a:spcPts val="0"/>
              </a:spcAft>
              <a:buClr>
                <a:schemeClr val="dk1"/>
              </a:buClr>
              <a:buSzPts val="2800"/>
              <a:buChar char="•"/>
            </a:pPr>
            <a:r>
              <a:rPr lang="en-US" sz="2800" dirty="0"/>
              <a:t>Programmatic accreditation should be integrated into larger institutional planning processes such as program review, hiring prioritization, resource allocation and assessment cycles.</a:t>
            </a: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Get Involved! </a:t>
            </a:r>
            <a:endParaRPr/>
          </a:p>
        </p:txBody>
      </p:sp>
      <p:sp>
        <p:nvSpPr>
          <p:cNvPr id="233" name="Google Shape;233;p3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t>Read your colleges ISER </a:t>
            </a:r>
            <a:endParaRPr sz="2800" dirty="0"/>
          </a:p>
          <a:p>
            <a:pPr marL="228600" lvl="0" indent="-228600" algn="l" rtl="0">
              <a:lnSpc>
                <a:spcPct val="90000"/>
              </a:lnSpc>
              <a:spcBef>
                <a:spcPts val="1000"/>
              </a:spcBef>
              <a:spcAft>
                <a:spcPts val="0"/>
              </a:spcAft>
              <a:buClr>
                <a:schemeClr val="dk1"/>
              </a:buClr>
              <a:buSzPts val="2800"/>
              <a:buChar char="•"/>
            </a:pPr>
            <a:r>
              <a:rPr lang="en-US" sz="2800" dirty="0"/>
              <a:t>Volunteer to be part of the </a:t>
            </a:r>
            <a:r>
              <a:rPr lang="en-US" sz="2800" dirty="0" err="1"/>
              <a:t>Accrediation</a:t>
            </a:r>
            <a:r>
              <a:rPr lang="en-US" sz="2800" dirty="0"/>
              <a:t> process </a:t>
            </a:r>
            <a:endParaRPr sz="2800" dirty="0"/>
          </a:p>
          <a:p>
            <a:pPr marL="228600" lvl="0" indent="-228600" algn="l" rtl="0">
              <a:lnSpc>
                <a:spcPct val="90000"/>
              </a:lnSpc>
              <a:spcBef>
                <a:spcPts val="1000"/>
              </a:spcBef>
              <a:spcAft>
                <a:spcPts val="0"/>
              </a:spcAft>
              <a:buClr>
                <a:schemeClr val="dk1"/>
              </a:buClr>
              <a:buSzPts val="2800"/>
              <a:buChar char="•"/>
            </a:pPr>
            <a:r>
              <a:rPr lang="en-US" sz="2800" dirty="0"/>
              <a:t>Participate in college activities like outcome assessment and program review </a:t>
            </a:r>
            <a:endParaRPr sz="2800" dirty="0"/>
          </a:p>
          <a:p>
            <a:pPr marL="228600" lvl="0" indent="-228600" algn="l" rtl="0">
              <a:lnSpc>
                <a:spcPct val="90000"/>
              </a:lnSpc>
              <a:spcBef>
                <a:spcPts val="1000"/>
              </a:spcBef>
              <a:spcAft>
                <a:spcPts val="0"/>
              </a:spcAft>
              <a:buClr>
                <a:schemeClr val="dk1"/>
              </a:buClr>
              <a:buSzPts val="2800"/>
              <a:buChar char="•"/>
            </a:pPr>
            <a:r>
              <a:rPr lang="en-US" sz="2800" dirty="0"/>
              <a:t>Ask for disaggregated data for CTE and Non-Credit students </a:t>
            </a:r>
            <a:endParaRPr sz="2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2EE2-5714-47A1-A1B8-8E27801A1A2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2356FE7-7EFA-4298-8C2F-073845646FF4}"/>
              </a:ext>
            </a:extLst>
          </p:cNvPr>
          <p:cNvSpPr>
            <a:spLocks noGrp="1"/>
          </p:cNvSpPr>
          <p:nvPr>
            <p:ph idx="1"/>
          </p:nvPr>
        </p:nvSpPr>
        <p:spPr/>
        <p:txBody>
          <a:bodyPr/>
          <a:lstStyle/>
          <a:p>
            <a:r>
              <a:rPr lang="en-US" sz="4000" dirty="0"/>
              <a:t>Questions?</a:t>
            </a:r>
          </a:p>
          <a:p>
            <a:endParaRPr lang="en-US" sz="4000" dirty="0"/>
          </a:p>
          <a:p>
            <a:r>
              <a:rPr lang="en-US" sz="4000" dirty="0"/>
              <a:t>                                          </a:t>
            </a:r>
            <a:r>
              <a:rPr lang="en-US" sz="4000" dirty="0">
                <a:hlinkClick r:id="rId2"/>
              </a:rPr>
              <a:t>info@asccc.org</a:t>
            </a:r>
            <a:endParaRPr lang="en-US" sz="4000" dirty="0"/>
          </a:p>
          <a:p>
            <a:endParaRPr lang="en-US" sz="4000" dirty="0"/>
          </a:p>
          <a:p>
            <a:endParaRPr lang="en-US" sz="4000" dirty="0"/>
          </a:p>
        </p:txBody>
      </p:sp>
      <p:sp>
        <p:nvSpPr>
          <p:cNvPr id="4" name="Slide Number Placeholder 3">
            <a:extLst>
              <a:ext uri="{FF2B5EF4-FFF2-40B4-BE49-F238E27FC236}">
                <a16:creationId xmlns:a16="http://schemas.microsoft.com/office/drawing/2014/main" id="{79EA63C5-DB13-422F-9208-11B03D055414}"/>
              </a:ext>
            </a:extLst>
          </p:cNvPr>
          <p:cNvSpPr>
            <a:spLocks noGrp="1"/>
          </p:cNvSpPr>
          <p:nvPr>
            <p:ph type="sldNum" sz="quarter" idx="10"/>
          </p:nvPr>
        </p:nvSpPr>
        <p:spPr/>
        <p:txBody>
          <a:bodyPr/>
          <a:lstStyle/>
          <a:p>
            <a:pPr>
              <a:defRPr/>
            </a:pPr>
            <a:fld id="{8E7112F3-EDBC-C34C-9442-87893BAF7381}" type="slidenum">
              <a:rPr lang="en-US" smtClean="0"/>
              <a:pPr>
                <a:defRPr/>
              </a:pPr>
              <a:t>26</a:t>
            </a:fld>
            <a:endParaRPr lang="en-US" dirty="0"/>
          </a:p>
        </p:txBody>
      </p:sp>
      <p:pic>
        <p:nvPicPr>
          <p:cNvPr id="6" name="Picture 5" descr="A picture containing vector graphics&#10;&#10;Description automatically generated">
            <a:extLst>
              <a:ext uri="{FF2B5EF4-FFF2-40B4-BE49-F238E27FC236}">
                <a16:creationId xmlns:a16="http://schemas.microsoft.com/office/drawing/2014/main" id="{4492763E-E06A-4A96-A140-1C7B8D394E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54362" y="3376376"/>
            <a:ext cx="2571749" cy="3428999"/>
          </a:xfrm>
          <a:prstGeom prst="rect">
            <a:avLst/>
          </a:prstGeom>
        </p:spPr>
      </p:pic>
      <p:sp>
        <p:nvSpPr>
          <p:cNvPr id="7" name="TextBox 6">
            <a:extLst>
              <a:ext uri="{FF2B5EF4-FFF2-40B4-BE49-F238E27FC236}">
                <a16:creationId xmlns:a16="http://schemas.microsoft.com/office/drawing/2014/main" id="{E1A8B3A6-433C-48BA-9074-B3F543311C40}"/>
              </a:ext>
            </a:extLst>
          </p:cNvPr>
          <p:cNvSpPr txBox="1"/>
          <p:nvPr/>
        </p:nvSpPr>
        <p:spPr>
          <a:xfrm>
            <a:off x="3524250" y="6951628"/>
            <a:ext cx="3280811" cy="230832"/>
          </a:xfrm>
          <a:prstGeom prst="rect">
            <a:avLst/>
          </a:prstGeom>
          <a:noFill/>
        </p:spPr>
        <p:txBody>
          <a:bodyPr wrap="square" rtlCol="0">
            <a:spAutoFit/>
          </a:bodyPr>
          <a:lstStyle/>
          <a:p>
            <a:r>
              <a:rPr lang="en-US" sz="900">
                <a:hlinkClick r:id="rId4" tooltip="https://pngimg.com/download/38188"/>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5883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400"/>
              <a:buFont typeface="Calibri"/>
              <a:buNone/>
            </a:pPr>
            <a:r>
              <a:rPr lang="en-US" sz="4400" dirty="0"/>
              <a:t>Presenters </a:t>
            </a:r>
          </a:p>
        </p:txBody>
      </p:sp>
      <p:sp>
        <p:nvSpPr>
          <p:cNvPr id="105" name="Slide Number Placeholder 4">
            <a:extLst>
              <a:ext uri="{FF2B5EF4-FFF2-40B4-BE49-F238E27FC236}">
                <a16:creationId xmlns:a16="http://schemas.microsoft.com/office/drawing/2014/main" id="{71D4D053-14E7-48C8-BFAE-E9631D00B30C}"/>
              </a:ext>
            </a:extLst>
          </p:cNvPr>
          <p:cNvSpPr>
            <a:spLocks noGrp="1"/>
          </p:cNvSpPr>
          <p:nvPr>
            <p:ph type="sldNum" sz="quarter" idx="10"/>
          </p:nvPr>
        </p:nvSpPr>
        <p:spPr>
          <a:xfrm>
            <a:off x="10437813" y="6356350"/>
            <a:ext cx="915987" cy="365125"/>
          </a:xfrm>
        </p:spPr>
        <p:txBody>
          <a:bodyPr/>
          <a:lstStyle/>
          <a:p>
            <a:pPr>
              <a:spcAft>
                <a:spcPts val="600"/>
              </a:spcAft>
              <a:defRPr/>
            </a:pPr>
            <a:fld id="{01C90F58-CCC4-014C-9F0D-4A5D97A4EAD3}" type="slidenum">
              <a:rPr lang="en-US" altLang="en-US"/>
              <a:pPr>
                <a:spcAft>
                  <a:spcPts val="600"/>
                </a:spcAft>
                <a:defRPr/>
              </a:pPr>
              <a:t>3</a:t>
            </a:fld>
            <a:endParaRPr lang="en-US" altLang="en-US"/>
          </a:p>
        </p:txBody>
      </p:sp>
      <p:graphicFrame>
        <p:nvGraphicFramePr>
          <p:cNvPr id="106" name="Google Shape;101;p15">
            <a:extLst>
              <a:ext uri="{FF2B5EF4-FFF2-40B4-BE49-F238E27FC236}">
                <a16:creationId xmlns:a16="http://schemas.microsoft.com/office/drawing/2014/main" id="{362159CD-BBA0-4C41-B5B7-DCFCFD3F7020}"/>
              </a:ext>
            </a:extLst>
          </p:cNvPr>
          <p:cNvGraphicFramePr>
            <a:graphicFrameLocks noGrp="1"/>
          </p:cNvGraphicFramePr>
          <p:nvPr>
            <p:ph sz="quarter" idx="4"/>
            <p:extLst>
              <p:ext uri="{D42A27DB-BD31-4B8C-83A1-F6EECF244321}">
                <p14:modId xmlns:p14="http://schemas.microsoft.com/office/powerpoint/2010/main" val="708145260"/>
              </p:ext>
            </p:extLst>
          </p:nvPr>
        </p:nvGraphicFramePr>
        <p:xfrm>
          <a:off x="1524001" y="1798320"/>
          <a:ext cx="9813140" cy="439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277650" y="365125"/>
            <a:ext cx="10046043" cy="9439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Acronym Bingo </a:t>
            </a:r>
            <a:endParaRPr dirty="0"/>
          </a:p>
        </p:txBody>
      </p:sp>
      <p:sp>
        <p:nvSpPr>
          <p:cNvPr id="107" name="Google Shape;107;p16"/>
          <p:cNvSpPr txBox="1">
            <a:spLocks noGrp="1"/>
          </p:cNvSpPr>
          <p:nvPr>
            <p:ph sz="half" idx="1"/>
          </p:nvPr>
        </p:nvSpPr>
        <p:spPr>
          <a:xfrm>
            <a:off x="1277650" y="1434164"/>
            <a:ext cx="10058400" cy="4783756"/>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110000"/>
              </a:lnSpc>
              <a:spcBef>
                <a:spcPts val="0"/>
              </a:spcBef>
              <a:spcAft>
                <a:spcPts val="0"/>
              </a:spcAft>
              <a:buClr>
                <a:srgbClr val="0070C0"/>
              </a:buClr>
              <a:buSzPct val="100000"/>
              <a:buFont typeface="Arial"/>
              <a:buChar char="•"/>
            </a:pPr>
            <a:r>
              <a:rPr lang="en-US" dirty="0">
                <a:latin typeface="Times New Roman"/>
                <a:ea typeface="Times New Roman"/>
                <a:cs typeface="Times New Roman"/>
                <a:sym typeface="Times New Roman"/>
              </a:rPr>
              <a:t>ACCJC – Accrediting Commission for Community and Junior Colleges</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WASC – Western Association of Schools and Colleges</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ISER – Institutional Self Evaluation Report</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QFE – Quality Focus Essay</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ER – Eligibility Requirement</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SLO – Student Learning Outcome</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USDE – United States Department of Education</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NACIQI – National Advisory Committee on Institutional Quality and Integrity</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CEO – Chief Executive Officer (College President or District Chancellor)</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CIO – Chief Instructional Officer (Vice President of Instruction or Academic Affairs)</a:t>
            </a:r>
            <a:endParaRPr dirty="0"/>
          </a:p>
          <a:p>
            <a:pPr marL="285750" lvl="0" indent="-285750" algn="l" rtl="0">
              <a:lnSpc>
                <a:spcPct val="110000"/>
              </a:lnSpc>
              <a:spcBef>
                <a:spcPts val="600"/>
              </a:spcBef>
              <a:spcAft>
                <a:spcPts val="0"/>
              </a:spcAft>
              <a:buClr>
                <a:srgbClr val="0070C0"/>
              </a:buClr>
              <a:buSzPct val="100000"/>
              <a:buFont typeface="Arial"/>
              <a:buChar char="•"/>
            </a:pPr>
            <a:r>
              <a:rPr lang="en-US" dirty="0">
                <a:latin typeface="Times New Roman"/>
                <a:ea typeface="Times New Roman"/>
                <a:cs typeface="Times New Roman"/>
                <a:sym typeface="Times New Roman"/>
              </a:rPr>
              <a:t>CBO – Chief Business Officer (Vice President of Administration)</a:t>
            </a:r>
            <a:endParaRPr dirty="0"/>
          </a:p>
          <a:p>
            <a:pPr marL="285750" lvl="0" indent="-147955" algn="l" rtl="0">
              <a:lnSpc>
                <a:spcPct val="110000"/>
              </a:lnSpc>
              <a:spcBef>
                <a:spcPts val="600"/>
              </a:spcBef>
              <a:spcAft>
                <a:spcPts val="0"/>
              </a:spcAft>
              <a:buClr>
                <a:srgbClr val="0070C0"/>
              </a:buClr>
              <a:buSzPct val="100000"/>
              <a:buFont typeface="Arial"/>
              <a:buNone/>
            </a:pPr>
            <a:endParaRPr dirty="0">
              <a:latin typeface="Times New Roman"/>
              <a:ea typeface="Times New Roman"/>
              <a:cs typeface="Times New Roman"/>
              <a:sym typeface="Times New Roman"/>
            </a:endParaRPr>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dirty="0">
                <a:solidFill>
                  <a:srgbClr val="0070C0"/>
                </a:solidFill>
                <a:latin typeface="Times New Roman"/>
                <a:ea typeface="Times New Roman"/>
                <a:cs typeface="Times New Roman"/>
                <a:sym typeface="Times New Roman"/>
              </a:rPr>
              <a:t>What is Accreditation?</a:t>
            </a:r>
            <a:endParaRPr sz="4400" dirty="0"/>
          </a:p>
        </p:txBody>
      </p:sp>
      <p:sp>
        <p:nvSpPr>
          <p:cNvPr id="113" name="Google Shape;113;p1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640080" lvl="1" indent="-457200" algn="l" rtl="0">
              <a:lnSpc>
                <a:spcPct val="100000"/>
              </a:lnSpc>
              <a:spcBef>
                <a:spcPts val="0"/>
              </a:spcBef>
              <a:spcAft>
                <a:spcPts val="0"/>
              </a:spcAft>
              <a:buClr>
                <a:srgbClr val="0070C0"/>
              </a:buClr>
              <a:buSzPts val="3600"/>
              <a:buChar char="•"/>
            </a:pPr>
            <a:r>
              <a:rPr lang="en-US" sz="3600" dirty="0">
                <a:latin typeface="Times New Roman"/>
                <a:ea typeface="Times New Roman"/>
                <a:cs typeface="Times New Roman"/>
                <a:sym typeface="Times New Roman"/>
              </a:rPr>
              <a:t>ACCJC</a:t>
            </a:r>
            <a:endParaRPr dirty="0"/>
          </a:p>
          <a:p>
            <a:pPr marL="1097280" lvl="2" indent="-457200" algn="l" rtl="0">
              <a:lnSpc>
                <a:spcPct val="100000"/>
              </a:lnSpc>
              <a:spcBef>
                <a:spcPts val="600"/>
              </a:spcBef>
              <a:spcAft>
                <a:spcPts val="0"/>
              </a:spcAft>
              <a:buClr>
                <a:srgbClr val="0070C0"/>
              </a:buClr>
              <a:buSzPts val="3200"/>
              <a:buChar char="•"/>
            </a:pPr>
            <a:r>
              <a:rPr lang="en-US" sz="3200" dirty="0">
                <a:latin typeface="Times New Roman"/>
                <a:ea typeface="Times New Roman"/>
                <a:cs typeface="Times New Roman"/>
                <a:sym typeface="Times New Roman"/>
              </a:rPr>
              <a:t>Accredits community colleges and other associate degree granting institutions – these institutions may offer a baccalaureate program</a:t>
            </a:r>
            <a:endParaRPr dirty="0"/>
          </a:p>
          <a:p>
            <a:pPr marL="1097280" lvl="2" indent="-254000" algn="l" rtl="0">
              <a:lnSpc>
                <a:spcPct val="100000"/>
              </a:lnSpc>
              <a:spcBef>
                <a:spcPts val="600"/>
              </a:spcBef>
              <a:spcAft>
                <a:spcPts val="0"/>
              </a:spcAft>
              <a:buClr>
                <a:srgbClr val="0070C0"/>
              </a:buClr>
              <a:buSzPts val="3200"/>
              <a:buNone/>
            </a:pPr>
            <a:endParaRPr sz="3200" dirty="0">
              <a:latin typeface="Times New Roman"/>
              <a:ea typeface="Times New Roman"/>
              <a:cs typeface="Times New Roman"/>
              <a:sym typeface="Times New Roman"/>
            </a:endParaRPr>
          </a:p>
          <a:p>
            <a:pPr marL="640080" lvl="1" indent="-457200" algn="l" rtl="0">
              <a:lnSpc>
                <a:spcPct val="100000"/>
              </a:lnSpc>
              <a:spcBef>
                <a:spcPts val="600"/>
              </a:spcBef>
              <a:spcAft>
                <a:spcPts val="0"/>
              </a:spcAft>
              <a:buClr>
                <a:srgbClr val="0070C0"/>
              </a:buClr>
              <a:buSzPts val="3600"/>
              <a:buChar char="•"/>
            </a:pPr>
            <a:r>
              <a:rPr lang="en-US" sz="3600" dirty="0">
                <a:latin typeface="Times New Roman"/>
                <a:ea typeface="Times New Roman"/>
                <a:cs typeface="Times New Roman"/>
                <a:sym typeface="Times New Roman"/>
              </a:rPr>
              <a:t>Website: </a:t>
            </a:r>
            <a:r>
              <a:rPr lang="en-US" sz="3600" u="sng" dirty="0">
                <a:solidFill>
                  <a:schemeClr val="hlink"/>
                </a:solidFill>
                <a:latin typeface="Times New Roman"/>
                <a:ea typeface="Times New Roman"/>
                <a:cs typeface="Times New Roman"/>
                <a:sym typeface="Times New Roman"/>
                <a:hlinkClick r:id="rId3"/>
              </a:rPr>
              <a:t>https://accjc.org</a:t>
            </a:r>
            <a:r>
              <a:rPr lang="en-US" sz="3600" dirty="0">
                <a:latin typeface="Times New Roman"/>
                <a:ea typeface="Times New Roman"/>
                <a:cs typeface="Times New Roman"/>
                <a:sym typeface="Times New Roman"/>
              </a:rPr>
              <a:t> </a:t>
            </a:r>
            <a:endParaRPr dirty="0"/>
          </a:p>
          <a:p>
            <a:pPr marL="228600" lvl="0" indent="-50800" algn="l" rtl="0">
              <a:lnSpc>
                <a:spcPct val="90000"/>
              </a:lnSpc>
              <a:spcBef>
                <a:spcPts val="1600"/>
              </a:spcBef>
              <a:spcAft>
                <a:spcPts val="0"/>
              </a:spcAft>
              <a:buClr>
                <a:schemeClr val="dk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800"/>
              <a:buFont typeface="Times New Roman"/>
              <a:buNone/>
            </a:pPr>
            <a:r>
              <a:rPr lang="en-US" sz="4800" b="1" dirty="0">
                <a:solidFill>
                  <a:srgbClr val="0070C0"/>
                </a:solidFill>
                <a:latin typeface="Times New Roman"/>
                <a:ea typeface="Times New Roman"/>
                <a:cs typeface="Times New Roman"/>
                <a:sym typeface="Times New Roman"/>
              </a:rPr>
              <a:t>What is Accreditation?</a:t>
            </a:r>
            <a:endParaRPr dirty="0"/>
          </a:p>
        </p:txBody>
      </p:sp>
      <p:sp>
        <p:nvSpPr>
          <p:cNvPr id="119" name="Google Shape;119;p1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70C0"/>
              </a:buClr>
              <a:buSzPts val="2800"/>
              <a:buChar char="•"/>
            </a:pPr>
            <a:r>
              <a:rPr lang="en-US" sz="3200" dirty="0">
                <a:latin typeface="Times New Roman"/>
                <a:ea typeface="Times New Roman"/>
                <a:cs typeface="Times New Roman"/>
                <a:sym typeface="Times New Roman"/>
              </a:rPr>
              <a:t>Quality assurance through external peer review</a:t>
            </a:r>
            <a:endParaRPr sz="3200" dirty="0"/>
          </a:p>
          <a:p>
            <a:pPr marL="228600" lvl="0" indent="-228600" algn="l" rtl="0">
              <a:lnSpc>
                <a:spcPct val="90000"/>
              </a:lnSpc>
              <a:spcBef>
                <a:spcPts val="1000"/>
              </a:spcBef>
              <a:spcAft>
                <a:spcPts val="0"/>
              </a:spcAft>
              <a:buClr>
                <a:srgbClr val="0070C0"/>
              </a:buClr>
              <a:buSzPts val="2800"/>
              <a:buChar char="•"/>
            </a:pPr>
            <a:r>
              <a:rPr lang="en-US" sz="3200" dirty="0">
                <a:latin typeface="Times New Roman"/>
                <a:ea typeface="Times New Roman"/>
                <a:cs typeface="Times New Roman"/>
                <a:sym typeface="Times New Roman"/>
              </a:rPr>
              <a:t>Assurance that students and employers can trust the quality of the education received</a:t>
            </a:r>
            <a:endParaRPr sz="3200" dirty="0"/>
          </a:p>
          <a:p>
            <a:pPr marL="228600" lvl="0" indent="-228600" algn="l" rtl="0">
              <a:lnSpc>
                <a:spcPct val="90000"/>
              </a:lnSpc>
              <a:spcBef>
                <a:spcPts val="1000"/>
              </a:spcBef>
              <a:spcAft>
                <a:spcPts val="0"/>
              </a:spcAft>
              <a:buClr>
                <a:srgbClr val="0070C0"/>
              </a:buClr>
              <a:buSzPts val="2800"/>
              <a:buChar char="•"/>
            </a:pPr>
            <a:r>
              <a:rPr lang="en-US" sz="3200" dirty="0">
                <a:latin typeface="Times New Roman"/>
                <a:ea typeface="Times New Roman"/>
                <a:cs typeface="Times New Roman"/>
                <a:sym typeface="Times New Roman"/>
              </a:rPr>
              <a:t>Some (most) universities accept only academic credits/degrees from regional or national accredited institutions</a:t>
            </a:r>
            <a:endParaRPr sz="3200" dirty="0"/>
          </a:p>
          <a:p>
            <a:pPr marL="228600" lvl="0" indent="-50800" algn="l" rtl="0">
              <a:lnSpc>
                <a:spcPct val="110000"/>
              </a:lnSpc>
              <a:spcBef>
                <a:spcPts val="600"/>
              </a:spcBef>
              <a:spcAft>
                <a:spcPts val="0"/>
              </a:spcAft>
              <a:buClr>
                <a:srgbClr val="0070C0"/>
              </a:buClr>
              <a:buSzPts val="2800"/>
              <a:buFont typeface="Arial"/>
              <a:buNone/>
            </a:pPr>
            <a:endParaRPr dirty="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5400"/>
              <a:buFont typeface="Times New Roman"/>
              <a:buNone/>
            </a:pPr>
            <a:r>
              <a:rPr lang="en-US" sz="4800" b="1" dirty="0">
                <a:solidFill>
                  <a:srgbClr val="0070C0"/>
                </a:solidFill>
                <a:latin typeface="Times New Roman"/>
                <a:ea typeface="Times New Roman"/>
                <a:cs typeface="Times New Roman"/>
                <a:sym typeface="Times New Roman"/>
              </a:rPr>
              <a:t>What is Accreditation?</a:t>
            </a:r>
            <a:endParaRPr sz="3200" dirty="0"/>
          </a:p>
        </p:txBody>
      </p:sp>
      <p:sp>
        <p:nvSpPr>
          <p:cNvPr id="127" name="Google Shape;127;p1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Clr>
                <a:srgbClr val="0070C0"/>
              </a:buClr>
              <a:buSzPts val="2800"/>
              <a:buFont typeface="Arial"/>
              <a:buChar char="•"/>
            </a:pPr>
            <a:r>
              <a:rPr lang="en-US" sz="2800" dirty="0">
                <a:latin typeface="Times New Roman"/>
                <a:ea typeface="Times New Roman"/>
                <a:cs typeface="Times New Roman"/>
                <a:sym typeface="Times New Roman"/>
              </a:rPr>
              <a:t>Accreditors—private educational organizations (nongovernmental) </a:t>
            </a:r>
            <a:endParaRPr sz="2800" dirty="0"/>
          </a:p>
          <a:p>
            <a:pPr marL="285750" lvl="0" indent="-285750" algn="l" rtl="0">
              <a:lnSpc>
                <a:spcPct val="110000"/>
              </a:lnSpc>
              <a:spcBef>
                <a:spcPts val="600"/>
              </a:spcBef>
              <a:spcAft>
                <a:spcPts val="0"/>
              </a:spcAft>
              <a:buClr>
                <a:srgbClr val="0070C0"/>
              </a:buClr>
              <a:buSzPts val="2800"/>
              <a:buFont typeface="Arial"/>
              <a:buChar char="•"/>
            </a:pPr>
            <a:r>
              <a:rPr lang="en-US" sz="2800" dirty="0">
                <a:latin typeface="Times New Roman"/>
                <a:ea typeface="Times New Roman"/>
                <a:cs typeface="Times New Roman"/>
                <a:sym typeface="Times New Roman"/>
              </a:rPr>
              <a:t>Voluntary, Non-Governmental—Colleges must be regionally or nationally accredited to qualify for federal financial aid</a:t>
            </a:r>
            <a:endParaRPr sz="2800" dirty="0"/>
          </a:p>
          <a:p>
            <a:pPr marL="285750" lvl="0" indent="-285750" algn="l" rtl="0">
              <a:lnSpc>
                <a:spcPct val="110000"/>
              </a:lnSpc>
              <a:spcBef>
                <a:spcPts val="600"/>
              </a:spcBef>
              <a:spcAft>
                <a:spcPts val="0"/>
              </a:spcAft>
              <a:buClr>
                <a:srgbClr val="0070C0"/>
              </a:buClr>
              <a:buSzPts val="2800"/>
              <a:buFont typeface="Arial"/>
              <a:buChar char="•"/>
            </a:pPr>
            <a:r>
              <a:rPr lang="en-US" sz="2800" dirty="0">
                <a:latin typeface="Times New Roman"/>
                <a:ea typeface="Times New Roman"/>
                <a:cs typeface="Times New Roman"/>
                <a:sym typeface="Times New Roman"/>
              </a:rPr>
              <a:t>Must be authorized to operate by the USDE</a:t>
            </a:r>
            <a:endParaRPr sz="2800" dirty="0"/>
          </a:p>
          <a:p>
            <a:pPr marL="285750" lvl="0" indent="-285750" algn="l" rtl="0">
              <a:lnSpc>
                <a:spcPct val="110000"/>
              </a:lnSpc>
              <a:spcBef>
                <a:spcPts val="600"/>
              </a:spcBef>
              <a:spcAft>
                <a:spcPts val="0"/>
              </a:spcAft>
              <a:buClr>
                <a:srgbClr val="0070C0"/>
              </a:buClr>
              <a:buSzPts val="2800"/>
              <a:buFont typeface="Arial"/>
              <a:buChar char="•"/>
            </a:pPr>
            <a:r>
              <a:rPr lang="en-US" sz="2800" dirty="0">
                <a:latin typeface="Times New Roman"/>
                <a:ea typeface="Times New Roman"/>
                <a:cs typeface="Times New Roman"/>
                <a:sym typeface="Times New Roman"/>
              </a:rPr>
              <a:t>NACIQI provides recommendations on accrediting agencies to the USDE</a:t>
            </a:r>
            <a:endParaRPr sz="2800" dirty="0"/>
          </a:p>
        </p:txBody>
      </p:sp>
      <p:sp>
        <p:nvSpPr>
          <p:cNvPr id="126" name="Google Shape;126;p19"/>
          <p:cNvSpPr txBox="1"/>
          <p:nvPr/>
        </p:nvSpPr>
        <p:spPr>
          <a:xfrm>
            <a:off x="2438400" y="4876801"/>
            <a:ext cx="7315200" cy="519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0" i="0" u="none" strike="noStrike" cap="none">
              <a:solidFill>
                <a:schemeClr val="dk1"/>
              </a:solidFill>
              <a:latin typeface="Arial"/>
              <a:ea typeface="Arial"/>
              <a:cs typeface="Arial"/>
              <a:sym typeface="Arial"/>
            </a:endParaRPr>
          </a:p>
        </p:txBody>
      </p:sp>
      <p:sp>
        <p:nvSpPr>
          <p:cNvPr id="128" name="Google Shape;128;p19"/>
          <p:cNvSpPr txBox="1"/>
          <p:nvPr/>
        </p:nvSpPr>
        <p:spPr>
          <a:xfrm>
            <a:off x="6372224" y="1690688"/>
            <a:ext cx="5505451" cy="5038725"/>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rgbClr val="0070C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ppt_w</p:attrName>
                                        </p:attrNameLst>
                                      </p:cBhvr>
                                      <p:tavLst>
                                        <p:tav tm="0">
                                          <p:val>
                                            <p:strVal val="0"/>
                                          </p:val>
                                        </p:tav>
                                        <p:tav tm="100000">
                                          <p:val>
                                            <p:strVal val="#ppt_w"/>
                                          </p:val>
                                        </p:tav>
                                      </p:tavLst>
                                    </p:anim>
                                    <p:anim calcmode="lin" valueType="num">
                                      <p:cBhvr additive="base">
                                        <p:cTn id="8" dur="5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sz="4800" b="1" dirty="0">
                <a:solidFill>
                  <a:srgbClr val="0070C0"/>
                </a:solidFill>
                <a:latin typeface="Times New Roman"/>
                <a:ea typeface="Times New Roman"/>
                <a:cs typeface="Times New Roman"/>
                <a:sym typeface="Times New Roman"/>
              </a:rPr>
              <a:t>What is Accreditation?</a:t>
            </a:r>
            <a:endParaRPr sz="4800" dirty="0"/>
          </a:p>
        </p:txBody>
      </p:sp>
      <p:sp>
        <p:nvSpPr>
          <p:cNvPr id="135" name="Google Shape;135;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70C0"/>
              </a:buClr>
              <a:buSzPts val="2800"/>
              <a:buChar char="•"/>
            </a:pPr>
            <a:r>
              <a:rPr lang="en-US" dirty="0">
                <a:latin typeface="Times New Roman"/>
                <a:ea typeface="Times New Roman"/>
                <a:cs typeface="Times New Roman"/>
                <a:sym typeface="Times New Roman"/>
              </a:rPr>
              <a:t>Institutional Accreditors </a:t>
            </a:r>
            <a:endParaRPr dirty="0"/>
          </a:p>
          <a:p>
            <a:pPr marL="685800" lvl="1" indent="-228600" algn="l" rtl="0">
              <a:lnSpc>
                <a:spcPct val="90000"/>
              </a:lnSpc>
              <a:spcBef>
                <a:spcPts val="500"/>
              </a:spcBef>
              <a:spcAft>
                <a:spcPts val="0"/>
              </a:spcAft>
              <a:buClr>
                <a:srgbClr val="0070C0"/>
              </a:buClr>
              <a:buSzPts val="2400"/>
              <a:buChar char="•"/>
            </a:pPr>
            <a:r>
              <a:rPr lang="en-US" b="1" dirty="0">
                <a:latin typeface="Times New Roman"/>
                <a:ea typeface="Times New Roman"/>
                <a:cs typeface="Times New Roman"/>
                <a:sym typeface="Times New Roman"/>
              </a:rPr>
              <a:t>Regional</a:t>
            </a:r>
            <a:r>
              <a:rPr lang="en-US" dirty="0">
                <a:latin typeface="Times New Roman"/>
                <a:ea typeface="Times New Roman"/>
                <a:cs typeface="Times New Roman"/>
                <a:sym typeface="Times New Roman"/>
              </a:rPr>
              <a:t>: includes ACCJC, ACS WASC, WSCUC</a:t>
            </a:r>
            <a:endParaRPr dirty="0"/>
          </a:p>
          <a:p>
            <a:pPr marL="685800" lvl="1" indent="-228600" algn="l" rtl="0">
              <a:lnSpc>
                <a:spcPct val="90000"/>
              </a:lnSpc>
              <a:spcBef>
                <a:spcPts val="500"/>
              </a:spcBef>
              <a:spcAft>
                <a:spcPts val="0"/>
              </a:spcAft>
              <a:buClr>
                <a:srgbClr val="0070C0"/>
              </a:buClr>
              <a:buSzPts val="2400"/>
              <a:buChar char="•"/>
            </a:pPr>
            <a:r>
              <a:rPr lang="en-US" b="1" dirty="0">
                <a:latin typeface="Times New Roman"/>
                <a:ea typeface="Times New Roman"/>
                <a:cs typeface="Times New Roman"/>
                <a:sym typeface="Times New Roman"/>
              </a:rPr>
              <a:t>National</a:t>
            </a:r>
            <a:r>
              <a:rPr lang="en-US" dirty="0">
                <a:latin typeface="Times New Roman"/>
                <a:ea typeface="Times New Roman"/>
                <a:cs typeface="Times New Roman"/>
                <a:sym typeface="Times New Roman"/>
              </a:rPr>
              <a:t>: includes DEAC</a:t>
            </a:r>
            <a:endParaRPr dirty="0"/>
          </a:p>
          <a:p>
            <a:pPr marL="685800" lvl="1" indent="-228600" algn="l" rtl="0">
              <a:lnSpc>
                <a:spcPct val="90000"/>
              </a:lnSpc>
              <a:spcBef>
                <a:spcPts val="500"/>
              </a:spcBef>
              <a:spcAft>
                <a:spcPts val="0"/>
              </a:spcAft>
              <a:buClr>
                <a:srgbClr val="0070C0"/>
              </a:buClr>
              <a:buSzPts val="2400"/>
              <a:buChar char="•"/>
            </a:pPr>
            <a:r>
              <a:rPr lang="en-US" dirty="0">
                <a:latin typeface="Times New Roman"/>
                <a:ea typeface="Times New Roman"/>
                <a:cs typeface="Times New Roman"/>
                <a:sym typeface="Times New Roman"/>
              </a:rPr>
              <a:t>Voluntary, but required for institutions to be eligible to receive federal financial aid</a:t>
            </a:r>
            <a:endParaRPr dirty="0"/>
          </a:p>
          <a:p>
            <a:pPr marL="228600" lvl="0" indent="-228600" algn="l" rtl="0">
              <a:lnSpc>
                <a:spcPct val="90000"/>
              </a:lnSpc>
              <a:spcBef>
                <a:spcPts val="1000"/>
              </a:spcBef>
              <a:spcAft>
                <a:spcPts val="0"/>
              </a:spcAft>
              <a:buClr>
                <a:srgbClr val="0070C0"/>
              </a:buClr>
              <a:buSzPts val="2800"/>
              <a:buChar char="•"/>
            </a:pPr>
            <a:r>
              <a:rPr lang="en-US" b="1" dirty="0">
                <a:latin typeface="Times New Roman"/>
                <a:ea typeface="Times New Roman"/>
                <a:cs typeface="Times New Roman"/>
                <a:sym typeface="Times New Roman"/>
              </a:rPr>
              <a:t>Programmatic</a:t>
            </a:r>
            <a:r>
              <a:rPr lang="en-US" dirty="0">
                <a:latin typeface="Times New Roman"/>
                <a:ea typeface="Times New Roman"/>
                <a:cs typeface="Times New Roman"/>
                <a:sym typeface="Times New Roman"/>
              </a:rPr>
              <a:t> or Specialized Accreditors </a:t>
            </a:r>
            <a:endParaRPr dirty="0"/>
          </a:p>
          <a:p>
            <a:pPr marL="685800" lvl="1" indent="-228600" algn="l" rtl="0">
              <a:lnSpc>
                <a:spcPct val="90000"/>
              </a:lnSpc>
              <a:spcBef>
                <a:spcPts val="500"/>
              </a:spcBef>
              <a:spcAft>
                <a:spcPts val="0"/>
              </a:spcAft>
              <a:buClr>
                <a:srgbClr val="0070C0"/>
              </a:buClr>
              <a:buSzPts val="2400"/>
              <a:buChar char="•"/>
            </a:pPr>
            <a:r>
              <a:rPr lang="en-US" dirty="0">
                <a:latin typeface="Times New Roman"/>
                <a:ea typeface="Times New Roman"/>
                <a:cs typeface="Times New Roman"/>
                <a:sym typeface="Times New Roman"/>
              </a:rPr>
              <a:t>Dental, Nursing, Funeral Services, and more</a:t>
            </a:r>
            <a:endParaRPr dirty="0"/>
          </a:p>
          <a:p>
            <a:pPr marL="685800" lvl="1" indent="-228600" algn="l" rtl="0">
              <a:lnSpc>
                <a:spcPct val="90000"/>
              </a:lnSpc>
              <a:spcBef>
                <a:spcPts val="500"/>
              </a:spcBef>
              <a:spcAft>
                <a:spcPts val="0"/>
              </a:spcAft>
              <a:buClr>
                <a:srgbClr val="0070C0"/>
              </a:buClr>
              <a:buSzPts val="2400"/>
              <a:buChar char="•"/>
            </a:pPr>
            <a:r>
              <a:rPr lang="en-US" dirty="0">
                <a:latin typeface="Times New Roman"/>
                <a:ea typeface="Times New Roman"/>
                <a:cs typeface="Times New Roman"/>
                <a:sym typeface="Times New Roman"/>
              </a:rPr>
              <a:t>Institutional accreditation is usually needed as well to be eligible to receive federal financial aid</a:t>
            </a:r>
            <a:endParaRPr dirty="0"/>
          </a:p>
          <a:p>
            <a:pPr marL="228600" lvl="0" indent="-50800" algn="l" rtl="0">
              <a:lnSpc>
                <a:spcPct val="90000"/>
              </a:lnSpc>
              <a:spcBef>
                <a:spcPts val="1000"/>
              </a:spcBef>
              <a:spcAft>
                <a:spcPts val="0"/>
              </a:spcAft>
              <a:buClr>
                <a:srgbClr val="0070C0"/>
              </a:buClr>
              <a:buSzPts val="2800"/>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rgbClr val="0070C0"/>
              </a:buClr>
              <a:buSzPts val="2800"/>
              <a:buNone/>
            </a:pPr>
            <a:endParaRPr dirty="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1277650" y="365126"/>
            <a:ext cx="10046043" cy="9824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Times New Roman"/>
              <a:buNone/>
            </a:pPr>
            <a:r>
              <a:rPr lang="en-US" b="1">
                <a:solidFill>
                  <a:srgbClr val="0070C0"/>
                </a:solidFill>
                <a:latin typeface="Times New Roman"/>
                <a:ea typeface="Times New Roman"/>
                <a:cs typeface="Times New Roman"/>
                <a:sym typeface="Times New Roman"/>
              </a:rPr>
              <a:t>Career Education Program Accreditation</a:t>
            </a:r>
            <a:endParaRPr/>
          </a:p>
        </p:txBody>
      </p:sp>
      <p:sp>
        <p:nvSpPr>
          <p:cNvPr id="142" name="Google Shape;142;p21"/>
          <p:cNvSpPr txBox="1">
            <a:spLocks noGrp="1"/>
          </p:cNvSpPr>
          <p:nvPr>
            <p:ph sz="half" idx="1"/>
          </p:nvPr>
        </p:nvSpPr>
        <p:spPr>
          <a:xfrm>
            <a:off x="1277650" y="1347539"/>
            <a:ext cx="10058400" cy="48703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70C0"/>
              </a:buClr>
              <a:buSzPts val="2800"/>
              <a:buChar char="•"/>
            </a:pPr>
            <a:r>
              <a:rPr lang="en-US" sz="2600" dirty="0">
                <a:latin typeface="Times New Roman"/>
                <a:ea typeface="Times New Roman"/>
                <a:cs typeface="Times New Roman"/>
                <a:sym typeface="Times New Roman"/>
              </a:rPr>
              <a:t>49 Specialized (Programmatic) Accreditors</a:t>
            </a:r>
            <a:endParaRPr sz="2600" dirty="0"/>
          </a:p>
          <a:p>
            <a:pPr marL="228600" lvl="0" indent="-228600" algn="l" rtl="0">
              <a:lnSpc>
                <a:spcPct val="90000"/>
              </a:lnSpc>
              <a:spcBef>
                <a:spcPts val="1000"/>
              </a:spcBef>
              <a:spcAft>
                <a:spcPts val="0"/>
              </a:spcAft>
              <a:buClr>
                <a:srgbClr val="0070C0"/>
              </a:buClr>
              <a:buSzPts val="2800"/>
              <a:buChar char="•"/>
            </a:pPr>
            <a:r>
              <a:rPr lang="en-US" sz="2600" dirty="0">
                <a:latin typeface="Times New Roman"/>
                <a:ea typeface="Times New Roman"/>
                <a:cs typeface="Times New Roman"/>
                <a:sym typeface="Times New Roman"/>
              </a:rPr>
              <a:t>Some programmatic accreditors may be recognized for the accreditation of freestanding, single purpose institutions in addition to the accreditation of specialized programs at larger institutions.</a:t>
            </a:r>
            <a:endParaRPr sz="2600" dirty="0"/>
          </a:p>
          <a:p>
            <a:pPr marL="228600" lvl="0" indent="-228600" algn="l" rtl="0">
              <a:lnSpc>
                <a:spcPct val="90000"/>
              </a:lnSpc>
              <a:spcBef>
                <a:spcPts val="1000"/>
              </a:spcBef>
              <a:spcAft>
                <a:spcPts val="0"/>
              </a:spcAft>
              <a:buClr>
                <a:srgbClr val="0070C0"/>
              </a:buClr>
              <a:buSzPts val="2800"/>
              <a:buChar char="•"/>
            </a:pPr>
            <a:r>
              <a:rPr lang="en-US" sz="2600" dirty="0">
                <a:latin typeface="Times New Roman"/>
                <a:ea typeface="Times New Roman"/>
                <a:cs typeface="Times New Roman"/>
                <a:sym typeface="Times New Roman"/>
              </a:rPr>
              <a:t>Examples of specific programmatic accreditation bodies: </a:t>
            </a:r>
            <a:endParaRPr sz="2600" dirty="0"/>
          </a:p>
          <a:p>
            <a:pPr marL="685800" lvl="1" indent="-228600" algn="l" rtl="0">
              <a:lnSpc>
                <a:spcPct val="90000"/>
              </a:lnSpc>
              <a:spcBef>
                <a:spcPts val="500"/>
              </a:spcBef>
              <a:spcAft>
                <a:spcPts val="0"/>
              </a:spcAft>
              <a:buClr>
                <a:srgbClr val="0070C0"/>
              </a:buClr>
              <a:buSzPts val="2400"/>
              <a:buChar char="•"/>
            </a:pPr>
            <a:r>
              <a:rPr lang="en-US" sz="2600" dirty="0">
                <a:latin typeface="Times New Roman"/>
                <a:ea typeface="Times New Roman"/>
                <a:cs typeface="Times New Roman"/>
                <a:sym typeface="Times New Roman"/>
              </a:rPr>
              <a:t>Commission on Accreditation in Physical Therapy Education (COPTE)</a:t>
            </a:r>
            <a:endParaRPr sz="2600" dirty="0"/>
          </a:p>
          <a:p>
            <a:pPr marL="685800" lvl="1" indent="-228600" algn="l" rtl="0">
              <a:lnSpc>
                <a:spcPct val="90000"/>
              </a:lnSpc>
              <a:spcBef>
                <a:spcPts val="500"/>
              </a:spcBef>
              <a:spcAft>
                <a:spcPts val="0"/>
              </a:spcAft>
              <a:buClr>
                <a:srgbClr val="0070C0"/>
              </a:buClr>
              <a:buSzPts val="2400"/>
              <a:buChar char="•"/>
            </a:pPr>
            <a:r>
              <a:rPr lang="en-US" sz="2600" dirty="0">
                <a:latin typeface="Times New Roman"/>
                <a:ea typeface="Times New Roman"/>
                <a:cs typeface="Times New Roman"/>
                <a:sym typeface="Times New Roman"/>
              </a:rPr>
              <a:t>Commission on Dental Accreditation (CODA)</a:t>
            </a:r>
            <a:endParaRPr sz="2600" dirty="0"/>
          </a:p>
          <a:p>
            <a:pPr marL="685800" lvl="1" indent="-228600" algn="l" rtl="0">
              <a:lnSpc>
                <a:spcPct val="90000"/>
              </a:lnSpc>
              <a:spcBef>
                <a:spcPts val="500"/>
              </a:spcBef>
              <a:spcAft>
                <a:spcPts val="0"/>
              </a:spcAft>
              <a:buClr>
                <a:srgbClr val="0070C0"/>
              </a:buClr>
              <a:buSzPts val="2400"/>
              <a:buChar char="•"/>
            </a:pPr>
            <a:r>
              <a:rPr lang="en-US" sz="2600" dirty="0">
                <a:latin typeface="Times New Roman"/>
                <a:ea typeface="Times New Roman"/>
                <a:cs typeface="Times New Roman"/>
                <a:sym typeface="Times New Roman"/>
              </a:rPr>
              <a:t>Accreditation Council for Occupational Therapy Education (ACOTE)</a:t>
            </a:r>
            <a:endParaRPr sz="2600" dirty="0"/>
          </a:p>
          <a:p>
            <a:pPr marL="685800" lvl="1" indent="-228600" algn="l" rtl="0">
              <a:lnSpc>
                <a:spcPct val="90000"/>
              </a:lnSpc>
              <a:spcBef>
                <a:spcPts val="500"/>
              </a:spcBef>
              <a:spcAft>
                <a:spcPts val="0"/>
              </a:spcAft>
              <a:buClr>
                <a:srgbClr val="0070C0"/>
              </a:buClr>
              <a:buSzPts val="2400"/>
              <a:buChar char="•"/>
            </a:pPr>
            <a:r>
              <a:rPr lang="en-US" sz="2600" dirty="0">
                <a:latin typeface="Times New Roman"/>
                <a:ea typeface="Times New Roman"/>
                <a:cs typeface="Times New Roman"/>
                <a:sym typeface="Times New Roman"/>
              </a:rPr>
              <a:t>American Board of Funeral Service Education (ABFSE)</a:t>
            </a:r>
            <a:endParaRPr sz="2600" dirty="0"/>
          </a:p>
          <a:p>
            <a:pPr marL="685800" lvl="1" indent="-228600" algn="l" rtl="0">
              <a:lnSpc>
                <a:spcPct val="90000"/>
              </a:lnSpc>
              <a:spcBef>
                <a:spcPts val="500"/>
              </a:spcBef>
              <a:spcAft>
                <a:spcPts val="0"/>
              </a:spcAft>
              <a:buClr>
                <a:srgbClr val="0070C0"/>
              </a:buClr>
              <a:buSzPts val="2400"/>
              <a:buChar char="•"/>
            </a:pPr>
            <a:r>
              <a:rPr lang="en-US" sz="2600" dirty="0">
                <a:latin typeface="Times New Roman"/>
                <a:ea typeface="Times New Roman"/>
                <a:cs typeface="Times New Roman"/>
                <a:sym typeface="Times New Roman"/>
              </a:rPr>
              <a:t>And more…</a:t>
            </a:r>
            <a:endParaRPr sz="2600" dirty="0"/>
          </a:p>
        </p:txBody>
      </p:sp>
    </p:spTree>
  </p:cSld>
  <p:clrMapOvr>
    <a:masterClrMapping/>
  </p:clrMapOvr>
</p:sld>
</file>

<file path=ppt/theme/theme1.xml><?xml version="1.0" encoding="utf-8"?>
<a:theme xmlns:a="http://schemas.openxmlformats.org/drawingml/2006/main" name="ASCCC Curriculum Inst. 2020 Theme">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NEI 2021 ppt template 1.potx  -  Compatibility Mode" id="{486BDE75-93A8-4805-A1F6-9BDE555B7C82}" vid="{F5F748F2-9F0F-4FC1-A662-1B8DC738C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CNEI 2021 ppt template 1</Template>
  <TotalTime>247</TotalTime>
  <Words>1592</Words>
  <Application>Microsoft Office PowerPoint</Application>
  <PresentationFormat>Widescreen</PresentationFormat>
  <Paragraphs>165</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Palatino</vt:lpstr>
      <vt:lpstr>Times New Roman</vt:lpstr>
      <vt:lpstr>ASCCC Curriculum Inst. 2020 Theme</vt:lpstr>
      <vt:lpstr>Accreditation Basics for CTE,  Noncredit and Adult Education</vt:lpstr>
      <vt:lpstr>Breakout Description </vt:lpstr>
      <vt:lpstr>Presenters </vt:lpstr>
      <vt:lpstr>Acronym Bingo </vt:lpstr>
      <vt:lpstr>What is Accreditation?</vt:lpstr>
      <vt:lpstr>What is Accreditation?</vt:lpstr>
      <vt:lpstr>What is Accreditation?</vt:lpstr>
      <vt:lpstr>What is Accreditation?</vt:lpstr>
      <vt:lpstr>Career Education Program Accreditation</vt:lpstr>
      <vt:lpstr>Career Education Program Accreditation</vt:lpstr>
      <vt:lpstr>CE Program Accreditation Process</vt:lpstr>
      <vt:lpstr>CE Program Accreditation Process</vt:lpstr>
      <vt:lpstr>Industry Accreditation—Industry Credentials</vt:lpstr>
      <vt:lpstr>10 + 1 Role of Faculty in Accrediation </vt:lpstr>
      <vt:lpstr>The Standards </vt:lpstr>
      <vt:lpstr>Standard I</vt:lpstr>
      <vt:lpstr>Standard II</vt:lpstr>
      <vt:lpstr>CTE in ACCJC Standards</vt:lpstr>
      <vt:lpstr>Differences Across Accreditors</vt:lpstr>
      <vt:lpstr>Standard III</vt:lpstr>
      <vt:lpstr>Standard IV </vt:lpstr>
      <vt:lpstr>Special Requirements for CTE Programs </vt:lpstr>
      <vt:lpstr>Special Requirements for Noncredit </vt:lpstr>
      <vt:lpstr>Implications for institutional planning</vt:lpstr>
      <vt:lpstr>Get Involved!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Basics for CTE,  Noncredit and Adult Education</dc:title>
  <dc:creator>Sam Foster</dc:creator>
  <cp:lastModifiedBy>Sam Foster</cp:lastModifiedBy>
  <cp:revision>1</cp:revision>
  <cp:lastPrinted>2020-11-24T19:39:26Z</cp:lastPrinted>
  <dcterms:created xsi:type="dcterms:W3CDTF">2021-04-26T03:34:49Z</dcterms:created>
  <dcterms:modified xsi:type="dcterms:W3CDTF">2021-04-28T21:48:44Z</dcterms:modified>
</cp:coreProperties>
</file>