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21.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56.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705" r:id="rId3"/>
    <p:sldMasterId id="2147483706" r:id="rId4"/>
    <p:sldMasterId id="2147483707" r:id="rId5"/>
    <p:sldMasterId id="2147483708"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Lst>
  <p:sldSz cy="5143500" cx="9144000"/>
  <p:notesSz cx="6858000" cy="9144000"/>
  <p:embeddedFontLst>
    <p:embeddedFont>
      <p:font typeface="Patrick Hand"/>
      <p:regular r:id="rId63"/>
    </p:embeddedFont>
    <p:embeddedFont>
      <p:font typeface="Cantora One"/>
      <p:regular r:id="rId64"/>
    </p:embeddedFont>
    <p:embeddedFont>
      <p:font typeface="Anton"/>
      <p:regular r:id="rId65"/>
    </p:embeddedFont>
    <p:embeddedFont>
      <p:font typeface="Cabin Condensed SemiBold"/>
      <p:regular r:id="rId66"/>
      <p:bold r:id="rId67"/>
    </p:embeddedFont>
    <p:embeddedFont>
      <p:font typeface="Fjalla One"/>
      <p:regular r:id="rId68"/>
    </p:embeddedFont>
    <p:embeddedFont>
      <p:font typeface="Vidaloka"/>
      <p:regular r:id="rId69"/>
    </p:embeddedFont>
    <p:embeddedFont>
      <p:font typeface="Roboto"/>
      <p:regular r:id="rId70"/>
      <p:bold r:id="rId71"/>
      <p:italic r:id="rId72"/>
      <p:boldItalic r:id="rId73"/>
    </p:embeddedFont>
    <p:embeddedFont>
      <p:font typeface="Montserrat"/>
      <p:regular r:id="rId74"/>
      <p:bold r:id="rId75"/>
      <p:italic r:id="rId76"/>
      <p:boldItalic r:id="rId77"/>
    </p:embeddedFont>
    <p:embeddedFont>
      <p:font typeface="Lato"/>
      <p:regular r:id="rId78"/>
      <p:bold r:id="rId79"/>
      <p:italic r:id="rId80"/>
      <p:boldItalic r:id="rId81"/>
    </p:embeddedFont>
    <p:embeddedFont>
      <p:font typeface="Clicker Script"/>
      <p:regular r:id="rId82"/>
    </p:embeddedFont>
    <p:embeddedFont>
      <p:font typeface="Cabin Condensed"/>
      <p:regular r:id="rId83"/>
      <p:bold r:id="rId84"/>
    </p:embeddedFont>
    <p:embeddedFont>
      <p:font typeface="Questrial"/>
      <p:regular r:id="rId8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3.xml"/><Relationship Id="rId84" Type="http://schemas.openxmlformats.org/officeDocument/2006/relationships/font" Target="fonts/CabinCondensed-bold.fntdata"/><Relationship Id="rId83" Type="http://schemas.openxmlformats.org/officeDocument/2006/relationships/font" Target="fonts/CabinCondensed-regular.fntdata"/><Relationship Id="rId42" Type="http://schemas.openxmlformats.org/officeDocument/2006/relationships/slide" Target="slides/slide35.xml"/><Relationship Id="rId41" Type="http://schemas.openxmlformats.org/officeDocument/2006/relationships/slide" Target="slides/slide34.xml"/><Relationship Id="rId85" Type="http://schemas.openxmlformats.org/officeDocument/2006/relationships/font" Target="fonts/Questrial-regular.fntdata"/><Relationship Id="rId44" Type="http://schemas.openxmlformats.org/officeDocument/2006/relationships/slide" Target="slides/slide37.xml"/><Relationship Id="rId43" Type="http://schemas.openxmlformats.org/officeDocument/2006/relationships/slide" Target="slides/slide36.xml"/><Relationship Id="rId46" Type="http://schemas.openxmlformats.org/officeDocument/2006/relationships/slide" Target="slides/slide39.xml"/><Relationship Id="rId45" Type="http://schemas.openxmlformats.org/officeDocument/2006/relationships/slide" Target="slides/slide38.xml"/><Relationship Id="rId80" Type="http://schemas.openxmlformats.org/officeDocument/2006/relationships/font" Target="fonts/Lato-italic.fntdata"/><Relationship Id="rId82" Type="http://schemas.openxmlformats.org/officeDocument/2006/relationships/font" Target="fonts/ClickerScript-regular.fntdata"/><Relationship Id="rId81" Type="http://schemas.openxmlformats.org/officeDocument/2006/relationships/font" Target="fonts/Lato-boldItalic.fntdata"/><Relationship Id="rId1" Type="http://schemas.openxmlformats.org/officeDocument/2006/relationships/theme" Target="theme/theme4.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2.xml"/><Relationship Id="rId48" Type="http://schemas.openxmlformats.org/officeDocument/2006/relationships/slide" Target="slides/slide41.xml"/><Relationship Id="rId47" Type="http://schemas.openxmlformats.org/officeDocument/2006/relationships/slide" Target="slides/slide40.xml"/><Relationship Id="rId49" Type="http://schemas.openxmlformats.org/officeDocument/2006/relationships/slide" Target="slides/slide42.xml"/><Relationship Id="rId5" Type="http://schemas.openxmlformats.org/officeDocument/2006/relationships/slideMaster" Target="slideMasters/slideMaster3.xml"/><Relationship Id="rId6" Type="http://schemas.openxmlformats.org/officeDocument/2006/relationships/slideMaster" Target="slideMasters/slideMaster4.xml"/><Relationship Id="rId7" Type="http://schemas.openxmlformats.org/officeDocument/2006/relationships/notesMaster" Target="notesMasters/notesMaster1.xml"/><Relationship Id="rId8" Type="http://schemas.openxmlformats.org/officeDocument/2006/relationships/slide" Target="slides/slide1.xml"/><Relationship Id="rId73" Type="http://schemas.openxmlformats.org/officeDocument/2006/relationships/font" Target="fonts/Roboto-boldItalic.fntdata"/><Relationship Id="rId72" Type="http://schemas.openxmlformats.org/officeDocument/2006/relationships/font" Target="fonts/Roboto-italic.fntdata"/><Relationship Id="rId31" Type="http://schemas.openxmlformats.org/officeDocument/2006/relationships/slide" Target="slides/slide24.xml"/><Relationship Id="rId75" Type="http://schemas.openxmlformats.org/officeDocument/2006/relationships/font" Target="fonts/Montserrat-bold.fntdata"/><Relationship Id="rId30" Type="http://schemas.openxmlformats.org/officeDocument/2006/relationships/slide" Target="slides/slide23.xml"/><Relationship Id="rId74" Type="http://schemas.openxmlformats.org/officeDocument/2006/relationships/font" Target="fonts/Montserrat-regular.fntdata"/><Relationship Id="rId33" Type="http://schemas.openxmlformats.org/officeDocument/2006/relationships/slide" Target="slides/slide26.xml"/><Relationship Id="rId77" Type="http://schemas.openxmlformats.org/officeDocument/2006/relationships/font" Target="fonts/Montserrat-boldItalic.fntdata"/><Relationship Id="rId32" Type="http://schemas.openxmlformats.org/officeDocument/2006/relationships/slide" Target="slides/slide25.xml"/><Relationship Id="rId76" Type="http://schemas.openxmlformats.org/officeDocument/2006/relationships/font" Target="fonts/Montserrat-italic.fntdata"/><Relationship Id="rId35" Type="http://schemas.openxmlformats.org/officeDocument/2006/relationships/slide" Target="slides/slide28.xml"/><Relationship Id="rId79" Type="http://schemas.openxmlformats.org/officeDocument/2006/relationships/font" Target="fonts/Lato-bold.fntdata"/><Relationship Id="rId34" Type="http://schemas.openxmlformats.org/officeDocument/2006/relationships/slide" Target="slides/slide27.xml"/><Relationship Id="rId78" Type="http://schemas.openxmlformats.org/officeDocument/2006/relationships/font" Target="fonts/Lato-regular.fntdata"/><Relationship Id="rId71" Type="http://schemas.openxmlformats.org/officeDocument/2006/relationships/font" Target="fonts/Roboto-bold.fntdata"/><Relationship Id="rId70" Type="http://schemas.openxmlformats.org/officeDocument/2006/relationships/font" Target="fonts/Roboto-regular.fntdata"/><Relationship Id="rId37" Type="http://schemas.openxmlformats.org/officeDocument/2006/relationships/slide" Target="slides/slide30.xml"/><Relationship Id="rId36" Type="http://schemas.openxmlformats.org/officeDocument/2006/relationships/slide" Target="slides/slide29.xml"/><Relationship Id="rId39" Type="http://schemas.openxmlformats.org/officeDocument/2006/relationships/slide" Target="slides/slide32.xml"/><Relationship Id="rId38" Type="http://schemas.openxmlformats.org/officeDocument/2006/relationships/slide" Target="slides/slide31.xml"/><Relationship Id="rId62" Type="http://schemas.openxmlformats.org/officeDocument/2006/relationships/slide" Target="slides/slide55.xml"/><Relationship Id="rId61" Type="http://schemas.openxmlformats.org/officeDocument/2006/relationships/slide" Target="slides/slide54.xml"/><Relationship Id="rId20" Type="http://schemas.openxmlformats.org/officeDocument/2006/relationships/slide" Target="slides/slide13.xml"/><Relationship Id="rId64" Type="http://schemas.openxmlformats.org/officeDocument/2006/relationships/font" Target="fonts/CantoraOne-regular.fntdata"/><Relationship Id="rId63" Type="http://schemas.openxmlformats.org/officeDocument/2006/relationships/font" Target="fonts/PatrickHand-regular.fntdata"/><Relationship Id="rId22" Type="http://schemas.openxmlformats.org/officeDocument/2006/relationships/slide" Target="slides/slide15.xml"/><Relationship Id="rId66" Type="http://schemas.openxmlformats.org/officeDocument/2006/relationships/font" Target="fonts/CabinCondensedSemiBold-regular.fntdata"/><Relationship Id="rId21" Type="http://schemas.openxmlformats.org/officeDocument/2006/relationships/slide" Target="slides/slide14.xml"/><Relationship Id="rId65" Type="http://schemas.openxmlformats.org/officeDocument/2006/relationships/font" Target="fonts/Anton-regular.fntdata"/><Relationship Id="rId24" Type="http://schemas.openxmlformats.org/officeDocument/2006/relationships/slide" Target="slides/slide17.xml"/><Relationship Id="rId68" Type="http://schemas.openxmlformats.org/officeDocument/2006/relationships/font" Target="fonts/FjallaOne-regular.fntdata"/><Relationship Id="rId23" Type="http://schemas.openxmlformats.org/officeDocument/2006/relationships/slide" Target="slides/slide16.xml"/><Relationship Id="rId67" Type="http://schemas.openxmlformats.org/officeDocument/2006/relationships/font" Target="fonts/CabinCondensedSemiBold-bold.fntdata"/><Relationship Id="rId60" Type="http://schemas.openxmlformats.org/officeDocument/2006/relationships/slide" Target="slides/slide53.xml"/><Relationship Id="rId26" Type="http://schemas.openxmlformats.org/officeDocument/2006/relationships/slide" Target="slides/slide19.xml"/><Relationship Id="rId25" Type="http://schemas.openxmlformats.org/officeDocument/2006/relationships/slide" Target="slides/slide18.xml"/><Relationship Id="rId69" Type="http://schemas.openxmlformats.org/officeDocument/2006/relationships/font" Target="fonts/Vidaloka-regular.fntdata"/><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51" Type="http://schemas.openxmlformats.org/officeDocument/2006/relationships/slide" Target="slides/slide44.xml"/><Relationship Id="rId50" Type="http://schemas.openxmlformats.org/officeDocument/2006/relationships/slide" Target="slides/slide43.xml"/><Relationship Id="rId53" Type="http://schemas.openxmlformats.org/officeDocument/2006/relationships/slide" Target="slides/slide46.xml"/><Relationship Id="rId52" Type="http://schemas.openxmlformats.org/officeDocument/2006/relationships/slide" Target="slides/slide45.xml"/><Relationship Id="rId11" Type="http://schemas.openxmlformats.org/officeDocument/2006/relationships/slide" Target="slides/slide4.xml"/><Relationship Id="rId55" Type="http://schemas.openxmlformats.org/officeDocument/2006/relationships/slide" Target="slides/slide48.xml"/><Relationship Id="rId10" Type="http://schemas.openxmlformats.org/officeDocument/2006/relationships/slide" Target="slides/slide3.xml"/><Relationship Id="rId54" Type="http://schemas.openxmlformats.org/officeDocument/2006/relationships/slide" Target="slides/slide47.xml"/><Relationship Id="rId13" Type="http://schemas.openxmlformats.org/officeDocument/2006/relationships/slide" Target="slides/slide6.xml"/><Relationship Id="rId57" Type="http://schemas.openxmlformats.org/officeDocument/2006/relationships/slide" Target="slides/slide50.xml"/><Relationship Id="rId12" Type="http://schemas.openxmlformats.org/officeDocument/2006/relationships/slide" Target="slides/slide5.xml"/><Relationship Id="rId56" Type="http://schemas.openxmlformats.org/officeDocument/2006/relationships/slide" Target="slides/slide49.xml"/><Relationship Id="rId15" Type="http://schemas.openxmlformats.org/officeDocument/2006/relationships/slide" Target="slides/slide8.xml"/><Relationship Id="rId59" Type="http://schemas.openxmlformats.org/officeDocument/2006/relationships/slide" Target="slides/slide52.xml"/><Relationship Id="rId14" Type="http://schemas.openxmlformats.org/officeDocument/2006/relationships/slide" Target="slides/slide7.xml"/><Relationship Id="rId58" Type="http://schemas.openxmlformats.org/officeDocument/2006/relationships/slide" Target="slides/slide51.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g539cb5f512_0_1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6" name="Google Shape;256;g539cb5f512_0_1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400"/>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2" name="Shape 362"/>
        <p:cNvGrpSpPr/>
        <p:nvPr/>
      </p:nvGrpSpPr>
      <p:grpSpPr>
        <a:xfrm>
          <a:off x="0" y="0"/>
          <a:ext cx="0" cy="0"/>
          <a:chOff x="0" y="0"/>
          <a:chExt cx="0" cy="0"/>
        </a:xfrm>
      </p:grpSpPr>
      <p:sp>
        <p:nvSpPr>
          <p:cNvPr id="363" name="Google Shape;363;g539cb5f512_0_102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4" name="Google Shape;364;g539cb5f512_0_1027: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 name="Google Shape;365;g539cb5f512_0_1027:notes"/>
          <p:cNvSpPr txBox="1"/>
          <p:nvPr>
            <p:ph idx="12" type="sldNum"/>
          </p:nvPr>
        </p:nvSpPr>
        <p:spPr>
          <a:xfrm>
            <a:off x="3884613" y="8685213"/>
            <a:ext cx="2971800" cy="45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8" name="Shape 368"/>
        <p:cNvGrpSpPr/>
        <p:nvPr/>
      </p:nvGrpSpPr>
      <p:grpSpPr>
        <a:xfrm>
          <a:off x="0" y="0"/>
          <a:ext cx="0" cy="0"/>
          <a:chOff x="0" y="0"/>
          <a:chExt cx="0" cy="0"/>
        </a:xfrm>
      </p:grpSpPr>
      <p:sp>
        <p:nvSpPr>
          <p:cNvPr id="369" name="Google Shape;369;g539cb5f512_0_6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0" name="Google Shape;370;g539cb5f512_0_6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400"/>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6" name="Shape 376"/>
        <p:cNvGrpSpPr/>
        <p:nvPr/>
      </p:nvGrpSpPr>
      <p:grpSpPr>
        <a:xfrm>
          <a:off x="0" y="0"/>
          <a:ext cx="0" cy="0"/>
          <a:chOff x="0" y="0"/>
          <a:chExt cx="0" cy="0"/>
        </a:xfrm>
      </p:grpSpPr>
      <p:sp>
        <p:nvSpPr>
          <p:cNvPr id="377" name="Google Shape;377;g539cb5f512_0_10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8" name="Google Shape;378;g539cb5f512_0_10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400"/>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3" name="Shape 383"/>
        <p:cNvGrpSpPr/>
        <p:nvPr/>
      </p:nvGrpSpPr>
      <p:grpSpPr>
        <a:xfrm>
          <a:off x="0" y="0"/>
          <a:ext cx="0" cy="0"/>
          <a:chOff x="0" y="0"/>
          <a:chExt cx="0" cy="0"/>
        </a:xfrm>
      </p:grpSpPr>
      <p:sp>
        <p:nvSpPr>
          <p:cNvPr id="384" name="Google Shape;384;g9a48170241_0_7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5" name="Google Shape;385;g9a48170241_0_7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800"/>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4" name="Shape 434"/>
        <p:cNvGrpSpPr/>
        <p:nvPr/>
      </p:nvGrpSpPr>
      <p:grpSpPr>
        <a:xfrm>
          <a:off x="0" y="0"/>
          <a:ext cx="0" cy="0"/>
          <a:chOff x="0" y="0"/>
          <a:chExt cx="0" cy="0"/>
        </a:xfrm>
      </p:grpSpPr>
      <p:sp>
        <p:nvSpPr>
          <p:cNvPr id="435" name="Google Shape;435;g91a4b07287_4_7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6" name="Google Shape;436;g91a4b07287_4_74: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 name="Google Shape;437;g91a4b07287_4_74:notes"/>
          <p:cNvSpPr txBox="1"/>
          <p:nvPr>
            <p:ph idx="12" type="sldNum"/>
          </p:nvPr>
        </p:nvSpPr>
        <p:spPr>
          <a:xfrm>
            <a:off x="3884613" y="8685213"/>
            <a:ext cx="2971800" cy="45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2" name="Shape 442"/>
        <p:cNvGrpSpPr/>
        <p:nvPr/>
      </p:nvGrpSpPr>
      <p:grpSpPr>
        <a:xfrm>
          <a:off x="0" y="0"/>
          <a:ext cx="0" cy="0"/>
          <a:chOff x="0" y="0"/>
          <a:chExt cx="0" cy="0"/>
        </a:xfrm>
      </p:grpSpPr>
      <p:sp>
        <p:nvSpPr>
          <p:cNvPr id="443" name="Google Shape;443;g9a963ba890_0_22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4" name="Google Shape;444;g9a963ba890_0_227: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 name="Google Shape;445;g9a963ba890_0_227:notes"/>
          <p:cNvSpPr txBox="1"/>
          <p:nvPr>
            <p:ph idx="12" type="sldNum"/>
          </p:nvPr>
        </p:nvSpPr>
        <p:spPr>
          <a:xfrm>
            <a:off x="3884613" y="8685213"/>
            <a:ext cx="2971800" cy="45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1" name="Shape 451"/>
        <p:cNvGrpSpPr/>
        <p:nvPr/>
      </p:nvGrpSpPr>
      <p:grpSpPr>
        <a:xfrm>
          <a:off x="0" y="0"/>
          <a:ext cx="0" cy="0"/>
          <a:chOff x="0" y="0"/>
          <a:chExt cx="0" cy="0"/>
        </a:xfrm>
      </p:grpSpPr>
      <p:sp>
        <p:nvSpPr>
          <p:cNvPr id="452" name="Google Shape;452;g9ffeca008b_0_2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3" name="Google Shape;453;g9ffeca008b_0_2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2" name="Shape 462"/>
        <p:cNvGrpSpPr/>
        <p:nvPr/>
      </p:nvGrpSpPr>
      <p:grpSpPr>
        <a:xfrm>
          <a:off x="0" y="0"/>
          <a:ext cx="0" cy="0"/>
          <a:chOff x="0" y="0"/>
          <a:chExt cx="0" cy="0"/>
        </a:xfrm>
      </p:grpSpPr>
      <p:sp>
        <p:nvSpPr>
          <p:cNvPr id="463" name="Google Shape;463;g8fc69a41ac_0_4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4" name="Google Shape;464;g8fc69a41ac_0_4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0" name="Shape 470"/>
        <p:cNvGrpSpPr/>
        <p:nvPr/>
      </p:nvGrpSpPr>
      <p:grpSpPr>
        <a:xfrm>
          <a:off x="0" y="0"/>
          <a:ext cx="0" cy="0"/>
          <a:chOff x="0" y="0"/>
          <a:chExt cx="0" cy="0"/>
        </a:xfrm>
      </p:grpSpPr>
      <p:sp>
        <p:nvSpPr>
          <p:cNvPr id="471" name="Google Shape;471;g8fc69a41ac_0_4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2" name="Google Shape;472;g8fc69a41ac_0_4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9" name="Shape 479"/>
        <p:cNvGrpSpPr/>
        <p:nvPr/>
      </p:nvGrpSpPr>
      <p:grpSpPr>
        <a:xfrm>
          <a:off x="0" y="0"/>
          <a:ext cx="0" cy="0"/>
          <a:chOff x="0" y="0"/>
          <a:chExt cx="0" cy="0"/>
        </a:xfrm>
      </p:grpSpPr>
      <p:sp>
        <p:nvSpPr>
          <p:cNvPr id="480" name="Google Shape;480;g9a48170241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1" name="Google Shape;481;g9a48170241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g9ffeca008b_0_1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9" name="Google Shape;269;g9ffeca008b_0_1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8" name="Shape 488"/>
        <p:cNvGrpSpPr/>
        <p:nvPr/>
      </p:nvGrpSpPr>
      <p:grpSpPr>
        <a:xfrm>
          <a:off x="0" y="0"/>
          <a:ext cx="0" cy="0"/>
          <a:chOff x="0" y="0"/>
          <a:chExt cx="0" cy="0"/>
        </a:xfrm>
      </p:grpSpPr>
      <p:sp>
        <p:nvSpPr>
          <p:cNvPr id="489" name="Google Shape;489;g91732c0127_1_2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0" name="Google Shape;490;g91732c0127_1_2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6" name="Shape 496"/>
        <p:cNvGrpSpPr/>
        <p:nvPr/>
      </p:nvGrpSpPr>
      <p:grpSpPr>
        <a:xfrm>
          <a:off x="0" y="0"/>
          <a:ext cx="0" cy="0"/>
          <a:chOff x="0" y="0"/>
          <a:chExt cx="0" cy="0"/>
        </a:xfrm>
      </p:grpSpPr>
      <p:sp>
        <p:nvSpPr>
          <p:cNvPr id="497" name="Google Shape;497;g539cb5f512_0_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8" name="Google Shape;498;g539cb5f512_0_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sz="1500"/>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3" name="Shape 503"/>
        <p:cNvGrpSpPr/>
        <p:nvPr/>
      </p:nvGrpSpPr>
      <p:grpSpPr>
        <a:xfrm>
          <a:off x="0" y="0"/>
          <a:ext cx="0" cy="0"/>
          <a:chOff x="0" y="0"/>
          <a:chExt cx="0" cy="0"/>
        </a:xfrm>
      </p:grpSpPr>
      <p:sp>
        <p:nvSpPr>
          <p:cNvPr id="504" name="Google Shape;504;g91732c0127_1_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5" name="Google Shape;505;g91732c0127_1_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sz="1500"/>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9" name="Shape 509"/>
        <p:cNvGrpSpPr/>
        <p:nvPr/>
      </p:nvGrpSpPr>
      <p:grpSpPr>
        <a:xfrm>
          <a:off x="0" y="0"/>
          <a:ext cx="0" cy="0"/>
          <a:chOff x="0" y="0"/>
          <a:chExt cx="0" cy="0"/>
        </a:xfrm>
      </p:grpSpPr>
      <p:sp>
        <p:nvSpPr>
          <p:cNvPr id="510" name="Google Shape;510;g539cb5f512_0_12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1" name="Google Shape;511;g539cb5f512_0_12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400"/>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1" name="Shape 521"/>
        <p:cNvGrpSpPr/>
        <p:nvPr/>
      </p:nvGrpSpPr>
      <p:grpSpPr>
        <a:xfrm>
          <a:off x="0" y="0"/>
          <a:ext cx="0" cy="0"/>
          <a:chOff x="0" y="0"/>
          <a:chExt cx="0" cy="0"/>
        </a:xfrm>
      </p:grpSpPr>
      <p:sp>
        <p:nvSpPr>
          <p:cNvPr id="522" name="Google Shape;522;g9a963ba890_0_2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3" name="Google Shape;523;g9a963ba890_0_2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1" name="Shape 531"/>
        <p:cNvGrpSpPr/>
        <p:nvPr/>
      </p:nvGrpSpPr>
      <p:grpSpPr>
        <a:xfrm>
          <a:off x="0" y="0"/>
          <a:ext cx="0" cy="0"/>
          <a:chOff x="0" y="0"/>
          <a:chExt cx="0" cy="0"/>
        </a:xfrm>
      </p:grpSpPr>
      <p:sp>
        <p:nvSpPr>
          <p:cNvPr id="532" name="Google Shape;532;g539cb5f512_0_15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3" name="Google Shape;533;g539cb5f512_0_15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8" name="Shape 538"/>
        <p:cNvGrpSpPr/>
        <p:nvPr/>
      </p:nvGrpSpPr>
      <p:grpSpPr>
        <a:xfrm>
          <a:off x="0" y="0"/>
          <a:ext cx="0" cy="0"/>
          <a:chOff x="0" y="0"/>
          <a:chExt cx="0" cy="0"/>
        </a:xfrm>
      </p:grpSpPr>
      <p:sp>
        <p:nvSpPr>
          <p:cNvPr id="539" name="Google Shape;539;g539cb5f512_0_10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0" name="Google Shape;540;g539cb5f512_0_10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8" name="Shape 548"/>
        <p:cNvGrpSpPr/>
        <p:nvPr/>
      </p:nvGrpSpPr>
      <p:grpSpPr>
        <a:xfrm>
          <a:off x="0" y="0"/>
          <a:ext cx="0" cy="0"/>
          <a:chOff x="0" y="0"/>
          <a:chExt cx="0" cy="0"/>
        </a:xfrm>
      </p:grpSpPr>
      <p:sp>
        <p:nvSpPr>
          <p:cNvPr id="549" name="Google Shape;549;g9ffeca008b_0_1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0" name="Google Shape;550;g9ffeca008b_0_1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7" name="Shape 557"/>
        <p:cNvGrpSpPr/>
        <p:nvPr/>
      </p:nvGrpSpPr>
      <p:grpSpPr>
        <a:xfrm>
          <a:off x="0" y="0"/>
          <a:ext cx="0" cy="0"/>
          <a:chOff x="0" y="0"/>
          <a:chExt cx="0" cy="0"/>
        </a:xfrm>
      </p:grpSpPr>
      <p:sp>
        <p:nvSpPr>
          <p:cNvPr id="558" name="Google Shape;558;g539cb5f512_0_11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9" name="Google Shape;559;g539cb5f512_0_11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4" name="Shape 564"/>
        <p:cNvGrpSpPr/>
        <p:nvPr/>
      </p:nvGrpSpPr>
      <p:grpSpPr>
        <a:xfrm>
          <a:off x="0" y="0"/>
          <a:ext cx="0" cy="0"/>
          <a:chOff x="0" y="0"/>
          <a:chExt cx="0" cy="0"/>
        </a:xfrm>
      </p:grpSpPr>
      <p:sp>
        <p:nvSpPr>
          <p:cNvPr id="565" name="Google Shape;565;g9ffeca008b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6" name="Google Shape;566;g9ffeca008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 name="Shape 283"/>
        <p:cNvGrpSpPr/>
        <p:nvPr/>
      </p:nvGrpSpPr>
      <p:grpSpPr>
        <a:xfrm>
          <a:off x="0" y="0"/>
          <a:ext cx="0" cy="0"/>
          <a:chOff x="0" y="0"/>
          <a:chExt cx="0" cy="0"/>
        </a:xfrm>
      </p:grpSpPr>
      <p:sp>
        <p:nvSpPr>
          <p:cNvPr id="284" name="Google Shape;284;g91a4b07287_4_2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5" name="Google Shape;285;g91a4b07287_4_2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9" name="Shape 579"/>
        <p:cNvGrpSpPr/>
        <p:nvPr/>
      </p:nvGrpSpPr>
      <p:grpSpPr>
        <a:xfrm>
          <a:off x="0" y="0"/>
          <a:ext cx="0" cy="0"/>
          <a:chOff x="0" y="0"/>
          <a:chExt cx="0" cy="0"/>
        </a:xfrm>
      </p:grpSpPr>
      <p:sp>
        <p:nvSpPr>
          <p:cNvPr id="580" name="Google Shape;580;g8fc69a41ac_0_16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1" name="Google Shape;581;g8fc69a41ac_0_16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8" name="Shape 588"/>
        <p:cNvGrpSpPr/>
        <p:nvPr/>
      </p:nvGrpSpPr>
      <p:grpSpPr>
        <a:xfrm>
          <a:off x="0" y="0"/>
          <a:ext cx="0" cy="0"/>
          <a:chOff x="0" y="0"/>
          <a:chExt cx="0" cy="0"/>
        </a:xfrm>
      </p:grpSpPr>
      <p:sp>
        <p:nvSpPr>
          <p:cNvPr id="589" name="Google Shape;589;g9ffeca008b_0_2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0" name="Google Shape;590;g9ffeca008b_0_2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6" name="Shape 596"/>
        <p:cNvGrpSpPr/>
        <p:nvPr/>
      </p:nvGrpSpPr>
      <p:grpSpPr>
        <a:xfrm>
          <a:off x="0" y="0"/>
          <a:ext cx="0" cy="0"/>
          <a:chOff x="0" y="0"/>
          <a:chExt cx="0" cy="0"/>
        </a:xfrm>
      </p:grpSpPr>
      <p:sp>
        <p:nvSpPr>
          <p:cNvPr id="597" name="Google Shape;597;g539cb5f512_0_10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8" name="Google Shape;598;g539cb5f512_0_10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sz="1400">
              <a:solidFill>
                <a:schemeClr val="dk1"/>
              </a:solidFil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2" name="Shape 622"/>
        <p:cNvGrpSpPr/>
        <p:nvPr/>
      </p:nvGrpSpPr>
      <p:grpSpPr>
        <a:xfrm>
          <a:off x="0" y="0"/>
          <a:ext cx="0" cy="0"/>
          <a:chOff x="0" y="0"/>
          <a:chExt cx="0" cy="0"/>
        </a:xfrm>
      </p:grpSpPr>
      <p:sp>
        <p:nvSpPr>
          <p:cNvPr id="623" name="Google Shape;623;g539cb5f512_0_4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4" name="Google Shape;624;g539cb5f512_0_4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400"/>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2" name="Shape 632"/>
        <p:cNvGrpSpPr/>
        <p:nvPr/>
      </p:nvGrpSpPr>
      <p:grpSpPr>
        <a:xfrm>
          <a:off x="0" y="0"/>
          <a:ext cx="0" cy="0"/>
          <a:chOff x="0" y="0"/>
          <a:chExt cx="0" cy="0"/>
        </a:xfrm>
      </p:grpSpPr>
      <p:sp>
        <p:nvSpPr>
          <p:cNvPr id="633" name="Google Shape;633;g539cb5f512_0_4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4" name="Google Shape;634;g539cb5f512_0_4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0" name="Shape 640"/>
        <p:cNvGrpSpPr/>
        <p:nvPr/>
      </p:nvGrpSpPr>
      <p:grpSpPr>
        <a:xfrm>
          <a:off x="0" y="0"/>
          <a:ext cx="0" cy="0"/>
          <a:chOff x="0" y="0"/>
          <a:chExt cx="0" cy="0"/>
        </a:xfrm>
      </p:grpSpPr>
      <p:sp>
        <p:nvSpPr>
          <p:cNvPr id="641" name="Google Shape;641;g539cb5f512_0_7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2" name="Google Shape;642;g539cb5f512_0_7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8" name="Shape 648"/>
        <p:cNvGrpSpPr/>
        <p:nvPr/>
      </p:nvGrpSpPr>
      <p:grpSpPr>
        <a:xfrm>
          <a:off x="0" y="0"/>
          <a:ext cx="0" cy="0"/>
          <a:chOff x="0" y="0"/>
          <a:chExt cx="0" cy="0"/>
        </a:xfrm>
      </p:grpSpPr>
      <p:sp>
        <p:nvSpPr>
          <p:cNvPr id="649" name="Google Shape;649;g91732c0127_1_1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0" name="Google Shape;650;g91732c0127_1_1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7" name="Shape 667"/>
        <p:cNvGrpSpPr/>
        <p:nvPr/>
      </p:nvGrpSpPr>
      <p:grpSpPr>
        <a:xfrm>
          <a:off x="0" y="0"/>
          <a:ext cx="0" cy="0"/>
          <a:chOff x="0" y="0"/>
          <a:chExt cx="0" cy="0"/>
        </a:xfrm>
      </p:grpSpPr>
      <p:sp>
        <p:nvSpPr>
          <p:cNvPr id="668" name="Google Shape;668;g91732c0127_1_6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9" name="Google Shape;669;g91732c0127_1_6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8" name="Shape 678"/>
        <p:cNvGrpSpPr/>
        <p:nvPr/>
      </p:nvGrpSpPr>
      <p:grpSpPr>
        <a:xfrm>
          <a:off x="0" y="0"/>
          <a:ext cx="0" cy="0"/>
          <a:chOff x="0" y="0"/>
          <a:chExt cx="0" cy="0"/>
        </a:xfrm>
      </p:grpSpPr>
      <p:sp>
        <p:nvSpPr>
          <p:cNvPr id="679" name="Google Shape;679;g91732c0127_1_6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0" name="Google Shape;680;g91732c0127_1_6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400"/>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5" name="Shape 685"/>
        <p:cNvGrpSpPr/>
        <p:nvPr/>
      </p:nvGrpSpPr>
      <p:grpSpPr>
        <a:xfrm>
          <a:off x="0" y="0"/>
          <a:ext cx="0" cy="0"/>
          <a:chOff x="0" y="0"/>
          <a:chExt cx="0" cy="0"/>
        </a:xfrm>
      </p:grpSpPr>
      <p:sp>
        <p:nvSpPr>
          <p:cNvPr id="686" name="Google Shape;686;g9a963ba890_0_3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7" name="Google Shape;687;g9a963ba890_0_3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g539cb5f512_0_995:notes"/>
          <p:cNvSpPr/>
          <p:nvPr>
            <p:ph idx="2" type="sldImg"/>
          </p:nvPr>
        </p:nvSpPr>
        <p:spPr>
          <a:xfrm>
            <a:off x="-16992600" y="-11796713"/>
            <a:ext cx="22159800" cy="12465000"/>
          </a:xfrm>
          <a:custGeom>
            <a:rect b="b" l="l" r="r" t="t"/>
            <a:pathLst>
              <a:path extrusionOk="0" h="120000" w="120000">
                <a:moveTo>
                  <a:pt x="0" y="0"/>
                </a:moveTo>
                <a:lnTo>
                  <a:pt x="120000" y="0"/>
                </a:lnTo>
                <a:lnTo>
                  <a:pt x="120000" y="120000"/>
                </a:lnTo>
                <a:lnTo>
                  <a:pt x="0" y="120000"/>
                </a:lnTo>
                <a:close/>
              </a:path>
            </a:pathLst>
          </a:custGeom>
          <a:solidFill>
            <a:srgbClr val="FFFFFF"/>
          </a:solidFill>
          <a:ln cap="flat" cmpd="sng" w="9525">
            <a:solidFill>
              <a:srgbClr val="000000"/>
            </a:solidFill>
            <a:prstDash val="solid"/>
            <a:miter lim="800000"/>
            <a:headEnd len="sm" w="sm" type="none"/>
            <a:tailEnd len="sm" w="sm" type="none"/>
          </a:ln>
        </p:spPr>
      </p:sp>
      <p:sp>
        <p:nvSpPr>
          <p:cNvPr id="304" name="Google Shape;304;g539cb5f512_0_995:notes"/>
          <p:cNvSpPr txBox="1"/>
          <p:nvPr>
            <p:ph idx="1" type="body"/>
          </p:nvPr>
        </p:nvSpPr>
        <p:spPr>
          <a:xfrm>
            <a:off x="685800" y="4343400"/>
            <a:ext cx="5457900" cy="40863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 sz="1800">
                <a:solidFill>
                  <a:schemeClr val="dk1"/>
                </a:solidFill>
                <a:latin typeface="Calibri"/>
                <a:ea typeface="Calibri"/>
                <a:cs typeface="Calibri"/>
                <a:sym typeface="Calibri"/>
              </a:rPr>
              <a:t>This chart shows 2016-17 online course success rates for the California Community College system. A horizontal line marks the average statewide success rate of 66%. There are six colored vertical bars that represent the success rates of White, Asian, African American, American Indian/Alaskan Native, Hispanice, and Pacific Islander students. All racial and ethnic groups are below the statewide average except for White and Asian students. The gaps are similar to those we see in face-to-face community college courses; however, the gaps are bigger online. </a:t>
            </a:r>
            <a:endParaRPr b="0" i="0" sz="18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6" name="Shape 696"/>
        <p:cNvGrpSpPr/>
        <p:nvPr/>
      </p:nvGrpSpPr>
      <p:grpSpPr>
        <a:xfrm>
          <a:off x="0" y="0"/>
          <a:ext cx="0" cy="0"/>
          <a:chOff x="0" y="0"/>
          <a:chExt cx="0" cy="0"/>
        </a:xfrm>
      </p:grpSpPr>
      <p:sp>
        <p:nvSpPr>
          <p:cNvPr id="697" name="Google Shape;697;g91a4b07287_0_1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8" name="Google Shape;698;g91a4b07287_0_1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0" name="Shape 710"/>
        <p:cNvGrpSpPr/>
        <p:nvPr/>
      </p:nvGrpSpPr>
      <p:grpSpPr>
        <a:xfrm>
          <a:off x="0" y="0"/>
          <a:ext cx="0" cy="0"/>
          <a:chOff x="0" y="0"/>
          <a:chExt cx="0" cy="0"/>
        </a:xfrm>
      </p:grpSpPr>
      <p:sp>
        <p:nvSpPr>
          <p:cNvPr id="711" name="Google Shape;711;g9a48170241_0_2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2" name="Google Shape;712;g9a48170241_0_2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1" name="Shape 721"/>
        <p:cNvGrpSpPr/>
        <p:nvPr/>
      </p:nvGrpSpPr>
      <p:grpSpPr>
        <a:xfrm>
          <a:off x="0" y="0"/>
          <a:ext cx="0" cy="0"/>
          <a:chOff x="0" y="0"/>
          <a:chExt cx="0" cy="0"/>
        </a:xfrm>
      </p:grpSpPr>
      <p:sp>
        <p:nvSpPr>
          <p:cNvPr id="722" name="Google Shape;722;g91732c0127_1_3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3" name="Google Shape;723;g91732c0127_1_3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0" name="Shape 730"/>
        <p:cNvGrpSpPr/>
        <p:nvPr/>
      </p:nvGrpSpPr>
      <p:grpSpPr>
        <a:xfrm>
          <a:off x="0" y="0"/>
          <a:ext cx="0" cy="0"/>
          <a:chOff x="0" y="0"/>
          <a:chExt cx="0" cy="0"/>
        </a:xfrm>
      </p:grpSpPr>
      <p:sp>
        <p:nvSpPr>
          <p:cNvPr id="731" name="Google Shape;731;g91732c0127_1_3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2" name="Google Shape;732;g91732c0127_1_3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8" name="Shape 738"/>
        <p:cNvGrpSpPr/>
        <p:nvPr/>
      </p:nvGrpSpPr>
      <p:grpSpPr>
        <a:xfrm>
          <a:off x="0" y="0"/>
          <a:ext cx="0" cy="0"/>
          <a:chOff x="0" y="0"/>
          <a:chExt cx="0" cy="0"/>
        </a:xfrm>
      </p:grpSpPr>
      <p:sp>
        <p:nvSpPr>
          <p:cNvPr id="739" name="Google Shape;739;g8fc69a41ac_0_7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0" name="Google Shape;740;g8fc69a41ac_0_7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9" name="Shape 749"/>
        <p:cNvGrpSpPr/>
        <p:nvPr/>
      </p:nvGrpSpPr>
      <p:grpSpPr>
        <a:xfrm>
          <a:off x="0" y="0"/>
          <a:ext cx="0" cy="0"/>
          <a:chOff x="0" y="0"/>
          <a:chExt cx="0" cy="0"/>
        </a:xfrm>
      </p:grpSpPr>
      <p:sp>
        <p:nvSpPr>
          <p:cNvPr id="750" name="Google Shape;750;g8fc69a41ac_0_7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1" name="Google Shape;751;g8fc69a41ac_0_7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9" name="Shape 759"/>
        <p:cNvGrpSpPr/>
        <p:nvPr/>
      </p:nvGrpSpPr>
      <p:grpSpPr>
        <a:xfrm>
          <a:off x="0" y="0"/>
          <a:ext cx="0" cy="0"/>
          <a:chOff x="0" y="0"/>
          <a:chExt cx="0" cy="0"/>
        </a:xfrm>
      </p:grpSpPr>
      <p:sp>
        <p:nvSpPr>
          <p:cNvPr id="760" name="Google Shape;760;g9a48170241_0_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1" name="Google Shape;761;g9a48170241_0_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7" name="Shape 767"/>
        <p:cNvGrpSpPr/>
        <p:nvPr/>
      </p:nvGrpSpPr>
      <p:grpSpPr>
        <a:xfrm>
          <a:off x="0" y="0"/>
          <a:ext cx="0" cy="0"/>
          <a:chOff x="0" y="0"/>
          <a:chExt cx="0" cy="0"/>
        </a:xfrm>
      </p:grpSpPr>
      <p:sp>
        <p:nvSpPr>
          <p:cNvPr id="768" name="Google Shape;768;g9a48170241_0_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9" name="Google Shape;769;g9a48170241_0_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5" name="Shape 775"/>
        <p:cNvGrpSpPr/>
        <p:nvPr/>
      </p:nvGrpSpPr>
      <p:grpSpPr>
        <a:xfrm>
          <a:off x="0" y="0"/>
          <a:ext cx="0" cy="0"/>
          <a:chOff x="0" y="0"/>
          <a:chExt cx="0" cy="0"/>
        </a:xfrm>
      </p:grpSpPr>
      <p:sp>
        <p:nvSpPr>
          <p:cNvPr id="776" name="Google Shape;776;g9a48170241_0_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7" name="Google Shape;777;g9a48170241_0_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3" name="Shape 783"/>
        <p:cNvGrpSpPr/>
        <p:nvPr/>
      </p:nvGrpSpPr>
      <p:grpSpPr>
        <a:xfrm>
          <a:off x="0" y="0"/>
          <a:ext cx="0" cy="0"/>
          <a:chOff x="0" y="0"/>
          <a:chExt cx="0" cy="0"/>
        </a:xfrm>
      </p:grpSpPr>
      <p:sp>
        <p:nvSpPr>
          <p:cNvPr id="784" name="Google Shape;784;g91a4b07287_0_1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5" name="Google Shape;785;g91a4b07287_0_1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 name="Shape 308"/>
        <p:cNvGrpSpPr/>
        <p:nvPr/>
      </p:nvGrpSpPr>
      <p:grpSpPr>
        <a:xfrm>
          <a:off x="0" y="0"/>
          <a:ext cx="0" cy="0"/>
          <a:chOff x="0" y="0"/>
          <a:chExt cx="0" cy="0"/>
        </a:xfrm>
      </p:grpSpPr>
      <p:sp>
        <p:nvSpPr>
          <p:cNvPr id="309" name="Google Shape;309;g8fc69a41ac_0_4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0" name="Google Shape;310;g8fc69a41ac_0_4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2" name="Shape 792"/>
        <p:cNvGrpSpPr/>
        <p:nvPr/>
      </p:nvGrpSpPr>
      <p:grpSpPr>
        <a:xfrm>
          <a:off x="0" y="0"/>
          <a:ext cx="0" cy="0"/>
          <a:chOff x="0" y="0"/>
          <a:chExt cx="0" cy="0"/>
        </a:xfrm>
      </p:grpSpPr>
      <p:sp>
        <p:nvSpPr>
          <p:cNvPr id="793" name="Google Shape;793;g91a4b07287_4_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4" name="Google Shape;794;g91a4b07287_4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0" name="Shape 800"/>
        <p:cNvGrpSpPr/>
        <p:nvPr/>
      </p:nvGrpSpPr>
      <p:grpSpPr>
        <a:xfrm>
          <a:off x="0" y="0"/>
          <a:ext cx="0" cy="0"/>
          <a:chOff x="0" y="0"/>
          <a:chExt cx="0" cy="0"/>
        </a:xfrm>
      </p:grpSpPr>
      <p:sp>
        <p:nvSpPr>
          <p:cNvPr id="801" name="Google Shape;801;g9ffeca008b_0_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2" name="Google Shape;802;g9ffeca008b_0_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8" name="Shape 808"/>
        <p:cNvGrpSpPr/>
        <p:nvPr/>
      </p:nvGrpSpPr>
      <p:grpSpPr>
        <a:xfrm>
          <a:off x="0" y="0"/>
          <a:ext cx="0" cy="0"/>
          <a:chOff x="0" y="0"/>
          <a:chExt cx="0" cy="0"/>
        </a:xfrm>
      </p:grpSpPr>
      <p:sp>
        <p:nvSpPr>
          <p:cNvPr id="809" name="Google Shape;809;g9a48170241_0_34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0" name="Google Shape;810;g9a48170241_0_345: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t/>
            </a:r>
            <a:endParaRPr sz="1000">
              <a:solidFill>
                <a:srgbClr val="000000"/>
              </a:solidFill>
            </a:endParaRPr>
          </a:p>
        </p:txBody>
      </p:sp>
      <p:sp>
        <p:nvSpPr>
          <p:cNvPr id="811" name="Google Shape;811;g9a48170241_0_345:notes"/>
          <p:cNvSpPr txBox="1"/>
          <p:nvPr>
            <p:ph idx="12" type="sldNum"/>
          </p:nvPr>
        </p:nvSpPr>
        <p:spPr>
          <a:xfrm>
            <a:off x="3884613" y="8685213"/>
            <a:ext cx="2971800" cy="45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
              <a:t>‹#›</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7" name="Shape 817"/>
        <p:cNvGrpSpPr/>
        <p:nvPr/>
      </p:nvGrpSpPr>
      <p:grpSpPr>
        <a:xfrm>
          <a:off x="0" y="0"/>
          <a:ext cx="0" cy="0"/>
          <a:chOff x="0" y="0"/>
          <a:chExt cx="0" cy="0"/>
        </a:xfrm>
      </p:grpSpPr>
      <p:sp>
        <p:nvSpPr>
          <p:cNvPr id="818" name="Google Shape;818;g91a4b07287_0_2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9" name="Google Shape;819;g91a4b07287_0_2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400"/>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8" name="Shape 838"/>
        <p:cNvGrpSpPr/>
        <p:nvPr/>
      </p:nvGrpSpPr>
      <p:grpSpPr>
        <a:xfrm>
          <a:off x="0" y="0"/>
          <a:ext cx="0" cy="0"/>
          <a:chOff x="0" y="0"/>
          <a:chExt cx="0" cy="0"/>
        </a:xfrm>
      </p:grpSpPr>
      <p:sp>
        <p:nvSpPr>
          <p:cNvPr id="839" name="Google Shape;839;g8dbde4e4ba_0_18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0" name="Google Shape;840;g8dbde4e4ba_0_18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5" name="Shape 845"/>
        <p:cNvGrpSpPr/>
        <p:nvPr/>
      </p:nvGrpSpPr>
      <p:grpSpPr>
        <a:xfrm>
          <a:off x="0" y="0"/>
          <a:ext cx="0" cy="0"/>
          <a:chOff x="0" y="0"/>
          <a:chExt cx="0" cy="0"/>
        </a:xfrm>
      </p:grpSpPr>
      <p:sp>
        <p:nvSpPr>
          <p:cNvPr id="846" name="Google Shape;846;g91a4b07287_4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7" name="Google Shape;847;g91a4b07287_4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 name="Shape 315"/>
        <p:cNvGrpSpPr/>
        <p:nvPr/>
      </p:nvGrpSpPr>
      <p:grpSpPr>
        <a:xfrm>
          <a:off x="0" y="0"/>
          <a:ext cx="0" cy="0"/>
          <a:chOff x="0" y="0"/>
          <a:chExt cx="0" cy="0"/>
        </a:xfrm>
      </p:grpSpPr>
      <p:sp>
        <p:nvSpPr>
          <p:cNvPr id="316" name="Google Shape;316;g539cb5f512_0_1000:notes"/>
          <p:cNvSpPr/>
          <p:nvPr>
            <p:ph idx="2" type="sldImg"/>
          </p:nvPr>
        </p:nvSpPr>
        <p:spPr>
          <a:xfrm>
            <a:off x="-16992600" y="-11796713"/>
            <a:ext cx="22159800" cy="12465000"/>
          </a:xfrm>
          <a:custGeom>
            <a:rect b="b" l="l" r="r" t="t"/>
            <a:pathLst>
              <a:path extrusionOk="0" h="120000" w="120000">
                <a:moveTo>
                  <a:pt x="0" y="0"/>
                </a:moveTo>
                <a:lnTo>
                  <a:pt x="120000" y="0"/>
                </a:lnTo>
                <a:lnTo>
                  <a:pt x="120000" y="120000"/>
                </a:lnTo>
                <a:lnTo>
                  <a:pt x="0" y="120000"/>
                </a:lnTo>
                <a:close/>
              </a:path>
            </a:pathLst>
          </a:custGeom>
          <a:solidFill>
            <a:srgbClr val="FFFFFF"/>
          </a:solidFill>
          <a:ln cap="flat" cmpd="sng" w="9525">
            <a:solidFill>
              <a:srgbClr val="000000"/>
            </a:solidFill>
            <a:prstDash val="solid"/>
            <a:miter lim="800000"/>
            <a:headEnd len="sm" w="sm" type="none"/>
            <a:tailEnd len="sm" w="sm" type="none"/>
          </a:ln>
        </p:spPr>
      </p:sp>
      <p:sp>
        <p:nvSpPr>
          <p:cNvPr id="317" name="Google Shape;317;g539cb5f512_0_1000:notes"/>
          <p:cNvSpPr txBox="1"/>
          <p:nvPr>
            <p:ph idx="1" type="body"/>
          </p:nvPr>
        </p:nvSpPr>
        <p:spPr>
          <a:xfrm>
            <a:off x="685800" y="4343400"/>
            <a:ext cx="5457900" cy="40863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9" name="Shape 329"/>
        <p:cNvGrpSpPr/>
        <p:nvPr/>
      </p:nvGrpSpPr>
      <p:grpSpPr>
        <a:xfrm>
          <a:off x="0" y="0"/>
          <a:ext cx="0" cy="0"/>
          <a:chOff x="0" y="0"/>
          <a:chExt cx="0" cy="0"/>
        </a:xfrm>
      </p:grpSpPr>
      <p:sp>
        <p:nvSpPr>
          <p:cNvPr id="330" name="Google Shape;330;g539cb5f512_0_87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1" name="Google Shape;331;g539cb5f512_0_870: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g539cb5f512_0_870:notes"/>
          <p:cNvSpPr txBox="1"/>
          <p:nvPr>
            <p:ph idx="12" type="sldNum"/>
          </p:nvPr>
        </p:nvSpPr>
        <p:spPr>
          <a:xfrm>
            <a:off x="3884613" y="8685213"/>
            <a:ext cx="2971800" cy="45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6" name="Shape 336"/>
        <p:cNvGrpSpPr/>
        <p:nvPr/>
      </p:nvGrpSpPr>
      <p:grpSpPr>
        <a:xfrm>
          <a:off x="0" y="0"/>
          <a:ext cx="0" cy="0"/>
          <a:chOff x="0" y="0"/>
          <a:chExt cx="0" cy="0"/>
        </a:xfrm>
      </p:grpSpPr>
      <p:sp>
        <p:nvSpPr>
          <p:cNvPr id="337" name="Google Shape;337;g539cb5f512_0_162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8" name="Google Shape;338;g539cb5f512_0_1622: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 name="Google Shape;339;g539cb5f512_0_1622:notes"/>
          <p:cNvSpPr txBox="1"/>
          <p:nvPr>
            <p:ph idx="12" type="sldNum"/>
          </p:nvPr>
        </p:nvSpPr>
        <p:spPr>
          <a:xfrm>
            <a:off x="3884613" y="8685213"/>
            <a:ext cx="2971800" cy="45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9" name="Shape 349"/>
        <p:cNvGrpSpPr/>
        <p:nvPr/>
      </p:nvGrpSpPr>
      <p:grpSpPr>
        <a:xfrm>
          <a:off x="0" y="0"/>
          <a:ext cx="0" cy="0"/>
          <a:chOff x="0" y="0"/>
          <a:chExt cx="0" cy="0"/>
        </a:xfrm>
      </p:grpSpPr>
      <p:sp>
        <p:nvSpPr>
          <p:cNvPr id="350" name="Google Shape;350;g539cb5f512_0_88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1" name="Google Shape;351;g539cb5f512_0_882: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 name="Google Shape;352;g539cb5f512_0_882:notes"/>
          <p:cNvSpPr txBox="1"/>
          <p:nvPr>
            <p:ph idx="12" type="sldNum"/>
          </p:nvPr>
        </p:nvSpPr>
        <p:spPr>
          <a:xfrm>
            <a:off x="3884613" y="8685213"/>
            <a:ext cx="2971800" cy="45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3.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hyperlink" Target="http://bit.ly/2Tynxth" TargetMode="External"/><Relationship Id="rId3" Type="http://schemas.openxmlformats.org/officeDocument/2006/relationships/hyperlink" Target="http://bit.ly/2TyoMsr" TargetMode="External"/><Relationship Id="rId4" Type="http://schemas.openxmlformats.org/officeDocument/2006/relationships/hyperlink" Target="http://bit.ly/2TtBDfr" TargetMode="Externa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p:cSld name="SECTION_HEADER_1">
    <p:spTree>
      <p:nvGrpSpPr>
        <p:cNvPr id="50" name="Shape 50"/>
        <p:cNvGrpSpPr/>
        <p:nvPr/>
      </p:nvGrpSpPr>
      <p:grpSpPr>
        <a:xfrm>
          <a:off x="0" y="0"/>
          <a:ext cx="0" cy="0"/>
          <a:chOff x="0" y="0"/>
          <a:chExt cx="0" cy="0"/>
        </a:xfrm>
      </p:grpSpPr>
      <p:sp>
        <p:nvSpPr>
          <p:cNvPr id="51" name="Google Shape;51;p13"/>
          <p:cNvSpPr txBox="1"/>
          <p:nvPr>
            <p:ph type="title"/>
          </p:nvPr>
        </p:nvSpPr>
        <p:spPr>
          <a:xfrm>
            <a:off x="2137800" y="1974050"/>
            <a:ext cx="4868400" cy="8418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accent4"/>
              </a:buClr>
              <a:buSzPts val="9600"/>
              <a:buFont typeface="Clicker Script"/>
              <a:buNone/>
              <a:defRPr b="1" sz="9600">
                <a:solidFill>
                  <a:schemeClr val="accent4"/>
                </a:solidFill>
                <a:latin typeface="Clicker Script"/>
                <a:ea typeface="Clicker Script"/>
                <a:cs typeface="Clicker Script"/>
                <a:sym typeface="Clicker Script"/>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52" name="Google Shape;52;p13"/>
          <p:cNvSpPr txBox="1"/>
          <p:nvPr>
            <p:ph idx="2" type="title"/>
          </p:nvPr>
        </p:nvSpPr>
        <p:spPr>
          <a:xfrm>
            <a:off x="3258750" y="2797600"/>
            <a:ext cx="2321700" cy="841800"/>
          </a:xfrm>
          <a:prstGeom prst="rect">
            <a:avLst/>
          </a:prstGeom>
        </p:spPr>
        <p:txBody>
          <a:bodyPr anchorCtr="0" anchor="ctr" bIns="91425" lIns="91425" spcFirstLastPara="1" rIns="91425" wrap="square" tIns="91425">
            <a:noAutofit/>
          </a:bodyPr>
          <a:lstStyle>
            <a:lvl1pPr lvl="0" rtl="0" algn="r">
              <a:spcBef>
                <a:spcPts val="0"/>
              </a:spcBef>
              <a:spcAft>
                <a:spcPts val="0"/>
              </a:spcAft>
              <a:buClr>
                <a:schemeClr val="accent5"/>
              </a:buClr>
              <a:buSzPts val="6000"/>
              <a:buNone/>
              <a:defRPr b="1" sz="6000">
                <a:solidFill>
                  <a:schemeClr val="accent5"/>
                </a:solidFill>
              </a:defRPr>
            </a:lvl1pPr>
            <a:lvl2pPr lvl="1" rtl="0" algn="r">
              <a:spcBef>
                <a:spcPts val="0"/>
              </a:spcBef>
              <a:spcAft>
                <a:spcPts val="0"/>
              </a:spcAft>
              <a:buSzPts val="6000"/>
              <a:buFont typeface="Patrick Hand"/>
              <a:buNone/>
              <a:defRPr sz="6000">
                <a:latin typeface="Patrick Hand"/>
                <a:ea typeface="Patrick Hand"/>
                <a:cs typeface="Patrick Hand"/>
                <a:sym typeface="Patrick Hand"/>
              </a:defRPr>
            </a:lvl2pPr>
            <a:lvl3pPr lvl="2" rtl="0" algn="r">
              <a:spcBef>
                <a:spcPts val="0"/>
              </a:spcBef>
              <a:spcAft>
                <a:spcPts val="0"/>
              </a:spcAft>
              <a:buSzPts val="6000"/>
              <a:buFont typeface="Patrick Hand"/>
              <a:buNone/>
              <a:defRPr sz="6000">
                <a:latin typeface="Patrick Hand"/>
                <a:ea typeface="Patrick Hand"/>
                <a:cs typeface="Patrick Hand"/>
                <a:sym typeface="Patrick Hand"/>
              </a:defRPr>
            </a:lvl3pPr>
            <a:lvl4pPr lvl="3" rtl="0" algn="r">
              <a:spcBef>
                <a:spcPts val="0"/>
              </a:spcBef>
              <a:spcAft>
                <a:spcPts val="0"/>
              </a:spcAft>
              <a:buSzPts val="6000"/>
              <a:buFont typeface="Patrick Hand"/>
              <a:buNone/>
              <a:defRPr sz="6000">
                <a:latin typeface="Patrick Hand"/>
                <a:ea typeface="Patrick Hand"/>
                <a:cs typeface="Patrick Hand"/>
                <a:sym typeface="Patrick Hand"/>
              </a:defRPr>
            </a:lvl4pPr>
            <a:lvl5pPr lvl="4" rtl="0" algn="r">
              <a:spcBef>
                <a:spcPts val="0"/>
              </a:spcBef>
              <a:spcAft>
                <a:spcPts val="0"/>
              </a:spcAft>
              <a:buSzPts val="6000"/>
              <a:buFont typeface="Patrick Hand"/>
              <a:buNone/>
              <a:defRPr sz="6000">
                <a:latin typeface="Patrick Hand"/>
                <a:ea typeface="Patrick Hand"/>
                <a:cs typeface="Patrick Hand"/>
                <a:sym typeface="Patrick Hand"/>
              </a:defRPr>
            </a:lvl5pPr>
            <a:lvl6pPr lvl="5" rtl="0" algn="r">
              <a:spcBef>
                <a:spcPts val="0"/>
              </a:spcBef>
              <a:spcAft>
                <a:spcPts val="0"/>
              </a:spcAft>
              <a:buSzPts val="6000"/>
              <a:buFont typeface="Patrick Hand"/>
              <a:buNone/>
              <a:defRPr sz="6000">
                <a:latin typeface="Patrick Hand"/>
                <a:ea typeface="Patrick Hand"/>
                <a:cs typeface="Patrick Hand"/>
                <a:sym typeface="Patrick Hand"/>
              </a:defRPr>
            </a:lvl6pPr>
            <a:lvl7pPr lvl="6" rtl="0" algn="r">
              <a:spcBef>
                <a:spcPts val="0"/>
              </a:spcBef>
              <a:spcAft>
                <a:spcPts val="0"/>
              </a:spcAft>
              <a:buSzPts val="6000"/>
              <a:buFont typeface="Patrick Hand"/>
              <a:buNone/>
              <a:defRPr sz="6000">
                <a:latin typeface="Patrick Hand"/>
                <a:ea typeface="Patrick Hand"/>
                <a:cs typeface="Patrick Hand"/>
                <a:sym typeface="Patrick Hand"/>
              </a:defRPr>
            </a:lvl7pPr>
            <a:lvl8pPr lvl="7" rtl="0" algn="r">
              <a:spcBef>
                <a:spcPts val="0"/>
              </a:spcBef>
              <a:spcAft>
                <a:spcPts val="0"/>
              </a:spcAft>
              <a:buSzPts val="6000"/>
              <a:buFont typeface="Patrick Hand"/>
              <a:buNone/>
              <a:defRPr sz="6000">
                <a:latin typeface="Patrick Hand"/>
                <a:ea typeface="Patrick Hand"/>
                <a:cs typeface="Patrick Hand"/>
                <a:sym typeface="Patrick Hand"/>
              </a:defRPr>
            </a:lvl8pPr>
            <a:lvl9pPr lvl="8" rtl="0" algn="r">
              <a:spcBef>
                <a:spcPts val="0"/>
              </a:spcBef>
              <a:spcAft>
                <a:spcPts val="0"/>
              </a:spcAft>
              <a:buSzPts val="6000"/>
              <a:buFont typeface="Patrick Hand"/>
              <a:buNone/>
              <a:defRPr sz="6000">
                <a:latin typeface="Patrick Hand"/>
                <a:ea typeface="Patrick Hand"/>
                <a:cs typeface="Patrick Hand"/>
                <a:sym typeface="Patrick Hand"/>
              </a:defRPr>
            </a:lvl9pPr>
          </a:lstStyle>
          <a:p/>
        </p:txBody>
      </p:sp>
      <p:sp>
        <p:nvSpPr>
          <p:cNvPr id="53" name="Google Shape;53;p13"/>
          <p:cNvSpPr txBox="1"/>
          <p:nvPr>
            <p:ph hasCustomPrompt="1" idx="3" type="title"/>
          </p:nvPr>
        </p:nvSpPr>
        <p:spPr>
          <a:xfrm>
            <a:off x="311700" y="1029925"/>
            <a:ext cx="8520600" cy="694800"/>
          </a:xfrm>
          <a:prstGeom prst="rect">
            <a:avLst/>
          </a:prstGeom>
        </p:spPr>
        <p:txBody>
          <a:bodyPr anchorCtr="0" anchor="b" bIns="91425" lIns="91425" spcFirstLastPara="1" rIns="91425" wrap="square" tIns="91425">
            <a:noAutofit/>
          </a:bodyPr>
          <a:lstStyle>
            <a:lvl1pPr lvl="0" rtl="0" algn="ctr">
              <a:spcBef>
                <a:spcPts val="0"/>
              </a:spcBef>
              <a:spcAft>
                <a:spcPts val="0"/>
              </a:spcAft>
              <a:buClr>
                <a:schemeClr val="accent2"/>
              </a:buClr>
              <a:buSzPts val="4800"/>
              <a:buNone/>
              <a:defRPr sz="4800">
                <a:solidFill>
                  <a:schemeClr val="accent2"/>
                </a:solidFill>
              </a:defRPr>
            </a:lvl1pPr>
            <a:lvl2pPr lvl="1" rtl="0" algn="ctr">
              <a:spcBef>
                <a:spcPts val="0"/>
              </a:spcBef>
              <a:spcAft>
                <a:spcPts val="0"/>
              </a:spcAft>
              <a:buClr>
                <a:schemeClr val="accent2"/>
              </a:buClr>
              <a:buSzPts val="4800"/>
              <a:buNone/>
              <a:defRPr sz="4800">
                <a:solidFill>
                  <a:schemeClr val="accent2"/>
                </a:solidFill>
              </a:defRPr>
            </a:lvl2pPr>
            <a:lvl3pPr lvl="2" rtl="0" algn="ctr">
              <a:spcBef>
                <a:spcPts val="0"/>
              </a:spcBef>
              <a:spcAft>
                <a:spcPts val="0"/>
              </a:spcAft>
              <a:buClr>
                <a:schemeClr val="accent2"/>
              </a:buClr>
              <a:buSzPts val="4800"/>
              <a:buNone/>
              <a:defRPr sz="4800">
                <a:solidFill>
                  <a:schemeClr val="accent2"/>
                </a:solidFill>
              </a:defRPr>
            </a:lvl3pPr>
            <a:lvl4pPr lvl="3" rtl="0" algn="ctr">
              <a:spcBef>
                <a:spcPts val="0"/>
              </a:spcBef>
              <a:spcAft>
                <a:spcPts val="0"/>
              </a:spcAft>
              <a:buClr>
                <a:schemeClr val="accent2"/>
              </a:buClr>
              <a:buSzPts val="4800"/>
              <a:buNone/>
              <a:defRPr sz="4800">
                <a:solidFill>
                  <a:schemeClr val="accent2"/>
                </a:solidFill>
              </a:defRPr>
            </a:lvl4pPr>
            <a:lvl5pPr lvl="4" rtl="0" algn="ctr">
              <a:spcBef>
                <a:spcPts val="0"/>
              </a:spcBef>
              <a:spcAft>
                <a:spcPts val="0"/>
              </a:spcAft>
              <a:buClr>
                <a:schemeClr val="accent2"/>
              </a:buClr>
              <a:buSzPts val="4800"/>
              <a:buNone/>
              <a:defRPr sz="4800">
                <a:solidFill>
                  <a:schemeClr val="accent2"/>
                </a:solidFill>
              </a:defRPr>
            </a:lvl5pPr>
            <a:lvl6pPr lvl="5" rtl="0" algn="ctr">
              <a:spcBef>
                <a:spcPts val="0"/>
              </a:spcBef>
              <a:spcAft>
                <a:spcPts val="0"/>
              </a:spcAft>
              <a:buClr>
                <a:schemeClr val="accent2"/>
              </a:buClr>
              <a:buSzPts val="4800"/>
              <a:buNone/>
              <a:defRPr sz="4800">
                <a:solidFill>
                  <a:schemeClr val="accent2"/>
                </a:solidFill>
              </a:defRPr>
            </a:lvl6pPr>
            <a:lvl7pPr lvl="6" rtl="0" algn="ctr">
              <a:spcBef>
                <a:spcPts val="0"/>
              </a:spcBef>
              <a:spcAft>
                <a:spcPts val="0"/>
              </a:spcAft>
              <a:buClr>
                <a:schemeClr val="accent2"/>
              </a:buClr>
              <a:buSzPts val="4800"/>
              <a:buNone/>
              <a:defRPr sz="4800">
                <a:solidFill>
                  <a:schemeClr val="accent2"/>
                </a:solidFill>
              </a:defRPr>
            </a:lvl7pPr>
            <a:lvl8pPr lvl="7" rtl="0" algn="ctr">
              <a:spcBef>
                <a:spcPts val="0"/>
              </a:spcBef>
              <a:spcAft>
                <a:spcPts val="0"/>
              </a:spcAft>
              <a:buClr>
                <a:schemeClr val="accent2"/>
              </a:buClr>
              <a:buSzPts val="4800"/>
              <a:buNone/>
              <a:defRPr sz="4800">
                <a:solidFill>
                  <a:schemeClr val="accent2"/>
                </a:solidFill>
              </a:defRPr>
            </a:lvl8pPr>
            <a:lvl9pPr lvl="8" rtl="0" algn="ctr">
              <a:spcBef>
                <a:spcPts val="0"/>
              </a:spcBef>
              <a:spcAft>
                <a:spcPts val="0"/>
              </a:spcAft>
              <a:buClr>
                <a:schemeClr val="accent2"/>
              </a:buClr>
              <a:buSzPts val="4800"/>
              <a:buNone/>
              <a:defRPr sz="4800">
                <a:solidFill>
                  <a:schemeClr val="accent2"/>
                </a:solidFill>
              </a:defRPr>
            </a:lvl9pPr>
          </a:lstStyle>
          <a:p>
            <a:r>
              <a:t>xx%</a:t>
            </a:r>
          </a:p>
        </p:txBody>
      </p:sp>
      <p:sp>
        <p:nvSpPr>
          <p:cNvPr id="54" name="Google Shape;54;p13"/>
          <p:cNvSpPr txBox="1"/>
          <p:nvPr>
            <p:ph idx="1" type="subTitle"/>
          </p:nvPr>
        </p:nvSpPr>
        <p:spPr>
          <a:xfrm>
            <a:off x="2758500" y="3840975"/>
            <a:ext cx="3627000" cy="79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accent3"/>
              </a:buClr>
              <a:buSzPts val="1600"/>
              <a:buFont typeface="Montserrat"/>
              <a:buNone/>
              <a:defRPr sz="1600">
                <a:solidFill>
                  <a:schemeClr val="accent3"/>
                </a:solidFill>
                <a:latin typeface="Montserrat"/>
                <a:ea typeface="Montserrat"/>
                <a:cs typeface="Montserrat"/>
                <a:sym typeface="Montserrat"/>
              </a:defRPr>
            </a:lvl1pPr>
            <a:lvl2pPr lvl="1" rtl="0" algn="ctr">
              <a:lnSpc>
                <a:spcPct val="100000"/>
              </a:lnSpc>
              <a:spcBef>
                <a:spcPts val="0"/>
              </a:spcBef>
              <a:spcAft>
                <a:spcPts val="0"/>
              </a:spcAft>
              <a:buClr>
                <a:srgbClr val="000000"/>
              </a:buClr>
              <a:buSzPts val="1600"/>
              <a:buNone/>
              <a:defRPr sz="1600">
                <a:solidFill>
                  <a:srgbClr val="000000"/>
                </a:solidFill>
              </a:defRPr>
            </a:lvl2pPr>
            <a:lvl3pPr lvl="2" rtl="0" algn="ctr">
              <a:lnSpc>
                <a:spcPct val="100000"/>
              </a:lnSpc>
              <a:spcBef>
                <a:spcPts val="0"/>
              </a:spcBef>
              <a:spcAft>
                <a:spcPts val="0"/>
              </a:spcAft>
              <a:buClr>
                <a:srgbClr val="000000"/>
              </a:buClr>
              <a:buSzPts val="1600"/>
              <a:buNone/>
              <a:defRPr sz="1600">
                <a:solidFill>
                  <a:srgbClr val="000000"/>
                </a:solidFill>
              </a:defRPr>
            </a:lvl3pPr>
            <a:lvl4pPr lvl="3" rtl="0" algn="ctr">
              <a:lnSpc>
                <a:spcPct val="100000"/>
              </a:lnSpc>
              <a:spcBef>
                <a:spcPts val="0"/>
              </a:spcBef>
              <a:spcAft>
                <a:spcPts val="0"/>
              </a:spcAft>
              <a:buClr>
                <a:srgbClr val="000000"/>
              </a:buClr>
              <a:buSzPts val="1600"/>
              <a:buNone/>
              <a:defRPr sz="1600">
                <a:solidFill>
                  <a:srgbClr val="000000"/>
                </a:solidFill>
              </a:defRPr>
            </a:lvl4pPr>
            <a:lvl5pPr lvl="4" rtl="0" algn="ctr">
              <a:lnSpc>
                <a:spcPct val="100000"/>
              </a:lnSpc>
              <a:spcBef>
                <a:spcPts val="0"/>
              </a:spcBef>
              <a:spcAft>
                <a:spcPts val="0"/>
              </a:spcAft>
              <a:buClr>
                <a:srgbClr val="000000"/>
              </a:buClr>
              <a:buSzPts val="1600"/>
              <a:buNone/>
              <a:defRPr sz="1600">
                <a:solidFill>
                  <a:srgbClr val="000000"/>
                </a:solidFill>
              </a:defRPr>
            </a:lvl5pPr>
            <a:lvl6pPr lvl="5" rtl="0" algn="ctr">
              <a:lnSpc>
                <a:spcPct val="100000"/>
              </a:lnSpc>
              <a:spcBef>
                <a:spcPts val="0"/>
              </a:spcBef>
              <a:spcAft>
                <a:spcPts val="0"/>
              </a:spcAft>
              <a:buClr>
                <a:srgbClr val="000000"/>
              </a:buClr>
              <a:buSzPts val="1600"/>
              <a:buNone/>
              <a:defRPr sz="1600">
                <a:solidFill>
                  <a:srgbClr val="000000"/>
                </a:solidFill>
              </a:defRPr>
            </a:lvl6pPr>
            <a:lvl7pPr lvl="6" rtl="0" algn="ctr">
              <a:lnSpc>
                <a:spcPct val="100000"/>
              </a:lnSpc>
              <a:spcBef>
                <a:spcPts val="0"/>
              </a:spcBef>
              <a:spcAft>
                <a:spcPts val="0"/>
              </a:spcAft>
              <a:buClr>
                <a:srgbClr val="000000"/>
              </a:buClr>
              <a:buSzPts val="1600"/>
              <a:buNone/>
              <a:defRPr sz="1600">
                <a:solidFill>
                  <a:srgbClr val="000000"/>
                </a:solidFill>
              </a:defRPr>
            </a:lvl7pPr>
            <a:lvl8pPr lvl="7" rtl="0" algn="ctr">
              <a:lnSpc>
                <a:spcPct val="100000"/>
              </a:lnSpc>
              <a:spcBef>
                <a:spcPts val="0"/>
              </a:spcBef>
              <a:spcAft>
                <a:spcPts val="0"/>
              </a:spcAft>
              <a:buClr>
                <a:srgbClr val="000000"/>
              </a:buClr>
              <a:buSzPts val="1600"/>
              <a:buNone/>
              <a:defRPr sz="1600">
                <a:solidFill>
                  <a:srgbClr val="000000"/>
                </a:solidFill>
              </a:defRPr>
            </a:lvl8pPr>
            <a:lvl9pPr lvl="8" rtl="0" algn="ctr">
              <a:lnSpc>
                <a:spcPct val="100000"/>
              </a:lnSpc>
              <a:spcBef>
                <a:spcPts val="0"/>
              </a:spcBef>
              <a:spcAft>
                <a:spcPts val="0"/>
              </a:spcAft>
              <a:buClr>
                <a:srgbClr val="000000"/>
              </a:buClr>
              <a:buSzPts val="1600"/>
              <a:buNone/>
              <a:defRPr sz="1600">
                <a:solidFill>
                  <a:srgbClr val="000000"/>
                </a:solidFill>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General Slide">
  <p:cSld name="4_General Slide">
    <p:spTree>
      <p:nvGrpSpPr>
        <p:cNvPr id="55" name="Shape 55"/>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General Slide 1">
  <p:cSld name="4_General Slide_1">
    <p:spTree>
      <p:nvGrpSpPr>
        <p:cNvPr id="56" name="Shape 56"/>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hree Columns">
  <p:cSld name="BIG_NUMBER_1_1">
    <p:spTree>
      <p:nvGrpSpPr>
        <p:cNvPr id="57" name="Shape 57"/>
        <p:cNvGrpSpPr/>
        <p:nvPr/>
      </p:nvGrpSpPr>
      <p:grpSpPr>
        <a:xfrm>
          <a:off x="0" y="0"/>
          <a:ext cx="0" cy="0"/>
          <a:chOff x="0" y="0"/>
          <a:chExt cx="0" cy="0"/>
        </a:xfrm>
      </p:grpSpPr>
      <p:sp>
        <p:nvSpPr>
          <p:cNvPr id="58" name="Google Shape;58;p16"/>
          <p:cNvSpPr txBox="1"/>
          <p:nvPr>
            <p:ph type="title"/>
          </p:nvPr>
        </p:nvSpPr>
        <p:spPr>
          <a:xfrm>
            <a:off x="934581" y="3102850"/>
            <a:ext cx="2075700" cy="568200"/>
          </a:xfrm>
          <a:prstGeom prst="rect">
            <a:avLst/>
          </a:prstGeom>
        </p:spPr>
        <p:txBody>
          <a:bodyPr anchorCtr="0" anchor="b" bIns="91425" lIns="91425" spcFirstLastPara="1" rIns="91425" wrap="square" tIns="91425">
            <a:noAutofit/>
          </a:bodyPr>
          <a:lstStyle>
            <a:lvl1pPr lvl="0" rtl="0" algn="ctr">
              <a:spcBef>
                <a:spcPts val="0"/>
              </a:spcBef>
              <a:spcAft>
                <a:spcPts val="0"/>
              </a:spcAft>
              <a:buClr>
                <a:schemeClr val="accent4"/>
              </a:buClr>
              <a:buSzPts val="2400"/>
              <a:buNone/>
              <a:defRPr sz="2400">
                <a:solidFill>
                  <a:schemeClr val="accent4"/>
                </a:solidFill>
              </a:defRPr>
            </a:lvl1pPr>
            <a:lvl2pPr lvl="1" rtl="0" algn="ctr">
              <a:spcBef>
                <a:spcPts val="0"/>
              </a:spcBef>
              <a:spcAft>
                <a:spcPts val="0"/>
              </a:spcAft>
              <a:buClr>
                <a:schemeClr val="accent4"/>
              </a:buClr>
              <a:buSzPts val="2400"/>
              <a:buNone/>
              <a:defRPr sz="2400">
                <a:solidFill>
                  <a:schemeClr val="accent4"/>
                </a:solidFill>
              </a:defRPr>
            </a:lvl2pPr>
            <a:lvl3pPr lvl="2" rtl="0" algn="ctr">
              <a:spcBef>
                <a:spcPts val="0"/>
              </a:spcBef>
              <a:spcAft>
                <a:spcPts val="0"/>
              </a:spcAft>
              <a:buClr>
                <a:schemeClr val="accent4"/>
              </a:buClr>
              <a:buSzPts val="2400"/>
              <a:buNone/>
              <a:defRPr sz="2400">
                <a:solidFill>
                  <a:schemeClr val="accent4"/>
                </a:solidFill>
              </a:defRPr>
            </a:lvl3pPr>
            <a:lvl4pPr lvl="3" rtl="0" algn="ctr">
              <a:spcBef>
                <a:spcPts val="0"/>
              </a:spcBef>
              <a:spcAft>
                <a:spcPts val="0"/>
              </a:spcAft>
              <a:buClr>
                <a:schemeClr val="accent4"/>
              </a:buClr>
              <a:buSzPts val="2400"/>
              <a:buNone/>
              <a:defRPr sz="2400">
                <a:solidFill>
                  <a:schemeClr val="accent4"/>
                </a:solidFill>
              </a:defRPr>
            </a:lvl4pPr>
            <a:lvl5pPr lvl="4" rtl="0" algn="ctr">
              <a:spcBef>
                <a:spcPts val="0"/>
              </a:spcBef>
              <a:spcAft>
                <a:spcPts val="0"/>
              </a:spcAft>
              <a:buClr>
                <a:schemeClr val="accent4"/>
              </a:buClr>
              <a:buSzPts val="2400"/>
              <a:buNone/>
              <a:defRPr sz="2400">
                <a:solidFill>
                  <a:schemeClr val="accent4"/>
                </a:solidFill>
              </a:defRPr>
            </a:lvl5pPr>
            <a:lvl6pPr lvl="5" rtl="0" algn="ctr">
              <a:spcBef>
                <a:spcPts val="0"/>
              </a:spcBef>
              <a:spcAft>
                <a:spcPts val="0"/>
              </a:spcAft>
              <a:buClr>
                <a:schemeClr val="accent4"/>
              </a:buClr>
              <a:buSzPts val="2400"/>
              <a:buNone/>
              <a:defRPr sz="2400">
                <a:solidFill>
                  <a:schemeClr val="accent4"/>
                </a:solidFill>
              </a:defRPr>
            </a:lvl6pPr>
            <a:lvl7pPr lvl="6" rtl="0" algn="ctr">
              <a:spcBef>
                <a:spcPts val="0"/>
              </a:spcBef>
              <a:spcAft>
                <a:spcPts val="0"/>
              </a:spcAft>
              <a:buClr>
                <a:schemeClr val="accent4"/>
              </a:buClr>
              <a:buSzPts val="2400"/>
              <a:buNone/>
              <a:defRPr sz="2400">
                <a:solidFill>
                  <a:schemeClr val="accent4"/>
                </a:solidFill>
              </a:defRPr>
            </a:lvl7pPr>
            <a:lvl8pPr lvl="7" rtl="0" algn="ctr">
              <a:spcBef>
                <a:spcPts val="0"/>
              </a:spcBef>
              <a:spcAft>
                <a:spcPts val="0"/>
              </a:spcAft>
              <a:buClr>
                <a:schemeClr val="accent4"/>
              </a:buClr>
              <a:buSzPts val="2400"/>
              <a:buNone/>
              <a:defRPr sz="2400">
                <a:solidFill>
                  <a:schemeClr val="accent4"/>
                </a:solidFill>
              </a:defRPr>
            </a:lvl8pPr>
            <a:lvl9pPr lvl="8" rtl="0" algn="ctr">
              <a:spcBef>
                <a:spcPts val="0"/>
              </a:spcBef>
              <a:spcAft>
                <a:spcPts val="0"/>
              </a:spcAft>
              <a:buClr>
                <a:schemeClr val="accent4"/>
              </a:buClr>
              <a:buSzPts val="2400"/>
              <a:buNone/>
              <a:defRPr sz="2400">
                <a:solidFill>
                  <a:schemeClr val="accent4"/>
                </a:solidFill>
              </a:defRPr>
            </a:lvl9pPr>
          </a:lstStyle>
          <a:p/>
        </p:txBody>
      </p:sp>
      <p:sp>
        <p:nvSpPr>
          <p:cNvPr id="59" name="Google Shape;59;p16"/>
          <p:cNvSpPr txBox="1"/>
          <p:nvPr>
            <p:ph idx="1" type="subTitle"/>
          </p:nvPr>
        </p:nvSpPr>
        <p:spPr>
          <a:xfrm>
            <a:off x="934581" y="3620725"/>
            <a:ext cx="2075700" cy="668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accent2"/>
              </a:buClr>
              <a:buSzPts val="1400"/>
              <a:buNone/>
              <a:defRPr sz="1400">
                <a:solidFill>
                  <a:schemeClr val="accent2"/>
                </a:solidFill>
              </a:defRPr>
            </a:lvl1pPr>
            <a:lvl2pPr lvl="1" rtl="0" algn="ctr">
              <a:lnSpc>
                <a:spcPct val="100000"/>
              </a:lnSpc>
              <a:spcBef>
                <a:spcPts val="0"/>
              </a:spcBef>
              <a:spcAft>
                <a:spcPts val="0"/>
              </a:spcAft>
              <a:buClr>
                <a:schemeClr val="accent2"/>
              </a:buClr>
              <a:buSzPts val="2100"/>
              <a:buNone/>
              <a:defRPr sz="2100">
                <a:solidFill>
                  <a:schemeClr val="accent2"/>
                </a:solidFill>
              </a:defRPr>
            </a:lvl2pPr>
            <a:lvl3pPr lvl="2" rtl="0" algn="ctr">
              <a:lnSpc>
                <a:spcPct val="100000"/>
              </a:lnSpc>
              <a:spcBef>
                <a:spcPts val="0"/>
              </a:spcBef>
              <a:spcAft>
                <a:spcPts val="0"/>
              </a:spcAft>
              <a:buClr>
                <a:schemeClr val="accent2"/>
              </a:buClr>
              <a:buSzPts val="2100"/>
              <a:buNone/>
              <a:defRPr sz="2100">
                <a:solidFill>
                  <a:schemeClr val="accent2"/>
                </a:solidFill>
              </a:defRPr>
            </a:lvl3pPr>
            <a:lvl4pPr lvl="3" rtl="0" algn="ctr">
              <a:lnSpc>
                <a:spcPct val="100000"/>
              </a:lnSpc>
              <a:spcBef>
                <a:spcPts val="0"/>
              </a:spcBef>
              <a:spcAft>
                <a:spcPts val="0"/>
              </a:spcAft>
              <a:buClr>
                <a:schemeClr val="accent2"/>
              </a:buClr>
              <a:buSzPts val="2100"/>
              <a:buNone/>
              <a:defRPr sz="2100">
                <a:solidFill>
                  <a:schemeClr val="accent2"/>
                </a:solidFill>
              </a:defRPr>
            </a:lvl4pPr>
            <a:lvl5pPr lvl="4" rtl="0" algn="ctr">
              <a:lnSpc>
                <a:spcPct val="100000"/>
              </a:lnSpc>
              <a:spcBef>
                <a:spcPts val="0"/>
              </a:spcBef>
              <a:spcAft>
                <a:spcPts val="0"/>
              </a:spcAft>
              <a:buClr>
                <a:schemeClr val="accent2"/>
              </a:buClr>
              <a:buSzPts val="2100"/>
              <a:buNone/>
              <a:defRPr sz="2100">
                <a:solidFill>
                  <a:schemeClr val="accent2"/>
                </a:solidFill>
              </a:defRPr>
            </a:lvl5pPr>
            <a:lvl6pPr lvl="5" rtl="0" algn="ctr">
              <a:lnSpc>
                <a:spcPct val="100000"/>
              </a:lnSpc>
              <a:spcBef>
                <a:spcPts val="0"/>
              </a:spcBef>
              <a:spcAft>
                <a:spcPts val="0"/>
              </a:spcAft>
              <a:buClr>
                <a:schemeClr val="accent2"/>
              </a:buClr>
              <a:buSzPts val="2100"/>
              <a:buNone/>
              <a:defRPr sz="2100">
                <a:solidFill>
                  <a:schemeClr val="accent2"/>
                </a:solidFill>
              </a:defRPr>
            </a:lvl6pPr>
            <a:lvl7pPr lvl="6" rtl="0" algn="ctr">
              <a:lnSpc>
                <a:spcPct val="100000"/>
              </a:lnSpc>
              <a:spcBef>
                <a:spcPts val="0"/>
              </a:spcBef>
              <a:spcAft>
                <a:spcPts val="0"/>
              </a:spcAft>
              <a:buClr>
                <a:schemeClr val="accent2"/>
              </a:buClr>
              <a:buSzPts val="2100"/>
              <a:buNone/>
              <a:defRPr sz="2100">
                <a:solidFill>
                  <a:schemeClr val="accent2"/>
                </a:solidFill>
              </a:defRPr>
            </a:lvl7pPr>
            <a:lvl8pPr lvl="7" rtl="0" algn="ctr">
              <a:lnSpc>
                <a:spcPct val="100000"/>
              </a:lnSpc>
              <a:spcBef>
                <a:spcPts val="0"/>
              </a:spcBef>
              <a:spcAft>
                <a:spcPts val="0"/>
              </a:spcAft>
              <a:buClr>
                <a:schemeClr val="accent2"/>
              </a:buClr>
              <a:buSzPts val="2100"/>
              <a:buNone/>
              <a:defRPr sz="2100">
                <a:solidFill>
                  <a:schemeClr val="accent2"/>
                </a:solidFill>
              </a:defRPr>
            </a:lvl8pPr>
            <a:lvl9pPr lvl="8" rtl="0" algn="ctr">
              <a:lnSpc>
                <a:spcPct val="100000"/>
              </a:lnSpc>
              <a:spcBef>
                <a:spcPts val="0"/>
              </a:spcBef>
              <a:spcAft>
                <a:spcPts val="0"/>
              </a:spcAft>
              <a:buClr>
                <a:schemeClr val="accent2"/>
              </a:buClr>
              <a:buSzPts val="2100"/>
              <a:buNone/>
              <a:defRPr sz="2100">
                <a:solidFill>
                  <a:schemeClr val="accent2"/>
                </a:solidFill>
              </a:defRPr>
            </a:lvl9pPr>
          </a:lstStyle>
          <a:p/>
        </p:txBody>
      </p:sp>
      <p:sp>
        <p:nvSpPr>
          <p:cNvPr id="60" name="Google Shape;60;p16"/>
          <p:cNvSpPr txBox="1"/>
          <p:nvPr>
            <p:ph idx="2" type="title"/>
          </p:nvPr>
        </p:nvSpPr>
        <p:spPr>
          <a:xfrm>
            <a:off x="3534144" y="3102850"/>
            <a:ext cx="2075700" cy="568200"/>
          </a:xfrm>
          <a:prstGeom prst="rect">
            <a:avLst/>
          </a:prstGeom>
        </p:spPr>
        <p:txBody>
          <a:bodyPr anchorCtr="0" anchor="b" bIns="91425" lIns="91425" spcFirstLastPara="1" rIns="91425" wrap="square" tIns="91425">
            <a:noAutofit/>
          </a:bodyPr>
          <a:lstStyle>
            <a:lvl1pPr lvl="0" rtl="0" algn="ctr">
              <a:spcBef>
                <a:spcPts val="0"/>
              </a:spcBef>
              <a:spcAft>
                <a:spcPts val="0"/>
              </a:spcAft>
              <a:buClr>
                <a:schemeClr val="accent4"/>
              </a:buClr>
              <a:buSzPts val="2400"/>
              <a:buNone/>
              <a:defRPr sz="2400">
                <a:solidFill>
                  <a:schemeClr val="accent4"/>
                </a:solidFill>
              </a:defRPr>
            </a:lvl1pPr>
            <a:lvl2pPr lvl="1" rtl="0" algn="ctr">
              <a:spcBef>
                <a:spcPts val="0"/>
              </a:spcBef>
              <a:spcAft>
                <a:spcPts val="0"/>
              </a:spcAft>
              <a:buClr>
                <a:schemeClr val="accent4"/>
              </a:buClr>
              <a:buSzPts val="2400"/>
              <a:buNone/>
              <a:defRPr sz="2400">
                <a:solidFill>
                  <a:schemeClr val="accent4"/>
                </a:solidFill>
              </a:defRPr>
            </a:lvl2pPr>
            <a:lvl3pPr lvl="2" rtl="0" algn="ctr">
              <a:spcBef>
                <a:spcPts val="0"/>
              </a:spcBef>
              <a:spcAft>
                <a:spcPts val="0"/>
              </a:spcAft>
              <a:buClr>
                <a:schemeClr val="accent4"/>
              </a:buClr>
              <a:buSzPts val="2400"/>
              <a:buNone/>
              <a:defRPr sz="2400">
                <a:solidFill>
                  <a:schemeClr val="accent4"/>
                </a:solidFill>
              </a:defRPr>
            </a:lvl3pPr>
            <a:lvl4pPr lvl="3" rtl="0" algn="ctr">
              <a:spcBef>
                <a:spcPts val="0"/>
              </a:spcBef>
              <a:spcAft>
                <a:spcPts val="0"/>
              </a:spcAft>
              <a:buClr>
                <a:schemeClr val="accent4"/>
              </a:buClr>
              <a:buSzPts val="2400"/>
              <a:buNone/>
              <a:defRPr sz="2400">
                <a:solidFill>
                  <a:schemeClr val="accent4"/>
                </a:solidFill>
              </a:defRPr>
            </a:lvl4pPr>
            <a:lvl5pPr lvl="4" rtl="0" algn="ctr">
              <a:spcBef>
                <a:spcPts val="0"/>
              </a:spcBef>
              <a:spcAft>
                <a:spcPts val="0"/>
              </a:spcAft>
              <a:buClr>
                <a:schemeClr val="accent4"/>
              </a:buClr>
              <a:buSzPts val="2400"/>
              <a:buNone/>
              <a:defRPr sz="2400">
                <a:solidFill>
                  <a:schemeClr val="accent4"/>
                </a:solidFill>
              </a:defRPr>
            </a:lvl5pPr>
            <a:lvl6pPr lvl="5" rtl="0" algn="ctr">
              <a:spcBef>
                <a:spcPts val="0"/>
              </a:spcBef>
              <a:spcAft>
                <a:spcPts val="0"/>
              </a:spcAft>
              <a:buClr>
                <a:schemeClr val="accent4"/>
              </a:buClr>
              <a:buSzPts val="2400"/>
              <a:buNone/>
              <a:defRPr sz="2400">
                <a:solidFill>
                  <a:schemeClr val="accent4"/>
                </a:solidFill>
              </a:defRPr>
            </a:lvl6pPr>
            <a:lvl7pPr lvl="6" rtl="0" algn="ctr">
              <a:spcBef>
                <a:spcPts val="0"/>
              </a:spcBef>
              <a:spcAft>
                <a:spcPts val="0"/>
              </a:spcAft>
              <a:buClr>
                <a:schemeClr val="accent4"/>
              </a:buClr>
              <a:buSzPts val="2400"/>
              <a:buNone/>
              <a:defRPr sz="2400">
                <a:solidFill>
                  <a:schemeClr val="accent4"/>
                </a:solidFill>
              </a:defRPr>
            </a:lvl7pPr>
            <a:lvl8pPr lvl="7" rtl="0" algn="ctr">
              <a:spcBef>
                <a:spcPts val="0"/>
              </a:spcBef>
              <a:spcAft>
                <a:spcPts val="0"/>
              </a:spcAft>
              <a:buClr>
                <a:schemeClr val="accent4"/>
              </a:buClr>
              <a:buSzPts val="2400"/>
              <a:buNone/>
              <a:defRPr sz="2400">
                <a:solidFill>
                  <a:schemeClr val="accent4"/>
                </a:solidFill>
              </a:defRPr>
            </a:lvl8pPr>
            <a:lvl9pPr lvl="8" rtl="0" algn="ctr">
              <a:spcBef>
                <a:spcPts val="0"/>
              </a:spcBef>
              <a:spcAft>
                <a:spcPts val="0"/>
              </a:spcAft>
              <a:buClr>
                <a:schemeClr val="accent4"/>
              </a:buClr>
              <a:buSzPts val="2400"/>
              <a:buNone/>
              <a:defRPr sz="2400">
                <a:solidFill>
                  <a:schemeClr val="accent4"/>
                </a:solidFill>
              </a:defRPr>
            </a:lvl9pPr>
          </a:lstStyle>
          <a:p/>
        </p:txBody>
      </p:sp>
      <p:sp>
        <p:nvSpPr>
          <p:cNvPr id="61" name="Google Shape;61;p16"/>
          <p:cNvSpPr txBox="1"/>
          <p:nvPr>
            <p:ph idx="3" type="subTitle"/>
          </p:nvPr>
        </p:nvSpPr>
        <p:spPr>
          <a:xfrm>
            <a:off x="3534144" y="3620725"/>
            <a:ext cx="2075700" cy="668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accent2"/>
              </a:buClr>
              <a:buSzPts val="1400"/>
              <a:buNone/>
              <a:defRPr sz="1400">
                <a:solidFill>
                  <a:schemeClr val="accent2"/>
                </a:solidFill>
              </a:defRPr>
            </a:lvl1pPr>
            <a:lvl2pPr lvl="1" rtl="0" algn="ctr">
              <a:lnSpc>
                <a:spcPct val="100000"/>
              </a:lnSpc>
              <a:spcBef>
                <a:spcPts val="0"/>
              </a:spcBef>
              <a:spcAft>
                <a:spcPts val="0"/>
              </a:spcAft>
              <a:buClr>
                <a:schemeClr val="accent2"/>
              </a:buClr>
              <a:buSzPts val="2100"/>
              <a:buNone/>
              <a:defRPr sz="2100">
                <a:solidFill>
                  <a:schemeClr val="accent2"/>
                </a:solidFill>
              </a:defRPr>
            </a:lvl2pPr>
            <a:lvl3pPr lvl="2" rtl="0" algn="ctr">
              <a:lnSpc>
                <a:spcPct val="100000"/>
              </a:lnSpc>
              <a:spcBef>
                <a:spcPts val="0"/>
              </a:spcBef>
              <a:spcAft>
                <a:spcPts val="0"/>
              </a:spcAft>
              <a:buClr>
                <a:schemeClr val="accent2"/>
              </a:buClr>
              <a:buSzPts val="2100"/>
              <a:buNone/>
              <a:defRPr sz="2100">
                <a:solidFill>
                  <a:schemeClr val="accent2"/>
                </a:solidFill>
              </a:defRPr>
            </a:lvl3pPr>
            <a:lvl4pPr lvl="3" rtl="0" algn="ctr">
              <a:lnSpc>
                <a:spcPct val="100000"/>
              </a:lnSpc>
              <a:spcBef>
                <a:spcPts val="0"/>
              </a:spcBef>
              <a:spcAft>
                <a:spcPts val="0"/>
              </a:spcAft>
              <a:buClr>
                <a:schemeClr val="accent2"/>
              </a:buClr>
              <a:buSzPts val="2100"/>
              <a:buNone/>
              <a:defRPr sz="2100">
                <a:solidFill>
                  <a:schemeClr val="accent2"/>
                </a:solidFill>
              </a:defRPr>
            </a:lvl4pPr>
            <a:lvl5pPr lvl="4" rtl="0" algn="ctr">
              <a:lnSpc>
                <a:spcPct val="100000"/>
              </a:lnSpc>
              <a:spcBef>
                <a:spcPts val="0"/>
              </a:spcBef>
              <a:spcAft>
                <a:spcPts val="0"/>
              </a:spcAft>
              <a:buClr>
                <a:schemeClr val="accent2"/>
              </a:buClr>
              <a:buSzPts val="2100"/>
              <a:buNone/>
              <a:defRPr sz="2100">
                <a:solidFill>
                  <a:schemeClr val="accent2"/>
                </a:solidFill>
              </a:defRPr>
            </a:lvl5pPr>
            <a:lvl6pPr lvl="5" rtl="0" algn="ctr">
              <a:lnSpc>
                <a:spcPct val="100000"/>
              </a:lnSpc>
              <a:spcBef>
                <a:spcPts val="0"/>
              </a:spcBef>
              <a:spcAft>
                <a:spcPts val="0"/>
              </a:spcAft>
              <a:buClr>
                <a:schemeClr val="accent2"/>
              </a:buClr>
              <a:buSzPts val="2100"/>
              <a:buNone/>
              <a:defRPr sz="2100">
                <a:solidFill>
                  <a:schemeClr val="accent2"/>
                </a:solidFill>
              </a:defRPr>
            </a:lvl6pPr>
            <a:lvl7pPr lvl="6" rtl="0" algn="ctr">
              <a:lnSpc>
                <a:spcPct val="100000"/>
              </a:lnSpc>
              <a:spcBef>
                <a:spcPts val="0"/>
              </a:spcBef>
              <a:spcAft>
                <a:spcPts val="0"/>
              </a:spcAft>
              <a:buClr>
                <a:schemeClr val="accent2"/>
              </a:buClr>
              <a:buSzPts val="2100"/>
              <a:buNone/>
              <a:defRPr sz="2100">
                <a:solidFill>
                  <a:schemeClr val="accent2"/>
                </a:solidFill>
              </a:defRPr>
            </a:lvl7pPr>
            <a:lvl8pPr lvl="7" rtl="0" algn="ctr">
              <a:lnSpc>
                <a:spcPct val="100000"/>
              </a:lnSpc>
              <a:spcBef>
                <a:spcPts val="0"/>
              </a:spcBef>
              <a:spcAft>
                <a:spcPts val="0"/>
              </a:spcAft>
              <a:buClr>
                <a:schemeClr val="accent2"/>
              </a:buClr>
              <a:buSzPts val="2100"/>
              <a:buNone/>
              <a:defRPr sz="2100">
                <a:solidFill>
                  <a:schemeClr val="accent2"/>
                </a:solidFill>
              </a:defRPr>
            </a:lvl8pPr>
            <a:lvl9pPr lvl="8" rtl="0" algn="ctr">
              <a:lnSpc>
                <a:spcPct val="100000"/>
              </a:lnSpc>
              <a:spcBef>
                <a:spcPts val="0"/>
              </a:spcBef>
              <a:spcAft>
                <a:spcPts val="0"/>
              </a:spcAft>
              <a:buClr>
                <a:schemeClr val="accent2"/>
              </a:buClr>
              <a:buSzPts val="2100"/>
              <a:buNone/>
              <a:defRPr sz="2100">
                <a:solidFill>
                  <a:schemeClr val="accent2"/>
                </a:solidFill>
              </a:defRPr>
            </a:lvl9pPr>
          </a:lstStyle>
          <a:p/>
        </p:txBody>
      </p:sp>
      <p:sp>
        <p:nvSpPr>
          <p:cNvPr id="62" name="Google Shape;62;p16"/>
          <p:cNvSpPr txBox="1"/>
          <p:nvPr>
            <p:ph idx="4" type="title"/>
          </p:nvPr>
        </p:nvSpPr>
        <p:spPr>
          <a:xfrm>
            <a:off x="6133719" y="3102850"/>
            <a:ext cx="2075700" cy="568200"/>
          </a:xfrm>
          <a:prstGeom prst="rect">
            <a:avLst/>
          </a:prstGeom>
        </p:spPr>
        <p:txBody>
          <a:bodyPr anchorCtr="0" anchor="b" bIns="91425" lIns="91425" spcFirstLastPara="1" rIns="91425" wrap="square" tIns="91425">
            <a:noAutofit/>
          </a:bodyPr>
          <a:lstStyle>
            <a:lvl1pPr lvl="0" rtl="0" algn="ctr">
              <a:spcBef>
                <a:spcPts val="0"/>
              </a:spcBef>
              <a:spcAft>
                <a:spcPts val="0"/>
              </a:spcAft>
              <a:buClr>
                <a:schemeClr val="accent4"/>
              </a:buClr>
              <a:buSzPts val="2400"/>
              <a:buNone/>
              <a:defRPr sz="2400">
                <a:solidFill>
                  <a:schemeClr val="accent4"/>
                </a:solidFill>
              </a:defRPr>
            </a:lvl1pPr>
            <a:lvl2pPr lvl="1" rtl="0" algn="ctr">
              <a:spcBef>
                <a:spcPts val="0"/>
              </a:spcBef>
              <a:spcAft>
                <a:spcPts val="0"/>
              </a:spcAft>
              <a:buClr>
                <a:schemeClr val="accent4"/>
              </a:buClr>
              <a:buSzPts val="2400"/>
              <a:buNone/>
              <a:defRPr sz="2400">
                <a:solidFill>
                  <a:schemeClr val="accent4"/>
                </a:solidFill>
              </a:defRPr>
            </a:lvl2pPr>
            <a:lvl3pPr lvl="2" rtl="0" algn="ctr">
              <a:spcBef>
                <a:spcPts val="0"/>
              </a:spcBef>
              <a:spcAft>
                <a:spcPts val="0"/>
              </a:spcAft>
              <a:buClr>
                <a:schemeClr val="accent4"/>
              </a:buClr>
              <a:buSzPts val="2400"/>
              <a:buNone/>
              <a:defRPr sz="2400">
                <a:solidFill>
                  <a:schemeClr val="accent4"/>
                </a:solidFill>
              </a:defRPr>
            </a:lvl3pPr>
            <a:lvl4pPr lvl="3" rtl="0" algn="ctr">
              <a:spcBef>
                <a:spcPts val="0"/>
              </a:spcBef>
              <a:spcAft>
                <a:spcPts val="0"/>
              </a:spcAft>
              <a:buClr>
                <a:schemeClr val="accent4"/>
              </a:buClr>
              <a:buSzPts val="2400"/>
              <a:buNone/>
              <a:defRPr sz="2400">
                <a:solidFill>
                  <a:schemeClr val="accent4"/>
                </a:solidFill>
              </a:defRPr>
            </a:lvl4pPr>
            <a:lvl5pPr lvl="4" rtl="0" algn="ctr">
              <a:spcBef>
                <a:spcPts val="0"/>
              </a:spcBef>
              <a:spcAft>
                <a:spcPts val="0"/>
              </a:spcAft>
              <a:buClr>
                <a:schemeClr val="accent4"/>
              </a:buClr>
              <a:buSzPts val="2400"/>
              <a:buNone/>
              <a:defRPr sz="2400">
                <a:solidFill>
                  <a:schemeClr val="accent4"/>
                </a:solidFill>
              </a:defRPr>
            </a:lvl5pPr>
            <a:lvl6pPr lvl="5" rtl="0" algn="ctr">
              <a:spcBef>
                <a:spcPts val="0"/>
              </a:spcBef>
              <a:spcAft>
                <a:spcPts val="0"/>
              </a:spcAft>
              <a:buClr>
                <a:schemeClr val="accent4"/>
              </a:buClr>
              <a:buSzPts val="2400"/>
              <a:buNone/>
              <a:defRPr sz="2400">
                <a:solidFill>
                  <a:schemeClr val="accent4"/>
                </a:solidFill>
              </a:defRPr>
            </a:lvl6pPr>
            <a:lvl7pPr lvl="6" rtl="0" algn="ctr">
              <a:spcBef>
                <a:spcPts val="0"/>
              </a:spcBef>
              <a:spcAft>
                <a:spcPts val="0"/>
              </a:spcAft>
              <a:buClr>
                <a:schemeClr val="accent4"/>
              </a:buClr>
              <a:buSzPts val="2400"/>
              <a:buNone/>
              <a:defRPr sz="2400">
                <a:solidFill>
                  <a:schemeClr val="accent4"/>
                </a:solidFill>
              </a:defRPr>
            </a:lvl7pPr>
            <a:lvl8pPr lvl="7" rtl="0" algn="ctr">
              <a:spcBef>
                <a:spcPts val="0"/>
              </a:spcBef>
              <a:spcAft>
                <a:spcPts val="0"/>
              </a:spcAft>
              <a:buClr>
                <a:schemeClr val="accent4"/>
              </a:buClr>
              <a:buSzPts val="2400"/>
              <a:buNone/>
              <a:defRPr sz="2400">
                <a:solidFill>
                  <a:schemeClr val="accent4"/>
                </a:solidFill>
              </a:defRPr>
            </a:lvl8pPr>
            <a:lvl9pPr lvl="8" rtl="0" algn="ctr">
              <a:spcBef>
                <a:spcPts val="0"/>
              </a:spcBef>
              <a:spcAft>
                <a:spcPts val="0"/>
              </a:spcAft>
              <a:buClr>
                <a:schemeClr val="accent4"/>
              </a:buClr>
              <a:buSzPts val="2400"/>
              <a:buNone/>
              <a:defRPr sz="2400">
                <a:solidFill>
                  <a:schemeClr val="accent4"/>
                </a:solidFill>
              </a:defRPr>
            </a:lvl9pPr>
          </a:lstStyle>
          <a:p/>
        </p:txBody>
      </p:sp>
      <p:sp>
        <p:nvSpPr>
          <p:cNvPr id="63" name="Google Shape;63;p16"/>
          <p:cNvSpPr txBox="1"/>
          <p:nvPr>
            <p:ph idx="5" type="subTitle"/>
          </p:nvPr>
        </p:nvSpPr>
        <p:spPr>
          <a:xfrm>
            <a:off x="6133719" y="3620725"/>
            <a:ext cx="2075700" cy="668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accent2"/>
              </a:buClr>
              <a:buSzPts val="1400"/>
              <a:buNone/>
              <a:defRPr sz="1400">
                <a:solidFill>
                  <a:schemeClr val="accent2"/>
                </a:solidFill>
              </a:defRPr>
            </a:lvl1pPr>
            <a:lvl2pPr lvl="1" rtl="0" algn="ctr">
              <a:lnSpc>
                <a:spcPct val="100000"/>
              </a:lnSpc>
              <a:spcBef>
                <a:spcPts val="0"/>
              </a:spcBef>
              <a:spcAft>
                <a:spcPts val="0"/>
              </a:spcAft>
              <a:buClr>
                <a:schemeClr val="accent2"/>
              </a:buClr>
              <a:buSzPts val="2100"/>
              <a:buNone/>
              <a:defRPr sz="2100">
                <a:solidFill>
                  <a:schemeClr val="accent2"/>
                </a:solidFill>
              </a:defRPr>
            </a:lvl2pPr>
            <a:lvl3pPr lvl="2" rtl="0" algn="ctr">
              <a:lnSpc>
                <a:spcPct val="100000"/>
              </a:lnSpc>
              <a:spcBef>
                <a:spcPts val="0"/>
              </a:spcBef>
              <a:spcAft>
                <a:spcPts val="0"/>
              </a:spcAft>
              <a:buClr>
                <a:schemeClr val="accent2"/>
              </a:buClr>
              <a:buSzPts val="2100"/>
              <a:buNone/>
              <a:defRPr sz="2100">
                <a:solidFill>
                  <a:schemeClr val="accent2"/>
                </a:solidFill>
              </a:defRPr>
            </a:lvl3pPr>
            <a:lvl4pPr lvl="3" rtl="0" algn="ctr">
              <a:lnSpc>
                <a:spcPct val="100000"/>
              </a:lnSpc>
              <a:spcBef>
                <a:spcPts val="0"/>
              </a:spcBef>
              <a:spcAft>
                <a:spcPts val="0"/>
              </a:spcAft>
              <a:buClr>
                <a:schemeClr val="accent2"/>
              </a:buClr>
              <a:buSzPts val="2100"/>
              <a:buNone/>
              <a:defRPr sz="2100">
                <a:solidFill>
                  <a:schemeClr val="accent2"/>
                </a:solidFill>
              </a:defRPr>
            </a:lvl4pPr>
            <a:lvl5pPr lvl="4" rtl="0" algn="ctr">
              <a:lnSpc>
                <a:spcPct val="100000"/>
              </a:lnSpc>
              <a:spcBef>
                <a:spcPts val="0"/>
              </a:spcBef>
              <a:spcAft>
                <a:spcPts val="0"/>
              </a:spcAft>
              <a:buClr>
                <a:schemeClr val="accent2"/>
              </a:buClr>
              <a:buSzPts val="2100"/>
              <a:buNone/>
              <a:defRPr sz="2100">
                <a:solidFill>
                  <a:schemeClr val="accent2"/>
                </a:solidFill>
              </a:defRPr>
            </a:lvl5pPr>
            <a:lvl6pPr lvl="5" rtl="0" algn="ctr">
              <a:lnSpc>
                <a:spcPct val="100000"/>
              </a:lnSpc>
              <a:spcBef>
                <a:spcPts val="0"/>
              </a:spcBef>
              <a:spcAft>
                <a:spcPts val="0"/>
              </a:spcAft>
              <a:buClr>
                <a:schemeClr val="accent2"/>
              </a:buClr>
              <a:buSzPts val="2100"/>
              <a:buNone/>
              <a:defRPr sz="2100">
                <a:solidFill>
                  <a:schemeClr val="accent2"/>
                </a:solidFill>
              </a:defRPr>
            </a:lvl6pPr>
            <a:lvl7pPr lvl="6" rtl="0" algn="ctr">
              <a:lnSpc>
                <a:spcPct val="100000"/>
              </a:lnSpc>
              <a:spcBef>
                <a:spcPts val="0"/>
              </a:spcBef>
              <a:spcAft>
                <a:spcPts val="0"/>
              </a:spcAft>
              <a:buClr>
                <a:schemeClr val="accent2"/>
              </a:buClr>
              <a:buSzPts val="2100"/>
              <a:buNone/>
              <a:defRPr sz="2100">
                <a:solidFill>
                  <a:schemeClr val="accent2"/>
                </a:solidFill>
              </a:defRPr>
            </a:lvl7pPr>
            <a:lvl8pPr lvl="7" rtl="0" algn="ctr">
              <a:lnSpc>
                <a:spcPct val="100000"/>
              </a:lnSpc>
              <a:spcBef>
                <a:spcPts val="0"/>
              </a:spcBef>
              <a:spcAft>
                <a:spcPts val="0"/>
              </a:spcAft>
              <a:buClr>
                <a:schemeClr val="accent2"/>
              </a:buClr>
              <a:buSzPts val="2100"/>
              <a:buNone/>
              <a:defRPr sz="2100">
                <a:solidFill>
                  <a:schemeClr val="accent2"/>
                </a:solidFill>
              </a:defRPr>
            </a:lvl8pPr>
            <a:lvl9pPr lvl="8" rtl="0" algn="ctr">
              <a:lnSpc>
                <a:spcPct val="100000"/>
              </a:lnSpc>
              <a:spcBef>
                <a:spcPts val="0"/>
              </a:spcBef>
              <a:spcAft>
                <a:spcPts val="0"/>
              </a:spcAft>
              <a:buClr>
                <a:schemeClr val="accent2"/>
              </a:buClr>
              <a:buSzPts val="2100"/>
              <a:buNone/>
              <a:defRPr sz="2100">
                <a:solidFill>
                  <a:schemeClr val="accent2"/>
                </a:solidFill>
              </a:defRPr>
            </a:lvl9pPr>
          </a:lstStyle>
          <a:p/>
        </p:txBody>
      </p:sp>
      <p:sp>
        <p:nvSpPr>
          <p:cNvPr id="64" name="Google Shape;64;p16"/>
          <p:cNvSpPr txBox="1"/>
          <p:nvPr>
            <p:ph idx="6" type="title"/>
          </p:nvPr>
        </p:nvSpPr>
        <p:spPr>
          <a:xfrm>
            <a:off x="656575" y="339500"/>
            <a:ext cx="8175600" cy="9078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FF9E98"/>
              </a:buClr>
              <a:buSzPts val="4800"/>
              <a:buNone/>
              <a:defRPr sz="4800">
                <a:solidFill>
                  <a:srgbClr val="FF9E98"/>
                </a:solidFill>
              </a:defRPr>
            </a:lvl1pPr>
            <a:lvl2pPr lvl="1" rtl="0">
              <a:spcBef>
                <a:spcPts val="0"/>
              </a:spcBef>
              <a:spcAft>
                <a:spcPts val="0"/>
              </a:spcAft>
              <a:buClr>
                <a:srgbClr val="FF9E98"/>
              </a:buClr>
              <a:buSzPts val="4800"/>
              <a:buNone/>
              <a:defRPr sz="4800">
                <a:solidFill>
                  <a:srgbClr val="FF9E98"/>
                </a:solidFill>
              </a:defRPr>
            </a:lvl2pPr>
            <a:lvl3pPr lvl="2" rtl="0">
              <a:spcBef>
                <a:spcPts val="0"/>
              </a:spcBef>
              <a:spcAft>
                <a:spcPts val="0"/>
              </a:spcAft>
              <a:buClr>
                <a:srgbClr val="FF9E98"/>
              </a:buClr>
              <a:buSzPts val="4800"/>
              <a:buNone/>
              <a:defRPr sz="4800">
                <a:solidFill>
                  <a:srgbClr val="FF9E98"/>
                </a:solidFill>
              </a:defRPr>
            </a:lvl3pPr>
            <a:lvl4pPr lvl="3" rtl="0">
              <a:spcBef>
                <a:spcPts val="0"/>
              </a:spcBef>
              <a:spcAft>
                <a:spcPts val="0"/>
              </a:spcAft>
              <a:buClr>
                <a:srgbClr val="FF9E98"/>
              </a:buClr>
              <a:buSzPts val="4800"/>
              <a:buNone/>
              <a:defRPr sz="4800">
                <a:solidFill>
                  <a:srgbClr val="FF9E98"/>
                </a:solidFill>
              </a:defRPr>
            </a:lvl4pPr>
            <a:lvl5pPr lvl="4" rtl="0">
              <a:spcBef>
                <a:spcPts val="0"/>
              </a:spcBef>
              <a:spcAft>
                <a:spcPts val="0"/>
              </a:spcAft>
              <a:buClr>
                <a:srgbClr val="FF9E98"/>
              </a:buClr>
              <a:buSzPts val="4800"/>
              <a:buNone/>
              <a:defRPr sz="4800">
                <a:solidFill>
                  <a:srgbClr val="FF9E98"/>
                </a:solidFill>
              </a:defRPr>
            </a:lvl5pPr>
            <a:lvl6pPr lvl="5" rtl="0">
              <a:spcBef>
                <a:spcPts val="0"/>
              </a:spcBef>
              <a:spcAft>
                <a:spcPts val="0"/>
              </a:spcAft>
              <a:buClr>
                <a:srgbClr val="FF9E98"/>
              </a:buClr>
              <a:buSzPts val="4800"/>
              <a:buNone/>
              <a:defRPr sz="4800">
                <a:solidFill>
                  <a:srgbClr val="FF9E98"/>
                </a:solidFill>
              </a:defRPr>
            </a:lvl6pPr>
            <a:lvl7pPr lvl="6" rtl="0">
              <a:spcBef>
                <a:spcPts val="0"/>
              </a:spcBef>
              <a:spcAft>
                <a:spcPts val="0"/>
              </a:spcAft>
              <a:buClr>
                <a:srgbClr val="FF9E98"/>
              </a:buClr>
              <a:buSzPts val="4800"/>
              <a:buNone/>
              <a:defRPr sz="4800">
                <a:solidFill>
                  <a:srgbClr val="FF9E98"/>
                </a:solidFill>
              </a:defRPr>
            </a:lvl7pPr>
            <a:lvl8pPr lvl="7" rtl="0">
              <a:spcBef>
                <a:spcPts val="0"/>
              </a:spcBef>
              <a:spcAft>
                <a:spcPts val="0"/>
              </a:spcAft>
              <a:buClr>
                <a:srgbClr val="FF9E98"/>
              </a:buClr>
              <a:buSzPts val="4800"/>
              <a:buNone/>
              <a:defRPr sz="4800">
                <a:solidFill>
                  <a:srgbClr val="FF9E98"/>
                </a:solidFill>
              </a:defRPr>
            </a:lvl8pPr>
            <a:lvl9pPr lvl="8" rtl="0">
              <a:spcBef>
                <a:spcPts val="0"/>
              </a:spcBef>
              <a:spcAft>
                <a:spcPts val="0"/>
              </a:spcAft>
              <a:buClr>
                <a:srgbClr val="FF9E98"/>
              </a:buClr>
              <a:buSzPts val="4800"/>
              <a:buNone/>
              <a:defRPr sz="4800">
                <a:solidFill>
                  <a:srgbClr val="FF9E98"/>
                </a:solidFill>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2">
  <p:cSld name="SECTION_HEADER_2">
    <p:spTree>
      <p:nvGrpSpPr>
        <p:cNvPr id="65" name="Shape 65"/>
        <p:cNvGrpSpPr/>
        <p:nvPr/>
      </p:nvGrpSpPr>
      <p:grpSpPr>
        <a:xfrm>
          <a:off x="0" y="0"/>
          <a:ext cx="0" cy="0"/>
          <a:chOff x="0" y="0"/>
          <a:chExt cx="0" cy="0"/>
        </a:xfrm>
      </p:grpSpPr>
      <p:sp>
        <p:nvSpPr>
          <p:cNvPr id="66" name="Google Shape;66;p17"/>
          <p:cNvSpPr txBox="1"/>
          <p:nvPr>
            <p:ph type="title"/>
          </p:nvPr>
        </p:nvSpPr>
        <p:spPr>
          <a:xfrm>
            <a:off x="2137800" y="1974050"/>
            <a:ext cx="4868400" cy="8418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accent4"/>
              </a:buClr>
              <a:buSzPts val="9600"/>
              <a:buFont typeface="Clicker Script"/>
              <a:buNone/>
              <a:defRPr b="1" sz="9600">
                <a:solidFill>
                  <a:schemeClr val="accent4"/>
                </a:solidFill>
                <a:latin typeface="Clicker Script"/>
                <a:ea typeface="Clicker Script"/>
                <a:cs typeface="Clicker Script"/>
                <a:sym typeface="Clicker Script"/>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67" name="Google Shape;67;p17"/>
          <p:cNvSpPr txBox="1"/>
          <p:nvPr>
            <p:ph idx="2" type="title"/>
          </p:nvPr>
        </p:nvSpPr>
        <p:spPr>
          <a:xfrm>
            <a:off x="3258750" y="2797600"/>
            <a:ext cx="2321700" cy="841800"/>
          </a:xfrm>
          <a:prstGeom prst="rect">
            <a:avLst/>
          </a:prstGeom>
        </p:spPr>
        <p:txBody>
          <a:bodyPr anchorCtr="0" anchor="ctr" bIns="91425" lIns="91425" spcFirstLastPara="1" rIns="91425" wrap="square" tIns="91425">
            <a:noAutofit/>
          </a:bodyPr>
          <a:lstStyle>
            <a:lvl1pPr lvl="0" rtl="0" algn="r">
              <a:spcBef>
                <a:spcPts val="0"/>
              </a:spcBef>
              <a:spcAft>
                <a:spcPts val="0"/>
              </a:spcAft>
              <a:buClr>
                <a:schemeClr val="accent5"/>
              </a:buClr>
              <a:buSzPts val="6000"/>
              <a:buNone/>
              <a:defRPr b="1" sz="6000">
                <a:solidFill>
                  <a:schemeClr val="accent5"/>
                </a:solidFill>
              </a:defRPr>
            </a:lvl1pPr>
            <a:lvl2pPr lvl="1" rtl="0" algn="r">
              <a:spcBef>
                <a:spcPts val="0"/>
              </a:spcBef>
              <a:spcAft>
                <a:spcPts val="0"/>
              </a:spcAft>
              <a:buSzPts val="6000"/>
              <a:buFont typeface="Patrick Hand"/>
              <a:buNone/>
              <a:defRPr sz="6000">
                <a:latin typeface="Patrick Hand"/>
                <a:ea typeface="Patrick Hand"/>
                <a:cs typeface="Patrick Hand"/>
                <a:sym typeface="Patrick Hand"/>
              </a:defRPr>
            </a:lvl2pPr>
            <a:lvl3pPr lvl="2" rtl="0" algn="r">
              <a:spcBef>
                <a:spcPts val="0"/>
              </a:spcBef>
              <a:spcAft>
                <a:spcPts val="0"/>
              </a:spcAft>
              <a:buSzPts val="6000"/>
              <a:buFont typeface="Patrick Hand"/>
              <a:buNone/>
              <a:defRPr sz="6000">
                <a:latin typeface="Patrick Hand"/>
                <a:ea typeface="Patrick Hand"/>
                <a:cs typeface="Patrick Hand"/>
                <a:sym typeface="Patrick Hand"/>
              </a:defRPr>
            </a:lvl3pPr>
            <a:lvl4pPr lvl="3" rtl="0" algn="r">
              <a:spcBef>
                <a:spcPts val="0"/>
              </a:spcBef>
              <a:spcAft>
                <a:spcPts val="0"/>
              </a:spcAft>
              <a:buSzPts val="6000"/>
              <a:buFont typeface="Patrick Hand"/>
              <a:buNone/>
              <a:defRPr sz="6000">
                <a:latin typeface="Patrick Hand"/>
                <a:ea typeface="Patrick Hand"/>
                <a:cs typeface="Patrick Hand"/>
                <a:sym typeface="Patrick Hand"/>
              </a:defRPr>
            </a:lvl4pPr>
            <a:lvl5pPr lvl="4" rtl="0" algn="r">
              <a:spcBef>
                <a:spcPts val="0"/>
              </a:spcBef>
              <a:spcAft>
                <a:spcPts val="0"/>
              </a:spcAft>
              <a:buSzPts val="6000"/>
              <a:buFont typeface="Patrick Hand"/>
              <a:buNone/>
              <a:defRPr sz="6000">
                <a:latin typeface="Patrick Hand"/>
                <a:ea typeface="Patrick Hand"/>
                <a:cs typeface="Patrick Hand"/>
                <a:sym typeface="Patrick Hand"/>
              </a:defRPr>
            </a:lvl5pPr>
            <a:lvl6pPr lvl="5" rtl="0" algn="r">
              <a:spcBef>
                <a:spcPts val="0"/>
              </a:spcBef>
              <a:spcAft>
                <a:spcPts val="0"/>
              </a:spcAft>
              <a:buSzPts val="6000"/>
              <a:buFont typeface="Patrick Hand"/>
              <a:buNone/>
              <a:defRPr sz="6000">
                <a:latin typeface="Patrick Hand"/>
                <a:ea typeface="Patrick Hand"/>
                <a:cs typeface="Patrick Hand"/>
                <a:sym typeface="Patrick Hand"/>
              </a:defRPr>
            </a:lvl6pPr>
            <a:lvl7pPr lvl="6" rtl="0" algn="r">
              <a:spcBef>
                <a:spcPts val="0"/>
              </a:spcBef>
              <a:spcAft>
                <a:spcPts val="0"/>
              </a:spcAft>
              <a:buSzPts val="6000"/>
              <a:buFont typeface="Patrick Hand"/>
              <a:buNone/>
              <a:defRPr sz="6000">
                <a:latin typeface="Patrick Hand"/>
                <a:ea typeface="Patrick Hand"/>
                <a:cs typeface="Patrick Hand"/>
                <a:sym typeface="Patrick Hand"/>
              </a:defRPr>
            </a:lvl7pPr>
            <a:lvl8pPr lvl="7" rtl="0" algn="r">
              <a:spcBef>
                <a:spcPts val="0"/>
              </a:spcBef>
              <a:spcAft>
                <a:spcPts val="0"/>
              </a:spcAft>
              <a:buSzPts val="6000"/>
              <a:buFont typeface="Patrick Hand"/>
              <a:buNone/>
              <a:defRPr sz="6000">
                <a:latin typeface="Patrick Hand"/>
                <a:ea typeface="Patrick Hand"/>
                <a:cs typeface="Patrick Hand"/>
                <a:sym typeface="Patrick Hand"/>
              </a:defRPr>
            </a:lvl8pPr>
            <a:lvl9pPr lvl="8" rtl="0" algn="r">
              <a:spcBef>
                <a:spcPts val="0"/>
              </a:spcBef>
              <a:spcAft>
                <a:spcPts val="0"/>
              </a:spcAft>
              <a:buSzPts val="6000"/>
              <a:buFont typeface="Patrick Hand"/>
              <a:buNone/>
              <a:defRPr sz="6000">
                <a:latin typeface="Patrick Hand"/>
                <a:ea typeface="Patrick Hand"/>
                <a:cs typeface="Patrick Hand"/>
                <a:sym typeface="Patrick Hand"/>
              </a:defRPr>
            </a:lvl9pPr>
          </a:lstStyle>
          <a:p/>
        </p:txBody>
      </p:sp>
      <p:sp>
        <p:nvSpPr>
          <p:cNvPr id="68" name="Google Shape;68;p17"/>
          <p:cNvSpPr txBox="1"/>
          <p:nvPr>
            <p:ph hasCustomPrompt="1" idx="3" type="title"/>
          </p:nvPr>
        </p:nvSpPr>
        <p:spPr>
          <a:xfrm>
            <a:off x="311700" y="1029925"/>
            <a:ext cx="8520600" cy="694800"/>
          </a:xfrm>
          <a:prstGeom prst="rect">
            <a:avLst/>
          </a:prstGeom>
        </p:spPr>
        <p:txBody>
          <a:bodyPr anchorCtr="0" anchor="b" bIns="91425" lIns="91425" spcFirstLastPara="1" rIns="91425" wrap="square" tIns="91425">
            <a:noAutofit/>
          </a:bodyPr>
          <a:lstStyle>
            <a:lvl1pPr lvl="0" rtl="0" algn="ctr">
              <a:spcBef>
                <a:spcPts val="0"/>
              </a:spcBef>
              <a:spcAft>
                <a:spcPts val="0"/>
              </a:spcAft>
              <a:buClr>
                <a:schemeClr val="accent2"/>
              </a:buClr>
              <a:buSzPts val="4800"/>
              <a:buNone/>
              <a:defRPr sz="4800">
                <a:solidFill>
                  <a:schemeClr val="accent2"/>
                </a:solidFill>
              </a:defRPr>
            </a:lvl1pPr>
            <a:lvl2pPr lvl="1" rtl="0" algn="ctr">
              <a:spcBef>
                <a:spcPts val="0"/>
              </a:spcBef>
              <a:spcAft>
                <a:spcPts val="0"/>
              </a:spcAft>
              <a:buClr>
                <a:schemeClr val="accent2"/>
              </a:buClr>
              <a:buSzPts val="4800"/>
              <a:buNone/>
              <a:defRPr sz="4800">
                <a:solidFill>
                  <a:schemeClr val="accent2"/>
                </a:solidFill>
              </a:defRPr>
            </a:lvl2pPr>
            <a:lvl3pPr lvl="2" rtl="0" algn="ctr">
              <a:spcBef>
                <a:spcPts val="0"/>
              </a:spcBef>
              <a:spcAft>
                <a:spcPts val="0"/>
              </a:spcAft>
              <a:buClr>
                <a:schemeClr val="accent2"/>
              </a:buClr>
              <a:buSzPts val="4800"/>
              <a:buNone/>
              <a:defRPr sz="4800">
                <a:solidFill>
                  <a:schemeClr val="accent2"/>
                </a:solidFill>
              </a:defRPr>
            </a:lvl3pPr>
            <a:lvl4pPr lvl="3" rtl="0" algn="ctr">
              <a:spcBef>
                <a:spcPts val="0"/>
              </a:spcBef>
              <a:spcAft>
                <a:spcPts val="0"/>
              </a:spcAft>
              <a:buClr>
                <a:schemeClr val="accent2"/>
              </a:buClr>
              <a:buSzPts val="4800"/>
              <a:buNone/>
              <a:defRPr sz="4800">
                <a:solidFill>
                  <a:schemeClr val="accent2"/>
                </a:solidFill>
              </a:defRPr>
            </a:lvl4pPr>
            <a:lvl5pPr lvl="4" rtl="0" algn="ctr">
              <a:spcBef>
                <a:spcPts val="0"/>
              </a:spcBef>
              <a:spcAft>
                <a:spcPts val="0"/>
              </a:spcAft>
              <a:buClr>
                <a:schemeClr val="accent2"/>
              </a:buClr>
              <a:buSzPts val="4800"/>
              <a:buNone/>
              <a:defRPr sz="4800">
                <a:solidFill>
                  <a:schemeClr val="accent2"/>
                </a:solidFill>
              </a:defRPr>
            </a:lvl5pPr>
            <a:lvl6pPr lvl="5" rtl="0" algn="ctr">
              <a:spcBef>
                <a:spcPts val="0"/>
              </a:spcBef>
              <a:spcAft>
                <a:spcPts val="0"/>
              </a:spcAft>
              <a:buClr>
                <a:schemeClr val="accent2"/>
              </a:buClr>
              <a:buSzPts val="4800"/>
              <a:buNone/>
              <a:defRPr sz="4800">
                <a:solidFill>
                  <a:schemeClr val="accent2"/>
                </a:solidFill>
              </a:defRPr>
            </a:lvl6pPr>
            <a:lvl7pPr lvl="6" rtl="0" algn="ctr">
              <a:spcBef>
                <a:spcPts val="0"/>
              </a:spcBef>
              <a:spcAft>
                <a:spcPts val="0"/>
              </a:spcAft>
              <a:buClr>
                <a:schemeClr val="accent2"/>
              </a:buClr>
              <a:buSzPts val="4800"/>
              <a:buNone/>
              <a:defRPr sz="4800">
                <a:solidFill>
                  <a:schemeClr val="accent2"/>
                </a:solidFill>
              </a:defRPr>
            </a:lvl7pPr>
            <a:lvl8pPr lvl="7" rtl="0" algn="ctr">
              <a:spcBef>
                <a:spcPts val="0"/>
              </a:spcBef>
              <a:spcAft>
                <a:spcPts val="0"/>
              </a:spcAft>
              <a:buClr>
                <a:schemeClr val="accent2"/>
              </a:buClr>
              <a:buSzPts val="4800"/>
              <a:buNone/>
              <a:defRPr sz="4800">
                <a:solidFill>
                  <a:schemeClr val="accent2"/>
                </a:solidFill>
              </a:defRPr>
            </a:lvl8pPr>
            <a:lvl9pPr lvl="8" rtl="0" algn="ctr">
              <a:spcBef>
                <a:spcPts val="0"/>
              </a:spcBef>
              <a:spcAft>
                <a:spcPts val="0"/>
              </a:spcAft>
              <a:buClr>
                <a:schemeClr val="accent2"/>
              </a:buClr>
              <a:buSzPts val="4800"/>
              <a:buNone/>
              <a:defRPr sz="4800">
                <a:solidFill>
                  <a:schemeClr val="accent2"/>
                </a:solidFill>
              </a:defRPr>
            </a:lvl9pPr>
          </a:lstStyle>
          <a:p>
            <a:r>
              <a:t>xx%</a:t>
            </a:r>
          </a:p>
        </p:txBody>
      </p:sp>
      <p:sp>
        <p:nvSpPr>
          <p:cNvPr id="69" name="Google Shape;69;p17"/>
          <p:cNvSpPr txBox="1"/>
          <p:nvPr>
            <p:ph idx="1" type="subTitle"/>
          </p:nvPr>
        </p:nvSpPr>
        <p:spPr>
          <a:xfrm>
            <a:off x="2758500" y="3840975"/>
            <a:ext cx="3627000" cy="79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accent3"/>
              </a:buClr>
              <a:buSzPts val="1600"/>
              <a:buFont typeface="Montserrat"/>
              <a:buNone/>
              <a:defRPr sz="1600">
                <a:solidFill>
                  <a:schemeClr val="accent3"/>
                </a:solidFill>
                <a:latin typeface="Montserrat"/>
                <a:ea typeface="Montserrat"/>
                <a:cs typeface="Montserrat"/>
                <a:sym typeface="Montserrat"/>
              </a:defRPr>
            </a:lvl1pPr>
            <a:lvl2pPr lvl="1" rtl="0" algn="ctr">
              <a:lnSpc>
                <a:spcPct val="100000"/>
              </a:lnSpc>
              <a:spcBef>
                <a:spcPts val="0"/>
              </a:spcBef>
              <a:spcAft>
                <a:spcPts val="0"/>
              </a:spcAft>
              <a:buClr>
                <a:srgbClr val="000000"/>
              </a:buClr>
              <a:buSzPts val="1600"/>
              <a:buNone/>
              <a:defRPr sz="1600">
                <a:solidFill>
                  <a:srgbClr val="000000"/>
                </a:solidFill>
              </a:defRPr>
            </a:lvl2pPr>
            <a:lvl3pPr lvl="2" rtl="0" algn="ctr">
              <a:lnSpc>
                <a:spcPct val="100000"/>
              </a:lnSpc>
              <a:spcBef>
                <a:spcPts val="0"/>
              </a:spcBef>
              <a:spcAft>
                <a:spcPts val="0"/>
              </a:spcAft>
              <a:buClr>
                <a:srgbClr val="000000"/>
              </a:buClr>
              <a:buSzPts val="1600"/>
              <a:buNone/>
              <a:defRPr sz="1600">
                <a:solidFill>
                  <a:srgbClr val="000000"/>
                </a:solidFill>
              </a:defRPr>
            </a:lvl3pPr>
            <a:lvl4pPr lvl="3" rtl="0" algn="ctr">
              <a:lnSpc>
                <a:spcPct val="100000"/>
              </a:lnSpc>
              <a:spcBef>
                <a:spcPts val="0"/>
              </a:spcBef>
              <a:spcAft>
                <a:spcPts val="0"/>
              </a:spcAft>
              <a:buClr>
                <a:srgbClr val="000000"/>
              </a:buClr>
              <a:buSzPts val="1600"/>
              <a:buNone/>
              <a:defRPr sz="1600">
                <a:solidFill>
                  <a:srgbClr val="000000"/>
                </a:solidFill>
              </a:defRPr>
            </a:lvl4pPr>
            <a:lvl5pPr lvl="4" rtl="0" algn="ctr">
              <a:lnSpc>
                <a:spcPct val="100000"/>
              </a:lnSpc>
              <a:spcBef>
                <a:spcPts val="0"/>
              </a:spcBef>
              <a:spcAft>
                <a:spcPts val="0"/>
              </a:spcAft>
              <a:buClr>
                <a:srgbClr val="000000"/>
              </a:buClr>
              <a:buSzPts val="1600"/>
              <a:buNone/>
              <a:defRPr sz="1600">
                <a:solidFill>
                  <a:srgbClr val="000000"/>
                </a:solidFill>
              </a:defRPr>
            </a:lvl5pPr>
            <a:lvl6pPr lvl="5" rtl="0" algn="ctr">
              <a:lnSpc>
                <a:spcPct val="100000"/>
              </a:lnSpc>
              <a:spcBef>
                <a:spcPts val="0"/>
              </a:spcBef>
              <a:spcAft>
                <a:spcPts val="0"/>
              </a:spcAft>
              <a:buClr>
                <a:srgbClr val="000000"/>
              </a:buClr>
              <a:buSzPts val="1600"/>
              <a:buNone/>
              <a:defRPr sz="1600">
                <a:solidFill>
                  <a:srgbClr val="000000"/>
                </a:solidFill>
              </a:defRPr>
            </a:lvl6pPr>
            <a:lvl7pPr lvl="6" rtl="0" algn="ctr">
              <a:lnSpc>
                <a:spcPct val="100000"/>
              </a:lnSpc>
              <a:spcBef>
                <a:spcPts val="0"/>
              </a:spcBef>
              <a:spcAft>
                <a:spcPts val="0"/>
              </a:spcAft>
              <a:buClr>
                <a:srgbClr val="000000"/>
              </a:buClr>
              <a:buSzPts val="1600"/>
              <a:buNone/>
              <a:defRPr sz="1600">
                <a:solidFill>
                  <a:srgbClr val="000000"/>
                </a:solidFill>
              </a:defRPr>
            </a:lvl7pPr>
            <a:lvl8pPr lvl="7" rtl="0" algn="ctr">
              <a:lnSpc>
                <a:spcPct val="100000"/>
              </a:lnSpc>
              <a:spcBef>
                <a:spcPts val="0"/>
              </a:spcBef>
              <a:spcAft>
                <a:spcPts val="0"/>
              </a:spcAft>
              <a:buClr>
                <a:srgbClr val="000000"/>
              </a:buClr>
              <a:buSzPts val="1600"/>
              <a:buNone/>
              <a:defRPr sz="1600">
                <a:solidFill>
                  <a:srgbClr val="000000"/>
                </a:solidFill>
              </a:defRPr>
            </a:lvl8pPr>
            <a:lvl9pPr lvl="8" rtl="0" algn="ctr">
              <a:lnSpc>
                <a:spcPct val="100000"/>
              </a:lnSpc>
              <a:spcBef>
                <a:spcPts val="0"/>
              </a:spcBef>
              <a:spcAft>
                <a:spcPts val="0"/>
              </a:spcAft>
              <a:buClr>
                <a:srgbClr val="000000"/>
              </a:buClr>
              <a:buSzPts val="1600"/>
              <a:buNone/>
              <a:defRPr sz="1600">
                <a:solidFill>
                  <a:srgbClr val="000000"/>
                </a:solidFill>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3">
  <p:cSld name="SECTION_HEADER_3">
    <p:spTree>
      <p:nvGrpSpPr>
        <p:cNvPr id="70" name="Shape 70"/>
        <p:cNvGrpSpPr/>
        <p:nvPr/>
      </p:nvGrpSpPr>
      <p:grpSpPr>
        <a:xfrm>
          <a:off x="0" y="0"/>
          <a:ext cx="0" cy="0"/>
          <a:chOff x="0" y="0"/>
          <a:chExt cx="0" cy="0"/>
        </a:xfrm>
      </p:grpSpPr>
      <p:sp>
        <p:nvSpPr>
          <p:cNvPr id="71" name="Google Shape;71;p18"/>
          <p:cNvSpPr txBox="1"/>
          <p:nvPr>
            <p:ph type="title"/>
          </p:nvPr>
        </p:nvSpPr>
        <p:spPr>
          <a:xfrm>
            <a:off x="2137800" y="1974050"/>
            <a:ext cx="4868400" cy="8418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accent4"/>
              </a:buClr>
              <a:buSzPts val="9600"/>
              <a:buFont typeface="Clicker Script"/>
              <a:buNone/>
              <a:defRPr b="1" sz="9600">
                <a:solidFill>
                  <a:schemeClr val="accent4"/>
                </a:solidFill>
                <a:latin typeface="Clicker Script"/>
                <a:ea typeface="Clicker Script"/>
                <a:cs typeface="Clicker Script"/>
                <a:sym typeface="Clicker Script"/>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72" name="Google Shape;72;p18"/>
          <p:cNvSpPr txBox="1"/>
          <p:nvPr>
            <p:ph idx="2" type="title"/>
          </p:nvPr>
        </p:nvSpPr>
        <p:spPr>
          <a:xfrm>
            <a:off x="3258750" y="2797600"/>
            <a:ext cx="2321700" cy="841800"/>
          </a:xfrm>
          <a:prstGeom prst="rect">
            <a:avLst/>
          </a:prstGeom>
        </p:spPr>
        <p:txBody>
          <a:bodyPr anchorCtr="0" anchor="ctr" bIns="91425" lIns="91425" spcFirstLastPara="1" rIns="91425" wrap="square" tIns="91425">
            <a:noAutofit/>
          </a:bodyPr>
          <a:lstStyle>
            <a:lvl1pPr lvl="0" rtl="0" algn="r">
              <a:spcBef>
                <a:spcPts val="0"/>
              </a:spcBef>
              <a:spcAft>
                <a:spcPts val="0"/>
              </a:spcAft>
              <a:buClr>
                <a:schemeClr val="accent5"/>
              </a:buClr>
              <a:buSzPts val="6000"/>
              <a:buNone/>
              <a:defRPr b="1" sz="6000">
                <a:solidFill>
                  <a:schemeClr val="accent5"/>
                </a:solidFill>
              </a:defRPr>
            </a:lvl1pPr>
            <a:lvl2pPr lvl="1" rtl="0" algn="r">
              <a:spcBef>
                <a:spcPts val="0"/>
              </a:spcBef>
              <a:spcAft>
                <a:spcPts val="0"/>
              </a:spcAft>
              <a:buSzPts val="6000"/>
              <a:buFont typeface="Patrick Hand"/>
              <a:buNone/>
              <a:defRPr sz="6000">
                <a:latin typeface="Patrick Hand"/>
                <a:ea typeface="Patrick Hand"/>
                <a:cs typeface="Patrick Hand"/>
                <a:sym typeface="Patrick Hand"/>
              </a:defRPr>
            </a:lvl2pPr>
            <a:lvl3pPr lvl="2" rtl="0" algn="r">
              <a:spcBef>
                <a:spcPts val="0"/>
              </a:spcBef>
              <a:spcAft>
                <a:spcPts val="0"/>
              </a:spcAft>
              <a:buSzPts val="6000"/>
              <a:buFont typeface="Patrick Hand"/>
              <a:buNone/>
              <a:defRPr sz="6000">
                <a:latin typeface="Patrick Hand"/>
                <a:ea typeface="Patrick Hand"/>
                <a:cs typeface="Patrick Hand"/>
                <a:sym typeface="Patrick Hand"/>
              </a:defRPr>
            </a:lvl3pPr>
            <a:lvl4pPr lvl="3" rtl="0" algn="r">
              <a:spcBef>
                <a:spcPts val="0"/>
              </a:spcBef>
              <a:spcAft>
                <a:spcPts val="0"/>
              </a:spcAft>
              <a:buSzPts val="6000"/>
              <a:buFont typeface="Patrick Hand"/>
              <a:buNone/>
              <a:defRPr sz="6000">
                <a:latin typeface="Patrick Hand"/>
                <a:ea typeface="Patrick Hand"/>
                <a:cs typeface="Patrick Hand"/>
                <a:sym typeface="Patrick Hand"/>
              </a:defRPr>
            </a:lvl4pPr>
            <a:lvl5pPr lvl="4" rtl="0" algn="r">
              <a:spcBef>
                <a:spcPts val="0"/>
              </a:spcBef>
              <a:spcAft>
                <a:spcPts val="0"/>
              </a:spcAft>
              <a:buSzPts val="6000"/>
              <a:buFont typeface="Patrick Hand"/>
              <a:buNone/>
              <a:defRPr sz="6000">
                <a:latin typeface="Patrick Hand"/>
                <a:ea typeface="Patrick Hand"/>
                <a:cs typeface="Patrick Hand"/>
                <a:sym typeface="Patrick Hand"/>
              </a:defRPr>
            </a:lvl5pPr>
            <a:lvl6pPr lvl="5" rtl="0" algn="r">
              <a:spcBef>
                <a:spcPts val="0"/>
              </a:spcBef>
              <a:spcAft>
                <a:spcPts val="0"/>
              </a:spcAft>
              <a:buSzPts val="6000"/>
              <a:buFont typeface="Patrick Hand"/>
              <a:buNone/>
              <a:defRPr sz="6000">
                <a:latin typeface="Patrick Hand"/>
                <a:ea typeface="Patrick Hand"/>
                <a:cs typeface="Patrick Hand"/>
                <a:sym typeface="Patrick Hand"/>
              </a:defRPr>
            </a:lvl6pPr>
            <a:lvl7pPr lvl="6" rtl="0" algn="r">
              <a:spcBef>
                <a:spcPts val="0"/>
              </a:spcBef>
              <a:spcAft>
                <a:spcPts val="0"/>
              </a:spcAft>
              <a:buSzPts val="6000"/>
              <a:buFont typeface="Patrick Hand"/>
              <a:buNone/>
              <a:defRPr sz="6000">
                <a:latin typeface="Patrick Hand"/>
                <a:ea typeface="Patrick Hand"/>
                <a:cs typeface="Patrick Hand"/>
                <a:sym typeface="Patrick Hand"/>
              </a:defRPr>
            </a:lvl7pPr>
            <a:lvl8pPr lvl="7" rtl="0" algn="r">
              <a:spcBef>
                <a:spcPts val="0"/>
              </a:spcBef>
              <a:spcAft>
                <a:spcPts val="0"/>
              </a:spcAft>
              <a:buSzPts val="6000"/>
              <a:buFont typeface="Patrick Hand"/>
              <a:buNone/>
              <a:defRPr sz="6000">
                <a:latin typeface="Patrick Hand"/>
                <a:ea typeface="Patrick Hand"/>
                <a:cs typeface="Patrick Hand"/>
                <a:sym typeface="Patrick Hand"/>
              </a:defRPr>
            </a:lvl8pPr>
            <a:lvl9pPr lvl="8" rtl="0" algn="r">
              <a:spcBef>
                <a:spcPts val="0"/>
              </a:spcBef>
              <a:spcAft>
                <a:spcPts val="0"/>
              </a:spcAft>
              <a:buSzPts val="6000"/>
              <a:buFont typeface="Patrick Hand"/>
              <a:buNone/>
              <a:defRPr sz="6000">
                <a:latin typeface="Patrick Hand"/>
                <a:ea typeface="Patrick Hand"/>
                <a:cs typeface="Patrick Hand"/>
                <a:sym typeface="Patrick Hand"/>
              </a:defRPr>
            </a:lvl9pPr>
          </a:lstStyle>
          <a:p/>
        </p:txBody>
      </p:sp>
      <p:sp>
        <p:nvSpPr>
          <p:cNvPr id="73" name="Google Shape;73;p18"/>
          <p:cNvSpPr txBox="1"/>
          <p:nvPr>
            <p:ph hasCustomPrompt="1" idx="3" type="title"/>
          </p:nvPr>
        </p:nvSpPr>
        <p:spPr>
          <a:xfrm>
            <a:off x="311700" y="1029925"/>
            <a:ext cx="8520600" cy="694800"/>
          </a:xfrm>
          <a:prstGeom prst="rect">
            <a:avLst/>
          </a:prstGeom>
        </p:spPr>
        <p:txBody>
          <a:bodyPr anchorCtr="0" anchor="b" bIns="91425" lIns="91425" spcFirstLastPara="1" rIns="91425" wrap="square" tIns="91425">
            <a:noAutofit/>
          </a:bodyPr>
          <a:lstStyle>
            <a:lvl1pPr lvl="0" rtl="0" algn="ctr">
              <a:spcBef>
                <a:spcPts val="0"/>
              </a:spcBef>
              <a:spcAft>
                <a:spcPts val="0"/>
              </a:spcAft>
              <a:buClr>
                <a:schemeClr val="accent2"/>
              </a:buClr>
              <a:buSzPts val="4800"/>
              <a:buNone/>
              <a:defRPr sz="4800">
                <a:solidFill>
                  <a:schemeClr val="accent2"/>
                </a:solidFill>
              </a:defRPr>
            </a:lvl1pPr>
            <a:lvl2pPr lvl="1" rtl="0" algn="ctr">
              <a:spcBef>
                <a:spcPts val="0"/>
              </a:spcBef>
              <a:spcAft>
                <a:spcPts val="0"/>
              </a:spcAft>
              <a:buClr>
                <a:schemeClr val="accent2"/>
              </a:buClr>
              <a:buSzPts val="4800"/>
              <a:buNone/>
              <a:defRPr sz="4800">
                <a:solidFill>
                  <a:schemeClr val="accent2"/>
                </a:solidFill>
              </a:defRPr>
            </a:lvl2pPr>
            <a:lvl3pPr lvl="2" rtl="0" algn="ctr">
              <a:spcBef>
                <a:spcPts val="0"/>
              </a:spcBef>
              <a:spcAft>
                <a:spcPts val="0"/>
              </a:spcAft>
              <a:buClr>
                <a:schemeClr val="accent2"/>
              </a:buClr>
              <a:buSzPts val="4800"/>
              <a:buNone/>
              <a:defRPr sz="4800">
                <a:solidFill>
                  <a:schemeClr val="accent2"/>
                </a:solidFill>
              </a:defRPr>
            </a:lvl3pPr>
            <a:lvl4pPr lvl="3" rtl="0" algn="ctr">
              <a:spcBef>
                <a:spcPts val="0"/>
              </a:spcBef>
              <a:spcAft>
                <a:spcPts val="0"/>
              </a:spcAft>
              <a:buClr>
                <a:schemeClr val="accent2"/>
              </a:buClr>
              <a:buSzPts val="4800"/>
              <a:buNone/>
              <a:defRPr sz="4800">
                <a:solidFill>
                  <a:schemeClr val="accent2"/>
                </a:solidFill>
              </a:defRPr>
            </a:lvl4pPr>
            <a:lvl5pPr lvl="4" rtl="0" algn="ctr">
              <a:spcBef>
                <a:spcPts val="0"/>
              </a:spcBef>
              <a:spcAft>
                <a:spcPts val="0"/>
              </a:spcAft>
              <a:buClr>
                <a:schemeClr val="accent2"/>
              </a:buClr>
              <a:buSzPts val="4800"/>
              <a:buNone/>
              <a:defRPr sz="4800">
                <a:solidFill>
                  <a:schemeClr val="accent2"/>
                </a:solidFill>
              </a:defRPr>
            </a:lvl5pPr>
            <a:lvl6pPr lvl="5" rtl="0" algn="ctr">
              <a:spcBef>
                <a:spcPts val="0"/>
              </a:spcBef>
              <a:spcAft>
                <a:spcPts val="0"/>
              </a:spcAft>
              <a:buClr>
                <a:schemeClr val="accent2"/>
              </a:buClr>
              <a:buSzPts val="4800"/>
              <a:buNone/>
              <a:defRPr sz="4800">
                <a:solidFill>
                  <a:schemeClr val="accent2"/>
                </a:solidFill>
              </a:defRPr>
            </a:lvl6pPr>
            <a:lvl7pPr lvl="6" rtl="0" algn="ctr">
              <a:spcBef>
                <a:spcPts val="0"/>
              </a:spcBef>
              <a:spcAft>
                <a:spcPts val="0"/>
              </a:spcAft>
              <a:buClr>
                <a:schemeClr val="accent2"/>
              </a:buClr>
              <a:buSzPts val="4800"/>
              <a:buNone/>
              <a:defRPr sz="4800">
                <a:solidFill>
                  <a:schemeClr val="accent2"/>
                </a:solidFill>
              </a:defRPr>
            </a:lvl7pPr>
            <a:lvl8pPr lvl="7" rtl="0" algn="ctr">
              <a:spcBef>
                <a:spcPts val="0"/>
              </a:spcBef>
              <a:spcAft>
                <a:spcPts val="0"/>
              </a:spcAft>
              <a:buClr>
                <a:schemeClr val="accent2"/>
              </a:buClr>
              <a:buSzPts val="4800"/>
              <a:buNone/>
              <a:defRPr sz="4800">
                <a:solidFill>
                  <a:schemeClr val="accent2"/>
                </a:solidFill>
              </a:defRPr>
            </a:lvl8pPr>
            <a:lvl9pPr lvl="8" rtl="0" algn="ctr">
              <a:spcBef>
                <a:spcPts val="0"/>
              </a:spcBef>
              <a:spcAft>
                <a:spcPts val="0"/>
              </a:spcAft>
              <a:buClr>
                <a:schemeClr val="accent2"/>
              </a:buClr>
              <a:buSzPts val="4800"/>
              <a:buNone/>
              <a:defRPr sz="4800">
                <a:solidFill>
                  <a:schemeClr val="accent2"/>
                </a:solidFill>
              </a:defRPr>
            </a:lvl9pPr>
          </a:lstStyle>
          <a:p>
            <a:r>
              <a:t>xx%</a:t>
            </a:r>
          </a:p>
        </p:txBody>
      </p:sp>
      <p:sp>
        <p:nvSpPr>
          <p:cNvPr id="74" name="Google Shape;74;p18"/>
          <p:cNvSpPr txBox="1"/>
          <p:nvPr>
            <p:ph idx="1" type="subTitle"/>
          </p:nvPr>
        </p:nvSpPr>
        <p:spPr>
          <a:xfrm>
            <a:off x="2758500" y="3840975"/>
            <a:ext cx="3627000" cy="79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accent3"/>
              </a:buClr>
              <a:buSzPts val="1600"/>
              <a:buFont typeface="Montserrat"/>
              <a:buNone/>
              <a:defRPr sz="1600">
                <a:solidFill>
                  <a:schemeClr val="accent3"/>
                </a:solidFill>
                <a:latin typeface="Montserrat"/>
                <a:ea typeface="Montserrat"/>
                <a:cs typeface="Montserrat"/>
                <a:sym typeface="Montserrat"/>
              </a:defRPr>
            </a:lvl1pPr>
            <a:lvl2pPr lvl="1" rtl="0" algn="ctr">
              <a:lnSpc>
                <a:spcPct val="100000"/>
              </a:lnSpc>
              <a:spcBef>
                <a:spcPts val="0"/>
              </a:spcBef>
              <a:spcAft>
                <a:spcPts val="0"/>
              </a:spcAft>
              <a:buClr>
                <a:srgbClr val="000000"/>
              </a:buClr>
              <a:buSzPts val="1600"/>
              <a:buNone/>
              <a:defRPr sz="1600">
                <a:solidFill>
                  <a:srgbClr val="000000"/>
                </a:solidFill>
              </a:defRPr>
            </a:lvl2pPr>
            <a:lvl3pPr lvl="2" rtl="0" algn="ctr">
              <a:lnSpc>
                <a:spcPct val="100000"/>
              </a:lnSpc>
              <a:spcBef>
                <a:spcPts val="0"/>
              </a:spcBef>
              <a:spcAft>
                <a:spcPts val="0"/>
              </a:spcAft>
              <a:buClr>
                <a:srgbClr val="000000"/>
              </a:buClr>
              <a:buSzPts val="1600"/>
              <a:buNone/>
              <a:defRPr sz="1600">
                <a:solidFill>
                  <a:srgbClr val="000000"/>
                </a:solidFill>
              </a:defRPr>
            </a:lvl3pPr>
            <a:lvl4pPr lvl="3" rtl="0" algn="ctr">
              <a:lnSpc>
                <a:spcPct val="100000"/>
              </a:lnSpc>
              <a:spcBef>
                <a:spcPts val="0"/>
              </a:spcBef>
              <a:spcAft>
                <a:spcPts val="0"/>
              </a:spcAft>
              <a:buClr>
                <a:srgbClr val="000000"/>
              </a:buClr>
              <a:buSzPts val="1600"/>
              <a:buNone/>
              <a:defRPr sz="1600">
                <a:solidFill>
                  <a:srgbClr val="000000"/>
                </a:solidFill>
              </a:defRPr>
            </a:lvl4pPr>
            <a:lvl5pPr lvl="4" rtl="0" algn="ctr">
              <a:lnSpc>
                <a:spcPct val="100000"/>
              </a:lnSpc>
              <a:spcBef>
                <a:spcPts val="0"/>
              </a:spcBef>
              <a:spcAft>
                <a:spcPts val="0"/>
              </a:spcAft>
              <a:buClr>
                <a:srgbClr val="000000"/>
              </a:buClr>
              <a:buSzPts val="1600"/>
              <a:buNone/>
              <a:defRPr sz="1600">
                <a:solidFill>
                  <a:srgbClr val="000000"/>
                </a:solidFill>
              </a:defRPr>
            </a:lvl5pPr>
            <a:lvl6pPr lvl="5" rtl="0" algn="ctr">
              <a:lnSpc>
                <a:spcPct val="100000"/>
              </a:lnSpc>
              <a:spcBef>
                <a:spcPts val="0"/>
              </a:spcBef>
              <a:spcAft>
                <a:spcPts val="0"/>
              </a:spcAft>
              <a:buClr>
                <a:srgbClr val="000000"/>
              </a:buClr>
              <a:buSzPts val="1600"/>
              <a:buNone/>
              <a:defRPr sz="1600">
                <a:solidFill>
                  <a:srgbClr val="000000"/>
                </a:solidFill>
              </a:defRPr>
            </a:lvl6pPr>
            <a:lvl7pPr lvl="6" rtl="0" algn="ctr">
              <a:lnSpc>
                <a:spcPct val="100000"/>
              </a:lnSpc>
              <a:spcBef>
                <a:spcPts val="0"/>
              </a:spcBef>
              <a:spcAft>
                <a:spcPts val="0"/>
              </a:spcAft>
              <a:buClr>
                <a:srgbClr val="000000"/>
              </a:buClr>
              <a:buSzPts val="1600"/>
              <a:buNone/>
              <a:defRPr sz="1600">
                <a:solidFill>
                  <a:srgbClr val="000000"/>
                </a:solidFill>
              </a:defRPr>
            </a:lvl7pPr>
            <a:lvl8pPr lvl="7" rtl="0" algn="ctr">
              <a:lnSpc>
                <a:spcPct val="100000"/>
              </a:lnSpc>
              <a:spcBef>
                <a:spcPts val="0"/>
              </a:spcBef>
              <a:spcAft>
                <a:spcPts val="0"/>
              </a:spcAft>
              <a:buClr>
                <a:srgbClr val="000000"/>
              </a:buClr>
              <a:buSzPts val="1600"/>
              <a:buNone/>
              <a:defRPr sz="1600">
                <a:solidFill>
                  <a:srgbClr val="000000"/>
                </a:solidFill>
              </a:defRPr>
            </a:lvl8pPr>
            <a:lvl9pPr lvl="8" rtl="0" algn="ctr">
              <a:lnSpc>
                <a:spcPct val="100000"/>
              </a:lnSpc>
              <a:spcBef>
                <a:spcPts val="0"/>
              </a:spcBef>
              <a:spcAft>
                <a:spcPts val="0"/>
              </a:spcAft>
              <a:buClr>
                <a:srgbClr val="000000"/>
              </a:buClr>
              <a:buSzPts val="1600"/>
              <a:buNone/>
              <a:defRPr sz="1600">
                <a:solidFill>
                  <a:srgbClr val="000000"/>
                </a:solidFill>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79" name="Shape 79"/>
        <p:cNvGrpSpPr/>
        <p:nvPr/>
      </p:nvGrpSpPr>
      <p:grpSpPr>
        <a:xfrm>
          <a:off x="0" y="0"/>
          <a:ext cx="0" cy="0"/>
          <a:chOff x="0" y="0"/>
          <a:chExt cx="0" cy="0"/>
        </a:xfrm>
      </p:grpSpPr>
      <p:sp>
        <p:nvSpPr>
          <p:cNvPr id="80" name="Google Shape;80;p20"/>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81" name="Google Shape;81;p20"/>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82" name="Google Shape;82;p2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83" name="Shape 83"/>
        <p:cNvGrpSpPr/>
        <p:nvPr/>
      </p:nvGrpSpPr>
      <p:grpSpPr>
        <a:xfrm>
          <a:off x="0" y="0"/>
          <a:ext cx="0" cy="0"/>
          <a:chOff x="0" y="0"/>
          <a:chExt cx="0" cy="0"/>
        </a:xfrm>
      </p:grpSpPr>
      <p:sp>
        <p:nvSpPr>
          <p:cNvPr id="84" name="Google Shape;84;p21"/>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85" name="Google Shape;85;p2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86" name="Shape 86"/>
        <p:cNvGrpSpPr/>
        <p:nvPr/>
      </p:nvGrpSpPr>
      <p:grpSpPr>
        <a:xfrm>
          <a:off x="0" y="0"/>
          <a:ext cx="0" cy="0"/>
          <a:chOff x="0" y="0"/>
          <a:chExt cx="0" cy="0"/>
        </a:xfrm>
      </p:grpSpPr>
      <p:sp>
        <p:nvSpPr>
          <p:cNvPr id="87" name="Google Shape;87;p2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88" name="Google Shape;88;p22"/>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89" name="Google Shape;89;p2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90" name="Shape 90"/>
        <p:cNvGrpSpPr/>
        <p:nvPr/>
      </p:nvGrpSpPr>
      <p:grpSpPr>
        <a:xfrm>
          <a:off x="0" y="0"/>
          <a:ext cx="0" cy="0"/>
          <a:chOff x="0" y="0"/>
          <a:chExt cx="0" cy="0"/>
        </a:xfrm>
      </p:grpSpPr>
      <p:sp>
        <p:nvSpPr>
          <p:cNvPr id="91" name="Google Shape;91;p2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92" name="Google Shape;92;p23"/>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93" name="Google Shape;93;p23"/>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94" name="Google Shape;94;p2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95" name="Shape 95"/>
        <p:cNvGrpSpPr/>
        <p:nvPr/>
      </p:nvGrpSpPr>
      <p:grpSpPr>
        <a:xfrm>
          <a:off x="0" y="0"/>
          <a:ext cx="0" cy="0"/>
          <a:chOff x="0" y="0"/>
          <a:chExt cx="0" cy="0"/>
        </a:xfrm>
      </p:grpSpPr>
      <p:sp>
        <p:nvSpPr>
          <p:cNvPr id="96" name="Google Shape;96;p2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97" name="Google Shape;97;p2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98" name="Shape 98"/>
        <p:cNvGrpSpPr/>
        <p:nvPr/>
      </p:nvGrpSpPr>
      <p:grpSpPr>
        <a:xfrm>
          <a:off x="0" y="0"/>
          <a:ext cx="0" cy="0"/>
          <a:chOff x="0" y="0"/>
          <a:chExt cx="0" cy="0"/>
        </a:xfrm>
      </p:grpSpPr>
      <p:sp>
        <p:nvSpPr>
          <p:cNvPr id="99" name="Google Shape;99;p25"/>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100" name="Google Shape;100;p25"/>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101" name="Google Shape;101;p2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102" name="Shape 102"/>
        <p:cNvGrpSpPr/>
        <p:nvPr/>
      </p:nvGrpSpPr>
      <p:grpSpPr>
        <a:xfrm>
          <a:off x="0" y="0"/>
          <a:ext cx="0" cy="0"/>
          <a:chOff x="0" y="0"/>
          <a:chExt cx="0" cy="0"/>
        </a:xfrm>
      </p:grpSpPr>
      <p:sp>
        <p:nvSpPr>
          <p:cNvPr id="103" name="Google Shape;103;p26"/>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104" name="Google Shape;104;p2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05" name="Shape 105"/>
        <p:cNvGrpSpPr/>
        <p:nvPr/>
      </p:nvGrpSpPr>
      <p:grpSpPr>
        <a:xfrm>
          <a:off x="0" y="0"/>
          <a:ext cx="0" cy="0"/>
          <a:chOff x="0" y="0"/>
          <a:chExt cx="0" cy="0"/>
        </a:xfrm>
      </p:grpSpPr>
      <p:sp>
        <p:nvSpPr>
          <p:cNvPr id="106" name="Google Shape;106;p27"/>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p27"/>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108" name="Google Shape;108;p27"/>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109" name="Google Shape;109;p27"/>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110" name="Google Shape;110;p2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11" name="Shape 111"/>
        <p:cNvGrpSpPr/>
        <p:nvPr/>
      </p:nvGrpSpPr>
      <p:grpSpPr>
        <a:xfrm>
          <a:off x="0" y="0"/>
          <a:ext cx="0" cy="0"/>
          <a:chOff x="0" y="0"/>
          <a:chExt cx="0" cy="0"/>
        </a:xfrm>
      </p:grpSpPr>
      <p:sp>
        <p:nvSpPr>
          <p:cNvPr id="112" name="Google Shape;112;p28"/>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rtl="0">
              <a:lnSpc>
                <a:spcPct val="100000"/>
              </a:lnSpc>
              <a:spcBef>
                <a:spcPts val="0"/>
              </a:spcBef>
              <a:spcAft>
                <a:spcPts val="0"/>
              </a:spcAft>
              <a:buSzPts val="1800"/>
              <a:buNone/>
              <a:defRPr/>
            </a:lvl1pPr>
          </a:lstStyle>
          <a:p/>
        </p:txBody>
      </p:sp>
      <p:sp>
        <p:nvSpPr>
          <p:cNvPr id="113" name="Google Shape;113;p2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14" name="Shape 114"/>
        <p:cNvGrpSpPr/>
        <p:nvPr/>
      </p:nvGrpSpPr>
      <p:grpSpPr>
        <a:xfrm>
          <a:off x="0" y="0"/>
          <a:ext cx="0" cy="0"/>
          <a:chOff x="0" y="0"/>
          <a:chExt cx="0" cy="0"/>
        </a:xfrm>
      </p:grpSpPr>
      <p:sp>
        <p:nvSpPr>
          <p:cNvPr id="115" name="Google Shape;115;p29"/>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116" name="Google Shape;116;p29"/>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rtl="0" algn="ctr">
              <a:spcBef>
                <a:spcPts val="0"/>
              </a:spcBef>
              <a:spcAft>
                <a:spcPts val="0"/>
              </a:spcAft>
              <a:buSzPts val="1800"/>
              <a:buChar char="●"/>
              <a:defRPr/>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117" name="Google Shape;117;p2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8" name="Shape 118"/>
        <p:cNvGrpSpPr/>
        <p:nvPr/>
      </p:nvGrpSpPr>
      <p:grpSpPr>
        <a:xfrm>
          <a:off x="0" y="0"/>
          <a:ext cx="0" cy="0"/>
          <a:chOff x="0" y="0"/>
          <a:chExt cx="0" cy="0"/>
        </a:xfrm>
      </p:grpSpPr>
      <p:sp>
        <p:nvSpPr>
          <p:cNvPr id="119" name="Google Shape;119;p3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p:cSld name="SECTION_HEADER_1">
    <p:spTree>
      <p:nvGrpSpPr>
        <p:cNvPr id="120" name="Shape 120"/>
        <p:cNvGrpSpPr/>
        <p:nvPr/>
      </p:nvGrpSpPr>
      <p:grpSpPr>
        <a:xfrm>
          <a:off x="0" y="0"/>
          <a:ext cx="0" cy="0"/>
          <a:chOff x="0" y="0"/>
          <a:chExt cx="0" cy="0"/>
        </a:xfrm>
      </p:grpSpPr>
      <p:sp>
        <p:nvSpPr>
          <p:cNvPr id="121" name="Google Shape;121;p31"/>
          <p:cNvSpPr txBox="1"/>
          <p:nvPr>
            <p:ph type="title"/>
          </p:nvPr>
        </p:nvSpPr>
        <p:spPr>
          <a:xfrm>
            <a:off x="2137800" y="1974050"/>
            <a:ext cx="4868400" cy="8418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accent4"/>
              </a:buClr>
              <a:buSzPts val="9600"/>
              <a:buFont typeface="Clicker Script"/>
              <a:buNone/>
              <a:defRPr b="1" sz="9600">
                <a:solidFill>
                  <a:schemeClr val="accent4"/>
                </a:solidFill>
                <a:latin typeface="Clicker Script"/>
                <a:ea typeface="Clicker Script"/>
                <a:cs typeface="Clicker Script"/>
                <a:sym typeface="Clicker Script"/>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22" name="Google Shape;122;p31"/>
          <p:cNvSpPr txBox="1"/>
          <p:nvPr>
            <p:ph idx="2" type="title"/>
          </p:nvPr>
        </p:nvSpPr>
        <p:spPr>
          <a:xfrm>
            <a:off x="3258750" y="2797600"/>
            <a:ext cx="2321700" cy="841800"/>
          </a:xfrm>
          <a:prstGeom prst="rect">
            <a:avLst/>
          </a:prstGeom>
        </p:spPr>
        <p:txBody>
          <a:bodyPr anchorCtr="0" anchor="ctr" bIns="91425" lIns="91425" spcFirstLastPara="1" rIns="91425" wrap="square" tIns="91425">
            <a:noAutofit/>
          </a:bodyPr>
          <a:lstStyle>
            <a:lvl1pPr lvl="0" rtl="0" algn="r">
              <a:spcBef>
                <a:spcPts val="0"/>
              </a:spcBef>
              <a:spcAft>
                <a:spcPts val="0"/>
              </a:spcAft>
              <a:buClr>
                <a:schemeClr val="accent5"/>
              </a:buClr>
              <a:buSzPts val="6000"/>
              <a:buNone/>
              <a:defRPr b="1" sz="6000">
                <a:solidFill>
                  <a:schemeClr val="accent5"/>
                </a:solidFill>
              </a:defRPr>
            </a:lvl1pPr>
            <a:lvl2pPr lvl="1" rtl="0" algn="r">
              <a:spcBef>
                <a:spcPts val="0"/>
              </a:spcBef>
              <a:spcAft>
                <a:spcPts val="0"/>
              </a:spcAft>
              <a:buSzPts val="6000"/>
              <a:buFont typeface="Patrick Hand"/>
              <a:buNone/>
              <a:defRPr sz="6000">
                <a:latin typeface="Patrick Hand"/>
                <a:ea typeface="Patrick Hand"/>
                <a:cs typeface="Patrick Hand"/>
                <a:sym typeface="Patrick Hand"/>
              </a:defRPr>
            </a:lvl2pPr>
            <a:lvl3pPr lvl="2" rtl="0" algn="r">
              <a:spcBef>
                <a:spcPts val="0"/>
              </a:spcBef>
              <a:spcAft>
                <a:spcPts val="0"/>
              </a:spcAft>
              <a:buSzPts val="6000"/>
              <a:buFont typeface="Patrick Hand"/>
              <a:buNone/>
              <a:defRPr sz="6000">
                <a:latin typeface="Patrick Hand"/>
                <a:ea typeface="Patrick Hand"/>
                <a:cs typeface="Patrick Hand"/>
                <a:sym typeface="Patrick Hand"/>
              </a:defRPr>
            </a:lvl3pPr>
            <a:lvl4pPr lvl="3" rtl="0" algn="r">
              <a:spcBef>
                <a:spcPts val="0"/>
              </a:spcBef>
              <a:spcAft>
                <a:spcPts val="0"/>
              </a:spcAft>
              <a:buSzPts val="6000"/>
              <a:buFont typeface="Patrick Hand"/>
              <a:buNone/>
              <a:defRPr sz="6000">
                <a:latin typeface="Patrick Hand"/>
                <a:ea typeface="Patrick Hand"/>
                <a:cs typeface="Patrick Hand"/>
                <a:sym typeface="Patrick Hand"/>
              </a:defRPr>
            </a:lvl4pPr>
            <a:lvl5pPr lvl="4" rtl="0" algn="r">
              <a:spcBef>
                <a:spcPts val="0"/>
              </a:spcBef>
              <a:spcAft>
                <a:spcPts val="0"/>
              </a:spcAft>
              <a:buSzPts val="6000"/>
              <a:buFont typeface="Patrick Hand"/>
              <a:buNone/>
              <a:defRPr sz="6000">
                <a:latin typeface="Patrick Hand"/>
                <a:ea typeface="Patrick Hand"/>
                <a:cs typeface="Patrick Hand"/>
                <a:sym typeface="Patrick Hand"/>
              </a:defRPr>
            </a:lvl5pPr>
            <a:lvl6pPr lvl="5" rtl="0" algn="r">
              <a:spcBef>
                <a:spcPts val="0"/>
              </a:spcBef>
              <a:spcAft>
                <a:spcPts val="0"/>
              </a:spcAft>
              <a:buSzPts val="6000"/>
              <a:buFont typeface="Patrick Hand"/>
              <a:buNone/>
              <a:defRPr sz="6000">
                <a:latin typeface="Patrick Hand"/>
                <a:ea typeface="Patrick Hand"/>
                <a:cs typeface="Patrick Hand"/>
                <a:sym typeface="Patrick Hand"/>
              </a:defRPr>
            </a:lvl6pPr>
            <a:lvl7pPr lvl="6" rtl="0" algn="r">
              <a:spcBef>
                <a:spcPts val="0"/>
              </a:spcBef>
              <a:spcAft>
                <a:spcPts val="0"/>
              </a:spcAft>
              <a:buSzPts val="6000"/>
              <a:buFont typeface="Patrick Hand"/>
              <a:buNone/>
              <a:defRPr sz="6000">
                <a:latin typeface="Patrick Hand"/>
                <a:ea typeface="Patrick Hand"/>
                <a:cs typeface="Patrick Hand"/>
                <a:sym typeface="Patrick Hand"/>
              </a:defRPr>
            </a:lvl7pPr>
            <a:lvl8pPr lvl="7" rtl="0" algn="r">
              <a:spcBef>
                <a:spcPts val="0"/>
              </a:spcBef>
              <a:spcAft>
                <a:spcPts val="0"/>
              </a:spcAft>
              <a:buSzPts val="6000"/>
              <a:buFont typeface="Patrick Hand"/>
              <a:buNone/>
              <a:defRPr sz="6000">
                <a:latin typeface="Patrick Hand"/>
                <a:ea typeface="Patrick Hand"/>
                <a:cs typeface="Patrick Hand"/>
                <a:sym typeface="Patrick Hand"/>
              </a:defRPr>
            </a:lvl8pPr>
            <a:lvl9pPr lvl="8" rtl="0" algn="r">
              <a:spcBef>
                <a:spcPts val="0"/>
              </a:spcBef>
              <a:spcAft>
                <a:spcPts val="0"/>
              </a:spcAft>
              <a:buSzPts val="6000"/>
              <a:buFont typeface="Patrick Hand"/>
              <a:buNone/>
              <a:defRPr sz="6000">
                <a:latin typeface="Patrick Hand"/>
                <a:ea typeface="Patrick Hand"/>
                <a:cs typeface="Patrick Hand"/>
                <a:sym typeface="Patrick Hand"/>
              </a:defRPr>
            </a:lvl9pPr>
          </a:lstStyle>
          <a:p/>
        </p:txBody>
      </p:sp>
      <p:sp>
        <p:nvSpPr>
          <p:cNvPr id="123" name="Google Shape;123;p31"/>
          <p:cNvSpPr txBox="1"/>
          <p:nvPr>
            <p:ph hasCustomPrompt="1" idx="3" type="title"/>
          </p:nvPr>
        </p:nvSpPr>
        <p:spPr>
          <a:xfrm>
            <a:off x="311700" y="1029925"/>
            <a:ext cx="8520600" cy="694800"/>
          </a:xfrm>
          <a:prstGeom prst="rect">
            <a:avLst/>
          </a:prstGeom>
        </p:spPr>
        <p:txBody>
          <a:bodyPr anchorCtr="0" anchor="b" bIns="91425" lIns="91425" spcFirstLastPara="1" rIns="91425" wrap="square" tIns="91425">
            <a:noAutofit/>
          </a:bodyPr>
          <a:lstStyle>
            <a:lvl1pPr lvl="0" rtl="0" algn="ctr">
              <a:spcBef>
                <a:spcPts val="0"/>
              </a:spcBef>
              <a:spcAft>
                <a:spcPts val="0"/>
              </a:spcAft>
              <a:buClr>
                <a:schemeClr val="accent2"/>
              </a:buClr>
              <a:buSzPts val="4800"/>
              <a:buNone/>
              <a:defRPr sz="4800">
                <a:solidFill>
                  <a:schemeClr val="accent2"/>
                </a:solidFill>
              </a:defRPr>
            </a:lvl1pPr>
            <a:lvl2pPr lvl="1" rtl="0" algn="ctr">
              <a:spcBef>
                <a:spcPts val="0"/>
              </a:spcBef>
              <a:spcAft>
                <a:spcPts val="0"/>
              </a:spcAft>
              <a:buClr>
                <a:schemeClr val="accent2"/>
              </a:buClr>
              <a:buSzPts val="4800"/>
              <a:buNone/>
              <a:defRPr sz="4800">
                <a:solidFill>
                  <a:schemeClr val="accent2"/>
                </a:solidFill>
              </a:defRPr>
            </a:lvl2pPr>
            <a:lvl3pPr lvl="2" rtl="0" algn="ctr">
              <a:spcBef>
                <a:spcPts val="0"/>
              </a:spcBef>
              <a:spcAft>
                <a:spcPts val="0"/>
              </a:spcAft>
              <a:buClr>
                <a:schemeClr val="accent2"/>
              </a:buClr>
              <a:buSzPts val="4800"/>
              <a:buNone/>
              <a:defRPr sz="4800">
                <a:solidFill>
                  <a:schemeClr val="accent2"/>
                </a:solidFill>
              </a:defRPr>
            </a:lvl3pPr>
            <a:lvl4pPr lvl="3" rtl="0" algn="ctr">
              <a:spcBef>
                <a:spcPts val="0"/>
              </a:spcBef>
              <a:spcAft>
                <a:spcPts val="0"/>
              </a:spcAft>
              <a:buClr>
                <a:schemeClr val="accent2"/>
              </a:buClr>
              <a:buSzPts val="4800"/>
              <a:buNone/>
              <a:defRPr sz="4800">
                <a:solidFill>
                  <a:schemeClr val="accent2"/>
                </a:solidFill>
              </a:defRPr>
            </a:lvl4pPr>
            <a:lvl5pPr lvl="4" rtl="0" algn="ctr">
              <a:spcBef>
                <a:spcPts val="0"/>
              </a:spcBef>
              <a:spcAft>
                <a:spcPts val="0"/>
              </a:spcAft>
              <a:buClr>
                <a:schemeClr val="accent2"/>
              </a:buClr>
              <a:buSzPts val="4800"/>
              <a:buNone/>
              <a:defRPr sz="4800">
                <a:solidFill>
                  <a:schemeClr val="accent2"/>
                </a:solidFill>
              </a:defRPr>
            </a:lvl5pPr>
            <a:lvl6pPr lvl="5" rtl="0" algn="ctr">
              <a:spcBef>
                <a:spcPts val="0"/>
              </a:spcBef>
              <a:spcAft>
                <a:spcPts val="0"/>
              </a:spcAft>
              <a:buClr>
                <a:schemeClr val="accent2"/>
              </a:buClr>
              <a:buSzPts val="4800"/>
              <a:buNone/>
              <a:defRPr sz="4800">
                <a:solidFill>
                  <a:schemeClr val="accent2"/>
                </a:solidFill>
              </a:defRPr>
            </a:lvl6pPr>
            <a:lvl7pPr lvl="6" rtl="0" algn="ctr">
              <a:spcBef>
                <a:spcPts val="0"/>
              </a:spcBef>
              <a:spcAft>
                <a:spcPts val="0"/>
              </a:spcAft>
              <a:buClr>
                <a:schemeClr val="accent2"/>
              </a:buClr>
              <a:buSzPts val="4800"/>
              <a:buNone/>
              <a:defRPr sz="4800">
                <a:solidFill>
                  <a:schemeClr val="accent2"/>
                </a:solidFill>
              </a:defRPr>
            </a:lvl7pPr>
            <a:lvl8pPr lvl="7" rtl="0" algn="ctr">
              <a:spcBef>
                <a:spcPts val="0"/>
              </a:spcBef>
              <a:spcAft>
                <a:spcPts val="0"/>
              </a:spcAft>
              <a:buClr>
                <a:schemeClr val="accent2"/>
              </a:buClr>
              <a:buSzPts val="4800"/>
              <a:buNone/>
              <a:defRPr sz="4800">
                <a:solidFill>
                  <a:schemeClr val="accent2"/>
                </a:solidFill>
              </a:defRPr>
            </a:lvl8pPr>
            <a:lvl9pPr lvl="8" rtl="0" algn="ctr">
              <a:spcBef>
                <a:spcPts val="0"/>
              </a:spcBef>
              <a:spcAft>
                <a:spcPts val="0"/>
              </a:spcAft>
              <a:buClr>
                <a:schemeClr val="accent2"/>
              </a:buClr>
              <a:buSzPts val="4800"/>
              <a:buNone/>
              <a:defRPr sz="4800">
                <a:solidFill>
                  <a:schemeClr val="accent2"/>
                </a:solidFill>
              </a:defRPr>
            </a:lvl9pPr>
          </a:lstStyle>
          <a:p>
            <a:r>
              <a:t>xx%</a:t>
            </a:r>
          </a:p>
        </p:txBody>
      </p:sp>
      <p:sp>
        <p:nvSpPr>
          <p:cNvPr id="124" name="Google Shape;124;p31"/>
          <p:cNvSpPr txBox="1"/>
          <p:nvPr>
            <p:ph idx="1" type="subTitle"/>
          </p:nvPr>
        </p:nvSpPr>
        <p:spPr>
          <a:xfrm>
            <a:off x="2758500" y="3840975"/>
            <a:ext cx="3627000" cy="79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accent3"/>
              </a:buClr>
              <a:buSzPts val="1600"/>
              <a:buFont typeface="Montserrat"/>
              <a:buNone/>
              <a:defRPr sz="1600">
                <a:solidFill>
                  <a:schemeClr val="accent3"/>
                </a:solidFill>
                <a:latin typeface="Montserrat"/>
                <a:ea typeface="Montserrat"/>
                <a:cs typeface="Montserrat"/>
                <a:sym typeface="Montserrat"/>
              </a:defRPr>
            </a:lvl1pPr>
            <a:lvl2pPr lvl="1" rtl="0" algn="ctr">
              <a:lnSpc>
                <a:spcPct val="100000"/>
              </a:lnSpc>
              <a:spcBef>
                <a:spcPts val="0"/>
              </a:spcBef>
              <a:spcAft>
                <a:spcPts val="0"/>
              </a:spcAft>
              <a:buClr>
                <a:srgbClr val="000000"/>
              </a:buClr>
              <a:buSzPts val="1600"/>
              <a:buNone/>
              <a:defRPr sz="1600">
                <a:solidFill>
                  <a:srgbClr val="000000"/>
                </a:solidFill>
              </a:defRPr>
            </a:lvl2pPr>
            <a:lvl3pPr lvl="2" rtl="0" algn="ctr">
              <a:lnSpc>
                <a:spcPct val="100000"/>
              </a:lnSpc>
              <a:spcBef>
                <a:spcPts val="0"/>
              </a:spcBef>
              <a:spcAft>
                <a:spcPts val="0"/>
              </a:spcAft>
              <a:buClr>
                <a:srgbClr val="000000"/>
              </a:buClr>
              <a:buSzPts val="1600"/>
              <a:buNone/>
              <a:defRPr sz="1600">
                <a:solidFill>
                  <a:srgbClr val="000000"/>
                </a:solidFill>
              </a:defRPr>
            </a:lvl3pPr>
            <a:lvl4pPr lvl="3" rtl="0" algn="ctr">
              <a:lnSpc>
                <a:spcPct val="100000"/>
              </a:lnSpc>
              <a:spcBef>
                <a:spcPts val="0"/>
              </a:spcBef>
              <a:spcAft>
                <a:spcPts val="0"/>
              </a:spcAft>
              <a:buClr>
                <a:srgbClr val="000000"/>
              </a:buClr>
              <a:buSzPts val="1600"/>
              <a:buNone/>
              <a:defRPr sz="1600">
                <a:solidFill>
                  <a:srgbClr val="000000"/>
                </a:solidFill>
              </a:defRPr>
            </a:lvl4pPr>
            <a:lvl5pPr lvl="4" rtl="0" algn="ctr">
              <a:lnSpc>
                <a:spcPct val="100000"/>
              </a:lnSpc>
              <a:spcBef>
                <a:spcPts val="0"/>
              </a:spcBef>
              <a:spcAft>
                <a:spcPts val="0"/>
              </a:spcAft>
              <a:buClr>
                <a:srgbClr val="000000"/>
              </a:buClr>
              <a:buSzPts val="1600"/>
              <a:buNone/>
              <a:defRPr sz="1600">
                <a:solidFill>
                  <a:srgbClr val="000000"/>
                </a:solidFill>
              </a:defRPr>
            </a:lvl5pPr>
            <a:lvl6pPr lvl="5" rtl="0" algn="ctr">
              <a:lnSpc>
                <a:spcPct val="100000"/>
              </a:lnSpc>
              <a:spcBef>
                <a:spcPts val="0"/>
              </a:spcBef>
              <a:spcAft>
                <a:spcPts val="0"/>
              </a:spcAft>
              <a:buClr>
                <a:srgbClr val="000000"/>
              </a:buClr>
              <a:buSzPts val="1600"/>
              <a:buNone/>
              <a:defRPr sz="1600">
                <a:solidFill>
                  <a:srgbClr val="000000"/>
                </a:solidFill>
              </a:defRPr>
            </a:lvl6pPr>
            <a:lvl7pPr lvl="6" rtl="0" algn="ctr">
              <a:lnSpc>
                <a:spcPct val="100000"/>
              </a:lnSpc>
              <a:spcBef>
                <a:spcPts val="0"/>
              </a:spcBef>
              <a:spcAft>
                <a:spcPts val="0"/>
              </a:spcAft>
              <a:buClr>
                <a:srgbClr val="000000"/>
              </a:buClr>
              <a:buSzPts val="1600"/>
              <a:buNone/>
              <a:defRPr sz="1600">
                <a:solidFill>
                  <a:srgbClr val="000000"/>
                </a:solidFill>
              </a:defRPr>
            </a:lvl7pPr>
            <a:lvl8pPr lvl="7" rtl="0" algn="ctr">
              <a:lnSpc>
                <a:spcPct val="100000"/>
              </a:lnSpc>
              <a:spcBef>
                <a:spcPts val="0"/>
              </a:spcBef>
              <a:spcAft>
                <a:spcPts val="0"/>
              </a:spcAft>
              <a:buClr>
                <a:srgbClr val="000000"/>
              </a:buClr>
              <a:buSzPts val="1600"/>
              <a:buNone/>
              <a:defRPr sz="1600">
                <a:solidFill>
                  <a:srgbClr val="000000"/>
                </a:solidFill>
              </a:defRPr>
            </a:lvl8pPr>
            <a:lvl9pPr lvl="8" rtl="0" algn="ctr">
              <a:lnSpc>
                <a:spcPct val="100000"/>
              </a:lnSpc>
              <a:spcBef>
                <a:spcPts val="0"/>
              </a:spcBef>
              <a:spcAft>
                <a:spcPts val="0"/>
              </a:spcAft>
              <a:buClr>
                <a:srgbClr val="000000"/>
              </a:buClr>
              <a:buSzPts val="1600"/>
              <a:buNone/>
              <a:defRPr sz="1600">
                <a:solidFill>
                  <a:srgbClr val="000000"/>
                </a:solidFill>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General Slide">
  <p:cSld name="4_General Slide">
    <p:spTree>
      <p:nvGrpSpPr>
        <p:cNvPr id="125" name="Shape 125"/>
        <p:cNvGrpSpPr/>
        <p:nvPr/>
      </p:nvGrpSpPr>
      <p:grpSpPr>
        <a:xfrm>
          <a:off x="0" y="0"/>
          <a:ext cx="0" cy="0"/>
          <a:chOff x="0" y="0"/>
          <a:chExt cx="0" cy="0"/>
        </a:xfrm>
      </p:grpSpPr>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General Slide 1">
  <p:cSld name="4_General Slide_1">
    <p:spTree>
      <p:nvGrpSpPr>
        <p:cNvPr id="126" name="Shape 126"/>
        <p:cNvGrpSpPr/>
        <p:nvPr/>
      </p:nvGrpSpPr>
      <p:grpSpPr>
        <a:xfrm>
          <a:off x="0" y="0"/>
          <a:ext cx="0" cy="0"/>
          <a:chOff x="0" y="0"/>
          <a:chExt cx="0" cy="0"/>
        </a:xfrm>
      </p:grpSpPr>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hree Columns">
  <p:cSld name="BIG_NUMBER_1_1">
    <p:spTree>
      <p:nvGrpSpPr>
        <p:cNvPr id="127" name="Shape 127"/>
        <p:cNvGrpSpPr/>
        <p:nvPr/>
      </p:nvGrpSpPr>
      <p:grpSpPr>
        <a:xfrm>
          <a:off x="0" y="0"/>
          <a:ext cx="0" cy="0"/>
          <a:chOff x="0" y="0"/>
          <a:chExt cx="0" cy="0"/>
        </a:xfrm>
      </p:grpSpPr>
      <p:sp>
        <p:nvSpPr>
          <p:cNvPr id="128" name="Google Shape;128;p34"/>
          <p:cNvSpPr txBox="1"/>
          <p:nvPr>
            <p:ph type="title"/>
          </p:nvPr>
        </p:nvSpPr>
        <p:spPr>
          <a:xfrm>
            <a:off x="934581" y="3102850"/>
            <a:ext cx="2075700" cy="568200"/>
          </a:xfrm>
          <a:prstGeom prst="rect">
            <a:avLst/>
          </a:prstGeom>
        </p:spPr>
        <p:txBody>
          <a:bodyPr anchorCtr="0" anchor="b" bIns="91425" lIns="91425" spcFirstLastPara="1" rIns="91425" wrap="square" tIns="91425">
            <a:noAutofit/>
          </a:bodyPr>
          <a:lstStyle>
            <a:lvl1pPr lvl="0" rtl="0" algn="ctr">
              <a:spcBef>
                <a:spcPts val="0"/>
              </a:spcBef>
              <a:spcAft>
                <a:spcPts val="0"/>
              </a:spcAft>
              <a:buClr>
                <a:schemeClr val="accent4"/>
              </a:buClr>
              <a:buSzPts val="2400"/>
              <a:buNone/>
              <a:defRPr sz="2400">
                <a:solidFill>
                  <a:schemeClr val="accent4"/>
                </a:solidFill>
              </a:defRPr>
            </a:lvl1pPr>
            <a:lvl2pPr lvl="1" rtl="0" algn="ctr">
              <a:spcBef>
                <a:spcPts val="0"/>
              </a:spcBef>
              <a:spcAft>
                <a:spcPts val="0"/>
              </a:spcAft>
              <a:buClr>
                <a:schemeClr val="accent4"/>
              </a:buClr>
              <a:buSzPts val="2400"/>
              <a:buNone/>
              <a:defRPr sz="2400">
                <a:solidFill>
                  <a:schemeClr val="accent4"/>
                </a:solidFill>
              </a:defRPr>
            </a:lvl2pPr>
            <a:lvl3pPr lvl="2" rtl="0" algn="ctr">
              <a:spcBef>
                <a:spcPts val="0"/>
              </a:spcBef>
              <a:spcAft>
                <a:spcPts val="0"/>
              </a:spcAft>
              <a:buClr>
                <a:schemeClr val="accent4"/>
              </a:buClr>
              <a:buSzPts val="2400"/>
              <a:buNone/>
              <a:defRPr sz="2400">
                <a:solidFill>
                  <a:schemeClr val="accent4"/>
                </a:solidFill>
              </a:defRPr>
            </a:lvl3pPr>
            <a:lvl4pPr lvl="3" rtl="0" algn="ctr">
              <a:spcBef>
                <a:spcPts val="0"/>
              </a:spcBef>
              <a:spcAft>
                <a:spcPts val="0"/>
              </a:spcAft>
              <a:buClr>
                <a:schemeClr val="accent4"/>
              </a:buClr>
              <a:buSzPts val="2400"/>
              <a:buNone/>
              <a:defRPr sz="2400">
                <a:solidFill>
                  <a:schemeClr val="accent4"/>
                </a:solidFill>
              </a:defRPr>
            </a:lvl4pPr>
            <a:lvl5pPr lvl="4" rtl="0" algn="ctr">
              <a:spcBef>
                <a:spcPts val="0"/>
              </a:spcBef>
              <a:spcAft>
                <a:spcPts val="0"/>
              </a:spcAft>
              <a:buClr>
                <a:schemeClr val="accent4"/>
              </a:buClr>
              <a:buSzPts val="2400"/>
              <a:buNone/>
              <a:defRPr sz="2400">
                <a:solidFill>
                  <a:schemeClr val="accent4"/>
                </a:solidFill>
              </a:defRPr>
            </a:lvl5pPr>
            <a:lvl6pPr lvl="5" rtl="0" algn="ctr">
              <a:spcBef>
                <a:spcPts val="0"/>
              </a:spcBef>
              <a:spcAft>
                <a:spcPts val="0"/>
              </a:spcAft>
              <a:buClr>
                <a:schemeClr val="accent4"/>
              </a:buClr>
              <a:buSzPts val="2400"/>
              <a:buNone/>
              <a:defRPr sz="2400">
                <a:solidFill>
                  <a:schemeClr val="accent4"/>
                </a:solidFill>
              </a:defRPr>
            </a:lvl6pPr>
            <a:lvl7pPr lvl="6" rtl="0" algn="ctr">
              <a:spcBef>
                <a:spcPts val="0"/>
              </a:spcBef>
              <a:spcAft>
                <a:spcPts val="0"/>
              </a:spcAft>
              <a:buClr>
                <a:schemeClr val="accent4"/>
              </a:buClr>
              <a:buSzPts val="2400"/>
              <a:buNone/>
              <a:defRPr sz="2400">
                <a:solidFill>
                  <a:schemeClr val="accent4"/>
                </a:solidFill>
              </a:defRPr>
            </a:lvl7pPr>
            <a:lvl8pPr lvl="7" rtl="0" algn="ctr">
              <a:spcBef>
                <a:spcPts val="0"/>
              </a:spcBef>
              <a:spcAft>
                <a:spcPts val="0"/>
              </a:spcAft>
              <a:buClr>
                <a:schemeClr val="accent4"/>
              </a:buClr>
              <a:buSzPts val="2400"/>
              <a:buNone/>
              <a:defRPr sz="2400">
                <a:solidFill>
                  <a:schemeClr val="accent4"/>
                </a:solidFill>
              </a:defRPr>
            </a:lvl8pPr>
            <a:lvl9pPr lvl="8" rtl="0" algn="ctr">
              <a:spcBef>
                <a:spcPts val="0"/>
              </a:spcBef>
              <a:spcAft>
                <a:spcPts val="0"/>
              </a:spcAft>
              <a:buClr>
                <a:schemeClr val="accent4"/>
              </a:buClr>
              <a:buSzPts val="2400"/>
              <a:buNone/>
              <a:defRPr sz="2400">
                <a:solidFill>
                  <a:schemeClr val="accent4"/>
                </a:solidFill>
              </a:defRPr>
            </a:lvl9pPr>
          </a:lstStyle>
          <a:p/>
        </p:txBody>
      </p:sp>
      <p:sp>
        <p:nvSpPr>
          <p:cNvPr id="129" name="Google Shape;129;p34"/>
          <p:cNvSpPr txBox="1"/>
          <p:nvPr>
            <p:ph idx="1" type="subTitle"/>
          </p:nvPr>
        </p:nvSpPr>
        <p:spPr>
          <a:xfrm>
            <a:off x="934581" y="3620725"/>
            <a:ext cx="2075700" cy="668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accent2"/>
              </a:buClr>
              <a:buSzPts val="1400"/>
              <a:buNone/>
              <a:defRPr sz="1400">
                <a:solidFill>
                  <a:schemeClr val="accent2"/>
                </a:solidFill>
              </a:defRPr>
            </a:lvl1pPr>
            <a:lvl2pPr lvl="1" rtl="0" algn="ctr">
              <a:lnSpc>
                <a:spcPct val="100000"/>
              </a:lnSpc>
              <a:spcBef>
                <a:spcPts val="0"/>
              </a:spcBef>
              <a:spcAft>
                <a:spcPts val="0"/>
              </a:spcAft>
              <a:buClr>
                <a:schemeClr val="accent2"/>
              </a:buClr>
              <a:buSzPts val="2100"/>
              <a:buNone/>
              <a:defRPr sz="2100">
                <a:solidFill>
                  <a:schemeClr val="accent2"/>
                </a:solidFill>
              </a:defRPr>
            </a:lvl2pPr>
            <a:lvl3pPr lvl="2" rtl="0" algn="ctr">
              <a:lnSpc>
                <a:spcPct val="100000"/>
              </a:lnSpc>
              <a:spcBef>
                <a:spcPts val="0"/>
              </a:spcBef>
              <a:spcAft>
                <a:spcPts val="0"/>
              </a:spcAft>
              <a:buClr>
                <a:schemeClr val="accent2"/>
              </a:buClr>
              <a:buSzPts val="2100"/>
              <a:buNone/>
              <a:defRPr sz="2100">
                <a:solidFill>
                  <a:schemeClr val="accent2"/>
                </a:solidFill>
              </a:defRPr>
            </a:lvl3pPr>
            <a:lvl4pPr lvl="3" rtl="0" algn="ctr">
              <a:lnSpc>
                <a:spcPct val="100000"/>
              </a:lnSpc>
              <a:spcBef>
                <a:spcPts val="0"/>
              </a:spcBef>
              <a:spcAft>
                <a:spcPts val="0"/>
              </a:spcAft>
              <a:buClr>
                <a:schemeClr val="accent2"/>
              </a:buClr>
              <a:buSzPts val="2100"/>
              <a:buNone/>
              <a:defRPr sz="2100">
                <a:solidFill>
                  <a:schemeClr val="accent2"/>
                </a:solidFill>
              </a:defRPr>
            </a:lvl4pPr>
            <a:lvl5pPr lvl="4" rtl="0" algn="ctr">
              <a:lnSpc>
                <a:spcPct val="100000"/>
              </a:lnSpc>
              <a:spcBef>
                <a:spcPts val="0"/>
              </a:spcBef>
              <a:spcAft>
                <a:spcPts val="0"/>
              </a:spcAft>
              <a:buClr>
                <a:schemeClr val="accent2"/>
              </a:buClr>
              <a:buSzPts val="2100"/>
              <a:buNone/>
              <a:defRPr sz="2100">
                <a:solidFill>
                  <a:schemeClr val="accent2"/>
                </a:solidFill>
              </a:defRPr>
            </a:lvl5pPr>
            <a:lvl6pPr lvl="5" rtl="0" algn="ctr">
              <a:lnSpc>
                <a:spcPct val="100000"/>
              </a:lnSpc>
              <a:spcBef>
                <a:spcPts val="0"/>
              </a:spcBef>
              <a:spcAft>
                <a:spcPts val="0"/>
              </a:spcAft>
              <a:buClr>
                <a:schemeClr val="accent2"/>
              </a:buClr>
              <a:buSzPts val="2100"/>
              <a:buNone/>
              <a:defRPr sz="2100">
                <a:solidFill>
                  <a:schemeClr val="accent2"/>
                </a:solidFill>
              </a:defRPr>
            </a:lvl6pPr>
            <a:lvl7pPr lvl="6" rtl="0" algn="ctr">
              <a:lnSpc>
                <a:spcPct val="100000"/>
              </a:lnSpc>
              <a:spcBef>
                <a:spcPts val="0"/>
              </a:spcBef>
              <a:spcAft>
                <a:spcPts val="0"/>
              </a:spcAft>
              <a:buClr>
                <a:schemeClr val="accent2"/>
              </a:buClr>
              <a:buSzPts val="2100"/>
              <a:buNone/>
              <a:defRPr sz="2100">
                <a:solidFill>
                  <a:schemeClr val="accent2"/>
                </a:solidFill>
              </a:defRPr>
            </a:lvl7pPr>
            <a:lvl8pPr lvl="7" rtl="0" algn="ctr">
              <a:lnSpc>
                <a:spcPct val="100000"/>
              </a:lnSpc>
              <a:spcBef>
                <a:spcPts val="0"/>
              </a:spcBef>
              <a:spcAft>
                <a:spcPts val="0"/>
              </a:spcAft>
              <a:buClr>
                <a:schemeClr val="accent2"/>
              </a:buClr>
              <a:buSzPts val="2100"/>
              <a:buNone/>
              <a:defRPr sz="2100">
                <a:solidFill>
                  <a:schemeClr val="accent2"/>
                </a:solidFill>
              </a:defRPr>
            </a:lvl8pPr>
            <a:lvl9pPr lvl="8" rtl="0" algn="ctr">
              <a:lnSpc>
                <a:spcPct val="100000"/>
              </a:lnSpc>
              <a:spcBef>
                <a:spcPts val="0"/>
              </a:spcBef>
              <a:spcAft>
                <a:spcPts val="0"/>
              </a:spcAft>
              <a:buClr>
                <a:schemeClr val="accent2"/>
              </a:buClr>
              <a:buSzPts val="2100"/>
              <a:buNone/>
              <a:defRPr sz="2100">
                <a:solidFill>
                  <a:schemeClr val="accent2"/>
                </a:solidFill>
              </a:defRPr>
            </a:lvl9pPr>
          </a:lstStyle>
          <a:p/>
        </p:txBody>
      </p:sp>
      <p:sp>
        <p:nvSpPr>
          <p:cNvPr id="130" name="Google Shape;130;p34"/>
          <p:cNvSpPr txBox="1"/>
          <p:nvPr>
            <p:ph idx="2" type="title"/>
          </p:nvPr>
        </p:nvSpPr>
        <p:spPr>
          <a:xfrm>
            <a:off x="3534144" y="3102850"/>
            <a:ext cx="2075700" cy="568200"/>
          </a:xfrm>
          <a:prstGeom prst="rect">
            <a:avLst/>
          </a:prstGeom>
        </p:spPr>
        <p:txBody>
          <a:bodyPr anchorCtr="0" anchor="b" bIns="91425" lIns="91425" spcFirstLastPara="1" rIns="91425" wrap="square" tIns="91425">
            <a:noAutofit/>
          </a:bodyPr>
          <a:lstStyle>
            <a:lvl1pPr lvl="0" rtl="0" algn="ctr">
              <a:spcBef>
                <a:spcPts val="0"/>
              </a:spcBef>
              <a:spcAft>
                <a:spcPts val="0"/>
              </a:spcAft>
              <a:buClr>
                <a:schemeClr val="accent4"/>
              </a:buClr>
              <a:buSzPts val="2400"/>
              <a:buNone/>
              <a:defRPr sz="2400">
                <a:solidFill>
                  <a:schemeClr val="accent4"/>
                </a:solidFill>
              </a:defRPr>
            </a:lvl1pPr>
            <a:lvl2pPr lvl="1" rtl="0" algn="ctr">
              <a:spcBef>
                <a:spcPts val="0"/>
              </a:spcBef>
              <a:spcAft>
                <a:spcPts val="0"/>
              </a:spcAft>
              <a:buClr>
                <a:schemeClr val="accent4"/>
              </a:buClr>
              <a:buSzPts val="2400"/>
              <a:buNone/>
              <a:defRPr sz="2400">
                <a:solidFill>
                  <a:schemeClr val="accent4"/>
                </a:solidFill>
              </a:defRPr>
            </a:lvl2pPr>
            <a:lvl3pPr lvl="2" rtl="0" algn="ctr">
              <a:spcBef>
                <a:spcPts val="0"/>
              </a:spcBef>
              <a:spcAft>
                <a:spcPts val="0"/>
              </a:spcAft>
              <a:buClr>
                <a:schemeClr val="accent4"/>
              </a:buClr>
              <a:buSzPts val="2400"/>
              <a:buNone/>
              <a:defRPr sz="2400">
                <a:solidFill>
                  <a:schemeClr val="accent4"/>
                </a:solidFill>
              </a:defRPr>
            </a:lvl3pPr>
            <a:lvl4pPr lvl="3" rtl="0" algn="ctr">
              <a:spcBef>
                <a:spcPts val="0"/>
              </a:spcBef>
              <a:spcAft>
                <a:spcPts val="0"/>
              </a:spcAft>
              <a:buClr>
                <a:schemeClr val="accent4"/>
              </a:buClr>
              <a:buSzPts val="2400"/>
              <a:buNone/>
              <a:defRPr sz="2400">
                <a:solidFill>
                  <a:schemeClr val="accent4"/>
                </a:solidFill>
              </a:defRPr>
            </a:lvl4pPr>
            <a:lvl5pPr lvl="4" rtl="0" algn="ctr">
              <a:spcBef>
                <a:spcPts val="0"/>
              </a:spcBef>
              <a:spcAft>
                <a:spcPts val="0"/>
              </a:spcAft>
              <a:buClr>
                <a:schemeClr val="accent4"/>
              </a:buClr>
              <a:buSzPts val="2400"/>
              <a:buNone/>
              <a:defRPr sz="2400">
                <a:solidFill>
                  <a:schemeClr val="accent4"/>
                </a:solidFill>
              </a:defRPr>
            </a:lvl5pPr>
            <a:lvl6pPr lvl="5" rtl="0" algn="ctr">
              <a:spcBef>
                <a:spcPts val="0"/>
              </a:spcBef>
              <a:spcAft>
                <a:spcPts val="0"/>
              </a:spcAft>
              <a:buClr>
                <a:schemeClr val="accent4"/>
              </a:buClr>
              <a:buSzPts val="2400"/>
              <a:buNone/>
              <a:defRPr sz="2400">
                <a:solidFill>
                  <a:schemeClr val="accent4"/>
                </a:solidFill>
              </a:defRPr>
            </a:lvl6pPr>
            <a:lvl7pPr lvl="6" rtl="0" algn="ctr">
              <a:spcBef>
                <a:spcPts val="0"/>
              </a:spcBef>
              <a:spcAft>
                <a:spcPts val="0"/>
              </a:spcAft>
              <a:buClr>
                <a:schemeClr val="accent4"/>
              </a:buClr>
              <a:buSzPts val="2400"/>
              <a:buNone/>
              <a:defRPr sz="2400">
                <a:solidFill>
                  <a:schemeClr val="accent4"/>
                </a:solidFill>
              </a:defRPr>
            </a:lvl7pPr>
            <a:lvl8pPr lvl="7" rtl="0" algn="ctr">
              <a:spcBef>
                <a:spcPts val="0"/>
              </a:spcBef>
              <a:spcAft>
                <a:spcPts val="0"/>
              </a:spcAft>
              <a:buClr>
                <a:schemeClr val="accent4"/>
              </a:buClr>
              <a:buSzPts val="2400"/>
              <a:buNone/>
              <a:defRPr sz="2400">
                <a:solidFill>
                  <a:schemeClr val="accent4"/>
                </a:solidFill>
              </a:defRPr>
            </a:lvl8pPr>
            <a:lvl9pPr lvl="8" rtl="0" algn="ctr">
              <a:spcBef>
                <a:spcPts val="0"/>
              </a:spcBef>
              <a:spcAft>
                <a:spcPts val="0"/>
              </a:spcAft>
              <a:buClr>
                <a:schemeClr val="accent4"/>
              </a:buClr>
              <a:buSzPts val="2400"/>
              <a:buNone/>
              <a:defRPr sz="2400">
                <a:solidFill>
                  <a:schemeClr val="accent4"/>
                </a:solidFill>
              </a:defRPr>
            </a:lvl9pPr>
          </a:lstStyle>
          <a:p/>
        </p:txBody>
      </p:sp>
      <p:sp>
        <p:nvSpPr>
          <p:cNvPr id="131" name="Google Shape;131;p34"/>
          <p:cNvSpPr txBox="1"/>
          <p:nvPr>
            <p:ph idx="3" type="subTitle"/>
          </p:nvPr>
        </p:nvSpPr>
        <p:spPr>
          <a:xfrm>
            <a:off x="3534144" y="3620725"/>
            <a:ext cx="2075700" cy="668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accent2"/>
              </a:buClr>
              <a:buSzPts val="1400"/>
              <a:buNone/>
              <a:defRPr sz="1400">
                <a:solidFill>
                  <a:schemeClr val="accent2"/>
                </a:solidFill>
              </a:defRPr>
            </a:lvl1pPr>
            <a:lvl2pPr lvl="1" rtl="0" algn="ctr">
              <a:lnSpc>
                <a:spcPct val="100000"/>
              </a:lnSpc>
              <a:spcBef>
                <a:spcPts val="0"/>
              </a:spcBef>
              <a:spcAft>
                <a:spcPts val="0"/>
              </a:spcAft>
              <a:buClr>
                <a:schemeClr val="accent2"/>
              </a:buClr>
              <a:buSzPts val="2100"/>
              <a:buNone/>
              <a:defRPr sz="2100">
                <a:solidFill>
                  <a:schemeClr val="accent2"/>
                </a:solidFill>
              </a:defRPr>
            </a:lvl2pPr>
            <a:lvl3pPr lvl="2" rtl="0" algn="ctr">
              <a:lnSpc>
                <a:spcPct val="100000"/>
              </a:lnSpc>
              <a:spcBef>
                <a:spcPts val="0"/>
              </a:spcBef>
              <a:spcAft>
                <a:spcPts val="0"/>
              </a:spcAft>
              <a:buClr>
                <a:schemeClr val="accent2"/>
              </a:buClr>
              <a:buSzPts val="2100"/>
              <a:buNone/>
              <a:defRPr sz="2100">
                <a:solidFill>
                  <a:schemeClr val="accent2"/>
                </a:solidFill>
              </a:defRPr>
            </a:lvl3pPr>
            <a:lvl4pPr lvl="3" rtl="0" algn="ctr">
              <a:lnSpc>
                <a:spcPct val="100000"/>
              </a:lnSpc>
              <a:spcBef>
                <a:spcPts val="0"/>
              </a:spcBef>
              <a:spcAft>
                <a:spcPts val="0"/>
              </a:spcAft>
              <a:buClr>
                <a:schemeClr val="accent2"/>
              </a:buClr>
              <a:buSzPts val="2100"/>
              <a:buNone/>
              <a:defRPr sz="2100">
                <a:solidFill>
                  <a:schemeClr val="accent2"/>
                </a:solidFill>
              </a:defRPr>
            </a:lvl4pPr>
            <a:lvl5pPr lvl="4" rtl="0" algn="ctr">
              <a:lnSpc>
                <a:spcPct val="100000"/>
              </a:lnSpc>
              <a:spcBef>
                <a:spcPts val="0"/>
              </a:spcBef>
              <a:spcAft>
                <a:spcPts val="0"/>
              </a:spcAft>
              <a:buClr>
                <a:schemeClr val="accent2"/>
              </a:buClr>
              <a:buSzPts val="2100"/>
              <a:buNone/>
              <a:defRPr sz="2100">
                <a:solidFill>
                  <a:schemeClr val="accent2"/>
                </a:solidFill>
              </a:defRPr>
            </a:lvl5pPr>
            <a:lvl6pPr lvl="5" rtl="0" algn="ctr">
              <a:lnSpc>
                <a:spcPct val="100000"/>
              </a:lnSpc>
              <a:spcBef>
                <a:spcPts val="0"/>
              </a:spcBef>
              <a:spcAft>
                <a:spcPts val="0"/>
              </a:spcAft>
              <a:buClr>
                <a:schemeClr val="accent2"/>
              </a:buClr>
              <a:buSzPts val="2100"/>
              <a:buNone/>
              <a:defRPr sz="2100">
                <a:solidFill>
                  <a:schemeClr val="accent2"/>
                </a:solidFill>
              </a:defRPr>
            </a:lvl6pPr>
            <a:lvl7pPr lvl="6" rtl="0" algn="ctr">
              <a:lnSpc>
                <a:spcPct val="100000"/>
              </a:lnSpc>
              <a:spcBef>
                <a:spcPts val="0"/>
              </a:spcBef>
              <a:spcAft>
                <a:spcPts val="0"/>
              </a:spcAft>
              <a:buClr>
                <a:schemeClr val="accent2"/>
              </a:buClr>
              <a:buSzPts val="2100"/>
              <a:buNone/>
              <a:defRPr sz="2100">
                <a:solidFill>
                  <a:schemeClr val="accent2"/>
                </a:solidFill>
              </a:defRPr>
            </a:lvl7pPr>
            <a:lvl8pPr lvl="7" rtl="0" algn="ctr">
              <a:lnSpc>
                <a:spcPct val="100000"/>
              </a:lnSpc>
              <a:spcBef>
                <a:spcPts val="0"/>
              </a:spcBef>
              <a:spcAft>
                <a:spcPts val="0"/>
              </a:spcAft>
              <a:buClr>
                <a:schemeClr val="accent2"/>
              </a:buClr>
              <a:buSzPts val="2100"/>
              <a:buNone/>
              <a:defRPr sz="2100">
                <a:solidFill>
                  <a:schemeClr val="accent2"/>
                </a:solidFill>
              </a:defRPr>
            </a:lvl8pPr>
            <a:lvl9pPr lvl="8" rtl="0" algn="ctr">
              <a:lnSpc>
                <a:spcPct val="100000"/>
              </a:lnSpc>
              <a:spcBef>
                <a:spcPts val="0"/>
              </a:spcBef>
              <a:spcAft>
                <a:spcPts val="0"/>
              </a:spcAft>
              <a:buClr>
                <a:schemeClr val="accent2"/>
              </a:buClr>
              <a:buSzPts val="2100"/>
              <a:buNone/>
              <a:defRPr sz="2100">
                <a:solidFill>
                  <a:schemeClr val="accent2"/>
                </a:solidFill>
              </a:defRPr>
            </a:lvl9pPr>
          </a:lstStyle>
          <a:p/>
        </p:txBody>
      </p:sp>
      <p:sp>
        <p:nvSpPr>
          <p:cNvPr id="132" name="Google Shape;132;p34"/>
          <p:cNvSpPr txBox="1"/>
          <p:nvPr>
            <p:ph idx="4" type="title"/>
          </p:nvPr>
        </p:nvSpPr>
        <p:spPr>
          <a:xfrm>
            <a:off x="6133719" y="3102850"/>
            <a:ext cx="2075700" cy="568200"/>
          </a:xfrm>
          <a:prstGeom prst="rect">
            <a:avLst/>
          </a:prstGeom>
        </p:spPr>
        <p:txBody>
          <a:bodyPr anchorCtr="0" anchor="b" bIns="91425" lIns="91425" spcFirstLastPara="1" rIns="91425" wrap="square" tIns="91425">
            <a:noAutofit/>
          </a:bodyPr>
          <a:lstStyle>
            <a:lvl1pPr lvl="0" rtl="0" algn="ctr">
              <a:spcBef>
                <a:spcPts val="0"/>
              </a:spcBef>
              <a:spcAft>
                <a:spcPts val="0"/>
              </a:spcAft>
              <a:buClr>
                <a:schemeClr val="accent4"/>
              </a:buClr>
              <a:buSzPts val="2400"/>
              <a:buNone/>
              <a:defRPr sz="2400">
                <a:solidFill>
                  <a:schemeClr val="accent4"/>
                </a:solidFill>
              </a:defRPr>
            </a:lvl1pPr>
            <a:lvl2pPr lvl="1" rtl="0" algn="ctr">
              <a:spcBef>
                <a:spcPts val="0"/>
              </a:spcBef>
              <a:spcAft>
                <a:spcPts val="0"/>
              </a:spcAft>
              <a:buClr>
                <a:schemeClr val="accent4"/>
              </a:buClr>
              <a:buSzPts val="2400"/>
              <a:buNone/>
              <a:defRPr sz="2400">
                <a:solidFill>
                  <a:schemeClr val="accent4"/>
                </a:solidFill>
              </a:defRPr>
            </a:lvl2pPr>
            <a:lvl3pPr lvl="2" rtl="0" algn="ctr">
              <a:spcBef>
                <a:spcPts val="0"/>
              </a:spcBef>
              <a:spcAft>
                <a:spcPts val="0"/>
              </a:spcAft>
              <a:buClr>
                <a:schemeClr val="accent4"/>
              </a:buClr>
              <a:buSzPts val="2400"/>
              <a:buNone/>
              <a:defRPr sz="2400">
                <a:solidFill>
                  <a:schemeClr val="accent4"/>
                </a:solidFill>
              </a:defRPr>
            </a:lvl3pPr>
            <a:lvl4pPr lvl="3" rtl="0" algn="ctr">
              <a:spcBef>
                <a:spcPts val="0"/>
              </a:spcBef>
              <a:spcAft>
                <a:spcPts val="0"/>
              </a:spcAft>
              <a:buClr>
                <a:schemeClr val="accent4"/>
              </a:buClr>
              <a:buSzPts val="2400"/>
              <a:buNone/>
              <a:defRPr sz="2400">
                <a:solidFill>
                  <a:schemeClr val="accent4"/>
                </a:solidFill>
              </a:defRPr>
            </a:lvl4pPr>
            <a:lvl5pPr lvl="4" rtl="0" algn="ctr">
              <a:spcBef>
                <a:spcPts val="0"/>
              </a:spcBef>
              <a:spcAft>
                <a:spcPts val="0"/>
              </a:spcAft>
              <a:buClr>
                <a:schemeClr val="accent4"/>
              </a:buClr>
              <a:buSzPts val="2400"/>
              <a:buNone/>
              <a:defRPr sz="2400">
                <a:solidFill>
                  <a:schemeClr val="accent4"/>
                </a:solidFill>
              </a:defRPr>
            </a:lvl5pPr>
            <a:lvl6pPr lvl="5" rtl="0" algn="ctr">
              <a:spcBef>
                <a:spcPts val="0"/>
              </a:spcBef>
              <a:spcAft>
                <a:spcPts val="0"/>
              </a:spcAft>
              <a:buClr>
                <a:schemeClr val="accent4"/>
              </a:buClr>
              <a:buSzPts val="2400"/>
              <a:buNone/>
              <a:defRPr sz="2400">
                <a:solidFill>
                  <a:schemeClr val="accent4"/>
                </a:solidFill>
              </a:defRPr>
            </a:lvl6pPr>
            <a:lvl7pPr lvl="6" rtl="0" algn="ctr">
              <a:spcBef>
                <a:spcPts val="0"/>
              </a:spcBef>
              <a:spcAft>
                <a:spcPts val="0"/>
              </a:spcAft>
              <a:buClr>
                <a:schemeClr val="accent4"/>
              </a:buClr>
              <a:buSzPts val="2400"/>
              <a:buNone/>
              <a:defRPr sz="2400">
                <a:solidFill>
                  <a:schemeClr val="accent4"/>
                </a:solidFill>
              </a:defRPr>
            </a:lvl7pPr>
            <a:lvl8pPr lvl="7" rtl="0" algn="ctr">
              <a:spcBef>
                <a:spcPts val="0"/>
              </a:spcBef>
              <a:spcAft>
                <a:spcPts val="0"/>
              </a:spcAft>
              <a:buClr>
                <a:schemeClr val="accent4"/>
              </a:buClr>
              <a:buSzPts val="2400"/>
              <a:buNone/>
              <a:defRPr sz="2400">
                <a:solidFill>
                  <a:schemeClr val="accent4"/>
                </a:solidFill>
              </a:defRPr>
            </a:lvl8pPr>
            <a:lvl9pPr lvl="8" rtl="0" algn="ctr">
              <a:spcBef>
                <a:spcPts val="0"/>
              </a:spcBef>
              <a:spcAft>
                <a:spcPts val="0"/>
              </a:spcAft>
              <a:buClr>
                <a:schemeClr val="accent4"/>
              </a:buClr>
              <a:buSzPts val="2400"/>
              <a:buNone/>
              <a:defRPr sz="2400">
                <a:solidFill>
                  <a:schemeClr val="accent4"/>
                </a:solidFill>
              </a:defRPr>
            </a:lvl9pPr>
          </a:lstStyle>
          <a:p/>
        </p:txBody>
      </p:sp>
      <p:sp>
        <p:nvSpPr>
          <p:cNvPr id="133" name="Google Shape;133;p34"/>
          <p:cNvSpPr txBox="1"/>
          <p:nvPr>
            <p:ph idx="5" type="subTitle"/>
          </p:nvPr>
        </p:nvSpPr>
        <p:spPr>
          <a:xfrm>
            <a:off x="6133719" y="3620725"/>
            <a:ext cx="2075700" cy="668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accent2"/>
              </a:buClr>
              <a:buSzPts val="1400"/>
              <a:buNone/>
              <a:defRPr sz="1400">
                <a:solidFill>
                  <a:schemeClr val="accent2"/>
                </a:solidFill>
              </a:defRPr>
            </a:lvl1pPr>
            <a:lvl2pPr lvl="1" rtl="0" algn="ctr">
              <a:lnSpc>
                <a:spcPct val="100000"/>
              </a:lnSpc>
              <a:spcBef>
                <a:spcPts val="0"/>
              </a:spcBef>
              <a:spcAft>
                <a:spcPts val="0"/>
              </a:spcAft>
              <a:buClr>
                <a:schemeClr val="accent2"/>
              </a:buClr>
              <a:buSzPts val="2100"/>
              <a:buNone/>
              <a:defRPr sz="2100">
                <a:solidFill>
                  <a:schemeClr val="accent2"/>
                </a:solidFill>
              </a:defRPr>
            </a:lvl2pPr>
            <a:lvl3pPr lvl="2" rtl="0" algn="ctr">
              <a:lnSpc>
                <a:spcPct val="100000"/>
              </a:lnSpc>
              <a:spcBef>
                <a:spcPts val="0"/>
              </a:spcBef>
              <a:spcAft>
                <a:spcPts val="0"/>
              </a:spcAft>
              <a:buClr>
                <a:schemeClr val="accent2"/>
              </a:buClr>
              <a:buSzPts val="2100"/>
              <a:buNone/>
              <a:defRPr sz="2100">
                <a:solidFill>
                  <a:schemeClr val="accent2"/>
                </a:solidFill>
              </a:defRPr>
            </a:lvl3pPr>
            <a:lvl4pPr lvl="3" rtl="0" algn="ctr">
              <a:lnSpc>
                <a:spcPct val="100000"/>
              </a:lnSpc>
              <a:spcBef>
                <a:spcPts val="0"/>
              </a:spcBef>
              <a:spcAft>
                <a:spcPts val="0"/>
              </a:spcAft>
              <a:buClr>
                <a:schemeClr val="accent2"/>
              </a:buClr>
              <a:buSzPts val="2100"/>
              <a:buNone/>
              <a:defRPr sz="2100">
                <a:solidFill>
                  <a:schemeClr val="accent2"/>
                </a:solidFill>
              </a:defRPr>
            </a:lvl4pPr>
            <a:lvl5pPr lvl="4" rtl="0" algn="ctr">
              <a:lnSpc>
                <a:spcPct val="100000"/>
              </a:lnSpc>
              <a:spcBef>
                <a:spcPts val="0"/>
              </a:spcBef>
              <a:spcAft>
                <a:spcPts val="0"/>
              </a:spcAft>
              <a:buClr>
                <a:schemeClr val="accent2"/>
              </a:buClr>
              <a:buSzPts val="2100"/>
              <a:buNone/>
              <a:defRPr sz="2100">
                <a:solidFill>
                  <a:schemeClr val="accent2"/>
                </a:solidFill>
              </a:defRPr>
            </a:lvl5pPr>
            <a:lvl6pPr lvl="5" rtl="0" algn="ctr">
              <a:lnSpc>
                <a:spcPct val="100000"/>
              </a:lnSpc>
              <a:spcBef>
                <a:spcPts val="0"/>
              </a:spcBef>
              <a:spcAft>
                <a:spcPts val="0"/>
              </a:spcAft>
              <a:buClr>
                <a:schemeClr val="accent2"/>
              </a:buClr>
              <a:buSzPts val="2100"/>
              <a:buNone/>
              <a:defRPr sz="2100">
                <a:solidFill>
                  <a:schemeClr val="accent2"/>
                </a:solidFill>
              </a:defRPr>
            </a:lvl6pPr>
            <a:lvl7pPr lvl="6" rtl="0" algn="ctr">
              <a:lnSpc>
                <a:spcPct val="100000"/>
              </a:lnSpc>
              <a:spcBef>
                <a:spcPts val="0"/>
              </a:spcBef>
              <a:spcAft>
                <a:spcPts val="0"/>
              </a:spcAft>
              <a:buClr>
                <a:schemeClr val="accent2"/>
              </a:buClr>
              <a:buSzPts val="2100"/>
              <a:buNone/>
              <a:defRPr sz="2100">
                <a:solidFill>
                  <a:schemeClr val="accent2"/>
                </a:solidFill>
              </a:defRPr>
            </a:lvl7pPr>
            <a:lvl8pPr lvl="7" rtl="0" algn="ctr">
              <a:lnSpc>
                <a:spcPct val="100000"/>
              </a:lnSpc>
              <a:spcBef>
                <a:spcPts val="0"/>
              </a:spcBef>
              <a:spcAft>
                <a:spcPts val="0"/>
              </a:spcAft>
              <a:buClr>
                <a:schemeClr val="accent2"/>
              </a:buClr>
              <a:buSzPts val="2100"/>
              <a:buNone/>
              <a:defRPr sz="2100">
                <a:solidFill>
                  <a:schemeClr val="accent2"/>
                </a:solidFill>
              </a:defRPr>
            </a:lvl8pPr>
            <a:lvl9pPr lvl="8" rtl="0" algn="ctr">
              <a:lnSpc>
                <a:spcPct val="100000"/>
              </a:lnSpc>
              <a:spcBef>
                <a:spcPts val="0"/>
              </a:spcBef>
              <a:spcAft>
                <a:spcPts val="0"/>
              </a:spcAft>
              <a:buClr>
                <a:schemeClr val="accent2"/>
              </a:buClr>
              <a:buSzPts val="2100"/>
              <a:buNone/>
              <a:defRPr sz="2100">
                <a:solidFill>
                  <a:schemeClr val="accent2"/>
                </a:solidFill>
              </a:defRPr>
            </a:lvl9pPr>
          </a:lstStyle>
          <a:p/>
        </p:txBody>
      </p:sp>
      <p:sp>
        <p:nvSpPr>
          <p:cNvPr id="134" name="Google Shape;134;p34"/>
          <p:cNvSpPr txBox="1"/>
          <p:nvPr>
            <p:ph idx="6" type="title"/>
          </p:nvPr>
        </p:nvSpPr>
        <p:spPr>
          <a:xfrm>
            <a:off x="656575" y="339500"/>
            <a:ext cx="8175600" cy="9078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FF9E98"/>
              </a:buClr>
              <a:buSzPts val="4800"/>
              <a:buNone/>
              <a:defRPr sz="4800">
                <a:solidFill>
                  <a:srgbClr val="FF9E98"/>
                </a:solidFill>
              </a:defRPr>
            </a:lvl1pPr>
            <a:lvl2pPr lvl="1" rtl="0">
              <a:spcBef>
                <a:spcPts val="0"/>
              </a:spcBef>
              <a:spcAft>
                <a:spcPts val="0"/>
              </a:spcAft>
              <a:buClr>
                <a:srgbClr val="FF9E98"/>
              </a:buClr>
              <a:buSzPts val="4800"/>
              <a:buNone/>
              <a:defRPr sz="4800">
                <a:solidFill>
                  <a:srgbClr val="FF9E98"/>
                </a:solidFill>
              </a:defRPr>
            </a:lvl2pPr>
            <a:lvl3pPr lvl="2" rtl="0">
              <a:spcBef>
                <a:spcPts val="0"/>
              </a:spcBef>
              <a:spcAft>
                <a:spcPts val="0"/>
              </a:spcAft>
              <a:buClr>
                <a:srgbClr val="FF9E98"/>
              </a:buClr>
              <a:buSzPts val="4800"/>
              <a:buNone/>
              <a:defRPr sz="4800">
                <a:solidFill>
                  <a:srgbClr val="FF9E98"/>
                </a:solidFill>
              </a:defRPr>
            </a:lvl3pPr>
            <a:lvl4pPr lvl="3" rtl="0">
              <a:spcBef>
                <a:spcPts val="0"/>
              </a:spcBef>
              <a:spcAft>
                <a:spcPts val="0"/>
              </a:spcAft>
              <a:buClr>
                <a:srgbClr val="FF9E98"/>
              </a:buClr>
              <a:buSzPts val="4800"/>
              <a:buNone/>
              <a:defRPr sz="4800">
                <a:solidFill>
                  <a:srgbClr val="FF9E98"/>
                </a:solidFill>
              </a:defRPr>
            </a:lvl4pPr>
            <a:lvl5pPr lvl="4" rtl="0">
              <a:spcBef>
                <a:spcPts val="0"/>
              </a:spcBef>
              <a:spcAft>
                <a:spcPts val="0"/>
              </a:spcAft>
              <a:buClr>
                <a:srgbClr val="FF9E98"/>
              </a:buClr>
              <a:buSzPts val="4800"/>
              <a:buNone/>
              <a:defRPr sz="4800">
                <a:solidFill>
                  <a:srgbClr val="FF9E98"/>
                </a:solidFill>
              </a:defRPr>
            </a:lvl5pPr>
            <a:lvl6pPr lvl="5" rtl="0">
              <a:spcBef>
                <a:spcPts val="0"/>
              </a:spcBef>
              <a:spcAft>
                <a:spcPts val="0"/>
              </a:spcAft>
              <a:buClr>
                <a:srgbClr val="FF9E98"/>
              </a:buClr>
              <a:buSzPts val="4800"/>
              <a:buNone/>
              <a:defRPr sz="4800">
                <a:solidFill>
                  <a:srgbClr val="FF9E98"/>
                </a:solidFill>
              </a:defRPr>
            </a:lvl6pPr>
            <a:lvl7pPr lvl="6" rtl="0">
              <a:spcBef>
                <a:spcPts val="0"/>
              </a:spcBef>
              <a:spcAft>
                <a:spcPts val="0"/>
              </a:spcAft>
              <a:buClr>
                <a:srgbClr val="FF9E98"/>
              </a:buClr>
              <a:buSzPts val="4800"/>
              <a:buNone/>
              <a:defRPr sz="4800">
                <a:solidFill>
                  <a:srgbClr val="FF9E98"/>
                </a:solidFill>
              </a:defRPr>
            </a:lvl7pPr>
            <a:lvl8pPr lvl="7" rtl="0">
              <a:spcBef>
                <a:spcPts val="0"/>
              </a:spcBef>
              <a:spcAft>
                <a:spcPts val="0"/>
              </a:spcAft>
              <a:buClr>
                <a:srgbClr val="FF9E98"/>
              </a:buClr>
              <a:buSzPts val="4800"/>
              <a:buNone/>
              <a:defRPr sz="4800">
                <a:solidFill>
                  <a:srgbClr val="FF9E98"/>
                </a:solidFill>
              </a:defRPr>
            </a:lvl8pPr>
            <a:lvl9pPr lvl="8" rtl="0">
              <a:spcBef>
                <a:spcPts val="0"/>
              </a:spcBef>
              <a:spcAft>
                <a:spcPts val="0"/>
              </a:spcAft>
              <a:buClr>
                <a:srgbClr val="FF9E98"/>
              </a:buClr>
              <a:buSzPts val="4800"/>
              <a:buNone/>
              <a:defRPr sz="4800">
                <a:solidFill>
                  <a:srgbClr val="FF9E98"/>
                </a:solidFill>
              </a:defRPr>
            </a:lvl9pPr>
          </a:lstStyle>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atercolor Splatters">
  <p:cSld name="Watercolor Splatters">
    <p:spTree>
      <p:nvGrpSpPr>
        <p:cNvPr id="141" name="Shape 141"/>
        <p:cNvGrpSpPr/>
        <p:nvPr/>
      </p:nvGrpSpPr>
      <p:grpSpPr>
        <a:xfrm>
          <a:off x="0" y="0"/>
          <a:ext cx="0" cy="0"/>
          <a:chOff x="0" y="0"/>
          <a:chExt cx="0" cy="0"/>
        </a:xfrm>
      </p:grpSpPr>
      <p:pic>
        <p:nvPicPr>
          <p:cNvPr id="142" name="Google Shape;142;p36"/>
          <p:cNvPicPr preferRelativeResize="0"/>
          <p:nvPr/>
        </p:nvPicPr>
        <p:blipFill rotWithShape="1">
          <a:blip r:embed="rId2">
            <a:alphaModFix/>
          </a:blip>
          <a:srcRect b="0" l="0" r="0" t="0"/>
          <a:stretch/>
        </p:blipFill>
        <p:spPr>
          <a:xfrm rot="-3076865">
            <a:off x="-926915" y="4060604"/>
            <a:ext cx="4040894" cy="3521520"/>
          </a:xfrm>
          <a:prstGeom prst="rect">
            <a:avLst/>
          </a:prstGeom>
          <a:noFill/>
          <a:ln>
            <a:noFill/>
          </a:ln>
        </p:spPr>
      </p:pic>
      <p:pic>
        <p:nvPicPr>
          <p:cNvPr id="143" name="Google Shape;143;p36"/>
          <p:cNvPicPr preferRelativeResize="0"/>
          <p:nvPr/>
        </p:nvPicPr>
        <p:blipFill rotWithShape="1">
          <a:blip r:embed="rId2">
            <a:alphaModFix/>
          </a:blip>
          <a:srcRect b="0" l="0" r="0" t="0"/>
          <a:stretch/>
        </p:blipFill>
        <p:spPr>
          <a:xfrm rot="-3076865">
            <a:off x="4821489" y="4153816"/>
            <a:ext cx="4040894" cy="3521520"/>
          </a:xfrm>
          <a:prstGeom prst="rect">
            <a:avLst/>
          </a:prstGeom>
          <a:noFill/>
          <a:ln>
            <a:noFill/>
          </a:ln>
        </p:spPr>
      </p:pic>
      <p:pic>
        <p:nvPicPr>
          <p:cNvPr id="144" name="Google Shape;144;p36"/>
          <p:cNvPicPr preferRelativeResize="0"/>
          <p:nvPr/>
        </p:nvPicPr>
        <p:blipFill rotWithShape="1">
          <a:blip r:embed="rId2">
            <a:alphaModFix/>
          </a:blip>
          <a:srcRect b="0" l="0" r="0" t="0"/>
          <a:stretch/>
        </p:blipFill>
        <p:spPr>
          <a:xfrm rot="-3076865">
            <a:off x="6741838" y="4253776"/>
            <a:ext cx="4040894" cy="3521520"/>
          </a:xfrm>
          <a:prstGeom prst="rect">
            <a:avLst/>
          </a:prstGeom>
          <a:noFill/>
          <a:ln>
            <a:noFill/>
          </a:ln>
        </p:spPr>
      </p:pic>
      <p:pic>
        <p:nvPicPr>
          <p:cNvPr id="145" name="Google Shape;145;p36"/>
          <p:cNvPicPr preferRelativeResize="0"/>
          <p:nvPr/>
        </p:nvPicPr>
        <p:blipFill rotWithShape="1">
          <a:blip r:embed="rId2">
            <a:alphaModFix/>
          </a:blip>
          <a:srcRect b="0" l="0" r="0" t="0"/>
          <a:stretch/>
        </p:blipFill>
        <p:spPr>
          <a:xfrm rot="-3076865">
            <a:off x="1848399" y="3877143"/>
            <a:ext cx="4040894" cy="3521520"/>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General Slide">
  <p:cSld name="4_General Slide">
    <p:spTree>
      <p:nvGrpSpPr>
        <p:cNvPr id="146" name="Shape 146"/>
        <p:cNvGrpSpPr/>
        <p:nvPr/>
      </p:nvGrpSpPr>
      <p:grpSpPr>
        <a:xfrm>
          <a:off x="0" y="0"/>
          <a:ext cx="0" cy="0"/>
          <a:chOff x="0" y="0"/>
          <a:chExt cx="0" cy="0"/>
        </a:xfrm>
      </p:grpSpPr>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General Slide">
  <p:cSld name="5_General Slide">
    <p:spTree>
      <p:nvGrpSpPr>
        <p:cNvPr id="147" name="Shape 147"/>
        <p:cNvGrpSpPr/>
        <p:nvPr/>
      </p:nvGrpSpPr>
      <p:grpSpPr>
        <a:xfrm>
          <a:off x="0" y="0"/>
          <a:ext cx="0" cy="0"/>
          <a:chOff x="0" y="0"/>
          <a:chExt cx="0" cy="0"/>
        </a:xfrm>
      </p:grpSpPr>
      <p:pic>
        <p:nvPicPr>
          <p:cNvPr id="148" name="Google Shape;148;p38"/>
          <p:cNvPicPr preferRelativeResize="0"/>
          <p:nvPr/>
        </p:nvPicPr>
        <p:blipFill rotWithShape="1">
          <a:blip r:embed="rId2">
            <a:alphaModFix/>
          </a:blip>
          <a:srcRect b="0" l="0" r="0" t="0"/>
          <a:stretch/>
        </p:blipFill>
        <p:spPr>
          <a:xfrm>
            <a:off x="-3465095" y="-3867182"/>
            <a:ext cx="15905749" cy="11612824"/>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2" name="Shape 152"/>
        <p:cNvGrpSpPr/>
        <p:nvPr/>
      </p:nvGrpSpPr>
      <p:grpSpPr>
        <a:xfrm>
          <a:off x="0" y="0"/>
          <a:ext cx="0" cy="0"/>
          <a:chOff x="0" y="0"/>
          <a:chExt cx="0" cy="0"/>
        </a:xfrm>
      </p:grpSpPr>
      <p:sp>
        <p:nvSpPr>
          <p:cNvPr id="153" name="Google Shape;153;p40"/>
          <p:cNvSpPr txBox="1"/>
          <p:nvPr>
            <p:ph type="ctrTitle"/>
          </p:nvPr>
        </p:nvSpPr>
        <p:spPr>
          <a:xfrm>
            <a:off x="1302600" y="2145450"/>
            <a:ext cx="6538800" cy="1069800"/>
          </a:xfrm>
          <a:prstGeom prst="rect">
            <a:avLst/>
          </a:prstGeom>
          <a:effectLst>
            <a:outerShdw rotWithShape="0" algn="bl" dir="5400000" dist="28575">
              <a:srgbClr val="000000">
                <a:alpha val="50000"/>
              </a:srgbClr>
            </a:outerShdw>
          </a:effectLst>
        </p:spPr>
        <p:txBody>
          <a:bodyPr anchorCtr="0" anchor="b" bIns="91425" lIns="91425" spcFirstLastPara="1" rIns="91425" wrap="square" tIns="91425">
            <a:noAutofit/>
          </a:bodyPr>
          <a:lstStyle>
            <a:lvl1pPr lvl="0" rtl="0" algn="ctr">
              <a:spcBef>
                <a:spcPts val="0"/>
              </a:spcBef>
              <a:spcAft>
                <a:spcPts val="0"/>
              </a:spcAft>
              <a:buClr>
                <a:schemeClr val="accent4"/>
              </a:buClr>
              <a:buSzPts val="11000"/>
              <a:buFont typeface="Clicker Script"/>
              <a:buNone/>
              <a:defRPr sz="11000">
                <a:solidFill>
                  <a:schemeClr val="accent4"/>
                </a:solidFill>
                <a:latin typeface="Clicker Script"/>
                <a:ea typeface="Clicker Script"/>
                <a:cs typeface="Clicker Script"/>
                <a:sym typeface="Clicker Script"/>
              </a:defRPr>
            </a:lvl1pPr>
            <a:lvl2pPr lvl="1" rtl="0" algn="ctr">
              <a:spcBef>
                <a:spcPts val="0"/>
              </a:spcBef>
              <a:spcAft>
                <a:spcPts val="0"/>
              </a:spcAft>
              <a:buClr>
                <a:srgbClr val="000000"/>
              </a:buClr>
              <a:buSzPts val="5200"/>
              <a:buNone/>
              <a:defRPr sz="5200">
                <a:solidFill>
                  <a:srgbClr val="000000"/>
                </a:solidFill>
              </a:defRPr>
            </a:lvl2pPr>
            <a:lvl3pPr lvl="2" rtl="0" algn="ctr">
              <a:spcBef>
                <a:spcPts val="0"/>
              </a:spcBef>
              <a:spcAft>
                <a:spcPts val="0"/>
              </a:spcAft>
              <a:buClr>
                <a:srgbClr val="000000"/>
              </a:buClr>
              <a:buSzPts val="5200"/>
              <a:buNone/>
              <a:defRPr sz="5200">
                <a:solidFill>
                  <a:srgbClr val="000000"/>
                </a:solidFill>
              </a:defRPr>
            </a:lvl3pPr>
            <a:lvl4pPr lvl="3" rtl="0" algn="ctr">
              <a:spcBef>
                <a:spcPts val="0"/>
              </a:spcBef>
              <a:spcAft>
                <a:spcPts val="0"/>
              </a:spcAft>
              <a:buClr>
                <a:srgbClr val="000000"/>
              </a:buClr>
              <a:buSzPts val="5200"/>
              <a:buNone/>
              <a:defRPr sz="5200">
                <a:solidFill>
                  <a:srgbClr val="000000"/>
                </a:solidFill>
              </a:defRPr>
            </a:lvl4pPr>
            <a:lvl5pPr lvl="4" rtl="0" algn="ctr">
              <a:spcBef>
                <a:spcPts val="0"/>
              </a:spcBef>
              <a:spcAft>
                <a:spcPts val="0"/>
              </a:spcAft>
              <a:buClr>
                <a:srgbClr val="000000"/>
              </a:buClr>
              <a:buSzPts val="5200"/>
              <a:buNone/>
              <a:defRPr sz="5200">
                <a:solidFill>
                  <a:srgbClr val="000000"/>
                </a:solidFill>
              </a:defRPr>
            </a:lvl5pPr>
            <a:lvl6pPr lvl="5" rtl="0" algn="ctr">
              <a:spcBef>
                <a:spcPts val="0"/>
              </a:spcBef>
              <a:spcAft>
                <a:spcPts val="0"/>
              </a:spcAft>
              <a:buClr>
                <a:srgbClr val="000000"/>
              </a:buClr>
              <a:buSzPts val="5200"/>
              <a:buNone/>
              <a:defRPr sz="5200">
                <a:solidFill>
                  <a:srgbClr val="000000"/>
                </a:solidFill>
              </a:defRPr>
            </a:lvl6pPr>
            <a:lvl7pPr lvl="6" rtl="0" algn="ctr">
              <a:spcBef>
                <a:spcPts val="0"/>
              </a:spcBef>
              <a:spcAft>
                <a:spcPts val="0"/>
              </a:spcAft>
              <a:buClr>
                <a:srgbClr val="000000"/>
              </a:buClr>
              <a:buSzPts val="5200"/>
              <a:buNone/>
              <a:defRPr sz="5200">
                <a:solidFill>
                  <a:srgbClr val="000000"/>
                </a:solidFill>
              </a:defRPr>
            </a:lvl7pPr>
            <a:lvl8pPr lvl="7" rtl="0" algn="ctr">
              <a:spcBef>
                <a:spcPts val="0"/>
              </a:spcBef>
              <a:spcAft>
                <a:spcPts val="0"/>
              </a:spcAft>
              <a:buClr>
                <a:srgbClr val="000000"/>
              </a:buClr>
              <a:buSzPts val="5200"/>
              <a:buNone/>
              <a:defRPr sz="5200">
                <a:solidFill>
                  <a:srgbClr val="000000"/>
                </a:solidFill>
              </a:defRPr>
            </a:lvl8pPr>
            <a:lvl9pPr lvl="8" rtl="0" algn="ctr">
              <a:spcBef>
                <a:spcPts val="0"/>
              </a:spcBef>
              <a:spcAft>
                <a:spcPts val="0"/>
              </a:spcAft>
              <a:buClr>
                <a:srgbClr val="000000"/>
              </a:buClr>
              <a:buSzPts val="5200"/>
              <a:buNone/>
              <a:defRPr sz="5200">
                <a:solidFill>
                  <a:srgbClr val="000000"/>
                </a:solidFill>
              </a:defRPr>
            </a:lvl9pPr>
          </a:lstStyle>
          <a:p/>
        </p:txBody>
      </p:sp>
      <p:sp>
        <p:nvSpPr>
          <p:cNvPr id="154" name="Google Shape;154;p40"/>
          <p:cNvSpPr txBox="1"/>
          <p:nvPr>
            <p:ph idx="1" type="subTitle"/>
          </p:nvPr>
        </p:nvSpPr>
        <p:spPr>
          <a:xfrm>
            <a:off x="1940400" y="3913050"/>
            <a:ext cx="5263200" cy="79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accent3"/>
              </a:buClr>
              <a:buSzPts val="1600"/>
              <a:buFont typeface="Montserrat"/>
              <a:buNone/>
              <a:defRPr sz="1600">
                <a:solidFill>
                  <a:schemeClr val="accent3"/>
                </a:solidFill>
                <a:latin typeface="Montserrat"/>
                <a:ea typeface="Montserrat"/>
                <a:cs typeface="Montserrat"/>
                <a:sym typeface="Montserrat"/>
              </a:defRPr>
            </a:lvl1pPr>
            <a:lvl2pPr lvl="1" rtl="0" algn="ctr">
              <a:lnSpc>
                <a:spcPct val="100000"/>
              </a:lnSpc>
              <a:spcBef>
                <a:spcPts val="0"/>
              </a:spcBef>
              <a:spcAft>
                <a:spcPts val="0"/>
              </a:spcAft>
              <a:buClr>
                <a:srgbClr val="000000"/>
              </a:buClr>
              <a:buSzPts val="1600"/>
              <a:buNone/>
              <a:defRPr sz="1600">
                <a:solidFill>
                  <a:srgbClr val="000000"/>
                </a:solidFill>
              </a:defRPr>
            </a:lvl2pPr>
            <a:lvl3pPr lvl="2" rtl="0" algn="ctr">
              <a:lnSpc>
                <a:spcPct val="100000"/>
              </a:lnSpc>
              <a:spcBef>
                <a:spcPts val="0"/>
              </a:spcBef>
              <a:spcAft>
                <a:spcPts val="0"/>
              </a:spcAft>
              <a:buClr>
                <a:srgbClr val="000000"/>
              </a:buClr>
              <a:buSzPts val="1600"/>
              <a:buNone/>
              <a:defRPr sz="1600">
                <a:solidFill>
                  <a:srgbClr val="000000"/>
                </a:solidFill>
              </a:defRPr>
            </a:lvl3pPr>
            <a:lvl4pPr lvl="3" rtl="0" algn="ctr">
              <a:lnSpc>
                <a:spcPct val="100000"/>
              </a:lnSpc>
              <a:spcBef>
                <a:spcPts val="0"/>
              </a:spcBef>
              <a:spcAft>
                <a:spcPts val="0"/>
              </a:spcAft>
              <a:buClr>
                <a:srgbClr val="000000"/>
              </a:buClr>
              <a:buSzPts val="1600"/>
              <a:buNone/>
              <a:defRPr sz="1600">
                <a:solidFill>
                  <a:srgbClr val="000000"/>
                </a:solidFill>
              </a:defRPr>
            </a:lvl4pPr>
            <a:lvl5pPr lvl="4" rtl="0" algn="ctr">
              <a:lnSpc>
                <a:spcPct val="100000"/>
              </a:lnSpc>
              <a:spcBef>
                <a:spcPts val="0"/>
              </a:spcBef>
              <a:spcAft>
                <a:spcPts val="0"/>
              </a:spcAft>
              <a:buClr>
                <a:srgbClr val="000000"/>
              </a:buClr>
              <a:buSzPts val="1600"/>
              <a:buNone/>
              <a:defRPr sz="1600">
                <a:solidFill>
                  <a:srgbClr val="000000"/>
                </a:solidFill>
              </a:defRPr>
            </a:lvl5pPr>
            <a:lvl6pPr lvl="5" rtl="0" algn="ctr">
              <a:lnSpc>
                <a:spcPct val="100000"/>
              </a:lnSpc>
              <a:spcBef>
                <a:spcPts val="0"/>
              </a:spcBef>
              <a:spcAft>
                <a:spcPts val="0"/>
              </a:spcAft>
              <a:buClr>
                <a:srgbClr val="000000"/>
              </a:buClr>
              <a:buSzPts val="1600"/>
              <a:buNone/>
              <a:defRPr sz="1600">
                <a:solidFill>
                  <a:srgbClr val="000000"/>
                </a:solidFill>
              </a:defRPr>
            </a:lvl6pPr>
            <a:lvl7pPr lvl="6" rtl="0" algn="ctr">
              <a:lnSpc>
                <a:spcPct val="100000"/>
              </a:lnSpc>
              <a:spcBef>
                <a:spcPts val="0"/>
              </a:spcBef>
              <a:spcAft>
                <a:spcPts val="0"/>
              </a:spcAft>
              <a:buClr>
                <a:srgbClr val="000000"/>
              </a:buClr>
              <a:buSzPts val="1600"/>
              <a:buNone/>
              <a:defRPr sz="1600">
                <a:solidFill>
                  <a:srgbClr val="000000"/>
                </a:solidFill>
              </a:defRPr>
            </a:lvl7pPr>
            <a:lvl8pPr lvl="7" rtl="0" algn="ctr">
              <a:lnSpc>
                <a:spcPct val="100000"/>
              </a:lnSpc>
              <a:spcBef>
                <a:spcPts val="0"/>
              </a:spcBef>
              <a:spcAft>
                <a:spcPts val="0"/>
              </a:spcAft>
              <a:buClr>
                <a:srgbClr val="000000"/>
              </a:buClr>
              <a:buSzPts val="1600"/>
              <a:buNone/>
              <a:defRPr sz="1600">
                <a:solidFill>
                  <a:srgbClr val="000000"/>
                </a:solidFill>
              </a:defRPr>
            </a:lvl8pPr>
            <a:lvl9pPr lvl="8" rtl="0" algn="ctr">
              <a:lnSpc>
                <a:spcPct val="100000"/>
              </a:lnSpc>
              <a:spcBef>
                <a:spcPts val="0"/>
              </a:spcBef>
              <a:spcAft>
                <a:spcPts val="0"/>
              </a:spcAft>
              <a:buClr>
                <a:srgbClr val="000000"/>
              </a:buClr>
              <a:buSzPts val="1600"/>
              <a:buNone/>
              <a:defRPr sz="1600">
                <a:solidFill>
                  <a:srgbClr val="000000"/>
                </a:solidFill>
              </a:defRPr>
            </a:lvl9pPr>
          </a:lstStyle>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55" name="Shape 155"/>
        <p:cNvGrpSpPr/>
        <p:nvPr/>
      </p:nvGrpSpPr>
      <p:grpSpPr>
        <a:xfrm>
          <a:off x="0" y="0"/>
          <a:ext cx="0" cy="0"/>
          <a:chOff x="0" y="0"/>
          <a:chExt cx="0" cy="0"/>
        </a:xfrm>
      </p:grpSpPr>
      <p:sp>
        <p:nvSpPr>
          <p:cNvPr id="156" name="Google Shape;156;p41"/>
          <p:cNvSpPr txBox="1"/>
          <p:nvPr>
            <p:ph type="title"/>
          </p:nvPr>
        </p:nvSpPr>
        <p:spPr>
          <a:xfrm>
            <a:off x="2137800" y="1974050"/>
            <a:ext cx="4868400" cy="8418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accent4"/>
              </a:buClr>
              <a:buSzPts val="9600"/>
              <a:buFont typeface="Clicker Script"/>
              <a:buNone/>
              <a:defRPr b="1" sz="9600">
                <a:solidFill>
                  <a:schemeClr val="accent4"/>
                </a:solidFill>
                <a:latin typeface="Clicker Script"/>
                <a:ea typeface="Clicker Script"/>
                <a:cs typeface="Clicker Script"/>
                <a:sym typeface="Clicker Script"/>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57" name="Google Shape;157;p41"/>
          <p:cNvSpPr txBox="1"/>
          <p:nvPr>
            <p:ph idx="2" type="title"/>
          </p:nvPr>
        </p:nvSpPr>
        <p:spPr>
          <a:xfrm>
            <a:off x="3258750" y="2797600"/>
            <a:ext cx="2321700" cy="841800"/>
          </a:xfrm>
          <a:prstGeom prst="rect">
            <a:avLst/>
          </a:prstGeom>
        </p:spPr>
        <p:txBody>
          <a:bodyPr anchorCtr="0" anchor="ctr" bIns="91425" lIns="91425" spcFirstLastPara="1" rIns="91425" wrap="square" tIns="91425">
            <a:noAutofit/>
          </a:bodyPr>
          <a:lstStyle>
            <a:lvl1pPr lvl="0" rtl="0" algn="r">
              <a:spcBef>
                <a:spcPts val="0"/>
              </a:spcBef>
              <a:spcAft>
                <a:spcPts val="0"/>
              </a:spcAft>
              <a:buClr>
                <a:schemeClr val="accent5"/>
              </a:buClr>
              <a:buSzPts val="6000"/>
              <a:buNone/>
              <a:defRPr b="1" sz="6000">
                <a:solidFill>
                  <a:schemeClr val="accent5"/>
                </a:solidFill>
              </a:defRPr>
            </a:lvl1pPr>
            <a:lvl2pPr lvl="1" rtl="0" algn="r">
              <a:spcBef>
                <a:spcPts val="0"/>
              </a:spcBef>
              <a:spcAft>
                <a:spcPts val="0"/>
              </a:spcAft>
              <a:buSzPts val="6000"/>
              <a:buFont typeface="Patrick Hand"/>
              <a:buNone/>
              <a:defRPr sz="6000">
                <a:latin typeface="Patrick Hand"/>
                <a:ea typeface="Patrick Hand"/>
                <a:cs typeface="Patrick Hand"/>
                <a:sym typeface="Patrick Hand"/>
              </a:defRPr>
            </a:lvl2pPr>
            <a:lvl3pPr lvl="2" rtl="0" algn="r">
              <a:spcBef>
                <a:spcPts val="0"/>
              </a:spcBef>
              <a:spcAft>
                <a:spcPts val="0"/>
              </a:spcAft>
              <a:buSzPts val="6000"/>
              <a:buFont typeface="Patrick Hand"/>
              <a:buNone/>
              <a:defRPr sz="6000">
                <a:latin typeface="Patrick Hand"/>
                <a:ea typeface="Patrick Hand"/>
                <a:cs typeface="Patrick Hand"/>
                <a:sym typeface="Patrick Hand"/>
              </a:defRPr>
            </a:lvl3pPr>
            <a:lvl4pPr lvl="3" rtl="0" algn="r">
              <a:spcBef>
                <a:spcPts val="0"/>
              </a:spcBef>
              <a:spcAft>
                <a:spcPts val="0"/>
              </a:spcAft>
              <a:buSzPts val="6000"/>
              <a:buFont typeface="Patrick Hand"/>
              <a:buNone/>
              <a:defRPr sz="6000">
                <a:latin typeface="Patrick Hand"/>
                <a:ea typeface="Patrick Hand"/>
                <a:cs typeface="Patrick Hand"/>
                <a:sym typeface="Patrick Hand"/>
              </a:defRPr>
            </a:lvl4pPr>
            <a:lvl5pPr lvl="4" rtl="0" algn="r">
              <a:spcBef>
                <a:spcPts val="0"/>
              </a:spcBef>
              <a:spcAft>
                <a:spcPts val="0"/>
              </a:spcAft>
              <a:buSzPts val="6000"/>
              <a:buFont typeface="Patrick Hand"/>
              <a:buNone/>
              <a:defRPr sz="6000">
                <a:latin typeface="Patrick Hand"/>
                <a:ea typeface="Patrick Hand"/>
                <a:cs typeface="Patrick Hand"/>
                <a:sym typeface="Patrick Hand"/>
              </a:defRPr>
            </a:lvl5pPr>
            <a:lvl6pPr lvl="5" rtl="0" algn="r">
              <a:spcBef>
                <a:spcPts val="0"/>
              </a:spcBef>
              <a:spcAft>
                <a:spcPts val="0"/>
              </a:spcAft>
              <a:buSzPts val="6000"/>
              <a:buFont typeface="Patrick Hand"/>
              <a:buNone/>
              <a:defRPr sz="6000">
                <a:latin typeface="Patrick Hand"/>
                <a:ea typeface="Patrick Hand"/>
                <a:cs typeface="Patrick Hand"/>
                <a:sym typeface="Patrick Hand"/>
              </a:defRPr>
            </a:lvl6pPr>
            <a:lvl7pPr lvl="6" rtl="0" algn="r">
              <a:spcBef>
                <a:spcPts val="0"/>
              </a:spcBef>
              <a:spcAft>
                <a:spcPts val="0"/>
              </a:spcAft>
              <a:buSzPts val="6000"/>
              <a:buFont typeface="Patrick Hand"/>
              <a:buNone/>
              <a:defRPr sz="6000">
                <a:latin typeface="Patrick Hand"/>
                <a:ea typeface="Patrick Hand"/>
                <a:cs typeface="Patrick Hand"/>
                <a:sym typeface="Patrick Hand"/>
              </a:defRPr>
            </a:lvl7pPr>
            <a:lvl8pPr lvl="7" rtl="0" algn="r">
              <a:spcBef>
                <a:spcPts val="0"/>
              </a:spcBef>
              <a:spcAft>
                <a:spcPts val="0"/>
              </a:spcAft>
              <a:buSzPts val="6000"/>
              <a:buFont typeface="Patrick Hand"/>
              <a:buNone/>
              <a:defRPr sz="6000">
                <a:latin typeface="Patrick Hand"/>
                <a:ea typeface="Patrick Hand"/>
                <a:cs typeface="Patrick Hand"/>
                <a:sym typeface="Patrick Hand"/>
              </a:defRPr>
            </a:lvl8pPr>
            <a:lvl9pPr lvl="8" rtl="0" algn="r">
              <a:spcBef>
                <a:spcPts val="0"/>
              </a:spcBef>
              <a:spcAft>
                <a:spcPts val="0"/>
              </a:spcAft>
              <a:buSzPts val="6000"/>
              <a:buFont typeface="Patrick Hand"/>
              <a:buNone/>
              <a:defRPr sz="6000">
                <a:latin typeface="Patrick Hand"/>
                <a:ea typeface="Patrick Hand"/>
                <a:cs typeface="Patrick Hand"/>
                <a:sym typeface="Patrick Hand"/>
              </a:defRPr>
            </a:lvl9pPr>
          </a:lstStyle>
          <a:p/>
        </p:txBody>
      </p:sp>
      <p:sp>
        <p:nvSpPr>
          <p:cNvPr id="158" name="Google Shape;158;p41"/>
          <p:cNvSpPr txBox="1"/>
          <p:nvPr>
            <p:ph hasCustomPrompt="1" idx="3" type="title"/>
          </p:nvPr>
        </p:nvSpPr>
        <p:spPr>
          <a:xfrm>
            <a:off x="311700" y="1029925"/>
            <a:ext cx="8520600" cy="694800"/>
          </a:xfrm>
          <a:prstGeom prst="rect">
            <a:avLst/>
          </a:prstGeom>
        </p:spPr>
        <p:txBody>
          <a:bodyPr anchorCtr="0" anchor="b" bIns="91425" lIns="91425" spcFirstLastPara="1" rIns="91425" wrap="square" tIns="91425">
            <a:noAutofit/>
          </a:bodyPr>
          <a:lstStyle>
            <a:lvl1pPr lvl="0" rtl="0" algn="ctr">
              <a:spcBef>
                <a:spcPts val="0"/>
              </a:spcBef>
              <a:spcAft>
                <a:spcPts val="0"/>
              </a:spcAft>
              <a:buClr>
                <a:schemeClr val="accent2"/>
              </a:buClr>
              <a:buSzPts val="4800"/>
              <a:buNone/>
              <a:defRPr sz="4800">
                <a:solidFill>
                  <a:schemeClr val="accent2"/>
                </a:solidFill>
              </a:defRPr>
            </a:lvl1pPr>
            <a:lvl2pPr lvl="1" rtl="0" algn="ctr">
              <a:spcBef>
                <a:spcPts val="0"/>
              </a:spcBef>
              <a:spcAft>
                <a:spcPts val="0"/>
              </a:spcAft>
              <a:buClr>
                <a:schemeClr val="accent2"/>
              </a:buClr>
              <a:buSzPts val="4800"/>
              <a:buNone/>
              <a:defRPr sz="4800">
                <a:solidFill>
                  <a:schemeClr val="accent2"/>
                </a:solidFill>
              </a:defRPr>
            </a:lvl2pPr>
            <a:lvl3pPr lvl="2" rtl="0" algn="ctr">
              <a:spcBef>
                <a:spcPts val="0"/>
              </a:spcBef>
              <a:spcAft>
                <a:spcPts val="0"/>
              </a:spcAft>
              <a:buClr>
                <a:schemeClr val="accent2"/>
              </a:buClr>
              <a:buSzPts val="4800"/>
              <a:buNone/>
              <a:defRPr sz="4800">
                <a:solidFill>
                  <a:schemeClr val="accent2"/>
                </a:solidFill>
              </a:defRPr>
            </a:lvl3pPr>
            <a:lvl4pPr lvl="3" rtl="0" algn="ctr">
              <a:spcBef>
                <a:spcPts val="0"/>
              </a:spcBef>
              <a:spcAft>
                <a:spcPts val="0"/>
              </a:spcAft>
              <a:buClr>
                <a:schemeClr val="accent2"/>
              </a:buClr>
              <a:buSzPts val="4800"/>
              <a:buNone/>
              <a:defRPr sz="4800">
                <a:solidFill>
                  <a:schemeClr val="accent2"/>
                </a:solidFill>
              </a:defRPr>
            </a:lvl4pPr>
            <a:lvl5pPr lvl="4" rtl="0" algn="ctr">
              <a:spcBef>
                <a:spcPts val="0"/>
              </a:spcBef>
              <a:spcAft>
                <a:spcPts val="0"/>
              </a:spcAft>
              <a:buClr>
                <a:schemeClr val="accent2"/>
              </a:buClr>
              <a:buSzPts val="4800"/>
              <a:buNone/>
              <a:defRPr sz="4800">
                <a:solidFill>
                  <a:schemeClr val="accent2"/>
                </a:solidFill>
              </a:defRPr>
            </a:lvl5pPr>
            <a:lvl6pPr lvl="5" rtl="0" algn="ctr">
              <a:spcBef>
                <a:spcPts val="0"/>
              </a:spcBef>
              <a:spcAft>
                <a:spcPts val="0"/>
              </a:spcAft>
              <a:buClr>
                <a:schemeClr val="accent2"/>
              </a:buClr>
              <a:buSzPts val="4800"/>
              <a:buNone/>
              <a:defRPr sz="4800">
                <a:solidFill>
                  <a:schemeClr val="accent2"/>
                </a:solidFill>
              </a:defRPr>
            </a:lvl6pPr>
            <a:lvl7pPr lvl="6" rtl="0" algn="ctr">
              <a:spcBef>
                <a:spcPts val="0"/>
              </a:spcBef>
              <a:spcAft>
                <a:spcPts val="0"/>
              </a:spcAft>
              <a:buClr>
                <a:schemeClr val="accent2"/>
              </a:buClr>
              <a:buSzPts val="4800"/>
              <a:buNone/>
              <a:defRPr sz="4800">
                <a:solidFill>
                  <a:schemeClr val="accent2"/>
                </a:solidFill>
              </a:defRPr>
            </a:lvl7pPr>
            <a:lvl8pPr lvl="7" rtl="0" algn="ctr">
              <a:spcBef>
                <a:spcPts val="0"/>
              </a:spcBef>
              <a:spcAft>
                <a:spcPts val="0"/>
              </a:spcAft>
              <a:buClr>
                <a:schemeClr val="accent2"/>
              </a:buClr>
              <a:buSzPts val="4800"/>
              <a:buNone/>
              <a:defRPr sz="4800">
                <a:solidFill>
                  <a:schemeClr val="accent2"/>
                </a:solidFill>
              </a:defRPr>
            </a:lvl8pPr>
            <a:lvl9pPr lvl="8" rtl="0" algn="ctr">
              <a:spcBef>
                <a:spcPts val="0"/>
              </a:spcBef>
              <a:spcAft>
                <a:spcPts val="0"/>
              </a:spcAft>
              <a:buClr>
                <a:schemeClr val="accent2"/>
              </a:buClr>
              <a:buSzPts val="4800"/>
              <a:buNone/>
              <a:defRPr sz="4800">
                <a:solidFill>
                  <a:schemeClr val="accent2"/>
                </a:solidFill>
              </a:defRPr>
            </a:lvl9pPr>
          </a:lstStyle>
          <a:p>
            <a:r>
              <a:t>xx%</a:t>
            </a:r>
          </a:p>
        </p:txBody>
      </p:sp>
      <p:sp>
        <p:nvSpPr>
          <p:cNvPr id="159" name="Google Shape;159;p41"/>
          <p:cNvSpPr txBox="1"/>
          <p:nvPr>
            <p:ph idx="1" type="subTitle"/>
          </p:nvPr>
        </p:nvSpPr>
        <p:spPr>
          <a:xfrm>
            <a:off x="2758500" y="3840975"/>
            <a:ext cx="3627000" cy="79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accent3"/>
              </a:buClr>
              <a:buSzPts val="1600"/>
              <a:buFont typeface="Montserrat"/>
              <a:buNone/>
              <a:defRPr sz="1600">
                <a:solidFill>
                  <a:schemeClr val="accent3"/>
                </a:solidFill>
                <a:latin typeface="Montserrat"/>
                <a:ea typeface="Montserrat"/>
                <a:cs typeface="Montserrat"/>
                <a:sym typeface="Montserrat"/>
              </a:defRPr>
            </a:lvl1pPr>
            <a:lvl2pPr lvl="1" rtl="0" algn="ctr">
              <a:lnSpc>
                <a:spcPct val="100000"/>
              </a:lnSpc>
              <a:spcBef>
                <a:spcPts val="0"/>
              </a:spcBef>
              <a:spcAft>
                <a:spcPts val="0"/>
              </a:spcAft>
              <a:buClr>
                <a:srgbClr val="000000"/>
              </a:buClr>
              <a:buSzPts val="1600"/>
              <a:buNone/>
              <a:defRPr sz="1600">
                <a:solidFill>
                  <a:srgbClr val="000000"/>
                </a:solidFill>
              </a:defRPr>
            </a:lvl2pPr>
            <a:lvl3pPr lvl="2" rtl="0" algn="ctr">
              <a:lnSpc>
                <a:spcPct val="100000"/>
              </a:lnSpc>
              <a:spcBef>
                <a:spcPts val="0"/>
              </a:spcBef>
              <a:spcAft>
                <a:spcPts val="0"/>
              </a:spcAft>
              <a:buClr>
                <a:srgbClr val="000000"/>
              </a:buClr>
              <a:buSzPts val="1600"/>
              <a:buNone/>
              <a:defRPr sz="1600">
                <a:solidFill>
                  <a:srgbClr val="000000"/>
                </a:solidFill>
              </a:defRPr>
            </a:lvl3pPr>
            <a:lvl4pPr lvl="3" rtl="0" algn="ctr">
              <a:lnSpc>
                <a:spcPct val="100000"/>
              </a:lnSpc>
              <a:spcBef>
                <a:spcPts val="0"/>
              </a:spcBef>
              <a:spcAft>
                <a:spcPts val="0"/>
              </a:spcAft>
              <a:buClr>
                <a:srgbClr val="000000"/>
              </a:buClr>
              <a:buSzPts val="1600"/>
              <a:buNone/>
              <a:defRPr sz="1600">
                <a:solidFill>
                  <a:srgbClr val="000000"/>
                </a:solidFill>
              </a:defRPr>
            </a:lvl4pPr>
            <a:lvl5pPr lvl="4" rtl="0" algn="ctr">
              <a:lnSpc>
                <a:spcPct val="100000"/>
              </a:lnSpc>
              <a:spcBef>
                <a:spcPts val="0"/>
              </a:spcBef>
              <a:spcAft>
                <a:spcPts val="0"/>
              </a:spcAft>
              <a:buClr>
                <a:srgbClr val="000000"/>
              </a:buClr>
              <a:buSzPts val="1600"/>
              <a:buNone/>
              <a:defRPr sz="1600">
                <a:solidFill>
                  <a:srgbClr val="000000"/>
                </a:solidFill>
              </a:defRPr>
            </a:lvl5pPr>
            <a:lvl6pPr lvl="5" rtl="0" algn="ctr">
              <a:lnSpc>
                <a:spcPct val="100000"/>
              </a:lnSpc>
              <a:spcBef>
                <a:spcPts val="0"/>
              </a:spcBef>
              <a:spcAft>
                <a:spcPts val="0"/>
              </a:spcAft>
              <a:buClr>
                <a:srgbClr val="000000"/>
              </a:buClr>
              <a:buSzPts val="1600"/>
              <a:buNone/>
              <a:defRPr sz="1600">
                <a:solidFill>
                  <a:srgbClr val="000000"/>
                </a:solidFill>
              </a:defRPr>
            </a:lvl6pPr>
            <a:lvl7pPr lvl="6" rtl="0" algn="ctr">
              <a:lnSpc>
                <a:spcPct val="100000"/>
              </a:lnSpc>
              <a:spcBef>
                <a:spcPts val="0"/>
              </a:spcBef>
              <a:spcAft>
                <a:spcPts val="0"/>
              </a:spcAft>
              <a:buClr>
                <a:srgbClr val="000000"/>
              </a:buClr>
              <a:buSzPts val="1600"/>
              <a:buNone/>
              <a:defRPr sz="1600">
                <a:solidFill>
                  <a:srgbClr val="000000"/>
                </a:solidFill>
              </a:defRPr>
            </a:lvl7pPr>
            <a:lvl8pPr lvl="7" rtl="0" algn="ctr">
              <a:lnSpc>
                <a:spcPct val="100000"/>
              </a:lnSpc>
              <a:spcBef>
                <a:spcPts val="0"/>
              </a:spcBef>
              <a:spcAft>
                <a:spcPts val="0"/>
              </a:spcAft>
              <a:buClr>
                <a:srgbClr val="000000"/>
              </a:buClr>
              <a:buSzPts val="1600"/>
              <a:buNone/>
              <a:defRPr sz="1600">
                <a:solidFill>
                  <a:srgbClr val="000000"/>
                </a:solidFill>
              </a:defRPr>
            </a:lvl8pPr>
            <a:lvl9pPr lvl="8" rtl="0" algn="ctr">
              <a:lnSpc>
                <a:spcPct val="100000"/>
              </a:lnSpc>
              <a:spcBef>
                <a:spcPts val="0"/>
              </a:spcBef>
              <a:spcAft>
                <a:spcPts val="0"/>
              </a:spcAft>
              <a:buClr>
                <a:srgbClr val="000000"/>
              </a:buClr>
              <a:buSzPts val="1600"/>
              <a:buNone/>
              <a:defRPr sz="1600">
                <a:solidFill>
                  <a:srgbClr val="000000"/>
                </a:solidFill>
              </a:defRPr>
            </a:lvl9pPr>
          </a:lstStyle>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0" name="Shape 160"/>
        <p:cNvGrpSpPr/>
        <p:nvPr/>
      </p:nvGrpSpPr>
      <p:grpSpPr>
        <a:xfrm>
          <a:off x="0" y="0"/>
          <a:ext cx="0" cy="0"/>
          <a:chOff x="0" y="0"/>
          <a:chExt cx="0" cy="0"/>
        </a:xfrm>
      </p:grpSpPr>
      <p:sp>
        <p:nvSpPr>
          <p:cNvPr id="161" name="Google Shape;161;p42"/>
          <p:cNvSpPr txBox="1"/>
          <p:nvPr>
            <p:ph idx="1" type="body"/>
          </p:nvPr>
        </p:nvSpPr>
        <p:spPr>
          <a:xfrm>
            <a:off x="656700" y="1323500"/>
            <a:ext cx="7460400" cy="30957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Clr>
                <a:schemeClr val="lt1"/>
              </a:buClr>
              <a:buSzPts val="1200"/>
              <a:buChar char="●"/>
              <a:defRPr sz="1200">
                <a:solidFill>
                  <a:schemeClr val="lt1"/>
                </a:solidFill>
              </a:defRPr>
            </a:lvl1pPr>
            <a:lvl2pPr indent="-304800" lvl="1" marL="914400" rtl="0">
              <a:spcBef>
                <a:spcPts val="1600"/>
              </a:spcBef>
              <a:spcAft>
                <a:spcPts val="0"/>
              </a:spcAft>
              <a:buClr>
                <a:schemeClr val="lt1"/>
              </a:buClr>
              <a:buSzPts val="1200"/>
              <a:buChar char="○"/>
              <a:defRPr sz="1200">
                <a:solidFill>
                  <a:schemeClr val="lt1"/>
                </a:solidFill>
              </a:defRPr>
            </a:lvl2pPr>
            <a:lvl3pPr indent="-304800" lvl="2" marL="1371600" rtl="0">
              <a:spcBef>
                <a:spcPts val="1600"/>
              </a:spcBef>
              <a:spcAft>
                <a:spcPts val="0"/>
              </a:spcAft>
              <a:buClr>
                <a:schemeClr val="lt1"/>
              </a:buClr>
              <a:buSzPts val="1200"/>
              <a:buChar char="■"/>
              <a:defRPr sz="1200">
                <a:solidFill>
                  <a:schemeClr val="lt1"/>
                </a:solidFill>
              </a:defRPr>
            </a:lvl3pPr>
            <a:lvl4pPr indent="-304800" lvl="3" marL="1828800" rtl="0">
              <a:spcBef>
                <a:spcPts val="1600"/>
              </a:spcBef>
              <a:spcAft>
                <a:spcPts val="0"/>
              </a:spcAft>
              <a:buClr>
                <a:schemeClr val="lt1"/>
              </a:buClr>
              <a:buSzPts val="1200"/>
              <a:buChar char="●"/>
              <a:defRPr sz="1200">
                <a:solidFill>
                  <a:schemeClr val="lt1"/>
                </a:solidFill>
              </a:defRPr>
            </a:lvl4pPr>
            <a:lvl5pPr indent="-304800" lvl="4" marL="2286000" rtl="0">
              <a:spcBef>
                <a:spcPts val="1600"/>
              </a:spcBef>
              <a:spcAft>
                <a:spcPts val="0"/>
              </a:spcAft>
              <a:buClr>
                <a:schemeClr val="lt1"/>
              </a:buClr>
              <a:buSzPts val="1200"/>
              <a:buChar char="○"/>
              <a:defRPr sz="1200">
                <a:solidFill>
                  <a:schemeClr val="lt1"/>
                </a:solidFill>
              </a:defRPr>
            </a:lvl5pPr>
            <a:lvl6pPr indent="-304800" lvl="5" marL="2743200" rtl="0">
              <a:spcBef>
                <a:spcPts val="1600"/>
              </a:spcBef>
              <a:spcAft>
                <a:spcPts val="0"/>
              </a:spcAft>
              <a:buClr>
                <a:schemeClr val="lt1"/>
              </a:buClr>
              <a:buSzPts val="1200"/>
              <a:buChar char="■"/>
              <a:defRPr sz="1200">
                <a:solidFill>
                  <a:schemeClr val="lt1"/>
                </a:solidFill>
              </a:defRPr>
            </a:lvl6pPr>
            <a:lvl7pPr indent="-304800" lvl="6" marL="3200400" rtl="0">
              <a:spcBef>
                <a:spcPts val="1600"/>
              </a:spcBef>
              <a:spcAft>
                <a:spcPts val="0"/>
              </a:spcAft>
              <a:buClr>
                <a:schemeClr val="lt1"/>
              </a:buClr>
              <a:buSzPts val="1200"/>
              <a:buChar char="●"/>
              <a:defRPr sz="1200">
                <a:solidFill>
                  <a:schemeClr val="lt1"/>
                </a:solidFill>
              </a:defRPr>
            </a:lvl7pPr>
            <a:lvl8pPr indent="-304800" lvl="7" marL="3657600" rtl="0">
              <a:spcBef>
                <a:spcPts val="1600"/>
              </a:spcBef>
              <a:spcAft>
                <a:spcPts val="0"/>
              </a:spcAft>
              <a:buClr>
                <a:schemeClr val="lt1"/>
              </a:buClr>
              <a:buSzPts val="1200"/>
              <a:buChar char="○"/>
              <a:defRPr sz="1200">
                <a:solidFill>
                  <a:schemeClr val="lt1"/>
                </a:solidFill>
              </a:defRPr>
            </a:lvl8pPr>
            <a:lvl9pPr indent="-304800" lvl="8" marL="4114800" rtl="0">
              <a:spcBef>
                <a:spcPts val="1600"/>
              </a:spcBef>
              <a:spcAft>
                <a:spcPts val="1600"/>
              </a:spcAft>
              <a:buClr>
                <a:schemeClr val="lt1"/>
              </a:buClr>
              <a:buSzPts val="1200"/>
              <a:buChar char="■"/>
              <a:defRPr sz="1200">
                <a:solidFill>
                  <a:schemeClr val="lt1"/>
                </a:solidFill>
              </a:defRPr>
            </a:lvl9pPr>
          </a:lstStyle>
          <a:p/>
        </p:txBody>
      </p:sp>
      <p:sp>
        <p:nvSpPr>
          <p:cNvPr id="162" name="Google Shape;162;p42"/>
          <p:cNvSpPr txBox="1"/>
          <p:nvPr>
            <p:ph type="title"/>
          </p:nvPr>
        </p:nvSpPr>
        <p:spPr>
          <a:xfrm>
            <a:off x="656575" y="339500"/>
            <a:ext cx="8175600" cy="9078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FF9E98"/>
              </a:buClr>
              <a:buSzPts val="4800"/>
              <a:buNone/>
              <a:defRPr sz="4800">
                <a:solidFill>
                  <a:srgbClr val="FF9E98"/>
                </a:solidFill>
              </a:defRPr>
            </a:lvl1pPr>
            <a:lvl2pPr lvl="1" rtl="0">
              <a:spcBef>
                <a:spcPts val="0"/>
              </a:spcBef>
              <a:spcAft>
                <a:spcPts val="0"/>
              </a:spcAft>
              <a:buClr>
                <a:srgbClr val="FF9E98"/>
              </a:buClr>
              <a:buSzPts val="4800"/>
              <a:buNone/>
              <a:defRPr sz="4800">
                <a:solidFill>
                  <a:srgbClr val="FF9E98"/>
                </a:solidFill>
              </a:defRPr>
            </a:lvl2pPr>
            <a:lvl3pPr lvl="2" rtl="0">
              <a:spcBef>
                <a:spcPts val="0"/>
              </a:spcBef>
              <a:spcAft>
                <a:spcPts val="0"/>
              </a:spcAft>
              <a:buClr>
                <a:srgbClr val="FF9E98"/>
              </a:buClr>
              <a:buSzPts val="4800"/>
              <a:buNone/>
              <a:defRPr sz="4800">
                <a:solidFill>
                  <a:srgbClr val="FF9E98"/>
                </a:solidFill>
              </a:defRPr>
            </a:lvl3pPr>
            <a:lvl4pPr lvl="3" rtl="0">
              <a:spcBef>
                <a:spcPts val="0"/>
              </a:spcBef>
              <a:spcAft>
                <a:spcPts val="0"/>
              </a:spcAft>
              <a:buClr>
                <a:srgbClr val="FF9E98"/>
              </a:buClr>
              <a:buSzPts val="4800"/>
              <a:buNone/>
              <a:defRPr sz="4800">
                <a:solidFill>
                  <a:srgbClr val="FF9E98"/>
                </a:solidFill>
              </a:defRPr>
            </a:lvl4pPr>
            <a:lvl5pPr lvl="4" rtl="0">
              <a:spcBef>
                <a:spcPts val="0"/>
              </a:spcBef>
              <a:spcAft>
                <a:spcPts val="0"/>
              </a:spcAft>
              <a:buClr>
                <a:srgbClr val="FF9E98"/>
              </a:buClr>
              <a:buSzPts val="4800"/>
              <a:buNone/>
              <a:defRPr sz="4800">
                <a:solidFill>
                  <a:srgbClr val="FF9E98"/>
                </a:solidFill>
              </a:defRPr>
            </a:lvl5pPr>
            <a:lvl6pPr lvl="5" rtl="0">
              <a:spcBef>
                <a:spcPts val="0"/>
              </a:spcBef>
              <a:spcAft>
                <a:spcPts val="0"/>
              </a:spcAft>
              <a:buClr>
                <a:srgbClr val="FF9E98"/>
              </a:buClr>
              <a:buSzPts val="4800"/>
              <a:buNone/>
              <a:defRPr sz="4800">
                <a:solidFill>
                  <a:srgbClr val="FF9E98"/>
                </a:solidFill>
              </a:defRPr>
            </a:lvl6pPr>
            <a:lvl7pPr lvl="6" rtl="0">
              <a:spcBef>
                <a:spcPts val="0"/>
              </a:spcBef>
              <a:spcAft>
                <a:spcPts val="0"/>
              </a:spcAft>
              <a:buClr>
                <a:srgbClr val="FF9E98"/>
              </a:buClr>
              <a:buSzPts val="4800"/>
              <a:buNone/>
              <a:defRPr sz="4800">
                <a:solidFill>
                  <a:srgbClr val="FF9E98"/>
                </a:solidFill>
              </a:defRPr>
            </a:lvl7pPr>
            <a:lvl8pPr lvl="7" rtl="0">
              <a:spcBef>
                <a:spcPts val="0"/>
              </a:spcBef>
              <a:spcAft>
                <a:spcPts val="0"/>
              </a:spcAft>
              <a:buClr>
                <a:srgbClr val="FF9E98"/>
              </a:buClr>
              <a:buSzPts val="4800"/>
              <a:buNone/>
              <a:defRPr sz="4800">
                <a:solidFill>
                  <a:srgbClr val="FF9E98"/>
                </a:solidFill>
              </a:defRPr>
            </a:lvl8pPr>
            <a:lvl9pPr lvl="8" rtl="0">
              <a:spcBef>
                <a:spcPts val="0"/>
              </a:spcBef>
              <a:spcAft>
                <a:spcPts val="0"/>
              </a:spcAft>
              <a:buClr>
                <a:srgbClr val="FF9E98"/>
              </a:buClr>
              <a:buSzPts val="4800"/>
              <a:buNone/>
              <a:defRPr sz="4800">
                <a:solidFill>
                  <a:srgbClr val="FF9E98"/>
                </a:solidFill>
              </a:defRPr>
            </a:lvl9pPr>
          </a:lstStyle>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63" name="Shape 163"/>
        <p:cNvGrpSpPr/>
        <p:nvPr/>
      </p:nvGrpSpPr>
      <p:grpSpPr>
        <a:xfrm>
          <a:off x="0" y="0"/>
          <a:ext cx="0" cy="0"/>
          <a:chOff x="0" y="0"/>
          <a:chExt cx="0" cy="0"/>
        </a:xfrm>
      </p:grpSpPr>
      <p:sp>
        <p:nvSpPr>
          <p:cNvPr id="164" name="Google Shape;164;p43"/>
          <p:cNvSpPr txBox="1"/>
          <p:nvPr>
            <p:ph idx="1" type="body"/>
          </p:nvPr>
        </p:nvSpPr>
        <p:spPr>
          <a:xfrm>
            <a:off x="656575" y="1451100"/>
            <a:ext cx="3586800" cy="31131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Clr>
                <a:schemeClr val="accent2"/>
              </a:buClr>
              <a:buSzPts val="1400"/>
              <a:buChar char="●"/>
              <a:defRPr sz="1400">
                <a:solidFill>
                  <a:schemeClr val="accent2"/>
                </a:solidFill>
              </a:defRPr>
            </a:lvl1pPr>
            <a:lvl2pPr indent="-317500" lvl="1" marL="914400" rtl="0">
              <a:spcBef>
                <a:spcPts val="1600"/>
              </a:spcBef>
              <a:spcAft>
                <a:spcPts val="0"/>
              </a:spcAft>
              <a:buClr>
                <a:schemeClr val="accent2"/>
              </a:buClr>
              <a:buSzPts val="1400"/>
              <a:buChar char="○"/>
              <a:defRPr>
                <a:solidFill>
                  <a:schemeClr val="accent2"/>
                </a:solidFill>
              </a:defRPr>
            </a:lvl2pPr>
            <a:lvl3pPr indent="-317500" lvl="2" marL="1371600" rtl="0">
              <a:spcBef>
                <a:spcPts val="1600"/>
              </a:spcBef>
              <a:spcAft>
                <a:spcPts val="0"/>
              </a:spcAft>
              <a:buClr>
                <a:schemeClr val="accent2"/>
              </a:buClr>
              <a:buSzPts val="1400"/>
              <a:buChar char="■"/>
              <a:defRPr>
                <a:solidFill>
                  <a:schemeClr val="accent2"/>
                </a:solidFill>
              </a:defRPr>
            </a:lvl3pPr>
            <a:lvl4pPr indent="-317500" lvl="3" marL="1828800" rtl="0">
              <a:spcBef>
                <a:spcPts val="1600"/>
              </a:spcBef>
              <a:spcAft>
                <a:spcPts val="0"/>
              </a:spcAft>
              <a:buClr>
                <a:schemeClr val="accent2"/>
              </a:buClr>
              <a:buSzPts val="1400"/>
              <a:buChar char="●"/>
              <a:defRPr>
                <a:solidFill>
                  <a:schemeClr val="accent2"/>
                </a:solidFill>
              </a:defRPr>
            </a:lvl4pPr>
            <a:lvl5pPr indent="-317500" lvl="4" marL="2286000" rtl="0">
              <a:spcBef>
                <a:spcPts val="1600"/>
              </a:spcBef>
              <a:spcAft>
                <a:spcPts val="0"/>
              </a:spcAft>
              <a:buClr>
                <a:schemeClr val="accent2"/>
              </a:buClr>
              <a:buSzPts val="1400"/>
              <a:buChar char="○"/>
              <a:defRPr>
                <a:solidFill>
                  <a:schemeClr val="accent2"/>
                </a:solidFill>
              </a:defRPr>
            </a:lvl5pPr>
            <a:lvl6pPr indent="-317500" lvl="5" marL="2743200" rtl="0">
              <a:spcBef>
                <a:spcPts val="1600"/>
              </a:spcBef>
              <a:spcAft>
                <a:spcPts val="0"/>
              </a:spcAft>
              <a:buClr>
                <a:schemeClr val="accent2"/>
              </a:buClr>
              <a:buSzPts val="1400"/>
              <a:buChar char="■"/>
              <a:defRPr>
                <a:solidFill>
                  <a:schemeClr val="accent2"/>
                </a:solidFill>
              </a:defRPr>
            </a:lvl6pPr>
            <a:lvl7pPr indent="-317500" lvl="6" marL="3200400" rtl="0">
              <a:spcBef>
                <a:spcPts val="1600"/>
              </a:spcBef>
              <a:spcAft>
                <a:spcPts val="0"/>
              </a:spcAft>
              <a:buClr>
                <a:schemeClr val="accent2"/>
              </a:buClr>
              <a:buSzPts val="1400"/>
              <a:buChar char="●"/>
              <a:defRPr>
                <a:solidFill>
                  <a:schemeClr val="accent2"/>
                </a:solidFill>
              </a:defRPr>
            </a:lvl7pPr>
            <a:lvl8pPr indent="-317500" lvl="7" marL="3657600" rtl="0">
              <a:spcBef>
                <a:spcPts val="1600"/>
              </a:spcBef>
              <a:spcAft>
                <a:spcPts val="0"/>
              </a:spcAft>
              <a:buClr>
                <a:schemeClr val="accent2"/>
              </a:buClr>
              <a:buSzPts val="1400"/>
              <a:buChar char="○"/>
              <a:defRPr>
                <a:solidFill>
                  <a:schemeClr val="accent2"/>
                </a:solidFill>
              </a:defRPr>
            </a:lvl8pPr>
            <a:lvl9pPr indent="-317500" lvl="8" marL="4114800" rtl="0">
              <a:spcBef>
                <a:spcPts val="1600"/>
              </a:spcBef>
              <a:spcAft>
                <a:spcPts val="1600"/>
              </a:spcAft>
              <a:buClr>
                <a:schemeClr val="accent2"/>
              </a:buClr>
              <a:buSzPts val="1400"/>
              <a:buChar char="■"/>
              <a:defRPr>
                <a:solidFill>
                  <a:schemeClr val="accent2"/>
                </a:solidFill>
              </a:defRPr>
            </a:lvl9pPr>
          </a:lstStyle>
          <a:p/>
        </p:txBody>
      </p:sp>
      <p:sp>
        <p:nvSpPr>
          <p:cNvPr id="165" name="Google Shape;165;p43"/>
          <p:cNvSpPr txBox="1"/>
          <p:nvPr>
            <p:ph type="title"/>
          </p:nvPr>
        </p:nvSpPr>
        <p:spPr>
          <a:xfrm>
            <a:off x="656575" y="339500"/>
            <a:ext cx="8175600" cy="9078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FF9E98"/>
              </a:buClr>
              <a:buSzPts val="4800"/>
              <a:buNone/>
              <a:defRPr sz="4800">
                <a:solidFill>
                  <a:srgbClr val="FF9E98"/>
                </a:solidFill>
              </a:defRPr>
            </a:lvl1pPr>
            <a:lvl2pPr lvl="1" rtl="0">
              <a:spcBef>
                <a:spcPts val="0"/>
              </a:spcBef>
              <a:spcAft>
                <a:spcPts val="0"/>
              </a:spcAft>
              <a:buClr>
                <a:srgbClr val="FF9E98"/>
              </a:buClr>
              <a:buSzPts val="4800"/>
              <a:buNone/>
              <a:defRPr sz="4800">
                <a:solidFill>
                  <a:srgbClr val="FF9E98"/>
                </a:solidFill>
              </a:defRPr>
            </a:lvl2pPr>
            <a:lvl3pPr lvl="2" rtl="0">
              <a:spcBef>
                <a:spcPts val="0"/>
              </a:spcBef>
              <a:spcAft>
                <a:spcPts val="0"/>
              </a:spcAft>
              <a:buClr>
                <a:srgbClr val="FF9E98"/>
              </a:buClr>
              <a:buSzPts val="4800"/>
              <a:buNone/>
              <a:defRPr sz="4800">
                <a:solidFill>
                  <a:srgbClr val="FF9E98"/>
                </a:solidFill>
              </a:defRPr>
            </a:lvl3pPr>
            <a:lvl4pPr lvl="3" rtl="0">
              <a:spcBef>
                <a:spcPts val="0"/>
              </a:spcBef>
              <a:spcAft>
                <a:spcPts val="0"/>
              </a:spcAft>
              <a:buClr>
                <a:srgbClr val="FF9E98"/>
              </a:buClr>
              <a:buSzPts val="4800"/>
              <a:buNone/>
              <a:defRPr sz="4800">
                <a:solidFill>
                  <a:srgbClr val="FF9E98"/>
                </a:solidFill>
              </a:defRPr>
            </a:lvl4pPr>
            <a:lvl5pPr lvl="4" rtl="0">
              <a:spcBef>
                <a:spcPts val="0"/>
              </a:spcBef>
              <a:spcAft>
                <a:spcPts val="0"/>
              </a:spcAft>
              <a:buClr>
                <a:srgbClr val="FF9E98"/>
              </a:buClr>
              <a:buSzPts val="4800"/>
              <a:buNone/>
              <a:defRPr sz="4800">
                <a:solidFill>
                  <a:srgbClr val="FF9E98"/>
                </a:solidFill>
              </a:defRPr>
            </a:lvl5pPr>
            <a:lvl6pPr lvl="5" rtl="0">
              <a:spcBef>
                <a:spcPts val="0"/>
              </a:spcBef>
              <a:spcAft>
                <a:spcPts val="0"/>
              </a:spcAft>
              <a:buClr>
                <a:srgbClr val="FF9E98"/>
              </a:buClr>
              <a:buSzPts val="4800"/>
              <a:buNone/>
              <a:defRPr sz="4800">
                <a:solidFill>
                  <a:srgbClr val="FF9E98"/>
                </a:solidFill>
              </a:defRPr>
            </a:lvl6pPr>
            <a:lvl7pPr lvl="6" rtl="0">
              <a:spcBef>
                <a:spcPts val="0"/>
              </a:spcBef>
              <a:spcAft>
                <a:spcPts val="0"/>
              </a:spcAft>
              <a:buClr>
                <a:srgbClr val="FF9E98"/>
              </a:buClr>
              <a:buSzPts val="4800"/>
              <a:buNone/>
              <a:defRPr sz="4800">
                <a:solidFill>
                  <a:srgbClr val="FF9E98"/>
                </a:solidFill>
              </a:defRPr>
            </a:lvl7pPr>
            <a:lvl8pPr lvl="7" rtl="0">
              <a:spcBef>
                <a:spcPts val="0"/>
              </a:spcBef>
              <a:spcAft>
                <a:spcPts val="0"/>
              </a:spcAft>
              <a:buClr>
                <a:srgbClr val="FF9E98"/>
              </a:buClr>
              <a:buSzPts val="4800"/>
              <a:buNone/>
              <a:defRPr sz="4800">
                <a:solidFill>
                  <a:srgbClr val="FF9E98"/>
                </a:solidFill>
              </a:defRPr>
            </a:lvl8pPr>
            <a:lvl9pPr lvl="8" rtl="0">
              <a:spcBef>
                <a:spcPts val="0"/>
              </a:spcBef>
              <a:spcAft>
                <a:spcPts val="0"/>
              </a:spcAft>
              <a:buClr>
                <a:srgbClr val="FF9E98"/>
              </a:buClr>
              <a:buSzPts val="4800"/>
              <a:buNone/>
              <a:defRPr sz="4800">
                <a:solidFill>
                  <a:srgbClr val="FF9E98"/>
                </a:solidFill>
              </a:defRPr>
            </a:lvl9pPr>
          </a:lstStyle>
          <a:p/>
        </p:txBody>
      </p:sp>
      <p:sp>
        <p:nvSpPr>
          <p:cNvPr id="166" name="Google Shape;166;p43"/>
          <p:cNvSpPr txBox="1"/>
          <p:nvPr>
            <p:ph idx="2" type="body"/>
          </p:nvPr>
        </p:nvSpPr>
        <p:spPr>
          <a:xfrm>
            <a:off x="4749975" y="412325"/>
            <a:ext cx="3586800" cy="3923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Clr>
                <a:schemeClr val="accent2"/>
              </a:buClr>
              <a:buSzPts val="1400"/>
              <a:buChar char="●"/>
              <a:defRPr sz="1400">
                <a:solidFill>
                  <a:schemeClr val="accent2"/>
                </a:solidFill>
              </a:defRPr>
            </a:lvl1pPr>
            <a:lvl2pPr indent="-317500" lvl="1" marL="914400" rtl="0">
              <a:spcBef>
                <a:spcPts val="1600"/>
              </a:spcBef>
              <a:spcAft>
                <a:spcPts val="0"/>
              </a:spcAft>
              <a:buClr>
                <a:schemeClr val="accent2"/>
              </a:buClr>
              <a:buSzPts val="1400"/>
              <a:buChar char="○"/>
              <a:defRPr>
                <a:solidFill>
                  <a:schemeClr val="accent2"/>
                </a:solidFill>
              </a:defRPr>
            </a:lvl2pPr>
            <a:lvl3pPr indent="-317500" lvl="2" marL="1371600" rtl="0">
              <a:spcBef>
                <a:spcPts val="1600"/>
              </a:spcBef>
              <a:spcAft>
                <a:spcPts val="0"/>
              </a:spcAft>
              <a:buClr>
                <a:schemeClr val="accent2"/>
              </a:buClr>
              <a:buSzPts val="1400"/>
              <a:buChar char="■"/>
              <a:defRPr>
                <a:solidFill>
                  <a:schemeClr val="accent2"/>
                </a:solidFill>
              </a:defRPr>
            </a:lvl3pPr>
            <a:lvl4pPr indent="-317500" lvl="3" marL="1828800" rtl="0">
              <a:spcBef>
                <a:spcPts val="1600"/>
              </a:spcBef>
              <a:spcAft>
                <a:spcPts val="0"/>
              </a:spcAft>
              <a:buClr>
                <a:schemeClr val="accent2"/>
              </a:buClr>
              <a:buSzPts val="1400"/>
              <a:buChar char="●"/>
              <a:defRPr>
                <a:solidFill>
                  <a:schemeClr val="accent2"/>
                </a:solidFill>
              </a:defRPr>
            </a:lvl4pPr>
            <a:lvl5pPr indent="-317500" lvl="4" marL="2286000" rtl="0">
              <a:spcBef>
                <a:spcPts val="1600"/>
              </a:spcBef>
              <a:spcAft>
                <a:spcPts val="0"/>
              </a:spcAft>
              <a:buClr>
                <a:schemeClr val="accent2"/>
              </a:buClr>
              <a:buSzPts val="1400"/>
              <a:buChar char="○"/>
              <a:defRPr>
                <a:solidFill>
                  <a:schemeClr val="accent2"/>
                </a:solidFill>
              </a:defRPr>
            </a:lvl5pPr>
            <a:lvl6pPr indent="-317500" lvl="5" marL="2743200" rtl="0">
              <a:spcBef>
                <a:spcPts val="1600"/>
              </a:spcBef>
              <a:spcAft>
                <a:spcPts val="0"/>
              </a:spcAft>
              <a:buClr>
                <a:schemeClr val="accent2"/>
              </a:buClr>
              <a:buSzPts val="1400"/>
              <a:buChar char="■"/>
              <a:defRPr>
                <a:solidFill>
                  <a:schemeClr val="accent2"/>
                </a:solidFill>
              </a:defRPr>
            </a:lvl6pPr>
            <a:lvl7pPr indent="-317500" lvl="6" marL="3200400" rtl="0">
              <a:spcBef>
                <a:spcPts val="1600"/>
              </a:spcBef>
              <a:spcAft>
                <a:spcPts val="0"/>
              </a:spcAft>
              <a:buClr>
                <a:schemeClr val="accent2"/>
              </a:buClr>
              <a:buSzPts val="1400"/>
              <a:buChar char="●"/>
              <a:defRPr>
                <a:solidFill>
                  <a:schemeClr val="accent2"/>
                </a:solidFill>
              </a:defRPr>
            </a:lvl7pPr>
            <a:lvl8pPr indent="-317500" lvl="7" marL="3657600" rtl="0">
              <a:spcBef>
                <a:spcPts val="1600"/>
              </a:spcBef>
              <a:spcAft>
                <a:spcPts val="0"/>
              </a:spcAft>
              <a:buClr>
                <a:schemeClr val="accent2"/>
              </a:buClr>
              <a:buSzPts val="1400"/>
              <a:buChar char="○"/>
              <a:defRPr>
                <a:solidFill>
                  <a:schemeClr val="accent2"/>
                </a:solidFill>
              </a:defRPr>
            </a:lvl8pPr>
            <a:lvl9pPr indent="-317500" lvl="8" marL="4114800" rtl="0">
              <a:spcBef>
                <a:spcPts val="1600"/>
              </a:spcBef>
              <a:spcAft>
                <a:spcPts val="1600"/>
              </a:spcAft>
              <a:buClr>
                <a:schemeClr val="accent2"/>
              </a:buClr>
              <a:buSzPts val="1400"/>
              <a:buChar char="■"/>
              <a:defRPr>
                <a:solidFill>
                  <a:schemeClr val="accent2"/>
                </a:solidFill>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67" name="Shape 167"/>
        <p:cNvGrpSpPr/>
        <p:nvPr/>
      </p:nvGrpSpPr>
      <p:grpSpPr>
        <a:xfrm>
          <a:off x="0" y="0"/>
          <a:ext cx="0" cy="0"/>
          <a:chOff x="0" y="0"/>
          <a:chExt cx="0" cy="0"/>
        </a:xfrm>
      </p:grpSpPr>
      <p:sp>
        <p:nvSpPr>
          <p:cNvPr id="168" name="Google Shape;168;p44"/>
          <p:cNvSpPr txBox="1"/>
          <p:nvPr>
            <p:ph type="title"/>
          </p:nvPr>
        </p:nvSpPr>
        <p:spPr>
          <a:xfrm>
            <a:off x="656575" y="339500"/>
            <a:ext cx="8175600" cy="9078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FF9E98"/>
              </a:buClr>
              <a:buSzPts val="4800"/>
              <a:buNone/>
              <a:defRPr sz="4800">
                <a:solidFill>
                  <a:srgbClr val="FF9E98"/>
                </a:solidFill>
              </a:defRPr>
            </a:lvl1pPr>
            <a:lvl2pPr lvl="1" rtl="0">
              <a:spcBef>
                <a:spcPts val="0"/>
              </a:spcBef>
              <a:spcAft>
                <a:spcPts val="0"/>
              </a:spcAft>
              <a:buClr>
                <a:srgbClr val="FF9E98"/>
              </a:buClr>
              <a:buSzPts val="4800"/>
              <a:buNone/>
              <a:defRPr sz="4800">
                <a:solidFill>
                  <a:srgbClr val="FF9E98"/>
                </a:solidFill>
              </a:defRPr>
            </a:lvl2pPr>
            <a:lvl3pPr lvl="2" rtl="0">
              <a:spcBef>
                <a:spcPts val="0"/>
              </a:spcBef>
              <a:spcAft>
                <a:spcPts val="0"/>
              </a:spcAft>
              <a:buClr>
                <a:srgbClr val="FF9E98"/>
              </a:buClr>
              <a:buSzPts val="4800"/>
              <a:buNone/>
              <a:defRPr sz="4800">
                <a:solidFill>
                  <a:srgbClr val="FF9E98"/>
                </a:solidFill>
              </a:defRPr>
            </a:lvl3pPr>
            <a:lvl4pPr lvl="3" rtl="0">
              <a:spcBef>
                <a:spcPts val="0"/>
              </a:spcBef>
              <a:spcAft>
                <a:spcPts val="0"/>
              </a:spcAft>
              <a:buClr>
                <a:srgbClr val="FF9E98"/>
              </a:buClr>
              <a:buSzPts val="4800"/>
              <a:buNone/>
              <a:defRPr sz="4800">
                <a:solidFill>
                  <a:srgbClr val="FF9E98"/>
                </a:solidFill>
              </a:defRPr>
            </a:lvl4pPr>
            <a:lvl5pPr lvl="4" rtl="0">
              <a:spcBef>
                <a:spcPts val="0"/>
              </a:spcBef>
              <a:spcAft>
                <a:spcPts val="0"/>
              </a:spcAft>
              <a:buClr>
                <a:srgbClr val="FF9E98"/>
              </a:buClr>
              <a:buSzPts val="4800"/>
              <a:buNone/>
              <a:defRPr sz="4800">
                <a:solidFill>
                  <a:srgbClr val="FF9E98"/>
                </a:solidFill>
              </a:defRPr>
            </a:lvl5pPr>
            <a:lvl6pPr lvl="5" rtl="0">
              <a:spcBef>
                <a:spcPts val="0"/>
              </a:spcBef>
              <a:spcAft>
                <a:spcPts val="0"/>
              </a:spcAft>
              <a:buClr>
                <a:srgbClr val="FF9E98"/>
              </a:buClr>
              <a:buSzPts val="4800"/>
              <a:buNone/>
              <a:defRPr sz="4800">
                <a:solidFill>
                  <a:srgbClr val="FF9E98"/>
                </a:solidFill>
              </a:defRPr>
            </a:lvl6pPr>
            <a:lvl7pPr lvl="6" rtl="0">
              <a:spcBef>
                <a:spcPts val="0"/>
              </a:spcBef>
              <a:spcAft>
                <a:spcPts val="0"/>
              </a:spcAft>
              <a:buClr>
                <a:srgbClr val="FF9E98"/>
              </a:buClr>
              <a:buSzPts val="4800"/>
              <a:buNone/>
              <a:defRPr sz="4800">
                <a:solidFill>
                  <a:srgbClr val="FF9E98"/>
                </a:solidFill>
              </a:defRPr>
            </a:lvl7pPr>
            <a:lvl8pPr lvl="7" rtl="0">
              <a:spcBef>
                <a:spcPts val="0"/>
              </a:spcBef>
              <a:spcAft>
                <a:spcPts val="0"/>
              </a:spcAft>
              <a:buClr>
                <a:srgbClr val="FF9E98"/>
              </a:buClr>
              <a:buSzPts val="4800"/>
              <a:buNone/>
              <a:defRPr sz="4800">
                <a:solidFill>
                  <a:srgbClr val="FF9E98"/>
                </a:solidFill>
              </a:defRPr>
            </a:lvl8pPr>
            <a:lvl9pPr lvl="8" rtl="0">
              <a:spcBef>
                <a:spcPts val="0"/>
              </a:spcBef>
              <a:spcAft>
                <a:spcPts val="0"/>
              </a:spcAft>
              <a:buClr>
                <a:srgbClr val="FF9E98"/>
              </a:buClr>
              <a:buSzPts val="4800"/>
              <a:buNone/>
              <a:defRPr sz="4800">
                <a:solidFill>
                  <a:srgbClr val="FF9E98"/>
                </a:solidFill>
              </a:defRPr>
            </a:lvl9pPr>
          </a:lstStyle>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69" name="Shape 169"/>
        <p:cNvGrpSpPr/>
        <p:nvPr/>
      </p:nvGrpSpPr>
      <p:grpSpPr>
        <a:xfrm>
          <a:off x="0" y="0"/>
          <a:ext cx="0" cy="0"/>
          <a:chOff x="0" y="0"/>
          <a:chExt cx="0" cy="0"/>
        </a:xfrm>
      </p:grpSpPr>
      <p:sp>
        <p:nvSpPr>
          <p:cNvPr id="170" name="Google Shape;170;p45"/>
          <p:cNvSpPr txBox="1"/>
          <p:nvPr>
            <p:ph type="title"/>
          </p:nvPr>
        </p:nvSpPr>
        <p:spPr>
          <a:xfrm>
            <a:off x="816500" y="1249200"/>
            <a:ext cx="3291600" cy="755700"/>
          </a:xfrm>
          <a:prstGeom prst="rect">
            <a:avLst/>
          </a:prstGeom>
        </p:spPr>
        <p:txBody>
          <a:bodyPr anchorCtr="0" anchor="b" bIns="91425" lIns="91425" spcFirstLastPara="1" rIns="91425" wrap="square" tIns="91425">
            <a:noAutofit/>
          </a:bodyPr>
          <a:lstStyle>
            <a:lvl1pPr lvl="0" rtl="0">
              <a:spcBef>
                <a:spcPts val="0"/>
              </a:spcBef>
              <a:spcAft>
                <a:spcPts val="0"/>
              </a:spcAft>
              <a:buClr>
                <a:srgbClr val="FF9E98"/>
              </a:buClr>
              <a:buSzPts val="3600"/>
              <a:buNone/>
              <a:defRPr sz="3600">
                <a:solidFill>
                  <a:srgbClr val="FF9E98"/>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171" name="Google Shape;171;p45"/>
          <p:cNvSpPr txBox="1"/>
          <p:nvPr>
            <p:ph idx="1" type="body"/>
          </p:nvPr>
        </p:nvSpPr>
        <p:spPr>
          <a:xfrm>
            <a:off x="816500" y="2053900"/>
            <a:ext cx="3291600" cy="19830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Clr>
                <a:schemeClr val="accent2"/>
              </a:buClr>
              <a:buSzPts val="1400"/>
              <a:buChar char="●"/>
              <a:defRPr sz="1400">
                <a:solidFill>
                  <a:schemeClr val="accent2"/>
                </a:solidFill>
              </a:defRPr>
            </a:lvl1pPr>
            <a:lvl2pPr indent="-317500" lvl="1" marL="914400" rtl="0">
              <a:spcBef>
                <a:spcPts val="1600"/>
              </a:spcBef>
              <a:spcAft>
                <a:spcPts val="0"/>
              </a:spcAft>
              <a:buClr>
                <a:schemeClr val="accent2"/>
              </a:buClr>
              <a:buSzPts val="1400"/>
              <a:buChar char="○"/>
              <a:defRPr>
                <a:solidFill>
                  <a:schemeClr val="accent2"/>
                </a:solidFill>
              </a:defRPr>
            </a:lvl2pPr>
            <a:lvl3pPr indent="-317500" lvl="2" marL="1371600" rtl="0">
              <a:spcBef>
                <a:spcPts val="1600"/>
              </a:spcBef>
              <a:spcAft>
                <a:spcPts val="0"/>
              </a:spcAft>
              <a:buClr>
                <a:schemeClr val="accent2"/>
              </a:buClr>
              <a:buSzPts val="1400"/>
              <a:buChar char="■"/>
              <a:defRPr>
                <a:solidFill>
                  <a:schemeClr val="accent2"/>
                </a:solidFill>
              </a:defRPr>
            </a:lvl3pPr>
            <a:lvl4pPr indent="-317500" lvl="3" marL="1828800" rtl="0">
              <a:spcBef>
                <a:spcPts val="1600"/>
              </a:spcBef>
              <a:spcAft>
                <a:spcPts val="0"/>
              </a:spcAft>
              <a:buClr>
                <a:schemeClr val="accent2"/>
              </a:buClr>
              <a:buSzPts val="1400"/>
              <a:buChar char="●"/>
              <a:defRPr>
                <a:solidFill>
                  <a:schemeClr val="accent2"/>
                </a:solidFill>
              </a:defRPr>
            </a:lvl4pPr>
            <a:lvl5pPr indent="-317500" lvl="4" marL="2286000" rtl="0">
              <a:spcBef>
                <a:spcPts val="1600"/>
              </a:spcBef>
              <a:spcAft>
                <a:spcPts val="0"/>
              </a:spcAft>
              <a:buClr>
                <a:schemeClr val="accent2"/>
              </a:buClr>
              <a:buSzPts val="1400"/>
              <a:buChar char="○"/>
              <a:defRPr>
                <a:solidFill>
                  <a:schemeClr val="accent2"/>
                </a:solidFill>
              </a:defRPr>
            </a:lvl5pPr>
            <a:lvl6pPr indent="-317500" lvl="5" marL="2743200" rtl="0">
              <a:spcBef>
                <a:spcPts val="1600"/>
              </a:spcBef>
              <a:spcAft>
                <a:spcPts val="0"/>
              </a:spcAft>
              <a:buClr>
                <a:schemeClr val="accent2"/>
              </a:buClr>
              <a:buSzPts val="1400"/>
              <a:buChar char="■"/>
              <a:defRPr>
                <a:solidFill>
                  <a:schemeClr val="accent2"/>
                </a:solidFill>
              </a:defRPr>
            </a:lvl6pPr>
            <a:lvl7pPr indent="-317500" lvl="6" marL="3200400" rtl="0">
              <a:spcBef>
                <a:spcPts val="1600"/>
              </a:spcBef>
              <a:spcAft>
                <a:spcPts val="0"/>
              </a:spcAft>
              <a:buClr>
                <a:schemeClr val="accent2"/>
              </a:buClr>
              <a:buSzPts val="1400"/>
              <a:buChar char="●"/>
              <a:defRPr>
                <a:solidFill>
                  <a:schemeClr val="accent2"/>
                </a:solidFill>
              </a:defRPr>
            </a:lvl7pPr>
            <a:lvl8pPr indent="-317500" lvl="7" marL="3657600" rtl="0">
              <a:spcBef>
                <a:spcPts val="1600"/>
              </a:spcBef>
              <a:spcAft>
                <a:spcPts val="0"/>
              </a:spcAft>
              <a:buClr>
                <a:schemeClr val="accent2"/>
              </a:buClr>
              <a:buSzPts val="1400"/>
              <a:buChar char="○"/>
              <a:defRPr>
                <a:solidFill>
                  <a:schemeClr val="accent2"/>
                </a:solidFill>
              </a:defRPr>
            </a:lvl8pPr>
            <a:lvl9pPr indent="-317500" lvl="8" marL="4114800" rtl="0">
              <a:spcBef>
                <a:spcPts val="1600"/>
              </a:spcBef>
              <a:spcAft>
                <a:spcPts val="1600"/>
              </a:spcAft>
              <a:buClr>
                <a:schemeClr val="accent2"/>
              </a:buClr>
              <a:buSzPts val="1400"/>
              <a:buChar char="■"/>
              <a:defRPr>
                <a:solidFill>
                  <a:schemeClr val="accent2"/>
                </a:solidFill>
              </a:defRPr>
            </a:lvl9pPr>
          </a:lstStyle>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172" name="Shape 172"/>
        <p:cNvGrpSpPr/>
        <p:nvPr/>
      </p:nvGrpSpPr>
      <p:grpSpPr>
        <a:xfrm>
          <a:off x="0" y="0"/>
          <a:ext cx="0" cy="0"/>
          <a:chOff x="0" y="0"/>
          <a:chExt cx="0" cy="0"/>
        </a:xfrm>
      </p:grpSpPr>
      <p:sp>
        <p:nvSpPr>
          <p:cNvPr id="173" name="Google Shape;173;p46"/>
          <p:cNvSpPr txBox="1"/>
          <p:nvPr>
            <p:ph type="title"/>
          </p:nvPr>
        </p:nvSpPr>
        <p:spPr>
          <a:xfrm>
            <a:off x="605125" y="297750"/>
            <a:ext cx="2304000" cy="40908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accent3"/>
              </a:buClr>
              <a:buSzPts val="3000"/>
              <a:buNone/>
              <a:defRPr sz="3000">
                <a:solidFill>
                  <a:schemeClr val="accent3"/>
                </a:solidFill>
              </a:defRPr>
            </a:lvl1pPr>
            <a:lvl2pPr lvl="1" rtl="0" algn="r">
              <a:spcBef>
                <a:spcPts val="0"/>
              </a:spcBef>
              <a:spcAft>
                <a:spcPts val="0"/>
              </a:spcAft>
              <a:buClr>
                <a:schemeClr val="accent3"/>
              </a:buClr>
              <a:buSzPts val="3000"/>
              <a:buNone/>
              <a:defRPr sz="3000">
                <a:solidFill>
                  <a:schemeClr val="accent3"/>
                </a:solidFill>
              </a:defRPr>
            </a:lvl2pPr>
            <a:lvl3pPr lvl="2" rtl="0" algn="r">
              <a:spcBef>
                <a:spcPts val="0"/>
              </a:spcBef>
              <a:spcAft>
                <a:spcPts val="0"/>
              </a:spcAft>
              <a:buClr>
                <a:schemeClr val="accent3"/>
              </a:buClr>
              <a:buSzPts val="3000"/>
              <a:buNone/>
              <a:defRPr sz="3000">
                <a:solidFill>
                  <a:schemeClr val="accent3"/>
                </a:solidFill>
              </a:defRPr>
            </a:lvl3pPr>
            <a:lvl4pPr lvl="3" rtl="0" algn="r">
              <a:spcBef>
                <a:spcPts val="0"/>
              </a:spcBef>
              <a:spcAft>
                <a:spcPts val="0"/>
              </a:spcAft>
              <a:buClr>
                <a:schemeClr val="accent3"/>
              </a:buClr>
              <a:buSzPts val="3000"/>
              <a:buNone/>
              <a:defRPr sz="3000">
                <a:solidFill>
                  <a:schemeClr val="accent3"/>
                </a:solidFill>
              </a:defRPr>
            </a:lvl4pPr>
            <a:lvl5pPr lvl="4" rtl="0" algn="r">
              <a:spcBef>
                <a:spcPts val="0"/>
              </a:spcBef>
              <a:spcAft>
                <a:spcPts val="0"/>
              </a:spcAft>
              <a:buClr>
                <a:schemeClr val="accent3"/>
              </a:buClr>
              <a:buSzPts val="3000"/>
              <a:buNone/>
              <a:defRPr sz="3000">
                <a:solidFill>
                  <a:schemeClr val="accent3"/>
                </a:solidFill>
              </a:defRPr>
            </a:lvl5pPr>
            <a:lvl6pPr lvl="5" rtl="0" algn="r">
              <a:spcBef>
                <a:spcPts val="0"/>
              </a:spcBef>
              <a:spcAft>
                <a:spcPts val="0"/>
              </a:spcAft>
              <a:buClr>
                <a:schemeClr val="accent3"/>
              </a:buClr>
              <a:buSzPts val="3000"/>
              <a:buNone/>
              <a:defRPr sz="3000">
                <a:solidFill>
                  <a:schemeClr val="accent3"/>
                </a:solidFill>
              </a:defRPr>
            </a:lvl6pPr>
            <a:lvl7pPr lvl="6" rtl="0" algn="r">
              <a:spcBef>
                <a:spcPts val="0"/>
              </a:spcBef>
              <a:spcAft>
                <a:spcPts val="0"/>
              </a:spcAft>
              <a:buClr>
                <a:schemeClr val="accent3"/>
              </a:buClr>
              <a:buSzPts val="3000"/>
              <a:buNone/>
              <a:defRPr sz="3000">
                <a:solidFill>
                  <a:schemeClr val="accent3"/>
                </a:solidFill>
              </a:defRPr>
            </a:lvl7pPr>
            <a:lvl8pPr lvl="7" rtl="0" algn="r">
              <a:spcBef>
                <a:spcPts val="0"/>
              </a:spcBef>
              <a:spcAft>
                <a:spcPts val="0"/>
              </a:spcAft>
              <a:buClr>
                <a:schemeClr val="accent3"/>
              </a:buClr>
              <a:buSzPts val="3000"/>
              <a:buNone/>
              <a:defRPr sz="3000">
                <a:solidFill>
                  <a:schemeClr val="accent3"/>
                </a:solidFill>
              </a:defRPr>
            </a:lvl8pPr>
            <a:lvl9pPr lvl="8" rtl="0" algn="r">
              <a:spcBef>
                <a:spcPts val="0"/>
              </a:spcBef>
              <a:spcAft>
                <a:spcPts val="0"/>
              </a:spcAft>
              <a:buClr>
                <a:schemeClr val="accent3"/>
              </a:buClr>
              <a:buSzPts val="3000"/>
              <a:buNone/>
              <a:defRPr sz="3000">
                <a:solidFill>
                  <a:schemeClr val="accent3"/>
                </a:solidFill>
              </a:defRPr>
            </a:lvl9pPr>
          </a:lstStyle>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74" name="Shape 174"/>
        <p:cNvGrpSpPr/>
        <p:nvPr/>
      </p:nvGrpSpPr>
      <p:grpSpPr>
        <a:xfrm>
          <a:off x="0" y="0"/>
          <a:ext cx="0" cy="0"/>
          <a:chOff x="0" y="0"/>
          <a:chExt cx="0" cy="0"/>
        </a:xfrm>
      </p:grpSpPr>
      <p:sp>
        <p:nvSpPr>
          <p:cNvPr id="175" name="Google Shape;175;p47"/>
          <p:cNvSpPr txBox="1"/>
          <p:nvPr>
            <p:ph idx="1" type="subTitle"/>
          </p:nvPr>
        </p:nvSpPr>
        <p:spPr>
          <a:xfrm>
            <a:off x="656575" y="1460100"/>
            <a:ext cx="4045200" cy="6510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Clr>
                <a:schemeClr val="accent4"/>
              </a:buClr>
              <a:buSzPts val="2400"/>
              <a:buFont typeface="Patrick Hand"/>
              <a:buNone/>
              <a:defRPr sz="2400">
                <a:solidFill>
                  <a:schemeClr val="accent4"/>
                </a:solidFill>
                <a:latin typeface="Patrick Hand"/>
                <a:ea typeface="Patrick Hand"/>
                <a:cs typeface="Patrick Hand"/>
                <a:sym typeface="Patrick Hand"/>
              </a:defRPr>
            </a:lvl1pPr>
            <a:lvl2pPr lvl="1" rtl="0">
              <a:lnSpc>
                <a:spcPct val="100000"/>
              </a:lnSpc>
              <a:spcBef>
                <a:spcPts val="0"/>
              </a:spcBef>
              <a:spcAft>
                <a:spcPts val="0"/>
              </a:spcAft>
              <a:buClr>
                <a:schemeClr val="accent4"/>
              </a:buClr>
              <a:buSzPts val="2400"/>
              <a:buFont typeface="Patrick Hand"/>
              <a:buNone/>
              <a:defRPr sz="2400">
                <a:solidFill>
                  <a:schemeClr val="accent4"/>
                </a:solidFill>
                <a:latin typeface="Patrick Hand"/>
                <a:ea typeface="Patrick Hand"/>
                <a:cs typeface="Patrick Hand"/>
                <a:sym typeface="Patrick Hand"/>
              </a:defRPr>
            </a:lvl2pPr>
            <a:lvl3pPr lvl="2" rtl="0">
              <a:lnSpc>
                <a:spcPct val="100000"/>
              </a:lnSpc>
              <a:spcBef>
                <a:spcPts val="0"/>
              </a:spcBef>
              <a:spcAft>
                <a:spcPts val="0"/>
              </a:spcAft>
              <a:buClr>
                <a:schemeClr val="accent4"/>
              </a:buClr>
              <a:buSzPts val="2400"/>
              <a:buFont typeface="Patrick Hand"/>
              <a:buNone/>
              <a:defRPr sz="2400">
                <a:solidFill>
                  <a:schemeClr val="accent4"/>
                </a:solidFill>
                <a:latin typeface="Patrick Hand"/>
                <a:ea typeface="Patrick Hand"/>
                <a:cs typeface="Patrick Hand"/>
                <a:sym typeface="Patrick Hand"/>
              </a:defRPr>
            </a:lvl3pPr>
            <a:lvl4pPr lvl="3" rtl="0">
              <a:lnSpc>
                <a:spcPct val="100000"/>
              </a:lnSpc>
              <a:spcBef>
                <a:spcPts val="0"/>
              </a:spcBef>
              <a:spcAft>
                <a:spcPts val="0"/>
              </a:spcAft>
              <a:buClr>
                <a:schemeClr val="accent4"/>
              </a:buClr>
              <a:buSzPts val="2400"/>
              <a:buFont typeface="Patrick Hand"/>
              <a:buNone/>
              <a:defRPr sz="2400">
                <a:solidFill>
                  <a:schemeClr val="accent4"/>
                </a:solidFill>
                <a:latin typeface="Patrick Hand"/>
                <a:ea typeface="Patrick Hand"/>
                <a:cs typeface="Patrick Hand"/>
                <a:sym typeface="Patrick Hand"/>
              </a:defRPr>
            </a:lvl4pPr>
            <a:lvl5pPr lvl="4" rtl="0">
              <a:lnSpc>
                <a:spcPct val="100000"/>
              </a:lnSpc>
              <a:spcBef>
                <a:spcPts val="0"/>
              </a:spcBef>
              <a:spcAft>
                <a:spcPts val="0"/>
              </a:spcAft>
              <a:buClr>
                <a:schemeClr val="accent4"/>
              </a:buClr>
              <a:buSzPts val="2400"/>
              <a:buFont typeface="Patrick Hand"/>
              <a:buNone/>
              <a:defRPr sz="2400">
                <a:solidFill>
                  <a:schemeClr val="accent4"/>
                </a:solidFill>
                <a:latin typeface="Patrick Hand"/>
                <a:ea typeface="Patrick Hand"/>
                <a:cs typeface="Patrick Hand"/>
                <a:sym typeface="Patrick Hand"/>
              </a:defRPr>
            </a:lvl5pPr>
            <a:lvl6pPr lvl="5" rtl="0">
              <a:lnSpc>
                <a:spcPct val="100000"/>
              </a:lnSpc>
              <a:spcBef>
                <a:spcPts val="0"/>
              </a:spcBef>
              <a:spcAft>
                <a:spcPts val="0"/>
              </a:spcAft>
              <a:buClr>
                <a:schemeClr val="accent4"/>
              </a:buClr>
              <a:buSzPts val="2400"/>
              <a:buFont typeface="Patrick Hand"/>
              <a:buNone/>
              <a:defRPr sz="2400">
                <a:solidFill>
                  <a:schemeClr val="accent4"/>
                </a:solidFill>
                <a:latin typeface="Patrick Hand"/>
                <a:ea typeface="Patrick Hand"/>
                <a:cs typeface="Patrick Hand"/>
                <a:sym typeface="Patrick Hand"/>
              </a:defRPr>
            </a:lvl6pPr>
            <a:lvl7pPr lvl="6" rtl="0">
              <a:lnSpc>
                <a:spcPct val="100000"/>
              </a:lnSpc>
              <a:spcBef>
                <a:spcPts val="0"/>
              </a:spcBef>
              <a:spcAft>
                <a:spcPts val="0"/>
              </a:spcAft>
              <a:buClr>
                <a:schemeClr val="accent4"/>
              </a:buClr>
              <a:buSzPts val="2400"/>
              <a:buFont typeface="Patrick Hand"/>
              <a:buNone/>
              <a:defRPr sz="2400">
                <a:solidFill>
                  <a:schemeClr val="accent4"/>
                </a:solidFill>
                <a:latin typeface="Patrick Hand"/>
                <a:ea typeface="Patrick Hand"/>
                <a:cs typeface="Patrick Hand"/>
                <a:sym typeface="Patrick Hand"/>
              </a:defRPr>
            </a:lvl7pPr>
            <a:lvl8pPr lvl="7" rtl="0">
              <a:lnSpc>
                <a:spcPct val="100000"/>
              </a:lnSpc>
              <a:spcBef>
                <a:spcPts val="0"/>
              </a:spcBef>
              <a:spcAft>
                <a:spcPts val="0"/>
              </a:spcAft>
              <a:buClr>
                <a:schemeClr val="accent4"/>
              </a:buClr>
              <a:buSzPts val="2400"/>
              <a:buFont typeface="Patrick Hand"/>
              <a:buNone/>
              <a:defRPr sz="2400">
                <a:solidFill>
                  <a:schemeClr val="accent4"/>
                </a:solidFill>
                <a:latin typeface="Patrick Hand"/>
                <a:ea typeface="Patrick Hand"/>
                <a:cs typeface="Patrick Hand"/>
                <a:sym typeface="Patrick Hand"/>
              </a:defRPr>
            </a:lvl8pPr>
            <a:lvl9pPr lvl="8" rtl="0">
              <a:lnSpc>
                <a:spcPct val="100000"/>
              </a:lnSpc>
              <a:spcBef>
                <a:spcPts val="0"/>
              </a:spcBef>
              <a:spcAft>
                <a:spcPts val="0"/>
              </a:spcAft>
              <a:buClr>
                <a:schemeClr val="accent4"/>
              </a:buClr>
              <a:buSzPts val="2400"/>
              <a:buFont typeface="Patrick Hand"/>
              <a:buNone/>
              <a:defRPr sz="2400">
                <a:solidFill>
                  <a:schemeClr val="accent4"/>
                </a:solidFill>
                <a:latin typeface="Patrick Hand"/>
                <a:ea typeface="Patrick Hand"/>
                <a:cs typeface="Patrick Hand"/>
                <a:sym typeface="Patrick Hand"/>
              </a:defRPr>
            </a:lvl9pPr>
          </a:lstStyle>
          <a:p/>
        </p:txBody>
      </p:sp>
      <p:sp>
        <p:nvSpPr>
          <p:cNvPr id="176" name="Google Shape;176;p47"/>
          <p:cNvSpPr txBox="1"/>
          <p:nvPr>
            <p:ph idx="2" type="body"/>
          </p:nvPr>
        </p:nvSpPr>
        <p:spPr>
          <a:xfrm>
            <a:off x="656575" y="2235625"/>
            <a:ext cx="3703800" cy="23286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Clr>
                <a:schemeClr val="accent2"/>
              </a:buClr>
              <a:buSzPts val="1400"/>
              <a:buChar char="●"/>
              <a:defRPr sz="1400">
                <a:solidFill>
                  <a:schemeClr val="accent2"/>
                </a:solidFill>
              </a:defRPr>
            </a:lvl1pPr>
            <a:lvl2pPr indent="-317500" lvl="1" marL="914400" rtl="0">
              <a:spcBef>
                <a:spcPts val="1600"/>
              </a:spcBef>
              <a:spcAft>
                <a:spcPts val="0"/>
              </a:spcAft>
              <a:buClr>
                <a:schemeClr val="accent2"/>
              </a:buClr>
              <a:buSzPts val="1400"/>
              <a:buChar char="○"/>
              <a:defRPr>
                <a:solidFill>
                  <a:schemeClr val="accent2"/>
                </a:solidFill>
              </a:defRPr>
            </a:lvl2pPr>
            <a:lvl3pPr indent="-317500" lvl="2" marL="1371600" rtl="0">
              <a:spcBef>
                <a:spcPts val="1600"/>
              </a:spcBef>
              <a:spcAft>
                <a:spcPts val="0"/>
              </a:spcAft>
              <a:buClr>
                <a:schemeClr val="accent2"/>
              </a:buClr>
              <a:buSzPts val="1400"/>
              <a:buChar char="■"/>
              <a:defRPr>
                <a:solidFill>
                  <a:schemeClr val="accent2"/>
                </a:solidFill>
              </a:defRPr>
            </a:lvl3pPr>
            <a:lvl4pPr indent="-317500" lvl="3" marL="1828800" rtl="0">
              <a:spcBef>
                <a:spcPts val="1600"/>
              </a:spcBef>
              <a:spcAft>
                <a:spcPts val="0"/>
              </a:spcAft>
              <a:buClr>
                <a:schemeClr val="accent2"/>
              </a:buClr>
              <a:buSzPts val="1400"/>
              <a:buChar char="●"/>
              <a:defRPr>
                <a:solidFill>
                  <a:schemeClr val="accent2"/>
                </a:solidFill>
              </a:defRPr>
            </a:lvl4pPr>
            <a:lvl5pPr indent="-317500" lvl="4" marL="2286000" rtl="0">
              <a:spcBef>
                <a:spcPts val="1600"/>
              </a:spcBef>
              <a:spcAft>
                <a:spcPts val="0"/>
              </a:spcAft>
              <a:buClr>
                <a:schemeClr val="accent2"/>
              </a:buClr>
              <a:buSzPts val="1400"/>
              <a:buChar char="○"/>
              <a:defRPr>
                <a:solidFill>
                  <a:schemeClr val="accent2"/>
                </a:solidFill>
              </a:defRPr>
            </a:lvl5pPr>
            <a:lvl6pPr indent="-317500" lvl="5" marL="2743200" rtl="0">
              <a:spcBef>
                <a:spcPts val="1600"/>
              </a:spcBef>
              <a:spcAft>
                <a:spcPts val="0"/>
              </a:spcAft>
              <a:buClr>
                <a:schemeClr val="accent2"/>
              </a:buClr>
              <a:buSzPts val="1400"/>
              <a:buChar char="■"/>
              <a:defRPr>
                <a:solidFill>
                  <a:schemeClr val="accent2"/>
                </a:solidFill>
              </a:defRPr>
            </a:lvl6pPr>
            <a:lvl7pPr indent="-317500" lvl="6" marL="3200400" rtl="0">
              <a:spcBef>
                <a:spcPts val="1600"/>
              </a:spcBef>
              <a:spcAft>
                <a:spcPts val="0"/>
              </a:spcAft>
              <a:buClr>
                <a:schemeClr val="accent2"/>
              </a:buClr>
              <a:buSzPts val="1400"/>
              <a:buChar char="●"/>
              <a:defRPr>
                <a:solidFill>
                  <a:schemeClr val="accent2"/>
                </a:solidFill>
              </a:defRPr>
            </a:lvl7pPr>
            <a:lvl8pPr indent="-317500" lvl="7" marL="3657600" rtl="0">
              <a:spcBef>
                <a:spcPts val="1600"/>
              </a:spcBef>
              <a:spcAft>
                <a:spcPts val="0"/>
              </a:spcAft>
              <a:buClr>
                <a:schemeClr val="accent2"/>
              </a:buClr>
              <a:buSzPts val="1400"/>
              <a:buChar char="○"/>
              <a:defRPr>
                <a:solidFill>
                  <a:schemeClr val="accent2"/>
                </a:solidFill>
              </a:defRPr>
            </a:lvl8pPr>
            <a:lvl9pPr indent="-317500" lvl="8" marL="4114800" rtl="0">
              <a:spcBef>
                <a:spcPts val="1600"/>
              </a:spcBef>
              <a:spcAft>
                <a:spcPts val="1600"/>
              </a:spcAft>
              <a:buClr>
                <a:schemeClr val="accent2"/>
              </a:buClr>
              <a:buSzPts val="1400"/>
              <a:buChar char="■"/>
              <a:defRPr>
                <a:solidFill>
                  <a:schemeClr val="accent2"/>
                </a:solidFill>
              </a:defRPr>
            </a:lvl9pPr>
          </a:lstStyle>
          <a:p/>
        </p:txBody>
      </p:sp>
      <p:sp>
        <p:nvSpPr>
          <p:cNvPr id="177" name="Google Shape;177;p47"/>
          <p:cNvSpPr txBox="1"/>
          <p:nvPr>
            <p:ph type="title"/>
          </p:nvPr>
        </p:nvSpPr>
        <p:spPr>
          <a:xfrm>
            <a:off x="656575" y="339500"/>
            <a:ext cx="8175600" cy="9078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FF9E98"/>
              </a:buClr>
              <a:buSzPts val="4800"/>
              <a:buNone/>
              <a:defRPr sz="4800">
                <a:solidFill>
                  <a:srgbClr val="FF9E98"/>
                </a:solidFill>
              </a:defRPr>
            </a:lvl1pPr>
            <a:lvl2pPr lvl="1" rtl="0">
              <a:spcBef>
                <a:spcPts val="0"/>
              </a:spcBef>
              <a:spcAft>
                <a:spcPts val="0"/>
              </a:spcAft>
              <a:buClr>
                <a:srgbClr val="FF9E98"/>
              </a:buClr>
              <a:buSzPts val="4800"/>
              <a:buNone/>
              <a:defRPr sz="4800">
                <a:solidFill>
                  <a:srgbClr val="FF9E98"/>
                </a:solidFill>
              </a:defRPr>
            </a:lvl2pPr>
            <a:lvl3pPr lvl="2" rtl="0">
              <a:spcBef>
                <a:spcPts val="0"/>
              </a:spcBef>
              <a:spcAft>
                <a:spcPts val="0"/>
              </a:spcAft>
              <a:buClr>
                <a:srgbClr val="FF9E98"/>
              </a:buClr>
              <a:buSzPts val="4800"/>
              <a:buNone/>
              <a:defRPr sz="4800">
                <a:solidFill>
                  <a:srgbClr val="FF9E98"/>
                </a:solidFill>
              </a:defRPr>
            </a:lvl3pPr>
            <a:lvl4pPr lvl="3" rtl="0">
              <a:spcBef>
                <a:spcPts val="0"/>
              </a:spcBef>
              <a:spcAft>
                <a:spcPts val="0"/>
              </a:spcAft>
              <a:buClr>
                <a:srgbClr val="FF9E98"/>
              </a:buClr>
              <a:buSzPts val="4800"/>
              <a:buNone/>
              <a:defRPr sz="4800">
                <a:solidFill>
                  <a:srgbClr val="FF9E98"/>
                </a:solidFill>
              </a:defRPr>
            </a:lvl4pPr>
            <a:lvl5pPr lvl="4" rtl="0">
              <a:spcBef>
                <a:spcPts val="0"/>
              </a:spcBef>
              <a:spcAft>
                <a:spcPts val="0"/>
              </a:spcAft>
              <a:buClr>
                <a:srgbClr val="FF9E98"/>
              </a:buClr>
              <a:buSzPts val="4800"/>
              <a:buNone/>
              <a:defRPr sz="4800">
                <a:solidFill>
                  <a:srgbClr val="FF9E98"/>
                </a:solidFill>
              </a:defRPr>
            </a:lvl5pPr>
            <a:lvl6pPr lvl="5" rtl="0">
              <a:spcBef>
                <a:spcPts val="0"/>
              </a:spcBef>
              <a:spcAft>
                <a:spcPts val="0"/>
              </a:spcAft>
              <a:buClr>
                <a:srgbClr val="FF9E98"/>
              </a:buClr>
              <a:buSzPts val="4800"/>
              <a:buNone/>
              <a:defRPr sz="4800">
                <a:solidFill>
                  <a:srgbClr val="FF9E98"/>
                </a:solidFill>
              </a:defRPr>
            </a:lvl6pPr>
            <a:lvl7pPr lvl="6" rtl="0">
              <a:spcBef>
                <a:spcPts val="0"/>
              </a:spcBef>
              <a:spcAft>
                <a:spcPts val="0"/>
              </a:spcAft>
              <a:buClr>
                <a:srgbClr val="FF9E98"/>
              </a:buClr>
              <a:buSzPts val="4800"/>
              <a:buNone/>
              <a:defRPr sz="4800">
                <a:solidFill>
                  <a:srgbClr val="FF9E98"/>
                </a:solidFill>
              </a:defRPr>
            </a:lvl7pPr>
            <a:lvl8pPr lvl="7" rtl="0">
              <a:spcBef>
                <a:spcPts val="0"/>
              </a:spcBef>
              <a:spcAft>
                <a:spcPts val="0"/>
              </a:spcAft>
              <a:buClr>
                <a:srgbClr val="FF9E98"/>
              </a:buClr>
              <a:buSzPts val="4800"/>
              <a:buNone/>
              <a:defRPr sz="4800">
                <a:solidFill>
                  <a:srgbClr val="FF9E98"/>
                </a:solidFill>
              </a:defRPr>
            </a:lvl8pPr>
            <a:lvl9pPr lvl="8" rtl="0">
              <a:spcBef>
                <a:spcPts val="0"/>
              </a:spcBef>
              <a:spcAft>
                <a:spcPts val="0"/>
              </a:spcAft>
              <a:buClr>
                <a:srgbClr val="FF9E98"/>
              </a:buClr>
              <a:buSzPts val="4800"/>
              <a:buNone/>
              <a:defRPr sz="4800">
                <a:solidFill>
                  <a:srgbClr val="FF9E98"/>
                </a:solidFill>
              </a:defRPr>
            </a:lvl9pPr>
          </a:lstStyle>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78" name="Shape 178"/>
        <p:cNvGrpSpPr/>
        <p:nvPr/>
      </p:nvGrpSpPr>
      <p:grpSpPr>
        <a:xfrm>
          <a:off x="0" y="0"/>
          <a:ext cx="0" cy="0"/>
          <a:chOff x="0" y="0"/>
          <a:chExt cx="0" cy="0"/>
        </a:xfrm>
      </p:grpSpPr>
      <p:sp>
        <p:nvSpPr>
          <p:cNvPr id="179" name="Google Shape;179;p48"/>
          <p:cNvSpPr txBox="1"/>
          <p:nvPr>
            <p:ph idx="1" type="body"/>
          </p:nvPr>
        </p:nvSpPr>
        <p:spPr>
          <a:xfrm>
            <a:off x="656575" y="2613525"/>
            <a:ext cx="2966700" cy="2048700"/>
          </a:xfrm>
          <a:prstGeom prst="rect">
            <a:avLst/>
          </a:prstGeom>
        </p:spPr>
        <p:txBody>
          <a:bodyPr anchorCtr="0" anchor="t" bIns="91425" lIns="91425" spcFirstLastPara="1" rIns="91425" wrap="square" tIns="91425">
            <a:noAutofit/>
          </a:bodyPr>
          <a:lstStyle>
            <a:lvl1pPr indent="-228600" lvl="0" marL="457200" rtl="0">
              <a:lnSpc>
                <a:spcPct val="100000"/>
              </a:lnSpc>
              <a:spcBef>
                <a:spcPts val="0"/>
              </a:spcBef>
              <a:spcAft>
                <a:spcPts val="0"/>
              </a:spcAft>
              <a:buClr>
                <a:schemeClr val="accent2"/>
              </a:buClr>
              <a:buSzPts val="1800"/>
              <a:buNone/>
              <a:defRPr>
                <a:solidFill>
                  <a:schemeClr val="accent2"/>
                </a:solidFill>
              </a:defRPr>
            </a:lvl1pPr>
          </a:lstStyle>
          <a:p/>
        </p:txBody>
      </p:sp>
      <p:sp>
        <p:nvSpPr>
          <p:cNvPr id="180" name="Google Shape;180;p48"/>
          <p:cNvSpPr txBox="1"/>
          <p:nvPr>
            <p:ph type="title"/>
          </p:nvPr>
        </p:nvSpPr>
        <p:spPr>
          <a:xfrm>
            <a:off x="656575" y="339500"/>
            <a:ext cx="8175600" cy="9078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FF9E98"/>
              </a:buClr>
              <a:buSzPts val="4800"/>
              <a:buNone/>
              <a:defRPr sz="4800">
                <a:solidFill>
                  <a:srgbClr val="FF9E98"/>
                </a:solidFill>
              </a:defRPr>
            </a:lvl1pPr>
            <a:lvl2pPr lvl="1" rtl="0">
              <a:spcBef>
                <a:spcPts val="0"/>
              </a:spcBef>
              <a:spcAft>
                <a:spcPts val="0"/>
              </a:spcAft>
              <a:buClr>
                <a:srgbClr val="FF9E98"/>
              </a:buClr>
              <a:buSzPts val="4800"/>
              <a:buNone/>
              <a:defRPr sz="4800">
                <a:solidFill>
                  <a:srgbClr val="FF9E98"/>
                </a:solidFill>
              </a:defRPr>
            </a:lvl2pPr>
            <a:lvl3pPr lvl="2" rtl="0">
              <a:spcBef>
                <a:spcPts val="0"/>
              </a:spcBef>
              <a:spcAft>
                <a:spcPts val="0"/>
              </a:spcAft>
              <a:buClr>
                <a:srgbClr val="FF9E98"/>
              </a:buClr>
              <a:buSzPts val="4800"/>
              <a:buNone/>
              <a:defRPr sz="4800">
                <a:solidFill>
                  <a:srgbClr val="FF9E98"/>
                </a:solidFill>
              </a:defRPr>
            </a:lvl3pPr>
            <a:lvl4pPr lvl="3" rtl="0">
              <a:spcBef>
                <a:spcPts val="0"/>
              </a:spcBef>
              <a:spcAft>
                <a:spcPts val="0"/>
              </a:spcAft>
              <a:buClr>
                <a:srgbClr val="FF9E98"/>
              </a:buClr>
              <a:buSzPts val="4800"/>
              <a:buNone/>
              <a:defRPr sz="4800">
                <a:solidFill>
                  <a:srgbClr val="FF9E98"/>
                </a:solidFill>
              </a:defRPr>
            </a:lvl4pPr>
            <a:lvl5pPr lvl="4" rtl="0">
              <a:spcBef>
                <a:spcPts val="0"/>
              </a:spcBef>
              <a:spcAft>
                <a:spcPts val="0"/>
              </a:spcAft>
              <a:buClr>
                <a:srgbClr val="FF9E98"/>
              </a:buClr>
              <a:buSzPts val="4800"/>
              <a:buNone/>
              <a:defRPr sz="4800">
                <a:solidFill>
                  <a:srgbClr val="FF9E98"/>
                </a:solidFill>
              </a:defRPr>
            </a:lvl5pPr>
            <a:lvl6pPr lvl="5" rtl="0">
              <a:spcBef>
                <a:spcPts val="0"/>
              </a:spcBef>
              <a:spcAft>
                <a:spcPts val="0"/>
              </a:spcAft>
              <a:buClr>
                <a:srgbClr val="FF9E98"/>
              </a:buClr>
              <a:buSzPts val="4800"/>
              <a:buNone/>
              <a:defRPr sz="4800">
                <a:solidFill>
                  <a:srgbClr val="FF9E98"/>
                </a:solidFill>
              </a:defRPr>
            </a:lvl6pPr>
            <a:lvl7pPr lvl="6" rtl="0">
              <a:spcBef>
                <a:spcPts val="0"/>
              </a:spcBef>
              <a:spcAft>
                <a:spcPts val="0"/>
              </a:spcAft>
              <a:buClr>
                <a:srgbClr val="FF9E98"/>
              </a:buClr>
              <a:buSzPts val="4800"/>
              <a:buNone/>
              <a:defRPr sz="4800">
                <a:solidFill>
                  <a:srgbClr val="FF9E98"/>
                </a:solidFill>
              </a:defRPr>
            </a:lvl7pPr>
            <a:lvl8pPr lvl="7" rtl="0">
              <a:spcBef>
                <a:spcPts val="0"/>
              </a:spcBef>
              <a:spcAft>
                <a:spcPts val="0"/>
              </a:spcAft>
              <a:buClr>
                <a:srgbClr val="FF9E98"/>
              </a:buClr>
              <a:buSzPts val="4800"/>
              <a:buNone/>
              <a:defRPr sz="4800">
                <a:solidFill>
                  <a:srgbClr val="FF9E98"/>
                </a:solidFill>
              </a:defRPr>
            </a:lvl8pPr>
            <a:lvl9pPr lvl="8" rtl="0">
              <a:spcBef>
                <a:spcPts val="0"/>
              </a:spcBef>
              <a:spcAft>
                <a:spcPts val="0"/>
              </a:spcAft>
              <a:buClr>
                <a:srgbClr val="FF9E98"/>
              </a:buClr>
              <a:buSzPts val="4800"/>
              <a:buNone/>
              <a:defRPr sz="4800">
                <a:solidFill>
                  <a:srgbClr val="FF9E98"/>
                </a:solidFill>
              </a:defRPr>
            </a:lvl9pPr>
          </a:lstStyle>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81" name="Shape 181"/>
        <p:cNvGrpSpPr/>
        <p:nvPr/>
      </p:nvGrpSpPr>
      <p:grpSpPr>
        <a:xfrm>
          <a:off x="0" y="0"/>
          <a:ext cx="0" cy="0"/>
          <a:chOff x="0" y="0"/>
          <a:chExt cx="0" cy="0"/>
        </a:xfrm>
      </p:grpSpPr>
      <p:sp>
        <p:nvSpPr>
          <p:cNvPr id="182" name="Google Shape;182;p49"/>
          <p:cNvSpPr txBox="1"/>
          <p:nvPr>
            <p:ph hasCustomPrompt="1" type="title"/>
          </p:nvPr>
        </p:nvSpPr>
        <p:spPr>
          <a:xfrm>
            <a:off x="311700" y="1410925"/>
            <a:ext cx="8520600" cy="1963500"/>
          </a:xfrm>
          <a:prstGeom prst="rect">
            <a:avLst/>
          </a:prstGeom>
        </p:spPr>
        <p:txBody>
          <a:bodyPr anchorCtr="0" anchor="b" bIns="91425" lIns="91425" spcFirstLastPara="1" rIns="91425" wrap="square" tIns="91425">
            <a:noAutofit/>
          </a:bodyPr>
          <a:lstStyle>
            <a:lvl1pPr lvl="0" rtl="0" algn="ctr">
              <a:spcBef>
                <a:spcPts val="0"/>
              </a:spcBef>
              <a:spcAft>
                <a:spcPts val="0"/>
              </a:spcAft>
              <a:buClr>
                <a:schemeClr val="accent2"/>
              </a:buClr>
              <a:buSzPts val="12000"/>
              <a:buNone/>
              <a:defRPr sz="12000">
                <a:solidFill>
                  <a:schemeClr val="accent2"/>
                </a:solidFill>
              </a:defRPr>
            </a:lvl1pPr>
            <a:lvl2pPr lvl="1" rtl="0" algn="ctr">
              <a:spcBef>
                <a:spcPts val="0"/>
              </a:spcBef>
              <a:spcAft>
                <a:spcPts val="0"/>
              </a:spcAft>
              <a:buClr>
                <a:schemeClr val="accent2"/>
              </a:buClr>
              <a:buSzPts val="12000"/>
              <a:buNone/>
              <a:defRPr sz="12000">
                <a:solidFill>
                  <a:schemeClr val="accent2"/>
                </a:solidFill>
              </a:defRPr>
            </a:lvl2pPr>
            <a:lvl3pPr lvl="2" rtl="0" algn="ctr">
              <a:spcBef>
                <a:spcPts val="0"/>
              </a:spcBef>
              <a:spcAft>
                <a:spcPts val="0"/>
              </a:spcAft>
              <a:buClr>
                <a:schemeClr val="accent2"/>
              </a:buClr>
              <a:buSzPts val="12000"/>
              <a:buNone/>
              <a:defRPr sz="12000">
                <a:solidFill>
                  <a:schemeClr val="accent2"/>
                </a:solidFill>
              </a:defRPr>
            </a:lvl3pPr>
            <a:lvl4pPr lvl="3" rtl="0" algn="ctr">
              <a:spcBef>
                <a:spcPts val="0"/>
              </a:spcBef>
              <a:spcAft>
                <a:spcPts val="0"/>
              </a:spcAft>
              <a:buClr>
                <a:schemeClr val="accent2"/>
              </a:buClr>
              <a:buSzPts val="12000"/>
              <a:buNone/>
              <a:defRPr sz="12000">
                <a:solidFill>
                  <a:schemeClr val="accent2"/>
                </a:solidFill>
              </a:defRPr>
            </a:lvl4pPr>
            <a:lvl5pPr lvl="4" rtl="0" algn="ctr">
              <a:spcBef>
                <a:spcPts val="0"/>
              </a:spcBef>
              <a:spcAft>
                <a:spcPts val="0"/>
              </a:spcAft>
              <a:buClr>
                <a:schemeClr val="accent2"/>
              </a:buClr>
              <a:buSzPts val="12000"/>
              <a:buNone/>
              <a:defRPr sz="12000">
                <a:solidFill>
                  <a:schemeClr val="accent2"/>
                </a:solidFill>
              </a:defRPr>
            </a:lvl5pPr>
            <a:lvl6pPr lvl="5" rtl="0" algn="ctr">
              <a:spcBef>
                <a:spcPts val="0"/>
              </a:spcBef>
              <a:spcAft>
                <a:spcPts val="0"/>
              </a:spcAft>
              <a:buClr>
                <a:schemeClr val="accent2"/>
              </a:buClr>
              <a:buSzPts val="12000"/>
              <a:buNone/>
              <a:defRPr sz="12000">
                <a:solidFill>
                  <a:schemeClr val="accent2"/>
                </a:solidFill>
              </a:defRPr>
            </a:lvl6pPr>
            <a:lvl7pPr lvl="6" rtl="0" algn="ctr">
              <a:spcBef>
                <a:spcPts val="0"/>
              </a:spcBef>
              <a:spcAft>
                <a:spcPts val="0"/>
              </a:spcAft>
              <a:buClr>
                <a:schemeClr val="accent2"/>
              </a:buClr>
              <a:buSzPts val="12000"/>
              <a:buNone/>
              <a:defRPr sz="12000">
                <a:solidFill>
                  <a:schemeClr val="accent2"/>
                </a:solidFill>
              </a:defRPr>
            </a:lvl7pPr>
            <a:lvl8pPr lvl="7" rtl="0" algn="ctr">
              <a:spcBef>
                <a:spcPts val="0"/>
              </a:spcBef>
              <a:spcAft>
                <a:spcPts val="0"/>
              </a:spcAft>
              <a:buClr>
                <a:schemeClr val="accent2"/>
              </a:buClr>
              <a:buSzPts val="12000"/>
              <a:buNone/>
              <a:defRPr sz="12000">
                <a:solidFill>
                  <a:schemeClr val="accent2"/>
                </a:solidFill>
              </a:defRPr>
            </a:lvl8pPr>
            <a:lvl9pPr lvl="8" rtl="0" algn="ctr">
              <a:spcBef>
                <a:spcPts val="0"/>
              </a:spcBef>
              <a:spcAft>
                <a:spcPts val="0"/>
              </a:spcAft>
              <a:buClr>
                <a:schemeClr val="accent2"/>
              </a:buClr>
              <a:buSzPts val="12000"/>
              <a:buNone/>
              <a:defRPr sz="12000">
                <a:solidFill>
                  <a:schemeClr val="accent2"/>
                </a:solidFill>
              </a:defRPr>
            </a:lvl9pPr>
          </a:lstStyle>
          <a:p>
            <a:r>
              <a:t>xx%</a:t>
            </a:r>
          </a:p>
        </p:txBody>
      </p:sp>
      <p:sp>
        <p:nvSpPr>
          <p:cNvPr id="183" name="Google Shape;183;p49"/>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rtl="0" algn="ctr">
              <a:spcBef>
                <a:spcPts val="0"/>
              </a:spcBef>
              <a:spcAft>
                <a:spcPts val="0"/>
              </a:spcAft>
              <a:buClr>
                <a:schemeClr val="accent2"/>
              </a:buClr>
              <a:buSzPts val="1800"/>
              <a:buChar char="●"/>
              <a:defRPr>
                <a:solidFill>
                  <a:schemeClr val="accent2"/>
                </a:solidFill>
              </a:defRPr>
            </a:lvl1pPr>
            <a:lvl2pPr indent="-317500" lvl="1" marL="914400" rtl="0" algn="ctr">
              <a:spcBef>
                <a:spcPts val="1600"/>
              </a:spcBef>
              <a:spcAft>
                <a:spcPts val="0"/>
              </a:spcAft>
              <a:buClr>
                <a:schemeClr val="accent2"/>
              </a:buClr>
              <a:buSzPts val="1400"/>
              <a:buChar char="○"/>
              <a:defRPr>
                <a:solidFill>
                  <a:schemeClr val="accent2"/>
                </a:solidFill>
              </a:defRPr>
            </a:lvl2pPr>
            <a:lvl3pPr indent="-317500" lvl="2" marL="1371600" rtl="0" algn="ctr">
              <a:spcBef>
                <a:spcPts val="1600"/>
              </a:spcBef>
              <a:spcAft>
                <a:spcPts val="0"/>
              </a:spcAft>
              <a:buClr>
                <a:schemeClr val="accent2"/>
              </a:buClr>
              <a:buSzPts val="1400"/>
              <a:buChar char="■"/>
              <a:defRPr>
                <a:solidFill>
                  <a:schemeClr val="accent2"/>
                </a:solidFill>
              </a:defRPr>
            </a:lvl3pPr>
            <a:lvl4pPr indent="-317500" lvl="3" marL="1828800" rtl="0" algn="ctr">
              <a:spcBef>
                <a:spcPts val="1600"/>
              </a:spcBef>
              <a:spcAft>
                <a:spcPts val="0"/>
              </a:spcAft>
              <a:buClr>
                <a:schemeClr val="accent2"/>
              </a:buClr>
              <a:buSzPts val="1400"/>
              <a:buChar char="●"/>
              <a:defRPr>
                <a:solidFill>
                  <a:schemeClr val="accent2"/>
                </a:solidFill>
              </a:defRPr>
            </a:lvl4pPr>
            <a:lvl5pPr indent="-317500" lvl="4" marL="2286000" rtl="0" algn="ctr">
              <a:spcBef>
                <a:spcPts val="1600"/>
              </a:spcBef>
              <a:spcAft>
                <a:spcPts val="0"/>
              </a:spcAft>
              <a:buClr>
                <a:schemeClr val="accent2"/>
              </a:buClr>
              <a:buSzPts val="1400"/>
              <a:buChar char="○"/>
              <a:defRPr>
                <a:solidFill>
                  <a:schemeClr val="accent2"/>
                </a:solidFill>
              </a:defRPr>
            </a:lvl5pPr>
            <a:lvl6pPr indent="-317500" lvl="5" marL="2743200" rtl="0" algn="ctr">
              <a:spcBef>
                <a:spcPts val="1600"/>
              </a:spcBef>
              <a:spcAft>
                <a:spcPts val="0"/>
              </a:spcAft>
              <a:buClr>
                <a:schemeClr val="accent2"/>
              </a:buClr>
              <a:buSzPts val="1400"/>
              <a:buChar char="■"/>
              <a:defRPr>
                <a:solidFill>
                  <a:schemeClr val="accent2"/>
                </a:solidFill>
              </a:defRPr>
            </a:lvl6pPr>
            <a:lvl7pPr indent="-317500" lvl="6" marL="3200400" rtl="0" algn="ctr">
              <a:spcBef>
                <a:spcPts val="1600"/>
              </a:spcBef>
              <a:spcAft>
                <a:spcPts val="0"/>
              </a:spcAft>
              <a:buClr>
                <a:schemeClr val="accent2"/>
              </a:buClr>
              <a:buSzPts val="1400"/>
              <a:buChar char="●"/>
              <a:defRPr>
                <a:solidFill>
                  <a:schemeClr val="accent2"/>
                </a:solidFill>
              </a:defRPr>
            </a:lvl7pPr>
            <a:lvl8pPr indent="-317500" lvl="7" marL="3657600" rtl="0" algn="ctr">
              <a:spcBef>
                <a:spcPts val="1600"/>
              </a:spcBef>
              <a:spcAft>
                <a:spcPts val="0"/>
              </a:spcAft>
              <a:buClr>
                <a:schemeClr val="accent2"/>
              </a:buClr>
              <a:buSzPts val="1400"/>
              <a:buChar char="○"/>
              <a:defRPr>
                <a:solidFill>
                  <a:schemeClr val="accent2"/>
                </a:solidFill>
              </a:defRPr>
            </a:lvl8pPr>
            <a:lvl9pPr indent="-317500" lvl="8" marL="4114800" rtl="0" algn="ctr">
              <a:spcBef>
                <a:spcPts val="1600"/>
              </a:spcBef>
              <a:spcAft>
                <a:spcPts val="1600"/>
              </a:spcAft>
              <a:buClr>
                <a:schemeClr val="accent2"/>
              </a:buClr>
              <a:buSzPts val="1400"/>
              <a:buChar char="■"/>
              <a:defRPr>
                <a:solidFill>
                  <a:schemeClr val="accent2"/>
                </a:solidFill>
              </a:defRPr>
            </a:lvl9pPr>
          </a:lstStyle>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84" name="Shape 184"/>
        <p:cNvGrpSpPr/>
        <p:nvPr/>
      </p:nvGrpSpPr>
      <p:grpSpPr>
        <a:xfrm>
          <a:off x="0" y="0"/>
          <a:ext cx="0" cy="0"/>
          <a:chOff x="0" y="0"/>
          <a:chExt cx="0" cy="0"/>
        </a:xfrm>
      </p:grpSpPr>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BIG_NUMBER_1">
    <p:spTree>
      <p:nvGrpSpPr>
        <p:cNvPr id="185" name="Shape 185"/>
        <p:cNvGrpSpPr/>
        <p:nvPr/>
      </p:nvGrpSpPr>
      <p:grpSpPr>
        <a:xfrm>
          <a:off x="0" y="0"/>
          <a:ext cx="0" cy="0"/>
          <a:chOff x="0" y="0"/>
          <a:chExt cx="0" cy="0"/>
        </a:xfrm>
      </p:grpSpPr>
      <p:sp>
        <p:nvSpPr>
          <p:cNvPr id="186" name="Google Shape;186;p51"/>
          <p:cNvSpPr txBox="1"/>
          <p:nvPr>
            <p:ph type="title"/>
          </p:nvPr>
        </p:nvSpPr>
        <p:spPr>
          <a:xfrm>
            <a:off x="1935263" y="1267567"/>
            <a:ext cx="2205900" cy="568200"/>
          </a:xfrm>
          <a:prstGeom prst="rect">
            <a:avLst/>
          </a:prstGeom>
        </p:spPr>
        <p:txBody>
          <a:bodyPr anchorCtr="0" anchor="b" bIns="91425" lIns="91425" spcFirstLastPara="1" rIns="91425" wrap="square" tIns="91425">
            <a:noAutofit/>
          </a:bodyPr>
          <a:lstStyle>
            <a:lvl1pPr lvl="0" rtl="0" algn="ctr">
              <a:spcBef>
                <a:spcPts val="0"/>
              </a:spcBef>
              <a:spcAft>
                <a:spcPts val="0"/>
              </a:spcAft>
              <a:buClr>
                <a:schemeClr val="accent2"/>
              </a:buClr>
              <a:buSzPts val="3000"/>
              <a:buNone/>
              <a:defRPr sz="3000">
                <a:solidFill>
                  <a:schemeClr val="accent2"/>
                </a:solidFill>
              </a:defRPr>
            </a:lvl1pPr>
            <a:lvl2pPr lvl="1" rtl="0" algn="ctr">
              <a:spcBef>
                <a:spcPts val="0"/>
              </a:spcBef>
              <a:spcAft>
                <a:spcPts val="0"/>
              </a:spcAft>
              <a:buClr>
                <a:schemeClr val="accent2"/>
              </a:buClr>
              <a:buSzPts val="4200"/>
              <a:buNone/>
              <a:defRPr sz="4200">
                <a:solidFill>
                  <a:schemeClr val="accent2"/>
                </a:solidFill>
              </a:defRPr>
            </a:lvl2pPr>
            <a:lvl3pPr lvl="2" rtl="0" algn="ctr">
              <a:spcBef>
                <a:spcPts val="0"/>
              </a:spcBef>
              <a:spcAft>
                <a:spcPts val="0"/>
              </a:spcAft>
              <a:buClr>
                <a:schemeClr val="accent2"/>
              </a:buClr>
              <a:buSzPts val="4200"/>
              <a:buNone/>
              <a:defRPr sz="4200">
                <a:solidFill>
                  <a:schemeClr val="accent2"/>
                </a:solidFill>
              </a:defRPr>
            </a:lvl3pPr>
            <a:lvl4pPr lvl="3" rtl="0" algn="ctr">
              <a:spcBef>
                <a:spcPts val="0"/>
              </a:spcBef>
              <a:spcAft>
                <a:spcPts val="0"/>
              </a:spcAft>
              <a:buClr>
                <a:schemeClr val="accent2"/>
              </a:buClr>
              <a:buSzPts val="4200"/>
              <a:buNone/>
              <a:defRPr sz="4200">
                <a:solidFill>
                  <a:schemeClr val="accent2"/>
                </a:solidFill>
              </a:defRPr>
            </a:lvl4pPr>
            <a:lvl5pPr lvl="4" rtl="0" algn="ctr">
              <a:spcBef>
                <a:spcPts val="0"/>
              </a:spcBef>
              <a:spcAft>
                <a:spcPts val="0"/>
              </a:spcAft>
              <a:buClr>
                <a:schemeClr val="accent2"/>
              </a:buClr>
              <a:buSzPts val="4200"/>
              <a:buNone/>
              <a:defRPr sz="4200">
                <a:solidFill>
                  <a:schemeClr val="accent2"/>
                </a:solidFill>
              </a:defRPr>
            </a:lvl5pPr>
            <a:lvl6pPr lvl="5" rtl="0" algn="ctr">
              <a:spcBef>
                <a:spcPts val="0"/>
              </a:spcBef>
              <a:spcAft>
                <a:spcPts val="0"/>
              </a:spcAft>
              <a:buClr>
                <a:schemeClr val="accent2"/>
              </a:buClr>
              <a:buSzPts val="4200"/>
              <a:buNone/>
              <a:defRPr sz="4200">
                <a:solidFill>
                  <a:schemeClr val="accent2"/>
                </a:solidFill>
              </a:defRPr>
            </a:lvl6pPr>
            <a:lvl7pPr lvl="6" rtl="0" algn="ctr">
              <a:spcBef>
                <a:spcPts val="0"/>
              </a:spcBef>
              <a:spcAft>
                <a:spcPts val="0"/>
              </a:spcAft>
              <a:buClr>
                <a:schemeClr val="accent2"/>
              </a:buClr>
              <a:buSzPts val="4200"/>
              <a:buNone/>
              <a:defRPr sz="4200">
                <a:solidFill>
                  <a:schemeClr val="accent2"/>
                </a:solidFill>
              </a:defRPr>
            </a:lvl7pPr>
            <a:lvl8pPr lvl="7" rtl="0" algn="ctr">
              <a:spcBef>
                <a:spcPts val="0"/>
              </a:spcBef>
              <a:spcAft>
                <a:spcPts val="0"/>
              </a:spcAft>
              <a:buClr>
                <a:schemeClr val="accent2"/>
              </a:buClr>
              <a:buSzPts val="4200"/>
              <a:buNone/>
              <a:defRPr sz="4200">
                <a:solidFill>
                  <a:schemeClr val="accent2"/>
                </a:solidFill>
              </a:defRPr>
            </a:lvl8pPr>
            <a:lvl9pPr lvl="8" rtl="0" algn="ctr">
              <a:spcBef>
                <a:spcPts val="0"/>
              </a:spcBef>
              <a:spcAft>
                <a:spcPts val="0"/>
              </a:spcAft>
              <a:buClr>
                <a:schemeClr val="accent2"/>
              </a:buClr>
              <a:buSzPts val="4200"/>
              <a:buNone/>
              <a:defRPr sz="4200">
                <a:solidFill>
                  <a:schemeClr val="accent2"/>
                </a:solidFill>
              </a:defRPr>
            </a:lvl9pPr>
          </a:lstStyle>
          <a:p/>
        </p:txBody>
      </p:sp>
      <p:sp>
        <p:nvSpPr>
          <p:cNvPr id="187" name="Google Shape;187;p51"/>
          <p:cNvSpPr txBox="1"/>
          <p:nvPr>
            <p:ph hasCustomPrompt="1" idx="2" type="title"/>
          </p:nvPr>
        </p:nvSpPr>
        <p:spPr>
          <a:xfrm>
            <a:off x="2338013" y="763667"/>
            <a:ext cx="1400400" cy="668400"/>
          </a:xfrm>
          <a:prstGeom prst="rect">
            <a:avLst/>
          </a:prstGeom>
        </p:spPr>
        <p:txBody>
          <a:bodyPr anchorCtr="0" anchor="b" bIns="91425" lIns="91425" spcFirstLastPara="1" rIns="91425" wrap="square" tIns="91425">
            <a:noAutofit/>
          </a:bodyPr>
          <a:lstStyle>
            <a:lvl1pPr lvl="0" rtl="0" algn="ctr">
              <a:spcBef>
                <a:spcPts val="0"/>
              </a:spcBef>
              <a:spcAft>
                <a:spcPts val="0"/>
              </a:spcAft>
              <a:buClr>
                <a:schemeClr val="accent5"/>
              </a:buClr>
              <a:buSzPts val="4800"/>
              <a:buNone/>
              <a:defRPr sz="4800">
                <a:solidFill>
                  <a:schemeClr val="accent5"/>
                </a:solidFill>
              </a:defRPr>
            </a:lvl1pPr>
            <a:lvl2pPr lvl="1" rtl="0" algn="ctr">
              <a:spcBef>
                <a:spcPts val="0"/>
              </a:spcBef>
              <a:spcAft>
                <a:spcPts val="0"/>
              </a:spcAft>
              <a:buClr>
                <a:schemeClr val="accent5"/>
              </a:buClr>
              <a:buSzPts val="12000"/>
              <a:buNone/>
              <a:defRPr sz="12000">
                <a:solidFill>
                  <a:schemeClr val="accent5"/>
                </a:solidFill>
              </a:defRPr>
            </a:lvl2pPr>
            <a:lvl3pPr lvl="2" rtl="0" algn="ctr">
              <a:spcBef>
                <a:spcPts val="0"/>
              </a:spcBef>
              <a:spcAft>
                <a:spcPts val="0"/>
              </a:spcAft>
              <a:buClr>
                <a:schemeClr val="accent5"/>
              </a:buClr>
              <a:buSzPts val="12000"/>
              <a:buNone/>
              <a:defRPr sz="12000">
                <a:solidFill>
                  <a:schemeClr val="accent5"/>
                </a:solidFill>
              </a:defRPr>
            </a:lvl3pPr>
            <a:lvl4pPr lvl="3" rtl="0" algn="ctr">
              <a:spcBef>
                <a:spcPts val="0"/>
              </a:spcBef>
              <a:spcAft>
                <a:spcPts val="0"/>
              </a:spcAft>
              <a:buClr>
                <a:schemeClr val="accent5"/>
              </a:buClr>
              <a:buSzPts val="12000"/>
              <a:buNone/>
              <a:defRPr sz="12000">
                <a:solidFill>
                  <a:schemeClr val="accent5"/>
                </a:solidFill>
              </a:defRPr>
            </a:lvl4pPr>
            <a:lvl5pPr lvl="4" rtl="0" algn="ctr">
              <a:spcBef>
                <a:spcPts val="0"/>
              </a:spcBef>
              <a:spcAft>
                <a:spcPts val="0"/>
              </a:spcAft>
              <a:buClr>
                <a:schemeClr val="accent5"/>
              </a:buClr>
              <a:buSzPts val="12000"/>
              <a:buNone/>
              <a:defRPr sz="12000">
                <a:solidFill>
                  <a:schemeClr val="accent5"/>
                </a:solidFill>
              </a:defRPr>
            </a:lvl5pPr>
            <a:lvl6pPr lvl="5" rtl="0" algn="ctr">
              <a:spcBef>
                <a:spcPts val="0"/>
              </a:spcBef>
              <a:spcAft>
                <a:spcPts val="0"/>
              </a:spcAft>
              <a:buClr>
                <a:schemeClr val="accent5"/>
              </a:buClr>
              <a:buSzPts val="12000"/>
              <a:buNone/>
              <a:defRPr sz="12000">
                <a:solidFill>
                  <a:schemeClr val="accent5"/>
                </a:solidFill>
              </a:defRPr>
            </a:lvl6pPr>
            <a:lvl7pPr lvl="6" rtl="0" algn="ctr">
              <a:spcBef>
                <a:spcPts val="0"/>
              </a:spcBef>
              <a:spcAft>
                <a:spcPts val="0"/>
              </a:spcAft>
              <a:buClr>
                <a:schemeClr val="accent5"/>
              </a:buClr>
              <a:buSzPts val="12000"/>
              <a:buNone/>
              <a:defRPr sz="12000">
                <a:solidFill>
                  <a:schemeClr val="accent5"/>
                </a:solidFill>
              </a:defRPr>
            </a:lvl7pPr>
            <a:lvl8pPr lvl="7" rtl="0" algn="ctr">
              <a:spcBef>
                <a:spcPts val="0"/>
              </a:spcBef>
              <a:spcAft>
                <a:spcPts val="0"/>
              </a:spcAft>
              <a:buClr>
                <a:schemeClr val="accent5"/>
              </a:buClr>
              <a:buSzPts val="12000"/>
              <a:buNone/>
              <a:defRPr sz="12000">
                <a:solidFill>
                  <a:schemeClr val="accent5"/>
                </a:solidFill>
              </a:defRPr>
            </a:lvl8pPr>
            <a:lvl9pPr lvl="8" rtl="0" algn="ctr">
              <a:spcBef>
                <a:spcPts val="0"/>
              </a:spcBef>
              <a:spcAft>
                <a:spcPts val="0"/>
              </a:spcAft>
              <a:buClr>
                <a:schemeClr val="accent5"/>
              </a:buClr>
              <a:buSzPts val="12000"/>
              <a:buNone/>
              <a:defRPr sz="12000">
                <a:solidFill>
                  <a:schemeClr val="accent5"/>
                </a:solidFill>
              </a:defRPr>
            </a:lvl9pPr>
          </a:lstStyle>
          <a:p>
            <a:r>
              <a:t>xx%</a:t>
            </a:r>
          </a:p>
        </p:txBody>
      </p:sp>
      <p:sp>
        <p:nvSpPr>
          <p:cNvPr id="188" name="Google Shape;188;p51"/>
          <p:cNvSpPr txBox="1"/>
          <p:nvPr>
            <p:ph idx="1" type="subTitle"/>
          </p:nvPr>
        </p:nvSpPr>
        <p:spPr>
          <a:xfrm>
            <a:off x="1935263" y="1785442"/>
            <a:ext cx="2205900" cy="668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accent2"/>
              </a:buClr>
              <a:buSzPts val="1400"/>
              <a:buNone/>
              <a:defRPr sz="1400">
                <a:solidFill>
                  <a:schemeClr val="accent2"/>
                </a:solidFill>
              </a:defRPr>
            </a:lvl1pPr>
            <a:lvl2pPr lvl="1" rtl="0" algn="ctr">
              <a:lnSpc>
                <a:spcPct val="100000"/>
              </a:lnSpc>
              <a:spcBef>
                <a:spcPts val="0"/>
              </a:spcBef>
              <a:spcAft>
                <a:spcPts val="0"/>
              </a:spcAft>
              <a:buClr>
                <a:schemeClr val="accent2"/>
              </a:buClr>
              <a:buSzPts val="2100"/>
              <a:buNone/>
              <a:defRPr sz="2100">
                <a:solidFill>
                  <a:schemeClr val="accent2"/>
                </a:solidFill>
              </a:defRPr>
            </a:lvl2pPr>
            <a:lvl3pPr lvl="2" rtl="0" algn="ctr">
              <a:lnSpc>
                <a:spcPct val="100000"/>
              </a:lnSpc>
              <a:spcBef>
                <a:spcPts val="0"/>
              </a:spcBef>
              <a:spcAft>
                <a:spcPts val="0"/>
              </a:spcAft>
              <a:buClr>
                <a:schemeClr val="accent2"/>
              </a:buClr>
              <a:buSzPts val="2100"/>
              <a:buNone/>
              <a:defRPr sz="2100">
                <a:solidFill>
                  <a:schemeClr val="accent2"/>
                </a:solidFill>
              </a:defRPr>
            </a:lvl3pPr>
            <a:lvl4pPr lvl="3" rtl="0" algn="ctr">
              <a:lnSpc>
                <a:spcPct val="100000"/>
              </a:lnSpc>
              <a:spcBef>
                <a:spcPts val="0"/>
              </a:spcBef>
              <a:spcAft>
                <a:spcPts val="0"/>
              </a:spcAft>
              <a:buClr>
                <a:schemeClr val="accent2"/>
              </a:buClr>
              <a:buSzPts val="2100"/>
              <a:buNone/>
              <a:defRPr sz="2100">
                <a:solidFill>
                  <a:schemeClr val="accent2"/>
                </a:solidFill>
              </a:defRPr>
            </a:lvl4pPr>
            <a:lvl5pPr lvl="4" rtl="0" algn="ctr">
              <a:lnSpc>
                <a:spcPct val="100000"/>
              </a:lnSpc>
              <a:spcBef>
                <a:spcPts val="0"/>
              </a:spcBef>
              <a:spcAft>
                <a:spcPts val="0"/>
              </a:spcAft>
              <a:buClr>
                <a:schemeClr val="accent2"/>
              </a:buClr>
              <a:buSzPts val="2100"/>
              <a:buNone/>
              <a:defRPr sz="2100">
                <a:solidFill>
                  <a:schemeClr val="accent2"/>
                </a:solidFill>
              </a:defRPr>
            </a:lvl5pPr>
            <a:lvl6pPr lvl="5" rtl="0" algn="ctr">
              <a:lnSpc>
                <a:spcPct val="100000"/>
              </a:lnSpc>
              <a:spcBef>
                <a:spcPts val="0"/>
              </a:spcBef>
              <a:spcAft>
                <a:spcPts val="0"/>
              </a:spcAft>
              <a:buClr>
                <a:schemeClr val="accent2"/>
              </a:buClr>
              <a:buSzPts val="2100"/>
              <a:buNone/>
              <a:defRPr sz="2100">
                <a:solidFill>
                  <a:schemeClr val="accent2"/>
                </a:solidFill>
              </a:defRPr>
            </a:lvl6pPr>
            <a:lvl7pPr lvl="6" rtl="0" algn="ctr">
              <a:lnSpc>
                <a:spcPct val="100000"/>
              </a:lnSpc>
              <a:spcBef>
                <a:spcPts val="0"/>
              </a:spcBef>
              <a:spcAft>
                <a:spcPts val="0"/>
              </a:spcAft>
              <a:buClr>
                <a:schemeClr val="accent2"/>
              </a:buClr>
              <a:buSzPts val="2100"/>
              <a:buNone/>
              <a:defRPr sz="2100">
                <a:solidFill>
                  <a:schemeClr val="accent2"/>
                </a:solidFill>
              </a:defRPr>
            </a:lvl7pPr>
            <a:lvl8pPr lvl="7" rtl="0" algn="ctr">
              <a:lnSpc>
                <a:spcPct val="100000"/>
              </a:lnSpc>
              <a:spcBef>
                <a:spcPts val="0"/>
              </a:spcBef>
              <a:spcAft>
                <a:spcPts val="0"/>
              </a:spcAft>
              <a:buClr>
                <a:schemeClr val="accent2"/>
              </a:buClr>
              <a:buSzPts val="2100"/>
              <a:buNone/>
              <a:defRPr sz="2100">
                <a:solidFill>
                  <a:schemeClr val="accent2"/>
                </a:solidFill>
              </a:defRPr>
            </a:lvl8pPr>
            <a:lvl9pPr lvl="8" rtl="0" algn="ctr">
              <a:lnSpc>
                <a:spcPct val="100000"/>
              </a:lnSpc>
              <a:spcBef>
                <a:spcPts val="0"/>
              </a:spcBef>
              <a:spcAft>
                <a:spcPts val="0"/>
              </a:spcAft>
              <a:buClr>
                <a:schemeClr val="accent2"/>
              </a:buClr>
              <a:buSzPts val="2100"/>
              <a:buNone/>
              <a:defRPr sz="2100">
                <a:solidFill>
                  <a:schemeClr val="accent2"/>
                </a:solidFill>
              </a:defRPr>
            </a:lvl9pPr>
          </a:lstStyle>
          <a:p/>
        </p:txBody>
      </p:sp>
      <p:sp>
        <p:nvSpPr>
          <p:cNvPr id="189" name="Google Shape;189;p51"/>
          <p:cNvSpPr txBox="1"/>
          <p:nvPr>
            <p:ph idx="3" type="title"/>
          </p:nvPr>
        </p:nvSpPr>
        <p:spPr>
          <a:xfrm>
            <a:off x="1935263" y="3333817"/>
            <a:ext cx="2205900" cy="568200"/>
          </a:xfrm>
          <a:prstGeom prst="rect">
            <a:avLst/>
          </a:prstGeom>
        </p:spPr>
        <p:txBody>
          <a:bodyPr anchorCtr="0" anchor="b" bIns="91425" lIns="91425" spcFirstLastPara="1" rIns="91425" wrap="square" tIns="91425">
            <a:noAutofit/>
          </a:bodyPr>
          <a:lstStyle>
            <a:lvl1pPr lvl="0" rtl="0" algn="ctr">
              <a:spcBef>
                <a:spcPts val="0"/>
              </a:spcBef>
              <a:spcAft>
                <a:spcPts val="0"/>
              </a:spcAft>
              <a:buClr>
                <a:schemeClr val="accent2"/>
              </a:buClr>
              <a:buSzPts val="3000"/>
              <a:buNone/>
              <a:defRPr sz="3000">
                <a:solidFill>
                  <a:schemeClr val="accent2"/>
                </a:solidFill>
              </a:defRPr>
            </a:lvl1pPr>
            <a:lvl2pPr lvl="1" rtl="0" algn="ctr">
              <a:spcBef>
                <a:spcPts val="0"/>
              </a:spcBef>
              <a:spcAft>
                <a:spcPts val="0"/>
              </a:spcAft>
              <a:buClr>
                <a:schemeClr val="accent2"/>
              </a:buClr>
              <a:buSzPts val="4200"/>
              <a:buNone/>
              <a:defRPr sz="4200">
                <a:solidFill>
                  <a:schemeClr val="accent2"/>
                </a:solidFill>
              </a:defRPr>
            </a:lvl2pPr>
            <a:lvl3pPr lvl="2" rtl="0" algn="ctr">
              <a:spcBef>
                <a:spcPts val="0"/>
              </a:spcBef>
              <a:spcAft>
                <a:spcPts val="0"/>
              </a:spcAft>
              <a:buClr>
                <a:schemeClr val="accent2"/>
              </a:buClr>
              <a:buSzPts val="4200"/>
              <a:buNone/>
              <a:defRPr sz="4200">
                <a:solidFill>
                  <a:schemeClr val="accent2"/>
                </a:solidFill>
              </a:defRPr>
            </a:lvl3pPr>
            <a:lvl4pPr lvl="3" rtl="0" algn="ctr">
              <a:spcBef>
                <a:spcPts val="0"/>
              </a:spcBef>
              <a:spcAft>
                <a:spcPts val="0"/>
              </a:spcAft>
              <a:buClr>
                <a:schemeClr val="accent2"/>
              </a:buClr>
              <a:buSzPts val="4200"/>
              <a:buNone/>
              <a:defRPr sz="4200">
                <a:solidFill>
                  <a:schemeClr val="accent2"/>
                </a:solidFill>
              </a:defRPr>
            </a:lvl4pPr>
            <a:lvl5pPr lvl="4" rtl="0" algn="ctr">
              <a:spcBef>
                <a:spcPts val="0"/>
              </a:spcBef>
              <a:spcAft>
                <a:spcPts val="0"/>
              </a:spcAft>
              <a:buClr>
                <a:schemeClr val="accent2"/>
              </a:buClr>
              <a:buSzPts val="4200"/>
              <a:buNone/>
              <a:defRPr sz="4200">
                <a:solidFill>
                  <a:schemeClr val="accent2"/>
                </a:solidFill>
              </a:defRPr>
            </a:lvl5pPr>
            <a:lvl6pPr lvl="5" rtl="0" algn="ctr">
              <a:spcBef>
                <a:spcPts val="0"/>
              </a:spcBef>
              <a:spcAft>
                <a:spcPts val="0"/>
              </a:spcAft>
              <a:buClr>
                <a:schemeClr val="accent2"/>
              </a:buClr>
              <a:buSzPts val="4200"/>
              <a:buNone/>
              <a:defRPr sz="4200">
                <a:solidFill>
                  <a:schemeClr val="accent2"/>
                </a:solidFill>
              </a:defRPr>
            </a:lvl6pPr>
            <a:lvl7pPr lvl="6" rtl="0" algn="ctr">
              <a:spcBef>
                <a:spcPts val="0"/>
              </a:spcBef>
              <a:spcAft>
                <a:spcPts val="0"/>
              </a:spcAft>
              <a:buClr>
                <a:schemeClr val="accent2"/>
              </a:buClr>
              <a:buSzPts val="4200"/>
              <a:buNone/>
              <a:defRPr sz="4200">
                <a:solidFill>
                  <a:schemeClr val="accent2"/>
                </a:solidFill>
              </a:defRPr>
            </a:lvl7pPr>
            <a:lvl8pPr lvl="7" rtl="0" algn="ctr">
              <a:spcBef>
                <a:spcPts val="0"/>
              </a:spcBef>
              <a:spcAft>
                <a:spcPts val="0"/>
              </a:spcAft>
              <a:buClr>
                <a:schemeClr val="accent2"/>
              </a:buClr>
              <a:buSzPts val="4200"/>
              <a:buNone/>
              <a:defRPr sz="4200">
                <a:solidFill>
                  <a:schemeClr val="accent2"/>
                </a:solidFill>
              </a:defRPr>
            </a:lvl8pPr>
            <a:lvl9pPr lvl="8" rtl="0" algn="ctr">
              <a:spcBef>
                <a:spcPts val="0"/>
              </a:spcBef>
              <a:spcAft>
                <a:spcPts val="0"/>
              </a:spcAft>
              <a:buClr>
                <a:schemeClr val="accent2"/>
              </a:buClr>
              <a:buSzPts val="4200"/>
              <a:buNone/>
              <a:defRPr sz="4200">
                <a:solidFill>
                  <a:schemeClr val="accent2"/>
                </a:solidFill>
              </a:defRPr>
            </a:lvl9pPr>
          </a:lstStyle>
          <a:p/>
        </p:txBody>
      </p:sp>
      <p:sp>
        <p:nvSpPr>
          <p:cNvPr id="190" name="Google Shape;190;p51"/>
          <p:cNvSpPr txBox="1"/>
          <p:nvPr>
            <p:ph hasCustomPrompt="1" idx="4" type="title"/>
          </p:nvPr>
        </p:nvSpPr>
        <p:spPr>
          <a:xfrm>
            <a:off x="2338013" y="2829917"/>
            <a:ext cx="1400400" cy="668400"/>
          </a:xfrm>
          <a:prstGeom prst="rect">
            <a:avLst/>
          </a:prstGeom>
        </p:spPr>
        <p:txBody>
          <a:bodyPr anchorCtr="0" anchor="b" bIns="91425" lIns="91425" spcFirstLastPara="1" rIns="91425" wrap="square" tIns="91425">
            <a:noAutofit/>
          </a:bodyPr>
          <a:lstStyle>
            <a:lvl1pPr lvl="0" rtl="0" algn="ctr">
              <a:spcBef>
                <a:spcPts val="0"/>
              </a:spcBef>
              <a:spcAft>
                <a:spcPts val="0"/>
              </a:spcAft>
              <a:buClr>
                <a:schemeClr val="accent5"/>
              </a:buClr>
              <a:buSzPts val="4800"/>
              <a:buNone/>
              <a:defRPr sz="4800">
                <a:solidFill>
                  <a:schemeClr val="accent5"/>
                </a:solidFill>
              </a:defRPr>
            </a:lvl1pPr>
            <a:lvl2pPr lvl="1" rtl="0" algn="ctr">
              <a:spcBef>
                <a:spcPts val="0"/>
              </a:spcBef>
              <a:spcAft>
                <a:spcPts val="0"/>
              </a:spcAft>
              <a:buClr>
                <a:schemeClr val="accent5"/>
              </a:buClr>
              <a:buSzPts val="12000"/>
              <a:buNone/>
              <a:defRPr sz="12000">
                <a:solidFill>
                  <a:schemeClr val="accent5"/>
                </a:solidFill>
              </a:defRPr>
            </a:lvl2pPr>
            <a:lvl3pPr lvl="2" rtl="0" algn="ctr">
              <a:spcBef>
                <a:spcPts val="0"/>
              </a:spcBef>
              <a:spcAft>
                <a:spcPts val="0"/>
              </a:spcAft>
              <a:buClr>
                <a:schemeClr val="accent5"/>
              </a:buClr>
              <a:buSzPts val="12000"/>
              <a:buNone/>
              <a:defRPr sz="12000">
                <a:solidFill>
                  <a:schemeClr val="accent5"/>
                </a:solidFill>
              </a:defRPr>
            </a:lvl3pPr>
            <a:lvl4pPr lvl="3" rtl="0" algn="ctr">
              <a:spcBef>
                <a:spcPts val="0"/>
              </a:spcBef>
              <a:spcAft>
                <a:spcPts val="0"/>
              </a:spcAft>
              <a:buClr>
                <a:schemeClr val="accent5"/>
              </a:buClr>
              <a:buSzPts val="12000"/>
              <a:buNone/>
              <a:defRPr sz="12000">
                <a:solidFill>
                  <a:schemeClr val="accent5"/>
                </a:solidFill>
              </a:defRPr>
            </a:lvl4pPr>
            <a:lvl5pPr lvl="4" rtl="0" algn="ctr">
              <a:spcBef>
                <a:spcPts val="0"/>
              </a:spcBef>
              <a:spcAft>
                <a:spcPts val="0"/>
              </a:spcAft>
              <a:buClr>
                <a:schemeClr val="accent5"/>
              </a:buClr>
              <a:buSzPts val="12000"/>
              <a:buNone/>
              <a:defRPr sz="12000">
                <a:solidFill>
                  <a:schemeClr val="accent5"/>
                </a:solidFill>
              </a:defRPr>
            </a:lvl5pPr>
            <a:lvl6pPr lvl="5" rtl="0" algn="ctr">
              <a:spcBef>
                <a:spcPts val="0"/>
              </a:spcBef>
              <a:spcAft>
                <a:spcPts val="0"/>
              </a:spcAft>
              <a:buClr>
                <a:schemeClr val="accent5"/>
              </a:buClr>
              <a:buSzPts val="12000"/>
              <a:buNone/>
              <a:defRPr sz="12000">
                <a:solidFill>
                  <a:schemeClr val="accent5"/>
                </a:solidFill>
              </a:defRPr>
            </a:lvl6pPr>
            <a:lvl7pPr lvl="6" rtl="0" algn="ctr">
              <a:spcBef>
                <a:spcPts val="0"/>
              </a:spcBef>
              <a:spcAft>
                <a:spcPts val="0"/>
              </a:spcAft>
              <a:buClr>
                <a:schemeClr val="accent5"/>
              </a:buClr>
              <a:buSzPts val="12000"/>
              <a:buNone/>
              <a:defRPr sz="12000">
                <a:solidFill>
                  <a:schemeClr val="accent5"/>
                </a:solidFill>
              </a:defRPr>
            </a:lvl7pPr>
            <a:lvl8pPr lvl="7" rtl="0" algn="ctr">
              <a:spcBef>
                <a:spcPts val="0"/>
              </a:spcBef>
              <a:spcAft>
                <a:spcPts val="0"/>
              </a:spcAft>
              <a:buClr>
                <a:schemeClr val="accent5"/>
              </a:buClr>
              <a:buSzPts val="12000"/>
              <a:buNone/>
              <a:defRPr sz="12000">
                <a:solidFill>
                  <a:schemeClr val="accent5"/>
                </a:solidFill>
              </a:defRPr>
            </a:lvl8pPr>
            <a:lvl9pPr lvl="8" rtl="0" algn="ctr">
              <a:spcBef>
                <a:spcPts val="0"/>
              </a:spcBef>
              <a:spcAft>
                <a:spcPts val="0"/>
              </a:spcAft>
              <a:buClr>
                <a:schemeClr val="accent5"/>
              </a:buClr>
              <a:buSzPts val="12000"/>
              <a:buNone/>
              <a:defRPr sz="12000">
                <a:solidFill>
                  <a:schemeClr val="accent5"/>
                </a:solidFill>
              </a:defRPr>
            </a:lvl9pPr>
          </a:lstStyle>
          <a:p>
            <a:r>
              <a:t>xx%</a:t>
            </a:r>
          </a:p>
        </p:txBody>
      </p:sp>
      <p:sp>
        <p:nvSpPr>
          <p:cNvPr id="191" name="Google Shape;191;p51"/>
          <p:cNvSpPr txBox="1"/>
          <p:nvPr>
            <p:ph idx="5" type="subTitle"/>
          </p:nvPr>
        </p:nvSpPr>
        <p:spPr>
          <a:xfrm>
            <a:off x="1935263" y="3851692"/>
            <a:ext cx="2205900" cy="668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accent2"/>
              </a:buClr>
              <a:buSzPts val="1400"/>
              <a:buNone/>
              <a:defRPr sz="1400">
                <a:solidFill>
                  <a:schemeClr val="accent2"/>
                </a:solidFill>
              </a:defRPr>
            </a:lvl1pPr>
            <a:lvl2pPr lvl="1" rtl="0" algn="ctr">
              <a:lnSpc>
                <a:spcPct val="100000"/>
              </a:lnSpc>
              <a:spcBef>
                <a:spcPts val="0"/>
              </a:spcBef>
              <a:spcAft>
                <a:spcPts val="0"/>
              </a:spcAft>
              <a:buClr>
                <a:schemeClr val="accent2"/>
              </a:buClr>
              <a:buSzPts val="2100"/>
              <a:buNone/>
              <a:defRPr sz="2100">
                <a:solidFill>
                  <a:schemeClr val="accent2"/>
                </a:solidFill>
              </a:defRPr>
            </a:lvl2pPr>
            <a:lvl3pPr lvl="2" rtl="0" algn="ctr">
              <a:lnSpc>
                <a:spcPct val="100000"/>
              </a:lnSpc>
              <a:spcBef>
                <a:spcPts val="0"/>
              </a:spcBef>
              <a:spcAft>
                <a:spcPts val="0"/>
              </a:spcAft>
              <a:buClr>
                <a:schemeClr val="accent2"/>
              </a:buClr>
              <a:buSzPts val="2100"/>
              <a:buNone/>
              <a:defRPr sz="2100">
                <a:solidFill>
                  <a:schemeClr val="accent2"/>
                </a:solidFill>
              </a:defRPr>
            </a:lvl3pPr>
            <a:lvl4pPr lvl="3" rtl="0" algn="ctr">
              <a:lnSpc>
                <a:spcPct val="100000"/>
              </a:lnSpc>
              <a:spcBef>
                <a:spcPts val="0"/>
              </a:spcBef>
              <a:spcAft>
                <a:spcPts val="0"/>
              </a:spcAft>
              <a:buClr>
                <a:schemeClr val="accent2"/>
              </a:buClr>
              <a:buSzPts val="2100"/>
              <a:buNone/>
              <a:defRPr sz="2100">
                <a:solidFill>
                  <a:schemeClr val="accent2"/>
                </a:solidFill>
              </a:defRPr>
            </a:lvl4pPr>
            <a:lvl5pPr lvl="4" rtl="0" algn="ctr">
              <a:lnSpc>
                <a:spcPct val="100000"/>
              </a:lnSpc>
              <a:spcBef>
                <a:spcPts val="0"/>
              </a:spcBef>
              <a:spcAft>
                <a:spcPts val="0"/>
              </a:spcAft>
              <a:buClr>
                <a:schemeClr val="accent2"/>
              </a:buClr>
              <a:buSzPts val="2100"/>
              <a:buNone/>
              <a:defRPr sz="2100">
                <a:solidFill>
                  <a:schemeClr val="accent2"/>
                </a:solidFill>
              </a:defRPr>
            </a:lvl5pPr>
            <a:lvl6pPr lvl="5" rtl="0" algn="ctr">
              <a:lnSpc>
                <a:spcPct val="100000"/>
              </a:lnSpc>
              <a:spcBef>
                <a:spcPts val="0"/>
              </a:spcBef>
              <a:spcAft>
                <a:spcPts val="0"/>
              </a:spcAft>
              <a:buClr>
                <a:schemeClr val="accent2"/>
              </a:buClr>
              <a:buSzPts val="2100"/>
              <a:buNone/>
              <a:defRPr sz="2100">
                <a:solidFill>
                  <a:schemeClr val="accent2"/>
                </a:solidFill>
              </a:defRPr>
            </a:lvl6pPr>
            <a:lvl7pPr lvl="6" rtl="0" algn="ctr">
              <a:lnSpc>
                <a:spcPct val="100000"/>
              </a:lnSpc>
              <a:spcBef>
                <a:spcPts val="0"/>
              </a:spcBef>
              <a:spcAft>
                <a:spcPts val="0"/>
              </a:spcAft>
              <a:buClr>
                <a:schemeClr val="accent2"/>
              </a:buClr>
              <a:buSzPts val="2100"/>
              <a:buNone/>
              <a:defRPr sz="2100">
                <a:solidFill>
                  <a:schemeClr val="accent2"/>
                </a:solidFill>
              </a:defRPr>
            </a:lvl7pPr>
            <a:lvl8pPr lvl="7" rtl="0" algn="ctr">
              <a:lnSpc>
                <a:spcPct val="100000"/>
              </a:lnSpc>
              <a:spcBef>
                <a:spcPts val="0"/>
              </a:spcBef>
              <a:spcAft>
                <a:spcPts val="0"/>
              </a:spcAft>
              <a:buClr>
                <a:schemeClr val="accent2"/>
              </a:buClr>
              <a:buSzPts val="2100"/>
              <a:buNone/>
              <a:defRPr sz="2100">
                <a:solidFill>
                  <a:schemeClr val="accent2"/>
                </a:solidFill>
              </a:defRPr>
            </a:lvl8pPr>
            <a:lvl9pPr lvl="8" rtl="0" algn="ctr">
              <a:lnSpc>
                <a:spcPct val="100000"/>
              </a:lnSpc>
              <a:spcBef>
                <a:spcPts val="0"/>
              </a:spcBef>
              <a:spcAft>
                <a:spcPts val="0"/>
              </a:spcAft>
              <a:buClr>
                <a:schemeClr val="accent2"/>
              </a:buClr>
              <a:buSzPts val="2100"/>
              <a:buNone/>
              <a:defRPr sz="2100">
                <a:solidFill>
                  <a:schemeClr val="accent2"/>
                </a:solidFill>
              </a:defRPr>
            </a:lvl9pPr>
          </a:lstStyle>
          <a:p/>
        </p:txBody>
      </p:sp>
      <p:sp>
        <p:nvSpPr>
          <p:cNvPr id="192" name="Google Shape;192;p51"/>
          <p:cNvSpPr txBox="1"/>
          <p:nvPr>
            <p:ph idx="6" type="title"/>
          </p:nvPr>
        </p:nvSpPr>
        <p:spPr>
          <a:xfrm>
            <a:off x="5002838" y="1267567"/>
            <a:ext cx="2205900" cy="568200"/>
          </a:xfrm>
          <a:prstGeom prst="rect">
            <a:avLst/>
          </a:prstGeom>
        </p:spPr>
        <p:txBody>
          <a:bodyPr anchorCtr="0" anchor="b" bIns="91425" lIns="91425" spcFirstLastPara="1" rIns="91425" wrap="square" tIns="91425">
            <a:noAutofit/>
          </a:bodyPr>
          <a:lstStyle>
            <a:lvl1pPr lvl="0" rtl="0" algn="ctr">
              <a:spcBef>
                <a:spcPts val="0"/>
              </a:spcBef>
              <a:spcAft>
                <a:spcPts val="0"/>
              </a:spcAft>
              <a:buClr>
                <a:schemeClr val="accent2"/>
              </a:buClr>
              <a:buSzPts val="3000"/>
              <a:buNone/>
              <a:defRPr sz="3000">
                <a:solidFill>
                  <a:schemeClr val="accent2"/>
                </a:solidFill>
              </a:defRPr>
            </a:lvl1pPr>
            <a:lvl2pPr lvl="1" rtl="0" algn="ctr">
              <a:spcBef>
                <a:spcPts val="0"/>
              </a:spcBef>
              <a:spcAft>
                <a:spcPts val="0"/>
              </a:spcAft>
              <a:buClr>
                <a:schemeClr val="accent2"/>
              </a:buClr>
              <a:buSzPts val="4200"/>
              <a:buNone/>
              <a:defRPr sz="4200">
                <a:solidFill>
                  <a:schemeClr val="accent2"/>
                </a:solidFill>
              </a:defRPr>
            </a:lvl2pPr>
            <a:lvl3pPr lvl="2" rtl="0" algn="ctr">
              <a:spcBef>
                <a:spcPts val="0"/>
              </a:spcBef>
              <a:spcAft>
                <a:spcPts val="0"/>
              </a:spcAft>
              <a:buClr>
                <a:schemeClr val="accent2"/>
              </a:buClr>
              <a:buSzPts val="4200"/>
              <a:buNone/>
              <a:defRPr sz="4200">
                <a:solidFill>
                  <a:schemeClr val="accent2"/>
                </a:solidFill>
              </a:defRPr>
            </a:lvl3pPr>
            <a:lvl4pPr lvl="3" rtl="0" algn="ctr">
              <a:spcBef>
                <a:spcPts val="0"/>
              </a:spcBef>
              <a:spcAft>
                <a:spcPts val="0"/>
              </a:spcAft>
              <a:buClr>
                <a:schemeClr val="accent2"/>
              </a:buClr>
              <a:buSzPts val="4200"/>
              <a:buNone/>
              <a:defRPr sz="4200">
                <a:solidFill>
                  <a:schemeClr val="accent2"/>
                </a:solidFill>
              </a:defRPr>
            </a:lvl4pPr>
            <a:lvl5pPr lvl="4" rtl="0" algn="ctr">
              <a:spcBef>
                <a:spcPts val="0"/>
              </a:spcBef>
              <a:spcAft>
                <a:spcPts val="0"/>
              </a:spcAft>
              <a:buClr>
                <a:schemeClr val="accent2"/>
              </a:buClr>
              <a:buSzPts val="4200"/>
              <a:buNone/>
              <a:defRPr sz="4200">
                <a:solidFill>
                  <a:schemeClr val="accent2"/>
                </a:solidFill>
              </a:defRPr>
            </a:lvl5pPr>
            <a:lvl6pPr lvl="5" rtl="0" algn="ctr">
              <a:spcBef>
                <a:spcPts val="0"/>
              </a:spcBef>
              <a:spcAft>
                <a:spcPts val="0"/>
              </a:spcAft>
              <a:buClr>
                <a:schemeClr val="accent2"/>
              </a:buClr>
              <a:buSzPts val="4200"/>
              <a:buNone/>
              <a:defRPr sz="4200">
                <a:solidFill>
                  <a:schemeClr val="accent2"/>
                </a:solidFill>
              </a:defRPr>
            </a:lvl6pPr>
            <a:lvl7pPr lvl="6" rtl="0" algn="ctr">
              <a:spcBef>
                <a:spcPts val="0"/>
              </a:spcBef>
              <a:spcAft>
                <a:spcPts val="0"/>
              </a:spcAft>
              <a:buClr>
                <a:schemeClr val="accent2"/>
              </a:buClr>
              <a:buSzPts val="4200"/>
              <a:buNone/>
              <a:defRPr sz="4200">
                <a:solidFill>
                  <a:schemeClr val="accent2"/>
                </a:solidFill>
              </a:defRPr>
            </a:lvl7pPr>
            <a:lvl8pPr lvl="7" rtl="0" algn="ctr">
              <a:spcBef>
                <a:spcPts val="0"/>
              </a:spcBef>
              <a:spcAft>
                <a:spcPts val="0"/>
              </a:spcAft>
              <a:buClr>
                <a:schemeClr val="accent2"/>
              </a:buClr>
              <a:buSzPts val="4200"/>
              <a:buNone/>
              <a:defRPr sz="4200">
                <a:solidFill>
                  <a:schemeClr val="accent2"/>
                </a:solidFill>
              </a:defRPr>
            </a:lvl8pPr>
            <a:lvl9pPr lvl="8" rtl="0" algn="ctr">
              <a:spcBef>
                <a:spcPts val="0"/>
              </a:spcBef>
              <a:spcAft>
                <a:spcPts val="0"/>
              </a:spcAft>
              <a:buClr>
                <a:schemeClr val="accent2"/>
              </a:buClr>
              <a:buSzPts val="4200"/>
              <a:buNone/>
              <a:defRPr sz="4200">
                <a:solidFill>
                  <a:schemeClr val="accent2"/>
                </a:solidFill>
              </a:defRPr>
            </a:lvl9pPr>
          </a:lstStyle>
          <a:p/>
        </p:txBody>
      </p:sp>
      <p:sp>
        <p:nvSpPr>
          <p:cNvPr id="193" name="Google Shape;193;p51"/>
          <p:cNvSpPr txBox="1"/>
          <p:nvPr>
            <p:ph hasCustomPrompt="1" idx="7" type="title"/>
          </p:nvPr>
        </p:nvSpPr>
        <p:spPr>
          <a:xfrm>
            <a:off x="5405588" y="763667"/>
            <a:ext cx="1400400" cy="668400"/>
          </a:xfrm>
          <a:prstGeom prst="rect">
            <a:avLst/>
          </a:prstGeom>
        </p:spPr>
        <p:txBody>
          <a:bodyPr anchorCtr="0" anchor="b" bIns="91425" lIns="91425" spcFirstLastPara="1" rIns="91425" wrap="square" tIns="91425">
            <a:noAutofit/>
          </a:bodyPr>
          <a:lstStyle>
            <a:lvl1pPr lvl="0" rtl="0" algn="ctr">
              <a:spcBef>
                <a:spcPts val="0"/>
              </a:spcBef>
              <a:spcAft>
                <a:spcPts val="0"/>
              </a:spcAft>
              <a:buClr>
                <a:schemeClr val="accent5"/>
              </a:buClr>
              <a:buSzPts val="4800"/>
              <a:buNone/>
              <a:defRPr sz="4800">
                <a:solidFill>
                  <a:schemeClr val="accent5"/>
                </a:solidFill>
              </a:defRPr>
            </a:lvl1pPr>
            <a:lvl2pPr lvl="1" rtl="0" algn="ctr">
              <a:spcBef>
                <a:spcPts val="0"/>
              </a:spcBef>
              <a:spcAft>
                <a:spcPts val="0"/>
              </a:spcAft>
              <a:buClr>
                <a:schemeClr val="accent5"/>
              </a:buClr>
              <a:buSzPts val="12000"/>
              <a:buNone/>
              <a:defRPr sz="12000">
                <a:solidFill>
                  <a:schemeClr val="accent5"/>
                </a:solidFill>
              </a:defRPr>
            </a:lvl2pPr>
            <a:lvl3pPr lvl="2" rtl="0" algn="ctr">
              <a:spcBef>
                <a:spcPts val="0"/>
              </a:spcBef>
              <a:spcAft>
                <a:spcPts val="0"/>
              </a:spcAft>
              <a:buClr>
                <a:schemeClr val="accent5"/>
              </a:buClr>
              <a:buSzPts val="12000"/>
              <a:buNone/>
              <a:defRPr sz="12000">
                <a:solidFill>
                  <a:schemeClr val="accent5"/>
                </a:solidFill>
              </a:defRPr>
            </a:lvl3pPr>
            <a:lvl4pPr lvl="3" rtl="0" algn="ctr">
              <a:spcBef>
                <a:spcPts val="0"/>
              </a:spcBef>
              <a:spcAft>
                <a:spcPts val="0"/>
              </a:spcAft>
              <a:buClr>
                <a:schemeClr val="accent5"/>
              </a:buClr>
              <a:buSzPts val="12000"/>
              <a:buNone/>
              <a:defRPr sz="12000">
                <a:solidFill>
                  <a:schemeClr val="accent5"/>
                </a:solidFill>
              </a:defRPr>
            </a:lvl4pPr>
            <a:lvl5pPr lvl="4" rtl="0" algn="ctr">
              <a:spcBef>
                <a:spcPts val="0"/>
              </a:spcBef>
              <a:spcAft>
                <a:spcPts val="0"/>
              </a:spcAft>
              <a:buClr>
                <a:schemeClr val="accent5"/>
              </a:buClr>
              <a:buSzPts val="12000"/>
              <a:buNone/>
              <a:defRPr sz="12000">
                <a:solidFill>
                  <a:schemeClr val="accent5"/>
                </a:solidFill>
              </a:defRPr>
            </a:lvl5pPr>
            <a:lvl6pPr lvl="5" rtl="0" algn="ctr">
              <a:spcBef>
                <a:spcPts val="0"/>
              </a:spcBef>
              <a:spcAft>
                <a:spcPts val="0"/>
              </a:spcAft>
              <a:buClr>
                <a:schemeClr val="accent5"/>
              </a:buClr>
              <a:buSzPts val="12000"/>
              <a:buNone/>
              <a:defRPr sz="12000">
                <a:solidFill>
                  <a:schemeClr val="accent5"/>
                </a:solidFill>
              </a:defRPr>
            </a:lvl6pPr>
            <a:lvl7pPr lvl="6" rtl="0" algn="ctr">
              <a:spcBef>
                <a:spcPts val="0"/>
              </a:spcBef>
              <a:spcAft>
                <a:spcPts val="0"/>
              </a:spcAft>
              <a:buClr>
                <a:schemeClr val="accent5"/>
              </a:buClr>
              <a:buSzPts val="12000"/>
              <a:buNone/>
              <a:defRPr sz="12000">
                <a:solidFill>
                  <a:schemeClr val="accent5"/>
                </a:solidFill>
              </a:defRPr>
            </a:lvl7pPr>
            <a:lvl8pPr lvl="7" rtl="0" algn="ctr">
              <a:spcBef>
                <a:spcPts val="0"/>
              </a:spcBef>
              <a:spcAft>
                <a:spcPts val="0"/>
              </a:spcAft>
              <a:buClr>
                <a:schemeClr val="accent5"/>
              </a:buClr>
              <a:buSzPts val="12000"/>
              <a:buNone/>
              <a:defRPr sz="12000">
                <a:solidFill>
                  <a:schemeClr val="accent5"/>
                </a:solidFill>
              </a:defRPr>
            </a:lvl8pPr>
            <a:lvl9pPr lvl="8" rtl="0" algn="ctr">
              <a:spcBef>
                <a:spcPts val="0"/>
              </a:spcBef>
              <a:spcAft>
                <a:spcPts val="0"/>
              </a:spcAft>
              <a:buClr>
                <a:schemeClr val="accent5"/>
              </a:buClr>
              <a:buSzPts val="12000"/>
              <a:buNone/>
              <a:defRPr sz="12000">
                <a:solidFill>
                  <a:schemeClr val="accent5"/>
                </a:solidFill>
              </a:defRPr>
            </a:lvl9pPr>
          </a:lstStyle>
          <a:p>
            <a:r>
              <a:t>xx%</a:t>
            </a:r>
          </a:p>
        </p:txBody>
      </p:sp>
      <p:sp>
        <p:nvSpPr>
          <p:cNvPr id="194" name="Google Shape;194;p51"/>
          <p:cNvSpPr txBox="1"/>
          <p:nvPr>
            <p:ph idx="8" type="subTitle"/>
          </p:nvPr>
        </p:nvSpPr>
        <p:spPr>
          <a:xfrm>
            <a:off x="5002838" y="1785442"/>
            <a:ext cx="2205900" cy="668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accent2"/>
              </a:buClr>
              <a:buSzPts val="1400"/>
              <a:buNone/>
              <a:defRPr sz="1400">
                <a:solidFill>
                  <a:schemeClr val="accent2"/>
                </a:solidFill>
              </a:defRPr>
            </a:lvl1pPr>
            <a:lvl2pPr lvl="1" rtl="0" algn="ctr">
              <a:lnSpc>
                <a:spcPct val="100000"/>
              </a:lnSpc>
              <a:spcBef>
                <a:spcPts val="0"/>
              </a:spcBef>
              <a:spcAft>
                <a:spcPts val="0"/>
              </a:spcAft>
              <a:buClr>
                <a:schemeClr val="accent2"/>
              </a:buClr>
              <a:buSzPts val="2100"/>
              <a:buNone/>
              <a:defRPr sz="2100">
                <a:solidFill>
                  <a:schemeClr val="accent2"/>
                </a:solidFill>
              </a:defRPr>
            </a:lvl2pPr>
            <a:lvl3pPr lvl="2" rtl="0" algn="ctr">
              <a:lnSpc>
                <a:spcPct val="100000"/>
              </a:lnSpc>
              <a:spcBef>
                <a:spcPts val="0"/>
              </a:spcBef>
              <a:spcAft>
                <a:spcPts val="0"/>
              </a:spcAft>
              <a:buClr>
                <a:schemeClr val="accent2"/>
              </a:buClr>
              <a:buSzPts val="2100"/>
              <a:buNone/>
              <a:defRPr sz="2100">
                <a:solidFill>
                  <a:schemeClr val="accent2"/>
                </a:solidFill>
              </a:defRPr>
            </a:lvl3pPr>
            <a:lvl4pPr lvl="3" rtl="0" algn="ctr">
              <a:lnSpc>
                <a:spcPct val="100000"/>
              </a:lnSpc>
              <a:spcBef>
                <a:spcPts val="0"/>
              </a:spcBef>
              <a:spcAft>
                <a:spcPts val="0"/>
              </a:spcAft>
              <a:buClr>
                <a:schemeClr val="accent2"/>
              </a:buClr>
              <a:buSzPts val="2100"/>
              <a:buNone/>
              <a:defRPr sz="2100">
                <a:solidFill>
                  <a:schemeClr val="accent2"/>
                </a:solidFill>
              </a:defRPr>
            </a:lvl4pPr>
            <a:lvl5pPr lvl="4" rtl="0" algn="ctr">
              <a:lnSpc>
                <a:spcPct val="100000"/>
              </a:lnSpc>
              <a:spcBef>
                <a:spcPts val="0"/>
              </a:spcBef>
              <a:spcAft>
                <a:spcPts val="0"/>
              </a:spcAft>
              <a:buClr>
                <a:schemeClr val="accent2"/>
              </a:buClr>
              <a:buSzPts val="2100"/>
              <a:buNone/>
              <a:defRPr sz="2100">
                <a:solidFill>
                  <a:schemeClr val="accent2"/>
                </a:solidFill>
              </a:defRPr>
            </a:lvl5pPr>
            <a:lvl6pPr lvl="5" rtl="0" algn="ctr">
              <a:lnSpc>
                <a:spcPct val="100000"/>
              </a:lnSpc>
              <a:spcBef>
                <a:spcPts val="0"/>
              </a:spcBef>
              <a:spcAft>
                <a:spcPts val="0"/>
              </a:spcAft>
              <a:buClr>
                <a:schemeClr val="accent2"/>
              </a:buClr>
              <a:buSzPts val="2100"/>
              <a:buNone/>
              <a:defRPr sz="2100">
                <a:solidFill>
                  <a:schemeClr val="accent2"/>
                </a:solidFill>
              </a:defRPr>
            </a:lvl6pPr>
            <a:lvl7pPr lvl="6" rtl="0" algn="ctr">
              <a:lnSpc>
                <a:spcPct val="100000"/>
              </a:lnSpc>
              <a:spcBef>
                <a:spcPts val="0"/>
              </a:spcBef>
              <a:spcAft>
                <a:spcPts val="0"/>
              </a:spcAft>
              <a:buClr>
                <a:schemeClr val="accent2"/>
              </a:buClr>
              <a:buSzPts val="2100"/>
              <a:buNone/>
              <a:defRPr sz="2100">
                <a:solidFill>
                  <a:schemeClr val="accent2"/>
                </a:solidFill>
              </a:defRPr>
            </a:lvl7pPr>
            <a:lvl8pPr lvl="7" rtl="0" algn="ctr">
              <a:lnSpc>
                <a:spcPct val="100000"/>
              </a:lnSpc>
              <a:spcBef>
                <a:spcPts val="0"/>
              </a:spcBef>
              <a:spcAft>
                <a:spcPts val="0"/>
              </a:spcAft>
              <a:buClr>
                <a:schemeClr val="accent2"/>
              </a:buClr>
              <a:buSzPts val="2100"/>
              <a:buNone/>
              <a:defRPr sz="2100">
                <a:solidFill>
                  <a:schemeClr val="accent2"/>
                </a:solidFill>
              </a:defRPr>
            </a:lvl8pPr>
            <a:lvl9pPr lvl="8" rtl="0" algn="ctr">
              <a:lnSpc>
                <a:spcPct val="100000"/>
              </a:lnSpc>
              <a:spcBef>
                <a:spcPts val="0"/>
              </a:spcBef>
              <a:spcAft>
                <a:spcPts val="0"/>
              </a:spcAft>
              <a:buClr>
                <a:schemeClr val="accent2"/>
              </a:buClr>
              <a:buSzPts val="2100"/>
              <a:buNone/>
              <a:defRPr sz="2100">
                <a:solidFill>
                  <a:schemeClr val="accent2"/>
                </a:solidFill>
              </a:defRPr>
            </a:lvl9pPr>
          </a:lstStyle>
          <a:p/>
        </p:txBody>
      </p:sp>
      <p:sp>
        <p:nvSpPr>
          <p:cNvPr id="195" name="Google Shape;195;p51"/>
          <p:cNvSpPr txBox="1"/>
          <p:nvPr>
            <p:ph idx="9" type="title"/>
          </p:nvPr>
        </p:nvSpPr>
        <p:spPr>
          <a:xfrm>
            <a:off x="5002838" y="3333817"/>
            <a:ext cx="2205900" cy="568200"/>
          </a:xfrm>
          <a:prstGeom prst="rect">
            <a:avLst/>
          </a:prstGeom>
        </p:spPr>
        <p:txBody>
          <a:bodyPr anchorCtr="0" anchor="b" bIns="91425" lIns="91425" spcFirstLastPara="1" rIns="91425" wrap="square" tIns="91425">
            <a:noAutofit/>
          </a:bodyPr>
          <a:lstStyle>
            <a:lvl1pPr lvl="0" rtl="0" algn="ctr">
              <a:spcBef>
                <a:spcPts val="0"/>
              </a:spcBef>
              <a:spcAft>
                <a:spcPts val="0"/>
              </a:spcAft>
              <a:buClr>
                <a:schemeClr val="accent2"/>
              </a:buClr>
              <a:buSzPts val="3000"/>
              <a:buNone/>
              <a:defRPr sz="3000">
                <a:solidFill>
                  <a:schemeClr val="accent2"/>
                </a:solidFill>
              </a:defRPr>
            </a:lvl1pPr>
            <a:lvl2pPr lvl="1" rtl="0" algn="ctr">
              <a:spcBef>
                <a:spcPts val="0"/>
              </a:spcBef>
              <a:spcAft>
                <a:spcPts val="0"/>
              </a:spcAft>
              <a:buClr>
                <a:schemeClr val="accent2"/>
              </a:buClr>
              <a:buSzPts val="4200"/>
              <a:buNone/>
              <a:defRPr sz="4200">
                <a:solidFill>
                  <a:schemeClr val="accent2"/>
                </a:solidFill>
              </a:defRPr>
            </a:lvl2pPr>
            <a:lvl3pPr lvl="2" rtl="0" algn="ctr">
              <a:spcBef>
                <a:spcPts val="0"/>
              </a:spcBef>
              <a:spcAft>
                <a:spcPts val="0"/>
              </a:spcAft>
              <a:buClr>
                <a:schemeClr val="accent2"/>
              </a:buClr>
              <a:buSzPts val="4200"/>
              <a:buNone/>
              <a:defRPr sz="4200">
                <a:solidFill>
                  <a:schemeClr val="accent2"/>
                </a:solidFill>
              </a:defRPr>
            </a:lvl3pPr>
            <a:lvl4pPr lvl="3" rtl="0" algn="ctr">
              <a:spcBef>
                <a:spcPts val="0"/>
              </a:spcBef>
              <a:spcAft>
                <a:spcPts val="0"/>
              </a:spcAft>
              <a:buClr>
                <a:schemeClr val="accent2"/>
              </a:buClr>
              <a:buSzPts val="4200"/>
              <a:buNone/>
              <a:defRPr sz="4200">
                <a:solidFill>
                  <a:schemeClr val="accent2"/>
                </a:solidFill>
              </a:defRPr>
            </a:lvl4pPr>
            <a:lvl5pPr lvl="4" rtl="0" algn="ctr">
              <a:spcBef>
                <a:spcPts val="0"/>
              </a:spcBef>
              <a:spcAft>
                <a:spcPts val="0"/>
              </a:spcAft>
              <a:buClr>
                <a:schemeClr val="accent2"/>
              </a:buClr>
              <a:buSzPts val="4200"/>
              <a:buNone/>
              <a:defRPr sz="4200">
                <a:solidFill>
                  <a:schemeClr val="accent2"/>
                </a:solidFill>
              </a:defRPr>
            </a:lvl5pPr>
            <a:lvl6pPr lvl="5" rtl="0" algn="ctr">
              <a:spcBef>
                <a:spcPts val="0"/>
              </a:spcBef>
              <a:spcAft>
                <a:spcPts val="0"/>
              </a:spcAft>
              <a:buClr>
                <a:schemeClr val="accent2"/>
              </a:buClr>
              <a:buSzPts val="4200"/>
              <a:buNone/>
              <a:defRPr sz="4200">
                <a:solidFill>
                  <a:schemeClr val="accent2"/>
                </a:solidFill>
              </a:defRPr>
            </a:lvl6pPr>
            <a:lvl7pPr lvl="6" rtl="0" algn="ctr">
              <a:spcBef>
                <a:spcPts val="0"/>
              </a:spcBef>
              <a:spcAft>
                <a:spcPts val="0"/>
              </a:spcAft>
              <a:buClr>
                <a:schemeClr val="accent2"/>
              </a:buClr>
              <a:buSzPts val="4200"/>
              <a:buNone/>
              <a:defRPr sz="4200">
                <a:solidFill>
                  <a:schemeClr val="accent2"/>
                </a:solidFill>
              </a:defRPr>
            </a:lvl7pPr>
            <a:lvl8pPr lvl="7" rtl="0" algn="ctr">
              <a:spcBef>
                <a:spcPts val="0"/>
              </a:spcBef>
              <a:spcAft>
                <a:spcPts val="0"/>
              </a:spcAft>
              <a:buClr>
                <a:schemeClr val="accent2"/>
              </a:buClr>
              <a:buSzPts val="4200"/>
              <a:buNone/>
              <a:defRPr sz="4200">
                <a:solidFill>
                  <a:schemeClr val="accent2"/>
                </a:solidFill>
              </a:defRPr>
            </a:lvl8pPr>
            <a:lvl9pPr lvl="8" rtl="0" algn="ctr">
              <a:spcBef>
                <a:spcPts val="0"/>
              </a:spcBef>
              <a:spcAft>
                <a:spcPts val="0"/>
              </a:spcAft>
              <a:buClr>
                <a:schemeClr val="accent2"/>
              </a:buClr>
              <a:buSzPts val="4200"/>
              <a:buNone/>
              <a:defRPr sz="4200">
                <a:solidFill>
                  <a:schemeClr val="accent2"/>
                </a:solidFill>
              </a:defRPr>
            </a:lvl9pPr>
          </a:lstStyle>
          <a:p/>
        </p:txBody>
      </p:sp>
      <p:sp>
        <p:nvSpPr>
          <p:cNvPr id="196" name="Google Shape;196;p51"/>
          <p:cNvSpPr txBox="1"/>
          <p:nvPr>
            <p:ph hasCustomPrompt="1" idx="13" type="title"/>
          </p:nvPr>
        </p:nvSpPr>
        <p:spPr>
          <a:xfrm>
            <a:off x="5405588" y="2829917"/>
            <a:ext cx="1400400" cy="668400"/>
          </a:xfrm>
          <a:prstGeom prst="rect">
            <a:avLst/>
          </a:prstGeom>
        </p:spPr>
        <p:txBody>
          <a:bodyPr anchorCtr="0" anchor="b" bIns="91425" lIns="91425" spcFirstLastPara="1" rIns="91425" wrap="square" tIns="91425">
            <a:noAutofit/>
          </a:bodyPr>
          <a:lstStyle>
            <a:lvl1pPr lvl="0" rtl="0" algn="ctr">
              <a:spcBef>
                <a:spcPts val="0"/>
              </a:spcBef>
              <a:spcAft>
                <a:spcPts val="0"/>
              </a:spcAft>
              <a:buClr>
                <a:schemeClr val="accent5"/>
              </a:buClr>
              <a:buSzPts val="4800"/>
              <a:buNone/>
              <a:defRPr sz="4800">
                <a:solidFill>
                  <a:schemeClr val="accent5"/>
                </a:solidFill>
              </a:defRPr>
            </a:lvl1pPr>
            <a:lvl2pPr lvl="1" rtl="0" algn="ctr">
              <a:spcBef>
                <a:spcPts val="0"/>
              </a:spcBef>
              <a:spcAft>
                <a:spcPts val="0"/>
              </a:spcAft>
              <a:buClr>
                <a:schemeClr val="accent5"/>
              </a:buClr>
              <a:buSzPts val="12000"/>
              <a:buNone/>
              <a:defRPr sz="12000">
                <a:solidFill>
                  <a:schemeClr val="accent5"/>
                </a:solidFill>
              </a:defRPr>
            </a:lvl2pPr>
            <a:lvl3pPr lvl="2" rtl="0" algn="ctr">
              <a:spcBef>
                <a:spcPts val="0"/>
              </a:spcBef>
              <a:spcAft>
                <a:spcPts val="0"/>
              </a:spcAft>
              <a:buClr>
                <a:schemeClr val="accent5"/>
              </a:buClr>
              <a:buSzPts val="12000"/>
              <a:buNone/>
              <a:defRPr sz="12000">
                <a:solidFill>
                  <a:schemeClr val="accent5"/>
                </a:solidFill>
              </a:defRPr>
            </a:lvl3pPr>
            <a:lvl4pPr lvl="3" rtl="0" algn="ctr">
              <a:spcBef>
                <a:spcPts val="0"/>
              </a:spcBef>
              <a:spcAft>
                <a:spcPts val="0"/>
              </a:spcAft>
              <a:buClr>
                <a:schemeClr val="accent5"/>
              </a:buClr>
              <a:buSzPts val="12000"/>
              <a:buNone/>
              <a:defRPr sz="12000">
                <a:solidFill>
                  <a:schemeClr val="accent5"/>
                </a:solidFill>
              </a:defRPr>
            </a:lvl4pPr>
            <a:lvl5pPr lvl="4" rtl="0" algn="ctr">
              <a:spcBef>
                <a:spcPts val="0"/>
              </a:spcBef>
              <a:spcAft>
                <a:spcPts val="0"/>
              </a:spcAft>
              <a:buClr>
                <a:schemeClr val="accent5"/>
              </a:buClr>
              <a:buSzPts val="12000"/>
              <a:buNone/>
              <a:defRPr sz="12000">
                <a:solidFill>
                  <a:schemeClr val="accent5"/>
                </a:solidFill>
              </a:defRPr>
            </a:lvl5pPr>
            <a:lvl6pPr lvl="5" rtl="0" algn="ctr">
              <a:spcBef>
                <a:spcPts val="0"/>
              </a:spcBef>
              <a:spcAft>
                <a:spcPts val="0"/>
              </a:spcAft>
              <a:buClr>
                <a:schemeClr val="accent5"/>
              </a:buClr>
              <a:buSzPts val="12000"/>
              <a:buNone/>
              <a:defRPr sz="12000">
                <a:solidFill>
                  <a:schemeClr val="accent5"/>
                </a:solidFill>
              </a:defRPr>
            </a:lvl6pPr>
            <a:lvl7pPr lvl="6" rtl="0" algn="ctr">
              <a:spcBef>
                <a:spcPts val="0"/>
              </a:spcBef>
              <a:spcAft>
                <a:spcPts val="0"/>
              </a:spcAft>
              <a:buClr>
                <a:schemeClr val="accent5"/>
              </a:buClr>
              <a:buSzPts val="12000"/>
              <a:buNone/>
              <a:defRPr sz="12000">
                <a:solidFill>
                  <a:schemeClr val="accent5"/>
                </a:solidFill>
              </a:defRPr>
            </a:lvl7pPr>
            <a:lvl8pPr lvl="7" rtl="0" algn="ctr">
              <a:spcBef>
                <a:spcPts val="0"/>
              </a:spcBef>
              <a:spcAft>
                <a:spcPts val="0"/>
              </a:spcAft>
              <a:buClr>
                <a:schemeClr val="accent5"/>
              </a:buClr>
              <a:buSzPts val="12000"/>
              <a:buNone/>
              <a:defRPr sz="12000">
                <a:solidFill>
                  <a:schemeClr val="accent5"/>
                </a:solidFill>
              </a:defRPr>
            </a:lvl8pPr>
            <a:lvl9pPr lvl="8" rtl="0" algn="ctr">
              <a:spcBef>
                <a:spcPts val="0"/>
              </a:spcBef>
              <a:spcAft>
                <a:spcPts val="0"/>
              </a:spcAft>
              <a:buClr>
                <a:schemeClr val="accent5"/>
              </a:buClr>
              <a:buSzPts val="12000"/>
              <a:buNone/>
              <a:defRPr sz="12000">
                <a:solidFill>
                  <a:schemeClr val="accent5"/>
                </a:solidFill>
              </a:defRPr>
            </a:lvl9pPr>
          </a:lstStyle>
          <a:p>
            <a:r>
              <a:t>xx%</a:t>
            </a:r>
          </a:p>
        </p:txBody>
      </p:sp>
      <p:sp>
        <p:nvSpPr>
          <p:cNvPr id="197" name="Google Shape;197;p51"/>
          <p:cNvSpPr txBox="1"/>
          <p:nvPr>
            <p:ph idx="14" type="subTitle"/>
          </p:nvPr>
        </p:nvSpPr>
        <p:spPr>
          <a:xfrm>
            <a:off x="5002838" y="3851692"/>
            <a:ext cx="2205900" cy="668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accent2"/>
              </a:buClr>
              <a:buSzPts val="1400"/>
              <a:buNone/>
              <a:defRPr sz="1400">
                <a:solidFill>
                  <a:schemeClr val="accent2"/>
                </a:solidFill>
              </a:defRPr>
            </a:lvl1pPr>
            <a:lvl2pPr lvl="1" rtl="0" algn="ctr">
              <a:lnSpc>
                <a:spcPct val="100000"/>
              </a:lnSpc>
              <a:spcBef>
                <a:spcPts val="0"/>
              </a:spcBef>
              <a:spcAft>
                <a:spcPts val="0"/>
              </a:spcAft>
              <a:buClr>
                <a:schemeClr val="accent2"/>
              </a:buClr>
              <a:buSzPts val="2100"/>
              <a:buNone/>
              <a:defRPr sz="2100">
                <a:solidFill>
                  <a:schemeClr val="accent2"/>
                </a:solidFill>
              </a:defRPr>
            </a:lvl2pPr>
            <a:lvl3pPr lvl="2" rtl="0" algn="ctr">
              <a:lnSpc>
                <a:spcPct val="100000"/>
              </a:lnSpc>
              <a:spcBef>
                <a:spcPts val="0"/>
              </a:spcBef>
              <a:spcAft>
                <a:spcPts val="0"/>
              </a:spcAft>
              <a:buClr>
                <a:schemeClr val="accent2"/>
              </a:buClr>
              <a:buSzPts val="2100"/>
              <a:buNone/>
              <a:defRPr sz="2100">
                <a:solidFill>
                  <a:schemeClr val="accent2"/>
                </a:solidFill>
              </a:defRPr>
            </a:lvl3pPr>
            <a:lvl4pPr lvl="3" rtl="0" algn="ctr">
              <a:lnSpc>
                <a:spcPct val="100000"/>
              </a:lnSpc>
              <a:spcBef>
                <a:spcPts val="0"/>
              </a:spcBef>
              <a:spcAft>
                <a:spcPts val="0"/>
              </a:spcAft>
              <a:buClr>
                <a:schemeClr val="accent2"/>
              </a:buClr>
              <a:buSzPts val="2100"/>
              <a:buNone/>
              <a:defRPr sz="2100">
                <a:solidFill>
                  <a:schemeClr val="accent2"/>
                </a:solidFill>
              </a:defRPr>
            </a:lvl4pPr>
            <a:lvl5pPr lvl="4" rtl="0" algn="ctr">
              <a:lnSpc>
                <a:spcPct val="100000"/>
              </a:lnSpc>
              <a:spcBef>
                <a:spcPts val="0"/>
              </a:spcBef>
              <a:spcAft>
                <a:spcPts val="0"/>
              </a:spcAft>
              <a:buClr>
                <a:schemeClr val="accent2"/>
              </a:buClr>
              <a:buSzPts val="2100"/>
              <a:buNone/>
              <a:defRPr sz="2100">
                <a:solidFill>
                  <a:schemeClr val="accent2"/>
                </a:solidFill>
              </a:defRPr>
            </a:lvl5pPr>
            <a:lvl6pPr lvl="5" rtl="0" algn="ctr">
              <a:lnSpc>
                <a:spcPct val="100000"/>
              </a:lnSpc>
              <a:spcBef>
                <a:spcPts val="0"/>
              </a:spcBef>
              <a:spcAft>
                <a:spcPts val="0"/>
              </a:spcAft>
              <a:buClr>
                <a:schemeClr val="accent2"/>
              </a:buClr>
              <a:buSzPts val="2100"/>
              <a:buNone/>
              <a:defRPr sz="2100">
                <a:solidFill>
                  <a:schemeClr val="accent2"/>
                </a:solidFill>
              </a:defRPr>
            </a:lvl6pPr>
            <a:lvl7pPr lvl="6" rtl="0" algn="ctr">
              <a:lnSpc>
                <a:spcPct val="100000"/>
              </a:lnSpc>
              <a:spcBef>
                <a:spcPts val="0"/>
              </a:spcBef>
              <a:spcAft>
                <a:spcPts val="0"/>
              </a:spcAft>
              <a:buClr>
                <a:schemeClr val="accent2"/>
              </a:buClr>
              <a:buSzPts val="2100"/>
              <a:buNone/>
              <a:defRPr sz="2100">
                <a:solidFill>
                  <a:schemeClr val="accent2"/>
                </a:solidFill>
              </a:defRPr>
            </a:lvl7pPr>
            <a:lvl8pPr lvl="7" rtl="0" algn="ctr">
              <a:lnSpc>
                <a:spcPct val="100000"/>
              </a:lnSpc>
              <a:spcBef>
                <a:spcPts val="0"/>
              </a:spcBef>
              <a:spcAft>
                <a:spcPts val="0"/>
              </a:spcAft>
              <a:buClr>
                <a:schemeClr val="accent2"/>
              </a:buClr>
              <a:buSzPts val="2100"/>
              <a:buNone/>
              <a:defRPr sz="2100">
                <a:solidFill>
                  <a:schemeClr val="accent2"/>
                </a:solidFill>
              </a:defRPr>
            </a:lvl8pPr>
            <a:lvl9pPr lvl="8" rtl="0" algn="ctr">
              <a:lnSpc>
                <a:spcPct val="100000"/>
              </a:lnSpc>
              <a:spcBef>
                <a:spcPts val="0"/>
              </a:spcBef>
              <a:spcAft>
                <a:spcPts val="0"/>
              </a:spcAft>
              <a:buClr>
                <a:schemeClr val="accent2"/>
              </a:buClr>
              <a:buSzPts val="2100"/>
              <a:buNone/>
              <a:defRPr sz="2100">
                <a:solidFill>
                  <a:schemeClr val="accent2"/>
                </a:solidFill>
              </a:defRPr>
            </a:lvl9pPr>
          </a:lstStyle>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hree Columns">
  <p:cSld name="BIG_NUMBER_1_1">
    <p:spTree>
      <p:nvGrpSpPr>
        <p:cNvPr id="198" name="Shape 198"/>
        <p:cNvGrpSpPr/>
        <p:nvPr/>
      </p:nvGrpSpPr>
      <p:grpSpPr>
        <a:xfrm>
          <a:off x="0" y="0"/>
          <a:ext cx="0" cy="0"/>
          <a:chOff x="0" y="0"/>
          <a:chExt cx="0" cy="0"/>
        </a:xfrm>
      </p:grpSpPr>
      <p:sp>
        <p:nvSpPr>
          <p:cNvPr id="199" name="Google Shape;199;p52"/>
          <p:cNvSpPr txBox="1"/>
          <p:nvPr>
            <p:ph type="title"/>
          </p:nvPr>
        </p:nvSpPr>
        <p:spPr>
          <a:xfrm>
            <a:off x="934581" y="3102850"/>
            <a:ext cx="2075700" cy="568200"/>
          </a:xfrm>
          <a:prstGeom prst="rect">
            <a:avLst/>
          </a:prstGeom>
        </p:spPr>
        <p:txBody>
          <a:bodyPr anchorCtr="0" anchor="b" bIns="91425" lIns="91425" spcFirstLastPara="1" rIns="91425" wrap="square" tIns="91425">
            <a:noAutofit/>
          </a:bodyPr>
          <a:lstStyle>
            <a:lvl1pPr lvl="0" rtl="0" algn="ctr">
              <a:spcBef>
                <a:spcPts val="0"/>
              </a:spcBef>
              <a:spcAft>
                <a:spcPts val="0"/>
              </a:spcAft>
              <a:buClr>
                <a:schemeClr val="accent4"/>
              </a:buClr>
              <a:buSzPts val="2400"/>
              <a:buNone/>
              <a:defRPr sz="2400">
                <a:solidFill>
                  <a:schemeClr val="accent4"/>
                </a:solidFill>
              </a:defRPr>
            </a:lvl1pPr>
            <a:lvl2pPr lvl="1" rtl="0" algn="ctr">
              <a:spcBef>
                <a:spcPts val="0"/>
              </a:spcBef>
              <a:spcAft>
                <a:spcPts val="0"/>
              </a:spcAft>
              <a:buClr>
                <a:schemeClr val="accent4"/>
              </a:buClr>
              <a:buSzPts val="2400"/>
              <a:buNone/>
              <a:defRPr sz="2400">
                <a:solidFill>
                  <a:schemeClr val="accent4"/>
                </a:solidFill>
              </a:defRPr>
            </a:lvl2pPr>
            <a:lvl3pPr lvl="2" rtl="0" algn="ctr">
              <a:spcBef>
                <a:spcPts val="0"/>
              </a:spcBef>
              <a:spcAft>
                <a:spcPts val="0"/>
              </a:spcAft>
              <a:buClr>
                <a:schemeClr val="accent4"/>
              </a:buClr>
              <a:buSzPts val="2400"/>
              <a:buNone/>
              <a:defRPr sz="2400">
                <a:solidFill>
                  <a:schemeClr val="accent4"/>
                </a:solidFill>
              </a:defRPr>
            </a:lvl3pPr>
            <a:lvl4pPr lvl="3" rtl="0" algn="ctr">
              <a:spcBef>
                <a:spcPts val="0"/>
              </a:spcBef>
              <a:spcAft>
                <a:spcPts val="0"/>
              </a:spcAft>
              <a:buClr>
                <a:schemeClr val="accent4"/>
              </a:buClr>
              <a:buSzPts val="2400"/>
              <a:buNone/>
              <a:defRPr sz="2400">
                <a:solidFill>
                  <a:schemeClr val="accent4"/>
                </a:solidFill>
              </a:defRPr>
            </a:lvl4pPr>
            <a:lvl5pPr lvl="4" rtl="0" algn="ctr">
              <a:spcBef>
                <a:spcPts val="0"/>
              </a:spcBef>
              <a:spcAft>
                <a:spcPts val="0"/>
              </a:spcAft>
              <a:buClr>
                <a:schemeClr val="accent4"/>
              </a:buClr>
              <a:buSzPts val="2400"/>
              <a:buNone/>
              <a:defRPr sz="2400">
                <a:solidFill>
                  <a:schemeClr val="accent4"/>
                </a:solidFill>
              </a:defRPr>
            </a:lvl5pPr>
            <a:lvl6pPr lvl="5" rtl="0" algn="ctr">
              <a:spcBef>
                <a:spcPts val="0"/>
              </a:spcBef>
              <a:spcAft>
                <a:spcPts val="0"/>
              </a:spcAft>
              <a:buClr>
                <a:schemeClr val="accent4"/>
              </a:buClr>
              <a:buSzPts val="2400"/>
              <a:buNone/>
              <a:defRPr sz="2400">
                <a:solidFill>
                  <a:schemeClr val="accent4"/>
                </a:solidFill>
              </a:defRPr>
            </a:lvl6pPr>
            <a:lvl7pPr lvl="6" rtl="0" algn="ctr">
              <a:spcBef>
                <a:spcPts val="0"/>
              </a:spcBef>
              <a:spcAft>
                <a:spcPts val="0"/>
              </a:spcAft>
              <a:buClr>
                <a:schemeClr val="accent4"/>
              </a:buClr>
              <a:buSzPts val="2400"/>
              <a:buNone/>
              <a:defRPr sz="2400">
                <a:solidFill>
                  <a:schemeClr val="accent4"/>
                </a:solidFill>
              </a:defRPr>
            </a:lvl7pPr>
            <a:lvl8pPr lvl="7" rtl="0" algn="ctr">
              <a:spcBef>
                <a:spcPts val="0"/>
              </a:spcBef>
              <a:spcAft>
                <a:spcPts val="0"/>
              </a:spcAft>
              <a:buClr>
                <a:schemeClr val="accent4"/>
              </a:buClr>
              <a:buSzPts val="2400"/>
              <a:buNone/>
              <a:defRPr sz="2400">
                <a:solidFill>
                  <a:schemeClr val="accent4"/>
                </a:solidFill>
              </a:defRPr>
            </a:lvl8pPr>
            <a:lvl9pPr lvl="8" rtl="0" algn="ctr">
              <a:spcBef>
                <a:spcPts val="0"/>
              </a:spcBef>
              <a:spcAft>
                <a:spcPts val="0"/>
              </a:spcAft>
              <a:buClr>
                <a:schemeClr val="accent4"/>
              </a:buClr>
              <a:buSzPts val="2400"/>
              <a:buNone/>
              <a:defRPr sz="2400">
                <a:solidFill>
                  <a:schemeClr val="accent4"/>
                </a:solidFill>
              </a:defRPr>
            </a:lvl9pPr>
          </a:lstStyle>
          <a:p/>
        </p:txBody>
      </p:sp>
      <p:sp>
        <p:nvSpPr>
          <p:cNvPr id="200" name="Google Shape;200;p52"/>
          <p:cNvSpPr txBox="1"/>
          <p:nvPr>
            <p:ph idx="1" type="subTitle"/>
          </p:nvPr>
        </p:nvSpPr>
        <p:spPr>
          <a:xfrm>
            <a:off x="934581" y="3620725"/>
            <a:ext cx="2075700" cy="668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accent2"/>
              </a:buClr>
              <a:buSzPts val="1400"/>
              <a:buNone/>
              <a:defRPr sz="1400">
                <a:solidFill>
                  <a:schemeClr val="accent2"/>
                </a:solidFill>
              </a:defRPr>
            </a:lvl1pPr>
            <a:lvl2pPr lvl="1" rtl="0" algn="ctr">
              <a:lnSpc>
                <a:spcPct val="100000"/>
              </a:lnSpc>
              <a:spcBef>
                <a:spcPts val="0"/>
              </a:spcBef>
              <a:spcAft>
                <a:spcPts val="0"/>
              </a:spcAft>
              <a:buClr>
                <a:schemeClr val="accent2"/>
              </a:buClr>
              <a:buSzPts val="2100"/>
              <a:buNone/>
              <a:defRPr sz="2100">
                <a:solidFill>
                  <a:schemeClr val="accent2"/>
                </a:solidFill>
              </a:defRPr>
            </a:lvl2pPr>
            <a:lvl3pPr lvl="2" rtl="0" algn="ctr">
              <a:lnSpc>
                <a:spcPct val="100000"/>
              </a:lnSpc>
              <a:spcBef>
                <a:spcPts val="0"/>
              </a:spcBef>
              <a:spcAft>
                <a:spcPts val="0"/>
              </a:spcAft>
              <a:buClr>
                <a:schemeClr val="accent2"/>
              </a:buClr>
              <a:buSzPts val="2100"/>
              <a:buNone/>
              <a:defRPr sz="2100">
                <a:solidFill>
                  <a:schemeClr val="accent2"/>
                </a:solidFill>
              </a:defRPr>
            </a:lvl3pPr>
            <a:lvl4pPr lvl="3" rtl="0" algn="ctr">
              <a:lnSpc>
                <a:spcPct val="100000"/>
              </a:lnSpc>
              <a:spcBef>
                <a:spcPts val="0"/>
              </a:spcBef>
              <a:spcAft>
                <a:spcPts val="0"/>
              </a:spcAft>
              <a:buClr>
                <a:schemeClr val="accent2"/>
              </a:buClr>
              <a:buSzPts val="2100"/>
              <a:buNone/>
              <a:defRPr sz="2100">
                <a:solidFill>
                  <a:schemeClr val="accent2"/>
                </a:solidFill>
              </a:defRPr>
            </a:lvl4pPr>
            <a:lvl5pPr lvl="4" rtl="0" algn="ctr">
              <a:lnSpc>
                <a:spcPct val="100000"/>
              </a:lnSpc>
              <a:spcBef>
                <a:spcPts val="0"/>
              </a:spcBef>
              <a:spcAft>
                <a:spcPts val="0"/>
              </a:spcAft>
              <a:buClr>
                <a:schemeClr val="accent2"/>
              </a:buClr>
              <a:buSzPts val="2100"/>
              <a:buNone/>
              <a:defRPr sz="2100">
                <a:solidFill>
                  <a:schemeClr val="accent2"/>
                </a:solidFill>
              </a:defRPr>
            </a:lvl5pPr>
            <a:lvl6pPr lvl="5" rtl="0" algn="ctr">
              <a:lnSpc>
                <a:spcPct val="100000"/>
              </a:lnSpc>
              <a:spcBef>
                <a:spcPts val="0"/>
              </a:spcBef>
              <a:spcAft>
                <a:spcPts val="0"/>
              </a:spcAft>
              <a:buClr>
                <a:schemeClr val="accent2"/>
              </a:buClr>
              <a:buSzPts val="2100"/>
              <a:buNone/>
              <a:defRPr sz="2100">
                <a:solidFill>
                  <a:schemeClr val="accent2"/>
                </a:solidFill>
              </a:defRPr>
            </a:lvl6pPr>
            <a:lvl7pPr lvl="6" rtl="0" algn="ctr">
              <a:lnSpc>
                <a:spcPct val="100000"/>
              </a:lnSpc>
              <a:spcBef>
                <a:spcPts val="0"/>
              </a:spcBef>
              <a:spcAft>
                <a:spcPts val="0"/>
              </a:spcAft>
              <a:buClr>
                <a:schemeClr val="accent2"/>
              </a:buClr>
              <a:buSzPts val="2100"/>
              <a:buNone/>
              <a:defRPr sz="2100">
                <a:solidFill>
                  <a:schemeClr val="accent2"/>
                </a:solidFill>
              </a:defRPr>
            </a:lvl7pPr>
            <a:lvl8pPr lvl="7" rtl="0" algn="ctr">
              <a:lnSpc>
                <a:spcPct val="100000"/>
              </a:lnSpc>
              <a:spcBef>
                <a:spcPts val="0"/>
              </a:spcBef>
              <a:spcAft>
                <a:spcPts val="0"/>
              </a:spcAft>
              <a:buClr>
                <a:schemeClr val="accent2"/>
              </a:buClr>
              <a:buSzPts val="2100"/>
              <a:buNone/>
              <a:defRPr sz="2100">
                <a:solidFill>
                  <a:schemeClr val="accent2"/>
                </a:solidFill>
              </a:defRPr>
            </a:lvl8pPr>
            <a:lvl9pPr lvl="8" rtl="0" algn="ctr">
              <a:lnSpc>
                <a:spcPct val="100000"/>
              </a:lnSpc>
              <a:spcBef>
                <a:spcPts val="0"/>
              </a:spcBef>
              <a:spcAft>
                <a:spcPts val="0"/>
              </a:spcAft>
              <a:buClr>
                <a:schemeClr val="accent2"/>
              </a:buClr>
              <a:buSzPts val="2100"/>
              <a:buNone/>
              <a:defRPr sz="2100">
                <a:solidFill>
                  <a:schemeClr val="accent2"/>
                </a:solidFill>
              </a:defRPr>
            </a:lvl9pPr>
          </a:lstStyle>
          <a:p/>
        </p:txBody>
      </p:sp>
      <p:sp>
        <p:nvSpPr>
          <p:cNvPr id="201" name="Google Shape;201;p52"/>
          <p:cNvSpPr txBox="1"/>
          <p:nvPr>
            <p:ph idx="2" type="title"/>
          </p:nvPr>
        </p:nvSpPr>
        <p:spPr>
          <a:xfrm>
            <a:off x="3534144" y="3102850"/>
            <a:ext cx="2075700" cy="568200"/>
          </a:xfrm>
          <a:prstGeom prst="rect">
            <a:avLst/>
          </a:prstGeom>
        </p:spPr>
        <p:txBody>
          <a:bodyPr anchorCtr="0" anchor="b" bIns="91425" lIns="91425" spcFirstLastPara="1" rIns="91425" wrap="square" tIns="91425">
            <a:noAutofit/>
          </a:bodyPr>
          <a:lstStyle>
            <a:lvl1pPr lvl="0" rtl="0" algn="ctr">
              <a:spcBef>
                <a:spcPts val="0"/>
              </a:spcBef>
              <a:spcAft>
                <a:spcPts val="0"/>
              </a:spcAft>
              <a:buClr>
                <a:schemeClr val="accent4"/>
              </a:buClr>
              <a:buSzPts val="2400"/>
              <a:buNone/>
              <a:defRPr sz="2400">
                <a:solidFill>
                  <a:schemeClr val="accent4"/>
                </a:solidFill>
              </a:defRPr>
            </a:lvl1pPr>
            <a:lvl2pPr lvl="1" rtl="0" algn="ctr">
              <a:spcBef>
                <a:spcPts val="0"/>
              </a:spcBef>
              <a:spcAft>
                <a:spcPts val="0"/>
              </a:spcAft>
              <a:buClr>
                <a:schemeClr val="accent4"/>
              </a:buClr>
              <a:buSzPts val="2400"/>
              <a:buNone/>
              <a:defRPr sz="2400">
                <a:solidFill>
                  <a:schemeClr val="accent4"/>
                </a:solidFill>
              </a:defRPr>
            </a:lvl2pPr>
            <a:lvl3pPr lvl="2" rtl="0" algn="ctr">
              <a:spcBef>
                <a:spcPts val="0"/>
              </a:spcBef>
              <a:spcAft>
                <a:spcPts val="0"/>
              </a:spcAft>
              <a:buClr>
                <a:schemeClr val="accent4"/>
              </a:buClr>
              <a:buSzPts val="2400"/>
              <a:buNone/>
              <a:defRPr sz="2400">
                <a:solidFill>
                  <a:schemeClr val="accent4"/>
                </a:solidFill>
              </a:defRPr>
            </a:lvl3pPr>
            <a:lvl4pPr lvl="3" rtl="0" algn="ctr">
              <a:spcBef>
                <a:spcPts val="0"/>
              </a:spcBef>
              <a:spcAft>
                <a:spcPts val="0"/>
              </a:spcAft>
              <a:buClr>
                <a:schemeClr val="accent4"/>
              </a:buClr>
              <a:buSzPts val="2400"/>
              <a:buNone/>
              <a:defRPr sz="2400">
                <a:solidFill>
                  <a:schemeClr val="accent4"/>
                </a:solidFill>
              </a:defRPr>
            </a:lvl4pPr>
            <a:lvl5pPr lvl="4" rtl="0" algn="ctr">
              <a:spcBef>
                <a:spcPts val="0"/>
              </a:spcBef>
              <a:spcAft>
                <a:spcPts val="0"/>
              </a:spcAft>
              <a:buClr>
                <a:schemeClr val="accent4"/>
              </a:buClr>
              <a:buSzPts val="2400"/>
              <a:buNone/>
              <a:defRPr sz="2400">
                <a:solidFill>
                  <a:schemeClr val="accent4"/>
                </a:solidFill>
              </a:defRPr>
            </a:lvl5pPr>
            <a:lvl6pPr lvl="5" rtl="0" algn="ctr">
              <a:spcBef>
                <a:spcPts val="0"/>
              </a:spcBef>
              <a:spcAft>
                <a:spcPts val="0"/>
              </a:spcAft>
              <a:buClr>
                <a:schemeClr val="accent4"/>
              </a:buClr>
              <a:buSzPts val="2400"/>
              <a:buNone/>
              <a:defRPr sz="2400">
                <a:solidFill>
                  <a:schemeClr val="accent4"/>
                </a:solidFill>
              </a:defRPr>
            </a:lvl6pPr>
            <a:lvl7pPr lvl="6" rtl="0" algn="ctr">
              <a:spcBef>
                <a:spcPts val="0"/>
              </a:spcBef>
              <a:spcAft>
                <a:spcPts val="0"/>
              </a:spcAft>
              <a:buClr>
                <a:schemeClr val="accent4"/>
              </a:buClr>
              <a:buSzPts val="2400"/>
              <a:buNone/>
              <a:defRPr sz="2400">
                <a:solidFill>
                  <a:schemeClr val="accent4"/>
                </a:solidFill>
              </a:defRPr>
            </a:lvl7pPr>
            <a:lvl8pPr lvl="7" rtl="0" algn="ctr">
              <a:spcBef>
                <a:spcPts val="0"/>
              </a:spcBef>
              <a:spcAft>
                <a:spcPts val="0"/>
              </a:spcAft>
              <a:buClr>
                <a:schemeClr val="accent4"/>
              </a:buClr>
              <a:buSzPts val="2400"/>
              <a:buNone/>
              <a:defRPr sz="2400">
                <a:solidFill>
                  <a:schemeClr val="accent4"/>
                </a:solidFill>
              </a:defRPr>
            </a:lvl8pPr>
            <a:lvl9pPr lvl="8" rtl="0" algn="ctr">
              <a:spcBef>
                <a:spcPts val="0"/>
              </a:spcBef>
              <a:spcAft>
                <a:spcPts val="0"/>
              </a:spcAft>
              <a:buClr>
                <a:schemeClr val="accent4"/>
              </a:buClr>
              <a:buSzPts val="2400"/>
              <a:buNone/>
              <a:defRPr sz="2400">
                <a:solidFill>
                  <a:schemeClr val="accent4"/>
                </a:solidFill>
              </a:defRPr>
            </a:lvl9pPr>
          </a:lstStyle>
          <a:p/>
        </p:txBody>
      </p:sp>
      <p:sp>
        <p:nvSpPr>
          <p:cNvPr id="202" name="Google Shape;202;p52"/>
          <p:cNvSpPr txBox="1"/>
          <p:nvPr>
            <p:ph idx="3" type="subTitle"/>
          </p:nvPr>
        </p:nvSpPr>
        <p:spPr>
          <a:xfrm>
            <a:off x="3534144" y="3620725"/>
            <a:ext cx="2075700" cy="668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accent2"/>
              </a:buClr>
              <a:buSzPts val="1400"/>
              <a:buNone/>
              <a:defRPr sz="1400">
                <a:solidFill>
                  <a:schemeClr val="accent2"/>
                </a:solidFill>
              </a:defRPr>
            </a:lvl1pPr>
            <a:lvl2pPr lvl="1" rtl="0" algn="ctr">
              <a:lnSpc>
                <a:spcPct val="100000"/>
              </a:lnSpc>
              <a:spcBef>
                <a:spcPts val="0"/>
              </a:spcBef>
              <a:spcAft>
                <a:spcPts val="0"/>
              </a:spcAft>
              <a:buClr>
                <a:schemeClr val="accent2"/>
              </a:buClr>
              <a:buSzPts val="2100"/>
              <a:buNone/>
              <a:defRPr sz="2100">
                <a:solidFill>
                  <a:schemeClr val="accent2"/>
                </a:solidFill>
              </a:defRPr>
            </a:lvl2pPr>
            <a:lvl3pPr lvl="2" rtl="0" algn="ctr">
              <a:lnSpc>
                <a:spcPct val="100000"/>
              </a:lnSpc>
              <a:spcBef>
                <a:spcPts val="0"/>
              </a:spcBef>
              <a:spcAft>
                <a:spcPts val="0"/>
              </a:spcAft>
              <a:buClr>
                <a:schemeClr val="accent2"/>
              </a:buClr>
              <a:buSzPts val="2100"/>
              <a:buNone/>
              <a:defRPr sz="2100">
                <a:solidFill>
                  <a:schemeClr val="accent2"/>
                </a:solidFill>
              </a:defRPr>
            </a:lvl3pPr>
            <a:lvl4pPr lvl="3" rtl="0" algn="ctr">
              <a:lnSpc>
                <a:spcPct val="100000"/>
              </a:lnSpc>
              <a:spcBef>
                <a:spcPts val="0"/>
              </a:spcBef>
              <a:spcAft>
                <a:spcPts val="0"/>
              </a:spcAft>
              <a:buClr>
                <a:schemeClr val="accent2"/>
              </a:buClr>
              <a:buSzPts val="2100"/>
              <a:buNone/>
              <a:defRPr sz="2100">
                <a:solidFill>
                  <a:schemeClr val="accent2"/>
                </a:solidFill>
              </a:defRPr>
            </a:lvl4pPr>
            <a:lvl5pPr lvl="4" rtl="0" algn="ctr">
              <a:lnSpc>
                <a:spcPct val="100000"/>
              </a:lnSpc>
              <a:spcBef>
                <a:spcPts val="0"/>
              </a:spcBef>
              <a:spcAft>
                <a:spcPts val="0"/>
              </a:spcAft>
              <a:buClr>
                <a:schemeClr val="accent2"/>
              </a:buClr>
              <a:buSzPts val="2100"/>
              <a:buNone/>
              <a:defRPr sz="2100">
                <a:solidFill>
                  <a:schemeClr val="accent2"/>
                </a:solidFill>
              </a:defRPr>
            </a:lvl5pPr>
            <a:lvl6pPr lvl="5" rtl="0" algn="ctr">
              <a:lnSpc>
                <a:spcPct val="100000"/>
              </a:lnSpc>
              <a:spcBef>
                <a:spcPts val="0"/>
              </a:spcBef>
              <a:spcAft>
                <a:spcPts val="0"/>
              </a:spcAft>
              <a:buClr>
                <a:schemeClr val="accent2"/>
              </a:buClr>
              <a:buSzPts val="2100"/>
              <a:buNone/>
              <a:defRPr sz="2100">
                <a:solidFill>
                  <a:schemeClr val="accent2"/>
                </a:solidFill>
              </a:defRPr>
            </a:lvl6pPr>
            <a:lvl7pPr lvl="6" rtl="0" algn="ctr">
              <a:lnSpc>
                <a:spcPct val="100000"/>
              </a:lnSpc>
              <a:spcBef>
                <a:spcPts val="0"/>
              </a:spcBef>
              <a:spcAft>
                <a:spcPts val="0"/>
              </a:spcAft>
              <a:buClr>
                <a:schemeClr val="accent2"/>
              </a:buClr>
              <a:buSzPts val="2100"/>
              <a:buNone/>
              <a:defRPr sz="2100">
                <a:solidFill>
                  <a:schemeClr val="accent2"/>
                </a:solidFill>
              </a:defRPr>
            </a:lvl7pPr>
            <a:lvl8pPr lvl="7" rtl="0" algn="ctr">
              <a:lnSpc>
                <a:spcPct val="100000"/>
              </a:lnSpc>
              <a:spcBef>
                <a:spcPts val="0"/>
              </a:spcBef>
              <a:spcAft>
                <a:spcPts val="0"/>
              </a:spcAft>
              <a:buClr>
                <a:schemeClr val="accent2"/>
              </a:buClr>
              <a:buSzPts val="2100"/>
              <a:buNone/>
              <a:defRPr sz="2100">
                <a:solidFill>
                  <a:schemeClr val="accent2"/>
                </a:solidFill>
              </a:defRPr>
            </a:lvl8pPr>
            <a:lvl9pPr lvl="8" rtl="0" algn="ctr">
              <a:lnSpc>
                <a:spcPct val="100000"/>
              </a:lnSpc>
              <a:spcBef>
                <a:spcPts val="0"/>
              </a:spcBef>
              <a:spcAft>
                <a:spcPts val="0"/>
              </a:spcAft>
              <a:buClr>
                <a:schemeClr val="accent2"/>
              </a:buClr>
              <a:buSzPts val="2100"/>
              <a:buNone/>
              <a:defRPr sz="2100">
                <a:solidFill>
                  <a:schemeClr val="accent2"/>
                </a:solidFill>
              </a:defRPr>
            </a:lvl9pPr>
          </a:lstStyle>
          <a:p/>
        </p:txBody>
      </p:sp>
      <p:sp>
        <p:nvSpPr>
          <p:cNvPr id="203" name="Google Shape;203;p52"/>
          <p:cNvSpPr txBox="1"/>
          <p:nvPr>
            <p:ph idx="4" type="title"/>
          </p:nvPr>
        </p:nvSpPr>
        <p:spPr>
          <a:xfrm>
            <a:off x="6133719" y="3102850"/>
            <a:ext cx="2075700" cy="568200"/>
          </a:xfrm>
          <a:prstGeom prst="rect">
            <a:avLst/>
          </a:prstGeom>
        </p:spPr>
        <p:txBody>
          <a:bodyPr anchorCtr="0" anchor="b" bIns="91425" lIns="91425" spcFirstLastPara="1" rIns="91425" wrap="square" tIns="91425">
            <a:noAutofit/>
          </a:bodyPr>
          <a:lstStyle>
            <a:lvl1pPr lvl="0" rtl="0" algn="ctr">
              <a:spcBef>
                <a:spcPts val="0"/>
              </a:spcBef>
              <a:spcAft>
                <a:spcPts val="0"/>
              </a:spcAft>
              <a:buClr>
                <a:schemeClr val="accent4"/>
              </a:buClr>
              <a:buSzPts val="2400"/>
              <a:buNone/>
              <a:defRPr sz="2400">
                <a:solidFill>
                  <a:schemeClr val="accent4"/>
                </a:solidFill>
              </a:defRPr>
            </a:lvl1pPr>
            <a:lvl2pPr lvl="1" rtl="0" algn="ctr">
              <a:spcBef>
                <a:spcPts val="0"/>
              </a:spcBef>
              <a:spcAft>
                <a:spcPts val="0"/>
              </a:spcAft>
              <a:buClr>
                <a:schemeClr val="accent4"/>
              </a:buClr>
              <a:buSzPts val="2400"/>
              <a:buNone/>
              <a:defRPr sz="2400">
                <a:solidFill>
                  <a:schemeClr val="accent4"/>
                </a:solidFill>
              </a:defRPr>
            </a:lvl2pPr>
            <a:lvl3pPr lvl="2" rtl="0" algn="ctr">
              <a:spcBef>
                <a:spcPts val="0"/>
              </a:spcBef>
              <a:spcAft>
                <a:spcPts val="0"/>
              </a:spcAft>
              <a:buClr>
                <a:schemeClr val="accent4"/>
              </a:buClr>
              <a:buSzPts val="2400"/>
              <a:buNone/>
              <a:defRPr sz="2400">
                <a:solidFill>
                  <a:schemeClr val="accent4"/>
                </a:solidFill>
              </a:defRPr>
            </a:lvl3pPr>
            <a:lvl4pPr lvl="3" rtl="0" algn="ctr">
              <a:spcBef>
                <a:spcPts val="0"/>
              </a:spcBef>
              <a:spcAft>
                <a:spcPts val="0"/>
              </a:spcAft>
              <a:buClr>
                <a:schemeClr val="accent4"/>
              </a:buClr>
              <a:buSzPts val="2400"/>
              <a:buNone/>
              <a:defRPr sz="2400">
                <a:solidFill>
                  <a:schemeClr val="accent4"/>
                </a:solidFill>
              </a:defRPr>
            </a:lvl4pPr>
            <a:lvl5pPr lvl="4" rtl="0" algn="ctr">
              <a:spcBef>
                <a:spcPts val="0"/>
              </a:spcBef>
              <a:spcAft>
                <a:spcPts val="0"/>
              </a:spcAft>
              <a:buClr>
                <a:schemeClr val="accent4"/>
              </a:buClr>
              <a:buSzPts val="2400"/>
              <a:buNone/>
              <a:defRPr sz="2400">
                <a:solidFill>
                  <a:schemeClr val="accent4"/>
                </a:solidFill>
              </a:defRPr>
            </a:lvl5pPr>
            <a:lvl6pPr lvl="5" rtl="0" algn="ctr">
              <a:spcBef>
                <a:spcPts val="0"/>
              </a:spcBef>
              <a:spcAft>
                <a:spcPts val="0"/>
              </a:spcAft>
              <a:buClr>
                <a:schemeClr val="accent4"/>
              </a:buClr>
              <a:buSzPts val="2400"/>
              <a:buNone/>
              <a:defRPr sz="2400">
                <a:solidFill>
                  <a:schemeClr val="accent4"/>
                </a:solidFill>
              </a:defRPr>
            </a:lvl6pPr>
            <a:lvl7pPr lvl="6" rtl="0" algn="ctr">
              <a:spcBef>
                <a:spcPts val="0"/>
              </a:spcBef>
              <a:spcAft>
                <a:spcPts val="0"/>
              </a:spcAft>
              <a:buClr>
                <a:schemeClr val="accent4"/>
              </a:buClr>
              <a:buSzPts val="2400"/>
              <a:buNone/>
              <a:defRPr sz="2400">
                <a:solidFill>
                  <a:schemeClr val="accent4"/>
                </a:solidFill>
              </a:defRPr>
            </a:lvl7pPr>
            <a:lvl8pPr lvl="7" rtl="0" algn="ctr">
              <a:spcBef>
                <a:spcPts val="0"/>
              </a:spcBef>
              <a:spcAft>
                <a:spcPts val="0"/>
              </a:spcAft>
              <a:buClr>
                <a:schemeClr val="accent4"/>
              </a:buClr>
              <a:buSzPts val="2400"/>
              <a:buNone/>
              <a:defRPr sz="2400">
                <a:solidFill>
                  <a:schemeClr val="accent4"/>
                </a:solidFill>
              </a:defRPr>
            </a:lvl8pPr>
            <a:lvl9pPr lvl="8" rtl="0" algn="ctr">
              <a:spcBef>
                <a:spcPts val="0"/>
              </a:spcBef>
              <a:spcAft>
                <a:spcPts val="0"/>
              </a:spcAft>
              <a:buClr>
                <a:schemeClr val="accent4"/>
              </a:buClr>
              <a:buSzPts val="2400"/>
              <a:buNone/>
              <a:defRPr sz="2400">
                <a:solidFill>
                  <a:schemeClr val="accent4"/>
                </a:solidFill>
              </a:defRPr>
            </a:lvl9pPr>
          </a:lstStyle>
          <a:p/>
        </p:txBody>
      </p:sp>
      <p:sp>
        <p:nvSpPr>
          <p:cNvPr id="204" name="Google Shape;204;p52"/>
          <p:cNvSpPr txBox="1"/>
          <p:nvPr>
            <p:ph idx="5" type="subTitle"/>
          </p:nvPr>
        </p:nvSpPr>
        <p:spPr>
          <a:xfrm>
            <a:off x="6133719" y="3620725"/>
            <a:ext cx="2075700" cy="668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accent2"/>
              </a:buClr>
              <a:buSzPts val="1400"/>
              <a:buNone/>
              <a:defRPr sz="1400">
                <a:solidFill>
                  <a:schemeClr val="accent2"/>
                </a:solidFill>
              </a:defRPr>
            </a:lvl1pPr>
            <a:lvl2pPr lvl="1" rtl="0" algn="ctr">
              <a:lnSpc>
                <a:spcPct val="100000"/>
              </a:lnSpc>
              <a:spcBef>
                <a:spcPts val="0"/>
              </a:spcBef>
              <a:spcAft>
                <a:spcPts val="0"/>
              </a:spcAft>
              <a:buClr>
                <a:schemeClr val="accent2"/>
              </a:buClr>
              <a:buSzPts val="2100"/>
              <a:buNone/>
              <a:defRPr sz="2100">
                <a:solidFill>
                  <a:schemeClr val="accent2"/>
                </a:solidFill>
              </a:defRPr>
            </a:lvl2pPr>
            <a:lvl3pPr lvl="2" rtl="0" algn="ctr">
              <a:lnSpc>
                <a:spcPct val="100000"/>
              </a:lnSpc>
              <a:spcBef>
                <a:spcPts val="0"/>
              </a:spcBef>
              <a:spcAft>
                <a:spcPts val="0"/>
              </a:spcAft>
              <a:buClr>
                <a:schemeClr val="accent2"/>
              </a:buClr>
              <a:buSzPts val="2100"/>
              <a:buNone/>
              <a:defRPr sz="2100">
                <a:solidFill>
                  <a:schemeClr val="accent2"/>
                </a:solidFill>
              </a:defRPr>
            </a:lvl3pPr>
            <a:lvl4pPr lvl="3" rtl="0" algn="ctr">
              <a:lnSpc>
                <a:spcPct val="100000"/>
              </a:lnSpc>
              <a:spcBef>
                <a:spcPts val="0"/>
              </a:spcBef>
              <a:spcAft>
                <a:spcPts val="0"/>
              </a:spcAft>
              <a:buClr>
                <a:schemeClr val="accent2"/>
              </a:buClr>
              <a:buSzPts val="2100"/>
              <a:buNone/>
              <a:defRPr sz="2100">
                <a:solidFill>
                  <a:schemeClr val="accent2"/>
                </a:solidFill>
              </a:defRPr>
            </a:lvl4pPr>
            <a:lvl5pPr lvl="4" rtl="0" algn="ctr">
              <a:lnSpc>
                <a:spcPct val="100000"/>
              </a:lnSpc>
              <a:spcBef>
                <a:spcPts val="0"/>
              </a:spcBef>
              <a:spcAft>
                <a:spcPts val="0"/>
              </a:spcAft>
              <a:buClr>
                <a:schemeClr val="accent2"/>
              </a:buClr>
              <a:buSzPts val="2100"/>
              <a:buNone/>
              <a:defRPr sz="2100">
                <a:solidFill>
                  <a:schemeClr val="accent2"/>
                </a:solidFill>
              </a:defRPr>
            </a:lvl5pPr>
            <a:lvl6pPr lvl="5" rtl="0" algn="ctr">
              <a:lnSpc>
                <a:spcPct val="100000"/>
              </a:lnSpc>
              <a:spcBef>
                <a:spcPts val="0"/>
              </a:spcBef>
              <a:spcAft>
                <a:spcPts val="0"/>
              </a:spcAft>
              <a:buClr>
                <a:schemeClr val="accent2"/>
              </a:buClr>
              <a:buSzPts val="2100"/>
              <a:buNone/>
              <a:defRPr sz="2100">
                <a:solidFill>
                  <a:schemeClr val="accent2"/>
                </a:solidFill>
              </a:defRPr>
            </a:lvl6pPr>
            <a:lvl7pPr lvl="6" rtl="0" algn="ctr">
              <a:lnSpc>
                <a:spcPct val="100000"/>
              </a:lnSpc>
              <a:spcBef>
                <a:spcPts val="0"/>
              </a:spcBef>
              <a:spcAft>
                <a:spcPts val="0"/>
              </a:spcAft>
              <a:buClr>
                <a:schemeClr val="accent2"/>
              </a:buClr>
              <a:buSzPts val="2100"/>
              <a:buNone/>
              <a:defRPr sz="2100">
                <a:solidFill>
                  <a:schemeClr val="accent2"/>
                </a:solidFill>
              </a:defRPr>
            </a:lvl7pPr>
            <a:lvl8pPr lvl="7" rtl="0" algn="ctr">
              <a:lnSpc>
                <a:spcPct val="100000"/>
              </a:lnSpc>
              <a:spcBef>
                <a:spcPts val="0"/>
              </a:spcBef>
              <a:spcAft>
                <a:spcPts val="0"/>
              </a:spcAft>
              <a:buClr>
                <a:schemeClr val="accent2"/>
              </a:buClr>
              <a:buSzPts val="2100"/>
              <a:buNone/>
              <a:defRPr sz="2100">
                <a:solidFill>
                  <a:schemeClr val="accent2"/>
                </a:solidFill>
              </a:defRPr>
            </a:lvl8pPr>
            <a:lvl9pPr lvl="8" rtl="0" algn="ctr">
              <a:lnSpc>
                <a:spcPct val="100000"/>
              </a:lnSpc>
              <a:spcBef>
                <a:spcPts val="0"/>
              </a:spcBef>
              <a:spcAft>
                <a:spcPts val="0"/>
              </a:spcAft>
              <a:buClr>
                <a:schemeClr val="accent2"/>
              </a:buClr>
              <a:buSzPts val="2100"/>
              <a:buNone/>
              <a:defRPr sz="2100">
                <a:solidFill>
                  <a:schemeClr val="accent2"/>
                </a:solidFill>
              </a:defRPr>
            </a:lvl9pPr>
          </a:lstStyle>
          <a:p/>
        </p:txBody>
      </p:sp>
      <p:sp>
        <p:nvSpPr>
          <p:cNvPr id="205" name="Google Shape;205;p52"/>
          <p:cNvSpPr txBox="1"/>
          <p:nvPr>
            <p:ph idx="6" type="title"/>
          </p:nvPr>
        </p:nvSpPr>
        <p:spPr>
          <a:xfrm>
            <a:off x="656575" y="339500"/>
            <a:ext cx="8175600" cy="9078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FF9E98"/>
              </a:buClr>
              <a:buSzPts val="4800"/>
              <a:buNone/>
              <a:defRPr sz="4800">
                <a:solidFill>
                  <a:srgbClr val="FF9E98"/>
                </a:solidFill>
              </a:defRPr>
            </a:lvl1pPr>
            <a:lvl2pPr lvl="1" rtl="0">
              <a:spcBef>
                <a:spcPts val="0"/>
              </a:spcBef>
              <a:spcAft>
                <a:spcPts val="0"/>
              </a:spcAft>
              <a:buClr>
                <a:srgbClr val="FF9E98"/>
              </a:buClr>
              <a:buSzPts val="4800"/>
              <a:buNone/>
              <a:defRPr sz="4800">
                <a:solidFill>
                  <a:srgbClr val="FF9E98"/>
                </a:solidFill>
              </a:defRPr>
            </a:lvl2pPr>
            <a:lvl3pPr lvl="2" rtl="0">
              <a:spcBef>
                <a:spcPts val="0"/>
              </a:spcBef>
              <a:spcAft>
                <a:spcPts val="0"/>
              </a:spcAft>
              <a:buClr>
                <a:srgbClr val="FF9E98"/>
              </a:buClr>
              <a:buSzPts val="4800"/>
              <a:buNone/>
              <a:defRPr sz="4800">
                <a:solidFill>
                  <a:srgbClr val="FF9E98"/>
                </a:solidFill>
              </a:defRPr>
            </a:lvl3pPr>
            <a:lvl4pPr lvl="3" rtl="0">
              <a:spcBef>
                <a:spcPts val="0"/>
              </a:spcBef>
              <a:spcAft>
                <a:spcPts val="0"/>
              </a:spcAft>
              <a:buClr>
                <a:srgbClr val="FF9E98"/>
              </a:buClr>
              <a:buSzPts val="4800"/>
              <a:buNone/>
              <a:defRPr sz="4800">
                <a:solidFill>
                  <a:srgbClr val="FF9E98"/>
                </a:solidFill>
              </a:defRPr>
            </a:lvl4pPr>
            <a:lvl5pPr lvl="4" rtl="0">
              <a:spcBef>
                <a:spcPts val="0"/>
              </a:spcBef>
              <a:spcAft>
                <a:spcPts val="0"/>
              </a:spcAft>
              <a:buClr>
                <a:srgbClr val="FF9E98"/>
              </a:buClr>
              <a:buSzPts val="4800"/>
              <a:buNone/>
              <a:defRPr sz="4800">
                <a:solidFill>
                  <a:srgbClr val="FF9E98"/>
                </a:solidFill>
              </a:defRPr>
            </a:lvl5pPr>
            <a:lvl6pPr lvl="5" rtl="0">
              <a:spcBef>
                <a:spcPts val="0"/>
              </a:spcBef>
              <a:spcAft>
                <a:spcPts val="0"/>
              </a:spcAft>
              <a:buClr>
                <a:srgbClr val="FF9E98"/>
              </a:buClr>
              <a:buSzPts val="4800"/>
              <a:buNone/>
              <a:defRPr sz="4800">
                <a:solidFill>
                  <a:srgbClr val="FF9E98"/>
                </a:solidFill>
              </a:defRPr>
            </a:lvl6pPr>
            <a:lvl7pPr lvl="6" rtl="0">
              <a:spcBef>
                <a:spcPts val="0"/>
              </a:spcBef>
              <a:spcAft>
                <a:spcPts val="0"/>
              </a:spcAft>
              <a:buClr>
                <a:srgbClr val="FF9E98"/>
              </a:buClr>
              <a:buSzPts val="4800"/>
              <a:buNone/>
              <a:defRPr sz="4800">
                <a:solidFill>
                  <a:srgbClr val="FF9E98"/>
                </a:solidFill>
              </a:defRPr>
            </a:lvl7pPr>
            <a:lvl8pPr lvl="7" rtl="0">
              <a:spcBef>
                <a:spcPts val="0"/>
              </a:spcBef>
              <a:spcAft>
                <a:spcPts val="0"/>
              </a:spcAft>
              <a:buClr>
                <a:srgbClr val="FF9E98"/>
              </a:buClr>
              <a:buSzPts val="4800"/>
              <a:buNone/>
              <a:defRPr sz="4800">
                <a:solidFill>
                  <a:srgbClr val="FF9E98"/>
                </a:solidFill>
              </a:defRPr>
            </a:lvl8pPr>
            <a:lvl9pPr lvl="8" rtl="0">
              <a:spcBef>
                <a:spcPts val="0"/>
              </a:spcBef>
              <a:spcAft>
                <a:spcPts val="0"/>
              </a:spcAft>
              <a:buClr>
                <a:srgbClr val="FF9E98"/>
              </a:buClr>
              <a:buSzPts val="4800"/>
              <a:buNone/>
              <a:defRPr sz="4800">
                <a:solidFill>
                  <a:srgbClr val="FF9E98"/>
                </a:solidFill>
              </a:defRPr>
            </a:lvl9pPr>
          </a:lstStyle>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wo Columns ">
  <p:cSld name="BIG_NUMBER_1_1_1">
    <p:spTree>
      <p:nvGrpSpPr>
        <p:cNvPr id="206" name="Shape 206"/>
        <p:cNvGrpSpPr/>
        <p:nvPr/>
      </p:nvGrpSpPr>
      <p:grpSpPr>
        <a:xfrm>
          <a:off x="0" y="0"/>
          <a:ext cx="0" cy="0"/>
          <a:chOff x="0" y="0"/>
          <a:chExt cx="0" cy="0"/>
        </a:xfrm>
      </p:grpSpPr>
      <p:sp>
        <p:nvSpPr>
          <p:cNvPr id="207" name="Google Shape;207;p53"/>
          <p:cNvSpPr txBox="1"/>
          <p:nvPr>
            <p:ph type="title"/>
          </p:nvPr>
        </p:nvSpPr>
        <p:spPr>
          <a:xfrm>
            <a:off x="1700968" y="3179050"/>
            <a:ext cx="2075700" cy="568200"/>
          </a:xfrm>
          <a:prstGeom prst="rect">
            <a:avLst/>
          </a:prstGeom>
        </p:spPr>
        <p:txBody>
          <a:bodyPr anchorCtr="0" anchor="b" bIns="91425" lIns="91425" spcFirstLastPara="1" rIns="91425" wrap="square" tIns="91425">
            <a:noAutofit/>
          </a:bodyPr>
          <a:lstStyle>
            <a:lvl1pPr lvl="0" rtl="0" algn="ctr">
              <a:spcBef>
                <a:spcPts val="0"/>
              </a:spcBef>
              <a:spcAft>
                <a:spcPts val="0"/>
              </a:spcAft>
              <a:buClr>
                <a:schemeClr val="accent4"/>
              </a:buClr>
              <a:buSzPts val="2400"/>
              <a:buNone/>
              <a:defRPr sz="2400">
                <a:solidFill>
                  <a:schemeClr val="accent4"/>
                </a:solidFill>
              </a:defRPr>
            </a:lvl1pPr>
            <a:lvl2pPr lvl="1" rtl="0" algn="ctr">
              <a:spcBef>
                <a:spcPts val="0"/>
              </a:spcBef>
              <a:spcAft>
                <a:spcPts val="0"/>
              </a:spcAft>
              <a:buClr>
                <a:schemeClr val="accent4"/>
              </a:buClr>
              <a:buSzPts val="2400"/>
              <a:buNone/>
              <a:defRPr sz="2400">
                <a:solidFill>
                  <a:schemeClr val="accent4"/>
                </a:solidFill>
              </a:defRPr>
            </a:lvl2pPr>
            <a:lvl3pPr lvl="2" rtl="0" algn="ctr">
              <a:spcBef>
                <a:spcPts val="0"/>
              </a:spcBef>
              <a:spcAft>
                <a:spcPts val="0"/>
              </a:spcAft>
              <a:buClr>
                <a:schemeClr val="accent4"/>
              </a:buClr>
              <a:buSzPts val="2400"/>
              <a:buNone/>
              <a:defRPr sz="2400">
                <a:solidFill>
                  <a:schemeClr val="accent4"/>
                </a:solidFill>
              </a:defRPr>
            </a:lvl3pPr>
            <a:lvl4pPr lvl="3" rtl="0" algn="ctr">
              <a:spcBef>
                <a:spcPts val="0"/>
              </a:spcBef>
              <a:spcAft>
                <a:spcPts val="0"/>
              </a:spcAft>
              <a:buClr>
                <a:schemeClr val="accent4"/>
              </a:buClr>
              <a:buSzPts val="2400"/>
              <a:buNone/>
              <a:defRPr sz="2400">
                <a:solidFill>
                  <a:schemeClr val="accent4"/>
                </a:solidFill>
              </a:defRPr>
            </a:lvl4pPr>
            <a:lvl5pPr lvl="4" rtl="0" algn="ctr">
              <a:spcBef>
                <a:spcPts val="0"/>
              </a:spcBef>
              <a:spcAft>
                <a:spcPts val="0"/>
              </a:spcAft>
              <a:buClr>
                <a:schemeClr val="accent4"/>
              </a:buClr>
              <a:buSzPts val="2400"/>
              <a:buNone/>
              <a:defRPr sz="2400">
                <a:solidFill>
                  <a:schemeClr val="accent4"/>
                </a:solidFill>
              </a:defRPr>
            </a:lvl5pPr>
            <a:lvl6pPr lvl="5" rtl="0" algn="ctr">
              <a:spcBef>
                <a:spcPts val="0"/>
              </a:spcBef>
              <a:spcAft>
                <a:spcPts val="0"/>
              </a:spcAft>
              <a:buClr>
                <a:schemeClr val="accent4"/>
              </a:buClr>
              <a:buSzPts val="2400"/>
              <a:buNone/>
              <a:defRPr sz="2400">
                <a:solidFill>
                  <a:schemeClr val="accent4"/>
                </a:solidFill>
              </a:defRPr>
            </a:lvl6pPr>
            <a:lvl7pPr lvl="6" rtl="0" algn="ctr">
              <a:spcBef>
                <a:spcPts val="0"/>
              </a:spcBef>
              <a:spcAft>
                <a:spcPts val="0"/>
              </a:spcAft>
              <a:buClr>
                <a:schemeClr val="accent4"/>
              </a:buClr>
              <a:buSzPts val="2400"/>
              <a:buNone/>
              <a:defRPr sz="2400">
                <a:solidFill>
                  <a:schemeClr val="accent4"/>
                </a:solidFill>
              </a:defRPr>
            </a:lvl7pPr>
            <a:lvl8pPr lvl="7" rtl="0" algn="ctr">
              <a:spcBef>
                <a:spcPts val="0"/>
              </a:spcBef>
              <a:spcAft>
                <a:spcPts val="0"/>
              </a:spcAft>
              <a:buClr>
                <a:schemeClr val="accent4"/>
              </a:buClr>
              <a:buSzPts val="2400"/>
              <a:buNone/>
              <a:defRPr sz="2400">
                <a:solidFill>
                  <a:schemeClr val="accent4"/>
                </a:solidFill>
              </a:defRPr>
            </a:lvl8pPr>
            <a:lvl9pPr lvl="8" rtl="0" algn="ctr">
              <a:spcBef>
                <a:spcPts val="0"/>
              </a:spcBef>
              <a:spcAft>
                <a:spcPts val="0"/>
              </a:spcAft>
              <a:buClr>
                <a:schemeClr val="accent4"/>
              </a:buClr>
              <a:buSzPts val="2400"/>
              <a:buNone/>
              <a:defRPr sz="2400">
                <a:solidFill>
                  <a:schemeClr val="accent4"/>
                </a:solidFill>
              </a:defRPr>
            </a:lvl9pPr>
          </a:lstStyle>
          <a:p/>
        </p:txBody>
      </p:sp>
      <p:sp>
        <p:nvSpPr>
          <p:cNvPr id="208" name="Google Shape;208;p53"/>
          <p:cNvSpPr txBox="1"/>
          <p:nvPr>
            <p:ph idx="1" type="subTitle"/>
          </p:nvPr>
        </p:nvSpPr>
        <p:spPr>
          <a:xfrm>
            <a:off x="1700975" y="3696925"/>
            <a:ext cx="2075700" cy="1140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accent2"/>
              </a:buClr>
              <a:buSzPts val="1400"/>
              <a:buNone/>
              <a:defRPr sz="1400">
                <a:solidFill>
                  <a:schemeClr val="accent2"/>
                </a:solidFill>
              </a:defRPr>
            </a:lvl1pPr>
            <a:lvl2pPr lvl="1" rtl="0" algn="ctr">
              <a:lnSpc>
                <a:spcPct val="100000"/>
              </a:lnSpc>
              <a:spcBef>
                <a:spcPts val="0"/>
              </a:spcBef>
              <a:spcAft>
                <a:spcPts val="0"/>
              </a:spcAft>
              <a:buClr>
                <a:schemeClr val="accent2"/>
              </a:buClr>
              <a:buSzPts val="2100"/>
              <a:buNone/>
              <a:defRPr sz="2100">
                <a:solidFill>
                  <a:schemeClr val="accent2"/>
                </a:solidFill>
              </a:defRPr>
            </a:lvl2pPr>
            <a:lvl3pPr lvl="2" rtl="0" algn="ctr">
              <a:lnSpc>
                <a:spcPct val="100000"/>
              </a:lnSpc>
              <a:spcBef>
                <a:spcPts val="0"/>
              </a:spcBef>
              <a:spcAft>
                <a:spcPts val="0"/>
              </a:spcAft>
              <a:buClr>
                <a:schemeClr val="accent2"/>
              </a:buClr>
              <a:buSzPts val="2100"/>
              <a:buNone/>
              <a:defRPr sz="2100">
                <a:solidFill>
                  <a:schemeClr val="accent2"/>
                </a:solidFill>
              </a:defRPr>
            </a:lvl3pPr>
            <a:lvl4pPr lvl="3" rtl="0" algn="ctr">
              <a:lnSpc>
                <a:spcPct val="100000"/>
              </a:lnSpc>
              <a:spcBef>
                <a:spcPts val="0"/>
              </a:spcBef>
              <a:spcAft>
                <a:spcPts val="0"/>
              </a:spcAft>
              <a:buClr>
                <a:schemeClr val="accent2"/>
              </a:buClr>
              <a:buSzPts val="2100"/>
              <a:buNone/>
              <a:defRPr sz="2100">
                <a:solidFill>
                  <a:schemeClr val="accent2"/>
                </a:solidFill>
              </a:defRPr>
            </a:lvl4pPr>
            <a:lvl5pPr lvl="4" rtl="0" algn="ctr">
              <a:lnSpc>
                <a:spcPct val="100000"/>
              </a:lnSpc>
              <a:spcBef>
                <a:spcPts val="0"/>
              </a:spcBef>
              <a:spcAft>
                <a:spcPts val="0"/>
              </a:spcAft>
              <a:buClr>
                <a:schemeClr val="accent2"/>
              </a:buClr>
              <a:buSzPts val="2100"/>
              <a:buNone/>
              <a:defRPr sz="2100">
                <a:solidFill>
                  <a:schemeClr val="accent2"/>
                </a:solidFill>
              </a:defRPr>
            </a:lvl5pPr>
            <a:lvl6pPr lvl="5" rtl="0" algn="ctr">
              <a:lnSpc>
                <a:spcPct val="100000"/>
              </a:lnSpc>
              <a:spcBef>
                <a:spcPts val="0"/>
              </a:spcBef>
              <a:spcAft>
                <a:spcPts val="0"/>
              </a:spcAft>
              <a:buClr>
                <a:schemeClr val="accent2"/>
              </a:buClr>
              <a:buSzPts val="2100"/>
              <a:buNone/>
              <a:defRPr sz="2100">
                <a:solidFill>
                  <a:schemeClr val="accent2"/>
                </a:solidFill>
              </a:defRPr>
            </a:lvl6pPr>
            <a:lvl7pPr lvl="6" rtl="0" algn="ctr">
              <a:lnSpc>
                <a:spcPct val="100000"/>
              </a:lnSpc>
              <a:spcBef>
                <a:spcPts val="0"/>
              </a:spcBef>
              <a:spcAft>
                <a:spcPts val="0"/>
              </a:spcAft>
              <a:buClr>
                <a:schemeClr val="accent2"/>
              </a:buClr>
              <a:buSzPts val="2100"/>
              <a:buNone/>
              <a:defRPr sz="2100">
                <a:solidFill>
                  <a:schemeClr val="accent2"/>
                </a:solidFill>
              </a:defRPr>
            </a:lvl7pPr>
            <a:lvl8pPr lvl="7" rtl="0" algn="ctr">
              <a:lnSpc>
                <a:spcPct val="100000"/>
              </a:lnSpc>
              <a:spcBef>
                <a:spcPts val="0"/>
              </a:spcBef>
              <a:spcAft>
                <a:spcPts val="0"/>
              </a:spcAft>
              <a:buClr>
                <a:schemeClr val="accent2"/>
              </a:buClr>
              <a:buSzPts val="2100"/>
              <a:buNone/>
              <a:defRPr sz="2100">
                <a:solidFill>
                  <a:schemeClr val="accent2"/>
                </a:solidFill>
              </a:defRPr>
            </a:lvl8pPr>
            <a:lvl9pPr lvl="8" rtl="0" algn="ctr">
              <a:lnSpc>
                <a:spcPct val="100000"/>
              </a:lnSpc>
              <a:spcBef>
                <a:spcPts val="0"/>
              </a:spcBef>
              <a:spcAft>
                <a:spcPts val="0"/>
              </a:spcAft>
              <a:buClr>
                <a:schemeClr val="accent2"/>
              </a:buClr>
              <a:buSzPts val="2100"/>
              <a:buNone/>
              <a:defRPr sz="2100">
                <a:solidFill>
                  <a:schemeClr val="accent2"/>
                </a:solidFill>
              </a:defRPr>
            </a:lvl9pPr>
          </a:lstStyle>
          <a:p/>
        </p:txBody>
      </p:sp>
      <p:sp>
        <p:nvSpPr>
          <p:cNvPr id="209" name="Google Shape;209;p53"/>
          <p:cNvSpPr txBox="1"/>
          <p:nvPr>
            <p:ph idx="2" type="title"/>
          </p:nvPr>
        </p:nvSpPr>
        <p:spPr>
          <a:xfrm>
            <a:off x="5367332" y="3179050"/>
            <a:ext cx="2075700" cy="568200"/>
          </a:xfrm>
          <a:prstGeom prst="rect">
            <a:avLst/>
          </a:prstGeom>
        </p:spPr>
        <p:txBody>
          <a:bodyPr anchorCtr="0" anchor="b" bIns="91425" lIns="91425" spcFirstLastPara="1" rIns="91425" wrap="square" tIns="91425">
            <a:noAutofit/>
          </a:bodyPr>
          <a:lstStyle>
            <a:lvl1pPr lvl="0" rtl="0" algn="ctr">
              <a:spcBef>
                <a:spcPts val="0"/>
              </a:spcBef>
              <a:spcAft>
                <a:spcPts val="0"/>
              </a:spcAft>
              <a:buClr>
                <a:schemeClr val="accent4"/>
              </a:buClr>
              <a:buSzPts val="2400"/>
              <a:buNone/>
              <a:defRPr sz="2400">
                <a:solidFill>
                  <a:schemeClr val="accent4"/>
                </a:solidFill>
              </a:defRPr>
            </a:lvl1pPr>
            <a:lvl2pPr lvl="1" rtl="0" algn="ctr">
              <a:spcBef>
                <a:spcPts val="0"/>
              </a:spcBef>
              <a:spcAft>
                <a:spcPts val="0"/>
              </a:spcAft>
              <a:buClr>
                <a:schemeClr val="accent4"/>
              </a:buClr>
              <a:buSzPts val="2400"/>
              <a:buNone/>
              <a:defRPr sz="2400">
                <a:solidFill>
                  <a:schemeClr val="accent4"/>
                </a:solidFill>
              </a:defRPr>
            </a:lvl2pPr>
            <a:lvl3pPr lvl="2" rtl="0" algn="ctr">
              <a:spcBef>
                <a:spcPts val="0"/>
              </a:spcBef>
              <a:spcAft>
                <a:spcPts val="0"/>
              </a:spcAft>
              <a:buClr>
                <a:schemeClr val="accent4"/>
              </a:buClr>
              <a:buSzPts val="2400"/>
              <a:buNone/>
              <a:defRPr sz="2400">
                <a:solidFill>
                  <a:schemeClr val="accent4"/>
                </a:solidFill>
              </a:defRPr>
            </a:lvl3pPr>
            <a:lvl4pPr lvl="3" rtl="0" algn="ctr">
              <a:spcBef>
                <a:spcPts val="0"/>
              </a:spcBef>
              <a:spcAft>
                <a:spcPts val="0"/>
              </a:spcAft>
              <a:buClr>
                <a:schemeClr val="accent4"/>
              </a:buClr>
              <a:buSzPts val="2400"/>
              <a:buNone/>
              <a:defRPr sz="2400">
                <a:solidFill>
                  <a:schemeClr val="accent4"/>
                </a:solidFill>
              </a:defRPr>
            </a:lvl4pPr>
            <a:lvl5pPr lvl="4" rtl="0" algn="ctr">
              <a:spcBef>
                <a:spcPts val="0"/>
              </a:spcBef>
              <a:spcAft>
                <a:spcPts val="0"/>
              </a:spcAft>
              <a:buClr>
                <a:schemeClr val="accent4"/>
              </a:buClr>
              <a:buSzPts val="2400"/>
              <a:buNone/>
              <a:defRPr sz="2400">
                <a:solidFill>
                  <a:schemeClr val="accent4"/>
                </a:solidFill>
              </a:defRPr>
            </a:lvl5pPr>
            <a:lvl6pPr lvl="5" rtl="0" algn="ctr">
              <a:spcBef>
                <a:spcPts val="0"/>
              </a:spcBef>
              <a:spcAft>
                <a:spcPts val="0"/>
              </a:spcAft>
              <a:buClr>
                <a:schemeClr val="accent4"/>
              </a:buClr>
              <a:buSzPts val="2400"/>
              <a:buNone/>
              <a:defRPr sz="2400">
                <a:solidFill>
                  <a:schemeClr val="accent4"/>
                </a:solidFill>
              </a:defRPr>
            </a:lvl6pPr>
            <a:lvl7pPr lvl="6" rtl="0" algn="ctr">
              <a:spcBef>
                <a:spcPts val="0"/>
              </a:spcBef>
              <a:spcAft>
                <a:spcPts val="0"/>
              </a:spcAft>
              <a:buClr>
                <a:schemeClr val="accent4"/>
              </a:buClr>
              <a:buSzPts val="2400"/>
              <a:buNone/>
              <a:defRPr sz="2400">
                <a:solidFill>
                  <a:schemeClr val="accent4"/>
                </a:solidFill>
              </a:defRPr>
            </a:lvl7pPr>
            <a:lvl8pPr lvl="7" rtl="0" algn="ctr">
              <a:spcBef>
                <a:spcPts val="0"/>
              </a:spcBef>
              <a:spcAft>
                <a:spcPts val="0"/>
              </a:spcAft>
              <a:buClr>
                <a:schemeClr val="accent4"/>
              </a:buClr>
              <a:buSzPts val="2400"/>
              <a:buNone/>
              <a:defRPr sz="2400">
                <a:solidFill>
                  <a:schemeClr val="accent4"/>
                </a:solidFill>
              </a:defRPr>
            </a:lvl8pPr>
            <a:lvl9pPr lvl="8" rtl="0" algn="ctr">
              <a:spcBef>
                <a:spcPts val="0"/>
              </a:spcBef>
              <a:spcAft>
                <a:spcPts val="0"/>
              </a:spcAft>
              <a:buClr>
                <a:schemeClr val="accent4"/>
              </a:buClr>
              <a:buSzPts val="2400"/>
              <a:buNone/>
              <a:defRPr sz="2400">
                <a:solidFill>
                  <a:schemeClr val="accent4"/>
                </a:solidFill>
              </a:defRPr>
            </a:lvl9pPr>
          </a:lstStyle>
          <a:p/>
        </p:txBody>
      </p:sp>
      <p:sp>
        <p:nvSpPr>
          <p:cNvPr id="210" name="Google Shape;210;p53"/>
          <p:cNvSpPr txBox="1"/>
          <p:nvPr>
            <p:ph idx="3" type="subTitle"/>
          </p:nvPr>
        </p:nvSpPr>
        <p:spPr>
          <a:xfrm>
            <a:off x="5367330" y="3696925"/>
            <a:ext cx="2075700" cy="1140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accent2"/>
              </a:buClr>
              <a:buSzPts val="1400"/>
              <a:buNone/>
              <a:defRPr sz="1400">
                <a:solidFill>
                  <a:schemeClr val="accent2"/>
                </a:solidFill>
              </a:defRPr>
            </a:lvl1pPr>
            <a:lvl2pPr lvl="1" rtl="0" algn="ctr">
              <a:lnSpc>
                <a:spcPct val="100000"/>
              </a:lnSpc>
              <a:spcBef>
                <a:spcPts val="0"/>
              </a:spcBef>
              <a:spcAft>
                <a:spcPts val="0"/>
              </a:spcAft>
              <a:buClr>
                <a:schemeClr val="accent2"/>
              </a:buClr>
              <a:buSzPts val="2100"/>
              <a:buNone/>
              <a:defRPr sz="2100">
                <a:solidFill>
                  <a:schemeClr val="accent2"/>
                </a:solidFill>
              </a:defRPr>
            </a:lvl2pPr>
            <a:lvl3pPr lvl="2" rtl="0" algn="ctr">
              <a:lnSpc>
                <a:spcPct val="100000"/>
              </a:lnSpc>
              <a:spcBef>
                <a:spcPts val="0"/>
              </a:spcBef>
              <a:spcAft>
                <a:spcPts val="0"/>
              </a:spcAft>
              <a:buClr>
                <a:schemeClr val="accent2"/>
              </a:buClr>
              <a:buSzPts val="2100"/>
              <a:buNone/>
              <a:defRPr sz="2100">
                <a:solidFill>
                  <a:schemeClr val="accent2"/>
                </a:solidFill>
              </a:defRPr>
            </a:lvl3pPr>
            <a:lvl4pPr lvl="3" rtl="0" algn="ctr">
              <a:lnSpc>
                <a:spcPct val="100000"/>
              </a:lnSpc>
              <a:spcBef>
                <a:spcPts val="0"/>
              </a:spcBef>
              <a:spcAft>
                <a:spcPts val="0"/>
              </a:spcAft>
              <a:buClr>
                <a:schemeClr val="accent2"/>
              </a:buClr>
              <a:buSzPts val="2100"/>
              <a:buNone/>
              <a:defRPr sz="2100">
                <a:solidFill>
                  <a:schemeClr val="accent2"/>
                </a:solidFill>
              </a:defRPr>
            </a:lvl4pPr>
            <a:lvl5pPr lvl="4" rtl="0" algn="ctr">
              <a:lnSpc>
                <a:spcPct val="100000"/>
              </a:lnSpc>
              <a:spcBef>
                <a:spcPts val="0"/>
              </a:spcBef>
              <a:spcAft>
                <a:spcPts val="0"/>
              </a:spcAft>
              <a:buClr>
                <a:schemeClr val="accent2"/>
              </a:buClr>
              <a:buSzPts val="2100"/>
              <a:buNone/>
              <a:defRPr sz="2100">
                <a:solidFill>
                  <a:schemeClr val="accent2"/>
                </a:solidFill>
              </a:defRPr>
            </a:lvl5pPr>
            <a:lvl6pPr lvl="5" rtl="0" algn="ctr">
              <a:lnSpc>
                <a:spcPct val="100000"/>
              </a:lnSpc>
              <a:spcBef>
                <a:spcPts val="0"/>
              </a:spcBef>
              <a:spcAft>
                <a:spcPts val="0"/>
              </a:spcAft>
              <a:buClr>
                <a:schemeClr val="accent2"/>
              </a:buClr>
              <a:buSzPts val="2100"/>
              <a:buNone/>
              <a:defRPr sz="2100">
                <a:solidFill>
                  <a:schemeClr val="accent2"/>
                </a:solidFill>
              </a:defRPr>
            </a:lvl6pPr>
            <a:lvl7pPr lvl="6" rtl="0" algn="ctr">
              <a:lnSpc>
                <a:spcPct val="100000"/>
              </a:lnSpc>
              <a:spcBef>
                <a:spcPts val="0"/>
              </a:spcBef>
              <a:spcAft>
                <a:spcPts val="0"/>
              </a:spcAft>
              <a:buClr>
                <a:schemeClr val="accent2"/>
              </a:buClr>
              <a:buSzPts val="2100"/>
              <a:buNone/>
              <a:defRPr sz="2100">
                <a:solidFill>
                  <a:schemeClr val="accent2"/>
                </a:solidFill>
              </a:defRPr>
            </a:lvl7pPr>
            <a:lvl8pPr lvl="7" rtl="0" algn="ctr">
              <a:lnSpc>
                <a:spcPct val="100000"/>
              </a:lnSpc>
              <a:spcBef>
                <a:spcPts val="0"/>
              </a:spcBef>
              <a:spcAft>
                <a:spcPts val="0"/>
              </a:spcAft>
              <a:buClr>
                <a:schemeClr val="accent2"/>
              </a:buClr>
              <a:buSzPts val="2100"/>
              <a:buNone/>
              <a:defRPr sz="2100">
                <a:solidFill>
                  <a:schemeClr val="accent2"/>
                </a:solidFill>
              </a:defRPr>
            </a:lvl8pPr>
            <a:lvl9pPr lvl="8" rtl="0" algn="ctr">
              <a:lnSpc>
                <a:spcPct val="100000"/>
              </a:lnSpc>
              <a:spcBef>
                <a:spcPts val="0"/>
              </a:spcBef>
              <a:spcAft>
                <a:spcPts val="0"/>
              </a:spcAft>
              <a:buClr>
                <a:schemeClr val="accent2"/>
              </a:buClr>
              <a:buSzPts val="2100"/>
              <a:buNone/>
              <a:defRPr sz="2100">
                <a:solidFill>
                  <a:schemeClr val="accent2"/>
                </a:solidFill>
              </a:defRPr>
            </a:lvl9pPr>
          </a:lstStyle>
          <a:p/>
        </p:txBody>
      </p:sp>
      <p:sp>
        <p:nvSpPr>
          <p:cNvPr id="211" name="Google Shape;211;p53"/>
          <p:cNvSpPr txBox="1"/>
          <p:nvPr>
            <p:ph idx="4" type="title"/>
          </p:nvPr>
        </p:nvSpPr>
        <p:spPr>
          <a:xfrm>
            <a:off x="656575" y="339500"/>
            <a:ext cx="8175600" cy="9078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FF9E98"/>
              </a:buClr>
              <a:buSzPts val="4800"/>
              <a:buNone/>
              <a:defRPr sz="4800">
                <a:solidFill>
                  <a:srgbClr val="FF9E98"/>
                </a:solidFill>
              </a:defRPr>
            </a:lvl1pPr>
            <a:lvl2pPr lvl="1" rtl="0">
              <a:spcBef>
                <a:spcPts val="0"/>
              </a:spcBef>
              <a:spcAft>
                <a:spcPts val="0"/>
              </a:spcAft>
              <a:buClr>
                <a:srgbClr val="FF9E98"/>
              </a:buClr>
              <a:buSzPts val="4800"/>
              <a:buNone/>
              <a:defRPr sz="4800">
                <a:solidFill>
                  <a:srgbClr val="FF9E98"/>
                </a:solidFill>
              </a:defRPr>
            </a:lvl2pPr>
            <a:lvl3pPr lvl="2" rtl="0">
              <a:spcBef>
                <a:spcPts val="0"/>
              </a:spcBef>
              <a:spcAft>
                <a:spcPts val="0"/>
              </a:spcAft>
              <a:buClr>
                <a:srgbClr val="FF9E98"/>
              </a:buClr>
              <a:buSzPts val="4800"/>
              <a:buNone/>
              <a:defRPr sz="4800">
                <a:solidFill>
                  <a:srgbClr val="FF9E98"/>
                </a:solidFill>
              </a:defRPr>
            </a:lvl3pPr>
            <a:lvl4pPr lvl="3" rtl="0">
              <a:spcBef>
                <a:spcPts val="0"/>
              </a:spcBef>
              <a:spcAft>
                <a:spcPts val="0"/>
              </a:spcAft>
              <a:buClr>
                <a:srgbClr val="FF9E98"/>
              </a:buClr>
              <a:buSzPts val="4800"/>
              <a:buNone/>
              <a:defRPr sz="4800">
                <a:solidFill>
                  <a:srgbClr val="FF9E98"/>
                </a:solidFill>
              </a:defRPr>
            </a:lvl4pPr>
            <a:lvl5pPr lvl="4" rtl="0">
              <a:spcBef>
                <a:spcPts val="0"/>
              </a:spcBef>
              <a:spcAft>
                <a:spcPts val="0"/>
              </a:spcAft>
              <a:buClr>
                <a:srgbClr val="FF9E98"/>
              </a:buClr>
              <a:buSzPts val="4800"/>
              <a:buNone/>
              <a:defRPr sz="4800">
                <a:solidFill>
                  <a:srgbClr val="FF9E98"/>
                </a:solidFill>
              </a:defRPr>
            </a:lvl5pPr>
            <a:lvl6pPr lvl="5" rtl="0">
              <a:spcBef>
                <a:spcPts val="0"/>
              </a:spcBef>
              <a:spcAft>
                <a:spcPts val="0"/>
              </a:spcAft>
              <a:buClr>
                <a:srgbClr val="FF9E98"/>
              </a:buClr>
              <a:buSzPts val="4800"/>
              <a:buNone/>
              <a:defRPr sz="4800">
                <a:solidFill>
                  <a:srgbClr val="FF9E98"/>
                </a:solidFill>
              </a:defRPr>
            </a:lvl6pPr>
            <a:lvl7pPr lvl="6" rtl="0">
              <a:spcBef>
                <a:spcPts val="0"/>
              </a:spcBef>
              <a:spcAft>
                <a:spcPts val="0"/>
              </a:spcAft>
              <a:buClr>
                <a:srgbClr val="FF9E98"/>
              </a:buClr>
              <a:buSzPts val="4800"/>
              <a:buNone/>
              <a:defRPr sz="4800">
                <a:solidFill>
                  <a:srgbClr val="FF9E98"/>
                </a:solidFill>
              </a:defRPr>
            </a:lvl7pPr>
            <a:lvl8pPr lvl="7" rtl="0">
              <a:spcBef>
                <a:spcPts val="0"/>
              </a:spcBef>
              <a:spcAft>
                <a:spcPts val="0"/>
              </a:spcAft>
              <a:buClr>
                <a:srgbClr val="FF9E98"/>
              </a:buClr>
              <a:buSzPts val="4800"/>
              <a:buNone/>
              <a:defRPr sz="4800">
                <a:solidFill>
                  <a:srgbClr val="FF9E98"/>
                </a:solidFill>
              </a:defRPr>
            </a:lvl8pPr>
            <a:lvl9pPr lvl="8" rtl="0">
              <a:spcBef>
                <a:spcPts val="0"/>
              </a:spcBef>
              <a:spcAft>
                <a:spcPts val="0"/>
              </a:spcAft>
              <a:buClr>
                <a:srgbClr val="FF9E98"/>
              </a:buClr>
              <a:buSzPts val="4800"/>
              <a:buNone/>
              <a:defRPr sz="4800">
                <a:solidFill>
                  <a:srgbClr val="FF9E98"/>
                </a:solidFill>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title">
  <p:cSld name="MAIN_POINT_1">
    <p:spTree>
      <p:nvGrpSpPr>
        <p:cNvPr id="212" name="Shape 212"/>
        <p:cNvGrpSpPr/>
        <p:nvPr/>
      </p:nvGrpSpPr>
      <p:grpSpPr>
        <a:xfrm>
          <a:off x="0" y="0"/>
          <a:ext cx="0" cy="0"/>
          <a:chOff x="0" y="0"/>
          <a:chExt cx="0" cy="0"/>
        </a:xfrm>
      </p:grpSpPr>
      <p:sp>
        <p:nvSpPr>
          <p:cNvPr id="213" name="Google Shape;213;p54"/>
          <p:cNvSpPr txBox="1"/>
          <p:nvPr>
            <p:ph type="title"/>
          </p:nvPr>
        </p:nvSpPr>
        <p:spPr>
          <a:xfrm>
            <a:off x="4612652" y="3457438"/>
            <a:ext cx="3722700" cy="846600"/>
          </a:xfrm>
          <a:prstGeom prst="rect">
            <a:avLst/>
          </a:prstGeom>
        </p:spPr>
        <p:txBody>
          <a:bodyPr anchorCtr="0" anchor="b" bIns="91425" lIns="91425" spcFirstLastPara="1" rIns="91425" wrap="square" tIns="91425">
            <a:noAutofit/>
          </a:bodyPr>
          <a:lstStyle>
            <a:lvl1pPr lvl="0" rtl="0" algn="r">
              <a:spcBef>
                <a:spcPts val="0"/>
              </a:spcBef>
              <a:spcAft>
                <a:spcPts val="0"/>
              </a:spcAft>
              <a:buClr>
                <a:schemeClr val="accent5"/>
              </a:buClr>
              <a:buSzPts val="3600"/>
              <a:buNone/>
              <a:defRPr sz="3600">
                <a:solidFill>
                  <a:schemeClr val="accent5"/>
                </a:solidFill>
              </a:defRPr>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p:txBody>
      </p:sp>
      <p:sp>
        <p:nvSpPr>
          <p:cNvPr id="214" name="Google Shape;214;p54"/>
          <p:cNvSpPr txBox="1"/>
          <p:nvPr>
            <p:ph idx="2" type="title"/>
          </p:nvPr>
        </p:nvSpPr>
        <p:spPr>
          <a:xfrm>
            <a:off x="4306375" y="1983425"/>
            <a:ext cx="4029000" cy="1849800"/>
          </a:xfrm>
          <a:prstGeom prst="rect">
            <a:avLst/>
          </a:prstGeom>
        </p:spPr>
        <p:txBody>
          <a:bodyPr anchorCtr="0" anchor="b" bIns="91425" lIns="91425" spcFirstLastPara="1" rIns="91425" wrap="square" tIns="91425">
            <a:noAutofit/>
          </a:bodyPr>
          <a:lstStyle>
            <a:lvl1pPr lvl="0" rtl="0" algn="r">
              <a:spcBef>
                <a:spcPts val="0"/>
              </a:spcBef>
              <a:spcAft>
                <a:spcPts val="0"/>
              </a:spcAft>
              <a:buClr>
                <a:schemeClr val="accent4"/>
              </a:buClr>
              <a:buSzPts val="7200"/>
              <a:buFont typeface="Clicker Script"/>
              <a:buNone/>
              <a:defRPr b="1" sz="7200">
                <a:solidFill>
                  <a:schemeClr val="accent4"/>
                </a:solidFill>
                <a:latin typeface="Clicker Script"/>
                <a:ea typeface="Clicker Script"/>
                <a:cs typeface="Clicker Script"/>
                <a:sym typeface="Clicker Script"/>
              </a:defRPr>
            </a:lvl1pPr>
            <a:lvl2pPr lvl="1" rtl="0" algn="r">
              <a:spcBef>
                <a:spcPts val="0"/>
              </a:spcBef>
              <a:spcAft>
                <a:spcPts val="0"/>
              </a:spcAft>
              <a:buSzPts val="3600"/>
              <a:buNone/>
              <a:defRPr sz="3600"/>
            </a:lvl2pPr>
            <a:lvl3pPr lvl="2" rtl="0" algn="r">
              <a:spcBef>
                <a:spcPts val="0"/>
              </a:spcBef>
              <a:spcAft>
                <a:spcPts val="0"/>
              </a:spcAft>
              <a:buSzPts val="3600"/>
              <a:buNone/>
              <a:defRPr sz="3600"/>
            </a:lvl3pPr>
            <a:lvl4pPr lvl="3" rtl="0" algn="r">
              <a:spcBef>
                <a:spcPts val="0"/>
              </a:spcBef>
              <a:spcAft>
                <a:spcPts val="0"/>
              </a:spcAft>
              <a:buSzPts val="3600"/>
              <a:buNone/>
              <a:defRPr sz="3600"/>
            </a:lvl4pPr>
            <a:lvl5pPr lvl="4" rtl="0" algn="r">
              <a:spcBef>
                <a:spcPts val="0"/>
              </a:spcBef>
              <a:spcAft>
                <a:spcPts val="0"/>
              </a:spcAft>
              <a:buSzPts val="3600"/>
              <a:buNone/>
              <a:defRPr sz="3600"/>
            </a:lvl5pPr>
            <a:lvl6pPr lvl="5" rtl="0" algn="r">
              <a:spcBef>
                <a:spcPts val="0"/>
              </a:spcBef>
              <a:spcAft>
                <a:spcPts val="0"/>
              </a:spcAft>
              <a:buSzPts val="3600"/>
              <a:buNone/>
              <a:defRPr sz="3600"/>
            </a:lvl6pPr>
            <a:lvl7pPr lvl="6" rtl="0" algn="r">
              <a:spcBef>
                <a:spcPts val="0"/>
              </a:spcBef>
              <a:spcAft>
                <a:spcPts val="0"/>
              </a:spcAft>
              <a:buSzPts val="3600"/>
              <a:buNone/>
              <a:defRPr sz="3600"/>
            </a:lvl7pPr>
            <a:lvl8pPr lvl="7" rtl="0" algn="r">
              <a:spcBef>
                <a:spcPts val="0"/>
              </a:spcBef>
              <a:spcAft>
                <a:spcPts val="0"/>
              </a:spcAft>
              <a:buSzPts val="3600"/>
              <a:buNone/>
              <a:defRPr sz="3600"/>
            </a:lvl8pPr>
            <a:lvl9pPr lvl="8" rtl="0" algn="r">
              <a:spcBef>
                <a:spcPts val="0"/>
              </a:spcBef>
              <a:spcAft>
                <a:spcPts val="0"/>
              </a:spcAft>
              <a:buSzPts val="3600"/>
              <a:buNone/>
              <a:defRPr sz="3600"/>
            </a:lvl9pPr>
          </a:lstStyle>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Four Columns ">
  <p:cSld name="BIG_NUMBER_1_1_1_1">
    <p:spTree>
      <p:nvGrpSpPr>
        <p:cNvPr id="215" name="Shape 215"/>
        <p:cNvGrpSpPr/>
        <p:nvPr/>
      </p:nvGrpSpPr>
      <p:grpSpPr>
        <a:xfrm>
          <a:off x="0" y="0"/>
          <a:ext cx="0" cy="0"/>
          <a:chOff x="0" y="0"/>
          <a:chExt cx="0" cy="0"/>
        </a:xfrm>
      </p:grpSpPr>
      <p:sp>
        <p:nvSpPr>
          <p:cNvPr id="216" name="Google Shape;216;p55"/>
          <p:cNvSpPr txBox="1"/>
          <p:nvPr>
            <p:ph type="title"/>
          </p:nvPr>
        </p:nvSpPr>
        <p:spPr>
          <a:xfrm>
            <a:off x="749627" y="3120875"/>
            <a:ext cx="1730100" cy="568200"/>
          </a:xfrm>
          <a:prstGeom prst="rect">
            <a:avLst/>
          </a:prstGeom>
        </p:spPr>
        <p:txBody>
          <a:bodyPr anchorCtr="0" anchor="b" bIns="91425" lIns="91425" spcFirstLastPara="1" rIns="91425" wrap="square" tIns="91425">
            <a:noAutofit/>
          </a:bodyPr>
          <a:lstStyle>
            <a:lvl1pPr lvl="0" rtl="0" algn="ctr">
              <a:spcBef>
                <a:spcPts val="0"/>
              </a:spcBef>
              <a:spcAft>
                <a:spcPts val="0"/>
              </a:spcAft>
              <a:buClr>
                <a:schemeClr val="accent4"/>
              </a:buClr>
              <a:buSzPts val="2400"/>
              <a:buNone/>
              <a:defRPr sz="2400">
                <a:solidFill>
                  <a:schemeClr val="accent4"/>
                </a:solidFill>
              </a:defRPr>
            </a:lvl1pPr>
            <a:lvl2pPr lvl="1" rtl="0" algn="ctr">
              <a:spcBef>
                <a:spcPts val="0"/>
              </a:spcBef>
              <a:spcAft>
                <a:spcPts val="0"/>
              </a:spcAft>
              <a:buClr>
                <a:schemeClr val="accent4"/>
              </a:buClr>
              <a:buSzPts val="2400"/>
              <a:buNone/>
              <a:defRPr sz="2400">
                <a:solidFill>
                  <a:schemeClr val="accent4"/>
                </a:solidFill>
              </a:defRPr>
            </a:lvl2pPr>
            <a:lvl3pPr lvl="2" rtl="0" algn="ctr">
              <a:spcBef>
                <a:spcPts val="0"/>
              </a:spcBef>
              <a:spcAft>
                <a:spcPts val="0"/>
              </a:spcAft>
              <a:buClr>
                <a:schemeClr val="accent4"/>
              </a:buClr>
              <a:buSzPts val="2400"/>
              <a:buNone/>
              <a:defRPr sz="2400">
                <a:solidFill>
                  <a:schemeClr val="accent4"/>
                </a:solidFill>
              </a:defRPr>
            </a:lvl3pPr>
            <a:lvl4pPr lvl="3" rtl="0" algn="ctr">
              <a:spcBef>
                <a:spcPts val="0"/>
              </a:spcBef>
              <a:spcAft>
                <a:spcPts val="0"/>
              </a:spcAft>
              <a:buClr>
                <a:schemeClr val="accent4"/>
              </a:buClr>
              <a:buSzPts val="2400"/>
              <a:buNone/>
              <a:defRPr sz="2400">
                <a:solidFill>
                  <a:schemeClr val="accent4"/>
                </a:solidFill>
              </a:defRPr>
            </a:lvl4pPr>
            <a:lvl5pPr lvl="4" rtl="0" algn="ctr">
              <a:spcBef>
                <a:spcPts val="0"/>
              </a:spcBef>
              <a:spcAft>
                <a:spcPts val="0"/>
              </a:spcAft>
              <a:buClr>
                <a:schemeClr val="accent4"/>
              </a:buClr>
              <a:buSzPts val="2400"/>
              <a:buNone/>
              <a:defRPr sz="2400">
                <a:solidFill>
                  <a:schemeClr val="accent4"/>
                </a:solidFill>
              </a:defRPr>
            </a:lvl5pPr>
            <a:lvl6pPr lvl="5" rtl="0" algn="ctr">
              <a:spcBef>
                <a:spcPts val="0"/>
              </a:spcBef>
              <a:spcAft>
                <a:spcPts val="0"/>
              </a:spcAft>
              <a:buClr>
                <a:schemeClr val="accent4"/>
              </a:buClr>
              <a:buSzPts val="2400"/>
              <a:buNone/>
              <a:defRPr sz="2400">
                <a:solidFill>
                  <a:schemeClr val="accent4"/>
                </a:solidFill>
              </a:defRPr>
            </a:lvl6pPr>
            <a:lvl7pPr lvl="6" rtl="0" algn="ctr">
              <a:spcBef>
                <a:spcPts val="0"/>
              </a:spcBef>
              <a:spcAft>
                <a:spcPts val="0"/>
              </a:spcAft>
              <a:buClr>
                <a:schemeClr val="accent4"/>
              </a:buClr>
              <a:buSzPts val="2400"/>
              <a:buNone/>
              <a:defRPr sz="2400">
                <a:solidFill>
                  <a:schemeClr val="accent4"/>
                </a:solidFill>
              </a:defRPr>
            </a:lvl7pPr>
            <a:lvl8pPr lvl="7" rtl="0" algn="ctr">
              <a:spcBef>
                <a:spcPts val="0"/>
              </a:spcBef>
              <a:spcAft>
                <a:spcPts val="0"/>
              </a:spcAft>
              <a:buClr>
                <a:schemeClr val="accent4"/>
              </a:buClr>
              <a:buSzPts val="2400"/>
              <a:buNone/>
              <a:defRPr sz="2400">
                <a:solidFill>
                  <a:schemeClr val="accent4"/>
                </a:solidFill>
              </a:defRPr>
            </a:lvl8pPr>
            <a:lvl9pPr lvl="8" rtl="0" algn="ctr">
              <a:spcBef>
                <a:spcPts val="0"/>
              </a:spcBef>
              <a:spcAft>
                <a:spcPts val="0"/>
              </a:spcAft>
              <a:buClr>
                <a:schemeClr val="accent4"/>
              </a:buClr>
              <a:buSzPts val="2400"/>
              <a:buNone/>
              <a:defRPr sz="2400">
                <a:solidFill>
                  <a:schemeClr val="accent4"/>
                </a:solidFill>
              </a:defRPr>
            </a:lvl9pPr>
          </a:lstStyle>
          <a:p/>
        </p:txBody>
      </p:sp>
      <p:sp>
        <p:nvSpPr>
          <p:cNvPr id="217" name="Google Shape;217;p55"/>
          <p:cNvSpPr txBox="1"/>
          <p:nvPr>
            <p:ph idx="1" type="subTitle"/>
          </p:nvPr>
        </p:nvSpPr>
        <p:spPr>
          <a:xfrm>
            <a:off x="749633" y="3638750"/>
            <a:ext cx="1730100" cy="1140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accent2"/>
              </a:buClr>
              <a:buSzPts val="1400"/>
              <a:buNone/>
              <a:defRPr sz="1400">
                <a:solidFill>
                  <a:schemeClr val="accent2"/>
                </a:solidFill>
              </a:defRPr>
            </a:lvl1pPr>
            <a:lvl2pPr lvl="1" rtl="0" algn="ctr">
              <a:lnSpc>
                <a:spcPct val="100000"/>
              </a:lnSpc>
              <a:spcBef>
                <a:spcPts val="0"/>
              </a:spcBef>
              <a:spcAft>
                <a:spcPts val="0"/>
              </a:spcAft>
              <a:buClr>
                <a:schemeClr val="accent2"/>
              </a:buClr>
              <a:buSzPts val="2100"/>
              <a:buNone/>
              <a:defRPr sz="2100">
                <a:solidFill>
                  <a:schemeClr val="accent2"/>
                </a:solidFill>
              </a:defRPr>
            </a:lvl2pPr>
            <a:lvl3pPr lvl="2" rtl="0" algn="ctr">
              <a:lnSpc>
                <a:spcPct val="100000"/>
              </a:lnSpc>
              <a:spcBef>
                <a:spcPts val="0"/>
              </a:spcBef>
              <a:spcAft>
                <a:spcPts val="0"/>
              </a:spcAft>
              <a:buClr>
                <a:schemeClr val="accent2"/>
              </a:buClr>
              <a:buSzPts val="2100"/>
              <a:buNone/>
              <a:defRPr sz="2100">
                <a:solidFill>
                  <a:schemeClr val="accent2"/>
                </a:solidFill>
              </a:defRPr>
            </a:lvl3pPr>
            <a:lvl4pPr lvl="3" rtl="0" algn="ctr">
              <a:lnSpc>
                <a:spcPct val="100000"/>
              </a:lnSpc>
              <a:spcBef>
                <a:spcPts val="0"/>
              </a:spcBef>
              <a:spcAft>
                <a:spcPts val="0"/>
              </a:spcAft>
              <a:buClr>
                <a:schemeClr val="accent2"/>
              </a:buClr>
              <a:buSzPts val="2100"/>
              <a:buNone/>
              <a:defRPr sz="2100">
                <a:solidFill>
                  <a:schemeClr val="accent2"/>
                </a:solidFill>
              </a:defRPr>
            </a:lvl4pPr>
            <a:lvl5pPr lvl="4" rtl="0" algn="ctr">
              <a:lnSpc>
                <a:spcPct val="100000"/>
              </a:lnSpc>
              <a:spcBef>
                <a:spcPts val="0"/>
              </a:spcBef>
              <a:spcAft>
                <a:spcPts val="0"/>
              </a:spcAft>
              <a:buClr>
                <a:schemeClr val="accent2"/>
              </a:buClr>
              <a:buSzPts val="2100"/>
              <a:buNone/>
              <a:defRPr sz="2100">
                <a:solidFill>
                  <a:schemeClr val="accent2"/>
                </a:solidFill>
              </a:defRPr>
            </a:lvl5pPr>
            <a:lvl6pPr lvl="5" rtl="0" algn="ctr">
              <a:lnSpc>
                <a:spcPct val="100000"/>
              </a:lnSpc>
              <a:spcBef>
                <a:spcPts val="0"/>
              </a:spcBef>
              <a:spcAft>
                <a:spcPts val="0"/>
              </a:spcAft>
              <a:buClr>
                <a:schemeClr val="accent2"/>
              </a:buClr>
              <a:buSzPts val="2100"/>
              <a:buNone/>
              <a:defRPr sz="2100">
                <a:solidFill>
                  <a:schemeClr val="accent2"/>
                </a:solidFill>
              </a:defRPr>
            </a:lvl6pPr>
            <a:lvl7pPr lvl="6" rtl="0" algn="ctr">
              <a:lnSpc>
                <a:spcPct val="100000"/>
              </a:lnSpc>
              <a:spcBef>
                <a:spcPts val="0"/>
              </a:spcBef>
              <a:spcAft>
                <a:spcPts val="0"/>
              </a:spcAft>
              <a:buClr>
                <a:schemeClr val="accent2"/>
              </a:buClr>
              <a:buSzPts val="2100"/>
              <a:buNone/>
              <a:defRPr sz="2100">
                <a:solidFill>
                  <a:schemeClr val="accent2"/>
                </a:solidFill>
              </a:defRPr>
            </a:lvl7pPr>
            <a:lvl8pPr lvl="7" rtl="0" algn="ctr">
              <a:lnSpc>
                <a:spcPct val="100000"/>
              </a:lnSpc>
              <a:spcBef>
                <a:spcPts val="0"/>
              </a:spcBef>
              <a:spcAft>
                <a:spcPts val="0"/>
              </a:spcAft>
              <a:buClr>
                <a:schemeClr val="accent2"/>
              </a:buClr>
              <a:buSzPts val="2100"/>
              <a:buNone/>
              <a:defRPr sz="2100">
                <a:solidFill>
                  <a:schemeClr val="accent2"/>
                </a:solidFill>
              </a:defRPr>
            </a:lvl8pPr>
            <a:lvl9pPr lvl="8" rtl="0" algn="ctr">
              <a:lnSpc>
                <a:spcPct val="100000"/>
              </a:lnSpc>
              <a:spcBef>
                <a:spcPts val="0"/>
              </a:spcBef>
              <a:spcAft>
                <a:spcPts val="0"/>
              </a:spcAft>
              <a:buClr>
                <a:schemeClr val="accent2"/>
              </a:buClr>
              <a:buSzPts val="2100"/>
              <a:buNone/>
              <a:defRPr sz="2100">
                <a:solidFill>
                  <a:schemeClr val="accent2"/>
                </a:solidFill>
              </a:defRPr>
            </a:lvl9pPr>
          </a:lstStyle>
          <a:p/>
        </p:txBody>
      </p:sp>
      <p:sp>
        <p:nvSpPr>
          <p:cNvPr id="218" name="Google Shape;218;p55"/>
          <p:cNvSpPr txBox="1"/>
          <p:nvPr>
            <p:ph idx="2" type="title"/>
          </p:nvPr>
        </p:nvSpPr>
        <p:spPr>
          <a:xfrm>
            <a:off x="656575" y="339500"/>
            <a:ext cx="8175600" cy="9078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FF9E98"/>
              </a:buClr>
              <a:buSzPts val="4800"/>
              <a:buNone/>
              <a:defRPr sz="4800">
                <a:solidFill>
                  <a:srgbClr val="FF9E98"/>
                </a:solidFill>
              </a:defRPr>
            </a:lvl1pPr>
            <a:lvl2pPr lvl="1" rtl="0">
              <a:spcBef>
                <a:spcPts val="0"/>
              </a:spcBef>
              <a:spcAft>
                <a:spcPts val="0"/>
              </a:spcAft>
              <a:buClr>
                <a:srgbClr val="FF9E98"/>
              </a:buClr>
              <a:buSzPts val="4800"/>
              <a:buNone/>
              <a:defRPr sz="4800">
                <a:solidFill>
                  <a:srgbClr val="FF9E98"/>
                </a:solidFill>
              </a:defRPr>
            </a:lvl2pPr>
            <a:lvl3pPr lvl="2" rtl="0">
              <a:spcBef>
                <a:spcPts val="0"/>
              </a:spcBef>
              <a:spcAft>
                <a:spcPts val="0"/>
              </a:spcAft>
              <a:buClr>
                <a:srgbClr val="FF9E98"/>
              </a:buClr>
              <a:buSzPts val="4800"/>
              <a:buNone/>
              <a:defRPr sz="4800">
                <a:solidFill>
                  <a:srgbClr val="FF9E98"/>
                </a:solidFill>
              </a:defRPr>
            </a:lvl3pPr>
            <a:lvl4pPr lvl="3" rtl="0">
              <a:spcBef>
                <a:spcPts val="0"/>
              </a:spcBef>
              <a:spcAft>
                <a:spcPts val="0"/>
              </a:spcAft>
              <a:buClr>
                <a:srgbClr val="FF9E98"/>
              </a:buClr>
              <a:buSzPts val="4800"/>
              <a:buNone/>
              <a:defRPr sz="4800">
                <a:solidFill>
                  <a:srgbClr val="FF9E98"/>
                </a:solidFill>
              </a:defRPr>
            </a:lvl4pPr>
            <a:lvl5pPr lvl="4" rtl="0">
              <a:spcBef>
                <a:spcPts val="0"/>
              </a:spcBef>
              <a:spcAft>
                <a:spcPts val="0"/>
              </a:spcAft>
              <a:buClr>
                <a:srgbClr val="FF9E98"/>
              </a:buClr>
              <a:buSzPts val="4800"/>
              <a:buNone/>
              <a:defRPr sz="4800">
                <a:solidFill>
                  <a:srgbClr val="FF9E98"/>
                </a:solidFill>
              </a:defRPr>
            </a:lvl5pPr>
            <a:lvl6pPr lvl="5" rtl="0">
              <a:spcBef>
                <a:spcPts val="0"/>
              </a:spcBef>
              <a:spcAft>
                <a:spcPts val="0"/>
              </a:spcAft>
              <a:buClr>
                <a:srgbClr val="FF9E98"/>
              </a:buClr>
              <a:buSzPts val="4800"/>
              <a:buNone/>
              <a:defRPr sz="4800">
                <a:solidFill>
                  <a:srgbClr val="FF9E98"/>
                </a:solidFill>
              </a:defRPr>
            </a:lvl6pPr>
            <a:lvl7pPr lvl="6" rtl="0">
              <a:spcBef>
                <a:spcPts val="0"/>
              </a:spcBef>
              <a:spcAft>
                <a:spcPts val="0"/>
              </a:spcAft>
              <a:buClr>
                <a:srgbClr val="FF9E98"/>
              </a:buClr>
              <a:buSzPts val="4800"/>
              <a:buNone/>
              <a:defRPr sz="4800">
                <a:solidFill>
                  <a:srgbClr val="FF9E98"/>
                </a:solidFill>
              </a:defRPr>
            </a:lvl7pPr>
            <a:lvl8pPr lvl="7" rtl="0">
              <a:spcBef>
                <a:spcPts val="0"/>
              </a:spcBef>
              <a:spcAft>
                <a:spcPts val="0"/>
              </a:spcAft>
              <a:buClr>
                <a:srgbClr val="FF9E98"/>
              </a:buClr>
              <a:buSzPts val="4800"/>
              <a:buNone/>
              <a:defRPr sz="4800">
                <a:solidFill>
                  <a:srgbClr val="FF9E98"/>
                </a:solidFill>
              </a:defRPr>
            </a:lvl8pPr>
            <a:lvl9pPr lvl="8" rtl="0">
              <a:spcBef>
                <a:spcPts val="0"/>
              </a:spcBef>
              <a:spcAft>
                <a:spcPts val="0"/>
              </a:spcAft>
              <a:buClr>
                <a:srgbClr val="FF9E98"/>
              </a:buClr>
              <a:buSzPts val="4800"/>
              <a:buNone/>
              <a:defRPr sz="4800">
                <a:solidFill>
                  <a:srgbClr val="FF9E98"/>
                </a:solidFill>
              </a:defRPr>
            </a:lvl9pPr>
          </a:lstStyle>
          <a:p/>
        </p:txBody>
      </p:sp>
      <p:sp>
        <p:nvSpPr>
          <p:cNvPr id="219" name="Google Shape;219;p55"/>
          <p:cNvSpPr txBox="1"/>
          <p:nvPr>
            <p:ph idx="3" type="title"/>
          </p:nvPr>
        </p:nvSpPr>
        <p:spPr>
          <a:xfrm>
            <a:off x="2721174" y="3120875"/>
            <a:ext cx="1730100" cy="568200"/>
          </a:xfrm>
          <a:prstGeom prst="rect">
            <a:avLst/>
          </a:prstGeom>
        </p:spPr>
        <p:txBody>
          <a:bodyPr anchorCtr="0" anchor="b" bIns="91425" lIns="91425" spcFirstLastPara="1" rIns="91425" wrap="square" tIns="91425">
            <a:noAutofit/>
          </a:bodyPr>
          <a:lstStyle>
            <a:lvl1pPr lvl="0" rtl="0" algn="ctr">
              <a:spcBef>
                <a:spcPts val="0"/>
              </a:spcBef>
              <a:spcAft>
                <a:spcPts val="0"/>
              </a:spcAft>
              <a:buClr>
                <a:schemeClr val="accent4"/>
              </a:buClr>
              <a:buSzPts val="2400"/>
              <a:buNone/>
              <a:defRPr sz="2400">
                <a:solidFill>
                  <a:schemeClr val="accent4"/>
                </a:solidFill>
              </a:defRPr>
            </a:lvl1pPr>
            <a:lvl2pPr lvl="1" rtl="0" algn="ctr">
              <a:spcBef>
                <a:spcPts val="0"/>
              </a:spcBef>
              <a:spcAft>
                <a:spcPts val="0"/>
              </a:spcAft>
              <a:buClr>
                <a:schemeClr val="accent4"/>
              </a:buClr>
              <a:buSzPts val="2400"/>
              <a:buNone/>
              <a:defRPr sz="2400">
                <a:solidFill>
                  <a:schemeClr val="accent4"/>
                </a:solidFill>
              </a:defRPr>
            </a:lvl2pPr>
            <a:lvl3pPr lvl="2" rtl="0" algn="ctr">
              <a:spcBef>
                <a:spcPts val="0"/>
              </a:spcBef>
              <a:spcAft>
                <a:spcPts val="0"/>
              </a:spcAft>
              <a:buClr>
                <a:schemeClr val="accent4"/>
              </a:buClr>
              <a:buSzPts val="2400"/>
              <a:buNone/>
              <a:defRPr sz="2400">
                <a:solidFill>
                  <a:schemeClr val="accent4"/>
                </a:solidFill>
              </a:defRPr>
            </a:lvl3pPr>
            <a:lvl4pPr lvl="3" rtl="0" algn="ctr">
              <a:spcBef>
                <a:spcPts val="0"/>
              </a:spcBef>
              <a:spcAft>
                <a:spcPts val="0"/>
              </a:spcAft>
              <a:buClr>
                <a:schemeClr val="accent4"/>
              </a:buClr>
              <a:buSzPts val="2400"/>
              <a:buNone/>
              <a:defRPr sz="2400">
                <a:solidFill>
                  <a:schemeClr val="accent4"/>
                </a:solidFill>
              </a:defRPr>
            </a:lvl4pPr>
            <a:lvl5pPr lvl="4" rtl="0" algn="ctr">
              <a:spcBef>
                <a:spcPts val="0"/>
              </a:spcBef>
              <a:spcAft>
                <a:spcPts val="0"/>
              </a:spcAft>
              <a:buClr>
                <a:schemeClr val="accent4"/>
              </a:buClr>
              <a:buSzPts val="2400"/>
              <a:buNone/>
              <a:defRPr sz="2400">
                <a:solidFill>
                  <a:schemeClr val="accent4"/>
                </a:solidFill>
              </a:defRPr>
            </a:lvl5pPr>
            <a:lvl6pPr lvl="5" rtl="0" algn="ctr">
              <a:spcBef>
                <a:spcPts val="0"/>
              </a:spcBef>
              <a:spcAft>
                <a:spcPts val="0"/>
              </a:spcAft>
              <a:buClr>
                <a:schemeClr val="accent4"/>
              </a:buClr>
              <a:buSzPts val="2400"/>
              <a:buNone/>
              <a:defRPr sz="2400">
                <a:solidFill>
                  <a:schemeClr val="accent4"/>
                </a:solidFill>
              </a:defRPr>
            </a:lvl6pPr>
            <a:lvl7pPr lvl="6" rtl="0" algn="ctr">
              <a:spcBef>
                <a:spcPts val="0"/>
              </a:spcBef>
              <a:spcAft>
                <a:spcPts val="0"/>
              </a:spcAft>
              <a:buClr>
                <a:schemeClr val="accent4"/>
              </a:buClr>
              <a:buSzPts val="2400"/>
              <a:buNone/>
              <a:defRPr sz="2400">
                <a:solidFill>
                  <a:schemeClr val="accent4"/>
                </a:solidFill>
              </a:defRPr>
            </a:lvl7pPr>
            <a:lvl8pPr lvl="7" rtl="0" algn="ctr">
              <a:spcBef>
                <a:spcPts val="0"/>
              </a:spcBef>
              <a:spcAft>
                <a:spcPts val="0"/>
              </a:spcAft>
              <a:buClr>
                <a:schemeClr val="accent4"/>
              </a:buClr>
              <a:buSzPts val="2400"/>
              <a:buNone/>
              <a:defRPr sz="2400">
                <a:solidFill>
                  <a:schemeClr val="accent4"/>
                </a:solidFill>
              </a:defRPr>
            </a:lvl8pPr>
            <a:lvl9pPr lvl="8" rtl="0" algn="ctr">
              <a:spcBef>
                <a:spcPts val="0"/>
              </a:spcBef>
              <a:spcAft>
                <a:spcPts val="0"/>
              </a:spcAft>
              <a:buClr>
                <a:schemeClr val="accent4"/>
              </a:buClr>
              <a:buSzPts val="2400"/>
              <a:buNone/>
              <a:defRPr sz="2400">
                <a:solidFill>
                  <a:schemeClr val="accent4"/>
                </a:solidFill>
              </a:defRPr>
            </a:lvl9pPr>
          </a:lstStyle>
          <a:p/>
        </p:txBody>
      </p:sp>
      <p:sp>
        <p:nvSpPr>
          <p:cNvPr id="220" name="Google Shape;220;p55"/>
          <p:cNvSpPr txBox="1"/>
          <p:nvPr>
            <p:ph idx="4" type="subTitle"/>
          </p:nvPr>
        </p:nvSpPr>
        <p:spPr>
          <a:xfrm>
            <a:off x="2721180" y="3638750"/>
            <a:ext cx="1730100" cy="1140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accent2"/>
              </a:buClr>
              <a:buSzPts val="1400"/>
              <a:buNone/>
              <a:defRPr sz="1400">
                <a:solidFill>
                  <a:schemeClr val="accent2"/>
                </a:solidFill>
              </a:defRPr>
            </a:lvl1pPr>
            <a:lvl2pPr lvl="1" rtl="0" algn="ctr">
              <a:lnSpc>
                <a:spcPct val="100000"/>
              </a:lnSpc>
              <a:spcBef>
                <a:spcPts val="0"/>
              </a:spcBef>
              <a:spcAft>
                <a:spcPts val="0"/>
              </a:spcAft>
              <a:buClr>
                <a:schemeClr val="accent2"/>
              </a:buClr>
              <a:buSzPts val="2100"/>
              <a:buNone/>
              <a:defRPr sz="2100">
                <a:solidFill>
                  <a:schemeClr val="accent2"/>
                </a:solidFill>
              </a:defRPr>
            </a:lvl2pPr>
            <a:lvl3pPr lvl="2" rtl="0" algn="ctr">
              <a:lnSpc>
                <a:spcPct val="100000"/>
              </a:lnSpc>
              <a:spcBef>
                <a:spcPts val="0"/>
              </a:spcBef>
              <a:spcAft>
                <a:spcPts val="0"/>
              </a:spcAft>
              <a:buClr>
                <a:schemeClr val="accent2"/>
              </a:buClr>
              <a:buSzPts val="2100"/>
              <a:buNone/>
              <a:defRPr sz="2100">
                <a:solidFill>
                  <a:schemeClr val="accent2"/>
                </a:solidFill>
              </a:defRPr>
            </a:lvl3pPr>
            <a:lvl4pPr lvl="3" rtl="0" algn="ctr">
              <a:lnSpc>
                <a:spcPct val="100000"/>
              </a:lnSpc>
              <a:spcBef>
                <a:spcPts val="0"/>
              </a:spcBef>
              <a:spcAft>
                <a:spcPts val="0"/>
              </a:spcAft>
              <a:buClr>
                <a:schemeClr val="accent2"/>
              </a:buClr>
              <a:buSzPts val="2100"/>
              <a:buNone/>
              <a:defRPr sz="2100">
                <a:solidFill>
                  <a:schemeClr val="accent2"/>
                </a:solidFill>
              </a:defRPr>
            </a:lvl4pPr>
            <a:lvl5pPr lvl="4" rtl="0" algn="ctr">
              <a:lnSpc>
                <a:spcPct val="100000"/>
              </a:lnSpc>
              <a:spcBef>
                <a:spcPts val="0"/>
              </a:spcBef>
              <a:spcAft>
                <a:spcPts val="0"/>
              </a:spcAft>
              <a:buClr>
                <a:schemeClr val="accent2"/>
              </a:buClr>
              <a:buSzPts val="2100"/>
              <a:buNone/>
              <a:defRPr sz="2100">
                <a:solidFill>
                  <a:schemeClr val="accent2"/>
                </a:solidFill>
              </a:defRPr>
            </a:lvl5pPr>
            <a:lvl6pPr lvl="5" rtl="0" algn="ctr">
              <a:lnSpc>
                <a:spcPct val="100000"/>
              </a:lnSpc>
              <a:spcBef>
                <a:spcPts val="0"/>
              </a:spcBef>
              <a:spcAft>
                <a:spcPts val="0"/>
              </a:spcAft>
              <a:buClr>
                <a:schemeClr val="accent2"/>
              </a:buClr>
              <a:buSzPts val="2100"/>
              <a:buNone/>
              <a:defRPr sz="2100">
                <a:solidFill>
                  <a:schemeClr val="accent2"/>
                </a:solidFill>
              </a:defRPr>
            </a:lvl6pPr>
            <a:lvl7pPr lvl="6" rtl="0" algn="ctr">
              <a:lnSpc>
                <a:spcPct val="100000"/>
              </a:lnSpc>
              <a:spcBef>
                <a:spcPts val="0"/>
              </a:spcBef>
              <a:spcAft>
                <a:spcPts val="0"/>
              </a:spcAft>
              <a:buClr>
                <a:schemeClr val="accent2"/>
              </a:buClr>
              <a:buSzPts val="2100"/>
              <a:buNone/>
              <a:defRPr sz="2100">
                <a:solidFill>
                  <a:schemeClr val="accent2"/>
                </a:solidFill>
              </a:defRPr>
            </a:lvl7pPr>
            <a:lvl8pPr lvl="7" rtl="0" algn="ctr">
              <a:lnSpc>
                <a:spcPct val="100000"/>
              </a:lnSpc>
              <a:spcBef>
                <a:spcPts val="0"/>
              </a:spcBef>
              <a:spcAft>
                <a:spcPts val="0"/>
              </a:spcAft>
              <a:buClr>
                <a:schemeClr val="accent2"/>
              </a:buClr>
              <a:buSzPts val="2100"/>
              <a:buNone/>
              <a:defRPr sz="2100">
                <a:solidFill>
                  <a:schemeClr val="accent2"/>
                </a:solidFill>
              </a:defRPr>
            </a:lvl8pPr>
            <a:lvl9pPr lvl="8" rtl="0" algn="ctr">
              <a:lnSpc>
                <a:spcPct val="100000"/>
              </a:lnSpc>
              <a:spcBef>
                <a:spcPts val="0"/>
              </a:spcBef>
              <a:spcAft>
                <a:spcPts val="0"/>
              </a:spcAft>
              <a:buClr>
                <a:schemeClr val="accent2"/>
              </a:buClr>
              <a:buSzPts val="2100"/>
              <a:buNone/>
              <a:defRPr sz="2100">
                <a:solidFill>
                  <a:schemeClr val="accent2"/>
                </a:solidFill>
              </a:defRPr>
            </a:lvl9pPr>
          </a:lstStyle>
          <a:p/>
        </p:txBody>
      </p:sp>
      <p:sp>
        <p:nvSpPr>
          <p:cNvPr id="221" name="Google Shape;221;p55"/>
          <p:cNvSpPr txBox="1"/>
          <p:nvPr>
            <p:ph idx="5" type="title"/>
          </p:nvPr>
        </p:nvSpPr>
        <p:spPr>
          <a:xfrm>
            <a:off x="4692720" y="3120875"/>
            <a:ext cx="1730100" cy="568200"/>
          </a:xfrm>
          <a:prstGeom prst="rect">
            <a:avLst/>
          </a:prstGeom>
        </p:spPr>
        <p:txBody>
          <a:bodyPr anchorCtr="0" anchor="b" bIns="91425" lIns="91425" spcFirstLastPara="1" rIns="91425" wrap="square" tIns="91425">
            <a:noAutofit/>
          </a:bodyPr>
          <a:lstStyle>
            <a:lvl1pPr lvl="0" rtl="0" algn="ctr">
              <a:spcBef>
                <a:spcPts val="0"/>
              </a:spcBef>
              <a:spcAft>
                <a:spcPts val="0"/>
              </a:spcAft>
              <a:buClr>
                <a:schemeClr val="accent4"/>
              </a:buClr>
              <a:buSzPts val="2400"/>
              <a:buNone/>
              <a:defRPr sz="2400">
                <a:solidFill>
                  <a:schemeClr val="accent4"/>
                </a:solidFill>
              </a:defRPr>
            </a:lvl1pPr>
            <a:lvl2pPr lvl="1" rtl="0" algn="ctr">
              <a:spcBef>
                <a:spcPts val="0"/>
              </a:spcBef>
              <a:spcAft>
                <a:spcPts val="0"/>
              </a:spcAft>
              <a:buClr>
                <a:schemeClr val="accent4"/>
              </a:buClr>
              <a:buSzPts val="2400"/>
              <a:buNone/>
              <a:defRPr sz="2400">
                <a:solidFill>
                  <a:schemeClr val="accent4"/>
                </a:solidFill>
              </a:defRPr>
            </a:lvl2pPr>
            <a:lvl3pPr lvl="2" rtl="0" algn="ctr">
              <a:spcBef>
                <a:spcPts val="0"/>
              </a:spcBef>
              <a:spcAft>
                <a:spcPts val="0"/>
              </a:spcAft>
              <a:buClr>
                <a:schemeClr val="accent4"/>
              </a:buClr>
              <a:buSzPts val="2400"/>
              <a:buNone/>
              <a:defRPr sz="2400">
                <a:solidFill>
                  <a:schemeClr val="accent4"/>
                </a:solidFill>
              </a:defRPr>
            </a:lvl3pPr>
            <a:lvl4pPr lvl="3" rtl="0" algn="ctr">
              <a:spcBef>
                <a:spcPts val="0"/>
              </a:spcBef>
              <a:spcAft>
                <a:spcPts val="0"/>
              </a:spcAft>
              <a:buClr>
                <a:schemeClr val="accent4"/>
              </a:buClr>
              <a:buSzPts val="2400"/>
              <a:buNone/>
              <a:defRPr sz="2400">
                <a:solidFill>
                  <a:schemeClr val="accent4"/>
                </a:solidFill>
              </a:defRPr>
            </a:lvl4pPr>
            <a:lvl5pPr lvl="4" rtl="0" algn="ctr">
              <a:spcBef>
                <a:spcPts val="0"/>
              </a:spcBef>
              <a:spcAft>
                <a:spcPts val="0"/>
              </a:spcAft>
              <a:buClr>
                <a:schemeClr val="accent4"/>
              </a:buClr>
              <a:buSzPts val="2400"/>
              <a:buNone/>
              <a:defRPr sz="2400">
                <a:solidFill>
                  <a:schemeClr val="accent4"/>
                </a:solidFill>
              </a:defRPr>
            </a:lvl5pPr>
            <a:lvl6pPr lvl="5" rtl="0" algn="ctr">
              <a:spcBef>
                <a:spcPts val="0"/>
              </a:spcBef>
              <a:spcAft>
                <a:spcPts val="0"/>
              </a:spcAft>
              <a:buClr>
                <a:schemeClr val="accent4"/>
              </a:buClr>
              <a:buSzPts val="2400"/>
              <a:buNone/>
              <a:defRPr sz="2400">
                <a:solidFill>
                  <a:schemeClr val="accent4"/>
                </a:solidFill>
              </a:defRPr>
            </a:lvl6pPr>
            <a:lvl7pPr lvl="6" rtl="0" algn="ctr">
              <a:spcBef>
                <a:spcPts val="0"/>
              </a:spcBef>
              <a:spcAft>
                <a:spcPts val="0"/>
              </a:spcAft>
              <a:buClr>
                <a:schemeClr val="accent4"/>
              </a:buClr>
              <a:buSzPts val="2400"/>
              <a:buNone/>
              <a:defRPr sz="2400">
                <a:solidFill>
                  <a:schemeClr val="accent4"/>
                </a:solidFill>
              </a:defRPr>
            </a:lvl7pPr>
            <a:lvl8pPr lvl="7" rtl="0" algn="ctr">
              <a:spcBef>
                <a:spcPts val="0"/>
              </a:spcBef>
              <a:spcAft>
                <a:spcPts val="0"/>
              </a:spcAft>
              <a:buClr>
                <a:schemeClr val="accent4"/>
              </a:buClr>
              <a:buSzPts val="2400"/>
              <a:buNone/>
              <a:defRPr sz="2400">
                <a:solidFill>
                  <a:schemeClr val="accent4"/>
                </a:solidFill>
              </a:defRPr>
            </a:lvl8pPr>
            <a:lvl9pPr lvl="8" rtl="0" algn="ctr">
              <a:spcBef>
                <a:spcPts val="0"/>
              </a:spcBef>
              <a:spcAft>
                <a:spcPts val="0"/>
              </a:spcAft>
              <a:buClr>
                <a:schemeClr val="accent4"/>
              </a:buClr>
              <a:buSzPts val="2400"/>
              <a:buNone/>
              <a:defRPr sz="2400">
                <a:solidFill>
                  <a:schemeClr val="accent4"/>
                </a:solidFill>
              </a:defRPr>
            </a:lvl9pPr>
          </a:lstStyle>
          <a:p/>
        </p:txBody>
      </p:sp>
      <p:sp>
        <p:nvSpPr>
          <p:cNvPr id="222" name="Google Shape;222;p55"/>
          <p:cNvSpPr txBox="1"/>
          <p:nvPr>
            <p:ph idx="6" type="subTitle"/>
          </p:nvPr>
        </p:nvSpPr>
        <p:spPr>
          <a:xfrm>
            <a:off x="4692726" y="3638750"/>
            <a:ext cx="1730100" cy="1140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accent2"/>
              </a:buClr>
              <a:buSzPts val="1400"/>
              <a:buNone/>
              <a:defRPr sz="1400">
                <a:solidFill>
                  <a:schemeClr val="accent2"/>
                </a:solidFill>
              </a:defRPr>
            </a:lvl1pPr>
            <a:lvl2pPr lvl="1" rtl="0" algn="ctr">
              <a:lnSpc>
                <a:spcPct val="100000"/>
              </a:lnSpc>
              <a:spcBef>
                <a:spcPts val="0"/>
              </a:spcBef>
              <a:spcAft>
                <a:spcPts val="0"/>
              </a:spcAft>
              <a:buClr>
                <a:schemeClr val="accent2"/>
              </a:buClr>
              <a:buSzPts val="2100"/>
              <a:buNone/>
              <a:defRPr sz="2100">
                <a:solidFill>
                  <a:schemeClr val="accent2"/>
                </a:solidFill>
              </a:defRPr>
            </a:lvl2pPr>
            <a:lvl3pPr lvl="2" rtl="0" algn="ctr">
              <a:lnSpc>
                <a:spcPct val="100000"/>
              </a:lnSpc>
              <a:spcBef>
                <a:spcPts val="0"/>
              </a:spcBef>
              <a:spcAft>
                <a:spcPts val="0"/>
              </a:spcAft>
              <a:buClr>
                <a:schemeClr val="accent2"/>
              </a:buClr>
              <a:buSzPts val="2100"/>
              <a:buNone/>
              <a:defRPr sz="2100">
                <a:solidFill>
                  <a:schemeClr val="accent2"/>
                </a:solidFill>
              </a:defRPr>
            </a:lvl3pPr>
            <a:lvl4pPr lvl="3" rtl="0" algn="ctr">
              <a:lnSpc>
                <a:spcPct val="100000"/>
              </a:lnSpc>
              <a:spcBef>
                <a:spcPts val="0"/>
              </a:spcBef>
              <a:spcAft>
                <a:spcPts val="0"/>
              </a:spcAft>
              <a:buClr>
                <a:schemeClr val="accent2"/>
              </a:buClr>
              <a:buSzPts val="2100"/>
              <a:buNone/>
              <a:defRPr sz="2100">
                <a:solidFill>
                  <a:schemeClr val="accent2"/>
                </a:solidFill>
              </a:defRPr>
            </a:lvl4pPr>
            <a:lvl5pPr lvl="4" rtl="0" algn="ctr">
              <a:lnSpc>
                <a:spcPct val="100000"/>
              </a:lnSpc>
              <a:spcBef>
                <a:spcPts val="0"/>
              </a:spcBef>
              <a:spcAft>
                <a:spcPts val="0"/>
              </a:spcAft>
              <a:buClr>
                <a:schemeClr val="accent2"/>
              </a:buClr>
              <a:buSzPts val="2100"/>
              <a:buNone/>
              <a:defRPr sz="2100">
                <a:solidFill>
                  <a:schemeClr val="accent2"/>
                </a:solidFill>
              </a:defRPr>
            </a:lvl5pPr>
            <a:lvl6pPr lvl="5" rtl="0" algn="ctr">
              <a:lnSpc>
                <a:spcPct val="100000"/>
              </a:lnSpc>
              <a:spcBef>
                <a:spcPts val="0"/>
              </a:spcBef>
              <a:spcAft>
                <a:spcPts val="0"/>
              </a:spcAft>
              <a:buClr>
                <a:schemeClr val="accent2"/>
              </a:buClr>
              <a:buSzPts val="2100"/>
              <a:buNone/>
              <a:defRPr sz="2100">
                <a:solidFill>
                  <a:schemeClr val="accent2"/>
                </a:solidFill>
              </a:defRPr>
            </a:lvl6pPr>
            <a:lvl7pPr lvl="6" rtl="0" algn="ctr">
              <a:lnSpc>
                <a:spcPct val="100000"/>
              </a:lnSpc>
              <a:spcBef>
                <a:spcPts val="0"/>
              </a:spcBef>
              <a:spcAft>
                <a:spcPts val="0"/>
              </a:spcAft>
              <a:buClr>
                <a:schemeClr val="accent2"/>
              </a:buClr>
              <a:buSzPts val="2100"/>
              <a:buNone/>
              <a:defRPr sz="2100">
                <a:solidFill>
                  <a:schemeClr val="accent2"/>
                </a:solidFill>
              </a:defRPr>
            </a:lvl7pPr>
            <a:lvl8pPr lvl="7" rtl="0" algn="ctr">
              <a:lnSpc>
                <a:spcPct val="100000"/>
              </a:lnSpc>
              <a:spcBef>
                <a:spcPts val="0"/>
              </a:spcBef>
              <a:spcAft>
                <a:spcPts val="0"/>
              </a:spcAft>
              <a:buClr>
                <a:schemeClr val="accent2"/>
              </a:buClr>
              <a:buSzPts val="2100"/>
              <a:buNone/>
              <a:defRPr sz="2100">
                <a:solidFill>
                  <a:schemeClr val="accent2"/>
                </a:solidFill>
              </a:defRPr>
            </a:lvl8pPr>
            <a:lvl9pPr lvl="8" rtl="0" algn="ctr">
              <a:lnSpc>
                <a:spcPct val="100000"/>
              </a:lnSpc>
              <a:spcBef>
                <a:spcPts val="0"/>
              </a:spcBef>
              <a:spcAft>
                <a:spcPts val="0"/>
              </a:spcAft>
              <a:buClr>
                <a:schemeClr val="accent2"/>
              </a:buClr>
              <a:buSzPts val="2100"/>
              <a:buNone/>
              <a:defRPr sz="2100">
                <a:solidFill>
                  <a:schemeClr val="accent2"/>
                </a:solidFill>
              </a:defRPr>
            </a:lvl9pPr>
          </a:lstStyle>
          <a:p/>
        </p:txBody>
      </p:sp>
      <p:sp>
        <p:nvSpPr>
          <p:cNvPr id="223" name="Google Shape;223;p55"/>
          <p:cNvSpPr txBox="1"/>
          <p:nvPr>
            <p:ph idx="7" type="title"/>
          </p:nvPr>
        </p:nvSpPr>
        <p:spPr>
          <a:xfrm>
            <a:off x="6664267" y="3120875"/>
            <a:ext cx="1730100" cy="568200"/>
          </a:xfrm>
          <a:prstGeom prst="rect">
            <a:avLst/>
          </a:prstGeom>
        </p:spPr>
        <p:txBody>
          <a:bodyPr anchorCtr="0" anchor="b" bIns="91425" lIns="91425" spcFirstLastPara="1" rIns="91425" wrap="square" tIns="91425">
            <a:noAutofit/>
          </a:bodyPr>
          <a:lstStyle>
            <a:lvl1pPr lvl="0" rtl="0" algn="ctr">
              <a:spcBef>
                <a:spcPts val="0"/>
              </a:spcBef>
              <a:spcAft>
                <a:spcPts val="0"/>
              </a:spcAft>
              <a:buClr>
                <a:schemeClr val="accent4"/>
              </a:buClr>
              <a:buSzPts val="2400"/>
              <a:buNone/>
              <a:defRPr sz="2400">
                <a:solidFill>
                  <a:schemeClr val="accent4"/>
                </a:solidFill>
              </a:defRPr>
            </a:lvl1pPr>
            <a:lvl2pPr lvl="1" rtl="0" algn="ctr">
              <a:spcBef>
                <a:spcPts val="0"/>
              </a:spcBef>
              <a:spcAft>
                <a:spcPts val="0"/>
              </a:spcAft>
              <a:buClr>
                <a:schemeClr val="accent4"/>
              </a:buClr>
              <a:buSzPts val="2400"/>
              <a:buNone/>
              <a:defRPr sz="2400">
                <a:solidFill>
                  <a:schemeClr val="accent4"/>
                </a:solidFill>
              </a:defRPr>
            </a:lvl2pPr>
            <a:lvl3pPr lvl="2" rtl="0" algn="ctr">
              <a:spcBef>
                <a:spcPts val="0"/>
              </a:spcBef>
              <a:spcAft>
                <a:spcPts val="0"/>
              </a:spcAft>
              <a:buClr>
                <a:schemeClr val="accent4"/>
              </a:buClr>
              <a:buSzPts val="2400"/>
              <a:buNone/>
              <a:defRPr sz="2400">
                <a:solidFill>
                  <a:schemeClr val="accent4"/>
                </a:solidFill>
              </a:defRPr>
            </a:lvl3pPr>
            <a:lvl4pPr lvl="3" rtl="0" algn="ctr">
              <a:spcBef>
                <a:spcPts val="0"/>
              </a:spcBef>
              <a:spcAft>
                <a:spcPts val="0"/>
              </a:spcAft>
              <a:buClr>
                <a:schemeClr val="accent4"/>
              </a:buClr>
              <a:buSzPts val="2400"/>
              <a:buNone/>
              <a:defRPr sz="2400">
                <a:solidFill>
                  <a:schemeClr val="accent4"/>
                </a:solidFill>
              </a:defRPr>
            </a:lvl4pPr>
            <a:lvl5pPr lvl="4" rtl="0" algn="ctr">
              <a:spcBef>
                <a:spcPts val="0"/>
              </a:spcBef>
              <a:spcAft>
                <a:spcPts val="0"/>
              </a:spcAft>
              <a:buClr>
                <a:schemeClr val="accent4"/>
              </a:buClr>
              <a:buSzPts val="2400"/>
              <a:buNone/>
              <a:defRPr sz="2400">
                <a:solidFill>
                  <a:schemeClr val="accent4"/>
                </a:solidFill>
              </a:defRPr>
            </a:lvl5pPr>
            <a:lvl6pPr lvl="5" rtl="0" algn="ctr">
              <a:spcBef>
                <a:spcPts val="0"/>
              </a:spcBef>
              <a:spcAft>
                <a:spcPts val="0"/>
              </a:spcAft>
              <a:buClr>
                <a:schemeClr val="accent4"/>
              </a:buClr>
              <a:buSzPts val="2400"/>
              <a:buNone/>
              <a:defRPr sz="2400">
                <a:solidFill>
                  <a:schemeClr val="accent4"/>
                </a:solidFill>
              </a:defRPr>
            </a:lvl6pPr>
            <a:lvl7pPr lvl="6" rtl="0" algn="ctr">
              <a:spcBef>
                <a:spcPts val="0"/>
              </a:spcBef>
              <a:spcAft>
                <a:spcPts val="0"/>
              </a:spcAft>
              <a:buClr>
                <a:schemeClr val="accent4"/>
              </a:buClr>
              <a:buSzPts val="2400"/>
              <a:buNone/>
              <a:defRPr sz="2400">
                <a:solidFill>
                  <a:schemeClr val="accent4"/>
                </a:solidFill>
              </a:defRPr>
            </a:lvl7pPr>
            <a:lvl8pPr lvl="7" rtl="0" algn="ctr">
              <a:spcBef>
                <a:spcPts val="0"/>
              </a:spcBef>
              <a:spcAft>
                <a:spcPts val="0"/>
              </a:spcAft>
              <a:buClr>
                <a:schemeClr val="accent4"/>
              </a:buClr>
              <a:buSzPts val="2400"/>
              <a:buNone/>
              <a:defRPr sz="2400">
                <a:solidFill>
                  <a:schemeClr val="accent4"/>
                </a:solidFill>
              </a:defRPr>
            </a:lvl8pPr>
            <a:lvl9pPr lvl="8" rtl="0" algn="ctr">
              <a:spcBef>
                <a:spcPts val="0"/>
              </a:spcBef>
              <a:spcAft>
                <a:spcPts val="0"/>
              </a:spcAft>
              <a:buClr>
                <a:schemeClr val="accent4"/>
              </a:buClr>
              <a:buSzPts val="2400"/>
              <a:buNone/>
              <a:defRPr sz="2400">
                <a:solidFill>
                  <a:schemeClr val="accent4"/>
                </a:solidFill>
              </a:defRPr>
            </a:lvl9pPr>
          </a:lstStyle>
          <a:p/>
        </p:txBody>
      </p:sp>
      <p:sp>
        <p:nvSpPr>
          <p:cNvPr id="224" name="Google Shape;224;p55"/>
          <p:cNvSpPr txBox="1"/>
          <p:nvPr>
            <p:ph idx="8" type="subTitle"/>
          </p:nvPr>
        </p:nvSpPr>
        <p:spPr>
          <a:xfrm>
            <a:off x="6664273" y="3638750"/>
            <a:ext cx="1730100" cy="1140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accent2"/>
              </a:buClr>
              <a:buSzPts val="1400"/>
              <a:buNone/>
              <a:defRPr sz="1400">
                <a:solidFill>
                  <a:schemeClr val="accent2"/>
                </a:solidFill>
              </a:defRPr>
            </a:lvl1pPr>
            <a:lvl2pPr lvl="1" rtl="0" algn="ctr">
              <a:lnSpc>
                <a:spcPct val="100000"/>
              </a:lnSpc>
              <a:spcBef>
                <a:spcPts val="0"/>
              </a:spcBef>
              <a:spcAft>
                <a:spcPts val="0"/>
              </a:spcAft>
              <a:buClr>
                <a:schemeClr val="accent2"/>
              </a:buClr>
              <a:buSzPts val="2100"/>
              <a:buNone/>
              <a:defRPr sz="2100">
                <a:solidFill>
                  <a:schemeClr val="accent2"/>
                </a:solidFill>
              </a:defRPr>
            </a:lvl2pPr>
            <a:lvl3pPr lvl="2" rtl="0" algn="ctr">
              <a:lnSpc>
                <a:spcPct val="100000"/>
              </a:lnSpc>
              <a:spcBef>
                <a:spcPts val="0"/>
              </a:spcBef>
              <a:spcAft>
                <a:spcPts val="0"/>
              </a:spcAft>
              <a:buClr>
                <a:schemeClr val="accent2"/>
              </a:buClr>
              <a:buSzPts val="2100"/>
              <a:buNone/>
              <a:defRPr sz="2100">
                <a:solidFill>
                  <a:schemeClr val="accent2"/>
                </a:solidFill>
              </a:defRPr>
            </a:lvl3pPr>
            <a:lvl4pPr lvl="3" rtl="0" algn="ctr">
              <a:lnSpc>
                <a:spcPct val="100000"/>
              </a:lnSpc>
              <a:spcBef>
                <a:spcPts val="0"/>
              </a:spcBef>
              <a:spcAft>
                <a:spcPts val="0"/>
              </a:spcAft>
              <a:buClr>
                <a:schemeClr val="accent2"/>
              </a:buClr>
              <a:buSzPts val="2100"/>
              <a:buNone/>
              <a:defRPr sz="2100">
                <a:solidFill>
                  <a:schemeClr val="accent2"/>
                </a:solidFill>
              </a:defRPr>
            </a:lvl4pPr>
            <a:lvl5pPr lvl="4" rtl="0" algn="ctr">
              <a:lnSpc>
                <a:spcPct val="100000"/>
              </a:lnSpc>
              <a:spcBef>
                <a:spcPts val="0"/>
              </a:spcBef>
              <a:spcAft>
                <a:spcPts val="0"/>
              </a:spcAft>
              <a:buClr>
                <a:schemeClr val="accent2"/>
              </a:buClr>
              <a:buSzPts val="2100"/>
              <a:buNone/>
              <a:defRPr sz="2100">
                <a:solidFill>
                  <a:schemeClr val="accent2"/>
                </a:solidFill>
              </a:defRPr>
            </a:lvl5pPr>
            <a:lvl6pPr lvl="5" rtl="0" algn="ctr">
              <a:lnSpc>
                <a:spcPct val="100000"/>
              </a:lnSpc>
              <a:spcBef>
                <a:spcPts val="0"/>
              </a:spcBef>
              <a:spcAft>
                <a:spcPts val="0"/>
              </a:spcAft>
              <a:buClr>
                <a:schemeClr val="accent2"/>
              </a:buClr>
              <a:buSzPts val="2100"/>
              <a:buNone/>
              <a:defRPr sz="2100">
                <a:solidFill>
                  <a:schemeClr val="accent2"/>
                </a:solidFill>
              </a:defRPr>
            </a:lvl6pPr>
            <a:lvl7pPr lvl="6" rtl="0" algn="ctr">
              <a:lnSpc>
                <a:spcPct val="100000"/>
              </a:lnSpc>
              <a:spcBef>
                <a:spcPts val="0"/>
              </a:spcBef>
              <a:spcAft>
                <a:spcPts val="0"/>
              </a:spcAft>
              <a:buClr>
                <a:schemeClr val="accent2"/>
              </a:buClr>
              <a:buSzPts val="2100"/>
              <a:buNone/>
              <a:defRPr sz="2100">
                <a:solidFill>
                  <a:schemeClr val="accent2"/>
                </a:solidFill>
              </a:defRPr>
            </a:lvl7pPr>
            <a:lvl8pPr lvl="7" rtl="0" algn="ctr">
              <a:lnSpc>
                <a:spcPct val="100000"/>
              </a:lnSpc>
              <a:spcBef>
                <a:spcPts val="0"/>
              </a:spcBef>
              <a:spcAft>
                <a:spcPts val="0"/>
              </a:spcAft>
              <a:buClr>
                <a:schemeClr val="accent2"/>
              </a:buClr>
              <a:buSzPts val="2100"/>
              <a:buNone/>
              <a:defRPr sz="2100">
                <a:solidFill>
                  <a:schemeClr val="accent2"/>
                </a:solidFill>
              </a:defRPr>
            </a:lvl8pPr>
            <a:lvl9pPr lvl="8" rtl="0" algn="ctr">
              <a:lnSpc>
                <a:spcPct val="100000"/>
              </a:lnSpc>
              <a:spcBef>
                <a:spcPts val="0"/>
              </a:spcBef>
              <a:spcAft>
                <a:spcPts val="0"/>
              </a:spcAft>
              <a:buClr>
                <a:schemeClr val="accent2"/>
              </a:buClr>
              <a:buSzPts val="2100"/>
              <a:buNone/>
              <a:defRPr sz="2100">
                <a:solidFill>
                  <a:schemeClr val="accent2"/>
                </a:solidFill>
              </a:defRPr>
            </a:lvl9pPr>
          </a:lstStyle>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title 1">
  <p:cSld name="MAIN_POINT_1_1">
    <p:spTree>
      <p:nvGrpSpPr>
        <p:cNvPr id="225" name="Shape 225"/>
        <p:cNvGrpSpPr/>
        <p:nvPr/>
      </p:nvGrpSpPr>
      <p:grpSpPr>
        <a:xfrm>
          <a:off x="0" y="0"/>
          <a:ext cx="0" cy="0"/>
          <a:chOff x="0" y="0"/>
          <a:chExt cx="0" cy="0"/>
        </a:xfrm>
      </p:grpSpPr>
      <p:sp>
        <p:nvSpPr>
          <p:cNvPr id="226" name="Google Shape;226;p56"/>
          <p:cNvSpPr txBox="1"/>
          <p:nvPr>
            <p:ph type="title"/>
          </p:nvPr>
        </p:nvSpPr>
        <p:spPr>
          <a:xfrm>
            <a:off x="846975" y="1367388"/>
            <a:ext cx="3722700" cy="846600"/>
          </a:xfrm>
          <a:prstGeom prst="rect">
            <a:avLst/>
          </a:prstGeom>
        </p:spPr>
        <p:txBody>
          <a:bodyPr anchorCtr="0" anchor="b" bIns="91425" lIns="91425" spcFirstLastPara="1" rIns="91425" wrap="square" tIns="91425">
            <a:noAutofit/>
          </a:bodyPr>
          <a:lstStyle>
            <a:lvl1pPr lvl="0" rtl="0">
              <a:spcBef>
                <a:spcPts val="0"/>
              </a:spcBef>
              <a:spcAft>
                <a:spcPts val="0"/>
              </a:spcAft>
              <a:buClr>
                <a:schemeClr val="accent5"/>
              </a:buClr>
              <a:buSzPts val="3600"/>
              <a:buNone/>
              <a:defRPr sz="3600">
                <a:solidFill>
                  <a:schemeClr val="accent5"/>
                </a:solidFill>
              </a:defRPr>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p:txBody>
      </p:sp>
      <p:sp>
        <p:nvSpPr>
          <p:cNvPr id="227" name="Google Shape;227;p56"/>
          <p:cNvSpPr txBox="1"/>
          <p:nvPr>
            <p:ph idx="2" type="title"/>
          </p:nvPr>
        </p:nvSpPr>
        <p:spPr>
          <a:xfrm>
            <a:off x="846975" y="-106625"/>
            <a:ext cx="4029000" cy="1849800"/>
          </a:xfrm>
          <a:prstGeom prst="rect">
            <a:avLst/>
          </a:prstGeom>
        </p:spPr>
        <p:txBody>
          <a:bodyPr anchorCtr="0" anchor="b" bIns="91425" lIns="91425" spcFirstLastPara="1" rIns="91425" wrap="square" tIns="91425">
            <a:noAutofit/>
          </a:bodyPr>
          <a:lstStyle>
            <a:lvl1pPr lvl="0" rtl="0">
              <a:spcBef>
                <a:spcPts val="0"/>
              </a:spcBef>
              <a:spcAft>
                <a:spcPts val="0"/>
              </a:spcAft>
              <a:buClr>
                <a:schemeClr val="accent4"/>
              </a:buClr>
              <a:buSzPts val="7200"/>
              <a:buFont typeface="Clicker Script"/>
              <a:buNone/>
              <a:defRPr b="1" sz="7200">
                <a:solidFill>
                  <a:schemeClr val="accent4"/>
                </a:solidFill>
                <a:latin typeface="Clicker Script"/>
                <a:ea typeface="Clicker Script"/>
                <a:cs typeface="Clicker Script"/>
                <a:sym typeface="Clicker Script"/>
              </a:defRPr>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Bullet Points 1">
  <p:cSld name="SECTION_TITLE_AND_DESCRIPTION_1">
    <p:spTree>
      <p:nvGrpSpPr>
        <p:cNvPr id="228" name="Shape 228"/>
        <p:cNvGrpSpPr/>
        <p:nvPr/>
      </p:nvGrpSpPr>
      <p:grpSpPr>
        <a:xfrm>
          <a:off x="0" y="0"/>
          <a:ext cx="0" cy="0"/>
          <a:chOff x="0" y="0"/>
          <a:chExt cx="0" cy="0"/>
        </a:xfrm>
      </p:grpSpPr>
      <p:sp>
        <p:nvSpPr>
          <p:cNvPr id="229" name="Google Shape;229;p57"/>
          <p:cNvSpPr txBox="1"/>
          <p:nvPr>
            <p:ph idx="1" type="subTitle"/>
          </p:nvPr>
        </p:nvSpPr>
        <p:spPr>
          <a:xfrm>
            <a:off x="5076175" y="1460100"/>
            <a:ext cx="4045200" cy="6510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Clr>
                <a:schemeClr val="accent4"/>
              </a:buClr>
              <a:buSzPts val="2400"/>
              <a:buFont typeface="Patrick Hand"/>
              <a:buNone/>
              <a:defRPr sz="2400">
                <a:solidFill>
                  <a:schemeClr val="accent4"/>
                </a:solidFill>
                <a:latin typeface="Patrick Hand"/>
                <a:ea typeface="Patrick Hand"/>
                <a:cs typeface="Patrick Hand"/>
                <a:sym typeface="Patrick Hand"/>
              </a:defRPr>
            </a:lvl1pPr>
            <a:lvl2pPr lvl="1" rtl="0">
              <a:lnSpc>
                <a:spcPct val="100000"/>
              </a:lnSpc>
              <a:spcBef>
                <a:spcPts val="0"/>
              </a:spcBef>
              <a:spcAft>
                <a:spcPts val="0"/>
              </a:spcAft>
              <a:buClr>
                <a:schemeClr val="accent4"/>
              </a:buClr>
              <a:buSzPts val="2400"/>
              <a:buFont typeface="Patrick Hand"/>
              <a:buNone/>
              <a:defRPr sz="2400">
                <a:solidFill>
                  <a:schemeClr val="accent4"/>
                </a:solidFill>
                <a:latin typeface="Patrick Hand"/>
                <a:ea typeface="Patrick Hand"/>
                <a:cs typeface="Patrick Hand"/>
                <a:sym typeface="Patrick Hand"/>
              </a:defRPr>
            </a:lvl2pPr>
            <a:lvl3pPr lvl="2" rtl="0">
              <a:lnSpc>
                <a:spcPct val="100000"/>
              </a:lnSpc>
              <a:spcBef>
                <a:spcPts val="0"/>
              </a:spcBef>
              <a:spcAft>
                <a:spcPts val="0"/>
              </a:spcAft>
              <a:buClr>
                <a:schemeClr val="accent4"/>
              </a:buClr>
              <a:buSzPts val="2400"/>
              <a:buFont typeface="Patrick Hand"/>
              <a:buNone/>
              <a:defRPr sz="2400">
                <a:solidFill>
                  <a:schemeClr val="accent4"/>
                </a:solidFill>
                <a:latin typeface="Patrick Hand"/>
                <a:ea typeface="Patrick Hand"/>
                <a:cs typeface="Patrick Hand"/>
                <a:sym typeface="Patrick Hand"/>
              </a:defRPr>
            </a:lvl3pPr>
            <a:lvl4pPr lvl="3" rtl="0">
              <a:lnSpc>
                <a:spcPct val="100000"/>
              </a:lnSpc>
              <a:spcBef>
                <a:spcPts val="0"/>
              </a:spcBef>
              <a:spcAft>
                <a:spcPts val="0"/>
              </a:spcAft>
              <a:buClr>
                <a:schemeClr val="accent4"/>
              </a:buClr>
              <a:buSzPts val="2400"/>
              <a:buFont typeface="Patrick Hand"/>
              <a:buNone/>
              <a:defRPr sz="2400">
                <a:solidFill>
                  <a:schemeClr val="accent4"/>
                </a:solidFill>
                <a:latin typeface="Patrick Hand"/>
                <a:ea typeface="Patrick Hand"/>
                <a:cs typeface="Patrick Hand"/>
                <a:sym typeface="Patrick Hand"/>
              </a:defRPr>
            </a:lvl4pPr>
            <a:lvl5pPr lvl="4" rtl="0">
              <a:lnSpc>
                <a:spcPct val="100000"/>
              </a:lnSpc>
              <a:spcBef>
                <a:spcPts val="0"/>
              </a:spcBef>
              <a:spcAft>
                <a:spcPts val="0"/>
              </a:spcAft>
              <a:buClr>
                <a:schemeClr val="accent4"/>
              </a:buClr>
              <a:buSzPts val="2400"/>
              <a:buFont typeface="Patrick Hand"/>
              <a:buNone/>
              <a:defRPr sz="2400">
                <a:solidFill>
                  <a:schemeClr val="accent4"/>
                </a:solidFill>
                <a:latin typeface="Patrick Hand"/>
                <a:ea typeface="Patrick Hand"/>
                <a:cs typeface="Patrick Hand"/>
                <a:sym typeface="Patrick Hand"/>
              </a:defRPr>
            </a:lvl5pPr>
            <a:lvl6pPr lvl="5" rtl="0">
              <a:lnSpc>
                <a:spcPct val="100000"/>
              </a:lnSpc>
              <a:spcBef>
                <a:spcPts val="0"/>
              </a:spcBef>
              <a:spcAft>
                <a:spcPts val="0"/>
              </a:spcAft>
              <a:buClr>
                <a:schemeClr val="accent4"/>
              </a:buClr>
              <a:buSzPts val="2400"/>
              <a:buFont typeface="Patrick Hand"/>
              <a:buNone/>
              <a:defRPr sz="2400">
                <a:solidFill>
                  <a:schemeClr val="accent4"/>
                </a:solidFill>
                <a:latin typeface="Patrick Hand"/>
                <a:ea typeface="Patrick Hand"/>
                <a:cs typeface="Patrick Hand"/>
                <a:sym typeface="Patrick Hand"/>
              </a:defRPr>
            </a:lvl6pPr>
            <a:lvl7pPr lvl="6" rtl="0">
              <a:lnSpc>
                <a:spcPct val="100000"/>
              </a:lnSpc>
              <a:spcBef>
                <a:spcPts val="0"/>
              </a:spcBef>
              <a:spcAft>
                <a:spcPts val="0"/>
              </a:spcAft>
              <a:buClr>
                <a:schemeClr val="accent4"/>
              </a:buClr>
              <a:buSzPts val="2400"/>
              <a:buFont typeface="Patrick Hand"/>
              <a:buNone/>
              <a:defRPr sz="2400">
                <a:solidFill>
                  <a:schemeClr val="accent4"/>
                </a:solidFill>
                <a:latin typeface="Patrick Hand"/>
                <a:ea typeface="Patrick Hand"/>
                <a:cs typeface="Patrick Hand"/>
                <a:sym typeface="Patrick Hand"/>
              </a:defRPr>
            </a:lvl7pPr>
            <a:lvl8pPr lvl="7" rtl="0">
              <a:lnSpc>
                <a:spcPct val="100000"/>
              </a:lnSpc>
              <a:spcBef>
                <a:spcPts val="0"/>
              </a:spcBef>
              <a:spcAft>
                <a:spcPts val="0"/>
              </a:spcAft>
              <a:buClr>
                <a:schemeClr val="accent4"/>
              </a:buClr>
              <a:buSzPts val="2400"/>
              <a:buFont typeface="Patrick Hand"/>
              <a:buNone/>
              <a:defRPr sz="2400">
                <a:solidFill>
                  <a:schemeClr val="accent4"/>
                </a:solidFill>
                <a:latin typeface="Patrick Hand"/>
                <a:ea typeface="Patrick Hand"/>
                <a:cs typeface="Patrick Hand"/>
                <a:sym typeface="Patrick Hand"/>
              </a:defRPr>
            </a:lvl8pPr>
            <a:lvl9pPr lvl="8" rtl="0">
              <a:lnSpc>
                <a:spcPct val="100000"/>
              </a:lnSpc>
              <a:spcBef>
                <a:spcPts val="0"/>
              </a:spcBef>
              <a:spcAft>
                <a:spcPts val="0"/>
              </a:spcAft>
              <a:buClr>
                <a:schemeClr val="accent4"/>
              </a:buClr>
              <a:buSzPts val="2400"/>
              <a:buFont typeface="Patrick Hand"/>
              <a:buNone/>
              <a:defRPr sz="2400">
                <a:solidFill>
                  <a:schemeClr val="accent4"/>
                </a:solidFill>
                <a:latin typeface="Patrick Hand"/>
                <a:ea typeface="Patrick Hand"/>
                <a:cs typeface="Patrick Hand"/>
                <a:sym typeface="Patrick Hand"/>
              </a:defRPr>
            </a:lvl9pPr>
          </a:lstStyle>
          <a:p/>
        </p:txBody>
      </p:sp>
      <p:sp>
        <p:nvSpPr>
          <p:cNvPr id="230" name="Google Shape;230;p57"/>
          <p:cNvSpPr txBox="1"/>
          <p:nvPr>
            <p:ph idx="2" type="body"/>
          </p:nvPr>
        </p:nvSpPr>
        <p:spPr>
          <a:xfrm>
            <a:off x="5076175" y="2235625"/>
            <a:ext cx="3703800" cy="23286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Clr>
                <a:schemeClr val="accent2"/>
              </a:buClr>
              <a:buSzPts val="1400"/>
              <a:buChar char="●"/>
              <a:defRPr sz="1400">
                <a:solidFill>
                  <a:schemeClr val="accent2"/>
                </a:solidFill>
              </a:defRPr>
            </a:lvl1pPr>
            <a:lvl2pPr indent="-317500" lvl="1" marL="914400" rtl="0">
              <a:spcBef>
                <a:spcPts val="1600"/>
              </a:spcBef>
              <a:spcAft>
                <a:spcPts val="0"/>
              </a:spcAft>
              <a:buClr>
                <a:schemeClr val="accent2"/>
              </a:buClr>
              <a:buSzPts val="1400"/>
              <a:buChar char="○"/>
              <a:defRPr>
                <a:solidFill>
                  <a:schemeClr val="accent2"/>
                </a:solidFill>
              </a:defRPr>
            </a:lvl2pPr>
            <a:lvl3pPr indent="-317500" lvl="2" marL="1371600" rtl="0">
              <a:spcBef>
                <a:spcPts val="1600"/>
              </a:spcBef>
              <a:spcAft>
                <a:spcPts val="0"/>
              </a:spcAft>
              <a:buClr>
                <a:schemeClr val="accent2"/>
              </a:buClr>
              <a:buSzPts val="1400"/>
              <a:buChar char="■"/>
              <a:defRPr>
                <a:solidFill>
                  <a:schemeClr val="accent2"/>
                </a:solidFill>
              </a:defRPr>
            </a:lvl3pPr>
            <a:lvl4pPr indent="-317500" lvl="3" marL="1828800" rtl="0">
              <a:spcBef>
                <a:spcPts val="1600"/>
              </a:spcBef>
              <a:spcAft>
                <a:spcPts val="0"/>
              </a:spcAft>
              <a:buClr>
                <a:schemeClr val="accent2"/>
              </a:buClr>
              <a:buSzPts val="1400"/>
              <a:buChar char="●"/>
              <a:defRPr>
                <a:solidFill>
                  <a:schemeClr val="accent2"/>
                </a:solidFill>
              </a:defRPr>
            </a:lvl4pPr>
            <a:lvl5pPr indent="-317500" lvl="4" marL="2286000" rtl="0">
              <a:spcBef>
                <a:spcPts val="1600"/>
              </a:spcBef>
              <a:spcAft>
                <a:spcPts val="0"/>
              </a:spcAft>
              <a:buClr>
                <a:schemeClr val="accent2"/>
              </a:buClr>
              <a:buSzPts val="1400"/>
              <a:buChar char="○"/>
              <a:defRPr>
                <a:solidFill>
                  <a:schemeClr val="accent2"/>
                </a:solidFill>
              </a:defRPr>
            </a:lvl5pPr>
            <a:lvl6pPr indent="-317500" lvl="5" marL="2743200" rtl="0">
              <a:spcBef>
                <a:spcPts val="1600"/>
              </a:spcBef>
              <a:spcAft>
                <a:spcPts val="0"/>
              </a:spcAft>
              <a:buClr>
                <a:schemeClr val="accent2"/>
              </a:buClr>
              <a:buSzPts val="1400"/>
              <a:buChar char="■"/>
              <a:defRPr>
                <a:solidFill>
                  <a:schemeClr val="accent2"/>
                </a:solidFill>
              </a:defRPr>
            </a:lvl6pPr>
            <a:lvl7pPr indent="-317500" lvl="6" marL="3200400" rtl="0">
              <a:spcBef>
                <a:spcPts val="1600"/>
              </a:spcBef>
              <a:spcAft>
                <a:spcPts val="0"/>
              </a:spcAft>
              <a:buClr>
                <a:schemeClr val="accent2"/>
              </a:buClr>
              <a:buSzPts val="1400"/>
              <a:buChar char="●"/>
              <a:defRPr>
                <a:solidFill>
                  <a:schemeClr val="accent2"/>
                </a:solidFill>
              </a:defRPr>
            </a:lvl7pPr>
            <a:lvl8pPr indent="-317500" lvl="7" marL="3657600" rtl="0">
              <a:spcBef>
                <a:spcPts val="1600"/>
              </a:spcBef>
              <a:spcAft>
                <a:spcPts val="0"/>
              </a:spcAft>
              <a:buClr>
                <a:schemeClr val="accent2"/>
              </a:buClr>
              <a:buSzPts val="1400"/>
              <a:buChar char="○"/>
              <a:defRPr>
                <a:solidFill>
                  <a:schemeClr val="accent2"/>
                </a:solidFill>
              </a:defRPr>
            </a:lvl8pPr>
            <a:lvl9pPr indent="-317500" lvl="8" marL="4114800" rtl="0">
              <a:spcBef>
                <a:spcPts val="1600"/>
              </a:spcBef>
              <a:spcAft>
                <a:spcPts val="1600"/>
              </a:spcAft>
              <a:buClr>
                <a:schemeClr val="accent2"/>
              </a:buClr>
              <a:buSzPts val="1400"/>
              <a:buChar char="■"/>
              <a:defRPr>
                <a:solidFill>
                  <a:schemeClr val="accent2"/>
                </a:solidFill>
              </a:defRPr>
            </a:lvl9pPr>
          </a:lstStyle>
          <a:p/>
        </p:txBody>
      </p:sp>
      <p:sp>
        <p:nvSpPr>
          <p:cNvPr id="231" name="Google Shape;231;p57"/>
          <p:cNvSpPr txBox="1"/>
          <p:nvPr>
            <p:ph type="title"/>
          </p:nvPr>
        </p:nvSpPr>
        <p:spPr>
          <a:xfrm>
            <a:off x="656575" y="339500"/>
            <a:ext cx="8175600" cy="9078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FF9E98"/>
              </a:buClr>
              <a:buSzPts val="4800"/>
              <a:buNone/>
              <a:defRPr sz="4800">
                <a:solidFill>
                  <a:srgbClr val="FF9E98"/>
                </a:solidFill>
              </a:defRPr>
            </a:lvl1pPr>
            <a:lvl2pPr lvl="1" rtl="0">
              <a:spcBef>
                <a:spcPts val="0"/>
              </a:spcBef>
              <a:spcAft>
                <a:spcPts val="0"/>
              </a:spcAft>
              <a:buClr>
                <a:srgbClr val="FF9E98"/>
              </a:buClr>
              <a:buSzPts val="4800"/>
              <a:buNone/>
              <a:defRPr sz="4800">
                <a:solidFill>
                  <a:srgbClr val="FF9E98"/>
                </a:solidFill>
              </a:defRPr>
            </a:lvl2pPr>
            <a:lvl3pPr lvl="2" rtl="0">
              <a:spcBef>
                <a:spcPts val="0"/>
              </a:spcBef>
              <a:spcAft>
                <a:spcPts val="0"/>
              </a:spcAft>
              <a:buClr>
                <a:srgbClr val="FF9E98"/>
              </a:buClr>
              <a:buSzPts val="4800"/>
              <a:buNone/>
              <a:defRPr sz="4800">
                <a:solidFill>
                  <a:srgbClr val="FF9E98"/>
                </a:solidFill>
              </a:defRPr>
            </a:lvl3pPr>
            <a:lvl4pPr lvl="3" rtl="0">
              <a:spcBef>
                <a:spcPts val="0"/>
              </a:spcBef>
              <a:spcAft>
                <a:spcPts val="0"/>
              </a:spcAft>
              <a:buClr>
                <a:srgbClr val="FF9E98"/>
              </a:buClr>
              <a:buSzPts val="4800"/>
              <a:buNone/>
              <a:defRPr sz="4800">
                <a:solidFill>
                  <a:srgbClr val="FF9E98"/>
                </a:solidFill>
              </a:defRPr>
            </a:lvl4pPr>
            <a:lvl5pPr lvl="4" rtl="0">
              <a:spcBef>
                <a:spcPts val="0"/>
              </a:spcBef>
              <a:spcAft>
                <a:spcPts val="0"/>
              </a:spcAft>
              <a:buClr>
                <a:srgbClr val="FF9E98"/>
              </a:buClr>
              <a:buSzPts val="4800"/>
              <a:buNone/>
              <a:defRPr sz="4800">
                <a:solidFill>
                  <a:srgbClr val="FF9E98"/>
                </a:solidFill>
              </a:defRPr>
            </a:lvl5pPr>
            <a:lvl6pPr lvl="5" rtl="0">
              <a:spcBef>
                <a:spcPts val="0"/>
              </a:spcBef>
              <a:spcAft>
                <a:spcPts val="0"/>
              </a:spcAft>
              <a:buClr>
                <a:srgbClr val="FF9E98"/>
              </a:buClr>
              <a:buSzPts val="4800"/>
              <a:buNone/>
              <a:defRPr sz="4800">
                <a:solidFill>
                  <a:srgbClr val="FF9E98"/>
                </a:solidFill>
              </a:defRPr>
            </a:lvl6pPr>
            <a:lvl7pPr lvl="6" rtl="0">
              <a:spcBef>
                <a:spcPts val="0"/>
              </a:spcBef>
              <a:spcAft>
                <a:spcPts val="0"/>
              </a:spcAft>
              <a:buClr>
                <a:srgbClr val="FF9E98"/>
              </a:buClr>
              <a:buSzPts val="4800"/>
              <a:buNone/>
              <a:defRPr sz="4800">
                <a:solidFill>
                  <a:srgbClr val="FF9E98"/>
                </a:solidFill>
              </a:defRPr>
            </a:lvl7pPr>
            <a:lvl8pPr lvl="7" rtl="0">
              <a:spcBef>
                <a:spcPts val="0"/>
              </a:spcBef>
              <a:spcAft>
                <a:spcPts val="0"/>
              </a:spcAft>
              <a:buClr>
                <a:srgbClr val="FF9E98"/>
              </a:buClr>
              <a:buSzPts val="4800"/>
              <a:buNone/>
              <a:defRPr sz="4800">
                <a:solidFill>
                  <a:srgbClr val="FF9E98"/>
                </a:solidFill>
              </a:defRPr>
            </a:lvl8pPr>
            <a:lvl9pPr lvl="8" rtl="0">
              <a:spcBef>
                <a:spcPts val="0"/>
              </a:spcBef>
              <a:spcAft>
                <a:spcPts val="0"/>
              </a:spcAft>
              <a:buClr>
                <a:srgbClr val="FF9E98"/>
              </a:buClr>
              <a:buSzPts val="4800"/>
              <a:buNone/>
              <a:defRPr sz="4800">
                <a:solidFill>
                  <a:srgbClr val="FF9E98"/>
                </a:solidFill>
              </a:defRPr>
            </a:lvl9pPr>
          </a:lstStyle>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Six Columns ">
  <p:cSld name="BIG_NUMBER_1_1_2">
    <p:spTree>
      <p:nvGrpSpPr>
        <p:cNvPr id="232" name="Shape 232"/>
        <p:cNvGrpSpPr/>
        <p:nvPr/>
      </p:nvGrpSpPr>
      <p:grpSpPr>
        <a:xfrm>
          <a:off x="0" y="0"/>
          <a:ext cx="0" cy="0"/>
          <a:chOff x="0" y="0"/>
          <a:chExt cx="0" cy="0"/>
        </a:xfrm>
      </p:grpSpPr>
      <p:sp>
        <p:nvSpPr>
          <p:cNvPr id="233" name="Google Shape;233;p58"/>
          <p:cNvSpPr txBox="1"/>
          <p:nvPr>
            <p:ph type="title"/>
          </p:nvPr>
        </p:nvSpPr>
        <p:spPr>
          <a:xfrm>
            <a:off x="934581" y="3167400"/>
            <a:ext cx="2075700" cy="568200"/>
          </a:xfrm>
          <a:prstGeom prst="rect">
            <a:avLst/>
          </a:prstGeom>
        </p:spPr>
        <p:txBody>
          <a:bodyPr anchorCtr="0" anchor="b" bIns="91425" lIns="91425" spcFirstLastPara="1" rIns="91425" wrap="square" tIns="91425">
            <a:noAutofit/>
          </a:bodyPr>
          <a:lstStyle>
            <a:lvl1pPr lvl="0" rtl="0" algn="ctr">
              <a:spcBef>
                <a:spcPts val="0"/>
              </a:spcBef>
              <a:spcAft>
                <a:spcPts val="0"/>
              </a:spcAft>
              <a:buClr>
                <a:schemeClr val="accent4"/>
              </a:buClr>
              <a:buSzPts val="2400"/>
              <a:buNone/>
              <a:defRPr sz="2400">
                <a:solidFill>
                  <a:schemeClr val="accent4"/>
                </a:solidFill>
              </a:defRPr>
            </a:lvl1pPr>
            <a:lvl2pPr lvl="1" rtl="0" algn="ctr">
              <a:spcBef>
                <a:spcPts val="0"/>
              </a:spcBef>
              <a:spcAft>
                <a:spcPts val="0"/>
              </a:spcAft>
              <a:buClr>
                <a:schemeClr val="accent4"/>
              </a:buClr>
              <a:buSzPts val="2400"/>
              <a:buNone/>
              <a:defRPr sz="2400">
                <a:solidFill>
                  <a:schemeClr val="accent4"/>
                </a:solidFill>
              </a:defRPr>
            </a:lvl2pPr>
            <a:lvl3pPr lvl="2" rtl="0" algn="ctr">
              <a:spcBef>
                <a:spcPts val="0"/>
              </a:spcBef>
              <a:spcAft>
                <a:spcPts val="0"/>
              </a:spcAft>
              <a:buClr>
                <a:schemeClr val="accent4"/>
              </a:buClr>
              <a:buSzPts val="2400"/>
              <a:buNone/>
              <a:defRPr sz="2400">
                <a:solidFill>
                  <a:schemeClr val="accent4"/>
                </a:solidFill>
              </a:defRPr>
            </a:lvl3pPr>
            <a:lvl4pPr lvl="3" rtl="0" algn="ctr">
              <a:spcBef>
                <a:spcPts val="0"/>
              </a:spcBef>
              <a:spcAft>
                <a:spcPts val="0"/>
              </a:spcAft>
              <a:buClr>
                <a:schemeClr val="accent4"/>
              </a:buClr>
              <a:buSzPts val="2400"/>
              <a:buNone/>
              <a:defRPr sz="2400">
                <a:solidFill>
                  <a:schemeClr val="accent4"/>
                </a:solidFill>
              </a:defRPr>
            </a:lvl4pPr>
            <a:lvl5pPr lvl="4" rtl="0" algn="ctr">
              <a:spcBef>
                <a:spcPts val="0"/>
              </a:spcBef>
              <a:spcAft>
                <a:spcPts val="0"/>
              </a:spcAft>
              <a:buClr>
                <a:schemeClr val="accent4"/>
              </a:buClr>
              <a:buSzPts val="2400"/>
              <a:buNone/>
              <a:defRPr sz="2400">
                <a:solidFill>
                  <a:schemeClr val="accent4"/>
                </a:solidFill>
              </a:defRPr>
            </a:lvl5pPr>
            <a:lvl6pPr lvl="5" rtl="0" algn="ctr">
              <a:spcBef>
                <a:spcPts val="0"/>
              </a:spcBef>
              <a:spcAft>
                <a:spcPts val="0"/>
              </a:spcAft>
              <a:buClr>
                <a:schemeClr val="accent4"/>
              </a:buClr>
              <a:buSzPts val="2400"/>
              <a:buNone/>
              <a:defRPr sz="2400">
                <a:solidFill>
                  <a:schemeClr val="accent4"/>
                </a:solidFill>
              </a:defRPr>
            </a:lvl6pPr>
            <a:lvl7pPr lvl="6" rtl="0" algn="ctr">
              <a:spcBef>
                <a:spcPts val="0"/>
              </a:spcBef>
              <a:spcAft>
                <a:spcPts val="0"/>
              </a:spcAft>
              <a:buClr>
                <a:schemeClr val="accent4"/>
              </a:buClr>
              <a:buSzPts val="2400"/>
              <a:buNone/>
              <a:defRPr sz="2400">
                <a:solidFill>
                  <a:schemeClr val="accent4"/>
                </a:solidFill>
              </a:defRPr>
            </a:lvl7pPr>
            <a:lvl8pPr lvl="7" rtl="0" algn="ctr">
              <a:spcBef>
                <a:spcPts val="0"/>
              </a:spcBef>
              <a:spcAft>
                <a:spcPts val="0"/>
              </a:spcAft>
              <a:buClr>
                <a:schemeClr val="accent4"/>
              </a:buClr>
              <a:buSzPts val="2400"/>
              <a:buNone/>
              <a:defRPr sz="2400">
                <a:solidFill>
                  <a:schemeClr val="accent4"/>
                </a:solidFill>
              </a:defRPr>
            </a:lvl8pPr>
            <a:lvl9pPr lvl="8" rtl="0" algn="ctr">
              <a:spcBef>
                <a:spcPts val="0"/>
              </a:spcBef>
              <a:spcAft>
                <a:spcPts val="0"/>
              </a:spcAft>
              <a:buClr>
                <a:schemeClr val="accent4"/>
              </a:buClr>
              <a:buSzPts val="2400"/>
              <a:buNone/>
              <a:defRPr sz="2400">
                <a:solidFill>
                  <a:schemeClr val="accent4"/>
                </a:solidFill>
              </a:defRPr>
            </a:lvl9pPr>
          </a:lstStyle>
          <a:p/>
        </p:txBody>
      </p:sp>
      <p:sp>
        <p:nvSpPr>
          <p:cNvPr id="234" name="Google Shape;234;p58"/>
          <p:cNvSpPr txBox="1"/>
          <p:nvPr>
            <p:ph idx="1" type="subTitle"/>
          </p:nvPr>
        </p:nvSpPr>
        <p:spPr>
          <a:xfrm>
            <a:off x="934581" y="3685275"/>
            <a:ext cx="2075700" cy="668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accent2"/>
              </a:buClr>
              <a:buSzPts val="1400"/>
              <a:buNone/>
              <a:defRPr sz="1400">
                <a:solidFill>
                  <a:schemeClr val="accent2"/>
                </a:solidFill>
              </a:defRPr>
            </a:lvl1pPr>
            <a:lvl2pPr lvl="1" rtl="0" algn="ctr">
              <a:lnSpc>
                <a:spcPct val="100000"/>
              </a:lnSpc>
              <a:spcBef>
                <a:spcPts val="0"/>
              </a:spcBef>
              <a:spcAft>
                <a:spcPts val="0"/>
              </a:spcAft>
              <a:buClr>
                <a:schemeClr val="accent2"/>
              </a:buClr>
              <a:buSzPts val="2100"/>
              <a:buNone/>
              <a:defRPr sz="2100">
                <a:solidFill>
                  <a:schemeClr val="accent2"/>
                </a:solidFill>
              </a:defRPr>
            </a:lvl2pPr>
            <a:lvl3pPr lvl="2" rtl="0" algn="ctr">
              <a:lnSpc>
                <a:spcPct val="100000"/>
              </a:lnSpc>
              <a:spcBef>
                <a:spcPts val="0"/>
              </a:spcBef>
              <a:spcAft>
                <a:spcPts val="0"/>
              </a:spcAft>
              <a:buClr>
                <a:schemeClr val="accent2"/>
              </a:buClr>
              <a:buSzPts val="2100"/>
              <a:buNone/>
              <a:defRPr sz="2100">
                <a:solidFill>
                  <a:schemeClr val="accent2"/>
                </a:solidFill>
              </a:defRPr>
            </a:lvl3pPr>
            <a:lvl4pPr lvl="3" rtl="0" algn="ctr">
              <a:lnSpc>
                <a:spcPct val="100000"/>
              </a:lnSpc>
              <a:spcBef>
                <a:spcPts val="0"/>
              </a:spcBef>
              <a:spcAft>
                <a:spcPts val="0"/>
              </a:spcAft>
              <a:buClr>
                <a:schemeClr val="accent2"/>
              </a:buClr>
              <a:buSzPts val="2100"/>
              <a:buNone/>
              <a:defRPr sz="2100">
                <a:solidFill>
                  <a:schemeClr val="accent2"/>
                </a:solidFill>
              </a:defRPr>
            </a:lvl4pPr>
            <a:lvl5pPr lvl="4" rtl="0" algn="ctr">
              <a:lnSpc>
                <a:spcPct val="100000"/>
              </a:lnSpc>
              <a:spcBef>
                <a:spcPts val="0"/>
              </a:spcBef>
              <a:spcAft>
                <a:spcPts val="0"/>
              </a:spcAft>
              <a:buClr>
                <a:schemeClr val="accent2"/>
              </a:buClr>
              <a:buSzPts val="2100"/>
              <a:buNone/>
              <a:defRPr sz="2100">
                <a:solidFill>
                  <a:schemeClr val="accent2"/>
                </a:solidFill>
              </a:defRPr>
            </a:lvl5pPr>
            <a:lvl6pPr lvl="5" rtl="0" algn="ctr">
              <a:lnSpc>
                <a:spcPct val="100000"/>
              </a:lnSpc>
              <a:spcBef>
                <a:spcPts val="0"/>
              </a:spcBef>
              <a:spcAft>
                <a:spcPts val="0"/>
              </a:spcAft>
              <a:buClr>
                <a:schemeClr val="accent2"/>
              </a:buClr>
              <a:buSzPts val="2100"/>
              <a:buNone/>
              <a:defRPr sz="2100">
                <a:solidFill>
                  <a:schemeClr val="accent2"/>
                </a:solidFill>
              </a:defRPr>
            </a:lvl6pPr>
            <a:lvl7pPr lvl="6" rtl="0" algn="ctr">
              <a:lnSpc>
                <a:spcPct val="100000"/>
              </a:lnSpc>
              <a:spcBef>
                <a:spcPts val="0"/>
              </a:spcBef>
              <a:spcAft>
                <a:spcPts val="0"/>
              </a:spcAft>
              <a:buClr>
                <a:schemeClr val="accent2"/>
              </a:buClr>
              <a:buSzPts val="2100"/>
              <a:buNone/>
              <a:defRPr sz="2100">
                <a:solidFill>
                  <a:schemeClr val="accent2"/>
                </a:solidFill>
              </a:defRPr>
            </a:lvl7pPr>
            <a:lvl8pPr lvl="7" rtl="0" algn="ctr">
              <a:lnSpc>
                <a:spcPct val="100000"/>
              </a:lnSpc>
              <a:spcBef>
                <a:spcPts val="0"/>
              </a:spcBef>
              <a:spcAft>
                <a:spcPts val="0"/>
              </a:spcAft>
              <a:buClr>
                <a:schemeClr val="accent2"/>
              </a:buClr>
              <a:buSzPts val="2100"/>
              <a:buNone/>
              <a:defRPr sz="2100">
                <a:solidFill>
                  <a:schemeClr val="accent2"/>
                </a:solidFill>
              </a:defRPr>
            </a:lvl8pPr>
            <a:lvl9pPr lvl="8" rtl="0" algn="ctr">
              <a:lnSpc>
                <a:spcPct val="100000"/>
              </a:lnSpc>
              <a:spcBef>
                <a:spcPts val="0"/>
              </a:spcBef>
              <a:spcAft>
                <a:spcPts val="0"/>
              </a:spcAft>
              <a:buClr>
                <a:schemeClr val="accent2"/>
              </a:buClr>
              <a:buSzPts val="2100"/>
              <a:buNone/>
              <a:defRPr sz="2100">
                <a:solidFill>
                  <a:schemeClr val="accent2"/>
                </a:solidFill>
              </a:defRPr>
            </a:lvl9pPr>
          </a:lstStyle>
          <a:p/>
        </p:txBody>
      </p:sp>
      <p:sp>
        <p:nvSpPr>
          <p:cNvPr id="235" name="Google Shape;235;p58"/>
          <p:cNvSpPr txBox="1"/>
          <p:nvPr>
            <p:ph idx="2" type="title"/>
          </p:nvPr>
        </p:nvSpPr>
        <p:spPr>
          <a:xfrm>
            <a:off x="3534144" y="3167400"/>
            <a:ext cx="2075700" cy="568200"/>
          </a:xfrm>
          <a:prstGeom prst="rect">
            <a:avLst/>
          </a:prstGeom>
        </p:spPr>
        <p:txBody>
          <a:bodyPr anchorCtr="0" anchor="b" bIns="91425" lIns="91425" spcFirstLastPara="1" rIns="91425" wrap="square" tIns="91425">
            <a:noAutofit/>
          </a:bodyPr>
          <a:lstStyle>
            <a:lvl1pPr lvl="0" rtl="0" algn="ctr">
              <a:spcBef>
                <a:spcPts val="0"/>
              </a:spcBef>
              <a:spcAft>
                <a:spcPts val="0"/>
              </a:spcAft>
              <a:buClr>
                <a:schemeClr val="accent4"/>
              </a:buClr>
              <a:buSzPts val="2400"/>
              <a:buNone/>
              <a:defRPr sz="2400">
                <a:solidFill>
                  <a:schemeClr val="accent4"/>
                </a:solidFill>
              </a:defRPr>
            </a:lvl1pPr>
            <a:lvl2pPr lvl="1" rtl="0" algn="ctr">
              <a:spcBef>
                <a:spcPts val="0"/>
              </a:spcBef>
              <a:spcAft>
                <a:spcPts val="0"/>
              </a:spcAft>
              <a:buClr>
                <a:schemeClr val="accent4"/>
              </a:buClr>
              <a:buSzPts val="2400"/>
              <a:buNone/>
              <a:defRPr sz="2400">
                <a:solidFill>
                  <a:schemeClr val="accent4"/>
                </a:solidFill>
              </a:defRPr>
            </a:lvl2pPr>
            <a:lvl3pPr lvl="2" rtl="0" algn="ctr">
              <a:spcBef>
                <a:spcPts val="0"/>
              </a:spcBef>
              <a:spcAft>
                <a:spcPts val="0"/>
              </a:spcAft>
              <a:buClr>
                <a:schemeClr val="accent4"/>
              </a:buClr>
              <a:buSzPts val="2400"/>
              <a:buNone/>
              <a:defRPr sz="2400">
                <a:solidFill>
                  <a:schemeClr val="accent4"/>
                </a:solidFill>
              </a:defRPr>
            </a:lvl3pPr>
            <a:lvl4pPr lvl="3" rtl="0" algn="ctr">
              <a:spcBef>
                <a:spcPts val="0"/>
              </a:spcBef>
              <a:spcAft>
                <a:spcPts val="0"/>
              </a:spcAft>
              <a:buClr>
                <a:schemeClr val="accent4"/>
              </a:buClr>
              <a:buSzPts val="2400"/>
              <a:buNone/>
              <a:defRPr sz="2400">
                <a:solidFill>
                  <a:schemeClr val="accent4"/>
                </a:solidFill>
              </a:defRPr>
            </a:lvl4pPr>
            <a:lvl5pPr lvl="4" rtl="0" algn="ctr">
              <a:spcBef>
                <a:spcPts val="0"/>
              </a:spcBef>
              <a:spcAft>
                <a:spcPts val="0"/>
              </a:spcAft>
              <a:buClr>
                <a:schemeClr val="accent4"/>
              </a:buClr>
              <a:buSzPts val="2400"/>
              <a:buNone/>
              <a:defRPr sz="2400">
                <a:solidFill>
                  <a:schemeClr val="accent4"/>
                </a:solidFill>
              </a:defRPr>
            </a:lvl5pPr>
            <a:lvl6pPr lvl="5" rtl="0" algn="ctr">
              <a:spcBef>
                <a:spcPts val="0"/>
              </a:spcBef>
              <a:spcAft>
                <a:spcPts val="0"/>
              </a:spcAft>
              <a:buClr>
                <a:schemeClr val="accent4"/>
              </a:buClr>
              <a:buSzPts val="2400"/>
              <a:buNone/>
              <a:defRPr sz="2400">
                <a:solidFill>
                  <a:schemeClr val="accent4"/>
                </a:solidFill>
              </a:defRPr>
            </a:lvl6pPr>
            <a:lvl7pPr lvl="6" rtl="0" algn="ctr">
              <a:spcBef>
                <a:spcPts val="0"/>
              </a:spcBef>
              <a:spcAft>
                <a:spcPts val="0"/>
              </a:spcAft>
              <a:buClr>
                <a:schemeClr val="accent4"/>
              </a:buClr>
              <a:buSzPts val="2400"/>
              <a:buNone/>
              <a:defRPr sz="2400">
                <a:solidFill>
                  <a:schemeClr val="accent4"/>
                </a:solidFill>
              </a:defRPr>
            </a:lvl7pPr>
            <a:lvl8pPr lvl="7" rtl="0" algn="ctr">
              <a:spcBef>
                <a:spcPts val="0"/>
              </a:spcBef>
              <a:spcAft>
                <a:spcPts val="0"/>
              </a:spcAft>
              <a:buClr>
                <a:schemeClr val="accent4"/>
              </a:buClr>
              <a:buSzPts val="2400"/>
              <a:buNone/>
              <a:defRPr sz="2400">
                <a:solidFill>
                  <a:schemeClr val="accent4"/>
                </a:solidFill>
              </a:defRPr>
            </a:lvl8pPr>
            <a:lvl9pPr lvl="8" rtl="0" algn="ctr">
              <a:spcBef>
                <a:spcPts val="0"/>
              </a:spcBef>
              <a:spcAft>
                <a:spcPts val="0"/>
              </a:spcAft>
              <a:buClr>
                <a:schemeClr val="accent4"/>
              </a:buClr>
              <a:buSzPts val="2400"/>
              <a:buNone/>
              <a:defRPr sz="2400">
                <a:solidFill>
                  <a:schemeClr val="accent4"/>
                </a:solidFill>
              </a:defRPr>
            </a:lvl9pPr>
          </a:lstStyle>
          <a:p/>
        </p:txBody>
      </p:sp>
      <p:sp>
        <p:nvSpPr>
          <p:cNvPr id="236" name="Google Shape;236;p58"/>
          <p:cNvSpPr txBox="1"/>
          <p:nvPr>
            <p:ph idx="3" type="subTitle"/>
          </p:nvPr>
        </p:nvSpPr>
        <p:spPr>
          <a:xfrm>
            <a:off x="3534144" y="3685275"/>
            <a:ext cx="2075700" cy="668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accent2"/>
              </a:buClr>
              <a:buSzPts val="1400"/>
              <a:buNone/>
              <a:defRPr sz="1400">
                <a:solidFill>
                  <a:schemeClr val="accent2"/>
                </a:solidFill>
              </a:defRPr>
            </a:lvl1pPr>
            <a:lvl2pPr lvl="1" rtl="0" algn="ctr">
              <a:lnSpc>
                <a:spcPct val="100000"/>
              </a:lnSpc>
              <a:spcBef>
                <a:spcPts val="0"/>
              </a:spcBef>
              <a:spcAft>
                <a:spcPts val="0"/>
              </a:spcAft>
              <a:buClr>
                <a:schemeClr val="accent2"/>
              </a:buClr>
              <a:buSzPts val="2100"/>
              <a:buNone/>
              <a:defRPr sz="2100">
                <a:solidFill>
                  <a:schemeClr val="accent2"/>
                </a:solidFill>
              </a:defRPr>
            </a:lvl2pPr>
            <a:lvl3pPr lvl="2" rtl="0" algn="ctr">
              <a:lnSpc>
                <a:spcPct val="100000"/>
              </a:lnSpc>
              <a:spcBef>
                <a:spcPts val="0"/>
              </a:spcBef>
              <a:spcAft>
                <a:spcPts val="0"/>
              </a:spcAft>
              <a:buClr>
                <a:schemeClr val="accent2"/>
              </a:buClr>
              <a:buSzPts val="2100"/>
              <a:buNone/>
              <a:defRPr sz="2100">
                <a:solidFill>
                  <a:schemeClr val="accent2"/>
                </a:solidFill>
              </a:defRPr>
            </a:lvl3pPr>
            <a:lvl4pPr lvl="3" rtl="0" algn="ctr">
              <a:lnSpc>
                <a:spcPct val="100000"/>
              </a:lnSpc>
              <a:spcBef>
                <a:spcPts val="0"/>
              </a:spcBef>
              <a:spcAft>
                <a:spcPts val="0"/>
              </a:spcAft>
              <a:buClr>
                <a:schemeClr val="accent2"/>
              </a:buClr>
              <a:buSzPts val="2100"/>
              <a:buNone/>
              <a:defRPr sz="2100">
                <a:solidFill>
                  <a:schemeClr val="accent2"/>
                </a:solidFill>
              </a:defRPr>
            </a:lvl4pPr>
            <a:lvl5pPr lvl="4" rtl="0" algn="ctr">
              <a:lnSpc>
                <a:spcPct val="100000"/>
              </a:lnSpc>
              <a:spcBef>
                <a:spcPts val="0"/>
              </a:spcBef>
              <a:spcAft>
                <a:spcPts val="0"/>
              </a:spcAft>
              <a:buClr>
                <a:schemeClr val="accent2"/>
              </a:buClr>
              <a:buSzPts val="2100"/>
              <a:buNone/>
              <a:defRPr sz="2100">
                <a:solidFill>
                  <a:schemeClr val="accent2"/>
                </a:solidFill>
              </a:defRPr>
            </a:lvl5pPr>
            <a:lvl6pPr lvl="5" rtl="0" algn="ctr">
              <a:lnSpc>
                <a:spcPct val="100000"/>
              </a:lnSpc>
              <a:spcBef>
                <a:spcPts val="0"/>
              </a:spcBef>
              <a:spcAft>
                <a:spcPts val="0"/>
              </a:spcAft>
              <a:buClr>
                <a:schemeClr val="accent2"/>
              </a:buClr>
              <a:buSzPts val="2100"/>
              <a:buNone/>
              <a:defRPr sz="2100">
                <a:solidFill>
                  <a:schemeClr val="accent2"/>
                </a:solidFill>
              </a:defRPr>
            </a:lvl6pPr>
            <a:lvl7pPr lvl="6" rtl="0" algn="ctr">
              <a:lnSpc>
                <a:spcPct val="100000"/>
              </a:lnSpc>
              <a:spcBef>
                <a:spcPts val="0"/>
              </a:spcBef>
              <a:spcAft>
                <a:spcPts val="0"/>
              </a:spcAft>
              <a:buClr>
                <a:schemeClr val="accent2"/>
              </a:buClr>
              <a:buSzPts val="2100"/>
              <a:buNone/>
              <a:defRPr sz="2100">
                <a:solidFill>
                  <a:schemeClr val="accent2"/>
                </a:solidFill>
              </a:defRPr>
            </a:lvl7pPr>
            <a:lvl8pPr lvl="7" rtl="0" algn="ctr">
              <a:lnSpc>
                <a:spcPct val="100000"/>
              </a:lnSpc>
              <a:spcBef>
                <a:spcPts val="0"/>
              </a:spcBef>
              <a:spcAft>
                <a:spcPts val="0"/>
              </a:spcAft>
              <a:buClr>
                <a:schemeClr val="accent2"/>
              </a:buClr>
              <a:buSzPts val="2100"/>
              <a:buNone/>
              <a:defRPr sz="2100">
                <a:solidFill>
                  <a:schemeClr val="accent2"/>
                </a:solidFill>
              </a:defRPr>
            </a:lvl8pPr>
            <a:lvl9pPr lvl="8" rtl="0" algn="ctr">
              <a:lnSpc>
                <a:spcPct val="100000"/>
              </a:lnSpc>
              <a:spcBef>
                <a:spcPts val="0"/>
              </a:spcBef>
              <a:spcAft>
                <a:spcPts val="0"/>
              </a:spcAft>
              <a:buClr>
                <a:schemeClr val="accent2"/>
              </a:buClr>
              <a:buSzPts val="2100"/>
              <a:buNone/>
              <a:defRPr sz="2100">
                <a:solidFill>
                  <a:schemeClr val="accent2"/>
                </a:solidFill>
              </a:defRPr>
            </a:lvl9pPr>
          </a:lstStyle>
          <a:p/>
        </p:txBody>
      </p:sp>
      <p:sp>
        <p:nvSpPr>
          <p:cNvPr id="237" name="Google Shape;237;p58"/>
          <p:cNvSpPr txBox="1"/>
          <p:nvPr>
            <p:ph idx="4" type="title"/>
          </p:nvPr>
        </p:nvSpPr>
        <p:spPr>
          <a:xfrm>
            <a:off x="6133719" y="3167400"/>
            <a:ext cx="2075700" cy="568200"/>
          </a:xfrm>
          <a:prstGeom prst="rect">
            <a:avLst/>
          </a:prstGeom>
        </p:spPr>
        <p:txBody>
          <a:bodyPr anchorCtr="0" anchor="b" bIns="91425" lIns="91425" spcFirstLastPara="1" rIns="91425" wrap="square" tIns="91425">
            <a:noAutofit/>
          </a:bodyPr>
          <a:lstStyle>
            <a:lvl1pPr lvl="0" rtl="0" algn="ctr">
              <a:spcBef>
                <a:spcPts val="0"/>
              </a:spcBef>
              <a:spcAft>
                <a:spcPts val="0"/>
              </a:spcAft>
              <a:buClr>
                <a:schemeClr val="accent4"/>
              </a:buClr>
              <a:buSzPts val="2400"/>
              <a:buNone/>
              <a:defRPr sz="2400">
                <a:solidFill>
                  <a:schemeClr val="accent4"/>
                </a:solidFill>
              </a:defRPr>
            </a:lvl1pPr>
            <a:lvl2pPr lvl="1" rtl="0" algn="ctr">
              <a:spcBef>
                <a:spcPts val="0"/>
              </a:spcBef>
              <a:spcAft>
                <a:spcPts val="0"/>
              </a:spcAft>
              <a:buClr>
                <a:schemeClr val="accent4"/>
              </a:buClr>
              <a:buSzPts val="2400"/>
              <a:buNone/>
              <a:defRPr sz="2400">
                <a:solidFill>
                  <a:schemeClr val="accent4"/>
                </a:solidFill>
              </a:defRPr>
            </a:lvl2pPr>
            <a:lvl3pPr lvl="2" rtl="0" algn="ctr">
              <a:spcBef>
                <a:spcPts val="0"/>
              </a:spcBef>
              <a:spcAft>
                <a:spcPts val="0"/>
              </a:spcAft>
              <a:buClr>
                <a:schemeClr val="accent4"/>
              </a:buClr>
              <a:buSzPts val="2400"/>
              <a:buNone/>
              <a:defRPr sz="2400">
                <a:solidFill>
                  <a:schemeClr val="accent4"/>
                </a:solidFill>
              </a:defRPr>
            </a:lvl3pPr>
            <a:lvl4pPr lvl="3" rtl="0" algn="ctr">
              <a:spcBef>
                <a:spcPts val="0"/>
              </a:spcBef>
              <a:spcAft>
                <a:spcPts val="0"/>
              </a:spcAft>
              <a:buClr>
                <a:schemeClr val="accent4"/>
              </a:buClr>
              <a:buSzPts val="2400"/>
              <a:buNone/>
              <a:defRPr sz="2400">
                <a:solidFill>
                  <a:schemeClr val="accent4"/>
                </a:solidFill>
              </a:defRPr>
            </a:lvl4pPr>
            <a:lvl5pPr lvl="4" rtl="0" algn="ctr">
              <a:spcBef>
                <a:spcPts val="0"/>
              </a:spcBef>
              <a:spcAft>
                <a:spcPts val="0"/>
              </a:spcAft>
              <a:buClr>
                <a:schemeClr val="accent4"/>
              </a:buClr>
              <a:buSzPts val="2400"/>
              <a:buNone/>
              <a:defRPr sz="2400">
                <a:solidFill>
                  <a:schemeClr val="accent4"/>
                </a:solidFill>
              </a:defRPr>
            </a:lvl5pPr>
            <a:lvl6pPr lvl="5" rtl="0" algn="ctr">
              <a:spcBef>
                <a:spcPts val="0"/>
              </a:spcBef>
              <a:spcAft>
                <a:spcPts val="0"/>
              </a:spcAft>
              <a:buClr>
                <a:schemeClr val="accent4"/>
              </a:buClr>
              <a:buSzPts val="2400"/>
              <a:buNone/>
              <a:defRPr sz="2400">
                <a:solidFill>
                  <a:schemeClr val="accent4"/>
                </a:solidFill>
              </a:defRPr>
            </a:lvl6pPr>
            <a:lvl7pPr lvl="6" rtl="0" algn="ctr">
              <a:spcBef>
                <a:spcPts val="0"/>
              </a:spcBef>
              <a:spcAft>
                <a:spcPts val="0"/>
              </a:spcAft>
              <a:buClr>
                <a:schemeClr val="accent4"/>
              </a:buClr>
              <a:buSzPts val="2400"/>
              <a:buNone/>
              <a:defRPr sz="2400">
                <a:solidFill>
                  <a:schemeClr val="accent4"/>
                </a:solidFill>
              </a:defRPr>
            </a:lvl7pPr>
            <a:lvl8pPr lvl="7" rtl="0" algn="ctr">
              <a:spcBef>
                <a:spcPts val="0"/>
              </a:spcBef>
              <a:spcAft>
                <a:spcPts val="0"/>
              </a:spcAft>
              <a:buClr>
                <a:schemeClr val="accent4"/>
              </a:buClr>
              <a:buSzPts val="2400"/>
              <a:buNone/>
              <a:defRPr sz="2400">
                <a:solidFill>
                  <a:schemeClr val="accent4"/>
                </a:solidFill>
              </a:defRPr>
            </a:lvl8pPr>
            <a:lvl9pPr lvl="8" rtl="0" algn="ctr">
              <a:spcBef>
                <a:spcPts val="0"/>
              </a:spcBef>
              <a:spcAft>
                <a:spcPts val="0"/>
              </a:spcAft>
              <a:buClr>
                <a:schemeClr val="accent4"/>
              </a:buClr>
              <a:buSzPts val="2400"/>
              <a:buNone/>
              <a:defRPr sz="2400">
                <a:solidFill>
                  <a:schemeClr val="accent4"/>
                </a:solidFill>
              </a:defRPr>
            </a:lvl9pPr>
          </a:lstStyle>
          <a:p/>
        </p:txBody>
      </p:sp>
      <p:sp>
        <p:nvSpPr>
          <p:cNvPr id="238" name="Google Shape;238;p58"/>
          <p:cNvSpPr txBox="1"/>
          <p:nvPr>
            <p:ph idx="5" type="subTitle"/>
          </p:nvPr>
        </p:nvSpPr>
        <p:spPr>
          <a:xfrm>
            <a:off x="6133719" y="3685275"/>
            <a:ext cx="2075700" cy="668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accent2"/>
              </a:buClr>
              <a:buSzPts val="1400"/>
              <a:buNone/>
              <a:defRPr sz="1400">
                <a:solidFill>
                  <a:schemeClr val="accent2"/>
                </a:solidFill>
              </a:defRPr>
            </a:lvl1pPr>
            <a:lvl2pPr lvl="1" rtl="0" algn="ctr">
              <a:lnSpc>
                <a:spcPct val="100000"/>
              </a:lnSpc>
              <a:spcBef>
                <a:spcPts val="0"/>
              </a:spcBef>
              <a:spcAft>
                <a:spcPts val="0"/>
              </a:spcAft>
              <a:buClr>
                <a:schemeClr val="accent2"/>
              </a:buClr>
              <a:buSzPts val="2100"/>
              <a:buNone/>
              <a:defRPr sz="2100">
                <a:solidFill>
                  <a:schemeClr val="accent2"/>
                </a:solidFill>
              </a:defRPr>
            </a:lvl2pPr>
            <a:lvl3pPr lvl="2" rtl="0" algn="ctr">
              <a:lnSpc>
                <a:spcPct val="100000"/>
              </a:lnSpc>
              <a:spcBef>
                <a:spcPts val="0"/>
              </a:spcBef>
              <a:spcAft>
                <a:spcPts val="0"/>
              </a:spcAft>
              <a:buClr>
                <a:schemeClr val="accent2"/>
              </a:buClr>
              <a:buSzPts val="2100"/>
              <a:buNone/>
              <a:defRPr sz="2100">
                <a:solidFill>
                  <a:schemeClr val="accent2"/>
                </a:solidFill>
              </a:defRPr>
            </a:lvl3pPr>
            <a:lvl4pPr lvl="3" rtl="0" algn="ctr">
              <a:lnSpc>
                <a:spcPct val="100000"/>
              </a:lnSpc>
              <a:spcBef>
                <a:spcPts val="0"/>
              </a:spcBef>
              <a:spcAft>
                <a:spcPts val="0"/>
              </a:spcAft>
              <a:buClr>
                <a:schemeClr val="accent2"/>
              </a:buClr>
              <a:buSzPts val="2100"/>
              <a:buNone/>
              <a:defRPr sz="2100">
                <a:solidFill>
                  <a:schemeClr val="accent2"/>
                </a:solidFill>
              </a:defRPr>
            </a:lvl4pPr>
            <a:lvl5pPr lvl="4" rtl="0" algn="ctr">
              <a:lnSpc>
                <a:spcPct val="100000"/>
              </a:lnSpc>
              <a:spcBef>
                <a:spcPts val="0"/>
              </a:spcBef>
              <a:spcAft>
                <a:spcPts val="0"/>
              </a:spcAft>
              <a:buClr>
                <a:schemeClr val="accent2"/>
              </a:buClr>
              <a:buSzPts val="2100"/>
              <a:buNone/>
              <a:defRPr sz="2100">
                <a:solidFill>
                  <a:schemeClr val="accent2"/>
                </a:solidFill>
              </a:defRPr>
            </a:lvl5pPr>
            <a:lvl6pPr lvl="5" rtl="0" algn="ctr">
              <a:lnSpc>
                <a:spcPct val="100000"/>
              </a:lnSpc>
              <a:spcBef>
                <a:spcPts val="0"/>
              </a:spcBef>
              <a:spcAft>
                <a:spcPts val="0"/>
              </a:spcAft>
              <a:buClr>
                <a:schemeClr val="accent2"/>
              </a:buClr>
              <a:buSzPts val="2100"/>
              <a:buNone/>
              <a:defRPr sz="2100">
                <a:solidFill>
                  <a:schemeClr val="accent2"/>
                </a:solidFill>
              </a:defRPr>
            </a:lvl6pPr>
            <a:lvl7pPr lvl="6" rtl="0" algn="ctr">
              <a:lnSpc>
                <a:spcPct val="100000"/>
              </a:lnSpc>
              <a:spcBef>
                <a:spcPts val="0"/>
              </a:spcBef>
              <a:spcAft>
                <a:spcPts val="0"/>
              </a:spcAft>
              <a:buClr>
                <a:schemeClr val="accent2"/>
              </a:buClr>
              <a:buSzPts val="2100"/>
              <a:buNone/>
              <a:defRPr sz="2100">
                <a:solidFill>
                  <a:schemeClr val="accent2"/>
                </a:solidFill>
              </a:defRPr>
            </a:lvl7pPr>
            <a:lvl8pPr lvl="7" rtl="0" algn="ctr">
              <a:lnSpc>
                <a:spcPct val="100000"/>
              </a:lnSpc>
              <a:spcBef>
                <a:spcPts val="0"/>
              </a:spcBef>
              <a:spcAft>
                <a:spcPts val="0"/>
              </a:spcAft>
              <a:buClr>
                <a:schemeClr val="accent2"/>
              </a:buClr>
              <a:buSzPts val="2100"/>
              <a:buNone/>
              <a:defRPr sz="2100">
                <a:solidFill>
                  <a:schemeClr val="accent2"/>
                </a:solidFill>
              </a:defRPr>
            </a:lvl8pPr>
            <a:lvl9pPr lvl="8" rtl="0" algn="ctr">
              <a:lnSpc>
                <a:spcPct val="100000"/>
              </a:lnSpc>
              <a:spcBef>
                <a:spcPts val="0"/>
              </a:spcBef>
              <a:spcAft>
                <a:spcPts val="0"/>
              </a:spcAft>
              <a:buClr>
                <a:schemeClr val="accent2"/>
              </a:buClr>
              <a:buSzPts val="2100"/>
              <a:buNone/>
              <a:defRPr sz="2100">
                <a:solidFill>
                  <a:schemeClr val="accent2"/>
                </a:solidFill>
              </a:defRPr>
            </a:lvl9pPr>
          </a:lstStyle>
          <a:p/>
        </p:txBody>
      </p:sp>
      <p:sp>
        <p:nvSpPr>
          <p:cNvPr id="239" name="Google Shape;239;p58"/>
          <p:cNvSpPr txBox="1"/>
          <p:nvPr>
            <p:ph idx="6" type="title"/>
          </p:nvPr>
        </p:nvSpPr>
        <p:spPr>
          <a:xfrm>
            <a:off x="656575" y="339500"/>
            <a:ext cx="8175600" cy="9078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FF9E98"/>
              </a:buClr>
              <a:buSzPts val="4800"/>
              <a:buNone/>
              <a:defRPr sz="4800">
                <a:solidFill>
                  <a:srgbClr val="FF9E98"/>
                </a:solidFill>
              </a:defRPr>
            </a:lvl1pPr>
            <a:lvl2pPr lvl="1" rtl="0">
              <a:spcBef>
                <a:spcPts val="0"/>
              </a:spcBef>
              <a:spcAft>
                <a:spcPts val="0"/>
              </a:spcAft>
              <a:buClr>
                <a:srgbClr val="FF9E98"/>
              </a:buClr>
              <a:buSzPts val="4800"/>
              <a:buNone/>
              <a:defRPr sz="4800">
                <a:solidFill>
                  <a:srgbClr val="FF9E98"/>
                </a:solidFill>
              </a:defRPr>
            </a:lvl2pPr>
            <a:lvl3pPr lvl="2" rtl="0">
              <a:spcBef>
                <a:spcPts val="0"/>
              </a:spcBef>
              <a:spcAft>
                <a:spcPts val="0"/>
              </a:spcAft>
              <a:buClr>
                <a:srgbClr val="FF9E98"/>
              </a:buClr>
              <a:buSzPts val="4800"/>
              <a:buNone/>
              <a:defRPr sz="4800">
                <a:solidFill>
                  <a:srgbClr val="FF9E98"/>
                </a:solidFill>
              </a:defRPr>
            </a:lvl3pPr>
            <a:lvl4pPr lvl="3" rtl="0">
              <a:spcBef>
                <a:spcPts val="0"/>
              </a:spcBef>
              <a:spcAft>
                <a:spcPts val="0"/>
              </a:spcAft>
              <a:buClr>
                <a:srgbClr val="FF9E98"/>
              </a:buClr>
              <a:buSzPts val="4800"/>
              <a:buNone/>
              <a:defRPr sz="4800">
                <a:solidFill>
                  <a:srgbClr val="FF9E98"/>
                </a:solidFill>
              </a:defRPr>
            </a:lvl4pPr>
            <a:lvl5pPr lvl="4" rtl="0">
              <a:spcBef>
                <a:spcPts val="0"/>
              </a:spcBef>
              <a:spcAft>
                <a:spcPts val="0"/>
              </a:spcAft>
              <a:buClr>
                <a:srgbClr val="FF9E98"/>
              </a:buClr>
              <a:buSzPts val="4800"/>
              <a:buNone/>
              <a:defRPr sz="4800">
                <a:solidFill>
                  <a:srgbClr val="FF9E98"/>
                </a:solidFill>
              </a:defRPr>
            </a:lvl5pPr>
            <a:lvl6pPr lvl="5" rtl="0">
              <a:spcBef>
                <a:spcPts val="0"/>
              </a:spcBef>
              <a:spcAft>
                <a:spcPts val="0"/>
              </a:spcAft>
              <a:buClr>
                <a:srgbClr val="FF9E98"/>
              </a:buClr>
              <a:buSzPts val="4800"/>
              <a:buNone/>
              <a:defRPr sz="4800">
                <a:solidFill>
                  <a:srgbClr val="FF9E98"/>
                </a:solidFill>
              </a:defRPr>
            </a:lvl6pPr>
            <a:lvl7pPr lvl="6" rtl="0">
              <a:spcBef>
                <a:spcPts val="0"/>
              </a:spcBef>
              <a:spcAft>
                <a:spcPts val="0"/>
              </a:spcAft>
              <a:buClr>
                <a:srgbClr val="FF9E98"/>
              </a:buClr>
              <a:buSzPts val="4800"/>
              <a:buNone/>
              <a:defRPr sz="4800">
                <a:solidFill>
                  <a:srgbClr val="FF9E98"/>
                </a:solidFill>
              </a:defRPr>
            </a:lvl7pPr>
            <a:lvl8pPr lvl="7" rtl="0">
              <a:spcBef>
                <a:spcPts val="0"/>
              </a:spcBef>
              <a:spcAft>
                <a:spcPts val="0"/>
              </a:spcAft>
              <a:buClr>
                <a:srgbClr val="FF9E98"/>
              </a:buClr>
              <a:buSzPts val="4800"/>
              <a:buNone/>
              <a:defRPr sz="4800">
                <a:solidFill>
                  <a:srgbClr val="FF9E98"/>
                </a:solidFill>
              </a:defRPr>
            </a:lvl8pPr>
            <a:lvl9pPr lvl="8" rtl="0">
              <a:spcBef>
                <a:spcPts val="0"/>
              </a:spcBef>
              <a:spcAft>
                <a:spcPts val="0"/>
              </a:spcAft>
              <a:buClr>
                <a:srgbClr val="FF9E98"/>
              </a:buClr>
              <a:buSzPts val="4800"/>
              <a:buNone/>
              <a:defRPr sz="4800">
                <a:solidFill>
                  <a:srgbClr val="FF9E98"/>
                </a:solidFill>
              </a:defRPr>
            </a:lvl9pPr>
          </a:lstStyle>
          <a:p/>
        </p:txBody>
      </p:sp>
      <p:sp>
        <p:nvSpPr>
          <p:cNvPr id="240" name="Google Shape;240;p58"/>
          <p:cNvSpPr txBox="1"/>
          <p:nvPr>
            <p:ph idx="7" type="title"/>
          </p:nvPr>
        </p:nvSpPr>
        <p:spPr>
          <a:xfrm>
            <a:off x="934581" y="1706475"/>
            <a:ext cx="2075700" cy="568200"/>
          </a:xfrm>
          <a:prstGeom prst="rect">
            <a:avLst/>
          </a:prstGeom>
        </p:spPr>
        <p:txBody>
          <a:bodyPr anchorCtr="0" anchor="b" bIns="91425" lIns="91425" spcFirstLastPara="1" rIns="91425" wrap="square" tIns="91425">
            <a:noAutofit/>
          </a:bodyPr>
          <a:lstStyle>
            <a:lvl1pPr lvl="0" rtl="0" algn="ctr">
              <a:spcBef>
                <a:spcPts val="0"/>
              </a:spcBef>
              <a:spcAft>
                <a:spcPts val="0"/>
              </a:spcAft>
              <a:buClr>
                <a:schemeClr val="accent4"/>
              </a:buClr>
              <a:buSzPts val="2400"/>
              <a:buNone/>
              <a:defRPr sz="2400">
                <a:solidFill>
                  <a:schemeClr val="accent4"/>
                </a:solidFill>
              </a:defRPr>
            </a:lvl1pPr>
            <a:lvl2pPr lvl="1" rtl="0" algn="ctr">
              <a:spcBef>
                <a:spcPts val="0"/>
              </a:spcBef>
              <a:spcAft>
                <a:spcPts val="0"/>
              </a:spcAft>
              <a:buClr>
                <a:schemeClr val="accent4"/>
              </a:buClr>
              <a:buSzPts val="2400"/>
              <a:buNone/>
              <a:defRPr sz="2400">
                <a:solidFill>
                  <a:schemeClr val="accent4"/>
                </a:solidFill>
              </a:defRPr>
            </a:lvl2pPr>
            <a:lvl3pPr lvl="2" rtl="0" algn="ctr">
              <a:spcBef>
                <a:spcPts val="0"/>
              </a:spcBef>
              <a:spcAft>
                <a:spcPts val="0"/>
              </a:spcAft>
              <a:buClr>
                <a:schemeClr val="accent4"/>
              </a:buClr>
              <a:buSzPts val="2400"/>
              <a:buNone/>
              <a:defRPr sz="2400">
                <a:solidFill>
                  <a:schemeClr val="accent4"/>
                </a:solidFill>
              </a:defRPr>
            </a:lvl3pPr>
            <a:lvl4pPr lvl="3" rtl="0" algn="ctr">
              <a:spcBef>
                <a:spcPts val="0"/>
              </a:spcBef>
              <a:spcAft>
                <a:spcPts val="0"/>
              </a:spcAft>
              <a:buClr>
                <a:schemeClr val="accent4"/>
              </a:buClr>
              <a:buSzPts val="2400"/>
              <a:buNone/>
              <a:defRPr sz="2400">
                <a:solidFill>
                  <a:schemeClr val="accent4"/>
                </a:solidFill>
              </a:defRPr>
            </a:lvl4pPr>
            <a:lvl5pPr lvl="4" rtl="0" algn="ctr">
              <a:spcBef>
                <a:spcPts val="0"/>
              </a:spcBef>
              <a:spcAft>
                <a:spcPts val="0"/>
              </a:spcAft>
              <a:buClr>
                <a:schemeClr val="accent4"/>
              </a:buClr>
              <a:buSzPts val="2400"/>
              <a:buNone/>
              <a:defRPr sz="2400">
                <a:solidFill>
                  <a:schemeClr val="accent4"/>
                </a:solidFill>
              </a:defRPr>
            </a:lvl5pPr>
            <a:lvl6pPr lvl="5" rtl="0" algn="ctr">
              <a:spcBef>
                <a:spcPts val="0"/>
              </a:spcBef>
              <a:spcAft>
                <a:spcPts val="0"/>
              </a:spcAft>
              <a:buClr>
                <a:schemeClr val="accent4"/>
              </a:buClr>
              <a:buSzPts val="2400"/>
              <a:buNone/>
              <a:defRPr sz="2400">
                <a:solidFill>
                  <a:schemeClr val="accent4"/>
                </a:solidFill>
              </a:defRPr>
            </a:lvl6pPr>
            <a:lvl7pPr lvl="6" rtl="0" algn="ctr">
              <a:spcBef>
                <a:spcPts val="0"/>
              </a:spcBef>
              <a:spcAft>
                <a:spcPts val="0"/>
              </a:spcAft>
              <a:buClr>
                <a:schemeClr val="accent4"/>
              </a:buClr>
              <a:buSzPts val="2400"/>
              <a:buNone/>
              <a:defRPr sz="2400">
                <a:solidFill>
                  <a:schemeClr val="accent4"/>
                </a:solidFill>
              </a:defRPr>
            </a:lvl7pPr>
            <a:lvl8pPr lvl="7" rtl="0" algn="ctr">
              <a:spcBef>
                <a:spcPts val="0"/>
              </a:spcBef>
              <a:spcAft>
                <a:spcPts val="0"/>
              </a:spcAft>
              <a:buClr>
                <a:schemeClr val="accent4"/>
              </a:buClr>
              <a:buSzPts val="2400"/>
              <a:buNone/>
              <a:defRPr sz="2400">
                <a:solidFill>
                  <a:schemeClr val="accent4"/>
                </a:solidFill>
              </a:defRPr>
            </a:lvl8pPr>
            <a:lvl9pPr lvl="8" rtl="0" algn="ctr">
              <a:spcBef>
                <a:spcPts val="0"/>
              </a:spcBef>
              <a:spcAft>
                <a:spcPts val="0"/>
              </a:spcAft>
              <a:buClr>
                <a:schemeClr val="accent4"/>
              </a:buClr>
              <a:buSzPts val="2400"/>
              <a:buNone/>
              <a:defRPr sz="2400">
                <a:solidFill>
                  <a:schemeClr val="accent4"/>
                </a:solidFill>
              </a:defRPr>
            </a:lvl9pPr>
          </a:lstStyle>
          <a:p/>
        </p:txBody>
      </p:sp>
      <p:sp>
        <p:nvSpPr>
          <p:cNvPr id="241" name="Google Shape;241;p58"/>
          <p:cNvSpPr txBox="1"/>
          <p:nvPr>
            <p:ph idx="8" type="subTitle"/>
          </p:nvPr>
        </p:nvSpPr>
        <p:spPr>
          <a:xfrm>
            <a:off x="934581" y="2224350"/>
            <a:ext cx="2075700" cy="668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accent2"/>
              </a:buClr>
              <a:buSzPts val="1400"/>
              <a:buNone/>
              <a:defRPr sz="1400">
                <a:solidFill>
                  <a:schemeClr val="accent2"/>
                </a:solidFill>
              </a:defRPr>
            </a:lvl1pPr>
            <a:lvl2pPr lvl="1" rtl="0" algn="ctr">
              <a:lnSpc>
                <a:spcPct val="100000"/>
              </a:lnSpc>
              <a:spcBef>
                <a:spcPts val="0"/>
              </a:spcBef>
              <a:spcAft>
                <a:spcPts val="0"/>
              </a:spcAft>
              <a:buClr>
                <a:schemeClr val="accent2"/>
              </a:buClr>
              <a:buSzPts val="2100"/>
              <a:buNone/>
              <a:defRPr sz="2100">
                <a:solidFill>
                  <a:schemeClr val="accent2"/>
                </a:solidFill>
              </a:defRPr>
            </a:lvl2pPr>
            <a:lvl3pPr lvl="2" rtl="0" algn="ctr">
              <a:lnSpc>
                <a:spcPct val="100000"/>
              </a:lnSpc>
              <a:spcBef>
                <a:spcPts val="0"/>
              </a:spcBef>
              <a:spcAft>
                <a:spcPts val="0"/>
              </a:spcAft>
              <a:buClr>
                <a:schemeClr val="accent2"/>
              </a:buClr>
              <a:buSzPts val="2100"/>
              <a:buNone/>
              <a:defRPr sz="2100">
                <a:solidFill>
                  <a:schemeClr val="accent2"/>
                </a:solidFill>
              </a:defRPr>
            </a:lvl3pPr>
            <a:lvl4pPr lvl="3" rtl="0" algn="ctr">
              <a:lnSpc>
                <a:spcPct val="100000"/>
              </a:lnSpc>
              <a:spcBef>
                <a:spcPts val="0"/>
              </a:spcBef>
              <a:spcAft>
                <a:spcPts val="0"/>
              </a:spcAft>
              <a:buClr>
                <a:schemeClr val="accent2"/>
              </a:buClr>
              <a:buSzPts val="2100"/>
              <a:buNone/>
              <a:defRPr sz="2100">
                <a:solidFill>
                  <a:schemeClr val="accent2"/>
                </a:solidFill>
              </a:defRPr>
            </a:lvl4pPr>
            <a:lvl5pPr lvl="4" rtl="0" algn="ctr">
              <a:lnSpc>
                <a:spcPct val="100000"/>
              </a:lnSpc>
              <a:spcBef>
                <a:spcPts val="0"/>
              </a:spcBef>
              <a:spcAft>
                <a:spcPts val="0"/>
              </a:spcAft>
              <a:buClr>
                <a:schemeClr val="accent2"/>
              </a:buClr>
              <a:buSzPts val="2100"/>
              <a:buNone/>
              <a:defRPr sz="2100">
                <a:solidFill>
                  <a:schemeClr val="accent2"/>
                </a:solidFill>
              </a:defRPr>
            </a:lvl5pPr>
            <a:lvl6pPr lvl="5" rtl="0" algn="ctr">
              <a:lnSpc>
                <a:spcPct val="100000"/>
              </a:lnSpc>
              <a:spcBef>
                <a:spcPts val="0"/>
              </a:spcBef>
              <a:spcAft>
                <a:spcPts val="0"/>
              </a:spcAft>
              <a:buClr>
                <a:schemeClr val="accent2"/>
              </a:buClr>
              <a:buSzPts val="2100"/>
              <a:buNone/>
              <a:defRPr sz="2100">
                <a:solidFill>
                  <a:schemeClr val="accent2"/>
                </a:solidFill>
              </a:defRPr>
            </a:lvl6pPr>
            <a:lvl7pPr lvl="6" rtl="0" algn="ctr">
              <a:lnSpc>
                <a:spcPct val="100000"/>
              </a:lnSpc>
              <a:spcBef>
                <a:spcPts val="0"/>
              </a:spcBef>
              <a:spcAft>
                <a:spcPts val="0"/>
              </a:spcAft>
              <a:buClr>
                <a:schemeClr val="accent2"/>
              </a:buClr>
              <a:buSzPts val="2100"/>
              <a:buNone/>
              <a:defRPr sz="2100">
                <a:solidFill>
                  <a:schemeClr val="accent2"/>
                </a:solidFill>
              </a:defRPr>
            </a:lvl7pPr>
            <a:lvl8pPr lvl="7" rtl="0" algn="ctr">
              <a:lnSpc>
                <a:spcPct val="100000"/>
              </a:lnSpc>
              <a:spcBef>
                <a:spcPts val="0"/>
              </a:spcBef>
              <a:spcAft>
                <a:spcPts val="0"/>
              </a:spcAft>
              <a:buClr>
                <a:schemeClr val="accent2"/>
              </a:buClr>
              <a:buSzPts val="2100"/>
              <a:buNone/>
              <a:defRPr sz="2100">
                <a:solidFill>
                  <a:schemeClr val="accent2"/>
                </a:solidFill>
              </a:defRPr>
            </a:lvl8pPr>
            <a:lvl9pPr lvl="8" rtl="0" algn="ctr">
              <a:lnSpc>
                <a:spcPct val="100000"/>
              </a:lnSpc>
              <a:spcBef>
                <a:spcPts val="0"/>
              </a:spcBef>
              <a:spcAft>
                <a:spcPts val="0"/>
              </a:spcAft>
              <a:buClr>
                <a:schemeClr val="accent2"/>
              </a:buClr>
              <a:buSzPts val="2100"/>
              <a:buNone/>
              <a:defRPr sz="2100">
                <a:solidFill>
                  <a:schemeClr val="accent2"/>
                </a:solidFill>
              </a:defRPr>
            </a:lvl9pPr>
          </a:lstStyle>
          <a:p/>
        </p:txBody>
      </p:sp>
      <p:sp>
        <p:nvSpPr>
          <p:cNvPr id="242" name="Google Shape;242;p58"/>
          <p:cNvSpPr txBox="1"/>
          <p:nvPr>
            <p:ph idx="9" type="title"/>
          </p:nvPr>
        </p:nvSpPr>
        <p:spPr>
          <a:xfrm>
            <a:off x="3534144" y="1706475"/>
            <a:ext cx="2075700" cy="568200"/>
          </a:xfrm>
          <a:prstGeom prst="rect">
            <a:avLst/>
          </a:prstGeom>
        </p:spPr>
        <p:txBody>
          <a:bodyPr anchorCtr="0" anchor="b" bIns="91425" lIns="91425" spcFirstLastPara="1" rIns="91425" wrap="square" tIns="91425">
            <a:noAutofit/>
          </a:bodyPr>
          <a:lstStyle>
            <a:lvl1pPr lvl="0" rtl="0" algn="ctr">
              <a:spcBef>
                <a:spcPts val="0"/>
              </a:spcBef>
              <a:spcAft>
                <a:spcPts val="0"/>
              </a:spcAft>
              <a:buClr>
                <a:schemeClr val="accent4"/>
              </a:buClr>
              <a:buSzPts val="2400"/>
              <a:buNone/>
              <a:defRPr sz="2400">
                <a:solidFill>
                  <a:schemeClr val="accent4"/>
                </a:solidFill>
              </a:defRPr>
            </a:lvl1pPr>
            <a:lvl2pPr lvl="1" rtl="0" algn="ctr">
              <a:spcBef>
                <a:spcPts val="0"/>
              </a:spcBef>
              <a:spcAft>
                <a:spcPts val="0"/>
              </a:spcAft>
              <a:buClr>
                <a:schemeClr val="accent4"/>
              </a:buClr>
              <a:buSzPts val="2400"/>
              <a:buNone/>
              <a:defRPr sz="2400">
                <a:solidFill>
                  <a:schemeClr val="accent4"/>
                </a:solidFill>
              </a:defRPr>
            </a:lvl2pPr>
            <a:lvl3pPr lvl="2" rtl="0" algn="ctr">
              <a:spcBef>
                <a:spcPts val="0"/>
              </a:spcBef>
              <a:spcAft>
                <a:spcPts val="0"/>
              </a:spcAft>
              <a:buClr>
                <a:schemeClr val="accent4"/>
              </a:buClr>
              <a:buSzPts val="2400"/>
              <a:buNone/>
              <a:defRPr sz="2400">
                <a:solidFill>
                  <a:schemeClr val="accent4"/>
                </a:solidFill>
              </a:defRPr>
            </a:lvl3pPr>
            <a:lvl4pPr lvl="3" rtl="0" algn="ctr">
              <a:spcBef>
                <a:spcPts val="0"/>
              </a:spcBef>
              <a:spcAft>
                <a:spcPts val="0"/>
              </a:spcAft>
              <a:buClr>
                <a:schemeClr val="accent4"/>
              </a:buClr>
              <a:buSzPts val="2400"/>
              <a:buNone/>
              <a:defRPr sz="2400">
                <a:solidFill>
                  <a:schemeClr val="accent4"/>
                </a:solidFill>
              </a:defRPr>
            </a:lvl4pPr>
            <a:lvl5pPr lvl="4" rtl="0" algn="ctr">
              <a:spcBef>
                <a:spcPts val="0"/>
              </a:spcBef>
              <a:spcAft>
                <a:spcPts val="0"/>
              </a:spcAft>
              <a:buClr>
                <a:schemeClr val="accent4"/>
              </a:buClr>
              <a:buSzPts val="2400"/>
              <a:buNone/>
              <a:defRPr sz="2400">
                <a:solidFill>
                  <a:schemeClr val="accent4"/>
                </a:solidFill>
              </a:defRPr>
            </a:lvl5pPr>
            <a:lvl6pPr lvl="5" rtl="0" algn="ctr">
              <a:spcBef>
                <a:spcPts val="0"/>
              </a:spcBef>
              <a:spcAft>
                <a:spcPts val="0"/>
              </a:spcAft>
              <a:buClr>
                <a:schemeClr val="accent4"/>
              </a:buClr>
              <a:buSzPts val="2400"/>
              <a:buNone/>
              <a:defRPr sz="2400">
                <a:solidFill>
                  <a:schemeClr val="accent4"/>
                </a:solidFill>
              </a:defRPr>
            </a:lvl6pPr>
            <a:lvl7pPr lvl="6" rtl="0" algn="ctr">
              <a:spcBef>
                <a:spcPts val="0"/>
              </a:spcBef>
              <a:spcAft>
                <a:spcPts val="0"/>
              </a:spcAft>
              <a:buClr>
                <a:schemeClr val="accent4"/>
              </a:buClr>
              <a:buSzPts val="2400"/>
              <a:buNone/>
              <a:defRPr sz="2400">
                <a:solidFill>
                  <a:schemeClr val="accent4"/>
                </a:solidFill>
              </a:defRPr>
            </a:lvl7pPr>
            <a:lvl8pPr lvl="7" rtl="0" algn="ctr">
              <a:spcBef>
                <a:spcPts val="0"/>
              </a:spcBef>
              <a:spcAft>
                <a:spcPts val="0"/>
              </a:spcAft>
              <a:buClr>
                <a:schemeClr val="accent4"/>
              </a:buClr>
              <a:buSzPts val="2400"/>
              <a:buNone/>
              <a:defRPr sz="2400">
                <a:solidFill>
                  <a:schemeClr val="accent4"/>
                </a:solidFill>
              </a:defRPr>
            </a:lvl8pPr>
            <a:lvl9pPr lvl="8" rtl="0" algn="ctr">
              <a:spcBef>
                <a:spcPts val="0"/>
              </a:spcBef>
              <a:spcAft>
                <a:spcPts val="0"/>
              </a:spcAft>
              <a:buClr>
                <a:schemeClr val="accent4"/>
              </a:buClr>
              <a:buSzPts val="2400"/>
              <a:buNone/>
              <a:defRPr sz="2400">
                <a:solidFill>
                  <a:schemeClr val="accent4"/>
                </a:solidFill>
              </a:defRPr>
            </a:lvl9pPr>
          </a:lstStyle>
          <a:p/>
        </p:txBody>
      </p:sp>
      <p:sp>
        <p:nvSpPr>
          <p:cNvPr id="243" name="Google Shape;243;p58"/>
          <p:cNvSpPr txBox="1"/>
          <p:nvPr>
            <p:ph idx="13" type="subTitle"/>
          </p:nvPr>
        </p:nvSpPr>
        <p:spPr>
          <a:xfrm>
            <a:off x="3534144" y="2224350"/>
            <a:ext cx="2075700" cy="668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accent2"/>
              </a:buClr>
              <a:buSzPts val="1400"/>
              <a:buNone/>
              <a:defRPr sz="1400">
                <a:solidFill>
                  <a:schemeClr val="accent2"/>
                </a:solidFill>
              </a:defRPr>
            </a:lvl1pPr>
            <a:lvl2pPr lvl="1" rtl="0" algn="ctr">
              <a:lnSpc>
                <a:spcPct val="100000"/>
              </a:lnSpc>
              <a:spcBef>
                <a:spcPts val="0"/>
              </a:spcBef>
              <a:spcAft>
                <a:spcPts val="0"/>
              </a:spcAft>
              <a:buClr>
                <a:schemeClr val="accent2"/>
              </a:buClr>
              <a:buSzPts val="2100"/>
              <a:buNone/>
              <a:defRPr sz="2100">
                <a:solidFill>
                  <a:schemeClr val="accent2"/>
                </a:solidFill>
              </a:defRPr>
            </a:lvl2pPr>
            <a:lvl3pPr lvl="2" rtl="0" algn="ctr">
              <a:lnSpc>
                <a:spcPct val="100000"/>
              </a:lnSpc>
              <a:spcBef>
                <a:spcPts val="0"/>
              </a:spcBef>
              <a:spcAft>
                <a:spcPts val="0"/>
              </a:spcAft>
              <a:buClr>
                <a:schemeClr val="accent2"/>
              </a:buClr>
              <a:buSzPts val="2100"/>
              <a:buNone/>
              <a:defRPr sz="2100">
                <a:solidFill>
                  <a:schemeClr val="accent2"/>
                </a:solidFill>
              </a:defRPr>
            </a:lvl3pPr>
            <a:lvl4pPr lvl="3" rtl="0" algn="ctr">
              <a:lnSpc>
                <a:spcPct val="100000"/>
              </a:lnSpc>
              <a:spcBef>
                <a:spcPts val="0"/>
              </a:spcBef>
              <a:spcAft>
                <a:spcPts val="0"/>
              </a:spcAft>
              <a:buClr>
                <a:schemeClr val="accent2"/>
              </a:buClr>
              <a:buSzPts val="2100"/>
              <a:buNone/>
              <a:defRPr sz="2100">
                <a:solidFill>
                  <a:schemeClr val="accent2"/>
                </a:solidFill>
              </a:defRPr>
            </a:lvl4pPr>
            <a:lvl5pPr lvl="4" rtl="0" algn="ctr">
              <a:lnSpc>
                <a:spcPct val="100000"/>
              </a:lnSpc>
              <a:spcBef>
                <a:spcPts val="0"/>
              </a:spcBef>
              <a:spcAft>
                <a:spcPts val="0"/>
              </a:spcAft>
              <a:buClr>
                <a:schemeClr val="accent2"/>
              </a:buClr>
              <a:buSzPts val="2100"/>
              <a:buNone/>
              <a:defRPr sz="2100">
                <a:solidFill>
                  <a:schemeClr val="accent2"/>
                </a:solidFill>
              </a:defRPr>
            </a:lvl5pPr>
            <a:lvl6pPr lvl="5" rtl="0" algn="ctr">
              <a:lnSpc>
                <a:spcPct val="100000"/>
              </a:lnSpc>
              <a:spcBef>
                <a:spcPts val="0"/>
              </a:spcBef>
              <a:spcAft>
                <a:spcPts val="0"/>
              </a:spcAft>
              <a:buClr>
                <a:schemeClr val="accent2"/>
              </a:buClr>
              <a:buSzPts val="2100"/>
              <a:buNone/>
              <a:defRPr sz="2100">
                <a:solidFill>
                  <a:schemeClr val="accent2"/>
                </a:solidFill>
              </a:defRPr>
            </a:lvl6pPr>
            <a:lvl7pPr lvl="6" rtl="0" algn="ctr">
              <a:lnSpc>
                <a:spcPct val="100000"/>
              </a:lnSpc>
              <a:spcBef>
                <a:spcPts val="0"/>
              </a:spcBef>
              <a:spcAft>
                <a:spcPts val="0"/>
              </a:spcAft>
              <a:buClr>
                <a:schemeClr val="accent2"/>
              </a:buClr>
              <a:buSzPts val="2100"/>
              <a:buNone/>
              <a:defRPr sz="2100">
                <a:solidFill>
                  <a:schemeClr val="accent2"/>
                </a:solidFill>
              </a:defRPr>
            </a:lvl7pPr>
            <a:lvl8pPr lvl="7" rtl="0" algn="ctr">
              <a:lnSpc>
                <a:spcPct val="100000"/>
              </a:lnSpc>
              <a:spcBef>
                <a:spcPts val="0"/>
              </a:spcBef>
              <a:spcAft>
                <a:spcPts val="0"/>
              </a:spcAft>
              <a:buClr>
                <a:schemeClr val="accent2"/>
              </a:buClr>
              <a:buSzPts val="2100"/>
              <a:buNone/>
              <a:defRPr sz="2100">
                <a:solidFill>
                  <a:schemeClr val="accent2"/>
                </a:solidFill>
              </a:defRPr>
            </a:lvl8pPr>
            <a:lvl9pPr lvl="8" rtl="0" algn="ctr">
              <a:lnSpc>
                <a:spcPct val="100000"/>
              </a:lnSpc>
              <a:spcBef>
                <a:spcPts val="0"/>
              </a:spcBef>
              <a:spcAft>
                <a:spcPts val="0"/>
              </a:spcAft>
              <a:buClr>
                <a:schemeClr val="accent2"/>
              </a:buClr>
              <a:buSzPts val="2100"/>
              <a:buNone/>
              <a:defRPr sz="2100">
                <a:solidFill>
                  <a:schemeClr val="accent2"/>
                </a:solidFill>
              </a:defRPr>
            </a:lvl9pPr>
          </a:lstStyle>
          <a:p/>
        </p:txBody>
      </p:sp>
      <p:sp>
        <p:nvSpPr>
          <p:cNvPr id="244" name="Google Shape;244;p58"/>
          <p:cNvSpPr txBox="1"/>
          <p:nvPr>
            <p:ph idx="14" type="title"/>
          </p:nvPr>
        </p:nvSpPr>
        <p:spPr>
          <a:xfrm>
            <a:off x="6133719" y="1706475"/>
            <a:ext cx="2075700" cy="568200"/>
          </a:xfrm>
          <a:prstGeom prst="rect">
            <a:avLst/>
          </a:prstGeom>
        </p:spPr>
        <p:txBody>
          <a:bodyPr anchorCtr="0" anchor="b" bIns="91425" lIns="91425" spcFirstLastPara="1" rIns="91425" wrap="square" tIns="91425">
            <a:noAutofit/>
          </a:bodyPr>
          <a:lstStyle>
            <a:lvl1pPr lvl="0" rtl="0" algn="ctr">
              <a:spcBef>
                <a:spcPts val="0"/>
              </a:spcBef>
              <a:spcAft>
                <a:spcPts val="0"/>
              </a:spcAft>
              <a:buClr>
                <a:schemeClr val="accent4"/>
              </a:buClr>
              <a:buSzPts val="2400"/>
              <a:buNone/>
              <a:defRPr sz="2400">
                <a:solidFill>
                  <a:schemeClr val="accent4"/>
                </a:solidFill>
              </a:defRPr>
            </a:lvl1pPr>
            <a:lvl2pPr lvl="1" rtl="0" algn="ctr">
              <a:spcBef>
                <a:spcPts val="0"/>
              </a:spcBef>
              <a:spcAft>
                <a:spcPts val="0"/>
              </a:spcAft>
              <a:buClr>
                <a:schemeClr val="accent4"/>
              </a:buClr>
              <a:buSzPts val="2400"/>
              <a:buNone/>
              <a:defRPr sz="2400">
                <a:solidFill>
                  <a:schemeClr val="accent4"/>
                </a:solidFill>
              </a:defRPr>
            </a:lvl2pPr>
            <a:lvl3pPr lvl="2" rtl="0" algn="ctr">
              <a:spcBef>
                <a:spcPts val="0"/>
              </a:spcBef>
              <a:spcAft>
                <a:spcPts val="0"/>
              </a:spcAft>
              <a:buClr>
                <a:schemeClr val="accent4"/>
              </a:buClr>
              <a:buSzPts val="2400"/>
              <a:buNone/>
              <a:defRPr sz="2400">
                <a:solidFill>
                  <a:schemeClr val="accent4"/>
                </a:solidFill>
              </a:defRPr>
            </a:lvl3pPr>
            <a:lvl4pPr lvl="3" rtl="0" algn="ctr">
              <a:spcBef>
                <a:spcPts val="0"/>
              </a:spcBef>
              <a:spcAft>
                <a:spcPts val="0"/>
              </a:spcAft>
              <a:buClr>
                <a:schemeClr val="accent4"/>
              </a:buClr>
              <a:buSzPts val="2400"/>
              <a:buNone/>
              <a:defRPr sz="2400">
                <a:solidFill>
                  <a:schemeClr val="accent4"/>
                </a:solidFill>
              </a:defRPr>
            </a:lvl4pPr>
            <a:lvl5pPr lvl="4" rtl="0" algn="ctr">
              <a:spcBef>
                <a:spcPts val="0"/>
              </a:spcBef>
              <a:spcAft>
                <a:spcPts val="0"/>
              </a:spcAft>
              <a:buClr>
                <a:schemeClr val="accent4"/>
              </a:buClr>
              <a:buSzPts val="2400"/>
              <a:buNone/>
              <a:defRPr sz="2400">
                <a:solidFill>
                  <a:schemeClr val="accent4"/>
                </a:solidFill>
              </a:defRPr>
            </a:lvl5pPr>
            <a:lvl6pPr lvl="5" rtl="0" algn="ctr">
              <a:spcBef>
                <a:spcPts val="0"/>
              </a:spcBef>
              <a:spcAft>
                <a:spcPts val="0"/>
              </a:spcAft>
              <a:buClr>
                <a:schemeClr val="accent4"/>
              </a:buClr>
              <a:buSzPts val="2400"/>
              <a:buNone/>
              <a:defRPr sz="2400">
                <a:solidFill>
                  <a:schemeClr val="accent4"/>
                </a:solidFill>
              </a:defRPr>
            </a:lvl6pPr>
            <a:lvl7pPr lvl="6" rtl="0" algn="ctr">
              <a:spcBef>
                <a:spcPts val="0"/>
              </a:spcBef>
              <a:spcAft>
                <a:spcPts val="0"/>
              </a:spcAft>
              <a:buClr>
                <a:schemeClr val="accent4"/>
              </a:buClr>
              <a:buSzPts val="2400"/>
              <a:buNone/>
              <a:defRPr sz="2400">
                <a:solidFill>
                  <a:schemeClr val="accent4"/>
                </a:solidFill>
              </a:defRPr>
            </a:lvl7pPr>
            <a:lvl8pPr lvl="7" rtl="0" algn="ctr">
              <a:spcBef>
                <a:spcPts val="0"/>
              </a:spcBef>
              <a:spcAft>
                <a:spcPts val="0"/>
              </a:spcAft>
              <a:buClr>
                <a:schemeClr val="accent4"/>
              </a:buClr>
              <a:buSzPts val="2400"/>
              <a:buNone/>
              <a:defRPr sz="2400">
                <a:solidFill>
                  <a:schemeClr val="accent4"/>
                </a:solidFill>
              </a:defRPr>
            </a:lvl8pPr>
            <a:lvl9pPr lvl="8" rtl="0" algn="ctr">
              <a:spcBef>
                <a:spcPts val="0"/>
              </a:spcBef>
              <a:spcAft>
                <a:spcPts val="0"/>
              </a:spcAft>
              <a:buClr>
                <a:schemeClr val="accent4"/>
              </a:buClr>
              <a:buSzPts val="2400"/>
              <a:buNone/>
              <a:defRPr sz="2400">
                <a:solidFill>
                  <a:schemeClr val="accent4"/>
                </a:solidFill>
              </a:defRPr>
            </a:lvl9pPr>
          </a:lstStyle>
          <a:p/>
        </p:txBody>
      </p:sp>
      <p:sp>
        <p:nvSpPr>
          <p:cNvPr id="245" name="Google Shape;245;p58"/>
          <p:cNvSpPr txBox="1"/>
          <p:nvPr>
            <p:ph idx="15" type="subTitle"/>
          </p:nvPr>
        </p:nvSpPr>
        <p:spPr>
          <a:xfrm>
            <a:off x="6133719" y="2224350"/>
            <a:ext cx="2075700" cy="668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accent2"/>
              </a:buClr>
              <a:buSzPts val="1400"/>
              <a:buNone/>
              <a:defRPr sz="1400">
                <a:solidFill>
                  <a:schemeClr val="accent2"/>
                </a:solidFill>
              </a:defRPr>
            </a:lvl1pPr>
            <a:lvl2pPr lvl="1" rtl="0" algn="ctr">
              <a:lnSpc>
                <a:spcPct val="100000"/>
              </a:lnSpc>
              <a:spcBef>
                <a:spcPts val="0"/>
              </a:spcBef>
              <a:spcAft>
                <a:spcPts val="0"/>
              </a:spcAft>
              <a:buClr>
                <a:schemeClr val="accent2"/>
              </a:buClr>
              <a:buSzPts val="2100"/>
              <a:buNone/>
              <a:defRPr sz="2100">
                <a:solidFill>
                  <a:schemeClr val="accent2"/>
                </a:solidFill>
              </a:defRPr>
            </a:lvl2pPr>
            <a:lvl3pPr lvl="2" rtl="0" algn="ctr">
              <a:lnSpc>
                <a:spcPct val="100000"/>
              </a:lnSpc>
              <a:spcBef>
                <a:spcPts val="0"/>
              </a:spcBef>
              <a:spcAft>
                <a:spcPts val="0"/>
              </a:spcAft>
              <a:buClr>
                <a:schemeClr val="accent2"/>
              </a:buClr>
              <a:buSzPts val="2100"/>
              <a:buNone/>
              <a:defRPr sz="2100">
                <a:solidFill>
                  <a:schemeClr val="accent2"/>
                </a:solidFill>
              </a:defRPr>
            </a:lvl3pPr>
            <a:lvl4pPr lvl="3" rtl="0" algn="ctr">
              <a:lnSpc>
                <a:spcPct val="100000"/>
              </a:lnSpc>
              <a:spcBef>
                <a:spcPts val="0"/>
              </a:spcBef>
              <a:spcAft>
                <a:spcPts val="0"/>
              </a:spcAft>
              <a:buClr>
                <a:schemeClr val="accent2"/>
              </a:buClr>
              <a:buSzPts val="2100"/>
              <a:buNone/>
              <a:defRPr sz="2100">
                <a:solidFill>
                  <a:schemeClr val="accent2"/>
                </a:solidFill>
              </a:defRPr>
            </a:lvl4pPr>
            <a:lvl5pPr lvl="4" rtl="0" algn="ctr">
              <a:lnSpc>
                <a:spcPct val="100000"/>
              </a:lnSpc>
              <a:spcBef>
                <a:spcPts val="0"/>
              </a:spcBef>
              <a:spcAft>
                <a:spcPts val="0"/>
              </a:spcAft>
              <a:buClr>
                <a:schemeClr val="accent2"/>
              </a:buClr>
              <a:buSzPts val="2100"/>
              <a:buNone/>
              <a:defRPr sz="2100">
                <a:solidFill>
                  <a:schemeClr val="accent2"/>
                </a:solidFill>
              </a:defRPr>
            </a:lvl5pPr>
            <a:lvl6pPr lvl="5" rtl="0" algn="ctr">
              <a:lnSpc>
                <a:spcPct val="100000"/>
              </a:lnSpc>
              <a:spcBef>
                <a:spcPts val="0"/>
              </a:spcBef>
              <a:spcAft>
                <a:spcPts val="0"/>
              </a:spcAft>
              <a:buClr>
                <a:schemeClr val="accent2"/>
              </a:buClr>
              <a:buSzPts val="2100"/>
              <a:buNone/>
              <a:defRPr sz="2100">
                <a:solidFill>
                  <a:schemeClr val="accent2"/>
                </a:solidFill>
              </a:defRPr>
            </a:lvl6pPr>
            <a:lvl7pPr lvl="6" rtl="0" algn="ctr">
              <a:lnSpc>
                <a:spcPct val="100000"/>
              </a:lnSpc>
              <a:spcBef>
                <a:spcPts val="0"/>
              </a:spcBef>
              <a:spcAft>
                <a:spcPts val="0"/>
              </a:spcAft>
              <a:buClr>
                <a:schemeClr val="accent2"/>
              </a:buClr>
              <a:buSzPts val="2100"/>
              <a:buNone/>
              <a:defRPr sz="2100">
                <a:solidFill>
                  <a:schemeClr val="accent2"/>
                </a:solidFill>
              </a:defRPr>
            </a:lvl7pPr>
            <a:lvl8pPr lvl="7" rtl="0" algn="ctr">
              <a:lnSpc>
                <a:spcPct val="100000"/>
              </a:lnSpc>
              <a:spcBef>
                <a:spcPts val="0"/>
              </a:spcBef>
              <a:spcAft>
                <a:spcPts val="0"/>
              </a:spcAft>
              <a:buClr>
                <a:schemeClr val="accent2"/>
              </a:buClr>
              <a:buSzPts val="2100"/>
              <a:buNone/>
              <a:defRPr sz="2100">
                <a:solidFill>
                  <a:schemeClr val="accent2"/>
                </a:solidFill>
              </a:defRPr>
            </a:lvl8pPr>
            <a:lvl9pPr lvl="8" rtl="0" algn="ctr">
              <a:lnSpc>
                <a:spcPct val="100000"/>
              </a:lnSpc>
              <a:spcBef>
                <a:spcPts val="0"/>
              </a:spcBef>
              <a:spcAft>
                <a:spcPts val="0"/>
              </a:spcAft>
              <a:buClr>
                <a:schemeClr val="accent2"/>
              </a:buClr>
              <a:buSzPts val="2100"/>
              <a:buNone/>
              <a:defRPr sz="2100">
                <a:solidFill>
                  <a:schemeClr val="accent2"/>
                </a:solidFill>
              </a:defRPr>
            </a:lvl9pPr>
          </a:lstStyle>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ext">
  <p:cSld name="ONE_COLUMN_TEXT_1">
    <p:spTree>
      <p:nvGrpSpPr>
        <p:cNvPr id="246" name="Shape 246"/>
        <p:cNvGrpSpPr/>
        <p:nvPr/>
      </p:nvGrpSpPr>
      <p:grpSpPr>
        <a:xfrm>
          <a:off x="0" y="0"/>
          <a:ext cx="0" cy="0"/>
          <a:chOff x="0" y="0"/>
          <a:chExt cx="0" cy="0"/>
        </a:xfrm>
      </p:grpSpPr>
      <p:sp>
        <p:nvSpPr>
          <p:cNvPr id="247" name="Google Shape;247;p59"/>
          <p:cNvSpPr txBox="1"/>
          <p:nvPr>
            <p:ph idx="1" type="body"/>
          </p:nvPr>
        </p:nvSpPr>
        <p:spPr>
          <a:xfrm>
            <a:off x="5422775" y="2373900"/>
            <a:ext cx="2711700" cy="17715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Clr>
                <a:schemeClr val="accent2"/>
              </a:buClr>
              <a:buSzPts val="1400"/>
              <a:buChar char="●"/>
              <a:defRPr sz="1400">
                <a:solidFill>
                  <a:schemeClr val="accent2"/>
                </a:solidFill>
              </a:defRPr>
            </a:lvl1pPr>
            <a:lvl2pPr indent="-317500" lvl="1" marL="914400" rtl="0">
              <a:spcBef>
                <a:spcPts val="1600"/>
              </a:spcBef>
              <a:spcAft>
                <a:spcPts val="0"/>
              </a:spcAft>
              <a:buClr>
                <a:schemeClr val="accent2"/>
              </a:buClr>
              <a:buSzPts val="1400"/>
              <a:buChar char="○"/>
              <a:defRPr>
                <a:solidFill>
                  <a:schemeClr val="accent2"/>
                </a:solidFill>
              </a:defRPr>
            </a:lvl2pPr>
            <a:lvl3pPr indent="-317500" lvl="2" marL="1371600" rtl="0">
              <a:spcBef>
                <a:spcPts val="1600"/>
              </a:spcBef>
              <a:spcAft>
                <a:spcPts val="0"/>
              </a:spcAft>
              <a:buClr>
                <a:schemeClr val="accent2"/>
              </a:buClr>
              <a:buSzPts val="1400"/>
              <a:buChar char="■"/>
              <a:defRPr>
                <a:solidFill>
                  <a:schemeClr val="accent2"/>
                </a:solidFill>
              </a:defRPr>
            </a:lvl3pPr>
            <a:lvl4pPr indent="-317500" lvl="3" marL="1828800" rtl="0">
              <a:spcBef>
                <a:spcPts val="1600"/>
              </a:spcBef>
              <a:spcAft>
                <a:spcPts val="0"/>
              </a:spcAft>
              <a:buClr>
                <a:schemeClr val="accent2"/>
              </a:buClr>
              <a:buSzPts val="1400"/>
              <a:buChar char="●"/>
              <a:defRPr>
                <a:solidFill>
                  <a:schemeClr val="accent2"/>
                </a:solidFill>
              </a:defRPr>
            </a:lvl4pPr>
            <a:lvl5pPr indent="-317500" lvl="4" marL="2286000" rtl="0">
              <a:spcBef>
                <a:spcPts val="1600"/>
              </a:spcBef>
              <a:spcAft>
                <a:spcPts val="0"/>
              </a:spcAft>
              <a:buClr>
                <a:schemeClr val="accent2"/>
              </a:buClr>
              <a:buSzPts val="1400"/>
              <a:buChar char="○"/>
              <a:defRPr>
                <a:solidFill>
                  <a:schemeClr val="accent2"/>
                </a:solidFill>
              </a:defRPr>
            </a:lvl5pPr>
            <a:lvl6pPr indent="-317500" lvl="5" marL="2743200" rtl="0">
              <a:spcBef>
                <a:spcPts val="1600"/>
              </a:spcBef>
              <a:spcAft>
                <a:spcPts val="0"/>
              </a:spcAft>
              <a:buClr>
                <a:schemeClr val="accent2"/>
              </a:buClr>
              <a:buSzPts val="1400"/>
              <a:buChar char="■"/>
              <a:defRPr>
                <a:solidFill>
                  <a:schemeClr val="accent2"/>
                </a:solidFill>
              </a:defRPr>
            </a:lvl6pPr>
            <a:lvl7pPr indent="-317500" lvl="6" marL="3200400" rtl="0">
              <a:spcBef>
                <a:spcPts val="1600"/>
              </a:spcBef>
              <a:spcAft>
                <a:spcPts val="0"/>
              </a:spcAft>
              <a:buClr>
                <a:schemeClr val="accent2"/>
              </a:buClr>
              <a:buSzPts val="1400"/>
              <a:buChar char="●"/>
              <a:defRPr>
                <a:solidFill>
                  <a:schemeClr val="accent2"/>
                </a:solidFill>
              </a:defRPr>
            </a:lvl7pPr>
            <a:lvl8pPr indent="-317500" lvl="7" marL="3657600" rtl="0">
              <a:spcBef>
                <a:spcPts val="1600"/>
              </a:spcBef>
              <a:spcAft>
                <a:spcPts val="0"/>
              </a:spcAft>
              <a:buClr>
                <a:schemeClr val="accent2"/>
              </a:buClr>
              <a:buSzPts val="1400"/>
              <a:buChar char="○"/>
              <a:defRPr>
                <a:solidFill>
                  <a:schemeClr val="accent2"/>
                </a:solidFill>
              </a:defRPr>
            </a:lvl8pPr>
            <a:lvl9pPr indent="-317500" lvl="8" marL="4114800" rtl="0">
              <a:spcBef>
                <a:spcPts val="1600"/>
              </a:spcBef>
              <a:spcAft>
                <a:spcPts val="1600"/>
              </a:spcAft>
              <a:buClr>
                <a:schemeClr val="accent2"/>
              </a:buClr>
              <a:buSzPts val="1400"/>
              <a:buChar char="■"/>
              <a:defRPr>
                <a:solidFill>
                  <a:schemeClr val="accent2"/>
                </a:solidFill>
              </a:defRPr>
            </a:lvl9pPr>
          </a:lstStyle>
          <a:p/>
        </p:txBody>
      </p:sp>
      <p:sp>
        <p:nvSpPr>
          <p:cNvPr id="248" name="Google Shape;248;p59"/>
          <p:cNvSpPr txBox="1"/>
          <p:nvPr>
            <p:ph type="title"/>
          </p:nvPr>
        </p:nvSpPr>
        <p:spPr>
          <a:xfrm>
            <a:off x="656575" y="339500"/>
            <a:ext cx="8175600" cy="9078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FF9E98"/>
              </a:buClr>
              <a:buSzPts val="4800"/>
              <a:buNone/>
              <a:defRPr sz="4800">
                <a:solidFill>
                  <a:srgbClr val="FF9E98"/>
                </a:solidFill>
              </a:defRPr>
            </a:lvl1pPr>
            <a:lvl2pPr lvl="1" rtl="0">
              <a:spcBef>
                <a:spcPts val="0"/>
              </a:spcBef>
              <a:spcAft>
                <a:spcPts val="0"/>
              </a:spcAft>
              <a:buClr>
                <a:srgbClr val="FF9E98"/>
              </a:buClr>
              <a:buSzPts val="4800"/>
              <a:buNone/>
              <a:defRPr sz="4800">
                <a:solidFill>
                  <a:srgbClr val="FF9E98"/>
                </a:solidFill>
              </a:defRPr>
            </a:lvl2pPr>
            <a:lvl3pPr lvl="2" rtl="0">
              <a:spcBef>
                <a:spcPts val="0"/>
              </a:spcBef>
              <a:spcAft>
                <a:spcPts val="0"/>
              </a:spcAft>
              <a:buClr>
                <a:srgbClr val="FF9E98"/>
              </a:buClr>
              <a:buSzPts val="4800"/>
              <a:buNone/>
              <a:defRPr sz="4800">
                <a:solidFill>
                  <a:srgbClr val="FF9E98"/>
                </a:solidFill>
              </a:defRPr>
            </a:lvl3pPr>
            <a:lvl4pPr lvl="3" rtl="0">
              <a:spcBef>
                <a:spcPts val="0"/>
              </a:spcBef>
              <a:spcAft>
                <a:spcPts val="0"/>
              </a:spcAft>
              <a:buClr>
                <a:srgbClr val="FF9E98"/>
              </a:buClr>
              <a:buSzPts val="4800"/>
              <a:buNone/>
              <a:defRPr sz="4800">
                <a:solidFill>
                  <a:srgbClr val="FF9E98"/>
                </a:solidFill>
              </a:defRPr>
            </a:lvl4pPr>
            <a:lvl5pPr lvl="4" rtl="0">
              <a:spcBef>
                <a:spcPts val="0"/>
              </a:spcBef>
              <a:spcAft>
                <a:spcPts val="0"/>
              </a:spcAft>
              <a:buClr>
                <a:srgbClr val="FF9E98"/>
              </a:buClr>
              <a:buSzPts val="4800"/>
              <a:buNone/>
              <a:defRPr sz="4800">
                <a:solidFill>
                  <a:srgbClr val="FF9E98"/>
                </a:solidFill>
              </a:defRPr>
            </a:lvl5pPr>
            <a:lvl6pPr lvl="5" rtl="0">
              <a:spcBef>
                <a:spcPts val="0"/>
              </a:spcBef>
              <a:spcAft>
                <a:spcPts val="0"/>
              </a:spcAft>
              <a:buClr>
                <a:srgbClr val="FF9E98"/>
              </a:buClr>
              <a:buSzPts val="4800"/>
              <a:buNone/>
              <a:defRPr sz="4800">
                <a:solidFill>
                  <a:srgbClr val="FF9E98"/>
                </a:solidFill>
              </a:defRPr>
            </a:lvl6pPr>
            <a:lvl7pPr lvl="6" rtl="0">
              <a:spcBef>
                <a:spcPts val="0"/>
              </a:spcBef>
              <a:spcAft>
                <a:spcPts val="0"/>
              </a:spcAft>
              <a:buClr>
                <a:srgbClr val="FF9E98"/>
              </a:buClr>
              <a:buSzPts val="4800"/>
              <a:buNone/>
              <a:defRPr sz="4800">
                <a:solidFill>
                  <a:srgbClr val="FF9E98"/>
                </a:solidFill>
              </a:defRPr>
            </a:lvl7pPr>
            <a:lvl8pPr lvl="7" rtl="0">
              <a:spcBef>
                <a:spcPts val="0"/>
              </a:spcBef>
              <a:spcAft>
                <a:spcPts val="0"/>
              </a:spcAft>
              <a:buClr>
                <a:srgbClr val="FF9E98"/>
              </a:buClr>
              <a:buSzPts val="4800"/>
              <a:buNone/>
              <a:defRPr sz="4800">
                <a:solidFill>
                  <a:srgbClr val="FF9E98"/>
                </a:solidFill>
              </a:defRPr>
            </a:lvl8pPr>
            <a:lvl9pPr lvl="8" rtl="0">
              <a:spcBef>
                <a:spcPts val="0"/>
              </a:spcBef>
              <a:spcAft>
                <a:spcPts val="0"/>
              </a:spcAft>
              <a:buClr>
                <a:srgbClr val="FF9E98"/>
              </a:buClr>
              <a:buSzPts val="4800"/>
              <a:buNone/>
              <a:defRPr sz="4800">
                <a:solidFill>
                  <a:srgbClr val="FF9E98"/>
                </a:solidFill>
              </a:defRPr>
            </a:lvl9pPr>
          </a:lstStyle>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 Credits">
  <p:cSld name="CAPTION_ONLY_1">
    <p:spTree>
      <p:nvGrpSpPr>
        <p:cNvPr id="249" name="Shape 249"/>
        <p:cNvGrpSpPr/>
        <p:nvPr/>
      </p:nvGrpSpPr>
      <p:grpSpPr>
        <a:xfrm>
          <a:off x="0" y="0"/>
          <a:ext cx="0" cy="0"/>
          <a:chOff x="0" y="0"/>
          <a:chExt cx="0" cy="0"/>
        </a:xfrm>
      </p:grpSpPr>
      <p:sp>
        <p:nvSpPr>
          <p:cNvPr id="250" name="Google Shape;250;p60"/>
          <p:cNvSpPr txBox="1"/>
          <p:nvPr>
            <p:ph idx="1" type="body"/>
          </p:nvPr>
        </p:nvSpPr>
        <p:spPr>
          <a:xfrm>
            <a:off x="656575" y="1448000"/>
            <a:ext cx="2966700" cy="1633800"/>
          </a:xfrm>
          <a:prstGeom prst="rect">
            <a:avLst/>
          </a:prstGeom>
        </p:spPr>
        <p:txBody>
          <a:bodyPr anchorCtr="0" anchor="t" bIns="91425" lIns="91425" spcFirstLastPara="1" rIns="91425" wrap="square" tIns="91425">
            <a:noAutofit/>
          </a:bodyPr>
          <a:lstStyle>
            <a:lvl1pPr indent="-228600" lvl="0" marL="457200" rtl="0">
              <a:lnSpc>
                <a:spcPct val="100000"/>
              </a:lnSpc>
              <a:spcBef>
                <a:spcPts val="0"/>
              </a:spcBef>
              <a:spcAft>
                <a:spcPts val="0"/>
              </a:spcAft>
              <a:buClr>
                <a:schemeClr val="accent2"/>
              </a:buClr>
              <a:buSzPts val="1400"/>
              <a:buNone/>
              <a:defRPr sz="1400">
                <a:solidFill>
                  <a:schemeClr val="accent2"/>
                </a:solidFill>
              </a:defRPr>
            </a:lvl1pPr>
          </a:lstStyle>
          <a:p/>
        </p:txBody>
      </p:sp>
      <p:sp>
        <p:nvSpPr>
          <p:cNvPr id="251" name="Google Shape;251;p60"/>
          <p:cNvSpPr txBox="1"/>
          <p:nvPr>
            <p:ph type="title"/>
          </p:nvPr>
        </p:nvSpPr>
        <p:spPr>
          <a:xfrm>
            <a:off x="656575" y="339500"/>
            <a:ext cx="8175600" cy="9078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FF9E98"/>
              </a:buClr>
              <a:buSzPts val="4800"/>
              <a:buNone/>
              <a:defRPr sz="4800">
                <a:solidFill>
                  <a:srgbClr val="FF9E98"/>
                </a:solidFill>
              </a:defRPr>
            </a:lvl1pPr>
            <a:lvl2pPr lvl="1" rtl="0">
              <a:spcBef>
                <a:spcPts val="0"/>
              </a:spcBef>
              <a:spcAft>
                <a:spcPts val="0"/>
              </a:spcAft>
              <a:buClr>
                <a:srgbClr val="FF9E98"/>
              </a:buClr>
              <a:buSzPts val="4800"/>
              <a:buNone/>
              <a:defRPr sz="4800">
                <a:solidFill>
                  <a:srgbClr val="FF9E98"/>
                </a:solidFill>
              </a:defRPr>
            </a:lvl2pPr>
            <a:lvl3pPr lvl="2" rtl="0">
              <a:spcBef>
                <a:spcPts val="0"/>
              </a:spcBef>
              <a:spcAft>
                <a:spcPts val="0"/>
              </a:spcAft>
              <a:buClr>
                <a:srgbClr val="FF9E98"/>
              </a:buClr>
              <a:buSzPts val="4800"/>
              <a:buNone/>
              <a:defRPr sz="4800">
                <a:solidFill>
                  <a:srgbClr val="FF9E98"/>
                </a:solidFill>
              </a:defRPr>
            </a:lvl3pPr>
            <a:lvl4pPr lvl="3" rtl="0">
              <a:spcBef>
                <a:spcPts val="0"/>
              </a:spcBef>
              <a:spcAft>
                <a:spcPts val="0"/>
              </a:spcAft>
              <a:buClr>
                <a:srgbClr val="FF9E98"/>
              </a:buClr>
              <a:buSzPts val="4800"/>
              <a:buNone/>
              <a:defRPr sz="4800">
                <a:solidFill>
                  <a:srgbClr val="FF9E98"/>
                </a:solidFill>
              </a:defRPr>
            </a:lvl4pPr>
            <a:lvl5pPr lvl="4" rtl="0">
              <a:spcBef>
                <a:spcPts val="0"/>
              </a:spcBef>
              <a:spcAft>
                <a:spcPts val="0"/>
              </a:spcAft>
              <a:buClr>
                <a:srgbClr val="FF9E98"/>
              </a:buClr>
              <a:buSzPts val="4800"/>
              <a:buNone/>
              <a:defRPr sz="4800">
                <a:solidFill>
                  <a:srgbClr val="FF9E98"/>
                </a:solidFill>
              </a:defRPr>
            </a:lvl5pPr>
            <a:lvl6pPr lvl="5" rtl="0">
              <a:spcBef>
                <a:spcPts val="0"/>
              </a:spcBef>
              <a:spcAft>
                <a:spcPts val="0"/>
              </a:spcAft>
              <a:buClr>
                <a:srgbClr val="FF9E98"/>
              </a:buClr>
              <a:buSzPts val="4800"/>
              <a:buNone/>
              <a:defRPr sz="4800">
                <a:solidFill>
                  <a:srgbClr val="FF9E98"/>
                </a:solidFill>
              </a:defRPr>
            </a:lvl6pPr>
            <a:lvl7pPr lvl="6" rtl="0">
              <a:spcBef>
                <a:spcPts val="0"/>
              </a:spcBef>
              <a:spcAft>
                <a:spcPts val="0"/>
              </a:spcAft>
              <a:buClr>
                <a:srgbClr val="FF9E98"/>
              </a:buClr>
              <a:buSzPts val="4800"/>
              <a:buNone/>
              <a:defRPr sz="4800">
                <a:solidFill>
                  <a:srgbClr val="FF9E98"/>
                </a:solidFill>
              </a:defRPr>
            </a:lvl7pPr>
            <a:lvl8pPr lvl="7" rtl="0">
              <a:spcBef>
                <a:spcPts val="0"/>
              </a:spcBef>
              <a:spcAft>
                <a:spcPts val="0"/>
              </a:spcAft>
              <a:buClr>
                <a:srgbClr val="FF9E98"/>
              </a:buClr>
              <a:buSzPts val="4800"/>
              <a:buNone/>
              <a:defRPr sz="4800">
                <a:solidFill>
                  <a:srgbClr val="FF9E98"/>
                </a:solidFill>
              </a:defRPr>
            </a:lvl8pPr>
            <a:lvl9pPr lvl="8" rtl="0">
              <a:spcBef>
                <a:spcPts val="0"/>
              </a:spcBef>
              <a:spcAft>
                <a:spcPts val="0"/>
              </a:spcAft>
              <a:buClr>
                <a:srgbClr val="FF9E98"/>
              </a:buClr>
              <a:buSzPts val="4800"/>
              <a:buNone/>
              <a:defRPr sz="4800">
                <a:solidFill>
                  <a:srgbClr val="FF9E98"/>
                </a:solidFill>
              </a:defRPr>
            </a:lvl9pPr>
          </a:lstStyle>
          <a:p/>
        </p:txBody>
      </p:sp>
      <p:sp>
        <p:nvSpPr>
          <p:cNvPr id="252" name="Google Shape;252;p60"/>
          <p:cNvSpPr txBox="1"/>
          <p:nvPr/>
        </p:nvSpPr>
        <p:spPr>
          <a:xfrm>
            <a:off x="656575" y="3585125"/>
            <a:ext cx="3532800" cy="6672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300"/>
              </a:spcBef>
              <a:spcAft>
                <a:spcPts val="0"/>
              </a:spcAft>
              <a:buNone/>
            </a:pPr>
            <a:r>
              <a:rPr lang="en" sz="1100">
                <a:solidFill>
                  <a:schemeClr val="accent2"/>
                </a:solidFill>
                <a:latin typeface="Montserrat"/>
                <a:ea typeface="Montserrat"/>
                <a:cs typeface="Montserrat"/>
                <a:sym typeface="Montserrat"/>
              </a:rPr>
              <a:t>CREDITS: This presentation template was created by </a:t>
            </a:r>
            <a:r>
              <a:rPr lang="en" sz="1100">
                <a:solidFill>
                  <a:schemeClr val="accent2"/>
                </a:solidFill>
                <a:uFill>
                  <a:noFill/>
                </a:uFill>
                <a:latin typeface="Montserrat"/>
                <a:ea typeface="Montserrat"/>
                <a:cs typeface="Montserrat"/>
                <a:sym typeface="Montserrat"/>
                <a:hlinkClick r:id="rId2">
                  <a:extLst>
                    <a:ext uri="{A12FA001-AC4F-418D-AE19-62706E023703}">
                      <ahyp:hlinkClr val="tx"/>
                    </a:ext>
                  </a:extLst>
                </a:hlinkClick>
              </a:rPr>
              <a:t>Slidesgo</a:t>
            </a:r>
            <a:r>
              <a:rPr lang="en" sz="1100">
                <a:solidFill>
                  <a:schemeClr val="accent2"/>
                </a:solidFill>
                <a:latin typeface="Montserrat"/>
                <a:ea typeface="Montserrat"/>
                <a:cs typeface="Montserrat"/>
                <a:sym typeface="Montserrat"/>
              </a:rPr>
              <a:t>, including icons by </a:t>
            </a:r>
            <a:r>
              <a:rPr lang="en" sz="1100">
                <a:solidFill>
                  <a:schemeClr val="accent2"/>
                </a:solidFill>
                <a:uFill>
                  <a:noFill/>
                </a:uFill>
                <a:latin typeface="Montserrat"/>
                <a:ea typeface="Montserrat"/>
                <a:cs typeface="Montserrat"/>
                <a:sym typeface="Montserrat"/>
                <a:hlinkClick r:id="rId3">
                  <a:extLst>
                    <a:ext uri="{A12FA001-AC4F-418D-AE19-62706E023703}">
                      <ahyp:hlinkClr val="tx"/>
                    </a:ext>
                  </a:extLst>
                </a:hlinkClick>
              </a:rPr>
              <a:t>Flaticon</a:t>
            </a:r>
            <a:r>
              <a:rPr lang="en" sz="1100">
                <a:solidFill>
                  <a:schemeClr val="accent2"/>
                </a:solidFill>
                <a:latin typeface="Montserrat"/>
                <a:ea typeface="Montserrat"/>
                <a:cs typeface="Montserrat"/>
                <a:sym typeface="Montserrat"/>
              </a:rPr>
              <a:t>, and infographics &amp; images by </a:t>
            </a:r>
            <a:r>
              <a:rPr lang="en" sz="1100">
                <a:solidFill>
                  <a:schemeClr val="accent2"/>
                </a:solidFill>
                <a:uFill>
                  <a:noFill/>
                </a:uFill>
                <a:latin typeface="Montserrat"/>
                <a:ea typeface="Montserrat"/>
                <a:cs typeface="Montserrat"/>
                <a:sym typeface="Montserrat"/>
                <a:hlinkClick r:id="rId4">
                  <a:extLst>
                    <a:ext uri="{A12FA001-AC4F-418D-AE19-62706E023703}">
                      <ahyp:hlinkClr val="tx"/>
                    </a:ext>
                  </a:extLst>
                </a:hlinkClick>
              </a:rPr>
              <a:t>Freepik</a:t>
            </a:r>
            <a:r>
              <a:rPr lang="en" sz="1100">
                <a:solidFill>
                  <a:schemeClr val="accent2"/>
                </a:solidFill>
                <a:latin typeface="Montserrat"/>
                <a:ea typeface="Montserrat"/>
                <a:cs typeface="Montserrat"/>
                <a:sym typeface="Montserrat"/>
              </a:rPr>
              <a:t>. </a:t>
            </a:r>
            <a:endParaRPr sz="1100">
              <a:solidFill>
                <a:schemeClr val="accent2"/>
              </a:solidFill>
              <a:latin typeface="Montserrat"/>
              <a:ea typeface="Montserrat"/>
              <a:cs typeface="Montserrat"/>
              <a:sym typeface="Montserrat"/>
            </a:endParaRPr>
          </a:p>
          <a:p>
            <a:pPr indent="0" lvl="0" marL="0" rtl="0" algn="l">
              <a:lnSpc>
                <a:spcPct val="115000"/>
              </a:lnSpc>
              <a:spcBef>
                <a:spcPts val="300"/>
              </a:spcBef>
              <a:spcAft>
                <a:spcPts val="0"/>
              </a:spcAft>
              <a:buNone/>
            </a:pPr>
            <a:r>
              <a:t/>
            </a:r>
            <a:endParaRPr sz="1100">
              <a:solidFill>
                <a:schemeClr val="accent2"/>
              </a:solidFill>
              <a:latin typeface="Montserrat"/>
              <a:ea typeface="Montserrat"/>
              <a:cs typeface="Montserrat"/>
              <a:sym typeface="Montserrat"/>
            </a:endParaRPr>
          </a:p>
          <a:p>
            <a:pPr indent="0" lvl="0" marL="0" rtl="0" algn="l">
              <a:spcBef>
                <a:spcPts val="0"/>
              </a:spcBef>
              <a:spcAft>
                <a:spcPts val="0"/>
              </a:spcAft>
              <a:buNone/>
            </a:pPr>
            <a:r>
              <a:t/>
            </a:r>
            <a:endParaRPr sz="1100">
              <a:solidFill>
                <a:schemeClr val="accent2"/>
              </a:solidFill>
              <a:latin typeface="Montserrat"/>
              <a:ea typeface="Montserrat"/>
              <a:cs typeface="Montserrat"/>
              <a:sym typeface="Montserrat"/>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p:cSld name="BLANK_1">
    <p:spTree>
      <p:nvGrpSpPr>
        <p:cNvPr id="253" name="Shape 253"/>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6" Type="http://schemas.openxmlformats.org/officeDocument/2006/relationships/slideLayout" Target="../slideLayouts/slideLayout6.xml"/><Relationship Id="rId18" Type="http://schemas.openxmlformats.org/officeDocument/2006/relationships/theme" Target="../theme/theme4.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8.xml"/><Relationship Id="rId10" Type="http://schemas.openxmlformats.org/officeDocument/2006/relationships/slideLayout" Target="../slideLayouts/slideLayout27.xml"/><Relationship Id="rId13" Type="http://schemas.openxmlformats.org/officeDocument/2006/relationships/slideLayout" Target="../slideLayouts/slideLayout30.xml"/><Relationship Id="rId12" Type="http://schemas.openxmlformats.org/officeDocument/2006/relationships/slideLayout" Target="../slideLayouts/slideLayout29.xml"/><Relationship Id="rId1" Type="http://schemas.openxmlformats.org/officeDocument/2006/relationships/slideLayout" Target="../slideLayouts/slideLayout18.xml"/><Relationship Id="rId2" Type="http://schemas.openxmlformats.org/officeDocument/2006/relationships/slideLayout" Target="../slideLayouts/slideLayout19.xml"/><Relationship Id="rId3" Type="http://schemas.openxmlformats.org/officeDocument/2006/relationships/slideLayout" Target="../slideLayouts/slideLayout20.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5" Type="http://schemas.openxmlformats.org/officeDocument/2006/relationships/slideLayout" Target="../slideLayouts/slideLayout32.xml"/><Relationship Id="rId14" Type="http://schemas.openxmlformats.org/officeDocument/2006/relationships/slideLayout" Target="../slideLayouts/slideLayout31.xml"/><Relationship Id="rId16" Type="http://schemas.openxmlformats.org/officeDocument/2006/relationships/theme" Target="../theme/theme1.xml"/><Relationship Id="rId5" Type="http://schemas.openxmlformats.org/officeDocument/2006/relationships/slideLayout" Target="../slideLayouts/slideLayout22.xml"/><Relationship Id="rId6" Type="http://schemas.openxmlformats.org/officeDocument/2006/relationships/slideLayout" Target="../slideLayouts/slideLayout23.xml"/><Relationship Id="rId7" Type="http://schemas.openxmlformats.org/officeDocument/2006/relationships/slideLayout" Target="../slideLayouts/slideLayout24.xml"/><Relationship Id="rId8"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slideLayout" Target="../slideLayouts/slideLayout34.xml"/><Relationship Id="rId3" Type="http://schemas.openxmlformats.org/officeDocument/2006/relationships/slideLayout" Target="../slideLayouts/slideLayout35.xml"/><Relationship Id="rId4" Type="http://schemas.openxmlformats.org/officeDocument/2006/relationships/theme" Target="../theme/theme5.xml"/></Relationships>
</file>

<file path=ppt/slideMasters/_rels/slideMaster4.xml.rels><?xml version="1.0" encoding="UTF-8" standalone="yes"?><Relationships xmlns="http://schemas.openxmlformats.org/package/2006/relationships"><Relationship Id="rId20" Type="http://schemas.openxmlformats.org/officeDocument/2006/relationships/slideLayout" Target="../slideLayouts/slideLayout55.xml"/><Relationship Id="rId11" Type="http://schemas.openxmlformats.org/officeDocument/2006/relationships/slideLayout" Target="../slideLayouts/slideLayout46.xml"/><Relationship Id="rId22" Type="http://schemas.openxmlformats.org/officeDocument/2006/relationships/slideLayout" Target="../slideLayouts/slideLayout57.xml"/><Relationship Id="rId10" Type="http://schemas.openxmlformats.org/officeDocument/2006/relationships/slideLayout" Target="../slideLayouts/slideLayout45.xml"/><Relationship Id="rId21" Type="http://schemas.openxmlformats.org/officeDocument/2006/relationships/slideLayout" Target="../slideLayouts/slideLayout56.xml"/><Relationship Id="rId13" Type="http://schemas.openxmlformats.org/officeDocument/2006/relationships/slideLayout" Target="../slideLayouts/slideLayout48.xml"/><Relationship Id="rId12" Type="http://schemas.openxmlformats.org/officeDocument/2006/relationships/slideLayout" Target="../slideLayouts/slideLayout47.xml"/><Relationship Id="rId23" Type="http://schemas.openxmlformats.org/officeDocument/2006/relationships/theme" Target="../theme/theme3.xml"/><Relationship Id="rId1" Type="http://schemas.openxmlformats.org/officeDocument/2006/relationships/slideLayout" Target="../slideLayouts/slideLayout36.xml"/><Relationship Id="rId2" Type="http://schemas.openxmlformats.org/officeDocument/2006/relationships/slideLayout" Target="../slideLayouts/slideLayout37.xml"/><Relationship Id="rId3" Type="http://schemas.openxmlformats.org/officeDocument/2006/relationships/slideLayout" Target="../slideLayouts/slideLayout38.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5" Type="http://schemas.openxmlformats.org/officeDocument/2006/relationships/slideLayout" Target="../slideLayouts/slideLayout50.xml"/><Relationship Id="rId14" Type="http://schemas.openxmlformats.org/officeDocument/2006/relationships/slideLayout" Target="../slideLayouts/slideLayout49.xml"/><Relationship Id="rId17" Type="http://schemas.openxmlformats.org/officeDocument/2006/relationships/slideLayout" Target="../slideLayouts/slideLayout52.xml"/><Relationship Id="rId16" Type="http://schemas.openxmlformats.org/officeDocument/2006/relationships/slideLayout" Target="../slideLayouts/slideLayout51.xml"/><Relationship Id="rId5" Type="http://schemas.openxmlformats.org/officeDocument/2006/relationships/slideLayout" Target="../slideLayouts/slideLayout40.xml"/><Relationship Id="rId19" Type="http://schemas.openxmlformats.org/officeDocument/2006/relationships/slideLayout" Target="../slideLayouts/slideLayout54.xml"/><Relationship Id="rId6" Type="http://schemas.openxmlformats.org/officeDocument/2006/relationships/slideLayout" Target="../slideLayouts/slideLayout41.xml"/><Relationship Id="rId18" Type="http://schemas.openxmlformats.org/officeDocument/2006/relationships/slideLayout" Target="../slideLayouts/slideLayout53.xml"/><Relationship Id="rId7" Type="http://schemas.openxmlformats.org/officeDocument/2006/relationships/slideLayout" Target="../slideLayouts/slideLayout42.xml"/><Relationship Id="rId8"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Lst>
  <mc:AlternateContent>
    <mc:Choice Requires="p14">
      <p:transition spd="slow" p14:dur="1000">
        <p:fade/>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75" name="Shape 75"/>
        <p:cNvGrpSpPr/>
        <p:nvPr/>
      </p:nvGrpSpPr>
      <p:grpSpPr>
        <a:xfrm>
          <a:off x="0" y="0"/>
          <a:ext cx="0" cy="0"/>
          <a:chOff x="0" y="0"/>
          <a:chExt cx="0" cy="0"/>
        </a:xfrm>
      </p:grpSpPr>
      <p:sp>
        <p:nvSpPr>
          <p:cNvPr id="76" name="Google Shape;76;p19"/>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77" name="Google Shape;77;p19"/>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rtl="0">
              <a:lnSpc>
                <a:spcPct val="115000"/>
              </a:lnSpc>
              <a:spcBef>
                <a:spcPts val="0"/>
              </a:spcBef>
              <a:spcAft>
                <a:spcPts val="0"/>
              </a:spcAft>
              <a:buClr>
                <a:schemeClr val="dk2"/>
              </a:buClr>
              <a:buSzPts val="1800"/>
              <a:buChar char="●"/>
              <a:defRPr sz="1800">
                <a:solidFill>
                  <a:schemeClr val="dk2"/>
                </a:solidFill>
              </a:defRPr>
            </a:lvl1pPr>
            <a:lvl2pPr indent="-317500" lvl="1" marL="914400" rtl="0">
              <a:lnSpc>
                <a:spcPct val="115000"/>
              </a:lnSpc>
              <a:spcBef>
                <a:spcPts val="1600"/>
              </a:spcBef>
              <a:spcAft>
                <a:spcPts val="0"/>
              </a:spcAft>
              <a:buClr>
                <a:schemeClr val="dk2"/>
              </a:buClr>
              <a:buSzPts val="1400"/>
              <a:buChar char="○"/>
              <a:defRPr>
                <a:solidFill>
                  <a:schemeClr val="dk2"/>
                </a:solidFill>
              </a:defRPr>
            </a:lvl2pPr>
            <a:lvl3pPr indent="-317500" lvl="2" marL="1371600" rtl="0">
              <a:lnSpc>
                <a:spcPct val="115000"/>
              </a:lnSpc>
              <a:spcBef>
                <a:spcPts val="1600"/>
              </a:spcBef>
              <a:spcAft>
                <a:spcPts val="0"/>
              </a:spcAft>
              <a:buClr>
                <a:schemeClr val="dk2"/>
              </a:buClr>
              <a:buSzPts val="1400"/>
              <a:buChar char="■"/>
              <a:defRPr>
                <a:solidFill>
                  <a:schemeClr val="dk2"/>
                </a:solidFill>
              </a:defRPr>
            </a:lvl3pPr>
            <a:lvl4pPr indent="-317500" lvl="3" marL="1828800" rtl="0">
              <a:lnSpc>
                <a:spcPct val="115000"/>
              </a:lnSpc>
              <a:spcBef>
                <a:spcPts val="1600"/>
              </a:spcBef>
              <a:spcAft>
                <a:spcPts val="0"/>
              </a:spcAft>
              <a:buClr>
                <a:schemeClr val="dk2"/>
              </a:buClr>
              <a:buSzPts val="1400"/>
              <a:buChar char="●"/>
              <a:defRPr>
                <a:solidFill>
                  <a:schemeClr val="dk2"/>
                </a:solidFill>
              </a:defRPr>
            </a:lvl4pPr>
            <a:lvl5pPr indent="-317500" lvl="4" marL="2286000" rtl="0">
              <a:lnSpc>
                <a:spcPct val="115000"/>
              </a:lnSpc>
              <a:spcBef>
                <a:spcPts val="1600"/>
              </a:spcBef>
              <a:spcAft>
                <a:spcPts val="0"/>
              </a:spcAft>
              <a:buClr>
                <a:schemeClr val="dk2"/>
              </a:buClr>
              <a:buSzPts val="1400"/>
              <a:buChar char="○"/>
              <a:defRPr>
                <a:solidFill>
                  <a:schemeClr val="dk2"/>
                </a:solidFill>
              </a:defRPr>
            </a:lvl5pPr>
            <a:lvl6pPr indent="-317500" lvl="5" marL="2743200" rtl="0">
              <a:lnSpc>
                <a:spcPct val="115000"/>
              </a:lnSpc>
              <a:spcBef>
                <a:spcPts val="1600"/>
              </a:spcBef>
              <a:spcAft>
                <a:spcPts val="0"/>
              </a:spcAft>
              <a:buClr>
                <a:schemeClr val="dk2"/>
              </a:buClr>
              <a:buSzPts val="1400"/>
              <a:buChar char="■"/>
              <a:defRPr>
                <a:solidFill>
                  <a:schemeClr val="dk2"/>
                </a:solidFill>
              </a:defRPr>
            </a:lvl6pPr>
            <a:lvl7pPr indent="-317500" lvl="6" marL="3200400" rtl="0">
              <a:lnSpc>
                <a:spcPct val="115000"/>
              </a:lnSpc>
              <a:spcBef>
                <a:spcPts val="1600"/>
              </a:spcBef>
              <a:spcAft>
                <a:spcPts val="0"/>
              </a:spcAft>
              <a:buClr>
                <a:schemeClr val="dk2"/>
              </a:buClr>
              <a:buSzPts val="1400"/>
              <a:buChar char="●"/>
              <a:defRPr>
                <a:solidFill>
                  <a:schemeClr val="dk2"/>
                </a:solidFill>
              </a:defRPr>
            </a:lvl7pPr>
            <a:lvl8pPr indent="-317500" lvl="7" marL="3657600" rtl="0">
              <a:lnSpc>
                <a:spcPct val="115000"/>
              </a:lnSpc>
              <a:spcBef>
                <a:spcPts val="1600"/>
              </a:spcBef>
              <a:spcAft>
                <a:spcPts val="0"/>
              </a:spcAft>
              <a:buClr>
                <a:schemeClr val="dk2"/>
              </a:buClr>
              <a:buSzPts val="1400"/>
              <a:buChar char="○"/>
              <a:defRPr>
                <a:solidFill>
                  <a:schemeClr val="dk2"/>
                </a:solidFill>
              </a:defRPr>
            </a:lvl8pPr>
            <a:lvl9pPr indent="-317500" lvl="8" marL="4114800" rtl="0">
              <a:lnSpc>
                <a:spcPct val="115000"/>
              </a:lnSpc>
              <a:spcBef>
                <a:spcPts val="1600"/>
              </a:spcBef>
              <a:spcAft>
                <a:spcPts val="1600"/>
              </a:spcAft>
              <a:buClr>
                <a:schemeClr val="dk2"/>
              </a:buClr>
              <a:buSzPts val="1400"/>
              <a:buChar char="■"/>
              <a:defRPr>
                <a:solidFill>
                  <a:schemeClr val="dk2"/>
                </a:solidFill>
              </a:defRPr>
            </a:lvl9pPr>
          </a:lstStyle>
          <a:p/>
        </p:txBody>
      </p:sp>
      <p:sp>
        <p:nvSpPr>
          <p:cNvPr id="78" name="Google Shape;78;p1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 id="2147483678" r:id="rId14"/>
    <p:sldLayoutId id="2147483679" r:id="rId1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135" name="Shape 135"/>
        <p:cNvGrpSpPr/>
        <p:nvPr/>
      </p:nvGrpSpPr>
      <p:grpSpPr>
        <a:xfrm>
          <a:off x="0" y="0"/>
          <a:ext cx="0" cy="0"/>
          <a:chOff x="0" y="0"/>
          <a:chExt cx="0" cy="0"/>
        </a:xfrm>
      </p:grpSpPr>
      <p:sp>
        <p:nvSpPr>
          <p:cNvPr id="136" name="Google Shape;136;p35"/>
          <p:cNvSpPr txBox="1"/>
          <p:nvPr>
            <p:ph type="title"/>
          </p:nvPr>
        </p:nvSpPr>
        <p:spPr>
          <a:xfrm>
            <a:off x="628650" y="273844"/>
            <a:ext cx="7886700" cy="994200"/>
          </a:xfrm>
          <a:prstGeom prst="rect">
            <a:avLst/>
          </a:prstGeom>
          <a:noFill/>
          <a:ln>
            <a:noFill/>
          </a:ln>
        </p:spPr>
        <p:txBody>
          <a:bodyPr anchorCtr="0" anchor="ctr" bIns="91425" lIns="91425" spcFirstLastPara="1" rIns="91425" wrap="square" tIns="91425">
            <a:noAutofit/>
          </a:bodyPr>
          <a:lstStyle>
            <a:lvl1pPr lvl="0" marR="0" rtl="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137" name="Google Shape;137;p35"/>
          <p:cNvSpPr txBox="1"/>
          <p:nvPr>
            <p:ph idx="1" type="body"/>
          </p:nvPr>
        </p:nvSpPr>
        <p:spPr>
          <a:xfrm>
            <a:off x="628650" y="1369219"/>
            <a:ext cx="7886700" cy="3263400"/>
          </a:xfrm>
          <a:prstGeom prst="rect">
            <a:avLst/>
          </a:prstGeom>
          <a:noFill/>
          <a:ln>
            <a:noFill/>
          </a:ln>
        </p:spPr>
        <p:txBody>
          <a:bodyPr anchorCtr="0" anchor="t" bIns="91425" lIns="91425" spcFirstLastPara="1" rIns="91425" wrap="square" tIns="91425">
            <a:noAutofit/>
          </a:bodyPr>
          <a:lstStyle>
            <a:lvl1pPr indent="-361950" lvl="0" marL="457200" marR="0" rtl="0" algn="l">
              <a:lnSpc>
                <a:spcPct val="90000"/>
              </a:lnSpc>
              <a:spcBef>
                <a:spcPts val="75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
        <p:nvSpPr>
          <p:cNvPr id="138" name="Google Shape;138;p35"/>
          <p:cNvSpPr txBox="1"/>
          <p:nvPr>
            <p:ph idx="10" type="dt"/>
          </p:nvPr>
        </p:nvSpPr>
        <p:spPr>
          <a:xfrm>
            <a:off x="628650" y="4767263"/>
            <a:ext cx="2057400" cy="273900"/>
          </a:xfrm>
          <a:prstGeom prst="rect">
            <a:avLst/>
          </a:prstGeom>
          <a:noFill/>
          <a:ln>
            <a:noFill/>
          </a:ln>
        </p:spPr>
        <p:txBody>
          <a:bodyPr anchorCtr="0" anchor="ctr" bIns="91425" lIns="91425" spcFirstLastPara="1" rIns="91425" wrap="square" tIns="91425">
            <a:noAutofit/>
          </a:bodyPr>
          <a:lstStyle>
            <a:lvl1pPr lvl="0" marR="0" rtl="0" algn="l">
              <a:spcBef>
                <a:spcPts val="0"/>
              </a:spcBef>
              <a:spcAft>
                <a:spcPts val="0"/>
              </a:spcAft>
              <a:buSzPts val="1400"/>
              <a:buNone/>
              <a:defRPr b="0" i="0" sz="900" u="none" cap="none" strike="noStrike">
                <a:solidFill>
                  <a:srgbClr val="CACACA"/>
                </a:solidFill>
                <a:latin typeface="Calibri"/>
                <a:ea typeface="Calibri"/>
                <a:cs typeface="Calibri"/>
                <a:sym typeface="Calibri"/>
              </a:defRPr>
            </a:lvl1pPr>
            <a:lvl2pPr lvl="1" marR="0" rtl="0" algn="l">
              <a:spcBef>
                <a:spcPts val="0"/>
              </a:spcBef>
              <a:spcAft>
                <a:spcPts val="0"/>
              </a:spcAft>
              <a:buSzPts val="1400"/>
              <a:buNone/>
              <a:defRPr b="0" i="0" sz="135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35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35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35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35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35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35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350" u="none" cap="none" strike="noStrike">
                <a:solidFill>
                  <a:schemeClr val="dk1"/>
                </a:solidFill>
                <a:latin typeface="Calibri"/>
                <a:ea typeface="Calibri"/>
                <a:cs typeface="Calibri"/>
                <a:sym typeface="Calibri"/>
              </a:defRPr>
            </a:lvl9pPr>
          </a:lstStyle>
          <a:p/>
        </p:txBody>
      </p:sp>
      <p:sp>
        <p:nvSpPr>
          <p:cNvPr id="139" name="Google Shape;139;p35"/>
          <p:cNvSpPr txBox="1"/>
          <p:nvPr>
            <p:ph idx="11" type="ftr"/>
          </p:nvPr>
        </p:nvSpPr>
        <p:spPr>
          <a:xfrm>
            <a:off x="3028950" y="4767263"/>
            <a:ext cx="3086100" cy="273900"/>
          </a:xfrm>
          <a:prstGeom prst="rect">
            <a:avLst/>
          </a:prstGeom>
          <a:noFill/>
          <a:ln>
            <a:noFill/>
          </a:ln>
        </p:spPr>
        <p:txBody>
          <a:bodyPr anchorCtr="0" anchor="ctr" bIns="91425" lIns="91425" spcFirstLastPara="1" rIns="91425" wrap="square" tIns="91425">
            <a:noAutofit/>
          </a:bodyPr>
          <a:lstStyle>
            <a:lvl1pPr lvl="0" marR="0" rtl="0" algn="ctr">
              <a:spcBef>
                <a:spcPts val="0"/>
              </a:spcBef>
              <a:spcAft>
                <a:spcPts val="0"/>
              </a:spcAft>
              <a:buSzPts val="1400"/>
              <a:buNone/>
              <a:defRPr b="0" i="0" sz="900" u="none" cap="none" strike="noStrike">
                <a:solidFill>
                  <a:srgbClr val="CACACA"/>
                </a:solidFill>
                <a:latin typeface="Calibri"/>
                <a:ea typeface="Calibri"/>
                <a:cs typeface="Calibri"/>
                <a:sym typeface="Calibri"/>
              </a:defRPr>
            </a:lvl1pPr>
            <a:lvl2pPr lvl="1" marR="0" rtl="0" algn="l">
              <a:spcBef>
                <a:spcPts val="0"/>
              </a:spcBef>
              <a:spcAft>
                <a:spcPts val="0"/>
              </a:spcAft>
              <a:buSzPts val="1400"/>
              <a:buNone/>
              <a:defRPr b="0" i="0" sz="135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35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35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35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35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35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35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350" u="none" cap="none" strike="noStrike">
                <a:solidFill>
                  <a:schemeClr val="dk1"/>
                </a:solidFill>
                <a:latin typeface="Calibri"/>
                <a:ea typeface="Calibri"/>
                <a:cs typeface="Calibri"/>
                <a:sym typeface="Calibri"/>
              </a:defRPr>
            </a:lvl9pPr>
          </a:lstStyle>
          <a:p/>
        </p:txBody>
      </p:sp>
      <p:sp>
        <p:nvSpPr>
          <p:cNvPr id="140" name="Google Shape;140;p35"/>
          <p:cNvSpPr txBox="1"/>
          <p:nvPr>
            <p:ph idx="12" type="sldNum"/>
          </p:nvPr>
        </p:nvSpPr>
        <p:spPr>
          <a:xfrm>
            <a:off x="6457950" y="4767263"/>
            <a:ext cx="2057400" cy="2739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900" u="none" cap="none" strike="noStrike">
                <a:solidFill>
                  <a:srgbClr val="CACACA"/>
                </a:solidFill>
                <a:latin typeface="Calibri"/>
                <a:ea typeface="Calibri"/>
                <a:cs typeface="Calibri"/>
                <a:sym typeface="Calibri"/>
              </a:defRPr>
            </a:lvl1pPr>
            <a:lvl2pPr indent="0" lvl="1" marL="0" marR="0" rtl="0" algn="r">
              <a:spcBef>
                <a:spcPts val="0"/>
              </a:spcBef>
              <a:buNone/>
              <a:defRPr b="0" i="0" sz="900" u="none" cap="none" strike="noStrike">
                <a:solidFill>
                  <a:srgbClr val="CACACA"/>
                </a:solidFill>
                <a:latin typeface="Calibri"/>
                <a:ea typeface="Calibri"/>
                <a:cs typeface="Calibri"/>
                <a:sym typeface="Calibri"/>
              </a:defRPr>
            </a:lvl2pPr>
            <a:lvl3pPr indent="0" lvl="2" marL="0" marR="0" rtl="0" algn="r">
              <a:spcBef>
                <a:spcPts val="0"/>
              </a:spcBef>
              <a:buNone/>
              <a:defRPr b="0" i="0" sz="900" u="none" cap="none" strike="noStrike">
                <a:solidFill>
                  <a:srgbClr val="CACACA"/>
                </a:solidFill>
                <a:latin typeface="Calibri"/>
                <a:ea typeface="Calibri"/>
                <a:cs typeface="Calibri"/>
                <a:sym typeface="Calibri"/>
              </a:defRPr>
            </a:lvl3pPr>
            <a:lvl4pPr indent="0" lvl="3" marL="0" marR="0" rtl="0" algn="r">
              <a:spcBef>
                <a:spcPts val="0"/>
              </a:spcBef>
              <a:buNone/>
              <a:defRPr b="0" i="0" sz="900" u="none" cap="none" strike="noStrike">
                <a:solidFill>
                  <a:srgbClr val="CACACA"/>
                </a:solidFill>
                <a:latin typeface="Calibri"/>
                <a:ea typeface="Calibri"/>
                <a:cs typeface="Calibri"/>
                <a:sym typeface="Calibri"/>
              </a:defRPr>
            </a:lvl4pPr>
            <a:lvl5pPr indent="0" lvl="4" marL="0" marR="0" rtl="0" algn="r">
              <a:spcBef>
                <a:spcPts val="0"/>
              </a:spcBef>
              <a:buNone/>
              <a:defRPr b="0" i="0" sz="900" u="none" cap="none" strike="noStrike">
                <a:solidFill>
                  <a:srgbClr val="CACACA"/>
                </a:solidFill>
                <a:latin typeface="Calibri"/>
                <a:ea typeface="Calibri"/>
                <a:cs typeface="Calibri"/>
                <a:sym typeface="Calibri"/>
              </a:defRPr>
            </a:lvl5pPr>
            <a:lvl6pPr indent="0" lvl="5" marL="0" marR="0" rtl="0" algn="r">
              <a:spcBef>
                <a:spcPts val="0"/>
              </a:spcBef>
              <a:buNone/>
              <a:defRPr b="0" i="0" sz="900" u="none" cap="none" strike="noStrike">
                <a:solidFill>
                  <a:srgbClr val="CACACA"/>
                </a:solidFill>
                <a:latin typeface="Calibri"/>
                <a:ea typeface="Calibri"/>
                <a:cs typeface="Calibri"/>
                <a:sym typeface="Calibri"/>
              </a:defRPr>
            </a:lvl6pPr>
            <a:lvl7pPr indent="0" lvl="6" marL="0" marR="0" rtl="0" algn="r">
              <a:spcBef>
                <a:spcPts val="0"/>
              </a:spcBef>
              <a:buNone/>
              <a:defRPr b="0" i="0" sz="900" u="none" cap="none" strike="noStrike">
                <a:solidFill>
                  <a:srgbClr val="CACACA"/>
                </a:solidFill>
                <a:latin typeface="Calibri"/>
                <a:ea typeface="Calibri"/>
                <a:cs typeface="Calibri"/>
                <a:sym typeface="Calibri"/>
              </a:defRPr>
            </a:lvl7pPr>
            <a:lvl8pPr indent="0" lvl="7" marL="0" marR="0" rtl="0" algn="r">
              <a:spcBef>
                <a:spcPts val="0"/>
              </a:spcBef>
              <a:buNone/>
              <a:defRPr b="0" i="0" sz="900" u="none" cap="none" strike="noStrike">
                <a:solidFill>
                  <a:srgbClr val="CACACA"/>
                </a:solidFill>
                <a:latin typeface="Calibri"/>
                <a:ea typeface="Calibri"/>
                <a:cs typeface="Calibri"/>
                <a:sym typeface="Calibri"/>
              </a:defRPr>
            </a:lvl8pPr>
            <a:lvl9pPr indent="0" lvl="8" marL="0" marR="0" rtl="0" algn="r">
              <a:spcBef>
                <a:spcPts val="0"/>
              </a:spcBef>
              <a:buNone/>
              <a:defRPr b="0" i="0" sz="900" u="none" cap="none" strike="noStrike">
                <a:solidFill>
                  <a:srgbClr val="CACACA"/>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80" r:id="rId1"/>
    <p:sldLayoutId id="2147483681" r:id="rId2"/>
    <p:sldLayoutId id="2147483682" r:id="rId3"/>
  </p:sldLayoutIdLst>
  <mc:AlternateContent>
    <mc:Choice Requires="p14">
      <p:transition spd="slow" p14:dur="1000">
        <p:fade/>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rgbClr val="F3F3F3"/>
        </a:solidFill>
      </p:bgPr>
    </p:bg>
    <p:spTree>
      <p:nvGrpSpPr>
        <p:cNvPr id="149" name="Shape 149"/>
        <p:cNvGrpSpPr/>
        <p:nvPr/>
      </p:nvGrpSpPr>
      <p:grpSpPr>
        <a:xfrm>
          <a:off x="0" y="0"/>
          <a:ext cx="0" cy="0"/>
          <a:chOff x="0" y="0"/>
          <a:chExt cx="0" cy="0"/>
        </a:xfrm>
      </p:grpSpPr>
      <p:sp>
        <p:nvSpPr>
          <p:cNvPr id="150" name="Google Shape;150;p39"/>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accent2"/>
              </a:buClr>
              <a:buSzPts val="2800"/>
              <a:buFont typeface="Patrick Hand"/>
              <a:buNone/>
              <a:defRPr sz="2800">
                <a:solidFill>
                  <a:schemeClr val="accent2"/>
                </a:solidFill>
                <a:latin typeface="Patrick Hand"/>
                <a:ea typeface="Patrick Hand"/>
                <a:cs typeface="Patrick Hand"/>
                <a:sym typeface="Patrick Hand"/>
              </a:defRPr>
            </a:lvl1pPr>
            <a:lvl2pPr lvl="1" rtl="0">
              <a:spcBef>
                <a:spcPts val="0"/>
              </a:spcBef>
              <a:spcAft>
                <a:spcPts val="0"/>
              </a:spcAft>
              <a:buClr>
                <a:schemeClr val="accent2"/>
              </a:buClr>
              <a:buSzPts val="2800"/>
              <a:buNone/>
              <a:defRPr sz="2800">
                <a:solidFill>
                  <a:schemeClr val="accent2"/>
                </a:solidFill>
              </a:defRPr>
            </a:lvl2pPr>
            <a:lvl3pPr lvl="2" rtl="0">
              <a:spcBef>
                <a:spcPts val="0"/>
              </a:spcBef>
              <a:spcAft>
                <a:spcPts val="0"/>
              </a:spcAft>
              <a:buClr>
                <a:schemeClr val="accent2"/>
              </a:buClr>
              <a:buSzPts val="2800"/>
              <a:buNone/>
              <a:defRPr sz="2800">
                <a:solidFill>
                  <a:schemeClr val="accent2"/>
                </a:solidFill>
              </a:defRPr>
            </a:lvl3pPr>
            <a:lvl4pPr lvl="3" rtl="0">
              <a:spcBef>
                <a:spcPts val="0"/>
              </a:spcBef>
              <a:spcAft>
                <a:spcPts val="0"/>
              </a:spcAft>
              <a:buClr>
                <a:schemeClr val="accent2"/>
              </a:buClr>
              <a:buSzPts val="2800"/>
              <a:buNone/>
              <a:defRPr sz="2800">
                <a:solidFill>
                  <a:schemeClr val="accent2"/>
                </a:solidFill>
              </a:defRPr>
            </a:lvl4pPr>
            <a:lvl5pPr lvl="4" rtl="0">
              <a:spcBef>
                <a:spcPts val="0"/>
              </a:spcBef>
              <a:spcAft>
                <a:spcPts val="0"/>
              </a:spcAft>
              <a:buClr>
                <a:schemeClr val="accent2"/>
              </a:buClr>
              <a:buSzPts val="2800"/>
              <a:buNone/>
              <a:defRPr sz="2800">
                <a:solidFill>
                  <a:schemeClr val="accent2"/>
                </a:solidFill>
              </a:defRPr>
            </a:lvl5pPr>
            <a:lvl6pPr lvl="5" rtl="0">
              <a:spcBef>
                <a:spcPts val="0"/>
              </a:spcBef>
              <a:spcAft>
                <a:spcPts val="0"/>
              </a:spcAft>
              <a:buClr>
                <a:schemeClr val="accent2"/>
              </a:buClr>
              <a:buSzPts val="2800"/>
              <a:buNone/>
              <a:defRPr sz="2800">
                <a:solidFill>
                  <a:schemeClr val="accent2"/>
                </a:solidFill>
              </a:defRPr>
            </a:lvl6pPr>
            <a:lvl7pPr lvl="6" rtl="0">
              <a:spcBef>
                <a:spcPts val="0"/>
              </a:spcBef>
              <a:spcAft>
                <a:spcPts val="0"/>
              </a:spcAft>
              <a:buClr>
                <a:schemeClr val="accent2"/>
              </a:buClr>
              <a:buSzPts val="2800"/>
              <a:buNone/>
              <a:defRPr sz="2800">
                <a:solidFill>
                  <a:schemeClr val="accent2"/>
                </a:solidFill>
              </a:defRPr>
            </a:lvl7pPr>
            <a:lvl8pPr lvl="7" rtl="0">
              <a:spcBef>
                <a:spcPts val="0"/>
              </a:spcBef>
              <a:spcAft>
                <a:spcPts val="0"/>
              </a:spcAft>
              <a:buClr>
                <a:schemeClr val="accent2"/>
              </a:buClr>
              <a:buSzPts val="2800"/>
              <a:buNone/>
              <a:defRPr sz="2800">
                <a:solidFill>
                  <a:schemeClr val="accent2"/>
                </a:solidFill>
              </a:defRPr>
            </a:lvl8pPr>
            <a:lvl9pPr lvl="8" rtl="0">
              <a:spcBef>
                <a:spcPts val="0"/>
              </a:spcBef>
              <a:spcAft>
                <a:spcPts val="0"/>
              </a:spcAft>
              <a:buClr>
                <a:schemeClr val="accent2"/>
              </a:buClr>
              <a:buSzPts val="2800"/>
              <a:buNone/>
              <a:defRPr sz="2800">
                <a:solidFill>
                  <a:schemeClr val="accent2"/>
                </a:solidFill>
              </a:defRPr>
            </a:lvl9pPr>
          </a:lstStyle>
          <a:p/>
        </p:txBody>
      </p:sp>
      <p:sp>
        <p:nvSpPr>
          <p:cNvPr id="151" name="Google Shape;151;p39"/>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rtl="0">
              <a:lnSpc>
                <a:spcPct val="100000"/>
              </a:lnSpc>
              <a:spcBef>
                <a:spcPts val="0"/>
              </a:spcBef>
              <a:spcAft>
                <a:spcPts val="0"/>
              </a:spcAft>
              <a:buClr>
                <a:schemeClr val="accent2"/>
              </a:buClr>
              <a:buSzPts val="1800"/>
              <a:buFont typeface="Montserrat"/>
              <a:buChar char="●"/>
              <a:defRPr sz="1800">
                <a:solidFill>
                  <a:schemeClr val="accent2"/>
                </a:solidFill>
                <a:latin typeface="Montserrat"/>
                <a:ea typeface="Montserrat"/>
                <a:cs typeface="Montserrat"/>
                <a:sym typeface="Montserrat"/>
              </a:defRPr>
            </a:lvl1pPr>
            <a:lvl2pPr indent="-317500" lvl="1" marL="914400" rtl="0">
              <a:lnSpc>
                <a:spcPct val="100000"/>
              </a:lnSpc>
              <a:spcBef>
                <a:spcPts val="1600"/>
              </a:spcBef>
              <a:spcAft>
                <a:spcPts val="0"/>
              </a:spcAft>
              <a:buClr>
                <a:schemeClr val="accent2"/>
              </a:buClr>
              <a:buSzPts val="1400"/>
              <a:buFont typeface="Montserrat"/>
              <a:buChar char="○"/>
              <a:defRPr>
                <a:solidFill>
                  <a:schemeClr val="accent2"/>
                </a:solidFill>
                <a:latin typeface="Montserrat"/>
                <a:ea typeface="Montserrat"/>
                <a:cs typeface="Montserrat"/>
                <a:sym typeface="Montserrat"/>
              </a:defRPr>
            </a:lvl2pPr>
            <a:lvl3pPr indent="-317500" lvl="2" marL="1371600" rtl="0">
              <a:lnSpc>
                <a:spcPct val="100000"/>
              </a:lnSpc>
              <a:spcBef>
                <a:spcPts val="1600"/>
              </a:spcBef>
              <a:spcAft>
                <a:spcPts val="0"/>
              </a:spcAft>
              <a:buClr>
                <a:schemeClr val="accent2"/>
              </a:buClr>
              <a:buSzPts val="1400"/>
              <a:buFont typeface="Montserrat"/>
              <a:buChar char="■"/>
              <a:defRPr>
                <a:solidFill>
                  <a:schemeClr val="accent2"/>
                </a:solidFill>
                <a:latin typeface="Montserrat"/>
                <a:ea typeface="Montserrat"/>
                <a:cs typeface="Montserrat"/>
                <a:sym typeface="Montserrat"/>
              </a:defRPr>
            </a:lvl3pPr>
            <a:lvl4pPr indent="-317500" lvl="3" marL="1828800" rtl="0">
              <a:lnSpc>
                <a:spcPct val="100000"/>
              </a:lnSpc>
              <a:spcBef>
                <a:spcPts val="1600"/>
              </a:spcBef>
              <a:spcAft>
                <a:spcPts val="0"/>
              </a:spcAft>
              <a:buClr>
                <a:schemeClr val="accent2"/>
              </a:buClr>
              <a:buSzPts val="1400"/>
              <a:buFont typeface="Montserrat"/>
              <a:buChar char="●"/>
              <a:defRPr>
                <a:solidFill>
                  <a:schemeClr val="accent2"/>
                </a:solidFill>
                <a:latin typeface="Montserrat"/>
                <a:ea typeface="Montserrat"/>
                <a:cs typeface="Montserrat"/>
                <a:sym typeface="Montserrat"/>
              </a:defRPr>
            </a:lvl4pPr>
            <a:lvl5pPr indent="-317500" lvl="4" marL="2286000" rtl="0">
              <a:lnSpc>
                <a:spcPct val="100000"/>
              </a:lnSpc>
              <a:spcBef>
                <a:spcPts val="1600"/>
              </a:spcBef>
              <a:spcAft>
                <a:spcPts val="0"/>
              </a:spcAft>
              <a:buClr>
                <a:schemeClr val="accent2"/>
              </a:buClr>
              <a:buSzPts val="1400"/>
              <a:buFont typeface="Montserrat"/>
              <a:buChar char="○"/>
              <a:defRPr>
                <a:solidFill>
                  <a:schemeClr val="accent2"/>
                </a:solidFill>
                <a:latin typeface="Montserrat"/>
                <a:ea typeface="Montserrat"/>
                <a:cs typeface="Montserrat"/>
                <a:sym typeface="Montserrat"/>
              </a:defRPr>
            </a:lvl5pPr>
            <a:lvl6pPr indent="-317500" lvl="5" marL="2743200" rtl="0">
              <a:lnSpc>
                <a:spcPct val="100000"/>
              </a:lnSpc>
              <a:spcBef>
                <a:spcPts val="1600"/>
              </a:spcBef>
              <a:spcAft>
                <a:spcPts val="0"/>
              </a:spcAft>
              <a:buClr>
                <a:schemeClr val="accent2"/>
              </a:buClr>
              <a:buSzPts val="1400"/>
              <a:buFont typeface="Montserrat"/>
              <a:buChar char="■"/>
              <a:defRPr>
                <a:solidFill>
                  <a:schemeClr val="accent2"/>
                </a:solidFill>
                <a:latin typeface="Montserrat"/>
                <a:ea typeface="Montserrat"/>
                <a:cs typeface="Montserrat"/>
                <a:sym typeface="Montserrat"/>
              </a:defRPr>
            </a:lvl6pPr>
            <a:lvl7pPr indent="-317500" lvl="6" marL="3200400" rtl="0">
              <a:lnSpc>
                <a:spcPct val="100000"/>
              </a:lnSpc>
              <a:spcBef>
                <a:spcPts val="1600"/>
              </a:spcBef>
              <a:spcAft>
                <a:spcPts val="0"/>
              </a:spcAft>
              <a:buClr>
                <a:schemeClr val="accent2"/>
              </a:buClr>
              <a:buSzPts val="1400"/>
              <a:buFont typeface="Montserrat"/>
              <a:buChar char="●"/>
              <a:defRPr>
                <a:solidFill>
                  <a:schemeClr val="accent2"/>
                </a:solidFill>
                <a:latin typeface="Montserrat"/>
                <a:ea typeface="Montserrat"/>
                <a:cs typeface="Montserrat"/>
                <a:sym typeface="Montserrat"/>
              </a:defRPr>
            </a:lvl7pPr>
            <a:lvl8pPr indent="-317500" lvl="7" marL="3657600" rtl="0">
              <a:lnSpc>
                <a:spcPct val="100000"/>
              </a:lnSpc>
              <a:spcBef>
                <a:spcPts val="1600"/>
              </a:spcBef>
              <a:spcAft>
                <a:spcPts val="0"/>
              </a:spcAft>
              <a:buClr>
                <a:schemeClr val="accent2"/>
              </a:buClr>
              <a:buSzPts val="1400"/>
              <a:buFont typeface="Montserrat"/>
              <a:buChar char="○"/>
              <a:defRPr>
                <a:solidFill>
                  <a:schemeClr val="accent2"/>
                </a:solidFill>
                <a:latin typeface="Montserrat"/>
                <a:ea typeface="Montserrat"/>
                <a:cs typeface="Montserrat"/>
                <a:sym typeface="Montserrat"/>
              </a:defRPr>
            </a:lvl8pPr>
            <a:lvl9pPr indent="-317500" lvl="8" marL="4114800" rtl="0">
              <a:lnSpc>
                <a:spcPct val="100000"/>
              </a:lnSpc>
              <a:spcBef>
                <a:spcPts val="1600"/>
              </a:spcBef>
              <a:spcAft>
                <a:spcPts val="1600"/>
              </a:spcAft>
              <a:buClr>
                <a:schemeClr val="accent2"/>
              </a:buClr>
              <a:buSzPts val="1400"/>
              <a:buFont typeface="Montserrat"/>
              <a:buChar char="■"/>
              <a:defRPr>
                <a:solidFill>
                  <a:schemeClr val="accent2"/>
                </a:solidFill>
                <a:latin typeface="Montserrat"/>
                <a:ea typeface="Montserrat"/>
                <a:cs typeface="Montserrat"/>
                <a:sym typeface="Montserrat"/>
              </a:defRPr>
            </a:lvl9pPr>
          </a:lstStyle>
          <a:p/>
        </p:txBody>
      </p:sp>
    </p:spTree>
  </p:cSld>
  <p:clrMap accent1="accent1" accent2="accent2" accent3="accent3" accent4="accent4" accent5="accent5" accent6="accent6" bg1="lt1" bg2="dk2" tx1="dk1" tx2="lt2" folHlink="folHlink" hlink="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 id="2147483695" r:id="rId13"/>
    <p:sldLayoutId id="2147483696" r:id="rId14"/>
    <p:sldLayoutId id="2147483697" r:id="rId15"/>
    <p:sldLayoutId id="2147483698" r:id="rId16"/>
    <p:sldLayoutId id="2147483699" r:id="rId17"/>
    <p:sldLayoutId id="2147483700" r:id="rId18"/>
    <p:sldLayoutId id="2147483701" r:id="rId19"/>
    <p:sldLayoutId id="2147483702" r:id="rId20"/>
    <p:sldLayoutId id="2147483703" r:id="rId21"/>
    <p:sldLayoutId id="2147483704" r:id="rId2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png"/><Relationship Id="rId4" Type="http://schemas.openxmlformats.org/officeDocument/2006/relationships/image" Target="../media/image13.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1.xml"/><Relationship Id="rId3" Type="http://schemas.openxmlformats.org/officeDocument/2006/relationships/image" Target="../media/image22.jpg"/><Relationship Id="rId4" Type="http://schemas.openxmlformats.org/officeDocument/2006/relationships/hyperlink" Target="https://hechingerreport.org/weakest-students-more-likely-to-take-online-college-classes-but-do-worse-in-them/"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3.xml"/><Relationship Id="rId3" Type="http://schemas.openxmlformats.org/officeDocument/2006/relationships/image" Target="../media/image12.png"/><Relationship Id="rId4" Type="http://schemas.openxmlformats.org/officeDocument/2006/relationships/image" Target="../media/image15.png"/><Relationship Id="rId5" Type="http://schemas.openxmlformats.org/officeDocument/2006/relationships/image" Target="../media/image17.png"/><Relationship Id="rId6" Type="http://schemas.openxmlformats.org/officeDocument/2006/relationships/hyperlink" Target="https://brocansky.com/humanizing-infographic"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4.xml"/><Relationship Id="rId3" Type="http://schemas.openxmlformats.org/officeDocument/2006/relationships/hyperlink" Target="http://www.youtube.com/watch?v=592zcHRRZB4" TargetMode="External"/><Relationship Id="rId4" Type="http://schemas.openxmlformats.org/officeDocument/2006/relationships/image" Target="../media/image16.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5.xml"/><Relationship Id="rId3" Type="http://schemas.openxmlformats.org/officeDocument/2006/relationships/hyperlink" Target="http://www.youtube.com/watch?v=pyYgl2jr7W4" TargetMode="External"/><Relationship Id="rId4" Type="http://schemas.openxmlformats.org/officeDocument/2006/relationships/image" Target="../media/image18.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26.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29.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hyperlink" Target="https://onlinelibrary.wiley.com/doi/full/10.1111/j.1751-228X.2007.00004.x" TargetMode="External"/><Relationship Id="rId4" Type="http://schemas.openxmlformats.org/officeDocument/2006/relationships/image" Target="../media/image40.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25.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30.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31.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35.jpg"/><Relationship Id="rId4" Type="http://schemas.openxmlformats.org/officeDocument/2006/relationships/hyperlink" Target="https://cie.asu.edu/ojs/index.php/cieatasu/article/view/1905"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42.jpg"/><Relationship Id="rId4" Type="http://schemas.openxmlformats.org/officeDocument/2006/relationships/hyperlink" Target="https://unsplash.com/@kryptobanana?utm_source=unsplash&amp;utm_medium=referral&amp;utm_content=creditCopyText" TargetMode="External"/><Relationship Id="rId5" Type="http://schemas.openxmlformats.org/officeDocument/2006/relationships/hyperlink" Target="https://unsplash.com/@kryptobanana?utm_source=unsplash&amp;utm_medium=referral&amp;utm_content=creditCopyText" TargetMode="External"/><Relationship Id="rId6" Type="http://schemas.openxmlformats.org/officeDocument/2006/relationships/hyperlink" Target="https://unsplash.com/s/photos/color-blur?utm_source=unsplash&amp;utm_medium=referral&amp;utm_content=creditCopyText" TargetMode="External"/><Relationship Id="rId7" Type="http://schemas.openxmlformats.org/officeDocument/2006/relationships/hyperlink" Target="https://unsplash.com/s/photos/color-blur?utm_source=unsplash&amp;utm_medium=referral&amp;utm_content=creditCopyText" TargetMode="External"/></Relationships>
</file>

<file path=ppt/slides/_rels/slide27.xml.rels><?xml version="1.0" encoding="UTF-8" standalone="yes"?><Relationships xmlns="http://schemas.openxmlformats.org/package/2006/relationships"><Relationship Id="rId11" Type="http://schemas.openxmlformats.org/officeDocument/2006/relationships/hyperlink" Target="https://unsplash.com/s/photos/lens?utm_source=unsplash&amp;utm_medium=referral&amp;utm_content=creditCopyText" TargetMode="External"/><Relationship Id="rId10" Type="http://schemas.openxmlformats.org/officeDocument/2006/relationships/hyperlink" Target="https://unsplash.com/s/photos/lens?utm_source=unsplash&amp;utm_medium=referral&amp;utm_content=creditCopyText" TargetMode="External"/><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hyperlink" Target="https://unsplash.com/@kryptobanana?utm_source=unsplash&amp;utm_medium=referral&amp;utm_content=creditCopyText" TargetMode="External"/><Relationship Id="rId4" Type="http://schemas.openxmlformats.org/officeDocument/2006/relationships/hyperlink" Target="https://unsplash.com/@kryptobanana?utm_source=unsplash&amp;utm_medium=referral&amp;utm_content=creditCopyText" TargetMode="External"/><Relationship Id="rId9" Type="http://schemas.openxmlformats.org/officeDocument/2006/relationships/hyperlink" Target="https://unsplash.com/@budhelisson?utm_source=unsplash&amp;utm_medium=referral&amp;utm_content=creditCopyText" TargetMode="External"/><Relationship Id="rId5" Type="http://schemas.openxmlformats.org/officeDocument/2006/relationships/hyperlink" Target="https://unsplash.com/s/photos/color-blur?utm_source=unsplash&amp;utm_medium=referral&amp;utm_content=creditCopyText" TargetMode="External"/><Relationship Id="rId6" Type="http://schemas.openxmlformats.org/officeDocument/2006/relationships/hyperlink" Target="https://unsplash.com/s/photos/color-blur?utm_source=unsplash&amp;utm_medium=referral&amp;utm_content=creditCopyText" TargetMode="External"/><Relationship Id="rId7" Type="http://schemas.openxmlformats.org/officeDocument/2006/relationships/image" Target="../media/image45.jpg"/><Relationship Id="rId8" Type="http://schemas.openxmlformats.org/officeDocument/2006/relationships/hyperlink" Target="https://unsplash.com/@budhelisson?utm_source=unsplash&amp;utm_medium=referral&amp;utm_content=creditCopyText"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42.jpg"/><Relationship Id="rId4" Type="http://schemas.openxmlformats.org/officeDocument/2006/relationships/hyperlink" Target="https://unsplash.com/@kryptobanana?utm_source=unsplash&amp;utm_medium=referral&amp;utm_content=creditCopyText" TargetMode="External"/><Relationship Id="rId5" Type="http://schemas.openxmlformats.org/officeDocument/2006/relationships/hyperlink" Target="https://unsplash.com/@kryptobanana?utm_source=unsplash&amp;utm_medium=referral&amp;utm_content=creditCopyText" TargetMode="External"/><Relationship Id="rId6" Type="http://schemas.openxmlformats.org/officeDocument/2006/relationships/hyperlink" Target="https://unsplash.com/s/photos/color-blur?utm_source=unsplash&amp;utm_medium=referral&amp;utm_content=creditCopyText" TargetMode="External"/><Relationship Id="rId7" Type="http://schemas.openxmlformats.org/officeDocument/2006/relationships/hyperlink" Target="https://unsplash.com/s/photos/color-blur?utm_source=unsplash&amp;utm_medium=referral&amp;utm_content=creditCopyText"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hyperlink" Target="https://onlinenetworkofeducators.org/course-cards/humanizing-online-teaching-learning/" TargetMode="External"/><Relationship Id="rId4" Type="http://schemas.openxmlformats.org/officeDocument/2006/relationships/image" Target="../media/image4.png"/><Relationship Id="rId5" Type="http://schemas.openxmlformats.org/officeDocument/2006/relationships/image" Target="../media/image6.png"/><Relationship Id="rId6" Type="http://schemas.openxmlformats.org/officeDocument/2006/relationships/hyperlink" Target="https://onlinenetworkofeducators.org/humanizingchallenge/" TargetMode="External"/><Relationship Id="rId7" Type="http://schemas.openxmlformats.org/officeDocument/2006/relationships/image" Target="../media/image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hyperlink" Target="https://docs.google.com/document/d/13yiEXjdErGoaOEh1M2hZtaq2tyfL8woY3tfYI3s30ng/edit"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32.jpg"/><Relationship Id="rId4" Type="http://schemas.openxmlformats.org/officeDocument/2006/relationships/image" Target="../media/image20.png"/><Relationship Id="rId5" Type="http://schemas.openxmlformats.org/officeDocument/2006/relationships/image" Target="../media/image19.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4.xml"/><Relationship Id="rId3" Type="http://schemas.openxmlformats.org/officeDocument/2006/relationships/image" Target="../media/image24.png"/><Relationship Id="rId4" Type="http://schemas.openxmlformats.org/officeDocument/2006/relationships/image" Target="../media/image5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28.png"/><Relationship Id="rId4" Type="http://schemas.openxmlformats.org/officeDocument/2006/relationships/hyperlink" Target="https://onlinenetworkofeducators.org/course-cards/" TargetMode="External"/><Relationship Id="rId5" Type="http://schemas.openxmlformats.org/officeDocument/2006/relationships/hyperlink" Target="https://sites.google.com/view/humanizingstemshowcase-bwedge/home" TargetMode="External"/><Relationship Id="rId6" Type="http://schemas.openxmlformats.org/officeDocument/2006/relationships/hyperlink" Target="https://sites.google.com/humboldt.edu/jeffreysshowcase/home" TargetMode="External"/><Relationship Id="rId7" Type="http://schemas.openxmlformats.org/officeDocument/2006/relationships/hyperlink" Target="https://sites.google.com/view/sarahwilliams-humanizingstem" TargetMode="Externa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23.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37.jpg"/><Relationship Id="rId4" Type="http://schemas.openxmlformats.org/officeDocument/2006/relationships/image" Target="../media/image44.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hyperlink" Target="http://www.youtube.com/watch?v=90BmvCuXMoI" TargetMode="External"/><Relationship Id="rId4" Type="http://schemas.openxmlformats.org/officeDocument/2006/relationships/image" Target="../media/image27.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43.jpg"/><Relationship Id="rId4" Type="http://schemas.openxmlformats.org/officeDocument/2006/relationships/image" Target="../media/image46.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4.xml"/><Relationship Id="rId3" Type="http://schemas.openxmlformats.org/officeDocument/2006/relationships/image" Target="../media/image39.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43.jpg"/><Relationship Id="rId4" Type="http://schemas.openxmlformats.org/officeDocument/2006/relationships/image" Target="../media/image46.jpg"/><Relationship Id="rId5" Type="http://schemas.openxmlformats.org/officeDocument/2006/relationships/hyperlink" Target="https://sites.google.com/view/math-1a-student-faq" TargetMode="External"/><Relationship Id="rId6" Type="http://schemas.openxmlformats.org/officeDocument/2006/relationships/hyperlink" Target="https://sites.google.com/view/csci270-welcome/home" TargetMode="External"/><Relationship Id="rId7" Type="http://schemas.openxmlformats.org/officeDocument/2006/relationships/hyperlink" Target="https://ccconlineed.instructure.com/courses/6771" TargetMode="Externa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hyperlink" Target="https://www.pewresearch.org/internet/fact-sheet/mobile/" TargetMode="External"/><Relationship Id="rId4" Type="http://schemas.openxmlformats.org/officeDocument/2006/relationships/image" Target="../media/image36.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hyperlink" Target="http://www.youtube.com/watch?v=t2pzpmU1e7w" TargetMode="External"/><Relationship Id="rId4" Type="http://schemas.openxmlformats.org/officeDocument/2006/relationships/image" Target="../media/image33.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hyperlink" Target="http://brocansky.com/humanizing/student-info" TargetMode="Externa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5.xml"/><Relationship Id="rId3" Type="http://schemas.openxmlformats.org/officeDocument/2006/relationships/image" Target="../media/image47.jpg"/><Relationship Id="rId4" Type="http://schemas.openxmlformats.org/officeDocument/2006/relationships/hyperlink" Target="https://community.canvaslms.com/docs/DOC-16555-4152814127" TargetMode="External"/><Relationship Id="rId5" Type="http://schemas.openxmlformats.org/officeDocument/2006/relationships/hyperlink" Target="https://community.canvaslms.com/docs/DOC-13057-how-do-i-record-a-video-using-the-rich-content-editor-as-an-instructor" TargetMode="External"/><Relationship Id="rId6" Type="http://schemas.openxmlformats.org/officeDocument/2006/relationships/hyperlink" Target="https://unsplash.com/@markusspiske?utm_source=unsplash&amp;utm_medium=referral&amp;utm_content=creditCopyText" TargetMode="External"/><Relationship Id="rId7" Type="http://schemas.openxmlformats.org/officeDocument/2006/relationships/hyperlink" Target="https://unsplash.com/s/photos/water-garden?utm_source=unsplash&amp;utm_medium=referral&amp;utm_content=creditCopyText" TargetMode="Externa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 Id="rId3" Type="http://schemas.openxmlformats.org/officeDocument/2006/relationships/hyperlink" Target="http://www.youtube.com/watch?v=Ax84qYg3TkU" TargetMode="External"/><Relationship Id="rId4" Type="http://schemas.openxmlformats.org/officeDocument/2006/relationships/image" Target="../media/image34.jpg"/><Relationship Id="rId5" Type="http://schemas.openxmlformats.org/officeDocument/2006/relationships/hyperlink" Target="https://www.researchgate.net/publication/272359646_Minding_and_mending_the_gap_Social_psychological_interventions_to_reduce_educational_disparities" TargetMode="External"/><Relationship Id="rId6" Type="http://schemas.openxmlformats.org/officeDocument/2006/relationships/hyperlink" Target="https://www.researchgate.net/publication/272359646_Minding_and_mending_the_gap_Social_psychological_interventions_to_reduce_educational_disparities" TargetMode="Externa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 Id="rId3" Type="http://schemas.openxmlformats.org/officeDocument/2006/relationships/image" Target="../media/image48.png"/><Relationship Id="rId4" Type="http://schemas.openxmlformats.org/officeDocument/2006/relationships/hyperlink" Target="https://www.researchgate.net/publication/272359646_Minding_and_mending_the_gap_Social_psychological_interventions_to_reduce_educational_disparities" TargetMode="External"/><Relationship Id="rId5" Type="http://schemas.openxmlformats.org/officeDocument/2006/relationships/hyperlink" Target="https://www.researchgate.net/publication/272359646_Minding_and_mending_the_gap_Social_psychological_interventions_to_reduce_educational_disparities" TargetMode="Externa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48.xml"/><Relationship Id="rId3" Type="http://schemas.openxmlformats.org/officeDocument/2006/relationships/hyperlink" Target="https://www.routledge.com/Best-Practices-for-Teaching-with-Emerging-Technologies/Pacansky-Brock/p/book/9781138643659" TargetMode="External"/><Relationship Id="rId4" Type="http://schemas.openxmlformats.org/officeDocument/2006/relationships/hyperlink" Target="https://voicethread.com/share/5304832/" TargetMode="External"/><Relationship Id="rId5" Type="http://schemas.openxmlformats.org/officeDocument/2006/relationships/image" Target="../media/image50.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49.xml"/><Relationship Id="rId3" Type="http://schemas.openxmlformats.org/officeDocument/2006/relationships/hyperlink" Target="http://www.youtube.com/watch?v=nxKAimeqyn8" TargetMode="External"/><Relationship Id="rId4" Type="http://schemas.openxmlformats.org/officeDocument/2006/relationships/image" Target="../media/image38.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21.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50.xml"/><Relationship Id="rId3" Type="http://schemas.openxmlformats.org/officeDocument/2006/relationships/hyperlink" Target="http://www.youtube.com/watch?v=IgZ6Yf0687w" TargetMode="External"/><Relationship Id="rId4" Type="http://schemas.openxmlformats.org/officeDocument/2006/relationships/image" Target="../media/image41.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1.xml"/><Relationship Id="rId3" Type="http://schemas.openxmlformats.org/officeDocument/2006/relationships/image" Target="../media/image24.png"/><Relationship Id="rId4" Type="http://schemas.openxmlformats.org/officeDocument/2006/relationships/image" Target="../media/image51.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2.xml"/><Relationship Id="rId3" Type="http://schemas.openxmlformats.org/officeDocument/2006/relationships/image" Target="../media/image49.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3.xml"/><Relationship Id="rId3" Type="http://schemas.openxmlformats.org/officeDocument/2006/relationships/hyperlink" Target="https://cie.asu.edu/ojs/index.php/cieatasu/article/view/1905" TargetMode="External"/><Relationship Id="rId4" Type="http://schemas.openxmlformats.org/officeDocument/2006/relationships/hyperlink" Target="https://onlinenetworkofeducators.org/course-cards/humanizing-online-teaching-learning/" TargetMode="External"/><Relationship Id="rId5" Type="http://schemas.openxmlformats.org/officeDocument/2006/relationships/image" Target="../media/image4.png"/><Relationship Id="rId6" Type="http://schemas.openxmlformats.org/officeDocument/2006/relationships/image" Target="../media/image6.png"/><Relationship Id="rId7" Type="http://schemas.openxmlformats.org/officeDocument/2006/relationships/hyperlink" Target="https://onlinenetworkofeducators.org/humanizingchallenge/" TargetMode="External"/><Relationship Id="rId8" Type="http://schemas.openxmlformats.org/officeDocument/2006/relationships/image" Target="../media/image2.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4.xml"/><Relationship Id="rId3" Type="http://schemas.openxmlformats.org/officeDocument/2006/relationships/hyperlink" Target="https://www.ncbi.nlm.nih.gov/pmc/articles/PMC5898245/" TargetMode="External"/><Relationship Id="rId4" Type="http://schemas.openxmlformats.org/officeDocument/2006/relationships/hyperlink" Target="https://crtandthebrain.com/" TargetMode="External"/><Relationship Id="rId5" Type="http://schemas.openxmlformats.org/officeDocument/2006/relationships/hyperlink" Target="https://doi.org/10.1162/edfp_a_00218" TargetMode="External"/><Relationship Id="rId6" Type="http://schemas.openxmlformats.org/officeDocument/2006/relationships/hyperlink" Target="https://pubs.iseralaska.org/media/f12320af-100b-48a9-bf9c-8c7b43ad46b7/1975_02-EffectiveTeachersOfEskimoAndIndianStudents.pdf" TargetMode="Externa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5.xml"/><Relationship Id="rId3" Type="http://schemas.openxmlformats.org/officeDocument/2006/relationships/hyperlink" Target="https://www.researchgate.net/publication/282294812_Revisiting_validation_theory_Theoretical_foundations_applications_and_extensions" TargetMode="External"/><Relationship Id="rId4" Type="http://schemas.openxmlformats.org/officeDocument/2006/relationships/hyperlink" Target="https://www.researchgate.net/publication/282294812_Revisiting_validation_theory_Theoretical_foundations_applications_and_extensions" TargetMode="External"/><Relationship Id="rId9" Type="http://schemas.openxmlformats.org/officeDocument/2006/relationships/hyperlink" Target="https://www.researchgate.net/publication/272359646_Minding_and_mending_the_gap_Social_psychological_interventions_to_reduce_educational_disparities" TargetMode="External"/><Relationship Id="rId5" Type="http://schemas.openxmlformats.org/officeDocument/2006/relationships/hyperlink" Target="https://brocansky.com/2014/08/the-liquid-syllabus-are-you-ready.html" TargetMode="External"/><Relationship Id="rId6" Type="http://schemas.openxmlformats.org/officeDocument/2006/relationships/hyperlink" Target="https://cie.asu.edu/ojs/index.php/cieatasu/article/view/1905" TargetMode="External"/><Relationship Id="rId7" Type="http://schemas.openxmlformats.org/officeDocument/2006/relationships/hyperlink" Target="https://doi.org/10.3102/0013189X19831006" TargetMode="External"/><Relationship Id="rId8" Type="http://schemas.openxmlformats.org/officeDocument/2006/relationships/hyperlink" Target="https://www.researchgate.net/publication/272359646_Minding_and_mending_the_gap_Social_psychological_interventions_to_reduce_educational_disparities"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6.xml"/><Relationship Id="rId3" Type="http://schemas.openxmlformats.org/officeDocument/2006/relationships/image" Target="../media/image5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xml"/><Relationship Id="rId3"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4.png"/><Relationship Id="rId5" Type="http://schemas.openxmlformats.org/officeDocument/2006/relationships/image" Target="../media/image9.png"/><Relationship Id="rId6" Type="http://schemas.openxmlformats.org/officeDocument/2006/relationships/image" Target="../media/image7.png"/><Relationship Id="rId7" Type="http://schemas.openxmlformats.org/officeDocument/2006/relationships/image" Target="../media/image8.png"/><Relationship Id="rId8"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xml"/><Relationship Id="rId3"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4.png"/><Relationship Id="rId5" Type="http://schemas.openxmlformats.org/officeDocument/2006/relationships/image" Target="../media/image9.png"/><Relationship Id="rId6" Type="http://schemas.openxmlformats.org/officeDocument/2006/relationships/image" Target="../media/image7.png"/><Relationship Id="rId7" Type="http://schemas.openxmlformats.org/officeDocument/2006/relationships/image" Target="../media/image8.png"/><Relationship Id="rId8"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 name="Shape 257"/>
        <p:cNvGrpSpPr/>
        <p:nvPr/>
      </p:nvGrpSpPr>
      <p:grpSpPr>
        <a:xfrm>
          <a:off x="0" y="0"/>
          <a:ext cx="0" cy="0"/>
          <a:chOff x="0" y="0"/>
          <a:chExt cx="0" cy="0"/>
        </a:xfrm>
      </p:grpSpPr>
      <p:sp>
        <p:nvSpPr>
          <p:cNvPr id="258" name="Google Shape;258;p62"/>
          <p:cNvSpPr/>
          <p:nvPr/>
        </p:nvSpPr>
        <p:spPr>
          <a:xfrm>
            <a:off x="532225" y="3122800"/>
            <a:ext cx="4269300" cy="1508700"/>
          </a:xfrm>
          <a:prstGeom prst="rect">
            <a:avLst/>
          </a:prstGeom>
          <a:noFill/>
          <a:ln cap="flat" cmpd="sng" w="9525">
            <a:solidFill>
              <a:srgbClr val="DF994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p62"/>
          <p:cNvSpPr txBox="1"/>
          <p:nvPr/>
        </p:nvSpPr>
        <p:spPr>
          <a:xfrm>
            <a:off x="-497075" y="417275"/>
            <a:ext cx="5298600" cy="656700"/>
          </a:xfrm>
          <a:prstGeom prst="rect">
            <a:avLst/>
          </a:prstGeom>
          <a:noFill/>
          <a:ln>
            <a:noFill/>
          </a:ln>
        </p:spPr>
        <p:txBody>
          <a:bodyPr anchorCtr="0" anchor="t" bIns="91425" lIns="91425" spcFirstLastPara="1" rIns="91425" wrap="square" tIns="91425">
            <a:noAutofit/>
          </a:bodyPr>
          <a:lstStyle/>
          <a:p>
            <a:pPr indent="0" lvl="0" marL="0" rtl="0" algn="r">
              <a:lnSpc>
                <a:spcPct val="85000"/>
              </a:lnSpc>
              <a:spcBef>
                <a:spcPts val="0"/>
              </a:spcBef>
              <a:spcAft>
                <a:spcPts val="0"/>
              </a:spcAft>
              <a:buNone/>
            </a:pPr>
            <a:r>
              <a:rPr lang="en" sz="4100">
                <a:latin typeface="Cabin Condensed SemiBold"/>
                <a:ea typeface="Cabin Condensed SemiBold"/>
                <a:cs typeface="Cabin Condensed SemiBold"/>
                <a:sym typeface="Cabin Condensed SemiBold"/>
              </a:rPr>
              <a:t>Achieving Equity </a:t>
            </a:r>
            <a:endParaRPr sz="1700">
              <a:latin typeface="Cabin Condensed SemiBold"/>
              <a:ea typeface="Cabin Condensed SemiBold"/>
              <a:cs typeface="Cabin Condensed SemiBold"/>
              <a:sym typeface="Cabin Condensed SemiBold"/>
            </a:endParaRPr>
          </a:p>
        </p:txBody>
      </p:sp>
      <p:sp>
        <p:nvSpPr>
          <p:cNvPr id="260" name="Google Shape;260;p62"/>
          <p:cNvSpPr txBox="1"/>
          <p:nvPr/>
        </p:nvSpPr>
        <p:spPr>
          <a:xfrm>
            <a:off x="185325" y="3180125"/>
            <a:ext cx="4572900" cy="12120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b="1" lang="en" sz="1900">
                <a:latin typeface="Lato"/>
                <a:ea typeface="Lato"/>
                <a:cs typeface="Lato"/>
                <a:sym typeface="Lato"/>
              </a:rPr>
              <a:t>Michelle Pacansky-Brock</a:t>
            </a:r>
            <a:endParaRPr b="1" sz="1900">
              <a:latin typeface="Lato"/>
              <a:ea typeface="Lato"/>
              <a:cs typeface="Lato"/>
              <a:sym typeface="Lato"/>
            </a:endParaRPr>
          </a:p>
          <a:p>
            <a:pPr indent="0" lvl="0" marL="0" rtl="0" algn="r">
              <a:spcBef>
                <a:spcPts val="0"/>
              </a:spcBef>
              <a:spcAft>
                <a:spcPts val="0"/>
              </a:spcAft>
              <a:buNone/>
            </a:pPr>
            <a:r>
              <a:rPr lang="en" sz="1600">
                <a:latin typeface="Lato"/>
                <a:ea typeface="Lato"/>
                <a:cs typeface="Lato"/>
                <a:sym typeface="Lato"/>
              </a:rPr>
              <a:t>f</a:t>
            </a:r>
            <a:r>
              <a:rPr lang="en" sz="1600">
                <a:latin typeface="Lato"/>
                <a:ea typeface="Lato"/>
                <a:cs typeface="Lato"/>
                <a:sym typeface="Lato"/>
              </a:rPr>
              <a:t>aculty mentor, online teaching &amp; learning</a:t>
            </a:r>
            <a:endParaRPr sz="1600">
              <a:latin typeface="Lato"/>
              <a:ea typeface="Lato"/>
              <a:cs typeface="Lato"/>
              <a:sym typeface="Lato"/>
            </a:endParaRPr>
          </a:p>
          <a:p>
            <a:pPr indent="0" lvl="0" marL="0" rtl="0" algn="r">
              <a:spcBef>
                <a:spcPts val="0"/>
              </a:spcBef>
              <a:spcAft>
                <a:spcPts val="0"/>
              </a:spcAft>
              <a:buNone/>
            </a:pPr>
            <a:r>
              <a:rPr lang="en" sz="1600">
                <a:latin typeface="Lato"/>
                <a:ea typeface="Lato"/>
                <a:cs typeface="Lato"/>
                <a:sym typeface="Lato"/>
              </a:rPr>
              <a:t>CVC-OEI/@ONE</a:t>
            </a:r>
            <a:endParaRPr sz="1600">
              <a:latin typeface="Lato"/>
              <a:ea typeface="Lato"/>
              <a:cs typeface="Lato"/>
              <a:sym typeface="Lato"/>
            </a:endParaRPr>
          </a:p>
          <a:p>
            <a:pPr indent="0" lvl="0" marL="0" rtl="0" algn="r">
              <a:spcBef>
                <a:spcPts val="0"/>
              </a:spcBef>
              <a:spcAft>
                <a:spcPts val="0"/>
              </a:spcAft>
              <a:buNone/>
            </a:pPr>
            <a:r>
              <a:rPr lang="en" sz="1600">
                <a:latin typeface="Lato"/>
                <a:ea typeface="Lato"/>
                <a:cs typeface="Lato"/>
                <a:sym typeface="Lato"/>
              </a:rPr>
              <a:t>Foothill-DeAnza Community College District</a:t>
            </a:r>
            <a:endParaRPr sz="1600">
              <a:latin typeface="Lato"/>
              <a:ea typeface="Lato"/>
              <a:cs typeface="Lato"/>
              <a:sym typeface="Lato"/>
            </a:endParaRPr>
          </a:p>
          <a:p>
            <a:pPr indent="0" lvl="0" marL="0" rtl="0" algn="r">
              <a:spcBef>
                <a:spcPts val="0"/>
              </a:spcBef>
              <a:spcAft>
                <a:spcPts val="0"/>
              </a:spcAft>
              <a:buNone/>
            </a:pPr>
            <a:r>
              <a:rPr lang="en">
                <a:latin typeface="Lato"/>
                <a:ea typeface="Lato"/>
                <a:cs typeface="Lato"/>
                <a:sym typeface="Lato"/>
              </a:rPr>
              <a:t>brocansky.com • </a:t>
            </a:r>
            <a:r>
              <a:rPr lang="en">
                <a:solidFill>
                  <a:schemeClr val="dk1"/>
                </a:solidFill>
                <a:latin typeface="Lato"/>
                <a:ea typeface="Lato"/>
                <a:cs typeface="Lato"/>
                <a:sym typeface="Lato"/>
              </a:rPr>
              <a:t>@brocansky • </a:t>
            </a:r>
            <a:r>
              <a:rPr lang="en">
                <a:latin typeface="Lato"/>
                <a:ea typeface="Lato"/>
                <a:cs typeface="Lato"/>
                <a:sym typeface="Lato"/>
              </a:rPr>
              <a:t>mpb@cvc.edu</a:t>
            </a:r>
            <a:br>
              <a:rPr lang="en" sz="1300">
                <a:latin typeface="Lato"/>
                <a:ea typeface="Lato"/>
                <a:cs typeface="Lato"/>
                <a:sym typeface="Lato"/>
              </a:rPr>
            </a:br>
            <a:endParaRPr sz="1600">
              <a:latin typeface="Lato"/>
              <a:ea typeface="Lato"/>
              <a:cs typeface="Lato"/>
              <a:sym typeface="Lato"/>
            </a:endParaRPr>
          </a:p>
        </p:txBody>
      </p:sp>
      <p:pic>
        <p:nvPicPr>
          <p:cNvPr id="261" name="Google Shape;261;p62"/>
          <p:cNvPicPr preferRelativeResize="0"/>
          <p:nvPr/>
        </p:nvPicPr>
        <p:blipFill>
          <a:blip r:embed="rId3">
            <a:alphaModFix/>
          </a:blip>
          <a:stretch>
            <a:fillRect/>
          </a:stretch>
        </p:blipFill>
        <p:spPr>
          <a:xfrm>
            <a:off x="532222" y="4860100"/>
            <a:ext cx="606201" cy="211305"/>
          </a:xfrm>
          <a:prstGeom prst="rect">
            <a:avLst/>
          </a:prstGeom>
          <a:noFill/>
          <a:ln>
            <a:noFill/>
          </a:ln>
        </p:spPr>
      </p:pic>
      <p:sp>
        <p:nvSpPr>
          <p:cNvPr id="262" name="Google Shape;262;p62"/>
          <p:cNvSpPr txBox="1"/>
          <p:nvPr/>
        </p:nvSpPr>
        <p:spPr>
          <a:xfrm>
            <a:off x="1008075" y="2442350"/>
            <a:ext cx="3793500" cy="3963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 sz="1600">
                <a:latin typeface="Lato"/>
                <a:ea typeface="Lato"/>
                <a:cs typeface="Lato"/>
                <a:sym typeface="Lato"/>
              </a:rPr>
              <a:t>2020 ASCCC Academic Academy</a:t>
            </a:r>
            <a:endParaRPr sz="1600">
              <a:latin typeface="Lato"/>
              <a:ea typeface="Lato"/>
              <a:cs typeface="Lato"/>
              <a:sym typeface="Lato"/>
            </a:endParaRPr>
          </a:p>
        </p:txBody>
      </p:sp>
      <p:cxnSp>
        <p:nvCxnSpPr>
          <p:cNvPr id="263" name="Google Shape;263;p62"/>
          <p:cNvCxnSpPr/>
          <p:nvPr/>
        </p:nvCxnSpPr>
        <p:spPr>
          <a:xfrm flipH="1" rot="10800000">
            <a:off x="1301925" y="2287025"/>
            <a:ext cx="3456300" cy="28800"/>
          </a:xfrm>
          <a:prstGeom prst="straightConnector1">
            <a:avLst/>
          </a:prstGeom>
          <a:noFill/>
          <a:ln cap="flat" cmpd="sng" w="9525">
            <a:solidFill>
              <a:srgbClr val="38761D"/>
            </a:solidFill>
            <a:prstDash val="solid"/>
            <a:round/>
            <a:headEnd len="med" w="med" type="none"/>
            <a:tailEnd len="med" w="med" type="none"/>
          </a:ln>
        </p:spPr>
      </p:cxnSp>
      <p:pic>
        <p:nvPicPr>
          <p:cNvPr descr="A book propped open with a heart." id="264" name="Google Shape;264;p62"/>
          <p:cNvPicPr preferRelativeResize="0"/>
          <p:nvPr/>
        </p:nvPicPr>
        <p:blipFill rotWithShape="1">
          <a:blip r:embed="rId4">
            <a:alphaModFix/>
          </a:blip>
          <a:srcRect b="0" l="29180" r="23068" t="4489"/>
          <a:stretch/>
        </p:blipFill>
        <p:spPr>
          <a:xfrm>
            <a:off x="5461800" y="2875"/>
            <a:ext cx="3682199" cy="5143501"/>
          </a:xfrm>
          <a:prstGeom prst="rect">
            <a:avLst/>
          </a:prstGeom>
          <a:noFill/>
          <a:ln>
            <a:noFill/>
          </a:ln>
        </p:spPr>
      </p:pic>
      <p:sp>
        <p:nvSpPr>
          <p:cNvPr id="265" name="Google Shape;265;p62"/>
          <p:cNvSpPr txBox="1"/>
          <p:nvPr/>
        </p:nvSpPr>
        <p:spPr>
          <a:xfrm>
            <a:off x="-385825" y="997775"/>
            <a:ext cx="5187300" cy="656700"/>
          </a:xfrm>
          <a:prstGeom prst="rect">
            <a:avLst/>
          </a:prstGeom>
          <a:noFill/>
          <a:ln>
            <a:noFill/>
          </a:ln>
        </p:spPr>
        <p:txBody>
          <a:bodyPr anchorCtr="0" anchor="t" bIns="91425" lIns="91425" spcFirstLastPara="1" rIns="91425" wrap="square" tIns="91425">
            <a:noAutofit/>
          </a:bodyPr>
          <a:lstStyle/>
          <a:p>
            <a:pPr indent="0" lvl="0" marL="0" rtl="0" algn="r">
              <a:lnSpc>
                <a:spcPct val="85000"/>
              </a:lnSpc>
              <a:spcBef>
                <a:spcPts val="0"/>
              </a:spcBef>
              <a:spcAft>
                <a:spcPts val="0"/>
              </a:spcAft>
              <a:buNone/>
            </a:pPr>
            <a:r>
              <a:rPr lang="en" sz="4100">
                <a:latin typeface="Cabin Condensed SemiBold"/>
                <a:ea typeface="Cabin Condensed SemiBold"/>
                <a:cs typeface="Cabin Condensed SemiBold"/>
                <a:sym typeface="Cabin Condensed SemiBold"/>
              </a:rPr>
              <a:t> through Humanized </a:t>
            </a:r>
            <a:br>
              <a:rPr lang="en" sz="4100">
                <a:latin typeface="Cabin Condensed SemiBold"/>
                <a:ea typeface="Cabin Condensed SemiBold"/>
                <a:cs typeface="Cabin Condensed SemiBold"/>
                <a:sym typeface="Cabin Condensed SemiBold"/>
              </a:rPr>
            </a:br>
            <a:r>
              <a:rPr lang="en" sz="4100">
                <a:latin typeface="Cabin Condensed SemiBold"/>
                <a:ea typeface="Cabin Condensed SemiBold"/>
                <a:cs typeface="Cabin Condensed SemiBold"/>
                <a:sym typeface="Cabin Condensed SemiBold"/>
              </a:rPr>
              <a:t>Online Teaching</a:t>
            </a:r>
            <a:endParaRPr sz="1700">
              <a:latin typeface="Cabin Condensed SemiBold"/>
              <a:ea typeface="Cabin Condensed SemiBold"/>
              <a:cs typeface="Cabin Condensed SemiBold"/>
              <a:sym typeface="Cabin Condensed SemiBold"/>
            </a:endParaRPr>
          </a:p>
        </p:txBody>
      </p:sp>
      <p:sp>
        <p:nvSpPr>
          <p:cNvPr id="266" name="Google Shape;266;p62"/>
          <p:cNvSpPr txBox="1"/>
          <p:nvPr/>
        </p:nvSpPr>
        <p:spPr>
          <a:xfrm>
            <a:off x="6027425" y="4814100"/>
            <a:ext cx="3319200" cy="150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a:t>Photo by Hazel Marie on Flickr, CC-BY-NC</a:t>
            </a:r>
            <a:endParaRPr sz="8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6" name="Shape 366"/>
        <p:cNvGrpSpPr/>
        <p:nvPr/>
      </p:nvGrpSpPr>
      <p:grpSpPr>
        <a:xfrm>
          <a:off x="0" y="0"/>
          <a:ext cx="0" cy="0"/>
          <a:chOff x="0" y="0"/>
          <a:chExt cx="0" cy="0"/>
        </a:xfrm>
      </p:grpSpPr>
      <p:sp>
        <p:nvSpPr>
          <p:cNvPr id="367" name="Google Shape;367;p71"/>
          <p:cNvSpPr txBox="1"/>
          <p:nvPr/>
        </p:nvSpPr>
        <p:spPr>
          <a:xfrm>
            <a:off x="818500" y="737350"/>
            <a:ext cx="7184400" cy="2859600"/>
          </a:xfrm>
          <a:prstGeom prst="rect">
            <a:avLst/>
          </a:prstGeom>
          <a:solidFill>
            <a:srgbClr val="096C76"/>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en" sz="3400">
                <a:solidFill>
                  <a:srgbClr val="FFFFFF"/>
                </a:solidFill>
                <a:latin typeface="Fjalla One"/>
                <a:ea typeface="Fjalla One"/>
                <a:cs typeface="Fjalla One"/>
                <a:sym typeface="Fjalla One"/>
              </a:rPr>
              <a:t>What are the barriers in our online courses that disproportionately impact our Black, Hispanic, and Indigenous students?</a:t>
            </a:r>
            <a:endParaRPr sz="2800">
              <a:solidFill>
                <a:srgbClr val="FFFFFF"/>
              </a:solidFill>
              <a:latin typeface="Fjalla One"/>
              <a:ea typeface="Fjalla One"/>
              <a:cs typeface="Fjalla One"/>
              <a:sym typeface="Fjalla One"/>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1" name="Shape 371"/>
        <p:cNvGrpSpPr/>
        <p:nvPr/>
      </p:nvGrpSpPr>
      <p:grpSpPr>
        <a:xfrm>
          <a:off x="0" y="0"/>
          <a:ext cx="0" cy="0"/>
          <a:chOff x="0" y="0"/>
          <a:chExt cx="0" cy="0"/>
        </a:xfrm>
      </p:grpSpPr>
      <p:pic>
        <p:nvPicPr>
          <p:cNvPr descr="Headline from the Hechinger Report:  Weakest students more likely to take online college classes but do worse in them. Quote from the article, &quot;The interaction between a student and and instructor is an intrinsic part of the educational process and we need to be very, very cautious before watering down that requirement.&quot;" id="372" name="Google Shape;372;p72"/>
          <p:cNvPicPr preferRelativeResize="0"/>
          <p:nvPr/>
        </p:nvPicPr>
        <p:blipFill rotWithShape="1">
          <a:blip r:embed="rId3">
            <a:alphaModFix/>
          </a:blip>
          <a:srcRect b="33195" l="6820" r="0" t="0"/>
          <a:stretch/>
        </p:blipFill>
        <p:spPr>
          <a:xfrm>
            <a:off x="521550" y="1276950"/>
            <a:ext cx="7050874" cy="3147174"/>
          </a:xfrm>
          <a:prstGeom prst="rect">
            <a:avLst/>
          </a:prstGeom>
          <a:noFill/>
          <a:ln cap="flat" cmpd="sng" w="9525">
            <a:solidFill>
              <a:schemeClr val="dk2"/>
            </a:solidFill>
            <a:prstDash val="solid"/>
            <a:round/>
            <a:headEnd len="sm" w="sm" type="none"/>
            <a:tailEnd len="sm" w="sm" type="none"/>
          </a:ln>
        </p:spPr>
      </p:pic>
      <p:sp>
        <p:nvSpPr>
          <p:cNvPr id="373" name="Google Shape;373;p72"/>
          <p:cNvSpPr txBox="1"/>
          <p:nvPr/>
        </p:nvSpPr>
        <p:spPr>
          <a:xfrm>
            <a:off x="0" y="4834500"/>
            <a:ext cx="9144000" cy="309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u="sng">
                <a:solidFill>
                  <a:srgbClr val="0097A7"/>
                </a:solidFill>
                <a:hlinkClick r:id="rId4">
                  <a:extLst>
                    <a:ext uri="{A12FA001-AC4F-418D-AE19-62706E023703}">
                      <ahyp:hlinkClr val="tx"/>
                    </a:ext>
                  </a:extLst>
                </a:hlinkClick>
              </a:rPr>
              <a:t>https://hechingerreport.org/weakest-students-more-likely-to-take-online-college-classes-but-do-worse-in-them/</a:t>
            </a:r>
            <a:endParaRPr sz="1100"/>
          </a:p>
        </p:txBody>
      </p:sp>
      <p:sp>
        <p:nvSpPr>
          <p:cNvPr id="374" name="Google Shape;374;p72"/>
          <p:cNvSpPr txBox="1"/>
          <p:nvPr/>
        </p:nvSpPr>
        <p:spPr>
          <a:xfrm>
            <a:off x="7308825" y="4918650"/>
            <a:ext cx="2561400" cy="140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600"/>
              <a:t>Slide by Michelle Pacansky-Brock, CC-BY-NC</a:t>
            </a:r>
            <a:endParaRPr sz="600"/>
          </a:p>
        </p:txBody>
      </p:sp>
      <p:sp>
        <p:nvSpPr>
          <p:cNvPr id="375" name="Google Shape;375;p72"/>
          <p:cNvSpPr txBox="1"/>
          <p:nvPr/>
        </p:nvSpPr>
        <p:spPr>
          <a:xfrm>
            <a:off x="-75" y="251775"/>
            <a:ext cx="9144000" cy="773400"/>
          </a:xfrm>
          <a:prstGeom prst="rect">
            <a:avLst/>
          </a:prstGeom>
          <a:solidFill>
            <a:srgbClr val="096C7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200">
                <a:solidFill>
                  <a:srgbClr val="FFFFFF"/>
                </a:solidFill>
                <a:latin typeface="Fjalla One"/>
                <a:ea typeface="Fjalla One"/>
                <a:cs typeface="Fjalla One"/>
                <a:sym typeface="Fjalla One"/>
              </a:rPr>
              <a:t>Barrier #1: Deficit-based thinking</a:t>
            </a:r>
            <a:endParaRPr sz="3200">
              <a:solidFill>
                <a:srgbClr val="FFFFFF"/>
              </a:solidFill>
              <a:latin typeface="Fjalla One"/>
              <a:ea typeface="Fjalla One"/>
              <a:cs typeface="Fjalla One"/>
              <a:sym typeface="Fjalla One"/>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9" name="Shape 379"/>
        <p:cNvGrpSpPr/>
        <p:nvPr/>
      </p:nvGrpSpPr>
      <p:grpSpPr>
        <a:xfrm>
          <a:off x="0" y="0"/>
          <a:ext cx="0" cy="0"/>
          <a:chOff x="0" y="0"/>
          <a:chExt cx="0" cy="0"/>
        </a:xfrm>
      </p:grpSpPr>
      <p:sp>
        <p:nvSpPr>
          <p:cNvPr id="380" name="Google Shape;380;p73"/>
          <p:cNvSpPr txBox="1"/>
          <p:nvPr/>
        </p:nvSpPr>
        <p:spPr>
          <a:xfrm>
            <a:off x="7308825" y="4918650"/>
            <a:ext cx="2561400" cy="140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600"/>
              <a:t>Slide by Michelle Pacansky-Brock, CC-BY-NC</a:t>
            </a:r>
            <a:endParaRPr sz="600"/>
          </a:p>
        </p:txBody>
      </p:sp>
      <p:sp>
        <p:nvSpPr>
          <p:cNvPr id="381" name="Google Shape;381;p73"/>
          <p:cNvSpPr txBox="1"/>
          <p:nvPr/>
        </p:nvSpPr>
        <p:spPr>
          <a:xfrm>
            <a:off x="0" y="413650"/>
            <a:ext cx="9144000" cy="1170600"/>
          </a:xfrm>
          <a:prstGeom prst="rect">
            <a:avLst/>
          </a:prstGeom>
          <a:solidFill>
            <a:srgbClr val="096C7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100">
                <a:solidFill>
                  <a:srgbClr val="FFFFFF"/>
                </a:solidFill>
                <a:latin typeface="Fjalla One"/>
                <a:ea typeface="Fjalla One"/>
                <a:cs typeface="Fjalla One"/>
                <a:sym typeface="Fjalla One"/>
              </a:rPr>
              <a:t>Barrier #2: Lack of Human Connection </a:t>
            </a:r>
            <a:endParaRPr sz="3100">
              <a:solidFill>
                <a:srgbClr val="FFFFFF"/>
              </a:solidFill>
              <a:latin typeface="Fjalla One"/>
              <a:ea typeface="Fjalla One"/>
              <a:cs typeface="Fjalla One"/>
              <a:sym typeface="Fjalla One"/>
            </a:endParaRPr>
          </a:p>
        </p:txBody>
      </p:sp>
      <p:sp>
        <p:nvSpPr>
          <p:cNvPr id="382" name="Google Shape;382;p73"/>
          <p:cNvSpPr txBox="1"/>
          <p:nvPr/>
        </p:nvSpPr>
        <p:spPr>
          <a:xfrm>
            <a:off x="1370850" y="2122150"/>
            <a:ext cx="6560100" cy="1922700"/>
          </a:xfrm>
          <a:prstGeom prst="rect">
            <a:avLst/>
          </a:prstGeom>
          <a:noFill/>
          <a:ln>
            <a:noFill/>
          </a:ln>
        </p:spPr>
        <p:txBody>
          <a:bodyPr anchorCtr="0" anchor="t" bIns="91425" lIns="91425" spcFirstLastPara="1" rIns="91425" wrap="square" tIns="91425">
            <a:noAutofit/>
          </a:bodyPr>
          <a:lstStyle/>
          <a:p>
            <a:pPr indent="-349250" lvl="0" marL="457200" rtl="0" algn="l">
              <a:lnSpc>
                <a:spcPct val="115000"/>
              </a:lnSpc>
              <a:spcBef>
                <a:spcPts val="0"/>
              </a:spcBef>
              <a:spcAft>
                <a:spcPts val="0"/>
              </a:spcAft>
              <a:buSzPts val="1900"/>
              <a:buChar char="●"/>
            </a:pPr>
            <a:r>
              <a:rPr lang="en" sz="1900"/>
              <a:t>Connection starts with psychological safety</a:t>
            </a:r>
            <a:endParaRPr sz="1900"/>
          </a:p>
          <a:p>
            <a:pPr indent="-349250" lvl="0" marL="457200" rtl="0" algn="l">
              <a:lnSpc>
                <a:spcPct val="115000"/>
              </a:lnSpc>
              <a:spcBef>
                <a:spcPts val="0"/>
              </a:spcBef>
              <a:spcAft>
                <a:spcPts val="0"/>
              </a:spcAft>
              <a:buSzPts val="1900"/>
              <a:buChar char="●"/>
            </a:pPr>
            <a:r>
              <a:rPr lang="en" sz="1900"/>
              <a:t>Develops through vulnerability and empathy</a:t>
            </a:r>
            <a:endParaRPr sz="1900"/>
          </a:p>
          <a:p>
            <a:pPr indent="-349250" lvl="0" marL="457200" rtl="0" algn="l">
              <a:lnSpc>
                <a:spcPct val="115000"/>
              </a:lnSpc>
              <a:spcBef>
                <a:spcPts val="0"/>
              </a:spcBef>
              <a:spcAft>
                <a:spcPts val="0"/>
              </a:spcAft>
              <a:buSzPts val="1900"/>
              <a:buChar char="●"/>
            </a:pPr>
            <a:r>
              <a:rPr lang="en" sz="1900"/>
              <a:t>Fosters belonging and engagement</a:t>
            </a:r>
            <a:endParaRPr sz="1900"/>
          </a:p>
          <a:p>
            <a:pPr indent="-349250" lvl="0" marL="457200" rtl="0" algn="l">
              <a:lnSpc>
                <a:spcPct val="115000"/>
              </a:lnSpc>
              <a:spcBef>
                <a:spcPts val="0"/>
              </a:spcBef>
              <a:spcAft>
                <a:spcPts val="0"/>
              </a:spcAft>
              <a:buSzPts val="1900"/>
              <a:buChar char="●"/>
            </a:pPr>
            <a:r>
              <a:rPr lang="en" sz="1900"/>
              <a:t>Connection is </a:t>
            </a:r>
            <a:r>
              <a:rPr i="1" lang="en" sz="1900"/>
              <a:t>more important</a:t>
            </a:r>
            <a:r>
              <a:rPr lang="en" sz="1900"/>
              <a:t> for some students</a:t>
            </a:r>
            <a:endParaRPr sz="1900"/>
          </a:p>
          <a:p>
            <a:pPr indent="0" lvl="0" marL="0" rtl="0" algn="l">
              <a:spcBef>
                <a:spcPts val="0"/>
              </a:spcBef>
              <a:spcAft>
                <a:spcPts val="0"/>
              </a:spcAft>
              <a:buNone/>
            </a:pPr>
            <a:r>
              <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6" name="Shape 386"/>
        <p:cNvGrpSpPr/>
        <p:nvPr/>
      </p:nvGrpSpPr>
      <p:grpSpPr>
        <a:xfrm>
          <a:off x="0" y="0"/>
          <a:ext cx="0" cy="0"/>
          <a:chOff x="0" y="0"/>
          <a:chExt cx="0" cy="0"/>
        </a:xfrm>
      </p:grpSpPr>
      <p:sp>
        <p:nvSpPr>
          <p:cNvPr id="387" name="Google Shape;387;p74"/>
          <p:cNvSpPr txBox="1"/>
          <p:nvPr>
            <p:ph idx="6" type="title"/>
          </p:nvPr>
        </p:nvSpPr>
        <p:spPr>
          <a:xfrm>
            <a:off x="0" y="228600"/>
            <a:ext cx="9144000" cy="907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3600">
                <a:solidFill>
                  <a:srgbClr val="2B636F"/>
                </a:solidFill>
                <a:latin typeface="Fjalla One"/>
                <a:ea typeface="Fjalla One"/>
                <a:cs typeface="Fjalla One"/>
                <a:sym typeface="Fjalla One"/>
              </a:rPr>
              <a:t>Principles of Humanized Online Teaching</a:t>
            </a:r>
            <a:endParaRPr b="1" sz="3600">
              <a:solidFill>
                <a:srgbClr val="2B636F"/>
              </a:solidFill>
              <a:latin typeface="Fjalla One"/>
              <a:ea typeface="Fjalla One"/>
              <a:cs typeface="Fjalla One"/>
              <a:sym typeface="Fjalla One"/>
            </a:endParaRPr>
          </a:p>
        </p:txBody>
      </p:sp>
      <p:sp>
        <p:nvSpPr>
          <p:cNvPr id="388" name="Google Shape;388;p74"/>
          <p:cNvSpPr txBox="1"/>
          <p:nvPr>
            <p:ph type="title"/>
          </p:nvPr>
        </p:nvSpPr>
        <p:spPr>
          <a:xfrm>
            <a:off x="931588" y="2550314"/>
            <a:ext cx="1869000" cy="4818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2800">
                <a:solidFill>
                  <a:srgbClr val="096C76"/>
                </a:solidFill>
              </a:rPr>
              <a:t>presence</a:t>
            </a:r>
            <a:endParaRPr sz="2800">
              <a:solidFill>
                <a:srgbClr val="096C76"/>
              </a:solidFill>
            </a:endParaRPr>
          </a:p>
        </p:txBody>
      </p:sp>
      <p:sp>
        <p:nvSpPr>
          <p:cNvPr id="389" name="Google Shape;389;p74"/>
          <p:cNvSpPr txBox="1"/>
          <p:nvPr>
            <p:ph idx="1" type="subTitle"/>
          </p:nvPr>
        </p:nvSpPr>
        <p:spPr>
          <a:xfrm>
            <a:off x="955650" y="2918050"/>
            <a:ext cx="1821000" cy="481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1600">
                <a:solidFill>
                  <a:srgbClr val="000000"/>
                </a:solidFill>
              </a:rPr>
              <a:t>Don’t be a robot.</a:t>
            </a:r>
            <a:endParaRPr sz="1600">
              <a:solidFill>
                <a:srgbClr val="000000"/>
              </a:solidFill>
            </a:endParaRPr>
          </a:p>
        </p:txBody>
      </p:sp>
      <p:sp>
        <p:nvSpPr>
          <p:cNvPr id="390" name="Google Shape;390;p74"/>
          <p:cNvSpPr txBox="1"/>
          <p:nvPr>
            <p:ph idx="2" type="title"/>
          </p:nvPr>
        </p:nvSpPr>
        <p:spPr>
          <a:xfrm>
            <a:off x="5804158" y="2550317"/>
            <a:ext cx="1869000" cy="4818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3000">
                <a:solidFill>
                  <a:srgbClr val="2B636F"/>
                </a:solidFill>
              </a:rPr>
              <a:t>empathy</a:t>
            </a:r>
            <a:endParaRPr sz="3000">
              <a:solidFill>
                <a:srgbClr val="2B636F"/>
              </a:solidFill>
            </a:endParaRPr>
          </a:p>
        </p:txBody>
      </p:sp>
      <p:sp>
        <p:nvSpPr>
          <p:cNvPr id="391" name="Google Shape;391;p74"/>
          <p:cNvSpPr txBox="1"/>
          <p:nvPr>
            <p:ph idx="3" type="subTitle"/>
          </p:nvPr>
        </p:nvSpPr>
        <p:spPr>
          <a:xfrm>
            <a:off x="5629050" y="2875125"/>
            <a:ext cx="2261400" cy="481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000000"/>
                </a:solidFill>
              </a:rPr>
              <a:t>See things through your students’ eyes.</a:t>
            </a:r>
            <a:endParaRPr>
              <a:solidFill>
                <a:srgbClr val="000000"/>
              </a:solidFill>
            </a:endParaRPr>
          </a:p>
        </p:txBody>
      </p:sp>
      <p:sp>
        <p:nvSpPr>
          <p:cNvPr id="392" name="Google Shape;392;p74"/>
          <p:cNvSpPr txBox="1"/>
          <p:nvPr>
            <p:ph idx="4" type="title"/>
          </p:nvPr>
        </p:nvSpPr>
        <p:spPr>
          <a:xfrm>
            <a:off x="3233400" y="2550325"/>
            <a:ext cx="2091300" cy="4818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3000">
                <a:solidFill>
                  <a:srgbClr val="2B636F"/>
                </a:solidFill>
              </a:rPr>
              <a:t>awareness</a:t>
            </a:r>
            <a:endParaRPr sz="3000">
              <a:solidFill>
                <a:srgbClr val="2B636F"/>
              </a:solidFill>
            </a:endParaRPr>
          </a:p>
        </p:txBody>
      </p:sp>
      <p:sp>
        <p:nvSpPr>
          <p:cNvPr id="393" name="Google Shape;393;p74"/>
          <p:cNvSpPr txBox="1"/>
          <p:nvPr>
            <p:ph idx="5" type="subTitle"/>
          </p:nvPr>
        </p:nvSpPr>
        <p:spPr>
          <a:xfrm>
            <a:off x="3148339" y="2908600"/>
            <a:ext cx="2261400" cy="481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000000"/>
                </a:solidFill>
              </a:rPr>
              <a:t>Know your students.</a:t>
            </a:r>
            <a:endParaRPr>
              <a:solidFill>
                <a:srgbClr val="000000"/>
              </a:solidFill>
            </a:endParaRPr>
          </a:p>
        </p:txBody>
      </p:sp>
      <p:grpSp>
        <p:nvGrpSpPr>
          <p:cNvPr id="394" name="Google Shape;394;p74"/>
          <p:cNvGrpSpPr/>
          <p:nvPr/>
        </p:nvGrpSpPr>
        <p:grpSpPr>
          <a:xfrm>
            <a:off x="1281439" y="1192886"/>
            <a:ext cx="1250387" cy="1263572"/>
            <a:chOff x="1274628" y="1293285"/>
            <a:chExt cx="1069804" cy="1081455"/>
          </a:xfrm>
        </p:grpSpPr>
        <p:grpSp>
          <p:nvGrpSpPr>
            <p:cNvPr id="395" name="Google Shape;395;p74"/>
            <p:cNvGrpSpPr/>
            <p:nvPr/>
          </p:nvGrpSpPr>
          <p:grpSpPr>
            <a:xfrm>
              <a:off x="1274628" y="1293285"/>
              <a:ext cx="1069804" cy="1081455"/>
              <a:chOff x="9887550" y="272050"/>
              <a:chExt cx="608500" cy="668225"/>
            </a:xfrm>
          </p:grpSpPr>
          <p:sp>
            <p:nvSpPr>
              <p:cNvPr id="396" name="Google Shape;396;p74"/>
              <p:cNvSpPr/>
              <p:nvPr/>
            </p:nvSpPr>
            <p:spPr>
              <a:xfrm>
                <a:off x="10400225" y="496525"/>
                <a:ext cx="95825" cy="59975"/>
              </a:xfrm>
              <a:custGeom>
                <a:rect b="b" l="l" r="r" t="t"/>
                <a:pathLst>
                  <a:path extrusionOk="0" h="2399" w="3833">
                    <a:moveTo>
                      <a:pt x="2390" y="1"/>
                    </a:moveTo>
                    <a:cubicBezTo>
                      <a:pt x="2306" y="1"/>
                      <a:pt x="2220" y="7"/>
                      <a:pt x="2134" y="20"/>
                    </a:cubicBezTo>
                    <a:cubicBezTo>
                      <a:pt x="1448" y="123"/>
                      <a:pt x="964" y="514"/>
                      <a:pt x="544" y="1017"/>
                    </a:cubicBezTo>
                    <a:cubicBezTo>
                      <a:pt x="1" y="1668"/>
                      <a:pt x="187" y="2164"/>
                      <a:pt x="1035" y="2332"/>
                    </a:cubicBezTo>
                    <a:cubicBezTo>
                      <a:pt x="1188" y="2362"/>
                      <a:pt x="1344" y="2373"/>
                      <a:pt x="1540" y="2398"/>
                    </a:cubicBezTo>
                    <a:cubicBezTo>
                      <a:pt x="1844" y="2346"/>
                      <a:pt x="2181" y="2289"/>
                      <a:pt x="2519" y="2228"/>
                    </a:cubicBezTo>
                    <a:cubicBezTo>
                      <a:pt x="2627" y="2209"/>
                      <a:pt x="2733" y="2182"/>
                      <a:pt x="2837" y="2145"/>
                    </a:cubicBezTo>
                    <a:cubicBezTo>
                      <a:pt x="3375" y="1948"/>
                      <a:pt x="3832" y="1172"/>
                      <a:pt x="3646" y="779"/>
                    </a:cubicBezTo>
                    <a:cubicBezTo>
                      <a:pt x="3405" y="271"/>
                      <a:pt x="2932" y="1"/>
                      <a:pt x="2390"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 name="Google Shape;397;p74"/>
              <p:cNvSpPr/>
              <p:nvPr/>
            </p:nvSpPr>
            <p:spPr>
              <a:xfrm>
                <a:off x="10129075" y="272050"/>
                <a:ext cx="46850" cy="99025"/>
              </a:xfrm>
              <a:custGeom>
                <a:rect b="b" l="l" r="r" t="t"/>
                <a:pathLst>
                  <a:path extrusionOk="0" h="3961" w="1874">
                    <a:moveTo>
                      <a:pt x="1094" y="1"/>
                    </a:moveTo>
                    <a:cubicBezTo>
                      <a:pt x="922" y="1"/>
                      <a:pt x="585" y="243"/>
                      <a:pt x="474" y="436"/>
                    </a:cubicBezTo>
                    <a:cubicBezTo>
                      <a:pt x="249" y="826"/>
                      <a:pt x="142" y="1285"/>
                      <a:pt x="1" y="1677"/>
                    </a:cubicBezTo>
                    <a:cubicBezTo>
                      <a:pt x="143" y="2326"/>
                      <a:pt x="211" y="2905"/>
                      <a:pt x="412" y="3435"/>
                    </a:cubicBezTo>
                    <a:cubicBezTo>
                      <a:pt x="502" y="3674"/>
                      <a:pt x="843" y="3923"/>
                      <a:pt x="1098" y="3959"/>
                    </a:cubicBezTo>
                    <a:cubicBezTo>
                      <a:pt x="1103" y="3960"/>
                      <a:pt x="1109" y="3961"/>
                      <a:pt x="1115" y="3961"/>
                    </a:cubicBezTo>
                    <a:cubicBezTo>
                      <a:pt x="1288" y="3961"/>
                      <a:pt x="1625" y="3642"/>
                      <a:pt x="1654" y="3440"/>
                    </a:cubicBezTo>
                    <a:cubicBezTo>
                      <a:pt x="1781" y="2537"/>
                      <a:pt x="1873" y="1620"/>
                      <a:pt x="1852" y="712"/>
                    </a:cubicBezTo>
                    <a:cubicBezTo>
                      <a:pt x="1847" y="460"/>
                      <a:pt x="1438" y="132"/>
                      <a:pt x="1143" y="9"/>
                    </a:cubicBezTo>
                    <a:cubicBezTo>
                      <a:pt x="1129" y="3"/>
                      <a:pt x="1112" y="1"/>
                      <a:pt x="1094"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 name="Google Shape;398;p74"/>
              <p:cNvSpPr/>
              <p:nvPr/>
            </p:nvSpPr>
            <p:spPr>
              <a:xfrm>
                <a:off x="10370650" y="733500"/>
                <a:ext cx="72400" cy="73525"/>
              </a:xfrm>
              <a:custGeom>
                <a:rect b="b" l="l" r="r" t="t"/>
                <a:pathLst>
                  <a:path extrusionOk="0" h="2941" w="2896">
                    <a:moveTo>
                      <a:pt x="843" y="1"/>
                    </a:moveTo>
                    <a:cubicBezTo>
                      <a:pt x="410" y="1"/>
                      <a:pt x="1" y="419"/>
                      <a:pt x="2" y="1020"/>
                    </a:cubicBezTo>
                    <a:cubicBezTo>
                      <a:pt x="37" y="1117"/>
                      <a:pt x="59" y="1364"/>
                      <a:pt x="191" y="1515"/>
                    </a:cubicBezTo>
                    <a:cubicBezTo>
                      <a:pt x="562" y="1949"/>
                      <a:pt x="955" y="2372"/>
                      <a:pt x="1387" y="2746"/>
                    </a:cubicBezTo>
                    <a:cubicBezTo>
                      <a:pt x="1528" y="2868"/>
                      <a:pt x="1690" y="2940"/>
                      <a:pt x="1857" y="2940"/>
                    </a:cubicBezTo>
                    <a:cubicBezTo>
                      <a:pt x="2012" y="2940"/>
                      <a:pt x="2171" y="2878"/>
                      <a:pt x="2320" y="2736"/>
                    </a:cubicBezTo>
                    <a:cubicBezTo>
                      <a:pt x="2713" y="2362"/>
                      <a:pt x="2895" y="1894"/>
                      <a:pt x="2645" y="1576"/>
                    </a:cubicBezTo>
                    <a:cubicBezTo>
                      <a:pt x="2235" y="1058"/>
                      <a:pt x="1791" y="538"/>
                      <a:pt x="1265" y="146"/>
                    </a:cubicBezTo>
                    <a:cubicBezTo>
                      <a:pt x="1131" y="46"/>
                      <a:pt x="986" y="1"/>
                      <a:pt x="843"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 name="Google Shape;399;p74"/>
              <p:cNvSpPr/>
              <p:nvPr/>
            </p:nvSpPr>
            <p:spPr>
              <a:xfrm>
                <a:off x="9978625" y="784150"/>
                <a:ext cx="65800" cy="90500"/>
              </a:xfrm>
              <a:custGeom>
                <a:rect b="b" l="l" r="r" t="t"/>
                <a:pathLst>
                  <a:path extrusionOk="0" h="3620" w="2632">
                    <a:moveTo>
                      <a:pt x="2162" y="0"/>
                    </a:moveTo>
                    <a:cubicBezTo>
                      <a:pt x="2041" y="0"/>
                      <a:pt x="1859" y="86"/>
                      <a:pt x="1763" y="173"/>
                    </a:cubicBezTo>
                    <a:cubicBezTo>
                      <a:pt x="977" y="886"/>
                      <a:pt x="558" y="1833"/>
                      <a:pt x="151" y="2785"/>
                    </a:cubicBezTo>
                    <a:cubicBezTo>
                      <a:pt x="1" y="3138"/>
                      <a:pt x="210" y="3340"/>
                      <a:pt x="469" y="3524"/>
                    </a:cubicBezTo>
                    <a:cubicBezTo>
                      <a:pt x="563" y="3591"/>
                      <a:pt x="651" y="3620"/>
                      <a:pt x="734" y="3620"/>
                    </a:cubicBezTo>
                    <a:cubicBezTo>
                      <a:pt x="882" y="3620"/>
                      <a:pt x="1014" y="3529"/>
                      <a:pt x="1133" y="3407"/>
                    </a:cubicBezTo>
                    <a:cubicBezTo>
                      <a:pt x="1308" y="3228"/>
                      <a:pt x="1469" y="3036"/>
                      <a:pt x="1618" y="2835"/>
                    </a:cubicBezTo>
                    <a:cubicBezTo>
                      <a:pt x="2127" y="2150"/>
                      <a:pt x="2525" y="1412"/>
                      <a:pt x="2632" y="425"/>
                    </a:cubicBezTo>
                    <a:cubicBezTo>
                      <a:pt x="2539" y="322"/>
                      <a:pt x="2418" y="106"/>
                      <a:pt x="2234" y="14"/>
                    </a:cubicBezTo>
                    <a:cubicBezTo>
                      <a:pt x="2214" y="5"/>
                      <a:pt x="2190" y="0"/>
                      <a:pt x="2162"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 name="Google Shape;400;p74"/>
              <p:cNvSpPr/>
              <p:nvPr/>
            </p:nvSpPr>
            <p:spPr>
              <a:xfrm>
                <a:off x="10225400" y="854925"/>
                <a:ext cx="49350" cy="85350"/>
              </a:xfrm>
              <a:custGeom>
                <a:rect b="b" l="l" r="r" t="t"/>
                <a:pathLst>
                  <a:path extrusionOk="0" h="3414" w="1974">
                    <a:moveTo>
                      <a:pt x="564" y="1"/>
                    </a:moveTo>
                    <a:cubicBezTo>
                      <a:pt x="549" y="1"/>
                      <a:pt x="536" y="3"/>
                      <a:pt x="526" y="9"/>
                    </a:cubicBezTo>
                    <a:cubicBezTo>
                      <a:pt x="318" y="122"/>
                      <a:pt x="147" y="408"/>
                      <a:pt x="84" y="653"/>
                    </a:cubicBezTo>
                    <a:cubicBezTo>
                      <a:pt x="0" y="978"/>
                      <a:pt x="34" y="1334"/>
                      <a:pt x="19" y="1676"/>
                    </a:cubicBezTo>
                    <a:cubicBezTo>
                      <a:pt x="13" y="2303"/>
                      <a:pt x="84" y="2897"/>
                      <a:pt x="676" y="3281"/>
                    </a:cubicBezTo>
                    <a:cubicBezTo>
                      <a:pt x="808" y="3368"/>
                      <a:pt x="931" y="3414"/>
                      <a:pt x="1049" y="3414"/>
                    </a:cubicBezTo>
                    <a:cubicBezTo>
                      <a:pt x="1192" y="3414"/>
                      <a:pt x="1327" y="3346"/>
                      <a:pt x="1464" y="3201"/>
                    </a:cubicBezTo>
                    <a:cubicBezTo>
                      <a:pt x="1859" y="2783"/>
                      <a:pt x="1973" y="2298"/>
                      <a:pt x="1779" y="1776"/>
                    </a:cubicBezTo>
                    <a:cubicBezTo>
                      <a:pt x="1602" y="1297"/>
                      <a:pt x="1383" y="825"/>
                      <a:pt x="1115" y="390"/>
                    </a:cubicBezTo>
                    <a:cubicBezTo>
                      <a:pt x="1009" y="218"/>
                      <a:pt x="700" y="1"/>
                      <a:pt x="564"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 name="Google Shape;401;p74"/>
              <p:cNvSpPr/>
              <p:nvPr/>
            </p:nvSpPr>
            <p:spPr>
              <a:xfrm>
                <a:off x="9887550" y="546800"/>
                <a:ext cx="77475" cy="37925"/>
              </a:xfrm>
              <a:custGeom>
                <a:rect b="b" l="l" r="r" t="t"/>
                <a:pathLst>
                  <a:path extrusionOk="0" h="1517" w="3099">
                    <a:moveTo>
                      <a:pt x="993" y="0"/>
                    </a:moveTo>
                    <a:cubicBezTo>
                      <a:pt x="893" y="0"/>
                      <a:pt x="794" y="4"/>
                      <a:pt x="696" y="12"/>
                    </a:cubicBezTo>
                    <a:cubicBezTo>
                      <a:pt x="446" y="32"/>
                      <a:pt x="160" y="445"/>
                      <a:pt x="39" y="740"/>
                    </a:cubicBezTo>
                    <a:cubicBezTo>
                      <a:pt x="0" y="836"/>
                      <a:pt x="399" y="1230"/>
                      <a:pt x="651" y="1303"/>
                    </a:cubicBezTo>
                    <a:cubicBezTo>
                      <a:pt x="1140" y="1442"/>
                      <a:pt x="1666" y="1448"/>
                      <a:pt x="2178" y="1510"/>
                    </a:cubicBezTo>
                    <a:cubicBezTo>
                      <a:pt x="2215" y="1514"/>
                      <a:pt x="2250" y="1516"/>
                      <a:pt x="2285" y="1516"/>
                    </a:cubicBezTo>
                    <a:cubicBezTo>
                      <a:pt x="2656" y="1516"/>
                      <a:pt x="2885" y="1287"/>
                      <a:pt x="2985" y="944"/>
                    </a:cubicBezTo>
                    <a:cubicBezTo>
                      <a:pt x="3099" y="547"/>
                      <a:pt x="2791" y="278"/>
                      <a:pt x="2489" y="207"/>
                    </a:cubicBezTo>
                    <a:cubicBezTo>
                      <a:pt x="2003" y="92"/>
                      <a:pt x="1492" y="0"/>
                      <a:pt x="993"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 name="Google Shape;402;p74"/>
              <p:cNvSpPr/>
              <p:nvPr/>
            </p:nvSpPr>
            <p:spPr>
              <a:xfrm>
                <a:off x="9946650" y="371575"/>
                <a:ext cx="56925" cy="56275"/>
              </a:xfrm>
              <a:custGeom>
                <a:rect b="b" l="l" r="r" t="t"/>
                <a:pathLst>
                  <a:path extrusionOk="0" h="2251" w="2277">
                    <a:moveTo>
                      <a:pt x="680" y="1"/>
                    </a:moveTo>
                    <a:cubicBezTo>
                      <a:pt x="422" y="297"/>
                      <a:pt x="178" y="481"/>
                      <a:pt x="74" y="726"/>
                    </a:cubicBezTo>
                    <a:cubicBezTo>
                      <a:pt x="0" y="898"/>
                      <a:pt x="40" y="1226"/>
                      <a:pt x="164" y="1353"/>
                    </a:cubicBezTo>
                    <a:cubicBezTo>
                      <a:pt x="486" y="1683"/>
                      <a:pt x="862" y="1972"/>
                      <a:pt x="1257" y="2212"/>
                    </a:cubicBezTo>
                    <a:cubicBezTo>
                      <a:pt x="1301" y="2239"/>
                      <a:pt x="1363" y="2251"/>
                      <a:pt x="1432" y="2251"/>
                    </a:cubicBezTo>
                    <a:cubicBezTo>
                      <a:pt x="1571" y="2251"/>
                      <a:pt x="1737" y="2203"/>
                      <a:pt x="1825" y="2131"/>
                    </a:cubicBezTo>
                    <a:cubicBezTo>
                      <a:pt x="2264" y="1777"/>
                      <a:pt x="2277" y="1437"/>
                      <a:pt x="1870" y="1028"/>
                    </a:cubicBezTo>
                    <a:cubicBezTo>
                      <a:pt x="1528" y="684"/>
                      <a:pt x="1134" y="389"/>
                      <a:pt x="680"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 name="Google Shape;403;p74"/>
              <p:cNvSpPr/>
              <p:nvPr/>
            </p:nvSpPr>
            <p:spPr>
              <a:xfrm>
                <a:off x="10346825" y="338325"/>
                <a:ext cx="40700" cy="36700"/>
              </a:xfrm>
              <a:custGeom>
                <a:rect b="b" l="l" r="r" t="t"/>
                <a:pathLst>
                  <a:path extrusionOk="0" h="1468" w="1628">
                    <a:moveTo>
                      <a:pt x="1096" y="1"/>
                    </a:moveTo>
                    <a:cubicBezTo>
                      <a:pt x="995" y="1"/>
                      <a:pt x="885" y="30"/>
                      <a:pt x="831" y="81"/>
                    </a:cubicBezTo>
                    <a:cubicBezTo>
                      <a:pt x="582" y="315"/>
                      <a:pt x="362" y="577"/>
                      <a:pt x="173" y="861"/>
                    </a:cubicBezTo>
                    <a:cubicBezTo>
                      <a:pt x="1" y="1121"/>
                      <a:pt x="149" y="1407"/>
                      <a:pt x="440" y="1462"/>
                    </a:cubicBezTo>
                    <a:cubicBezTo>
                      <a:pt x="456" y="1466"/>
                      <a:pt x="474" y="1467"/>
                      <a:pt x="493" y="1467"/>
                    </a:cubicBezTo>
                    <a:cubicBezTo>
                      <a:pt x="875" y="1467"/>
                      <a:pt x="1627" y="817"/>
                      <a:pt x="1613" y="382"/>
                    </a:cubicBezTo>
                    <a:cubicBezTo>
                      <a:pt x="1528" y="295"/>
                      <a:pt x="1413" y="118"/>
                      <a:pt x="1248" y="31"/>
                    </a:cubicBezTo>
                    <a:cubicBezTo>
                      <a:pt x="1209" y="11"/>
                      <a:pt x="1154" y="1"/>
                      <a:pt x="1096"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descr="robot" id="404" name="Google Shape;404;p74"/>
            <p:cNvSpPr/>
            <p:nvPr/>
          </p:nvSpPr>
          <p:spPr>
            <a:xfrm>
              <a:off x="1445395" y="1492148"/>
              <a:ext cx="743700" cy="684300"/>
            </a:xfrm>
            <a:prstGeom prst="ellipse">
              <a:avLst/>
            </a:prstGeom>
            <a:solidFill>
              <a:srgbClr val="7C7B7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robot" id="405" name="Google Shape;405;p74"/>
            <p:cNvPicPr preferRelativeResize="0"/>
            <p:nvPr/>
          </p:nvPicPr>
          <p:blipFill rotWithShape="1">
            <a:blip r:embed="rId3">
              <a:alphaModFix/>
            </a:blip>
            <a:srcRect b="0" l="19712" r="26823" t="0"/>
            <a:stretch/>
          </p:blipFill>
          <p:spPr>
            <a:xfrm>
              <a:off x="1670093" y="1599533"/>
              <a:ext cx="277892" cy="469006"/>
            </a:xfrm>
            <a:prstGeom prst="rect">
              <a:avLst/>
            </a:prstGeom>
            <a:noFill/>
            <a:ln>
              <a:noFill/>
            </a:ln>
          </p:spPr>
        </p:pic>
      </p:grpSp>
      <p:grpSp>
        <p:nvGrpSpPr>
          <p:cNvPr id="406" name="Google Shape;406;p74"/>
          <p:cNvGrpSpPr/>
          <p:nvPr/>
        </p:nvGrpSpPr>
        <p:grpSpPr>
          <a:xfrm>
            <a:off x="6161994" y="1187279"/>
            <a:ext cx="1195508" cy="1235977"/>
            <a:chOff x="5749986" y="1175747"/>
            <a:chExt cx="1126881" cy="1164917"/>
          </a:xfrm>
        </p:grpSpPr>
        <p:grpSp>
          <p:nvGrpSpPr>
            <p:cNvPr id="407" name="Google Shape;407;p74"/>
            <p:cNvGrpSpPr/>
            <p:nvPr/>
          </p:nvGrpSpPr>
          <p:grpSpPr>
            <a:xfrm>
              <a:off x="5749986" y="1175747"/>
              <a:ext cx="1126881" cy="1164917"/>
              <a:chOff x="9887550" y="272050"/>
              <a:chExt cx="608500" cy="668225"/>
            </a:xfrm>
          </p:grpSpPr>
          <p:sp>
            <p:nvSpPr>
              <p:cNvPr id="408" name="Google Shape;408;p74"/>
              <p:cNvSpPr/>
              <p:nvPr/>
            </p:nvSpPr>
            <p:spPr>
              <a:xfrm>
                <a:off x="10400225" y="496525"/>
                <a:ext cx="95825" cy="59975"/>
              </a:xfrm>
              <a:custGeom>
                <a:rect b="b" l="l" r="r" t="t"/>
                <a:pathLst>
                  <a:path extrusionOk="0" h="2399" w="3833">
                    <a:moveTo>
                      <a:pt x="2390" y="1"/>
                    </a:moveTo>
                    <a:cubicBezTo>
                      <a:pt x="2306" y="1"/>
                      <a:pt x="2220" y="7"/>
                      <a:pt x="2134" y="20"/>
                    </a:cubicBezTo>
                    <a:cubicBezTo>
                      <a:pt x="1448" y="123"/>
                      <a:pt x="964" y="514"/>
                      <a:pt x="544" y="1017"/>
                    </a:cubicBezTo>
                    <a:cubicBezTo>
                      <a:pt x="1" y="1668"/>
                      <a:pt x="187" y="2164"/>
                      <a:pt x="1035" y="2332"/>
                    </a:cubicBezTo>
                    <a:cubicBezTo>
                      <a:pt x="1188" y="2362"/>
                      <a:pt x="1344" y="2373"/>
                      <a:pt x="1540" y="2398"/>
                    </a:cubicBezTo>
                    <a:cubicBezTo>
                      <a:pt x="1844" y="2346"/>
                      <a:pt x="2181" y="2289"/>
                      <a:pt x="2519" y="2228"/>
                    </a:cubicBezTo>
                    <a:cubicBezTo>
                      <a:pt x="2627" y="2209"/>
                      <a:pt x="2733" y="2182"/>
                      <a:pt x="2837" y="2145"/>
                    </a:cubicBezTo>
                    <a:cubicBezTo>
                      <a:pt x="3375" y="1948"/>
                      <a:pt x="3832" y="1172"/>
                      <a:pt x="3646" y="779"/>
                    </a:cubicBezTo>
                    <a:cubicBezTo>
                      <a:pt x="3405" y="271"/>
                      <a:pt x="2932" y="1"/>
                      <a:pt x="2390"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 name="Google Shape;409;p74"/>
              <p:cNvSpPr/>
              <p:nvPr/>
            </p:nvSpPr>
            <p:spPr>
              <a:xfrm>
                <a:off x="10129075" y="272050"/>
                <a:ext cx="46850" cy="99025"/>
              </a:xfrm>
              <a:custGeom>
                <a:rect b="b" l="l" r="r" t="t"/>
                <a:pathLst>
                  <a:path extrusionOk="0" h="3961" w="1874">
                    <a:moveTo>
                      <a:pt x="1094" y="1"/>
                    </a:moveTo>
                    <a:cubicBezTo>
                      <a:pt x="922" y="1"/>
                      <a:pt x="585" y="243"/>
                      <a:pt x="474" y="436"/>
                    </a:cubicBezTo>
                    <a:cubicBezTo>
                      <a:pt x="249" y="826"/>
                      <a:pt x="142" y="1285"/>
                      <a:pt x="1" y="1677"/>
                    </a:cubicBezTo>
                    <a:cubicBezTo>
                      <a:pt x="143" y="2326"/>
                      <a:pt x="211" y="2905"/>
                      <a:pt x="412" y="3435"/>
                    </a:cubicBezTo>
                    <a:cubicBezTo>
                      <a:pt x="502" y="3674"/>
                      <a:pt x="843" y="3923"/>
                      <a:pt x="1098" y="3959"/>
                    </a:cubicBezTo>
                    <a:cubicBezTo>
                      <a:pt x="1103" y="3960"/>
                      <a:pt x="1109" y="3961"/>
                      <a:pt x="1115" y="3961"/>
                    </a:cubicBezTo>
                    <a:cubicBezTo>
                      <a:pt x="1288" y="3961"/>
                      <a:pt x="1625" y="3642"/>
                      <a:pt x="1654" y="3440"/>
                    </a:cubicBezTo>
                    <a:cubicBezTo>
                      <a:pt x="1781" y="2537"/>
                      <a:pt x="1873" y="1620"/>
                      <a:pt x="1852" y="712"/>
                    </a:cubicBezTo>
                    <a:cubicBezTo>
                      <a:pt x="1847" y="460"/>
                      <a:pt x="1438" y="132"/>
                      <a:pt x="1143" y="9"/>
                    </a:cubicBezTo>
                    <a:cubicBezTo>
                      <a:pt x="1129" y="3"/>
                      <a:pt x="1112" y="1"/>
                      <a:pt x="1094"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 name="Google Shape;410;p74"/>
              <p:cNvSpPr/>
              <p:nvPr/>
            </p:nvSpPr>
            <p:spPr>
              <a:xfrm>
                <a:off x="10370650" y="733500"/>
                <a:ext cx="72400" cy="73525"/>
              </a:xfrm>
              <a:custGeom>
                <a:rect b="b" l="l" r="r" t="t"/>
                <a:pathLst>
                  <a:path extrusionOk="0" h="2941" w="2896">
                    <a:moveTo>
                      <a:pt x="843" y="1"/>
                    </a:moveTo>
                    <a:cubicBezTo>
                      <a:pt x="410" y="1"/>
                      <a:pt x="1" y="419"/>
                      <a:pt x="2" y="1020"/>
                    </a:cubicBezTo>
                    <a:cubicBezTo>
                      <a:pt x="37" y="1117"/>
                      <a:pt x="59" y="1364"/>
                      <a:pt x="191" y="1515"/>
                    </a:cubicBezTo>
                    <a:cubicBezTo>
                      <a:pt x="562" y="1949"/>
                      <a:pt x="955" y="2372"/>
                      <a:pt x="1387" y="2746"/>
                    </a:cubicBezTo>
                    <a:cubicBezTo>
                      <a:pt x="1528" y="2868"/>
                      <a:pt x="1690" y="2940"/>
                      <a:pt x="1857" y="2940"/>
                    </a:cubicBezTo>
                    <a:cubicBezTo>
                      <a:pt x="2012" y="2940"/>
                      <a:pt x="2171" y="2878"/>
                      <a:pt x="2320" y="2736"/>
                    </a:cubicBezTo>
                    <a:cubicBezTo>
                      <a:pt x="2713" y="2362"/>
                      <a:pt x="2895" y="1894"/>
                      <a:pt x="2645" y="1576"/>
                    </a:cubicBezTo>
                    <a:cubicBezTo>
                      <a:pt x="2235" y="1058"/>
                      <a:pt x="1791" y="538"/>
                      <a:pt x="1265" y="146"/>
                    </a:cubicBezTo>
                    <a:cubicBezTo>
                      <a:pt x="1131" y="46"/>
                      <a:pt x="986" y="1"/>
                      <a:pt x="843"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 name="Google Shape;411;p74"/>
              <p:cNvSpPr/>
              <p:nvPr/>
            </p:nvSpPr>
            <p:spPr>
              <a:xfrm>
                <a:off x="9978625" y="784150"/>
                <a:ext cx="65800" cy="90500"/>
              </a:xfrm>
              <a:custGeom>
                <a:rect b="b" l="l" r="r" t="t"/>
                <a:pathLst>
                  <a:path extrusionOk="0" h="3620" w="2632">
                    <a:moveTo>
                      <a:pt x="2162" y="0"/>
                    </a:moveTo>
                    <a:cubicBezTo>
                      <a:pt x="2041" y="0"/>
                      <a:pt x="1859" y="86"/>
                      <a:pt x="1763" y="173"/>
                    </a:cubicBezTo>
                    <a:cubicBezTo>
                      <a:pt x="977" y="886"/>
                      <a:pt x="558" y="1833"/>
                      <a:pt x="151" y="2785"/>
                    </a:cubicBezTo>
                    <a:cubicBezTo>
                      <a:pt x="1" y="3138"/>
                      <a:pt x="210" y="3340"/>
                      <a:pt x="469" y="3524"/>
                    </a:cubicBezTo>
                    <a:cubicBezTo>
                      <a:pt x="563" y="3591"/>
                      <a:pt x="651" y="3620"/>
                      <a:pt x="734" y="3620"/>
                    </a:cubicBezTo>
                    <a:cubicBezTo>
                      <a:pt x="882" y="3620"/>
                      <a:pt x="1014" y="3529"/>
                      <a:pt x="1133" y="3407"/>
                    </a:cubicBezTo>
                    <a:cubicBezTo>
                      <a:pt x="1308" y="3228"/>
                      <a:pt x="1469" y="3036"/>
                      <a:pt x="1618" y="2835"/>
                    </a:cubicBezTo>
                    <a:cubicBezTo>
                      <a:pt x="2127" y="2150"/>
                      <a:pt x="2525" y="1412"/>
                      <a:pt x="2632" y="425"/>
                    </a:cubicBezTo>
                    <a:cubicBezTo>
                      <a:pt x="2539" y="322"/>
                      <a:pt x="2418" y="106"/>
                      <a:pt x="2234" y="14"/>
                    </a:cubicBezTo>
                    <a:cubicBezTo>
                      <a:pt x="2214" y="5"/>
                      <a:pt x="2190" y="0"/>
                      <a:pt x="2162"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 name="Google Shape;412;p74"/>
              <p:cNvSpPr/>
              <p:nvPr/>
            </p:nvSpPr>
            <p:spPr>
              <a:xfrm>
                <a:off x="10225400" y="854925"/>
                <a:ext cx="49350" cy="85350"/>
              </a:xfrm>
              <a:custGeom>
                <a:rect b="b" l="l" r="r" t="t"/>
                <a:pathLst>
                  <a:path extrusionOk="0" h="3414" w="1974">
                    <a:moveTo>
                      <a:pt x="564" y="1"/>
                    </a:moveTo>
                    <a:cubicBezTo>
                      <a:pt x="549" y="1"/>
                      <a:pt x="536" y="3"/>
                      <a:pt x="526" y="9"/>
                    </a:cubicBezTo>
                    <a:cubicBezTo>
                      <a:pt x="318" y="122"/>
                      <a:pt x="147" y="408"/>
                      <a:pt x="84" y="653"/>
                    </a:cubicBezTo>
                    <a:cubicBezTo>
                      <a:pt x="0" y="978"/>
                      <a:pt x="34" y="1334"/>
                      <a:pt x="19" y="1676"/>
                    </a:cubicBezTo>
                    <a:cubicBezTo>
                      <a:pt x="13" y="2303"/>
                      <a:pt x="84" y="2897"/>
                      <a:pt x="676" y="3281"/>
                    </a:cubicBezTo>
                    <a:cubicBezTo>
                      <a:pt x="808" y="3368"/>
                      <a:pt x="931" y="3414"/>
                      <a:pt x="1049" y="3414"/>
                    </a:cubicBezTo>
                    <a:cubicBezTo>
                      <a:pt x="1192" y="3414"/>
                      <a:pt x="1327" y="3346"/>
                      <a:pt x="1464" y="3201"/>
                    </a:cubicBezTo>
                    <a:cubicBezTo>
                      <a:pt x="1859" y="2783"/>
                      <a:pt x="1973" y="2298"/>
                      <a:pt x="1779" y="1776"/>
                    </a:cubicBezTo>
                    <a:cubicBezTo>
                      <a:pt x="1602" y="1297"/>
                      <a:pt x="1383" y="825"/>
                      <a:pt x="1115" y="390"/>
                    </a:cubicBezTo>
                    <a:cubicBezTo>
                      <a:pt x="1009" y="218"/>
                      <a:pt x="700" y="1"/>
                      <a:pt x="564"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 name="Google Shape;413;p74"/>
              <p:cNvSpPr/>
              <p:nvPr/>
            </p:nvSpPr>
            <p:spPr>
              <a:xfrm>
                <a:off x="9887550" y="546800"/>
                <a:ext cx="77475" cy="37925"/>
              </a:xfrm>
              <a:custGeom>
                <a:rect b="b" l="l" r="r" t="t"/>
                <a:pathLst>
                  <a:path extrusionOk="0" h="1517" w="3099">
                    <a:moveTo>
                      <a:pt x="993" y="0"/>
                    </a:moveTo>
                    <a:cubicBezTo>
                      <a:pt x="893" y="0"/>
                      <a:pt x="794" y="4"/>
                      <a:pt x="696" y="12"/>
                    </a:cubicBezTo>
                    <a:cubicBezTo>
                      <a:pt x="446" y="32"/>
                      <a:pt x="160" y="445"/>
                      <a:pt x="39" y="740"/>
                    </a:cubicBezTo>
                    <a:cubicBezTo>
                      <a:pt x="0" y="836"/>
                      <a:pt x="399" y="1230"/>
                      <a:pt x="651" y="1303"/>
                    </a:cubicBezTo>
                    <a:cubicBezTo>
                      <a:pt x="1140" y="1442"/>
                      <a:pt x="1666" y="1448"/>
                      <a:pt x="2178" y="1510"/>
                    </a:cubicBezTo>
                    <a:cubicBezTo>
                      <a:pt x="2215" y="1514"/>
                      <a:pt x="2250" y="1516"/>
                      <a:pt x="2285" y="1516"/>
                    </a:cubicBezTo>
                    <a:cubicBezTo>
                      <a:pt x="2656" y="1516"/>
                      <a:pt x="2885" y="1287"/>
                      <a:pt x="2985" y="944"/>
                    </a:cubicBezTo>
                    <a:cubicBezTo>
                      <a:pt x="3099" y="547"/>
                      <a:pt x="2791" y="278"/>
                      <a:pt x="2489" y="207"/>
                    </a:cubicBezTo>
                    <a:cubicBezTo>
                      <a:pt x="2003" y="92"/>
                      <a:pt x="1492" y="0"/>
                      <a:pt x="993"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 name="Google Shape;414;p74"/>
              <p:cNvSpPr/>
              <p:nvPr/>
            </p:nvSpPr>
            <p:spPr>
              <a:xfrm>
                <a:off x="9946650" y="371575"/>
                <a:ext cx="56925" cy="56275"/>
              </a:xfrm>
              <a:custGeom>
                <a:rect b="b" l="l" r="r" t="t"/>
                <a:pathLst>
                  <a:path extrusionOk="0" h="2251" w="2277">
                    <a:moveTo>
                      <a:pt x="680" y="1"/>
                    </a:moveTo>
                    <a:cubicBezTo>
                      <a:pt x="422" y="297"/>
                      <a:pt x="178" y="481"/>
                      <a:pt x="74" y="726"/>
                    </a:cubicBezTo>
                    <a:cubicBezTo>
                      <a:pt x="0" y="898"/>
                      <a:pt x="40" y="1226"/>
                      <a:pt x="164" y="1353"/>
                    </a:cubicBezTo>
                    <a:cubicBezTo>
                      <a:pt x="486" y="1683"/>
                      <a:pt x="862" y="1972"/>
                      <a:pt x="1257" y="2212"/>
                    </a:cubicBezTo>
                    <a:cubicBezTo>
                      <a:pt x="1301" y="2239"/>
                      <a:pt x="1363" y="2251"/>
                      <a:pt x="1432" y="2251"/>
                    </a:cubicBezTo>
                    <a:cubicBezTo>
                      <a:pt x="1571" y="2251"/>
                      <a:pt x="1737" y="2203"/>
                      <a:pt x="1825" y="2131"/>
                    </a:cubicBezTo>
                    <a:cubicBezTo>
                      <a:pt x="2264" y="1777"/>
                      <a:pt x="2277" y="1437"/>
                      <a:pt x="1870" y="1028"/>
                    </a:cubicBezTo>
                    <a:cubicBezTo>
                      <a:pt x="1528" y="684"/>
                      <a:pt x="1134" y="389"/>
                      <a:pt x="680"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 name="Google Shape;415;p74"/>
              <p:cNvSpPr/>
              <p:nvPr/>
            </p:nvSpPr>
            <p:spPr>
              <a:xfrm>
                <a:off x="10346825" y="338325"/>
                <a:ext cx="40700" cy="36700"/>
              </a:xfrm>
              <a:custGeom>
                <a:rect b="b" l="l" r="r" t="t"/>
                <a:pathLst>
                  <a:path extrusionOk="0" h="1468" w="1628">
                    <a:moveTo>
                      <a:pt x="1096" y="1"/>
                    </a:moveTo>
                    <a:cubicBezTo>
                      <a:pt x="995" y="1"/>
                      <a:pt x="885" y="30"/>
                      <a:pt x="831" y="81"/>
                    </a:cubicBezTo>
                    <a:cubicBezTo>
                      <a:pt x="582" y="315"/>
                      <a:pt x="362" y="577"/>
                      <a:pt x="173" y="861"/>
                    </a:cubicBezTo>
                    <a:cubicBezTo>
                      <a:pt x="1" y="1121"/>
                      <a:pt x="149" y="1407"/>
                      <a:pt x="440" y="1462"/>
                    </a:cubicBezTo>
                    <a:cubicBezTo>
                      <a:pt x="456" y="1466"/>
                      <a:pt x="474" y="1467"/>
                      <a:pt x="493" y="1467"/>
                    </a:cubicBezTo>
                    <a:cubicBezTo>
                      <a:pt x="875" y="1467"/>
                      <a:pt x="1627" y="817"/>
                      <a:pt x="1613" y="382"/>
                    </a:cubicBezTo>
                    <a:cubicBezTo>
                      <a:pt x="1528" y="295"/>
                      <a:pt x="1413" y="118"/>
                      <a:pt x="1248" y="31"/>
                    </a:cubicBezTo>
                    <a:cubicBezTo>
                      <a:pt x="1209" y="11"/>
                      <a:pt x="1154" y="1"/>
                      <a:pt x="1096"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16" name="Google Shape;416;p74"/>
            <p:cNvGrpSpPr/>
            <p:nvPr/>
          </p:nvGrpSpPr>
          <p:grpSpPr>
            <a:xfrm>
              <a:off x="5913010" y="1392032"/>
              <a:ext cx="800135" cy="753202"/>
              <a:chOff x="3662274" y="407901"/>
              <a:chExt cx="907800" cy="907800"/>
            </a:xfrm>
          </p:grpSpPr>
          <p:sp>
            <p:nvSpPr>
              <p:cNvPr id="417" name="Google Shape;417;p74"/>
              <p:cNvSpPr/>
              <p:nvPr/>
            </p:nvSpPr>
            <p:spPr>
              <a:xfrm>
                <a:off x="3662274" y="407901"/>
                <a:ext cx="907800" cy="907800"/>
              </a:xfrm>
              <a:prstGeom prst="ellipse">
                <a:avLst/>
              </a:prstGeom>
              <a:solidFill>
                <a:srgbClr val="7C7B7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hand holding a heart" id="418" name="Google Shape;418;p74"/>
              <p:cNvPicPr preferRelativeResize="0"/>
              <p:nvPr/>
            </p:nvPicPr>
            <p:blipFill rotWithShape="1">
              <a:blip r:embed="rId4">
                <a:alphaModFix/>
              </a:blip>
              <a:srcRect b="0" l="11473" r="0" t="27346"/>
              <a:stretch/>
            </p:blipFill>
            <p:spPr>
              <a:xfrm>
                <a:off x="3826400" y="642128"/>
                <a:ext cx="579550" cy="446500"/>
              </a:xfrm>
              <a:prstGeom prst="rect">
                <a:avLst/>
              </a:prstGeom>
              <a:noFill/>
              <a:ln>
                <a:noFill/>
              </a:ln>
            </p:spPr>
          </p:pic>
        </p:grpSp>
      </p:grpSp>
      <p:grpSp>
        <p:nvGrpSpPr>
          <p:cNvPr id="419" name="Google Shape;419;p74"/>
          <p:cNvGrpSpPr/>
          <p:nvPr/>
        </p:nvGrpSpPr>
        <p:grpSpPr>
          <a:xfrm>
            <a:off x="3681254" y="1200349"/>
            <a:ext cx="1195588" cy="1209839"/>
            <a:chOff x="3431985" y="1239086"/>
            <a:chExt cx="1025992" cy="1038221"/>
          </a:xfrm>
        </p:grpSpPr>
        <p:grpSp>
          <p:nvGrpSpPr>
            <p:cNvPr id="420" name="Google Shape;420;p74"/>
            <p:cNvGrpSpPr/>
            <p:nvPr/>
          </p:nvGrpSpPr>
          <p:grpSpPr>
            <a:xfrm>
              <a:off x="3431985" y="1239086"/>
              <a:ext cx="1025992" cy="1038221"/>
              <a:chOff x="9887550" y="272050"/>
              <a:chExt cx="608500" cy="668225"/>
            </a:xfrm>
          </p:grpSpPr>
          <p:sp>
            <p:nvSpPr>
              <p:cNvPr id="421" name="Google Shape;421;p74"/>
              <p:cNvSpPr/>
              <p:nvPr/>
            </p:nvSpPr>
            <p:spPr>
              <a:xfrm>
                <a:off x="10400225" y="496525"/>
                <a:ext cx="95825" cy="59975"/>
              </a:xfrm>
              <a:custGeom>
                <a:rect b="b" l="l" r="r" t="t"/>
                <a:pathLst>
                  <a:path extrusionOk="0" h="2399" w="3833">
                    <a:moveTo>
                      <a:pt x="2390" y="1"/>
                    </a:moveTo>
                    <a:cubicBezTo>
                      <a:pt x="2306" y="1"/>
                      <a:pt x="2220" y="7"/>
                      <a:pt x="2134" y="20"/>
                    </a:cubicBezTo>
                    <a:cubicBezTo>
                      <a:pt x="1448" y="123"/>
                      <a:pt x="964" y="514"/>
                      <a:pt x="544" y="1017"/>
                    </a:cubicBezTo>
                    <a:cubicBezTo>
                      <a:pt x="1" y="1668"/>
                      <a:pt x="187" y="2164"/>
                      <a:pt x="1035" y="2332"/>
                    </a:cubicBezTo>
                    <a:cubicBezTo>
                      <a:pt x="1188" y="2362"/>
                      <a:pt x="1344" y="2373"/>
                      <a:pt x="1540" y="2398"/>
                    </a:cubicBezTo>
                    <a:cubicBezTo>
                      <a:pt x="1844" y="2346"/>
                      <a:pt x="2181" y="2289"/>
                      <a:pt x="2519" y="2228"/>
                    </a:cubicBezTo>
                    <a:cubicBezTo>
                      <a:pt x="2627" y="2209"/>
                      <a:pt x="2733" y="2182"/>
                      <a:pt x="2837" y="2145"/>
                    </a:cubicBezTo>
                    <a:cubicBezTo>
                      <a:pt x="3375" y="1948"/>
                      <a:pt x="3832" y="1172"/>
                      <a:pt x="3646" y="779"/>
                    </a:cubicBezTo>
                    <a:cubicBezTo>
                      <a:pt x="3405" y="271"/>
                      <a:pt x="2932" y="1"/>
                      <a:pt x="2390"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 name="Google Shape;422;p74"/>
              <p:cNvSpPr/>
              <p:nvPr/>
            </p:nvSpPr>
            <p:spPr>
              <a:xfrm>
                <a:off x="10129075" y="272050"/>
                <a:ext cx="46850" cy="99025"/>
              </a:xfrm>
              <a:custGeom>
                <a:rect b="b" l="l" r="r" t="t"/>
                <a:pathLst>
                  <a:path extrusionOk="0" h="3961" w="1874">
                    <a:moveTo>
                      <a:pt x="1094" y="1"/>
                    </a:moveTo>
                    <a:cubicBezTo>
                      <a:pt x="922" y="1"/>
                      <a:pt x="585" y="243"/>
                      <a:pt x="474" y="436"/>
                    </a:cubicBezTo>
                    <a:cubicBezTo>
                      <a:pt x="249" y="826"/>
                      <a:pt x="142" y="1285"/>
                      <a:pt x="1" y="1677"/>
                    </a:cubicBezTo>
                    <a:cubicBezTo>
                      <a:pt x="143" y="2326"/>
                      <a:pt x="211" y="2905"/>
                      <a:pt x="412" y="3435"/>
                    </a:cubicBezTo>
                    <a:cubicBezTo>
                      <a:pt x="502" y="3674"/>
                      <a:pt x="843" y="3923"/>
                      <a:pt x="1098" y="3959"/>
                    </a:cubicBezTo>
                    <a:cubicBezTo>
                      <a:pt x="1103" y="3960"/>
                      <a:pt x="1109" y="3961"/>
                      <a:pt x="1115" y="3961"/>
                    </a:cubicBezTo>
                    <a:cubicBezTo>
                      <a:pt x="1288" y="3961"/>
                      <a:pt x="1625" y="3642"/>
                      <a:pt x="1654" y="3440"/>
                    </a:cubicBezTo>
                    <a:cubicBezTo>
                      <a:pt x="1781" y="2537"/>
                      <a:pt x="1873" y="1620"/>
                      <a:pt x="1852" y="712"/>
                    </a:cubicBezTo>
                    <a:cubicBezTo>
                      <a:pt x="1847" y="460"/>
                      <a:pt x="1438" y="132"/>
                      <a:pt x="1143" y="9"/>
                    </a:cubicBezTo>
                    <a:cubicBezTo>
                      <a:pt x="1129" y="3"/>
                      <a:pt x="1112" y="1"/>
                      <a:pt x="1094"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 name="Google Shape;423;p74"/>
              <p:cNvSpPr/>
              <p:nvPr/>
            </p:nvSpPr>
            <p:spPr>
              <a:xfrm>
                <a:off x="10370650" y="733500"/>
                <a:ext cx="72400" cy="73525"/>
              </a:xfrm>
              <a:custGeom>
                <a:rect b="b" l="l" r="r" t="t"/>
                <a:pathLst>
                  <a:path extrusionOk="0" h="2941" w="2896">
                    <a:moveTo>
                      <a:pt x="843" y="1"/>
                    </a:moveTo>
                    <a:cubicBezTo>
                      <a:pt x="410" y="1"/>
                      <a:pt x="1" y="419"/>
                      <a:pt x="2" y="1020"/>
                    </a:cubicBezTo>
                    <a:cubicBezTo>
                      <a:pt x="37" y="1117"/>
                      <a:pt x="59" y="1364"/>
                      <a:pt x="191" y="1515"/>
                    </a:cubicBezTo>
                    <a:cubicBezTo>
                      <a:pt x="562" y="1949"/>
                      <a:pt x="955" y="2372"/>
                      <a:pt x="1387" y="2746"/>
                    </a:cubicBezTo>
                    <a:cubicBezTo>
                      <a:pt x="1528" y="2868"/>
                      <a:pt x="1690" y="2940"/>
                      <a:pt x="1857" y="2940"/>
                    </a:cubicBezTo>
                    <a:cubicBezTo>
                      <a:pt x="2012" y="2940"/>
                      <a:pt x="2171" y="2878"/>
                      <a:pt x="2320" y="2736"/>
                    </a:cubicBezTo>
                    <a:cubicBezTo>
                      <a:pt x="2713" y="2362"/>
                      <a:pt x="2895" y="1894"/>
                      <a:pt x="2645" y="1576"/>
                    </a:cubicBezTo>
                    <a:cubicBezTo>
                      <a:pt x="2235" y="1058"/>
                      <a:pt x="1791" y="538"/>
                      <a:pt x="1265" y="146"/>
                    </a:cubicBezTo>
                    <a:cubicBezTo>
                      <a:pt x="1131" y="46"/>
                      <a:pt x="986" y="1"/>
                      <a:pt x="843"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 name="Google Shape;424;p74"/>
              <p:cNvSpPr/>
              <p:nvPr/>
            </p:nvSpPr>
            <p:spPr>
              <a:xfrm>
                <a:off x="9978625" y="784150"/>
                <a:ext cx="65800" cy="90500"/>
              </a:xfrm>
              <a:custGeom>
                <a:rect b="b" l="l" r="r" t="t"/>
                <a:pathLst>
                  <a:path extrusionOk="0" h="3620" w="2632">
                    <a:moveTo>
                      <a:pt x="2162" y="0"/>
                    </a:moveTo>
                    <a:cubicBezTo>
                      <a:pt x="2041" y="0"/>
                      <a:pt x="1859" y="86"/>
                      <a:pt x="1763" y="173"/>
                    </a:cubicBezTo>
                    <a:cubicBezTo>
                      <a:pt x="977" y="886"/>
                      <a:pt x="558" y="1833"/>
                      <a:pt x="151" y="2785"/>
                    </a:cubicBezTo>
                    <a:cubicBezTo>
                      <a:pt x="1" y="3138"/>
                      <a:pt x="210" y="3340"/>
                      <a:pt x="469" y="3524"/>
                    </a:cubicBezTo>
                    <a:cubicBezTo>
                      <a:pt x="563" y="3591"/>
                      <a:pt x="651" y="3620"/>
                      <a:pt x="734" y="3620"/>
                    </a:cubicBezTo>
                    <a:cubicBezTo>
                      <a:pt x="882" y="3620"/>
                      <a:pt x="1014" y="3529"/>
                      <a:pt x="1133" y="3407"/>
                    </a:cubicBezTo>
                    <a:cubicBezTo>
                      <a:pt x="1308" y="3228"/>
                      <a:pt x="1469" y="3036"/>
                      <a:pt x="1618" y="2835"/>
                    </a:cubicBezTo>
                    <a:cubicBezTo>
                      <a:pt x="2127" y="2150"/>
                      <a:pt x="2525" y="1412"/>
                      <a:pt x="2632" y="425"/>
                    </a:cubicBezTo>
                    <a:cubicBezTo>
                      <a:pt x="2539" y="322"/>
                      <a:pt x="2418" y="106"/>
                      <a:pt x="2234" y="14"/>
                    </a:cubicBezTo>
                    <a:cubicBezTo>
                      <a:pt x="2214" y="5"/>
                      <a:pt x="2190" y="0"/>
                      <a:pt x="2162"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 name="Google Shape;425;p74"/>
              <p:cNvSpPr/>
              <p:nvPr/>
            </p:nvSpPr>
            <p:spPr>
              <a:xfrm>
                <a:off x="10225400" y="854925"/>
                <a:ext cx="49350" cy="85350"/>
              </a:xfrm>
              <a:custGeom>
                <a:rect b="b" l="l" r="r" t="t"/>
                <a:pathLst>
                  <a:path extrusionOk="0" h="3414" w="1974">
                    <a:moveTo>
                      <a:pt x="564" y="1"/>
                    </a:moveTo>
                    <a:cubicBezTo>
                      <a:pt x="549" y="1"/>
                      <a:pt x="536" y="3"/>
                      <a:pt x="526" y="9"/>
                    </a:cubicBezTo>
                    <a:cubicBezTo>
                      <a:pt x="318" y="122"/>
                      <a:pt x="147" y="408"/>
                      <a:pt x="84" y="653"/>
                    </a:cubicBezTo>
                    <a:cubicBezTo>
                      <a:pt x="0" y="978"/>
                      <a:pt x="34" y="1334"/>
                      <a:pt x="19" y="1676"/>
                    </a:cubicBezTo>
                    <a:cubicBezTo>
                      <a:pt x="13" y="2303"/>
                      <a:pt x="84" y="2897"/>
                      <a:pt x="676" y="3281"/>
                    </a:cubicBezTo>
                    <a:cubicBezTo>
                      <a:pt x="808" y="3368"/>
                      <a:pt x="931" y="3414"/>
                      <a:pt x="1049" y="3414"/>
                    </a:cubicBezTo>
                    <a:cubicBezTo>
                      <a:pt x="1192" y="3414"/>
                      <a:pt x="1327" y="3346"/>
                      <a:pt x="1464" y="3201"/>
                    </a:cubicBezTo>
                    <a:cubicBezTo>
                      <a:pt x="1859" y="2783"/>
                      <a:pt x="1973" y="2298"/>
                      <a:pt x="1779" y="1776"/>
                    </a:cubicBezTo>
                    <a:cubicBezTo>
                      <a:pt x="1602" y="1297"/>
                      <a:pt x="1383" y="825"/>
                      <a:pt x="1115" y="390"/>
                    </a:cubicBezTo>
                    <a:cubicBezTo>
                      <a:pt x="1009" y="218"/>
                      <a:pt x="700" y="1"/>
                      <a:pt x="564"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 name="Google Shape;426;p74"/>
              <p:cNvSpPr/>
              <p:nvPr/>
            </p:nvSpPr>
            <p:spPr>
              <a:xfrm>
                <a:off x="9887550" y="546800"/>
                <a:ext cx="77475" cy="37925"/>
              </a:xfrm>
              <a:custGeom>
                <a:rect b="b" l="l" r="r" t="t"/>
                <a:pathLst>
                  <a:path extrusionOk="0" h="1517" w="3099">
                    <a:moveTo>
                      <a:pt x="993" y="0"/>
                    </a:moveTo>
                    <a:cubicBezTo>
                      <a:pt x="893" y="0"/>
                      <a:pt x="794" y="4"/>
                      <a:pt x="696" y="12"/>
                    </a:cubicBezTo>
                    <a:cubicBezTo>
                      <a:pt x="446" y="32"/>
                      <a:pt x="160" y="445"/>
                      <a:pt x="39" y="740"/>
                    </a:cubicBezTo>
                    <a:cubicBezTo>
                      <a:pt x="0" y="836"/>
                      <a:pt x="399" y="1230"/>
                      <a:pt x="651" y="1303"/>
                    </a:cubicBezTo>
                    <a:cubicBezTo>
                      <a:pt x="1140" y="1442"/>
                      <a:pt x="1666" y="1448"/>
                      <a:pt x="2178" y="1510"/>
                    </a:cubicBezTo>
                    <a:cubicBezTo>
                      <a:pt x="2215" y="1514"/>
                      <a:pt x="2250" y="1516"/>
                      <a:pt x="2285" y="1516"/>
                    </a:cubicBezTo>
                    <a:cubicBezTo>
                      <a:pt x="2656" y="1516"/>
                      <a:pt x="2885" y="1287"/>
                      <a:pt x="2985" y="944"/>
                    </a:cubicBezTo>
                    <a:cubicBezTo>
                      <a:pt x="3099" y="547"/>
                      <a:pt x="2791" y="278"/>
                      <a:pt x="2489" y="207"/>
                    </a:cubicBezTo>
                    <a:cubicBezTo>
                      <a:pt x="2003" y="92"/>
                      <a:pt x="1492" y="0"/>
                      <a:pt x="993"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 name="Google Shape;427;p74"/>
              <p:cNvSpPr/>
              <p:nvPr/>
            </p:nvSpPr>
            <p:spPr>
              <a:xfrm>
                <a:off x="9946650" y="371575"/>
                <a:ext cx="56925" cy="56275"/>
              </a:xfrm>
              <a:custGeom>
                <a:rect b="b" l="l" r="r" t="t"/>
                <a:pathLst>
                  <a:path extrusionOk="0" h="2251" w="2277">
                    <a:moveTo>
                      <a:pt x="680" y="1"/>
                    </a:moveTo>
                    <a:cubicBezTo>
                      <a:pt x="422" y="297"/>
                      <a:pt x="178" y="481"/>
                      <a:pt x="74" y="726"/>
                    </a:cubicBezTo>
                    <a:cubicBezTo>
                      <a:pt x="0" y="898"/>
                      <a:pt x="40" y="1226"/>
                      <a:pt x="164" y="1353"/>
                    </a:cubicBezTo>
                    <a:cubicBezTo>
                      <a:pt x="486" y="1683"/>
                      <a:pt x="862" y="1972"/>
                      <a:pt x="1257" y="2212"/>
                    </a:cubicBezTo>
                    <a:cubicBezTo>
                      <a:pt x="1301" y="2239"/>
                      <a:pt x="1363" y="2251"/>
                      <a:pt x="1432" y="2251"/>
                    </a:cubicBezTo>
                    <a:cubicBezTo>
                      <a:pt x="1571" y="2251"/>
                      <a:pt x="1737" y="2203"/>
                      <a:pt x="1825" y="2131"/>
                    </a:cubicBezTo>
                    <a:cubicBezTo>
                      <a:pt x="2264" y="1777"/>
                      <a:pt x="2277" y="1437"/>
                      <a:pt x="1870" y="1028"/>
                    </a:cubicBezTo>
                    <a:cubicBezTo>
                      <a:pt x="1528" y="684"/>
                      <a:pt x="1134" y="389"/>
                      <a:pt x="680"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 name="Google Shape;428;p74"/>
              <p:cNvSpPr/>
              <p:nvPr/>
            </p:nvSpPr>
            <p:spPr>
              <a:xfrm>
                <a:off x="10346825" y="338325"/>
                <a:ext cx="40700" cy="36700"/>
              </a:xfrm>
              <a:custGeom>
                <a:rect b="b" l="l" r="r" t="t"/>
                <a:pathLst>
                  <a:path extrusionOk="0" h="1468" w="1628">
                    <a:moveTo>
                      <a:pt x="1096" y="1"/>
                    </a:moveTo>
                    <a:cubicBezTo>
                      <a:pt x="995" y="1"/>
                      <a:pt x="885" y="30"/>
                      <a:pt x="831" y="81"/>
                    </a:cubicBezTo>
                    <a:cubicBezTo>
                      <a:pt x="582" y="315"/>
                      <a:pt x="362" y="577"/>
                      <a:pt x="173" y="861"/>
                    </a:cubicBezTo>
                    <a:cubicBezTo>
                      <a:pt x="1" y="1121"/>
                      <a:pt x="149" y="1407"/>
                      <a:pt x="440" y="1462"/>
                    </a:cubicBezTo>
                    <a:cubicBezTo>
                      <a:pt x="456" y="1466"/>
                      <a:pt x="474" y="1467"/>
                      <a:pt x="493" y="1467"/>
                    </a:cubicBezTo>
                    <a:cubicBezTo>
                      <a:pt x="875" y="1467"/>
                      <a:pt x="1627" y="817"/>
                      <a:pt x="1613" y="382"/>
                    </a:cubicBezTo>
                    <a:cubicBezTo>
                      <a:pt x="1528" y="295"/>
                      <a:pt x="1413" y="118"/>
                      <a:pt x="1248" y="31"/>
                    </a:cubicBezTo>
                    <a:cubicBezTo>
                      <a:pt x="1209" y="11"/>
                      <a:pt x="1154" y="1"/>
                      <a:pt x="1096"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29" name="Google Shape;429;p74"/>
            <p:cNvGrpSpPr/>
            <p:nvPr/>
          </p:nvGrpSpPr>
          <p:grpSpPr>
            <a:xfrm>
              <a:off x="3574240" y="1416486"/>
              <a:ext cx="741763" cy="683483"/>
              <a:chOff x="5609861" y="216188"/>
              <a:chExt cx="907800" cy="907800"/>
            </a:xfrm>
          </p:grpSpPr>
          <p:sp>
            <p:nvSpPr>
              <p:cNvPr id="430" name="Google Shape;430;p74"/>
              <p:cNvSpPr/>
              <p:nvPr/>
            </p:nvSpPr>
            <p:spPr>
              <a:xfrm>
                <a:off x="5609861" y="216188"/>
                <a:ext cx="907800" cy="907800"/>
              </a:xfrm>
              <a:prstGeom prst="ellipse">
                <a:avLst/>
              </a:prstGeom>
              <a:solidFill>
                <a:srgbClr val="7C7B7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handshake" id="431" name="Google Shape;431;p74"/>
              <p:cNvPicPr preferRelativeResize="0"/>
              <p:nvPr/>
            </p:nvPicPr>
            <p:blipFill>
              <a:blip r:embed="rId5">
                <a:alphaModFix/>
              </a:blip>
              <a:stretch>
                <a:fillRect/>
              </a:stretch>
            </p:blipFill>
            <p:spPr>
              <a:xfrm>
                <a:off x="5773965" y="408721"/>
                <a:ext cx="579575" cy="522754"/>
              </a:xfrm>
              <a:prstGeom prst="rect">
                <a:avLst/>
              </a:prstGeom>
              <a:noFill/>
              <a:ln>
                <a:noFill/>
              </a:ln>
            </p:spPr>
          </p:pic>
        </p:grpSp>
      </p:grpSp>
      <p:sp>
        <p:nvSpPr>
          <p:cNvPr id="432" name="Google Shape;432;p74"/>
          <p:cNvSpPr txBox="1"/>
          <p:nvPr/>
        </p:nvSpPr>
        <p:spPr>
          <a:xfrm>
            <a:off x="1571900" y="3936925"/>
            <a:ext cx="5785500" cy="576000"/>
          </a:xfrm>
          <a:prstGeom prst="rect">
            <a:avLst/>
          </a:prstGeom>
          <a:solidFill>
            <a:srgbClr val="2B636F"/>
          </a:solidFill>
          <a:ln>
            <a:noFill/>
          </a:ln>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ctr">
              <a:spcBef>
                <a:spcPts val="0"/>
              </a:spcBef>
              <a:spcAft>
                <a:spcPts val="0"/>
              </a:spcAft>
              <a:buNone/>
            </a:pPr>
            <a:r>
              <a:rPr lang="en" sz="1600" u="sng">
                <a:solidFill>
                  <a:srgbClr val="FFFFFF"/>
                </a:solidFill>
                <a:latin typeface="Lato"/>
                <a:ea typeface="Lato"/>
                <a:cs typeface="Lato"/>
                <a:sym typeface="Lato"/>
                <a:hlinkClick r:id="rId6">
                  <a:extLst>
                    <a:ext uri="{A12FA001-AC4F-418D-AE19-62706E023703}">
                      <ahyp:hlinkClr val="tx"/>
                    </a:ext>
                  </a:extLst>
                </a:hlinkClick>
              </a:rPr>
              <a:t>Get the infographic: How to Humanize Your Online Class</a:t>
            </a:r>
            <a:endParaRPr sz="1600">
              <a:solidFill>
                <a:srgbClr val="FFFFFF"/>
              </a:solidFill>
              <a:latin typeface="Lato"/>
              <a:ea typeface="Lato"/>
              <a:cs typeface="Lato"/>
              <a:sym typeface="Lato"/>
            </a:endParaRPr>
          </a:p>
        </p:txBody>
      </p:sp>
      <p:sp>
        <p:nvSpPr>
          <p:cNvPr id="433" name="Google Shape;433;p74"/>
          <p:cNvSpPr txBox="1"/>
          <p:nvPr/>
        </p:nvSpPr>
        <p:spPr>
          <a:xfrm>
            <a:off x="6096325" y="4857775"/>
            <a:ext cx="3000000" cy="1407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 sz="1000"/>
              <a:t>Slide by Michelle Pacansky-Brock, CC-BY-NC</a:t>
            </a:r>
            <a:endParaRPr sz="1000"/>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438" name="Shape 438"/>
        <p:cNvGrpSpPr/>
        <p:nvPr/>
      </p:nvGrpSpPr>
      <p:grpSpPr>
        <a:xfrm>
          <a:off x="0" y="0"/>
          <a:ext cx="0" cy="0"/>
          <a:chOff x="0" y="0"/>
          <a:chExt cx="0" cy="0"/>
        </a:xfrm>
      </p:grpSpPr>
      <p:pic>
        <p:nvPicPr>
          <p:cNvPr descr="A brief video clip of an online student describing his experience with a disengaged instructor." id="439" name="Google Shape;439;p75" title="I can see when there's no interaction.">
            <a:hlinkClick r:id="rId3"/>
          </p:cNvPr>
          <p:cNvPicPr preferRelativeResize="0"/>
          <p:nvPr/>
        </p:nvPicPr>
        <p:blipFill>
          <a:blip r:embed="rId4">
            <a:alphaModFix/>
          </a:blip>
          <a:stretch>
            <a:fillRect/>
          </a:stretch>
        </p:blipFill>
        <p:spPr>
          <a:xfrm>
            <a:off x="1650038" y="213700"/>
            <a:ext cx="5843875" cy="4382900"/>
          </a:xfrm>
          <a:prstGeom prst="rect">
            <a:avLst/>
          </a:prstGeom>
          <a:noFill/>
          <a:ln>
            <a:noFill/>
          </a:ln>
        </p:spPr>
      </p:pic>
      <p:sp>
        <p:nvSpPr>
          <p:cNvPr id="440" name="Google Shape;440;p75"/>
          <p:cNvSpPr txBox="1"/>
          <p:nvPr/>
        </p:nvSpPr>
        <p:spPr>
          <a:xfrm>
            <a:off x="-26" y="4672375"/>
            <a:ext cx="9144000" cy="242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900">
                <a:solidFill>
                  <a:srgbClr val="FFFFFF"/>
                </a:solidFill>
                <a:latin typeface="Calibri"/>
                <a:ea typeface="Calibri"/>
                <a:cs typeface="Calibri"/>
                <a:sym typeface="Calibri"/>
              </a:rPr>
              <a:t>Teaching &amp; Learning Innovations at CSU Channel Islands, CC-BY-NC</a:t>
            </a:r>
            <a:endParaRPr sz="900">
              <a:solidFill>
                <a:srgbClr val="FFFFFF"/>
              </a:solidFill>
              <a:latin typeface="Calibri"/>
              <a:ea typeface="Calibri"/>
              <a:cs typeface="Calibri"/>
              <a:sym typeface="Calibri"/>
            </a:endParaRPr>
          </a:p>
        </p:txBody>
      </p:sp>
      <p:sp>
        <p:nvSpPr>
          <p:cNvPr id="441" name="Google Shape;441;p75"/>
          <p:cNvSpPr txBox="1"/>
          <p:nvPr/>
        </p:nvSpPr>
        <p:spPr>
          <a:xfrm>
            <a:off x="125900" y="80875"/>
            <a:ext cx="3453000" cy="395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600">
                <a:solidFill>
                  <a:srgbClr val="FFFFFF"/>
                </a:solidFill>
                <a:latin typeface="Fjalla One"/>
                <a:ea typeface="Fjalla One"/>
                <a:cs typeface="Fjalla One"/>
                <a:sym typeface="Fjalla One"/>
              </a:rPr>
              <a:t>Presence</a:t>
            </a:r>
            <a:endParaRPr sz="2600">
              <a:solidFill>
                <a:srgbClr val="FFFFFF"/>
              </a:solidFill>
              <a:latin typeface="Fjalla One"/>
              <a:ea typeface="Fjalla One"/>
              <a:cs typeface="Fjalla One"/>
              <a:sym typeface="Fjalla One"/>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446" name="Shape 446"/>
        <p:cNvGrpSpPr/>
        <p:nvPr/>
      </p:nvGrpSpPr>
      <p:grpSpPr>
        <a:xfrm>
          <a:off x="0" y="0"/>
          <a:ext cx="0" cy="0"/>
          <a:chOff x="0" y="0"/>
          <a:chExt cx="0" cy="0"/>
        </a:xfrm>
      </p:grpSpPr>
      <p:sp>
        <p:nvSpPr>
          <p:cNvPr id="447" name="Google Shape;447;p76"/>
          <p:cNvSpPr txBox="1"/>
          <p:nvPr/>
        </p:nvSpPr>
        <p:spPr>
          <a:xfrm>
            <a:off x="1781213" y="4748575"/>
            <a:ext cx="5252100" cy="242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FFFFFF"/>
                </a:solidFill>
                <a:latin typeface="Calibri"/>
                <a:ea typeface="Calibri"/>
                <a:cs typeface="Calibri"/>
                <a:sym typeface="Calibri"/>
              </a:rPr>
              <a:t>CVC-OEI/@ONE, CC-BY</a:t>
            </a:r>
            <a:endParaRPr>
              <a:solidFill>
                <a:srgbClr val="FFFFFF"/>
              </a:solidFill>
              <a:latin typeface="Calibri"/>
              <a:ea typeface="Calibri"/>
              <a:cs typeface="Calibri"/>
              <a:sym typeface="Calibri"/>
            </a:endParaRPr>
          </a:p>
        </p:txBody>
      </p:sp>
      <p:pic>
        <p:nvPicPr>
          <p:cNvPr descr="This is an excerpt from an online student panel, held on CCC Digital Learning Day 2019. Fabiola Torres asks, &quot;What do you think is an acceptable late policy for online classes?&quot; Kelly Ann Gleason from Cuesta College reflects on the importance of student accountability and instructor flexibility." id="448" name="Google Shape;448;p76" title="Student Voices: The value of humanizing online">
            <a:hlinkClick r:id="rId3"/>
          </p:cNvPr>
          <p:cNvPicPr preferRelativeResize="0"/>
          <p:nvPr/>
        </p:nvPicPr>
        <p:blipFill>
          <a:blip r:embed="rId4">
            <a:alphaModFix/>
          </a:blip>
          <a:stretch>
            <a:fillRect/>
          </a:stretch>
        </p:blipFill>
        <p:spPr>
          <a:xfrm>
            <a:off x="1450250" y="361825"/>
            <a:ext cx="5921525" cy="4441150"/>
          </a:xfrm>
          <a:prstGeom prst="rect">
            <a:avLst/>
          </a:prstGeom>
          <a:noFill/>
          <a:ln>
            <a:noFill/>
          </a:ln>
        </p:spPr>
      </p:pic>
      <p:sp>
        <p:nvSpPr>
          <p:cNvPr id="449" name="Google Shape;449;p76"/>
          <p:cNvSpPr txBox="1"/>
          <p:nvPr/>
        </p:nvSpPr>
        <p:spPr>
          <a:xfrm>
            <a:off x="2843825" y="4475650"/>
            <a:ext cx="3126900" cy="242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FFFFFF"/>
                </a:solidFill>
                <a:latin typeface="Calibri"/>
                <a:ea typeface="Calibri"/>
                <a:cs typeface="Calibri"/>
                <a:sym typeface="Calibri"/>
              </a:rPr>
              <a:t>start at :50</a:t>
            </a:r>
            <a:endParaRPr>
              <a:solidFill>
                <a:srgbClr val="FFFFFF"/>
              </a:solidFill>
              <a:latin typeface="Calibri"/>
              <a:ea typeface="Calibri"/>
              <a:cs typeface="Calibri"/>
              <a:sym typeface="Calibri"/>
            </a:endParaRPr>
          </a:p>
        </p:txBody>
      </p:sp>
      <p:sp>
        <p:nvSpPr>
          <p:cNvPr id="450" name="Google Shape;450;p76"/>
          <p:cNvSpPr txBox="1"/>
          <p:nvPr/>
        </p:nvSpPr>
        <p:spPr>
          <a:xfrm>
            <a:off x="125900" y="80875"/>
            <a:ext cx="3453000" cy="395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600">
                <a:solidFill>
                  <a:srgbClr val="FFFFFF"/>
                </a:solidFill>
                <a:latin typeface="Fjalla One"/>
                <a:ea typeface="Fjalla One"/>
                <a:cs typeface="Fjalla One"/>
                <a:sym typeface="Fjalla One"/>
              </a:rPr>
              <a:t>Awareness &amp; Empathy</a:t>
            </a:r>
            <a:endParaRPr sz="2600">
              <a:solidFill>
                <a:srgbClr val="FFFFFF"/>
              </a:solidFill>
              <a:latin typeface="Fjalla One"/>
              <a:ea typeface="Fjalla One"/>
              <a:cs typeface="Fjalla One"/>
              <a:sym typeface="Fjalla One"/>
            </a:endParaRPr>
          </a:p>
        </p:txBody>
      </p:sp>
    </p:spTree>
  </p:cSld>
  <p:clrMapOvr>
    <a:masterClrMapping/>
  </p:clrMapOvr>
  <mc:AlternateContent>
    <mc:Choice Requires="p14">
      <p:transition spd="slow" p14:dur="1000">
        <p14:prism dir="l"/>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454" name="Shape 454"/>
        <p:cNvGrpSpPr/>
        <p:nvPr/>
      </p:nvGrpSpPr>
      <p:grpSpPr>
        <a:xfrm>
          <a:off x="0" y="0"/>
          <a:ext cx="0" cy="0"/>
          <a:chOff x="0" y="0"/>
          <a:chExt cx="0" cy="0"/>
        </a:xfrm>
      </p:grpSpPr>
      <p:sp>
        <p:nvSpPr>
          <p:cNvPr id="455" name="Google Shape;455;p77"/>
          <p:cNvSpPr txBox="1"/>
          <p:nvPr>
            <p:ph type="ctrTitle"/>
          </p:nvPr>
        </p:nvSpPr>
        <p:spPr>
          <a:xfrm>
            <a:off x="358551" y="1328550"/>
            <a:ext cx="4456200" cy="20526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3000"/>
              <a:t>What course design features influences online community college student performance most?</a:t>
            </a:r>
            <a:endParaRPr sz="3000"/>
          </a:p>
        </p:txBody>
      </p:sp>
      <p:grpSp>
        <p:nvGrpSpPr>
          <p:cNvPr id="456" name="Google Shape;456;p77"/>
          <p:cNvGrpSpPr/>
          <p:nvPr/>
        </p:nvGrpSpPr>
        <p:grpSpPr>
          <a:xfrm>
            <a:off x="5255100" y="435775"/>
            <a:ext cx="3681900" cy="3681900"/>
            <a:chOff x="5255100" y="435775"/>
            <a:chExt cx="3681900" cy="3681900"/>
          </a:xfrm>
        </p:grpSpPr>
        <p:sp>
          <p:nvSpPr>
            <p:cNvPr descr="&quot;&quot;" id="457" name="Google Shape;457;p77"/>
            <p:cNvSpPr/>
            <p:nvPr/>
          </p:nvSpPr>
          <p:spPr>
            <a:xfrm>
              <a:off x="5255100" y="435775"/>
              <a:ext cx="3681900" cy="3681900"/>
            </a:xfrm>
            <a:prstGeom prst="ellipse">
              <a:avLst/>
            </a:prstGeom>
            <a:gradFill>
              <a:gsLst>
                <a:gs pos="0">
                  <a:srgbClr val="4C1130"/>
                </a:gs>
                <a:gs pos="100000">
                  <a:srgbClr val="C27BA0"/>
                </a:gs>
              </a:gsLst>
              <a:path path="circle">
                <a:fillToRect b="100%" r="100%"/>
              </a:path>
              <a:tileRect l="-100%" t="-100%"/>
            </a:gra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8" name="Google Shape;458;p77"/>
            <p:cNvSpPr txBox="1"/>
            <p:nvPr/>
          </p:nvSpPr>
          <p:spPr>
            <a:xfrm>
              <a:off x="5423750" y="1277725"/>
              <a:ext cx="3297900" cy="13368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None/>
              </a:pPr>
              <a:r>
                <a:rPr b="1" lang="en" sz="2600">
                  <a:solidFill>
                    <a:srgbClr val="FFFFFF"/>
                  </a:solidFill>
                  <a:latin typeface="Lato"/>
                  <a:ea typeface="Lato"/>
                  <a:cs typeface="Lato"/>
                  <a:sym typeface="Lato"/>
                </a:rPr>
                <a:t>Quality instructor-student interactions </a:t>
              </a:r>
              <a:endParaRPr b="1" sz="2100">
                <a:solidFill>
                  <a:srgbClr val="FFFFFF"/>
                </a:solidFill>
                <a:latin typeface="Lato"/>
                <a:ea typeface="Lato"/>
                <a:cs typeface="Lato"/>
                <a:sym typeface="Lato"/>
              </a:endParaRPr>
            </a:p>
          </p:txBody>
        </p:sp>
      </p:grpSp>
      <p:sp>
        <p:nvSpPr>
          <p:cNvPr id="459" name="Google Shape;459;p77"/>
          <p:cNvSpPr txBox="1"/>
          <p:nvPr/>
        </p:nvSpPr>
        <p:spPr>
          <a:xfrm>
            <a:off x="0" y="4646400"/>
            <a:ext cx="6163800" cy="497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100">
                <a:solidFill>
                  <a:schemeClr val="dk1"/>
                </a:solidFill>
              </a:rPr>
              <a:t>Jaggars, S. S. &amp; Xu, D. (2016). How do online course design features influence student performance? </a:t>
            </a:r>
            <a:r>
              <a:rPr i="1" lang="en" sz="1100">
                <a:solidFill>
                  <a:schemeClr val="dk1"/>
                </a:solidFill>
              </a:rPr>
              <a:t>Computers &amp; Education</a:t>
            </a:r>
            <a:r>
              <a:rPr lang="en" sz="1100">
                <a:solidFill>
                  <a:schemeClr val="dk1"/>
                </a:solidFill>
              </a:rPr>
              <a:t>, 95, April 2016, 270-284.</a:t>
            </a:r>
            <a:endParaRPr sz="1100">
              <a:solidFill>
                <a:schemeClr val="dk1"/>
              </a:solidFill>
            </a:endParaRPr>
          </a:p>
        </p:txBody>
      </p:sp>
      <p:sp>
        <p:nvSpPr>
          <p:cNvPr id="460" name="Google Shape;460;p77"/>
          <p:cNvSpPr txBox="1"/>
          <p:nvPr/>
        </p:nvSpPr>
        <p:spPr>
          <a:xfrm>
            <a:off x="4927225" y="4705375"/>
            <a:ext cx="4169100" cy="1407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 sz="1000"/>
              <a:t>Slide by Michelle Pacansky-Brock, CC-BY-NC</a:t>
            </a:r>
            <a:endParaRPr sz="1000"/>
          </a:p>
        </p:txBody>
      </p:sp>
      <p:sp>
        <p:nvSpPr>
          <p:cNvPr id="461" name="Google Shape;461;p77"/>
          <p:cNvSpPr txBox="1"/>
          <p:nvPr/>
        </p:nvSpPr>
        <p:spPr>
          <a:xfrm>
            <a:off x="5536550" y="2740625"/>
            <a:ext cx="3185100" cy="287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2100">
                <a:solidFill>
                  <a:schemeClr val="lt1"/>
                </a:solidFill>
                <a:latin typeface="Lato"/>
                <a:ea typeface="Lato"/>
                <a:cs typeface="Lato"/>
                <a:sym typeface="Lato"/>
              </a:rPr>
              <a:t>(Quality = an instructor who cares)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56"/>
                                        </p:tgtEl>
                                        <p:attrNameLst>
                                          <p:attrName>style.visibility</p:attrName>
                                        </p:attrNameLst>
                                      </p:cBhvr>
                                      <p:to>
                                        <p:strVal val="visible"/>
                                      </p:to>
                                    </p:set>
                                    <p:animEffect filter="fade" transition="in">
                                      <p:cBhvr>
                                        <p:cTn dur="1000"/>
                                        <p:tgtEl>
                                          <p:spTgt spid="456"/>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461"/>
                                        </p:tgtEl>
                                        <p:attrNameLst>
                                          <p:attrName>style.visibility</p:attrName>
                                        </p:attrNameLst>
                                      </p:cBhvr>
                                      <p:to>
                                        <p:strVal val="visible"/>
                                      </p:to>
                                    </p:set>
                                    <p:animEffect filter="fade" transition="in">
                                      <p:cBhvr>
                                        <p:cTn dur="2500"/>
                                        <p:tgtEl>
                                          <p:spTgt spid="46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465" name="Shape 465"/>
        <p:cNvGrpSpPr/>
        <p:nvPr/>
      </p:nvGrpSpPr>
      <p:grpSpPr>
        <a:xfrm>
          <a:off x="0" y="0"/>
          <a:ext cx="0" cy="0"/>
          <a:chOff x="0" y="0"/>
          <a:chExt cx="0" cy="0"/>
        </a:xfrm>
      </p:grpSpPr>
      <p:pic>
        <p:nvPicPr>
          <p:cNvPr descr="A circle with the letter &quot;i&quot; representing &quot;information&quot; for thinking/understanding." id="466" name="Google Shape;466;p78"/>
          <p:cNvPicPr preferRelativeResize="0"/>
          <p:nvPr/>
        </p:nvPicPr>
        <p:blipFill rotWithShape="1">
          <a:blip r:embed="rId3">
            <a:alphaModFix/>
          </a:blip>
          <a:srcRect b="17389" l="0" r="50000" t="0"/>
          <a:stretch/>
        </p:blipFill>
        <p:spPr>
          <a:xfrm>
            <a:off x="0" y="0"/>
            <a:ext cx="4572000" cy="4248901"/>
          </a:xfrm>
          <a:prstGeom prst="rect">
            <a:avLst/>
          </a:prstGeom>
          <a:noFill/>
          <a:ln>
            <a:noFill/>
          </a:ln>
        </p:spPr>
      </p:pic>
      <p:sp>
        <p:nvSpPr>
          <p:cNvPr id="467" name="Google Shape;467;p78"/>
          <p:cNvSpPr txBox="1"/>
          <p:nvPr/>
        </p:nvSpPr>
        <p:spPr>
          <a:xfrm>
            <a:off x="4328100" y="4848625"/>
            <a:ext cx="4815900" cy="1407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 sz="1000"/>
              <a:t>Slide by Michelle Pacansky-Brock, CC-BY-NC</a:t>
            </a:r>
            <a:endParaRPr sz="1000"/>
          </a:p>
        </p:txBody>
      </p:sp>
      <p:pic>
        <p:nvPicPr>
          <p:cNvPr descr="A circle with a heart representing affection or feeling/sensing." id="468" name="Google Shape;468;p78"/>
          <p:cNvPicPr preferRelativeResize="0"/>
          <p:nvPr/>
        </p:nvPicPr>
        <p:blipFill rotWithShape="1">
          <a:blip r:embed="rId3">
            <a:alphaModFix/>
          </a:blip>
          <a:srcRect b="17389" l="52219" r="0" t="0"/>
          <a:stretch/>
        </p:blipFill>
        <p:spPr>
          <a:xfrm>
            <a:off x="4832475" y="22725"/>
            <a:ext cx="4368974" cy="4248901"/>
          </a:xfrm>
          <a:prstGeom prst="rect">
            <a:avLst/>
          </a:prstGeom>
          <a:noFill/>
          <a:ln>
            <a:noFill/>
          </a:ln>
        </p:spPr>
      </p:pic>
      <p:sp>
        <p:nvSpPr>
          <p:cNvPr id="469" name="Google Shape;469;p78"/>
          <p:cNvSpPr txBox="1"/>
          <p:nvPr/>
        </p:nvSpPr>
        <p:spPr>
          <a:xfrm>
            <a:off x="157175" y="4386975"/>
            <a:ext cx="8520600" cy="295500"/>
          </a:xfrm>
          <a:prstGeom prst="rect">
            <a:avLst/>
          </a:prstGeom>
          <a:noFill/>
          <a:ln>
            <a:noFill/>
          </a:ln>
        </p:spPr>
        <p:txBody>
          <a:bodyPr anchorCtr="0" anchor="t" bIns="91425" lIns="91425" spcFirstLastPara="1" rIns="91425" wrap="square" tIns="91425">
            <a:noAutofit/>
          </a:bodyPr>
          <a:lstStyle/>
          <a:p>
            <a:pPr indent="-288925" lvl="0" marL="457200" rtl="0" algn="l">
              <a:lnSpc>
                <a:spcPct val="115000"/>
              </a:lnSpc>
              <a:spcBef>
                <a:spcPts val="0"/>
              </a:spcBef>
              <a:spcAft>
                <a:spcPts val="0"/>
              </a:spcAft>
              <a:buClr>
                <a:schemeClr val="dk1"/>
              </a:buClr>
              <a:buSzPts val="950"/>
              <a:buChar char="●"/>
            </a:pPr>
            <a:r>
              <a:rPr lang="en" sz="950">
                <a:solidFill>
                  <a:schemeClr val="dk1"/>
                </a:solidFill>
              </a:rPr>
              <a:t>Immordino-Yang, M. H. &amp; Damasio, A. (2007). </a:t>
            </a:r>
            <a:r>
              <a:rPr i="1" lang="en" sz="950">
                <a:solidFill>
                  <a:schemeClr val="dk1"/>
                </a:solidFill>
              </a:rPr>
              <a:t>We feel, therefore we learn: The relevance of affective and social neuroscience to education, Mind Brain and Education, 1(</a:t>
            </a:r>
            <a:r>
              <a:rPr lang="en" sz="950">
                <a:solidFill>
                  <a:schemeClr val="dk1"/>
                </a:solidFill>
              </a:rPr>
              <a:t>1), 3-10.</a:t>
            </a:r>
            <a:endParaRPr sz="950">
              <a:solidFill>
                <a:schemeClr val="dk1"/>
              </a:solidFill>
            </a:endParaRPr>
          </a:p>
          <a:p>
            <a:pPr indent="-250825" lvl="0" marL="457200" rtl="0" algn="l">
              <a:lnSpc>
                <a:spcPct val="115000"/>
              </a:lnSpc>
              <a:spcBef>
                <a:spcPts val="0"/>
              </a:spcBef>
              <a:spcAft>
                <a:spcPts val="0"/>
              </a:spcAft>
              <a:buClr>
                <a:schemeClr val="dk1"/>
              </a:buClr>
              <a:buSzPts val="350"/>
              <a:buChar char="●"/>
            </a:pPr>
            <a:r>
              <a:t/>
            </a:r>
            <a:endParaRPr sz="350">
              <a:solidFill>
                <a:schemeClr val="dk1"/>
              </a:solidFill>
            </a:endParaRPr>
          </a:p>
          <a:p>
            <a:pPr indent="-288925" lvl="0" marL="457200" rtl="0" algn="l">
              <a:lnSpc>
                <a:spcPct val="115000"/>
              </a:lnSpc>
              <a:spcBef>
                <a:spcPts val="0"/>
              </a:spcBef>
              <a:spcAft>
                <a:spcPts val="0"/>
              </a:spcAft>
              <a:buClr>
                <a:schemeClr val="dk1"/>
              </a:buClr>
              <a:buSzPts val="950"/>
              <a:buChar char="●"/>
            </a:pPr>
            <a:r>
              <a:rPr lang="en" sz="950">
                <a:solidFill>
                  <a:schemeClr val="dk1"/>
                </a:solidFill>
              </a:rPr>
              <a:t>Rendón, L. (2009) </a:t>
            </a:r>
            <a:r>
              <a:rPr i="1" lang="en" sz="950">
                <a:solidFill>
                  <a:schemeClr val="dk1"/>
                </a:solidFill>
              </a:rPr>
              <a:t>Sentipensante (Sensing/Thinking) Pedagogy</a:t>
            </a:r>
            <a:r>
              <a:rPr lang="en" sz="950">
                <a:solidFill>
                  <a:schemeClr val="dk1"/>
                </a:solidFill>
              </a:rPr>
              <a:t>, Stylus Publishing. </a:t>
            </a:r>
            <a:endParaRPr sz="950">
              <a:solidFill>
                <a:schemeClr val="dk1"/>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68"/>
                                        </p:tgtEl>
                                        <p:attrNameLst>
                                          <p:attrName>style.visibility</p:attrName>
                                        </p:attrNameLst>
                                      </p:cBhvr>
                                      <p:to>
                                        <p:strVal val="visible"/>
                                      </p:to>
                                    </p:set>
                                    <p:animEffect filter="fade" transition="in">
                                      <p:cBhvr>
                                        <p:cTn dur="1000"/>
                                        <p:tgtEl>
                                          <p:spTgt spid="46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473" name="Shape 473"/>
        <p:cNvGrpSpPr/>
        <p:nvPr/>
      </p:nvGrpSpPr>
      <p:grpSpPr>
        <a:xfrm>
          <a:off x="0" y="0"/>
          <a:ext cx="0" cy="0"/>
          <a:chOff x="0" y="0"/>
          <a:chExt cx="0" cy="0"/>
        </a:xfrm>
      </p:grpSpPr>
      <p:sp>
        <p:nvSpPr>
          <p:cNvPr id="474" name="Google Shape;474;p79"/>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t/>
            </a:r>
            <a:endParaRPr/>
          </a:p>
        </p:txBody>
      </p:sp>
      <p:sp>
        <p:nvSpPr>
          <p:cNvPr id="475" name="Google Shape;475;p79"/>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t/>
            </a:r>
            <a:endParaRPr/>
          </a:p>
        </p:txBody>
      </p:sp>
      <p:pic>
        <p:nvPicPr>
          <p:cNvPr descr="The two circles of thinking/knowing and feeling/sensing overlapping. Learning occurs in the intersection of the two circles." id="476" name="Google Shape;476;p79"/>
          <p:cNvPicPr preferRelativeResize="0"/>
          <p:nvPr/>
        </p:nvPicPr>
        <p:blipFill rotWithShape="1">
          <a:blip r:embed="rId3">
            <a:alphaModFix/>
          </a:blip>
          <a:srcRect b="17938" l="0" r="0" t="0"/>
          <a:stretch/>
        </p:blipFill>
        <p:spPr>
          <a:xfrm>
            <a:off x="0" y="0"/>
            <a:ext cx="9144000" cy="4220799"/>
          </a:xfrm>
          <a:prstGeom prst="rect">
            <a:avLst/>
          </a:prstGeom>
          <a:noFill/>
          <a:ln>
            <a:noFill/>
          </a:ln>
        </p:spPr>
      </p:pic>
      <p:sp>
        <p:nvSpPr>
          <p:cNvPr id="477" name="Google Shape;477;p79"/>
          <p:cNvSpPr txBox="1"/>
          <p:nvPr/>
        </p:nvSpPr>
        <p:spPr>
          <a:xfrm>
            <a:off x="4328100" y="4848625"/>
            <a:ext cx="4815900" cy="1407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 sz="1000"/>
              <a:t>Slide by Michelle Pacansky-Brock, CC-BY-NC</a:t>
            </a:r>
            <a:endParaRPr sz="1000"/>
          </a:p>
        </p:txBody>
      </p:sp>
      <p:sp>
        <p:nvSpPr>
          <p:cNvPr id="478" name="Google Shape;478;p79"/>
          <p:cNvSpPr txBox="1"/>
          <p:nvPr/>
        </p:nvSpPr>
        <p:spPr>
          <a:xfrm>
            <a:off x="157175" y="4386975"/>
            <a:ext cx="8520600" cy="295500"/>
          </a:xfrm>
          <a:prstGeom prst="rect">
            <a:avLst/>
          </a:prstGeom>
          <a:noFill/>
          <a:ln>
            <a:noFill/>
          </a:ln>
        </p:spPr>
        <p:txBody>
          <a:bodyPr anchorCtr="0" anchor="t" bIns="91425" lIns="91425" spcFirstLastPara="1" rIns="91425" wrap="square" tIns="91425">
            <a:noAutofit/>
          </a:bodyPr>
          <a:lstStyle/>
          <a:p>
            <a:pPr indent="-288925" lvl="0" marL="457200" rtl="0" algn="l">
              <a:lnSpc>
                <a:spcPct val="115000"/>
              </a:lnSpc>
              <a:spcBef>
                <a:spcPts val="0"/>
              </a:spcBef>
              <a:spcAft>
                <a:spcPts val="0"/>
              </a:spcAft>
              <a:buClr>
                <a:schemeClr val="dk1"/>
              </a:buClr>
              <a:buSzPts val="950"/>
              <a:buChar char="●"/>
            </a:pPr>
            <a:r>
              <a:rPr lang="en" sz="950">
                <a:solidFill>
                  <a:schemeClr val="dk1"/>
                </a:solidFill>
              </a:rPr>
              <a:t>Immordino-Yang, M. H. &amp; Damasio, A. (2007). </a:t>
            </a:r>
            <a:r>
              <a:rPr i="1" lang="en" sz="950">
                <a:solidFill>
                  <a:schemeClr val="dk1"/>
                </a:solidFill>
              </a:rPr>
              <a:t>We feel, therefore we learn: The relevance of affective and social neuroscience to education, Mind Brain and Education, 1(</a:t>
            </a:r>
            <a:r>
              <a:rPr lang="en" sz="950">
                <a:solidFill>
                  <a:schemeClr val="dk1"/>
                </a:solidFill>
              </a:rPr>
              <a:t>1), 3-10.</a:t>
            </a:r>
            <a:endParaRPr sz="950">
              <a:solidFill>
                <a:schemeClr val="dk1"/>
              </a:solidFill>
            </a:endParaRPr>
          </a:p>
          <a:p>
            <a:pPr indent="-250825" lvl="0" marL="457200" rtl="0" algn="l">
              <a:lnSpc>
                <a:spcPct val="115000"/>
              </a:lnSpc>
              <a:spcBef>
                <a:spcPts val="0"/>
              </a:spcBef>
              <a:spcAft>
                <a:spcPts val="0"/>
              </a:spcAft>
              <a:buClr>
                <a:schemeClr val="dk1"/>
              </a:buClr>
              <a:buSzPts val="350"/>
              <a:buChar char="●"/>
            </a:pPr>
            <a:r>
              <a:t/>
            </a:r>
            <a:endParaRPr sz="350">
              <a:solidFill>
                <a:schemeClr val="dk1"/>
              </a:solidFill>
            </a:endParaRPr>
          </a:p>
          <a:p>
            <a:pPr indent="-288925" lvl="0" marL="457200" rtl="0" algn="l">
              <a:lnSpc>
                <a:spcPct val="115000"/>
              </a:lnSpc>
              <a:spcBef>
                <a:spcPts val="0"/>
              </a:spcBef>
              <a:spcAft>
                <a:spcPts val="0"/>
              </a:spcAft>
              <a:buClr>
                <a:schemeClr val="dk1"/>
              </a:buClr>
              <a:buSzPts val="950"/>
              <a:buChar char="●"/>
            </a:pPr>
            <a:r>
              <a:rPr lang="en" sz="950">
                <a:solidFill>
                  <a:schemeClr val="dk1"/>
                </a:solidFill>
              </a:rPr>
              <a:t>Rendón, L. (2009) </a:t>
            </a:r>
            <a:r>
              <a:rPr i="1" lang="en" sz="950">
                <a:solidFill>
                  <a:schemeClr val="dk1"/>
                </a:solidFill>
              </a:rPr>
              <a:t>Sentipensante (Sensing/Thinking) Pedagogy</a:t>
            </a:r>
            <a:r>
              <a:rPr lang="en" sz="950">
                <a:solidFill>
                  <a:schemeClr val="dk1"/>
                </a:solidFill>
              </a:rPr>
              <a:t>, Stylus Publishing. </a:t>
            </a:r>
            <a:endParaRPr sz="950">
              <a:solidFill>
                <a:schemeClr val="dk1"/>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482" name="Shape 482"/>
        <p:cNvGrpSpPr/>
        <p:nvPr/>
      </p:nvGrpSpPr>
      <p:grpSpPr>
        <a:xfrm>
          <a:off x="0" y="0"/>
          <a:ext cx="0" cy="0"/>
          <a:chOff x="0" y="0"/>
          <a:chExt cx="0" cy="0"/>
        </a:xfrm>
      </p:grpSpPr>
      <p:sp>
        <p:nvSpPr>
          <p:cNvPr id="483" name="Google Shape;483;p80"/>
          <p:cNvSpPr txBox="1"/>
          <p:nvPr/>
        </p:nvSpPr>
        <p:spPr>
          <a:xfrm>
            <a:off x="4328100" y="4848625"/>
            <a:ext cx="4815900" cy="1407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 sz="1000"/>
              <a:t>Slide by Michelle Pacansky-Brock, CC-BY-NC</a:t>
            </a:r>
            <a:endParaRPr sz="1000"/>
          </a:p>
        </p:txBody>
      </p:sp>
      <p:sp>
        <p:nvSpPr>
          <p:cNvPr id="484" name="Google Shape;484;p80"/>
          <p:cNvSpPr txBox="1"/>
          <p:nvPr/>
        </p:nvSpPr>
        <p:spPr>
          <a:xfrm>
            <a:off x="57450" y="4806000"/>
            <a:ext cx="6243600" cy="295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950">
                <a:solidFill>
                  <a:schemeClr val="dk1"/>
                </a:solidFill>
              </a:rPr>
              <a:t>Rendón, L. (2009) </a:t>
            </a:r>
            <a:r>
              <a:rPr i="1" lang="en" sz="950">
                <a:solidFill>
                  <a:schemeClr val="dk1"/>
                </a:solidFill>
              </a:rPr>
              <a:t>Sentipensante (Sensing/Thinking) Pedagogy</a:t>
            </a:r>
            <a:r>
              <a:rPr lang="en" sz="950">
                <a:solidFill>
                  <a:schemeClr val="dk1"/>
                </a:solidFill>
              </a:rPr>
              <a:t>, Stylus Publishing. </a:t>
            </a:r>
            <a:endParaRPr sz="950">
              <a:solidFill>
                <a:schemeClr val="dk1"/>
              </a:solidFill>
            </a:endParaRPr>
          </a:p>
        </p:txBody>
      </p:sp>
      <p:sp>
        <p:nvSpPr>
          <p:cNvPr id="485" name="Google Shape;485;p80"/>
          <p:cNvSpPr txBox="1"/>
          <p:nvPr/>
        </p:nvSpPr>
        <p:spPr>
          <a:xfrm>
            <a:off x="270700" y="327700"/>
            <a:ext cx="4687500" cy="3790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600">
                <a:solidFill>
                  <a:schemeClr val="dk1"/>
                </a:solidFill>
                <a:latin typeface="Roboto"/>
                <a:ea typeface="Roboto"/>
                <a:cs typeface="Roboto"/>
                <a:sym typeface="Roboto"/>
              </a:rPr>
              <a:t>“</a:t>
            </a:r>
            <a:endParaRPr sz="1600">
              <a:solidFill>
                <a:schemeClr val="dk1"/>
              </a:solidFill>
              <a:latin typeface="Roboto"/>
              <a:ea typeface="Roboto"/>
              <a:cs typeface="Roboto"/>
              <a:sym typeface="Roboto"/>
            </a:endParaRPr>
          </a:p>
          <a:p>
            <a:pPr indent="0" lvl="0" marL="0" rtl="0" algn="l">
              <a:lnSpc>
                <a:spcPct val="115000"/>
              </a:lnSpc>
              <a:spcBef>
                <a:spcPts val="0"/>
              </a:spcBef>
              <a:spcAft>
                <a:spcPts val="0"/>
              </a:spcAft>
              <a:buNone/>
            </a:pPr>
            <a:r>
              <a:rPr lang="en" sz="1800">
                <a:solidFill>
                  <a:srgbClr val="FFFFFF"/>
                </a:solidFill>
                <a:latin typeface="Roboto"/>
                <a:ea typeface="Roboto"/>
                <a:cs typeface="Roboto"/>
                <a:sym typeface="Roboto"/>
              </a:rPr>
              <a:t>“... </a:t>
            </a:r>
            <a:r>
              <a:rPr lang="en" sz="2200">
                <a:solidFill>
                  <a:srgbClr val="FFFFFF"/>
                </a:solidFill>
                <a:latin typeface="Roboto"/>
                <a:ea typeface="Roboto"/>
                <a:cs typeface="Roboto"/>
                <a:sym typeface="Roboto"/>
              </a:rPr>
              <a:t>emo</a:t>
            </a:r>
            <a:r>
              <a:rPr lang="en" sz="2000">
                <a:solidFill>
                  <a:srgbClr val="FFFFFF"/>
                </a:solidFill>
                <a:latin typeface="Roboto"/>
                <a:ea typeface="Roboto"/>
                <a:cs typeface="Roboto"/>
                <a:sym typeface="Roboto"/>
              </a:rPr>
              <a:t>tions are not just messy toddlers in a china shop, running around breaking and obscuring delicate cognitive glassware. Instead, they are more like the shelves underlying the glassware; without them cognition has less support.”</a:t>
            </a:r>
            <a:endParaRPr sz="2000">
              <a:solidFill>
                <a:srgbClr val="FFFFFF"/>
              </a:solidFill>
              <a:latin typeface="Roboto"/>
              <a:ea typeface="Roboto"/>
              <a:cs typeface="Roboto"/>
              <a:sym typeface="Roboto"/>
            </a:endParaRPr>
          </a:p>
          <a:p>
            <a:pPr indent="0" lvl="0" marL="0" rtl="0" algn="l">
              <a:lnSpc>
                <a:spcPct val="115000"/>
              </a:lnSpc>
              <a:spcBef>
                <a:spcPts val="0"/>
              </a:spcBef>
              <a:spcAft>
                <a:spcPts val="0"/>
              </a:spcAft>
              <a:buNone/>
            </a:pPr>
            <a:r>
              <a:t/>
            </a:r>
            <a:endParaRPr sz="2000">
              <a:solidFill>
                <a:srgbClr val="FFFFFF"/>
              </a:solidFill>
              <a:latin typeface="Roboto"/>
              <a:ea typeface="Roboto"/>
              <a:cs typeface="Roboto"/>
              <a:sym typeface="Roboto"/>
            </a:endParaRPr>
          </a:p>
          <a:p>
            <a:pPr indent="0" lvl="0" marL="457200" rtl="0" algn="r">
              <a:lnSpc>
                <a:spcPct val="115000"/>
              </a:lnSpc>
              <a:spcBef>
                <a:spcPts val="0"/>
              </a:spcBef>
              <a:spcAft>
                <a:spcPts val="0"/>
              </a:spcAft>
              <a:buNone/>
            </a:pPr>
            <a:r>
              <a:rPr lang="en">
                <a:solidFill>
                  <a:srgbClr val="FFFFFF"/>
                </a:solidFill>
                <a:latin typeface="Roboto"/>
                <a:ea typeface="Roboto"/>
                <a:cs typeface="Roboto"/>
                <a:sym typeface="Roboto"/>
              </a:rPr>
              <a:t>Mary Helen Immordino-Yang &amp; Antonio Demasio</a:t>
            </a:r>
            <a:endParaRPr>
              <a:solidFill>
                <a:srgbClr val="FFFFFF"/>
              </a:solidFill>
              <a:latin typeface="Roboto"/>
              <a:ea typeface="Roboto"/>
              <a:cs typeface="Roboto"/>
              <a:sym typeface="Roboto"/>
            </a:endParaRPr>
          </a:p>
          <a:p>
            <a:pPr indent="0" lvl="0" marL="0" rtl="0" algn="r">
              <a:lnSpc>
                <a:spcPct val="115000"/>
              </a:lnSpc>
              <a:spcBef>
                <a:spcPts val="0"/>
              </a:spcBef>
              <a:spcAft>
                <a:spcPts val="0"/>
              </a:spcAft>
              <a:buNone/>
            </a:pPr>
            <a:r>
              <a:rPr lang="en" u="sng">
                <a:solidFill>
                  <a:srgbClr val="FFFFFF"/>
                </a:solidFill>
                <a:latin typeface="Roboto"/>
                <a:ea typeface="Roboto"/>
                <a:cs typeface="Roboto"/>
                <a:sym typeface="Roboto"/>
                <a:hlinkClick r:id="rId3">
                  <a:extLst>
                    <a:ext uri="{A12FA001-AC4F-418D-AE19-62706E023703}">
                      <ahyp:hlinkClr val="tx"/>
                    </a:ext>
                  </a:extLst>
                </a:hlinkClick>
              </a:rPr>
              <a:t>We Feel, Therefore We Learn: The Relevance of Affective Social Neuroscience to Education</a:t>
            </a:r>
            <a:endParaRPr>
              <a:solidFill>
                <a:srgbClr val="FFFFFF"/>
              </a:solidFill>
              <a:latin typeface="Roboto"/>
              <a:ea typeface="Roboto"/>
              <a:cs typeface="Roboto"/>
              <a:sym typeface="Roboto"/>
            </a:endParaRPr>
          </a:p>
        </p:txBody>
      </p:sp>
      <p:pic>
        <p:nvPicPr>
          <p:cNvPr descr="a young woman holding a neon heart" id="486" name="Google Shape;486;p80"/>
          <p:cNvPicPr preferRelativeResize="0"/>
          <p:nvPr/>
        </p:nvPicPr>
        <p:blipFill rotWithShape="1">
          <a:blip r:embed="rId4">
            <a:alphaModFix/>
          </a:blip>
          <a:srcRect b="0" l="44325" r="6544" t="0"/>
          <a:stretch/>
        </p:blipFill>
        <p:spPr>
          <a:xfrm>
            <a:off x="5496600" y="97200"/>
            <a:ext cx="3647402" cy="4949098"/>
          </a:xfrm>
          <a:prstGeom prst="rect">
            <a:avLst/>
          </a:prstGeom>
          <a:noFill/>
          <a:ln>
            <a:noFill/>
          </a:ln>
        </p:spPr>
      </p:pic>
      <p:sp>
        <p:nvSpPr>
          <p:cNvPr id="487" name="Google Shape;487;p80"/>
          <p:cNvSpPr txBox="1"/>
          <p:nvPr/>
        </p:nvSpPr>
        <p:spPr>
          <a:xfrm>
            <a:off x="4328100" y="4848625"/>
            <a:ext cx="4815900" cy="1407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 sz="1000">
                <a:solidFill>
                  <a:srgbClr val="FFFFFF"/>
                </a:solidFill>
              </a:rPr>
              <a:t>Slide by Michelle Pacansky-Brock, CC-BY-NC</a:t>
            </a:r>
            <a:endParaRPr sz="1000">
              <a:solidFill>
                <a:srgbClr val="FFFFFF"/>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85"/>
                                        </p:tgtEl>
                                        <p:attrNameLst>
                                          <p:attrName>style.visibility</p:attrName>
                                        </p:attrNameLst>
                                      </p:cBhvr>
                                      <p:to>
                                        <p:strVal val="visible"/>
                                      </p:to>
                                    </p:set>
                                    <p:animEffect filter="fade" transition="in">
                                      <p:cBhvr>
                                        <p:cTn dur="1000"/>
                                        <p:tgtEl>
                                          <p:spTgt spid="48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 name="Shape 270"/>
        <p:cNvGrpSpPr/>
        <p:nvPr/>
      </p:nvGrpSpPr>
      <p:grpSpPr>
        <a:xfrm>
          <a:off x="0" y="0"/>
          <a:ext cx="0" cy="0"/>
          <a:chOff x="0" y="0"/>
          <a:chExt cx="0" cy="0"/>
        </a:xfrm>
      </p:grpSpPr>
      <p:sp>
        <p:nvSpPr>
          <p:cNvPr id="271" name="Google Shape;271;p63"/>
          <p:cNvSpPr txBox="1"/>
          <p:nvPr>
            <p:ph type="ctrTitle"/>
          </p:nvPr>
        </p:nvSpPr>
        <p:spPr>
          <a:xfrm>
            <a:off x="388750" y="0"/>
            <a:ext cx="8755200" cy="895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t/>
            </a:r>
            <a:endParaRPr b="1" sz="3600">
              <a:solidFill>
                <a:srgbClr val="265C8C"/>
              </a:solidFill>
              <a:latin typeface="Fjalla One"/>
              <a:ea typeface="Fjalla One"/>
              <a:cs typeface="Fjalla One"/>
              <a:sym typeface="Fjalla One"/>
            </a:endParaRPr>
          </a:p>
          <a:p>
            <a:pPr indent="0" lvl="0" marL="0" rtl="0" algn="ctr">
              <a:spcBef>
                <a:spcPts val="0"/>
              </a:spcBef>
              <a:spcAft>
                <a:spcPts val="0"/>
              </a:spcAft>
              <a:buNone/>
            </a:pPr>
            <a:r>
              <a:t/>
            </a:r>
            <a:endParaRPr b="1" sz="3600">
              <a:solidFill>
                <a:srgbClr val="265C8C"/>
              </a:solidFill>
              <a:latin typeface="Fjalla One"/>
              <a:ea typeface="Fjalla One"/>
              <a:cs typeface="Fjalla One"/>
              <a:sym typeface="Fjalla One"/>
            </a:endParaRPr>
          </a:p>
          <a:p>
            <a:pPr indent="0" lvl="0" marL="0" rtl="0" algn="l">
              <a:spcBef>
                <a:spcPts val="0"/>
              </a:spcBef>
              <a:spcAft>
                <a:spcPts val="0"/>
              </a:spcAft>
              <a:buNone/>
            </a:pPr>
            <a:r>
              <a:rPr b="1" lang="en" sz="3600">
                <a:solidFill>
                  <a:srgbClr val="0097A7"/>
                </a:solidFill>
                <a:latin typeface="Fjalla One"/>
                <a:ea typeface="Fjalla One"/>
                <a:cs typeface="Fjalla One"/>
                <a:sym typeface="Fjalla One"/>
              </a:rPr>
              <a:t>Goals</a:t>
            </a:r>
            <a:endParaRPr b="1" sz="3600">
              <a:solidFill>
                <a:srgbClr val="0097A7"/>
              </a:solidFill>
              <a:latin typeface="Fjalla One"/>
              <a:ea typeface="Fjalla One"/>
              <a:cs typeface="Fjalla One"/>
              <a:sym typeface="Fjalla One"/>
            </a:endParaRPr>
          </a:p>
          <a:p>
            <a:pPr indent="0" lvl="0" marL="0" rtl="0" algn="ctr">
              <a:spcBef>
                <a:spcPts val="0"/>
              </a:spcBef>
              <a:spcAft>
                <a:spcPts val="0"/>
              </a:spcAft>
              <a:buNone/>
            </a:pPr>
            <a:r>
              <a:t/>
            </a:r>
            <a:endParaRPr/>
          </a:p>
        </p:txBody>
      </p:sp>
      <p:sp>
        <p:nvSpPr>
          <p:cNvPr id="272" name="Google Shape;272;p63"/>
          <p:cNvSpPr txBox="1"/>
          <p:nvPr>
            <p:ph idx="1" type="subTitle"/>
          </p:nvPr>
        </p:nvSpPr>
        <p:spPr>
          <a:xfrm>
            <a:off x="768900" y="2030850"/>
            <a:ext cx="1716600" cy="2523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100">
                <a:solidFill>
                  <a:srgbClr val="000000"/>
                </a:solidFill>
                <a:latin typeface="Lato"/>
                <a:ea typeface="Lato"/>
                <a:cs typeface="Lato"/>
                <a:sym typeface="Lato"/>
              </a:rPr>
              <a:t>Define the problem that Humanizing seeks to improve.</a:t>
            </a:r>
            <a:endParaRPr sz="2100">
              <a:solidFill>
                <a:srgbClr val="000000"/>
              </a:solidFill>
              <a:latin typeface="Lato"/>
              <a:ea typeface="Lato"/>
              <a:cs typeface="Lato"/>
              <a:sym typeface="Lato"/>
            </a:endParaRPr>
          </a:p>
        </p:txBody>
      </p:sp>
      <p:sp>
        <p:nvSpPr>
          <p:cNvPr id="273" name="Google Shape;273;p63"/>
          <p:cNvSpPr/>
          <p:nvPr/>
        </p:nvSpPr>
        <p:spPr>
          <a:xfrm>
            <a:off x="1230900" y="1238250"/>
            <a:ext cx="792600" cy="792600"/>
          </a:xfrm>
          <a:prstGeom prst="ellipse">
            <a:avLst/>
          </a:prstGeom>
          <a:solidFill>
            <a:srgbClr val="0097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p63"/>
          <p:cNvSpPr txBox="1"/>
          <p:nvPr/>
        </p:nvSpPr>
        <p:spPr>
          <a:xfrm>
            <a:off x="1433725" y="1314450"/>
            <a:ext cx="388800" cy="69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2900">
                <a:solidFill>
                  <a:srgbClr val="FFFFFF"/>
                </a:solidFill>
                <a:latin typeface="Fjalla One"/>
                <a:ea typeface="Fjalla One"/>
                <a:cs typeface="Fjalla One"/>
                <a:sym typeface="Fjalla One"/>
              </a:rPr>
              <a:t>1</a:t>
            </a:r>
            <a:endParaRPr b="1" sz="2900">
              <a:solidFill>
                <a:srgbClr val="FFFFFF"/>
              </a:solidFill>
              <a:latin typeface="Fjalla One"/>
              <a:ea typeface="Fjalla One"/>
              <a:cs typeface="Fjalla One"/>
              <a:sym typeface="Fjalla One"/>
            </a:endParaRPr>
          </a:p>
        </p:txBody>
      </p:sp>
      <p:sp>
        <p:nvSpPr>
          <p:cNvPr id="275" name="Google Shape;275;p63"/>
          <p:cNvSpPr txBox="1"/>
          <p:nvPr>
            <p:ph idx="1" type="subTitle"/>
          </p:nvPr>
        </p:nvSpPr>
        <p:spPr>
          <a:xfrm>
            <a:off x="2974200" y="2107050"/>
            <a:ext cx="2501700" cy="1780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2200">
                <a:solidFill>
                  <a:schemeClr val="dk1"/>
                </a:solidFill>
                <a:latin typeface="Lato"/>
                <a:ea typeface="Lato"/>
                <a:cs typeface="Lato"/>
                <a:sym typeface="Lato"/>
              </a:rPr>
              <a:t>Examine the principles and research that guides Humanizing.</a:t>
            </a:r>
            <a:endParaRPr sz="2200">
              <a:solidFill>
                <a:srgbClr val="000000"/>
              </a:solidFill>
              <a:latin typeface="Lato"/>
              <a:ea typeface="Lato"/>
              <a:cs typeface="Lato"/>
              <a:sym typeface="Lato"/>
            </a:endParaRPr>
          </a:p>
        </p:txBody>
      </p:sp>
      <p:sp>
        <p:nvSpPr>
          <p:cNvPr id="276" name="Google Shape;276;p63"/>
          <p:cNvSpPr/>
          <p:nvPr/>
        </p:nvSpPr>
        <p:spPr>
          <a:xfrm>
            <a:off x="3863813" y="1238250"/>
            <a:ext cx="792600" cy="792600"/>
          </a:xfrm>
          <a:prstGeom prst="ellipse">
            <a:avLst/>
          </a:prstGeom>
          <a:solidFill>
            <a:srgbClr val="0097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p63"/>
          <p:cNvSpPr txBox="1"/>
          <p:nvPr/>
        </p:nvSpPr>
        <p:spPr>
          <a:xfrm>
            <a:off x="4066638" y="1314450"/>
            <a:ext cx="388800" cy="69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2900">
                <a:solidFill>
                  <a:srgbClr val="FFFFFF"/>
                </a:solidFill>
                <a:latin typeface="Fjalla One"/>
                <a:ea typeface="Fjalla One"/>
                <a:cs typeface="Fjalla One"/>
                <a:sym typeface="Fjalla One"/>
              </a:rPr>
              <a:t>2</a:t>
            </a:r>
            <a:endParaRPr b="1" sz="2900">
              <a:solidFill>
                <a:srgbClr val="FFFFFF"/>
              </a:solidFill>
              <a:latin typeface="Fjalla One"/>
              <a:ea typeface="Fjalla One"/>
              <a:cs typeface="Fjalla One"/>
              <a:sym typeface="Fjalla One"/>
            </a:endParaRPr>
          </a:p>
        </p:txBody>
      </p:sp>
      <p:sp>
        <p:nvSpPr>
          <p:cNvPr id="278" name="Google Shape;278;p63"/>
          <p:cNvSpPr/>
          <p:nvPr/>
        </p:nvSpPr>
        <p:spPr>
          <a:xfrm>
            <a:off x="6537600" y="1214850"/>
            <a:ext cx="792600" cy="792600"/>
          </a:xfrm>
          <a:prstGeom prst="ellipse">
            <a:avLst/>
          </a:prstGeom>
          <a:solidFill>
            <a:srgbClr val="0097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p63"/>
          <p:cNvSpPr txBox="1"/>
          <p:nvPr/>
        </p:nvSpPr>
        <p:spPr>
          <a:xfrm>
            <a:off x="6740425" y="1291050"/>
            <a:ext cx="388800" cy="69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2900">
                <a:solidFill>
                  <a:srgbClr val="FFFFFF"/>
                </a:solidFill>
                <a:latin typeface="Fjalla One"/>
                <a:ea typeface="Fjalla One"/>
                <a:cs typeface="Fjalla One"/>
                <a:sym typeface="Fjalla One"/>
              </a:rPr>
              <a:t>3</a:t>
            </a:r>
            <a:endParaRPr b="1" sz="2900">
              <a:solidFill>
                <a:srgbClr val="FFFFFF"/>
              </a:solidFill>
              <a:latin typeface="Fjalla One"/>
              <a:ea typeface="Fjalla One"/>
              <a:cs typeface="Fjalla One"/>
              <a:sym typeface="Fjalla One"/>
            </a:endParaRPr>
          </a:p>
        </p:txBody>
      </p:sp>
      <p:sp>
        <p:nvSpPr>
          <p:cNvPr id="280" name="Google Shape;280;p63"/>
          <p:cNvSpPr txBox="1"/>
          <p:nvPr>
            <p:ph idx="1" type="subTitle"/>
          </p:nvPr>
        </p:nvSpPr>
        <p:spPr>
          <a:xfrm>
            <a:off x="5340300" y="2149425"/>
            <a:ext cx="3187200" cy="792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200">
                <a:solidFill>
                  <a:schemeClr val="dk1"/>
                </a:solidFill>
                <a:latin typeface="Lato"/>
                <a:ea typeface="Lato"/>
                <a:cs typeface="Lato"/>
                <a:sym typeface="Lato"/>
              </a:rPr>
              <a:t>Preview 8 Humanized Online Teaching Elements that serve as kindness cues that promote trust and belonging for diverse students online.</a:t>
            </a:r>
            <a:endParaRPr sz="2200">
              <a:solidFill>
                <a:srgbClr val="000000"/>
              </a:solidFill>
              <a:latin typeface="Lato"/>
              <a:ea typeface="Lato"/>
              <a:cs typeface="Lato"/>
              <a:sym typeface="Lato"/>
            </a:endParaRPr>
          </a:p>
        </p:txBody>
      </p:sp>
      <p:cxnSp>
        <p:nvCxnSpPr>
          <p:cNvPr id="281" name="Google Shape;281;p63"/>
          <p:cNvCxnSpPr/>
          <p:nvPr/>
        </p:nvCxnSpPr>
        <p:spPr>
          <a:xfrm>
            <a:off x="2175900" y="1634550"/>
            <a:ext cx="1508400" cy="4800"/>
          </a:xfrm>
          <a:prstGeom prst="straightConnector1">
            <a:avLst/>
          </a:prstGeom>
          <a:noFill/>
          <a:ln cap="flat" cmpd="sng" w="9525">
            <a:solidFill>
              <a:srgbClr val="E69138"/>
            </a:solidFill>
            <a:prstDash val="solid"/>
            <a:round/>
            <a:headEnd len="med" w="med" type="none"/>
            <a:tailEnd len="med" w="med" type="none"/>
          </a:ln>
        </p:spPr>
      </p:cxnSp>
      <p:cxnSp>
        <p:nvCxnSpPr>
          <p:cNvPr id="282" name="Google Shape;282;p63"/>
          <p:cNvCxnSpPr/>
          <p:nvPr/>
        </p:nvCxnSpPr>
        <p:spPr>
          <a:xfrm>
            <a:off x="4842813" y="1608750"/>
            <a:ext cx="1508400" cy="4800"/>
          </a:xfrm>
          <a:prstGeom prst="straightConnector1">
            <a:avLst/>
          </a:prstGeom>
          <a:noFill/>
          <a:ln cap="flat" cmpd="sng" w="9525">
            <a:solidFill>
              <a:srgbClr val="E69138"/>
            </a:solidFill>
            <a:prstDash val="solid"/>
            <a:round/>
            <a:headEnd len="med" w="med" type="none"/>
            <a:tailEnd len="med" w="med" type="none"/>
          </a:ln>
        </p:spPr>
      </p:cxn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F3F3"/>
        </a:solidFill>
      </p:bgPr>
    </p:bg>
    <p:spTree>
      <p:nvGrpSpPr>
        <p:cNvPr id="491" name="Shape 491"/>
        <p:cNvGrpSpPr/>
        <p:nvPr/>
      </p:nvGrpSpPr>
      <p:grpSpPr>
        <a:xfrm>
          <a:off x="0" y="0"/>
          <a:ext cx="0" cy="0"/>
          <a:chOff x="0" y="0"/>
          <a:chExt cx="0" cy="0"/>
        </a:xfrm>
      </p:grpSpPr>
      <p:sp>
        <p:nvSpPr>
          <p:cNvPr id="492" name="Google Shape;492;p81"/>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t/>
            </a:r>
            <a:endParaRPr/>
          </a:p>
        </p:txBody>
      </p:sp>
      <p:sp>
        <p:nvSpPr>
          <p:cNvPr id="493" name="Google Shape;493;p81"/>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t/>
            </a:r>
            <a:endParaRPr/>
          </a:p>
        </p:txBody>
      </p:sp>
      <p:pic>
        <p:nvPicPr>
          <p:cNvPr descr="A group of twenty two black circles, each with a name written on it. The names trigger associations with different genders and cultures." id="494" name="Google Shape;494;p81"/>
          <p:cNvPicPr preferRelativeResize="0"/>
          <p:nvPr/>
        </p:nvPicPr>
        <p:blipFill rotWithShape="1">
          <a:blip r:embed="rId3">
            <a:alphaModFix/>
          </a:blip>
          <a:srcRect b="7918" l="0" r="0" t="0"/>
          <a:stretch/>
        </p:blipFill>
        <p:spPr>
          <a:xfrm>
            <a:off x="0" y="0"/>
            <a:ext cx="9144000" cy="4736075"/>
          </a:xfrm>
          <a:prstGeom prst="rect">
            <a:avLst/>
          </a:prstGeom>
          <a:noFill/>
          <a:ln>
            <a:noFill/>
          </a:ln>
        </p:spPr>
      </p:pic>
      <p:sp>
        <p:nvSpPr>
          <p:cNvPr id="495" name="Google Shape;495;p81"/>
          <p:cNvSpPr txBox="1"/>
          <p:nvPr/>
        </p:nvSpPr>
        <p:spPr>
          <a:xfrm>
            <a:off x="64750" y="4853050"/>
            <a:ext cx="4956000" cy="140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t>Slide by Michelle Pacansky-Brock, CC-BY-NC</a:t>
            </a:r>
            <a:endParaRPr sz="1000"/>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F3F3"/>
        </a:solidFill>
      </p:bgPr>
    </p:bg>
    <p:spTree>
      <p:nvGrpSpPr>
        <p:cNvPr id="499" name="Shape 499"/>
        <p:cNvGrpSpPr/>
        <p:nvPr/>
      </p:nvGrpSpPr>
      <p:grpSpPr>
        <a:xfrm>
          <a:off x="0" y="0"/>
          <a:ext cx="0" cy="0"/>
          <a:chOff x="0" y="0"/>
          <a:chExt cx="0" cy="0"/>
        </a:xfrm>
      </p:grpSpPr>
      <p:sp>
        <p:nvSpPr>
          <p:cNvPr id="500" name="Google Shape;500;p8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t/>
            </a:r>
            <a:endParaRPr/>
          </a:p>
        </p:txBody>
      </p:sp>
      <p:sp>
        <p:nvSpPr>
          <p:cNvPr id="501" name="Google Shape;501;p8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t/>
            </a:r>
            <a:endParaRPr/>
          </a:p>
        </p:txBody>
      </p:sp>
      <p:pic>
        <p:nvPicPr>
          <p:cNvPr descr="A group of people representing diverse genders, races, and ethnicities." id="502" name="Google Shape;502;p82"/>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F3F3"/>
        </a:solidFill>
      </p:bgPr>
    </p:bg>
    <p:spTree>
      <p:nvGrpSpPr>
        <p:cNvPr id="506" name="Shape 506"/>
        <p:cNvGrpSpPr/>
        <p:nvPr/>
      </p:nvGrpSpPr>
      <p:grpSpPr>
        <a:xfrm>
          <a:off x="0" y="0"/>
          <a:ext cx="0" cy="0"/>
          <a:chOff x="0" y="0"/>
          <a:chExt cx="0" cy="0"/>
        </a:xfrm>
      </p:grpSpPr>
      <p:sp>
        <p:nvSpPr>
          <p:cNvPr id="507" name="Google Shape;507;p83"/>
          <p:cNvSpPr txBox="1"/>
          <p:nvPr/>
        </p:nvSpPr>
        <p:spPr>
          <a:xfrm>
            <a:off x="64750" y="4853050"/>
            <a:ext cx="4956000" cy="140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t>Slide by Michelle Pacansky-Brock, CC-BY-NC</a:t>
            </a:r>
            <a:endParaRPr sz="1000"/>
          </a:p>
        </p:txBody>
      </p:sp>
      <p:pic>
        <p:nvPicPr>
          <p:cNvPr descr="The same group of people. Several are saying negative self-talk statements: &quot;I'm not good enough,&quot; &quot;I knew I would screw up,&quot; &quot;I don't belong here,&quot; &quot;I'm not good at this subject,&quot; &quot;I should give up before I embarrass myself,&quot; &quot;I'm going to fail this class,&quot; and &quot;I can't do this. " id="508" name="Google Shape;508;p83"/>
          <p:cNvPicPr preferRelativeResize="0"/>
          <p:nvPr/>
        </p:nvPicPr>
        <p:blipFill rotWithShape="1">
          <a:blip r:embed="rId3">
            <a:alphaModFix/>
          </a:blip>
          <a:srcRect b="9657" l="0" r="0" t="0"/>
          <a:stretch/>
        </p:blipFill>
        <p:spPr>
          <a:xfrm>
            <a:off x="0" y="-11450"/>
            <a:ext cx="9144000" cy="464656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2" name="Shape 512"/>
        <p:cNvGrpSpPr/>
        <p:nvPr/>
      </p:nvGrpSpPr>
      <p:grpSpPr>
        <a:xfrm>
          <a:off x="0" y="0"/>
          <a:ext cx="0" cy="0"/>
          <a:chOff x="0" y="0"/>
          <a:chExt cx="0" cy="0"/>
        </a:xfrm>
      </p:grpSpPr>
      <p:sp>
        <p:nvSpPr>
          <p:cNvPr id="513" name="Google Shape;513;p84"/>
          <p:cNvSpPr txBox="1"/>
          <p:nvPr>
            <p:ph type="title"/>
          </p:nvPr>
        </p:nvSpPr>
        <p:spPr>
          <a:xfrm>
            <a:off x="0" y="1782975"/>
            <a:ext cx="9144000" cy="1468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3000">
                <a:solidFill>
                  <a:srgbClr val="2B636F"/>
                </a:solidFill>
                <a:latin typeface="Montserrat"/>
                <a:ea typeface="Montserrat"/>
                <a:cs typeface="Montserrat"/>
                <a:sym typeface="Montserrat"/>
              </a:rPr>
              <a:t>The antidote is connection.</a:t>
            </a:r>
            <a:endParaRPr sz="3000">
              <a:solidFill>
                <a:srgbClr val="2B636F"/>
              </a:solidFill>
              <a:latin typeface="Montserrat"/>
              <a:ea typeface="Montserrat"/>
              <a:cs typeface="Montserrat"/>
              <a:sym typeface="Montserrat"/>
            </a:endParaRPr>
          </a:p>
        </p:txBody>
      </p:sp>
      <p:grpSp>
        <p:nvGrpSpPr>
          <p:cNvPr id="514" name="Google Shape;514;p84"/>
          <p:cNvGrpSpPr/>
          <p:nvPr/>
        </p:nvGrpSpPr>
        <p:grpSpPr>
          <a:xfrm>
            <a:off x="4317914" y="2768896"/>
            <a:ext cx="508164" cy="482283"/>
            <a:chOff x="580725" y="3617925"/>
            <a:chExt cx="299325" cy="297375"/>
          </a:xfrm>
        </p:grpSpPr>
        <p:sp>
          <p:nvSpPr>
            <p:cNvPr id="515" name="Google Shape;515;p84"/>
            <p:cNvSpPr/>
            <p:nvPr/>
          </p:nvSpPr>
          <p:spPr>
            <a:xfrm>
              <a:off x="609075" y="3662050"/>
              <a:ext cx="51225" cy="51200"/>
            </a:xfrm>
            <a:custGeom>
              <a:rect b="b" l="l" r="r" t="t"/>
              <a:pathLst>
                <a:path extrusionOk="0" h="2048" w="2049">
                  <a:moveTo>
                    <a:pt x="1041" y="0"/>
                  </a:moveTo>
                  <a:cubicBezTo>
                    <a:pt x="473" y="0"/>
                    <a:pt x="1" y="473"/>
                    <a:pt x="1" y="1040"/>
                  </a:cubicBezTo>
                  <a:cubicBezTo>
                    <a:pt x="1" y="1607"/>
                    <a:pt x="473" y="2048"/>
                    <a:pt x="1041" y="2048"/>
                  </a:cubicBezTo>
                  <a:cubicBezTo>
                    <a:pt x="1608" y="2048"/>
                    <a:pt x="2049" y="1607"/>
                    <a:pt x="2049" y="1040"/>
                  </a:cubicBezTo>
                  <a:cubicBezTo>
                    <a:pt x="2049" y="473"/>
                    <a:pt x="1608" y="0"/>
                    <a:pt x="1041" y="0"/>
                  </a:cubicBezTo>
                  <a:close/>
                </a:path>
              </a:pathLst>
            </a:custGeom>
            <a:solidFill>
              <a:srgbClr val="C1378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 name="Google Shape;516;p84"/>
            <p:cNvSpPr/>
            <p:nvPr/>
          </p:nvSpPr>
          <p:spPr>
            <a:xfrm>
              <a:off x="668950" y="3617925"/>
              <a:ext cx="122875" cy="104475"/>
            </a:xfrm>
            <a:custGeom>
              <a:rect b="b" l="l" r="r" t="t"/>
              <a:pathLst>
                <a:path extrusionOk="0" h="4179" w="4915">
                  <a:moveTo>
                    <a:pt x="1040" y="1"/>
                  </a:moveTo>
                  <a:cubicBezTo>
                    <a:pt x="441" y="1"/>
                    <a:pt x="0" y="473"/>
                    <a:pt x="0" y="1072"/>
                  </a:cubicBezTo>
                  <a:lnTo>
                    <a:pt x="0" y="1797"/>
                  </a:lnTo>
                  <a:cubicBezTo>
                    <a:pt x="0" y="2364"/>
                    <a:pt x="473" y="2805"/>
                    <a:pt x="1040" y="2805"/>
                  </a:cubicBezTo>
                  <a:lnTo>
                    <a:pt x="2300" y="2805"/>
                  </a:lnTo>
                  <a:lnTo>
                    <a:pt x="3592" y="4097"/>
                  </a:lnTo>
                  <a:cubicBezTo>
                    <a:pt x="3672" y="4156"/>
                    <a:pt x="3764" y="4178"/>
                    <a:pt x="3853" y="4178"/>
                  </a:cubicBezTo>
                  <a:cubicBezTo>
                    <a:pt x="3905" y="4178"/>
                    <a:pt x="3955" y="4171"/>
                    <a:pt x="4001" y="4160"/>
                  </a:cubicBezTo>
                  <a:cubicBezTo>
                    <a:pt x="4127" y="4097"/>
                    <a:pt x="4190" y="3939"/>
                    <a:pt x="4190" y="3844"/>
                  </a:cubicBezTo>
                  <a:lnTo>
                    <a:pt x="4190" y="2742"/>
                  </a:lnTo>
                  <a:cubicBezTo>
                    <a:pt x="4600" y="2584"/>
                    <a:pt x="4915" y="2206"/>
                    <a:pt x="4915" y="1734"/>
                  </a:cubicBezTo>
                  <a:lnTo>
                    <a:pt x="4915" y="1072"/>
                  </a:lnTo>
                  <a:cubicBezTo>
                    <a:pt x="4915" y="473"/>
                    <a:pt x="4411" y="1"/>
                    <a:pt x="3875" y="1"/>
                  </a:cubicBezTo>
                  <a:close/>
                </a:path>
              </a:pathLst>
            </a:custGeom>
            <a:solidFill>
              <a:srgbClr val="C1378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 name="Google Shape;517;p84"/>
            <p:cNvSpPr/>
            <p:nvPr/>
          </p:nvSpPr>
          <p:spPr>
            <a:xfrm>
              <a:off x="580725" y="3721900"/>
              <a:ext cx="141800" cy="192025"/>
            </a:xfrm>
            <a:custGeom>
              <a:rect b="b" l="l" r="r" t="t"/>
              <a:pathLst>
                <a:path extrusionOk="0" h="7681" w="5672">
                  <a:moveTo>
                    <a:pt x="3340" y="4506"/>
                  </a:moveTo>
                  <a:lnTo>
                    <a:pt x="3718" y="5577"/>
                  </a:lnTo>
                  <a:lnTo>
                    <a:pt x="1229" y="5577"/>
                  </a:lnTo>
                  <a:lnTo>
                    <a:pt x="1450" y="4600"/>
                  </a:lnTo>
                  <a:lnTo>
                    <a:pt x="1450" y="4506"/>
                  </a:lnTo>
                  <a:close/>
                  <a:moveTo>
                    <a:pt x="1450" y="1"/>
                  </a:moveTo>
                  <a:cubicBezTo>
                    <a:pt x="1135" y="1"/>
                    <a:pt x="883" y="221"/>
                    <a:pt x="788" y="505"/>
                  </a:cubicBezTo>
                  <a:lnTo>
                    <a:pt x="95" y="3624"/>
                  </a:lnTo>
                  <a:cubicBezTo>
                    <a:pt x="1" y="4096"/>
                    <a:pt x="316" y="4506"/>
                    <a:pt x="757" y="4506"/>
                  </a:cubicBezTo>
                  <a:lnTo>
                    <a:pt x="95" y="7247"/>
                  </a:lnTo>
                  <a:cubicBezTo>
                    <a:pt x="32" y="7436"/>
                    <a:pt x="158" y="7593"/>
                    <a:pt x="316" y="7656"/>
                  </a:cubicBezTo>
                  <a:cubicBezTo>
                    <a:pt x="350" y="7668"/>
                    <a:pt x="383" y="7673"/>
                    <a:pt x="415" y="7673"/>
                  </a:cubicBezTo>
                  <a:cubicBezTo>
                    <a:pt x="559" y="7673"/>
                    <a:pt x="679" y="7565"/>
                    <a:pt x="757" y="7436"/>
                  </a:cubicBezTo>
                  <a:lnTo>
                    <a:pt x="1040" y="6301"/>
                  </a:lnTo>
                  <a:lnTo>
                    <a:pt x="3939" y="6301"/>
                  </a:lnTo>
                  <a:lnTo>
                    <a:pt x="4254" y="7152"/>
                  </a:lnTo>
                  <a:cubicBezTo>
                    <a:pt x="4358" y="7492"/>
                    <a:pt x="4637" y="7680"/>
                    <a:pt x="4908" y="7680"/>
                  </a:cubicBezTo>
                  <a:cubicBezTo>
                    <a:pt x="4964" y="7680"/>
                    <a:pt x="5019" y="7672"/>
                    <a:pt x="5073" y="7656"/>
                  </a:cubicBezTo>
                  <a:cubicBezTo>
                    <a:pt x="5451" y="7593"/>
                    <a:pt x="5672" y="7184"/>
                    <a:pt x="5609" y="6837"/>
                  </a:cubicBezTo>
                  <a:lnTo>
                    <a:pt x="4569" y="3687"/>
                  </a:lnTo>
                  <a:cubicBezTo>
                    <a:pt x="4506" y="3372"/>
                    <a:pt x="4222" y="3183"/>
                    <a:pt x="3907" y="3183"/>
                  </a:cubicBezTo>
                  <a:lnTo>
                    <a:pt x="3183" y="3183"/>
                  </a:lnTo>
                  <a:cubicBezTo>
                    <a:pt x="2994" y="3183"/>
                    <a:pt x="2836" y="3025"/>
                    <a:pt x="2836" y="2836"/>
                  </a:cubicBezTo>
                  <a:cubicBezTo>
                    <a:pt x="2836" y="2615"/>
                    <a:pt x="2994" y="2458"/>
                    <a:pt x="3183" y="2458"/>
                  </a:cubicBezTo>
                  <a:lnTo>
                    <a:pt x="4222" y="2458"/>
                  </a:lnTo>
                  <a:cubicBezTo>
                    <a:pt x="4600" y="2458"/>
                    <a:pt x="4915" y="2143"/>
                    <a:pt x="4915" y="1765"/>
                  </a:cubicBezTo>
                  <a:cubicBezTo>
                    <a:pt x="4915" y="1355"/>
                    <a:pt x="4600" y="1040"/>
                    <a:pt x="4222" y="1040"/>
                  </a:cubicBezTo>
                  <a:lnTo>
                    <a:pt x="2332" y="1040"/>
                  </a:lnTo>
                  <a:lnTo>
                    <a:pt x="2080" y="379"/>
                  </a:lnTo>
                  <a:cubicBezTo>
                    <a:pt x="1985" y="158"/>
                    <a:pt x="1733" y="1"/>
                    <a:pt x="1450" y="1"/>
                  </a:cubicBezTo>
                  <a:close/>
                </a:path>
              </a:pathLst>
            </a:custGeom>
            <a:solidFill>
              <a:srgbClr val="C1378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8" name="Google Shape;518;p84"/>
            <p:cNvSpPr/>
            <p:nvPr/>
          </p:nvSpPr>
          <p:spPr>
            <a:xfrm>
              <a:off x="800475" y="3662050"/>
              <a:ext cx="51225" cy="51200"/>
            </a:xfrm>
            <a:custGeom>
              <a:rect b="b" l="l" r="r" t="t"/>
              <a:pathLst>
                <a:path extrusionOk="0" h="2048" w="2049">
                  <a:moveTo>
                    <a:pt x="1009" y="0"/>
                  </a:moveTo>
                  <a:cubicBezTo>
                    <a:pt x="442" y="0"/>
                    <a:pt x="1" y="473"/>
                    <a:pt x="1" y="1040"/>
                  </a:cubicBezTo>
                  <a:cubicBezTo>
                    <a:pt x="1" y="1607"/>
                    <a:pt x="442" y="2048"/>
                    <a:pt x="1009" y="2048"/>
                  </a:cubicBezTo>
                  <a:cubicBezTo>
                    <a:pt x="1576" y="2048"/>
                    <a:pt x="2048" y="1607"/>
                    <a:pt x="2048" y="1040"/>
                  </a:cubicBezTo>
                  <a:cubicBezTo>
                    <a:pt x="2048" y="473"/>
                    <a:pt x="1576" y="0"/>
                    <a:pt x="1009" y="0"/>
                  </a:cubicBezTo>
                  <a:close/>
                </a:path>
              </a:pathLst>
            </a:custGeom>
            <a:solidFill>
              <a:srgbClr val="C1378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 name="Google Shape;519;p84"/>
            <p:cNvSpPr/>
            <p:nvPr/>
          </p:nvSpPr>
          <p:spPr>
            <a:xfrm>
              <a:off x="738250" y="3722700"/>
              <a:ext cx="141800" cy="192600"/>
            </a:xfrm>
            <a:custGeom>
              <a:rect b="b" l="l" r="r" t="t"/>
              <a:pathLst>
                <a:path extrusionOk="0" h="7704" w="5672">
                  <a:moveTo>
                    <a:pt x="4222" y="4474"/>
                  </a:moveTo>
                  <a:lnTo>
                    <a:pt x="4222" y="4568"/>
                  </a:lnTo>
                  <a:lnTo>
                    <a:pt x="4443" y="5545"/>
                  </a:lnTo>
                  <a:lnTo>
                    <a:pt x="1985" y="5545"/>
                  </a:lnTo>
                  <a:lnTo>
                    <a:pt x="2332" y="4474"/>
                  </a:lnTo>
                  <a:close/>
                  <a:moveTo>
                    <a:pt x="4222" y="0"/>
                  </a:moveTo>
                  <a:cubicBezTo>
                    <a:pt x="3939" y="0"/>
                    <a:pt x="3718" y="158"/>
                    <a:pt x="3592" y="378"/>
                  </a:cubicBezTo>
                  <a:lnTo>
                    <a:pt x="3340" y="1071"/>
                  </a:lnTo>
                  <a:lnTo>
                    <a:pt x="1450" y="1071"/>
                  </a:lnTo>
                  <a:cubicBezTo>
                    <a:pt x="1072" y="1071"/>
                    <a:pt x="757" y="1386"/>
                    <a:pt x="757" y="1764"/>
                  </a:cubicBezTo>
                  <a:cubicBezTo>
                    <a:pt x="757" y="2174"/>
                    <a:pt x="1072" y="2489"/>
                    <a:pt x="1450" y="2489"/>
                  </a:cubicBezTo>
                  <a:lnTo>
                    <a:pt x="2490" y="2489"/>
                  </a:lnTo>
                  <a:cubicBezTo>
                    <a:pt x="2679" y="2489"/>
                    <a:pt x="2836" y="2646"/>
                    <a:pt x="2836" y="2835"/>
                  </a:cubicBezTo>
                  <a:cubicBezTo>
                    <a:pt x="2836" y="3024"/>
                    <a:pt x="2679" y="3182"/>
                    <a:pt x="2490" y="3182"/>
                  </a:cubicBezTo>
                  <a:lnTo>
                    <a:pt x="1765" y="3182"/>
                  </a:lnTo>
                  <a:cubicBezTo>
                    <a:pt x="1450" y="3182"/>
                    <a:pt x="1198" y="3371"/>
                    <a:pt x="1103" y="3686"/>
                  </a:cubicBezTo>
                  <a:lnTo>
                    <a:pt x="95" y="6837"/>
                  </a:lnTo>
                  <a:cubicBezTo>
                    <a:pt x="1" y="7215"/>
                    <a:pt x="190" y="7593"/>
                    <a:pt x="599" y="7687"/>
                  </a:cubicBezTo>
                  <a:cubicBezTo>
                    <a:pt x="643" y="7696"/>
                    <a:pt x="690" y="7701"/>
                    <a:pt x="738" y="7701"/>
                  </a:cubicBezTo>
                  <a:cubicBezTo>
                    <a:pt x="1030" y="7701"/>
                    <a:pt x="1364" y="7531"/>
                    <a:pt x="1418" y="7152"/>
                  </a:cubicBezTo>
                  <a:lnTo>
                    <a:pt x="1733" y="6301"/>
                  </a:lnTo>
                  <a:lnTo>
                    <a:pt x="4632" y="6301"/>
                  </a:lnTo>
                  <a:lnTo>
                    <a:pt x="4915" y="7435"/>
                  </a:lnTo>
                  <a:cubicBezTo>
                    <a:pt x="4967" y="7591"/>
                    <a:pt x="5104" y="7704"/>
                    <a:pt x="5257" y="7704"/>
                  </a:cubicBezTo>
                  <a:cubicBezTo>
                    <a:pt x="5290" y="7704"/>
                    <a:pt x="5323" y="7698"/>
                    <a:pt x="5356" y="7687"/>
                  </a:cubicBezTo>
                  <a:cubicBezTo>
                    <a:pt x="5546" y="7624"/>
                    <a:pt x="5672" y="7435"/>
                    <a:pt x="5577" y="7246"/>
                  </a:cubicBezTo>
                  <a:lnTo>
                    <a:pt x="4915" y="4537"/>
                  </a:lnTo>
                  <a:cubicBezTo>
                    <a:pt x="5356" y="4474"/>
                    <a:pt x="5672" y="4064"/>
                    <a:pt x="5609" y="3623"/>
                  </a:cubicBezTo>
                  <a:lnTo>
                    <a:pt x="4884" y="504"/>
                  </a:lnTo>
                  <a:cubicBezTo>
                    <a:pt x="4821" y="189"/>
                    <a:pt x="4537" y="0"/>
                    <a:pt x="4222" y="0"/>
                  </a:cubicBezTo>
                  <a:close/>
                </a:path>
              </a:pathLst>
            </a:custGeom>
            <a:solidFill>
              <a:srgbClr val="C1378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20" name="Google Shape;520;p84"/>
          <p:cNvSpPr txBox="1"/>
          <p:nvPr/>
        </p:nvSpPr>
        <p:spPr>
          <a:xfrm>
            <a:off x="6096325" y="4857775"/>
            <a:ext cx="3000000" cy="1407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 sz="1000"/>
              <a:t>Slide by Michelle Pacansky-Brock, CC-BY-NC</a:t>
            </a:r>
            <a:endParaRPr sz="1000"/>
          </a:p>
        </p:txBody>
      </p:sp>
    </p:spTree>
  </p:cSld>
  <p:clrMapOvr>
    <a:masterClrMapping/>
  </p:clrMapOvr>
  <mc:AlternateContent>
    <mc:Choice Requires="p14">
      <p:transition spd="slow" p14:dur="1000">
        <p:fade/>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24" name="Shape 524"/>
        <p:cNvGrpSpPr/>
        <p:nvPr/>
      </p:nvGrpSpPr>
      <p:grpSpPr>
        <a:xfrm>
          <a:off x="0" y="0"/>
          <a:ext cx="0" cy="0"/>
          <a:chOff x="0" y="0"/>
          <a:chExt cx="0" cy="0"/>
        </a:xfrm>
      </p:grpSpPr>
      <p:sp>
        <p:nvSpPr>
          <p:cNvPr id="525" name="Google Shape;525;p85"/>
          <p:cNvSpPr/>
          <p:nvPr/>
        </p:nvSpPr>
        <p:spPr>
          <a:xfrm>
            <a:off x="1499675" y="670650"/>
            <a:ext cx="6221400" cy="3220200"/>
          </a:xfrm>
          <a:prstGeom prst="rect">
            <a:avLst/>
          </a:prstGeom>
          <a:solidFill>
            <a:srgbClr val="FFFFFF">
              <a:alpha val="44130"/>
            </a:srgbClr>
          </a:solidFill>
          <a:ln cap="flat" cmpd="sng" w="952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highlight>
                <a:srgbClr val="666666"/>
              </a:highlight>
            </a:endParaRPr>
          </a:p>
        </p:txBody>
      </p:sp>
      <p:sp>
        <p:nvSpPr>
          <p:cNvPr id="526" name="Google Shape;526;p85"/>
          <p:cNvSpPr txBox="1"/>
          <p:nvPr/>
        </p:nvSpPr>
        <p:spPr>
          <a:xfrm>
            <a:off x="0" y="4893875"/>
            <a:ext cx="3000000" cy="202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t>Photo by Michel Paz on Unsplash</a:t>
            </a:r>
            <a:endParaRPr sz="800"/>
          </a:p>
        </p:txBody>
      </p:sp>
      <p:sp>
        <p:nvSpPr>
          <p:cNvPr id="527" name="Google Shape;527;p85"/>
          <p:cNvSpPr txBox="1"/>
          <p:nvPr/>
        </p:nvSpPr>
        <p:spPr>
          <a:xfrm>
            <a:off x="4927225" y="4857775"/>
            <a:ext cx="4169100" cy="1407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 sz="1000"/>
              <a:t>Slide by Michelle Pacansky-Brock, CC-BY-NC</a:t>
            </a:r>
            <a:endParaRPr sz="1000"/>
          </a:p>
        </p:txBody>
      </p:sp>
      <p:sp>
        <p:nvSpPr>
          <p:cNvPr id="528" name="Google Shape;528;p85"/>
          <p:cNvSpPr txBox="1"/>
          <p:nvPr>
            <p:ph type="ctrTitle"/>
          </p:nvPr>
        </p:nvSpPr>
        <p:spPr>
          <a:xfrm>
            <a:off x="1632650" y="722800"/>
            <a:ext cx="6025200" cy="2052600"/>
          </a:xfrm>
          <a:prstGeom prst="rect">
            <a:avLst/>
          </a:prstGeom>
        </p:spPr>
        <p:txBody>
          <a:bodyPr anchorCtr="0" anchor="b" bIns="91425" lIns="91425" spcFirstLastPara="1" rIns="91425" wrap="square" tIns="91425">
            <a:noAutofit/>
          </a:bodyPr>
          <a:lstStyle/>
          <a:p>
            <a:pPr indent="0" lvl="0" marL="0" rtl="0" algn="ctr">
              <a:lnSpc>
                <a:spcPct val="115000"/>
              </a:lnSpc>
              <a:spcBef>
                <a:spcPts val="0"/>
              </a:spcBef>
              <a:spcAft>
                <a:spcPts val="0"/>
              </a:spcAft>
              <a:buNone/>
            </a:pPr>
            <a:r>
              <a:rPr lang="en" sz="2400"/>
              <a:t>“Instructor-student relationships lie at the heart of humanized” online courses, “serving as the connective tissue between </a:t>
            </a:r>
            <a:endParaRPr sz="2400"/>
          </a:p>
          <a:p>
            <a:pPr indent="0" lvl="0" marL="0" rtl="0" algn="ctr">
              <a:lnSpc>
                <a:spcPct val="115000"/>
              </a:lnSpc>
              <a:spcBef>
                <a:spcPts val="0"/>
              </a:spcBef>
              <a:spcAft>
                <a:spcPts val="0"/>
              </a:spcAft>
              <a:buNone/>
            </a:pPr>
            <a:r>
              <a:rPr lang="en" sz="2400"/>
              <a:t>students, engagement, and rigor.”</a:t>
            </a:r>
            <a:endParaRPr sz="2400"/>
          </a:p>
        </p:txBody>
      </p:sp>
      <p:sp>
        <p:nvSpPr>
          <p:cNvPr id="529" name="Google Shape;529;p85"/>
          <p:cNvSpPr txBox="1"/>
          <p:nvPr/>
        </p:nvSpPr>
        <p:spPr>
          <a:xfrm>
            <a:off x="1194350" y="3156400"/>
            <a:ext cx="6901800" cy="26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t>Pacansky-Brock, Smedshammer, Vincent-Layton (2020)</a:t>
            </a:r>
            <a:endParaRPr/>
          </a:p>
        </p:txBody>
      </p:sp>
      <p:sp>
        <p:nvSpPr>
          <p:cNvPr id="530" name="Google Shape;530;p85"/>
          <p:cNvSpPr txBox="1"/>
          <p:nvPr/>
        </p:nvSpPr>
        <p:spPr>
          <a:xfrm>
            <a:off x="3250" y="4500550"/>
            <a:ext cx="9144000" cy="456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t>Pacansky-Brock, M., Smedshammer, M., &amp; Vincent-Layton, K. (2020). </a:t>
            </a:r>
            <a:r>
              <a:rPr lang="en" sz="1000" u="sng">
                <a:hlinkClick r:id="rId4"/>
              </a:rPr>
              <a:t>Humanizing Online Teaching to Equitize Higher Education</a:t>
            </a:r>
            <a:r>
              <a:rPr lang="en" sz="1000"/>
              <a:t>. </a:t>
            </a:r>
            <a:r>
              <a:rPr i="1" lang="en" sz="1000"/>
              <a:t>Current Issues in Education, 21(</a:t>
            </a:r>
            <a:r>
              <a:rPr lang="en" sz="1000"/>
              <a:t>2).</a:t>
            </a:r>
            <a:endParaRPr sz="1000"/>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4" name="Shape 534"/>
        <p:cNvGrpSpPr/>
        <p:nvPr/>
      </p:nvGrpSpPr>
      <p:grpSpPr>
        <a:xfrm>
          <a:off x="0" y="0"/>
          <a:ext cx="0" cy="0"/>
          <a:chOff x="0" y="0"/>
          <a:chExt cx="0" cy="0"/>
        </a:xfrm>
      </p:grpSpPr>
      <p:sp>
        <p:nvSpPr>
          <p:cNvPr id="535" name="Google Shape;535;p86"/>
          <p:cNvSpPr txBox="1"/>
          <p:nvPr>
            <p:ph idx="6" type="title"/>
          </p:nvPr>
        </p:nvSpPr>
        <p:spPr>
          <a:xfrm>
            <a:off x="2658750" y="923575"/>
            <a:ext cx="3826500" cy="907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rgbClr val="C1378A"/>
                </a:solidFill>
                <a:latin typeface="Clicker Script"/>
                <a:ea typeface="Clicker Script"/>
                <a:cs typeface="Clicker Script"/>
                <a:sym typeface="Clicker Script"/>
              </a:rPr>
              <a:t>Vulnerability</a:t>
            </a:r>
            <a:endParaRPr b="1">
              <a:solidFill>
                <a:srgbClr val="C1378A"/>
              </a:solidFill>
              <a:latin typeface="Clicker Script"/>
              <a:ea typeface="Clicker Script"/>
              <a:cs typeface="Clicker Script"/>
              <a:sym typeface="Clicker Script"/>
            </a:endParaRPr>
          </a:p>
        </p:txBody>
      </p:sp>
      <p:sp>
        <p:nvSpPr>
          <p:cNvPr id="536" name="Google Shape;536;p86"/>
          <p:cNvSpPr txBox="1"/>
          <p:nvPr>
            <p:ph type="title"/>
          </p:nvPr>
        </p:nvSpPr>
        <p:spPr>
          <a:xfrm>
            <a:off x="505800" y="2171375"/>
            <a:ext cx="8132400" cy="5682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solidFill>
                  <a:srgbClr val="2B636F"/>
                </a:solidFill>
                <a:latin typeface="Montserrat"/>
                <a:ea typeface="Montserrat"/>
                <a:cs typeface="Montserrat"/>
                <a:sym typeface="Montserrat"/>
              </a:rPr>
              <a:t>“is uncertainty, risk, and emotional exposure.”</a:t>
            </a:r>
            <a:br>
              <a:rPr lang="en">
                <a:solidFill>
                  <a:srgbClr val="2B636F"/>
                </a:solidFill>
                <a:latin typeface="Montserrat"/>
                <a:ea typeface="Montserrat"/>
                <a:cs typeface="Montserrat"/>
                <a:sym typeface="Montserrat"/>
              </a:rPr>
            </a:br>
            <a:endParaRPr sz="1100">
              <a:solidFill>
                <a:srgbClr val="2B636F"/>
              </a:solidFill>
              <a:latin typeface="Montserrat"/>
              <a:ea typeface="Montserrat"/>
              <a:cs typeface="Montserrat"/>
              <a:sym typeface="Montserrat"/>
            </a:endParaRPr>
          </a:p>
          <a:p>
            <a:pPr indent="0" lvl="0" marL="0" rtl="0" algn="r">
              <a:spcBef>
                <a:spcPts val="0"/>
              </a:spcBef>
              <a:spcAft>
                <a:spcPts val="0"/>
              </a:spcAft>
              <a:buNone/>
            </a:pPr>
            <a:r>
              <a:rPr lang="en" sz="1800">
                <a:solidFill>
                  <a:srgbClr val="2B636F"/>
                </a:solidFill>
                <a:latin typeface="Montserrat"/>
                <a:ea typeface="Montserrat"/>
                <a:cs typeface="Montserrat"/>
                <a:sym typeface="Montserrat"/>
              </a:rPr>
              <a:t>-Brené Brown, researcher, author, professor</a:t>
            </a:r>
            <a:endParaRPr sz="1800">
              <a:solidFill>
                <a:srgbClr val="2B636F"/>
              </a:solidFill>
              <a:latin typeface="Montserrat"/>
              <a:ea typeface="Montserrat"/>
              <a:cs typeface="Montserrat"/>
              <a:sym typeface="Montserrat"/>
            </a:endParaRPr>
          </a:p>
        </p:txBody>
      </p:sp>
      <p:sp>
        <p:nvSpPr>
          <p:cNvPr id="537" name="Google Shape;537;p86"/>
          <p:cNvSpPr txBox="1"/>
          <p:nvPr/>
        </p:nvSpPr>
        <p:spPr>
          <a:xfrm>
            <a:off x="6096325" y="4857775"/>
            <a:ext cx="3000000" cy="1407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 sz="1000"/>
              <a:t>Slide by Michelle Pacansky-Brock, CC-BY-NC</a:t>
            </a:r>
            <a:endParaRPr sz="10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36"/>
                                        </p:tgtEl>
                                        <p:attrNameLst>
                                          <p:attrName>style.visibility</p:attrName>
                                        </p:attrNameLst>
                                      </p:cBhvr>
                                      <p:to>
                                        <p:strVal val="visible"/>
                                      </p:to>
                                    </p:set>
                                    <p:animEffect filter="fade" transition="in">
                                      <p:cBhvr>
                                        <p:cTn dur="1000"/>
                                        <p:tgtEl>
                                          <p:spTgt spid="53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41" name="Shape 541"/>
        <p:cNvGrpSpPr/>
        <p:nvPr/>
      </p:nvGrpSpPr>
      <p:grpSpPr>
        <a:xfrm>
          <a:off x="0" y="0"/>
          <a:ext cx="0" cy="0"/>
          <a:chOff x="0" y="0"/>
          <a:chExt cx="0" cy="0"/>
        </a:xfrm>
      </p:grpSpPr>
      <p:sp>
        <p:nvSpPr>
          <p:cNvPr id="542" name="Google Shape;542;p87"/>
          <p:cNvSpPr/>
          <p:nvPr/>
        </p:nvSpPr>
        <p:spPr>
          <a:xfrm>
            <a:off x="0" y="1056350"/>
            <a:ext cx="9170100" cy="2601300"/>
          </a:xfrm>
          <a:prstGeom prst="rect">
            <a:avLst/>
          </a:prstGeom>
          <a:solidFill>
            <a:srgbClr val="EEEEEE">
              <a:alpha val="681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3" name="Google Shape;543;p87"/>
          <p:cNvSpPr txBox="1"/>
          <p:nvPr>
            <p:ph type="ctrTitle"/>
          </p:nvPr>
        </p:nvSpPr>
        <p:spPr>
          <a:xfrm>
            <a:off x="311700" y="1838600"/>
            <a:ext cx="8520600" cy="755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t/>
            </a:r>
            <a:endParaRPr sz="800">
              <a:latin typeface="Vidaloka"/>
              <a:ea typeface="Vidaloka"/>
              <a:cs typeface="Vidaloka"/>
              <a:sym typeface="Vidaloka"/>
            </a:endParaRPr>
          </a:p>
          <a:p>
            <a:pPr indent="0" lvl="0" marL="0" rtl="0" algn="ctr">
              <a:spcBef>
                <a:spcPts val="0"/>
              </a:spcBef>
              <a:spcAft>
                <a:spcPts val="0"/>
              </a:spcAft>
              <a:buNone/>
            </a:pPr>
            <a:r>
              <a:rPr lang="en" sz="2900">
                <a:latin typeface="Vidaloka"/>
                <a:ea typeface="Vidaloka"/>
                <a:cs typeface="Vidaloka"/>
                <a:sym typeface="Vidaloka"/>
              </a:rPr>
              <a:t>In our session chat, please share:</a:t>
            </a:r>
            <a:endParaRPr sz="2900">
              <a:latin typeface="Vidaloka"/>
              <a:ea typeface="Vidaloka"/>
              <a:cs typeface="Vidaloka"/>
              <a:sym typeface="Vidaloka"/>
            </a:endParaRPr>
          </a:p>
        </p:txBody>
      </p:sp>
      <p:sp>
        <p:nvSpPr>
          <p:cNvPr id="544" name="Google Shape;544;p87"/>
          <p:cNvSpPr txBox="1"/>
          <p:nvPr/>
        </p:nvSpPr>
        <p:spPr>
          <a:xfrm>
            <a:off x="26100" y="4799150"/>
            <a:ext cx="2938800" cy="308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050">
                <a:solidFill>
                  <a:srgbClr val="FFFFFF"/>
                </a:solidFill>
              </a:rPr>
              <a:t>Photo by</a:t>
            </a:r>
            <a:r>
              <a:rPr lang="en" sz="1050">
                <a:solidFill>
                  <a:srgbClr val="FFFFFF"/>
                </a:solidFill>
                <a:uFill>
                  <a:noFill/>
                </a:uFill>
                <a:hlinkClick r:id="rId4">
                  <a:extLst>
                    <a:ext uri="{A12FA001-AC4F-418D-AE19-62706E023703}">
                      <ahyp:hlinkClr val="tx"/>
                    </a:ext>
                  </a:extLst>
                </a:hlinkClick>
              </a:rPr>
              <a:t> </a:t>
            </a:r>
            <a:r>
              <a:rPr lang="en" sz="1050" u="sng">
                <a:solidFill>
                  <a:srgbClr val="FFFFFF"/>
                </a:solidFill>
                <a:hlinkClick r:id="rId5">
                  <a:extLst>
                    <a:ext uri="{A12FA001-AC4F-418D-AE19-62706E023703}">
                      <ahyp:hlinkClr val="tx"/>
                    </a:ext>
                  </a:extLst>
                </a:hlinkClick>
              </a:rPr>
              <a:t>Nikita Taparia</a:t>
            </a:r>
            <a:r>
              <a:rPr lang="en" sz="1050">
                <a:solidFill>
                  <a:srgbClr val="FFFFFF"/>
                </a:solidFill>
              </a:rPr>
              <a:t> on</a:t>
            </a:r>
            <a:r>
              <a:rPr lang="en" sz="1050">
                <a:solidFill>
                  <a:srgbClr val="FFFFFF"/>
                </a:solidFill>
                <a:uFill>
                  <a:noFill/>
                </a:uFill>
                <a:hlinkClick r:id="rId6">
                  <a:extLst>
                    <a:ext uri="{A12FA001-AC4F-418D-AE19-62706E023703}">
                      <ahyp:hlinkClr val="tx"/>
                    </a:ext>
                  </a:extLst>
                </a:hlinkClick>
              </a:rPr>
              <a:t> </a:t>
            </a:r>
            <a:r>
              <a:rPr lang="en" sz="1050" u="sng">
                <a:solidFill>
                  <a:srgbClr val="FFFFFF"/>
                </a:solidFill>
                <a:hlinkClick r:id="rId7">
                  <a:extLst>
                    <a:ext uri="{A12FA001-AC4F-418D-AE19-62706E023703}">
                      <ahyp:hlinkClr val="tx"/>
                    </a:ext>
                  </a:extLst>
                </a:hlinkClick>
              </a:rPr>
              <a:t>Unsplash</a:t>
            </a:r>
            <a:endParaRPr sz="1050" u="sng">
              <a:solidFill>
                <a:srgbClr val="FFFFFF"/>
              </a:solidFill>
            </a:endParaRPr>
          </a:p>
        </p:txBody>
      </p:sp>
      <p:sp>
        <p:nvSpPr>
          <p:cNvPr id="545" name="Google Shape;545;p87"/>
          <p:cNvSpPr txBox="1"/>
          <p:nvPr/>
        </p:nvSpPr>
        <p:spPr>
          <a:xfrm>
            <a:off x="516600" y="2517800"/>
            <a:ext cx="8110800" cy="755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4000">
                <a:latin typeface="Vidaloka"/>
                <a:ea typeface="Vidaloka"/>
                <a:cs typeface="Vidaloka"/>
                <a:sym typeface="Vidaloka"/>
              </a:rPr>
              <a:t>What is resonating with you?</a:t>
            </a:r>
            <a:endParaRPr b="1" sz="4000">
              <a:latin typeface="Vidaloka"/>
              <a:ea typeface="Vidaloka"/>
              <a:cs typeface="Vidaloka"/>
              <a:sym typeface="Vidaloka"/>
            </a:endParaRPr>
          </a:p>
        </p:txBody>
      </p:sp>
      <p:sp>
        <p:nvSpPr>
          <p:cNvPr id="546" name="Google Shape;546;p87"/>
          <p:cNvSpPr/>
          <p:nvPr/>
        </p:nvSpPr>
        <p:spPr>
          <a:xfrm>
            <a:off x="0" y="954200"/>
            <a:ext cx="9170100" cy="755400"/>
          </a:xfrm>
          <a:prstGeom prst="rect">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7" name="Google Shape;547;p87"/>
          <p:cNvSpPr txBox="1"/>
          <p:nvPr/>
        </p:nvSpPr>
        <p:spPr>
          <a:xfrm>
            <a:off x="0" y="990600"/>
            <a:ext cx="9144000" cy="755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900">
                <a:solidFill>
                  <a:srgbClr val="FFFFFF"/>
                </a:solidFill>
                <a:latin typeface="Vidaloka"/>
                <a:ea typeface="Vidaloka"/>
                <a:cs typeface="Vidaloka"/>
                <a:sym typeface="Vidaloka"/>
              </a:rPr>
              <a:t>Check-in</a:t>
            </a:r>
            <a:endParaRPr sz="2900">
              <a:solidFill>
                <a:srgbClr val="FFFFFF"/>
              </a:solidFill>
              <a:latin typeface="Vidaloka"/>
              <a:ea typeface="Vidaloka"/>
              <a:cs typeface="Vidaloka"/>
              <a:sym typeface="Vidaloka"/>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51" name="Shape 551"/>
        <p:cNvGrpSpPr/>
        <p:nvPr/>
      </p:nvGrpSpPr>
      <p:grpSpPr>
        <a:xfrm>
          <a:off x="0" y="0"/>
          <a:ext cx="0" cy="0"/>
          <a:chOff x="0" y="0"/>
          <a:chExt cx="0" cy="0"/>
        </a:xfrm>
      </p:grpSpPr>
      <p:sp>
        <p:nvSpPr>
          <p:cNvPr id="552" name="Google Shape;552;p88"/>
          <p:cNvSpPr/>
          <p:nvPr/>
        </p:nvSpPr>
        <p:spPr>
          <a:xfrm>
            <a:off x="4512950" y="0"/>
            <a:ext cx="4656900" cy="5239500"/>
          </a:xfrm>
          <a:prstGeom prst="rect">
            <a:avLst/>
          </a:prstGeom>
          <a:solidFill>
            <a:srgbClr val="F9F6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3" name="Google Shape;553;p88"/>
          <p:cNvSpPr txBox="1"/>
          <p:nvPr>
            <p:ph type="ctrTitle"/>
          </p:nvPr>
        </p:nvSpPr>
        <p:spPr>
          <a:xfrm>
            <a:off x="4901450" y="1422550"/>
            <a:ext cx="3879900" cy="18369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b="1" lang="en" sz="3800">
                <a:latin typeface="Vidaloka"/>
                <a:ea typeface="Vidaloka"/>
                <a:cs typeface="Vidaloka"/>
                <a:sym typeface="Vidaloka"/>
              </a:rPr>
              <a:t>Culturally Responsive Online Teaching</a:t>
            </a:r>
            <a:endParaRPr b="1" sz="4100">
              <a:latin typeface="Vidaloka"/>
              <a:ea typeface="Vidaloka"/>
              <a:cs typeface="Vidaloka"/>
              <a:sym typeface="Vidaloka"/>
            </a:endParaRPr>
          </a:p>
        </p:txBody>
      </p:sp>
      <p:sp>
        <p:nvSpPr>
          <p:cNvPr id="554" name="Google Shape;554;p88"/>
          <p:cNvSpPr txBox="1"/>
          <p:nvPr/>
        </p:nvSpPr>
        <p:spPr>
          <a:xfrm>
            <a:off x="26100" y="4799150"/>
            <a:ext cx="2938800" cy="308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050">
                <a:solidFill>
                  <a:srgbClr val="FFFFFF"/>
                </a:solidFill>
              </a:rPr>
              <a:t>Photo by</a:t>
            </a:r>
            <a:r>
              <a:rPr lang="en" sz="1050">
                <a:solidFill>
                  <a:srgbClr val="FFFFFF"/>
                </a:solidFill>
                <a:uFill>
                  <a:noFill/>
                </a:uFill>
                <a:hlinkClick r:id="rId3">
                  <a:extLst>
                    <a:ext uri="{A12FA001-AC4F-418D-AE19-62706E023703}">
                      <ahyp:hlinkClr val="tx"/>
                    </a:ext>
                  </a:extLst>
                </a:hlinkClick>
              </a:rPr>
              <a:t> </a:t>
            </a:r>
            <a:r>
              <a:rPr lang="en" sz="1050" u="sng">
                <a:solidFill>
                  <a:srgbClr val="FFFFFF"/>
                </a:solidFill>
                <a:hlinkClick r:id="rId4">
                  <a:extLst>
                    <a:ext uri="{A12FA001-AC4F-418D-AE19-62706E023703}">
                      <ahyp:hlinkClr val="tx"/>
                    </a:ext>
                  </a:extLst>
                </a:hlinkClick>
              </a:rPr>
              <a:t>Nikita Taparia</a:t>
            </a:r>
            <a:r>
              <a:rPr lang="en" sz="1050">
                <a:solidFill>
                  <a:srgbClr val="FFFFFF"/>
                </a:solidFill>
              </a:rPr>
              <a:t> on</a:t>
            </a:r>
            <a:r>
              <a:rPr lang="en" sz="1050">
                <a:solidFill>
                  <a:srgbClr val="FFFFFF"/>
                </a:solidFill>
                <a:uFill>
                  <a:noFill/>
                </a:uFill>
                <a:hlinkClick r:id="rId5">
                  <a:extLst>
                    <a:ext uri="{A12FA001-AC4F-418D-AE19-62706E023703}">
                      <ahyp:hlinkClr val="tx"/>
                    </a:ext>
                  </a:extLst>
                </a:hlinkClick>
              </a:rPr>
              <a:t> </a:t>
            </a:r>
            <a:r>
              <a:rPr lang="en" sz="1050" u="sng">
                <a:solidFill>
                  <a:srgbClr val="FFFFFF"/>
                </a:solidFill>
                <a:hlinkClick r:id="rId6">
                  <a:extLst>
                    <a:ext uri="{A12FA001-AC4F-418D-AE19-62706E023703}">
                      <ahyp:hlinkClr val="tx"/>
                    </a:ext>
                  </a:extLst>
                </a:hlinkClick>
              </a:rPr>
              <a:t>Unsplash</a:t>
            </a:r>
            <a:endParaRPr sz="1050" u="sng">
              <a:solidFill>
                <a:srgbClr val="FFFFFF"/>
              </a:solidFill>
            </a:endParaRPr>
          </a:p>
        </p:txBody>
      </p:sp>
      <p:pic>
        <p:nvPicPr>
          <p:cNvPr id="555" name="Google Shape;555;p88"/>
          <p:cNvPicPr preferRelativeResize="0"/>
          <p:nvPr/>
        </p:nvPicPr>
        <p:blipFill rotWithShape="1">
          <a:blip r:embed="rId7">
            <a:alphaModFix/>
          </a:blip>
          <a:srcRect b="0" l="30084" r="0" t="0"/>
          <a:stretch/>
        </p:blipFill>
        <p:spPr>
          <a:xfrm>
            <a:off x="0" y="0"/>
            <a:ext cx="4512950" cy="5143503"/>
          </a:xfrm>
          <a:prstGeom prst="rect">
            <a:avLst/>
          </a:prstGeom>
          <a:noFill/>
          <a:ln>
            <a:noFill/>
          </a:ln>
        </p:spPr>
      </p:pic>
      <p:sp>
        <p:nvSpPr>
          <p:cNvPr id="556" name="Google Shape;556;p88"/>
          <p:cNvSpPr txBox="1"/>
          <p:nvPr/>
        </p:nvSpPr>
        <p:spPr>
          <a:xfrm>
            <a:off x="787200" y="4799900"/>
            <a:ext cx="3667800" cy="1557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 sz="1100">
                <a:solidFill>
                  <a:srgbClr val="FFFFFF"/>
                </a:solidFill>
              </a:rPr>
              <a:t>Photo by</a:t>
            </a:r>
            <a:r>
              <a:rPr lang="en" sz="1100">
                <a:solidFill>
                  <a:srgbClr val="FFFFFF"/>
                </a:solidFill>
                <a:uFill>
                  <a:noFill/>
                </a:uFill>
                <a:hlinkClick r:id="rId8">
                  <a:extLst>
                    <a:ext uri="{A12FA001-AC4F-418D-AE19-62706E023703}">
                      <ahyp:hlinkClr val="tx"/>
                    </a:ext>
                  </a:extLst>
                </a:hlinkClick>
              </a:rPr>
              <a:t> </a:t>
            </a:r>
            <a:r>
              <a:rPr lang="en" sz="1100" u="sng">
                <a:solidFill>
                  <a:srgbClr val="FFFFFF"/>
                </a:solidFill>
                <a:hlinkClick r:id="rId9">
                  <a:extLst>
                    <a:ext uri="{A12FA001-AC4F-418D-AE19-62706E023703}">
                      <ahyp:hlinkClr val="tx"/>
                    </a:ext>
                  </a:extLst>
                </a:hlinkClick>
              </a:rPr>
              <a:t>Bud Helisson</a:t>
            </a:r>
            <a:r>
              <a:rPr lang="en" sz="1100">
                <a:solidFill>
                  <a:srgbClr val="FFFFFF"/>
                </a:solidFill>
              </a:rPr>
              <a:t> on</a:t>
            </a:r>
            <a:r>
              <a:rPr lang="en" sz="1100">
                <a:solidFill>
                  <a:srgbClr val="FFFFFF"/>
                </a:solidFill>
                <a:uFill>
                  <a:noFill/>
                </a:uFill>
                <a:hlinkClick r:id="rId10">
                  <a:extLst>
                    <a:ext uri="{A12FA001-AC4F-418D-AE19-62706E023703}">
                      <ahyp:hlinkClr val="tx"/>
                    </a:ext>
                  </a:extLst>
                </a:hlinkClick>
              </a:rPr>
              <a:t> </a:t>
            </a:r>
            <a:r>
              <a:rPr lang="en" sz="1100" u="sng">
                <a:solidFill>
                  <a:srgbClr val="FFFFFF"/>
                </a:solidFill>
                <a:hlinkClick r:id="rId11">
                  <a:extLst>
                    <a:ext uri="{A12FA001-AC4F-418D-AE19-62706E023703}">
                      <ahyp:hlinkClr val="tx"/>
                    </a:ext>
                  </a:extLst>
                </a:hlinkClick>
              </a:rPr>
              <a:t>Unsplash</a:t>
            </a:r>
            <a:endParaRPr>
              <a:solidFill>
                <a:srgbClr val="FFFFFF"/>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60" name="Shape 560"/>
        <p:cNvGrpSpPr/>
        <p:nvPr/>
      </p:nvGrpSpPr>
      <p:grpSpPr>
        <a:xfrm>
          <a:off x="0" y="0"/>
          <a:ext cx="0" cy="0"/>
          <a:chOff x="0" y="0"/>
          <a:chExt cx="0" cy="0"/>
        </a:xfrm>
      </p:grpSpPr>
      <p:sp>
        <p:nvSpPr>
          <p:cNvPr id="561" name="Google Shape;561;p89"/>
          <p:cNvSpPr/>
          <p:nvPr/>
        </p:nvSpPr>
        <p:spPr>
          <a:xfrm>
            <a:off x="0" y="1056350"/>
            <a:ext cx="9170100" cy="2601300"/>
          </a:xfrm>
          <a:prstGeom prst="rect">
            <a:avLst/>
          </a:prstGeom>
          <a:solidFill>
            <a:srgbClr val="EEEEEE">
              <a:alpha val="681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2" name="Google Shape;562;p89"/>
          <p:cNvSpPr txBox="1"/>
          <p:nvPr>
            <p:ph type="ctrTitle"/>
          </p:nvPr>
        </p:nvSpPr>
        <p:spPr>
          <a:xfrm>
            <a:off x="311700" y="1669100"/>
            <a:ext cx="8520600" cy="11673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b="1" lang="en" sz="3800">
                <a:latin typeface="Vidaloka"/>
                <a:ea typeface="Vidaloka"/>
                <a:cs typeface="Vidaloka"/>
                <a:sym typeface="Vidaloka"/>
              </a:rPr>
              <a:t>Our students are not underprepared. They are prepared differently.</a:t>
            </a:r>
            <a:endParaRPr b="1" sz="4100">
              <a:latin typeface="Vidaloka"/>
              <a:ea typeface="Vidaloka"/>
              <a:cs typeface="Vidaloka"/>
              <a:sym typeface="Vidaloka"/>
            </a:endParaRPr>
          </a:p>
        </p:txBody>
      </p:sp>
      <p:sp>
        <p:nvSpPr>
          <p:cNvPr id="563" name="Google Shape;563;p89"/>
          <p:cNvSpPr txBox="1"/>
          <p:nvPr/>
        </p:nvSpPr>
        <p:spPr>
          <a:xfrm>
            <a:off x="26100" y="4799150"/>
            <a:ext cx="2938800" cy="308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050">
                <a:solidFill>
                  <a:srgbClr val="FFFFFF"/>
                </a:solidFill>
              </a:rPr>
              <a:t>Photo by</a:t>
            </a:r>
            <a:r>
              <a:rPr lang="en" sz="1050">
                <a:solidFill>
                  <a:srgbClr val="FFFFFF"/>
                </a:solidFill>
                <a:uFill>
                  <a:noFill/>
                </a:uFill>
                <a:hlinkClick r:id="rId4">
                  <a:extLst>
                    <a:ext uri="{A12FA001-AC4F-418D-AE19-62706E023703}">
                      <ahyp:hlinkClr val="tx"/>
                    </a:ext>
                  </a:extLst>
                </a:hlinkClick>
              </a:rPr>
              <a:t> </a:t>
            </a:r>
            <a:r>
              <a:rPr lang="en" sz="1050" u="sng">
                <a:solidFill>
                  <a:srgbClr val="FFFFFF"/>
                </a:solidFill>
                <a:hlinkClick r:id="rId5">
                  <a:extLst>
                    <a:ext uri="{A12FA001-AC4F-418D-AE19-62706E023703}">
                      <ahyp:hlinkClr val="tx"/>
                    </a:ext>
                  </a:extLst>
                </a:hlinkClick>
              </a:rPr>
              <a:t>Nikita Taparia</a:t>
            </a:r>
            <a:r>
              <a:rPr lang="en" sz="1050">
                <a:solidFill>
                  <a:srgbClr val="FFFFFF"/>
                </a:solidFill>
              </a:rPr>
              <a:t> on</a:t>
            </a:r>
            <a:r>
              <a:rPr lang="en" sz="1050">
                <a:solidFill>
                  <a:srgbClr val="FFFFFF"/>
                </a:solidFill>
                <a:uFill>
                  <a:noFill/>
                </a:uFill>
                <a:hlinkClick r:id="rId6">
                  <a:extLst>
                    <a:ext uri="{A12FA001-AC4F-418D-AE19-62706E023703}">
                      <ahyp:hlinkClr val="tx"/>
                    </a:ext>
                  </a:extLst>
                </a:hlinkClick>
              </a:rPr>
              <a:t> </a:t>
            </a:r>
            <a:r>
              <a:rPr lang="en" sz="1050" u="sng">
                <a:solidFill>
                  <a:srgbClr val="FFFFFF"/>
                </a:solidFill>
                <a:hlinkClick r:id="rId7">
                  <a:extLst>
                    <a:ext uri="{A12FA001-AC4F-418D-AE19-62706E023703}">
                      <ahyp:hlinkClr val="tx"/>
                    </a:ext>
                  </a:extLst>
                </a:hlinkClick>
              </a:rPr>
              <a:t>Unsplash</a:t>
            </a:r>
            <a:endParaRPr sz="1050" u="sng">
              <a:solidFill>
                <a:srgbClr val="FFFFFF"/>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F3F3"/>
        </a:solidFill>
      </p:bgPr>
    </p:bg>
    <p:spTree>
      <p:nvGrpSpPr>
        <p:cNvPr id="567" name="Shape 567"/>
        <p:cNvGrpSpPr/>
        <p:nvPr/>
      </p:nvGrpSpPr>
      <p:grpSpPr>
        <a:xfrm>
          <a:off x="0" y="0"/>
          <a:ext cx="0" cy="0"/>
          <a:chOff x="0" y="0"/>
          <a:chExt cx="0" cy="0"/>
        </a:xfrm>
      </p:grpSpPr>
      <p:sp>
        <p:nvSpPr>
          <p:cNvPr id="568" name="Google Shape;568;p90"/>
          <p:cNvSpPr/>
          <p:nvPr/>
        </p:nvSpPr>
        <p:spPr>
          <a:xfrm>
            <a:off x="-100" y="-66675"/>
            <a:ext cx="9144000" cy="1021800"/>
          </a:xfrm>
          <a:prstGeom prst="rect">
            <a:avLst/>
          </a:prstGeom>
          <a:solidFill>
            <a:srgbClr val="096C7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9" name="Google Shape;569;p90"/>
          <p:cNvSpPr txBox="1"/>
          <p:nvPr/>
        </p:nvSpPr>
        <p:spPr>
          <a:xfrm>
            <a:off x="50" y="88375"/>
            <a:ext cx="9144000" cy="802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4200">
                <a:solidFill>
                  <a:srgbClr val="FFFFFF"/>
                </a:solidFill>
                <a:latin typeface="Fjalla One"/>
                <a:ea typeface="Fjalla One"/>
                <a:cs typeface="Fjalla One"/>
                <a:sym typeface="Fjalla One"/>
              </a:rPr>
              <a:t>Cultural Differences</a:t>
            </a:r>
            <a:endParaRPr b="1" sz="4200">
              <a:solidFill>
                <a:srgbClr val="FFFFFF"/>
              </a:solidFill>
              <a:latin typeface="Fjalla One"/>
              <a:ea typeface="Fjalla One"/>
              <a:cs typeface="Fjalla One"/>
              <a:sym typeface="Fjalla One"/>
            </a:endParaRPr>
          </a:p>
          <a:p>
            <a:pPr indent="0" lvl="0" marL="0" rtl="0" algn="l">
              <a:spcBef>
                <a:spcPts val="0"/>
              </a:spcBef>
              <a:spcAft>
                <a:spcPts val="0"/>
              </a:spcAft>
              <a:buNone/>
            </a:pPr>
            <a:r>
              <a:t/>
            </a:r>
            <a:endParaRPr i="1" sz="2400">
              <a:solidFill>
                <a:srgbClr val="FFFFFF"/>
              </a:solidFill>
              <a:latin typeface="Lato"/>
              <a:ea typeface="Lato"/>
              <a:cs typeface="Lato"/>
              <a:sym typeface="Lato"/>
            </a:endParaRPr>
          </a:p>
        </p:txBody>
      </p:sp>
      <p:sp>
        <p:nvSpPr>
          <p:cNvPr id="570" name="Google Shape;570;p90"/>
          <p:cNvSpPr txBox="1"/>
          <p:nvPr/>
        </p:nvSpPr>
        <p:spPr>
          <a:xfrm>
            <a:off x="10700" y="4707475"/>
            <a:ext cx="6247800" cy="183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900"/>
              <a:t>Halverson, C. B. (1993). Cultural-context Inventory: The Effects of Culture on Behavior and Work Style. In Pfeiffer, J. W. (ed.)., Annual: Developing Human Resources, Pfeiffer and Company, San Diego, CA.</a:t>
            </a:r>
            <a:endParaRPr sz="900"/>
          </a:p>
        </p:txBody>
      </p:sp>
      <p:sp>
        <p:nvSpPr>
          <p:cNvPr id="571" name="Google Shape;571;p90"/>
          <p:cNvSpPr txBox="1"/>
          <p:nvPr/>
        </p:nvSpPr>
        <p:spPr>
          <a:xfrm>
            <a:off x="6096325" y="4857775"/>
            <a:ext cx="3000000" cy="1407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 sz="1000"/>
              <a:t>Slide by Michelle Pacansky-Brock, CC-BY-NC</a:t>
            </a:r>
            <a:endParaRPr sz="1000"/>
          </a:p>
        </p:txBody>
      </p:sp>
      <p:grpSp>
        <p:nvGrpSpPr>
          <p:cNvPr id="572" name="Google Shape;572;p90"/>
          <p:cNvGrpSpPr/>
          <p:nvPr/>
        </p:nvGrpSpPr>
        <p:grpSpPr>
          <a:xfrm>
            <a:off x="201725" y="2102025"/>
            <a:ext cx="8742300" cy="764275"/>
            <a:chOff x="201725" y="1797225"/>
            <a:chExt cx="8742300" cy="764275"/>
          </a:xfrm>
        </p:grpSpPr>
        <p:sp>
          <p:nvSpPr>
            <p:cNvPr id="573" name="Google Shape;573;p90"/>
            <p:cNvSpPr/>
            <p:nvPr/>
          </p:nvSpPr>
          <p:spPr>
            <a:xfrm>
              <a:off x="529050" y="1797225"/>
              <a:ext cx="8053200" cy="382200"/>
            </a:xfrm>
            <a:prstGeom prst="leftRightArrow">
              <a:avLst>
                <a:gd fmla="val 50000" name="adj1"/>
                <a:gd fmla="val 50000" name="adj2"/>
              </a:avLst>
            </a:prstGeom>
            <a:solidFill>
              <a:srgbClr val="C1378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4" name="Google Shape;574;p90"/>
            <p:cNvSpPr txBox="1"/>
            <p:nvPr/>
          </p:nvSpPr>
          <p:spPr>
            <a:xfrm>
              <a:off x="201725" y="2267500"/>
              <a:ext cx="2134800" cy="294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latin typeface="Lato"/>
                  <a:ea typeface="Lato"/>
                  <a:cs typeface="Lato"/>
                  <a:sym typeface="Lato"/>
                </a:rPr>
                <a:t>Low</a:t>
              </a:r>
              <a:r>
                <a:rPr lang="en">
                  <a:latin typeface="Lato"/>
                  <a:ea typeface="Lato"/>
                  <a:cs typeface="Lato"/>
                  <a:sym typeface="Lato"/>
                </a:rPr>
                <a:t> Context Cultures</a:t>
              </a:r>
              <a:endParaRPr>
                <a:latin typeface="Lato"/>
                <a:ea typeface="Lato"/>
                <a:cs typeface="Lato"/>
                <a:sym typeface="Lato"/>
              </a:endParaRPr>
            </a:p>
          </p:txBody>
        </p:sp>
        <p:sp>
          <p:nvSpPr>
            <p:cNvPr id="575" name="Google Shape;575;p90"/>
            <p:cNvSpPr txBox="1"/>
            <p:nvPr/>
          </p:nvSpPr>
          <p:spPr>
            <a:xfrm>
              <a:off x="6651725" y="2267500"/>
              <a:ext cx="2292300" cy="294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latin typeface="Lato"/>
                  <a:ea typeface="Lato"/>
                  <a:cs typeface="Lato"/>
                  <a:sym typeface="Lato"/>
                </a:rPr>
                <a:t>High</a:t>
              </a:r>
              <a:r>
                <a:rPr lang="en">
                  <a:latin typeface="Lato"/>
                  <a:ea typeface="Lato"/>
                  <a:cs typeface="Lato"/>
                  <a:sym typeface="Lato"/>
                </a:rPr>
                <a:t> Context Cultures</a:t>
              </a:r>
              <a:endParaRPr>
                <a:latin typeface="Lato"/>
                <a:ea typeface="Lato"/>
                <a:cs typeface="Lato"/>
                <a:sym typeface="Lato"/>
              </a:endParaRPr>
            </a:p>
          </p:txBody>
        </p:sp>
      </p:grpSp>
      <p:sp>
        <p:nvSpPr>
          <p:cNvPr id="576" name="Google Shape;576;p90"/>
          <p:cNvSpPr txBox="1"/>
          <p:nvPr/>
        </p:nvSpPr>
        <p:spPr>
          <a:xfrm>
            <a:off x="5186500" y="2954375"/>
            <a:ext cx="3973500" cy="20976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SzPts val="1400"/>
              <a:buFont typeface="Lato"/>
              <a:buChar char="●"/>
            </a:pPr>
            <a:r>
              <a:rPr lang="en">
                <a:latin typeface="Lato"/>
                <a:ea typeface="Lato"/>
                <a:cs typeface="Lato"/>
                <a:sym typeface="Lato"/>
              </a:rPr>
              <a:t>Context (situation, people, nonverbal elements) is more important than words</a:t>
            </a:r>
            <a:endParaRPr>
              <a:latin typeface="Lato"/>
              <a:ea typeface="Lato"/>
              <a:cs typeface="Lato"/>
              <a:sym typeface="Lato"/>
            </a:endParaRPr>
          </a:p>
          <a:p>
            <a:pPr indent="-317500" lvl="0" marL="457200" rtl="0" algn="l">
              <a:spcBef>
                <a:spcPts val="0"/>
              </a:spcBef>
              <a:spcAft>
                <a:spcPts val="0"/>
              </a:spcAft>
              <a:buSzPts val="1400"/>
              <a:buFont typeface="Lato"/>
              <a:buChar char="●"/>
            </a:pPr>
            <a:r>
              <a:rPr lang="en">
                <a:latin typeface="Lato"/>
                <a:ea typeface="Lato"/>
                <a:cs typeface="Lato"/>
                <a:sym typeface="Lato"/>
              </a:rPr>
              <a:t>Relationships build slowly and depend on trust</a:t>
            </a:r>
            <a:endParaRPr>
              <a:latin typeface="Lato"/>
              <a:ea typeface="Lato"/>
              <a:cs typeface="Lato"/>
              <a:sym typeface="Lato"/>
            </a:endParaRPr>
          </a:p>
          <a:p>
            <a:pPr indent="-317500" lvl="0" marL="457200" rtl="0" algn="l">
              <a:spcBef>
                <a:spcPts val="0"/>
              </a:spcBef>
              <a:spcAft>
                <a:spcPts val="0"/>
              </a:spcAft>
              <a:buSzPts val="1400"/>
              <a:buFont typeface="Lato"/>
              <a:buChar char="●"/>
            </a:pPr>
            <a:r>
              <a:rPr lang="en">
                <a:latin typeface="Lato"/>
                <a:ea typeface="Lato"/>
                <a:cs typeface="Lato"/>
                <a:sym typeface="Lato"/>
              </a:rPr>
              <a:t>Groups are preferred for learning </a:t>
            </a:r>
            <a:endParaRPr>
              <a:latin typeface="Lato"/>
              <a:ea typeface="Lato"/>
              <a:cs typeface="Lato"/>
              <a:sym typeface="Lato"/>
            </a:endParaRPr>
          </a:p>
        </p:txBody>
      </p:sp>
      <p:sp>
        <p:nvSpPr>
          <p:cNvPr id="577" name="Google Shape;577;p90"/>
          <p:cNvSpPr txBox="1"/>
          <p:nvPr/>
        </p:nvSpPr>
        <p:spPr>
          <a:xfrm>
            <a:off x="201725" y="2954375"/>
            <a:ext cx="4486200" cy="18273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SzPts val="1400"/>
              <a:buFont typeface="Lato"/>
              <a:buChar char="●"/>
            </a:pPr>
            <a:r>
              <a:rPr lang="en">
                <a:latin typeface="Lato"/>
                <a:ea typeface="Lato"/>
                <a:cs typeface="Lato"/>
                <a:sym typeface="Lato"/>
              </a:rPr>
              <a:t>Context </a:t>
            </a:r>
            <a:r>
              <a:rPr lang="en">
                <a:solidFill>
                  <a:schemeClr val="dk1"/>
                </a:solidFill>
                <a:latin typeface="Lato"/>
                <a:ea typeface="Lato"/>
                <a:cs typeface="Lato"/>
                <a:sym typeface="Lato"/>
              </a:rPr>
              <a:t>(situation, people, nonverbal elements)</a:t>
            </a:r>
            <a:r>
              <a:rPr lang="en">
                <a:latin typeface="Lato"/>
                <a:ea typeface="Lato"/>
                <a:cs typeface="Lato"/>
                <a:sym typeface="Lato"/>
              </a:rPr>
              <a:t> is less important than words</a:t>
            </a:r>
            <a:endParaRPr>
              <a:latin typeface="Lato"/>
              <a:ea typeface="Lato"/>
              <a:cs typeface="Lato"/>
              <a:sym typeface="Lato"/>
            </a:endParaRPr>
          </a:p>
          <a:p>
            <a:pPr indent="-317500" lvl="0" marL="457200" rtl="0" algn="l">
              <a:spcBef>
                <a:spcPts val="0"/>
              </a:spcBef>
              <a:spcAft>
                <a:spcPts val="0"/>
              </a:spcAft>
              <a:buSzPts val="1400"/>
              <a:buFont typeface="Lato"/>
              <a:buChar char="●"/>
            </a:pPr>
            <a:r>
              <a:rPr lang="en">
                <a:latin typeface="Lato"/>
                <a:ea typeface="Lato"/>
                <a:cs typeface="Lato"/>
                <a:sym typeface="Lato"/>
              </a:rPr>
              <a:t>Relationships begin and end quickly</a:t>
            </a:r>
            <a:endParaRPr>
              <a:latin typeface="Lato"/>
              <a:ea typeface="Lato"/>
              <a:cs typeface="Lato"/>
              <a:sym typeface="Lato"/>
            </a:endParaRPr>
          </a:p>
          <a:p>
            <a:pPr indent="-317500" lvl="0" marL="457200" rtl="0" algn="l">
              <a:spcBef>
                <a:spcPts val="0"/>
              </a:spcBef>
              <a:spcAft>
                <a:spcPts val="0"/>
              </a:spcAft>
              <a:buSzPts val="1400"/>
              <a:buFont typeface="Lato"/>
              <a:buChar char="●"/>
            </a:pPr>
            <a:r>
              <a:rPr lang="en">
                <a:latin typeface="Lato"/>
                <a:ea typeface="Lato"/>
                <a:cs typeface="Lato"/>
                <a:sym typeface="Lato"/>
              </a:rPr>
              <a:t>Learning occurs by following the directions and explanations of others</a:t>
            </a:r>
            <a:endParaRPr>
              <a:latin typeface="Lato"/>
              <a:ea typeface="Lato"/>
              <a:cs typeface="Lato"/>
              <a:sym typeface="Lato"/>
            </a:endParaRPr>
          </a:p>
        </p:txBody>
      </p:sp>
      <p:sp>
        <p:nvSpPr>
          <p:cNvPr id="578" name="Google Shape;578;p90"/>
          <p:cNvSpPr txBox="1"/>
          <p:nvPr/>
        </p:nvSpPr>
        <p:spPr>
          <a:xfrm>
            <a:off x="1089675" y="1093575"/>
            <a:ext cx="6818700" cy="565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t>Culture influences how you communicate and how your students interpret your communications.</a:t>
            </a:r>
            <a:endParaRPr sz="18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72"/>
                                        </p:tgtEl>
                                        <p:attrNameLst>
                                          <p:attrName>style.visibility</p:attrName>
                                        </p:attrNameLst>
                                      </p:cBhvr>
                                      <p:to>
                                        <p:strVal val="visible"/>
                                      </p:to>
                                    </p:set>
                                    <p:animEffect filter="fade" transition="in">
                                      <p:cBhvr>
                                        <p:cTn dur="1000"/>
                                        <p:tgtEl>
                                          <p:spTgt spid="57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77"/>
                                        </p:tgtEl>
                                        <p:attrNameLst>
                                          <p:attrName>style.visibility</p:attrName>
                                        </p:attrNameLst>
                                      </p:cBhvr>
                                      <p:to>
                                        <p:strVal val="visible"/>
                                      </p:to>
                                    </p:set>
                                    <p:animEffect filter="fade" transition="in">
                                      <p:cBhvr>
                                        <p:cTn dur="1500"/>
                                        <p:tgtEl>
                                          <p:spTgt spid="577"/>
                                        </p:tgtEl>
                                      </p:cBhvr>
                                    </p:animEffect>
                                  </p:childTnLst>
                                </p:cTn>
                              </p:par>
                            </p:childTnLst>
                          </p:cTn>
                        </p:par>
                        <p:par>
                          <p:cTn fill="hold">
                            <p:stCondLst>
                              <p:cond delay="1500"/>
                            </p:stCondLst>
                            <p:childTnLst>
                              <p:par>
                                <p:cTn fill="hold" nodeType="afterEffect" presetClass="entr" presetID="10" presetSubtype="0">
                                  <p:stCondLst>
                                    <p:cond delay="0"/>
                                  </p:stCondLst>
                                  <p:childTnLst>
                                    <p:set>
                                      <p:cBhvr>
                                        <p:cTn dur="1" fill="hold">
                                          <p:stCondLst>
                                            <p:cond delay="0"/>
                                          </p:stCondLst>
                                        </p:cTn>
                                        <p:tgtEl>
                                          <p:spTgt spid="576"/>
                                        </p:tgtEl>
                                        <p:attrNameLst>
                                          <p:attrName>style.visibility</p:attrName>
                                        </p:attrNameLst>
                                      </p:cBhvr>
                                      <p:to>
                                        <p:strVal val="visible"/>
                                      </p:to>
                                    </p:set>
                                    <p:animEffect filter="fade" transition="in">
                                      <p:cBhvr>
                                        <p:cTn dur="1000"/>
                                        <p:tgtEl>
                                          <p:spTgt spid="57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86" name="Shape 286"/>
        <p:cNvGrpSpPr/>
        <p:nvPr/>
      </p:nvGrpSpPr>
      <p:grpSpPr>
        <a:xfrm>
          <a:off x="0" y="0"/>
          <a:ext cx="0" cy="0"/>
          <a:chOff x="0" y="0"/>
          <a:chExt cx="0" cy="0"/>
        </a:xfrm>
      </p:grpSpPr>
      <p:sp>
        <p:nvSpPr>
          <p:cNvPr id="287" name="Google Shape;287;p64"/>
          <p:cNvSpPr txBox="1"/>
          <p:nvPr/>
        </p:nvSpPr>
        <p:spPr>
          <a:xfrm>
            <a:off x="377950" y="1933775"/>
            <a:ext cx="2497500" cy="2877600"/>
          </a:xfrm>
          <a:prstGeom prst="rect">
            <a:avLst/>
          </a:prstGeom>
          <a:noFill/>
          <a:ln cap="flat" cmpd="sng" w="9525">
            <a:solidFill>
              <a:srgbClr val="FF99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sz="1700"/>
          </a:p>
          <a:p>
            <a:pPr indent="0" lvl="0" marL="0" rtl="0" algn="l">
              <a:spcBef>
                <a:spcPts val="0"/>
              </a:spcBef>
              <a:spcAft>
                <a:spcPts val="0"/>
              </a:spcAft>
              <a:buNone/>
            </a:pPr>
            <a:r>
              <a:t/>
            </a:r>
            <a:endParaRPr sz="1700"/>
          </a:p>
          <a:p>
            <a:pPr indent="0" lvl="0" marL="0" rtl="0" algn="l">
              <a:spcBef>
                <a:spcPts val="0"/>
              </a:spcBef>
              <a:spcAft>
                <a:spcPts val="0"/>
              </a:spcAft>
              <a:buNone/>
            </a:pPr>
            <a:r>
              <a:t/>
            </a:r>
            <a:endParaRPr sz="1700"/>
          </a:p>
          <a:p>
            <a:pPr indent="0" lvl="0" marL="0" rtl="0" algn="l">
              <a:spcBef>
                <a:spcPts val="0"/>
              </a:spcBef>
              <a:spcAft>
                <a:spcPts val="0"/>
              </a:spcAft>
              <a:buNone/>
            </a:pPr>
            <a:r>
              <a:rPr lang="en" sz="1700"/>
              <a:t>Follow the hashtag on Twitter and build your network of humanizing educators!</a:t>
            </a:r>
            <a:endParaRPr sz="1700">
              <a:solidFill>
                <a:srgbClr val="096C76"/>
              </a:solidFill>
            </a:endParaRPr>
          </a:p>
        </p:txBody>
      </p:sp>
      <p:sp>
        <p:nvSpPr>
          <p:cNvPr id="288" name="Google Shape;288;p64"/>
          <p:cNvSpPr txBox="1"/>
          <p:nvPr/>
        </p:nvSpPr>
        <p:spPr>
          <a:xfrm>
            <a:off x="3045775" y="1933775"/>
            <a:ext cx="2818800" cy="2877600"/>
          </a:xfrm>
          <a:prstGeom prst="rect">
            <a:avLst/>
          </a:prstGeom>
          <a:noFill/>
          <a:ln cap="flat" cmpd="sng" w="9525">
            <a:solidFill>
              <a:schemeClr val="accent1"/>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sz="1700"/>
          </a:p>
          <a:p>
            <a:pPr indent="0" lvl="0" marL="0" rtl="0" algn="l">
              <a:spcBef>
                <a:spcPts val="0"/>
              </a:spcBef>
              <a:spcAft>
                <a:spcPts val="0"/>
              </a:spcAft>
              <a:buNone/>
            </a:pPr>
            <a:r>
              <a:t/>
            </a:r>
            <a:endParaRPr sz="1700"/>
          </a:p>
          <a:p>
            <a:pPr indent="0" lvl="0" marL="0" rtl="0" algn="l">
              <a:spcBef>
                <a:spcPts val="0"/>
              </a:spcBef>
              <a:spcAft>
                <a:spcPts val="0"/>
              </a:spcAft>
              <a:buNone/>
            </a:pPr>
            <a:r>
              <a:t/>
            </a:r>
            <a:endParaRPr sz="1700"/>
          </a:p>
          <a:p>
            <a:pPr indent="0" lvl="0" marL="0" rtl="0" algn="l">
              <a:spcBef>
                <a:spcPts val="0"/>
              </a:spcBef>
              <a:spcAft>
                <a:spcPts val="0"/>
              </a:spcAft>
              <a:buNone/>
            </a:pPr>
            <a:r>
              <a:t/>
            </a:r>
            <a:endParaRPr sz="1700"/>
          </a:p>
          <a:p>
            <a:pPr indent="0" lvl="0" marL="0" rtl="0" algn="l">
              <a:spcBef>
                <a:spcPts val="0"/>
              </a:spcBef>
              <a:spcAft>
                <a:spcPts val="0"/>
              </a:spcAft>
              <a:buNone/>
            </a:pPr>
            <a:r>
              <a:t/>
            </a:r>
            <a:endParaRPr sz="1700"/>
          </a:p>
          <a:p>
            <a:pPr indent="0" lvl="0" marL="0" rtl="0" algn="l">
              <a:spcBef>
                <a:spcPts val="0"/>
              </a:spcBef>
              <a:spcAft>
                <a:spcPts val="0"/>
              </a:spcAft>
              <a:buNone/>
            </a:pPr>
            <a:r>
              <a:t/>
            </a:r>
            <a:endParaRPr sz="1700"/>
          </a:p>
          <a:p>
            <a:pPr indent="0" lvl="0" marL="0" rtl="0" algn="l">
              <a:spcBef>
                <a:spcPts val="0"/>
              </a:spcBef>
              <a:spcAft>
                <a:spcPts val="0"/>
              </a:spcAft>
              <a:buNone/>
            </a:pPr>
            <a:r>
              <a:rPr lang="en" sz="1500"/>
              <a:t>4-week facilitated online course offered by @ONE, facilitated by CCC faculty. </a:t>
            </a:r>
            <a:br>
              <a:rPr lang="en" sz="1500"/>
            </a:br>
            <a:br>
              <a:rPr lang="en" sz="1500"/>
            </a:br>
            <a:r>
              <a:rPr lang="en" sz="1500" u="sng">
                <a:solidFill>
                  <a:srgbClr val="096C76"/>
                </a:solidFill>
                <a:hlinkClick r:id="rId3">
                  <a:extLst>
                    <a:ext uri="{A12FA001-AC4F-418D-AE19-62706E023703}">
                      <ahyp:hlinkClr val="tx"/>
                    </a:ext>
                  </a:extLst>
                </a:hlinkClick>
              </a:rPr>
              <a:t>Learn more about the course.</a:t>
            </a:r>
            <a:endParaRPr sz="1500">
              <a:solidFill>
                <a:srgbClr val="096C76"/>
              </a:solidFill>
            </a:endParaRPr>
          </a:p>
        </p:txBody>
      </p:sp>
      <p:sp>
        <p:nvSpPr>
          <p:cNvPr id="289" name="Google Shape;289;p64"/>
          <p:cNvSpPr txBox="1"/>
          <p:nvPr/>
        </p:nvSpPr>
        <p:spPr>
          <a:xfrm>
            <a:off x="377675" y="259075"/>
            <a:ext cx="8475900" cy="1211400"/>
          </a:xfrm>
          <a:prstGeom prst="rect">
            <a:avLst/>
          </a:prstGeom>
          <a:noFill/>
          <a:ln cap="flat" cmpd="sng" w="9525">
            <a:solidFill>
              <a:srgbClr val="38761D"/>
            </a:solidFill>
            <a:prstDash val="solid"/>
            <a:round/>
            <a:headEnd len="sm" w="sm" type="none"/>
            <a:tailEnd len="sm" w="sm" type="none"/>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2000">
                <a:latin typeface="Montserrat"/>
                <a:ea typeface="Montserrat"/>
                <a:cs typeface="Montserrat"/>
                <a:sym typeface="Montserrat"/>
              </a:rPr>
              <a:t>Humanizing Online Teaching is a grassroots movement that began 10+ years ago in the California Community Colleges and has been fueled through @ONE (Online Network of Educators).</a:t>
            </a:r>
            <a:endParaRPr sz="2000">
              <a:latin typeface="Montserrat"/>
              <a:ea typeface="Montserrat"/>
              <a:cs typeface="Montserrat"/>
              <a:sym typeface="Montserrat"/>
            </a:endParaRPr>
          </a:p>
        </p:txBody>
      </p:sp>
      <p:sp>
        <p:nvSpPr>
          <p:cNvPr id="290" name="Google Shape;290;p64"/>
          <p:cNvSpPr txBox="1"/>
          <p:nvPr/>
        </p:nvSpPr>
        <p:spPr>
          <a:xfrm>
            <a:off x="1051075" y="2195800"/>
            <a:ext cx="1940100" cy="54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000">
                <a:latin typeface="Lato"/>
                <a:ea typeface="Lato"/>
                <a:cs typeface="Lato"/>
                <a:sym typeface="Lato"/>
              </a:rPr>
              <a:t>#HumanizeOL</a:t>
            </a:r>
            <a:endParaRPr b="1" sz="2000">
              <a:latin typeface="Lato"/>
              <a:ea typeface="Lato"/>
              <a:cs typeface="Lato"/>
              <a:sym typeface="Lato"/>
            </a:endParaRPr>
          </a:p>
        </p:txBody>
      </p:sp>
      <p:pic>
        <p:nvPicPr>
          <p:cNvPr descr="&quot;&quot;" id="291" name="Google Shape;291;p64"/>
          <p:cNvPicPr preferRelativeResize="0"/>
          <p:nvPr/>
        </p:nvPicPr>
        <p:blipFill>
          <a:blip r:embed="rId4">
            <a:alphaModFix/>
          </a:blip>
          <a:stretch>
            <a:fillRect/>
          </a:stretch>
        </p:blipFill>
        <p:spPr>
          <a:xfrm>
            <a:off x="530350" y="2186288"/>
            <a:ext cx="466125" cy="466125"/>
          </a:xfrm>
          <a:prstGeom prst="rect">
            <a:avLst/>
          </a:prstGeom>
          <a:noFill/>
          <a:ln>
            <a:noFill/>
          </a:ln>
        </p:spPr>
      </p:pic>
      <p:pic>
        <p:nvPicPr>
          <p:cNvPr descr="&quot;&quot;" id="292" name="Google Shape;292;p64"/>
          <p:cNvPicPr preferRelativeResize="0"/>
          <p:nvPr/>
        </p:nvPicPr>
        <p:blipFill rotWithShape="1">
          <a:blip r:embed="rId5">
            <a:alphaModFix/>
          </a:blip>
          <a:srcRect b="5069" l="0" r="0" t="0"/>
          <a:stretch/>
        </p:blipFill>
        <p:spPr>
          <a:xfrm>
            <a:off x="3299075" y="2077500"/>
            <a:ext cx="1940101" cy="1347176"/>
          </a:xfrm>
          <a:prstGeom prst="rect">
            <a:avLst/>
          </a:prstGeom>
          <a:noFill/>
          <a:ln>
            <a:noFill/>
          </a:ln>
          <a:effectLst>
            <a:outerShdw blurRad="57150" rotWithShape="0" algn="bl" dir="5400000" dist="19050">
              <a:srgbClr val="000000">
                <a:alpha val="50000"/>
              </a:srgbClr>
            </a:outerShdw>
          </a:effectLst>
        </p:spPr>
      </p:pic>
      <p:sp>
        <p:nvSpPr>
          <p:cNvPr id="293" name="Google Shape;293;p64"/>
          <p:cNvSpPr txBox="1"/>
          <p:nvPr/>
        </p:nvSpPr>
        <p:spPr>
          <a:xfrm>
            <a:off x="6034900" y="1933775"/>
            <a:ext cx="2818800" cy="2877600"/>
          </a:xfrm>
          <a:prstGeom prst="rect">
            <a:avLst/>
          </a:prstGeom>
          <a:noFill/>
          <a:ln cap="flat" cmpd="sng" w="9525">
            <a:solidFill>
              <a:schemeClr val="accent1"/>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sz="1700"/>
          </a:p>
          <a:p>
            <a:pPr indent="0" lvl="0" marL="0" rtl="0" algn="l">
              <a:spcBef>
                <a:spcPts val="0"/>
              </a:spcBef>
              <a:spcAft>
                <a:spcPts val="0"/>
              </a:spcAft>
              <a:buNone/>
            </a:pPr>
            <a:r>
              <a:t/>
            </a:r>
            <a:endParaRPr sz="1700"/>
          </a:p>
          <a:p>
            <a:pPr indent="0" lvl="0" marL="0" rtl="0" algn="l">
              <a:spcBef>
                <a:spcPts val="0"/>
              </a:spcBef>
              <a:spcAft>
                <a:spcPts val="0"/>
              </a:spcAft>
              <a:buNone/>
            </a:pPr>
            <a:r>
              <a:t/>
            </a:r>
            <a:endParaRPr sz="1700"/>
          </a:p>
          <a:p>
            <a:pPr indent="0" lvl="0" marL="0" rtl="0" algn="l">
              <a:spcBef>
                <a:spcPts val="0"/>
              </a:spcBef>
              <a:spcAft>
                <a:spcPts val="0"/>
              </a:spcAft>
              <a:buNone/>
            </a:pPr>
            <a:r>
              <a:t/>
            </a:r>
            <a:endParaRPr sz="1700"/>
          </a:p>
          <a:p>
            <a:pPr indent="0" lvl="0" marL="0" rtl="0" algn="l">
              <a:spcBef>
                <a:spcPts val="0"/>
              </a:spcBef>
              <a:spcAft>
                <a:spcPts val="0"/>
              </a:spcAft>
              <a:buNone/>
            </a:pPr>
            <a:r>
              <a:t/>
            </a:r>
            <a:endParaRPr sz="1700"/>
          </a:p>
          <a:p>
            <a:pPr indent="0" lvl="0" marL="0" rtl="0" algn="l">
              <a:spcBef>
                <a:spcPts val="0"/>
              </a:spcBef>
              <a:spcAft>
                <a:spcPts val="0"/>
              </a:spcAft>
              <a:buNone/>
            </a:pPr>
            <a:r>
              <a:t/>
            </a:r>
            <a:endParaRPr sz="1700"/>
          </a:p>
          <a:p>
            <a:pPr indent="0" lvl="0" marL="0" rtl="0" algn="l">
              <a:spcBef>
                <a:spcPts val="0"/>
              </a:spcBef>
              <a:spcAft>
                <a:spcPts val="0"/>
              </a:spcAft>
              <a:buNone/>
            </a:pPr>
            <a:r>
              <a:rPr lang="en" sz="1500"/>
              <a:t>Self-paced resources from CVC-OEI/@ONE.</a:t>
            </a:r>
            <a:br>
              <a:rPr lang="en" sz="1500"/>
            </a:br>
            <a:endParaRPr sz="1500">
              <a:solidFill>
                <a:srgbClr val="096C76"/>
              </a:solidFill>
            </a:endParaRPr>
          </a:p>
          <a:p>
            <a:pPr indent="0" lvl="0" marL="0" rtl="0" algn="l">
              <a:spcBef>
                <a:spcPts val="0"/>
              </a:spcBef>
              <a:spcAft>
                <a:spcPts val="0"/>
              </a:spcAft>
              <a:buNone/>
            </a:pPr>
            <a:r>
              <a:rPr lang="en" u="sng">
                <a:solidFill>
                  <a:srgbClr val="096C76"/>
                </a:solidFill>
                <a:hlinkClick r:id="rId6">
                  <a:extLst>
                    <a:ext uri="{A12FA001-AC4F-418D-AE19-62706E023703}">
                      <ahyp:hlinkClr val="tx"/>
                    </a:ext>
                  </a:extLst>
                </a:hlinkClick>
              </a:rPr>
              <a:t>Learn more about the Humanizing Challenge.</a:t>
            </a:r>
            <a:endParaRPr>
              <a:solidFill>
                <a:srgbClr val="096C76"/>
              </a:solidFill>
            </a:endParaRPr>
          </a:p>
        </p:txBody>
      </p:sp>
      <p:grpSp>
        <p:nvGrpSpPr>
          <p:cNvPr id="294" name="Google Shape;294;p64"/>
          <p:cNvGrpSpPr/>
          <p:nvPr/>
        </p:nvGrpSpPr>
        <p:grpSpPr>
          <a:xfrm>
            <a:off x="6123550" y="2066675"/>
            <a:ext cx="2520699" cy="722850"/>
            <a:chOff x="6199750" y="2219075"/>
            <a:chExt cx="2520699" cy="722850"/>
          </a:xfrm>
        </p:grpSpPr>
        <p:pic>
          <p:nvPicPr>
            <p:cNvPr id="295" name="Google Shape;295;p64"/>
            <p:cNvPicPr preferRelativeResize="0"/>
            <p:nvPr/>
          </p:nvPicPr>
          <p:blipFill rotWithShape="1">
            <a:blip r:embed="rId7">
              <a:alphaModFix/>
            </a:blip>
            <a:srcRect b="0" l="0" r="79495" t="0"/>
            <a:stretch/>
          </p:blipFill>
          <p:spPr>
            <a:xfrm>
              <a:off x="6199750" y="2219075"/>
              <a:ext cx="577974" cy="523025"/>
            </a:xfrm>
            <a:prstGeom prst="rect">
              <a:avLst/>
            </a:prstGeom>
            <a:noFill/>
            <a:ln>
              <a:noFill/>
            </a:ln>
          </p:spPr>
        </p:pic>
        <p:pic>
          <p:nvPicPr>
            <p:cNvPr id="296" name="Google Shape;296;p64"/>
            <p:cNvPicPr preferRelativeResize="0"/>
            <p:nvPr/>
          </p:nvPicPr>
          <p:blipFill rotWithShape="1">
            <a:blip r:embed="rId7">
              <a:alphaModFix/>
            </a:blip>
            <a:srcRect b="0" l="0" r="79495" t="0"/>
            <a:stretch/>
          </p:blipFill>
          <p:spPr>
            <a:xfrm>
              <a:off x="6551950" y="2219075"/>
              <a:ext cx="577974" cy="523025"/>
            </a:xfrm>
            <a:prstGeom prst="rect">
              <a:avLst/>
            </a:prstGeom>
            <a:noFill/>
            <a:ln>
              <a:noFill/>
            </a:ln>
          </p:spPr>
        </p:pic>
        <p:pic>
          <p:nvPicPr>
            <p:cNvPr id="297" name="Google Shape;297;p64"/>
            <p:cNvPicPr preferRelativeResize="0"/>
            <p:nvPr/>
          </p:nvPicPr>
          <p:blipFill rotWithShape="1">
            <a:blip r:embed="rId7">
              <a:alphaModFix/>
            </a:blip>
            <a:srcRect b="0" l="0" r="79495" t="0"/>
            <a:stretch/>
          </p:blipFill>
          <p:spPr>
            <a:xfrm>
              <a:off x="6960500" y="2219075"/>
              <a:ext cx="577974" cy="523025"/>
            </a:xfrm>
            <a:prstGeom prst="rect">
              <a:avLst/>
            </a:prstGeom>
            <a:noFill/>
            <a:ln>
              <a:noFill/>
            </a:ln>
          </p:spPr>
        </p:pic>
        <p:pic>
          <p:nvPicPr>
            <p:cNvPr id="298" name="Google Shape;298;p64"/>
            <p:cNvPicPr preferRelativeResize="0"/>
            <p:nvPr/>
          </p:nvPicPr>
          <p:blipFill rotWithShape="1">
            <a:blip r:embed="rId7">
              <a:alphaModFix/>
            </a:blip>
            <a:srcRect b="0" l="0" r="79495" t="0"/>
            <a:stretch/>
          </p:blipFill>
          <p:spPr>
            <a:xfrm>
              <a:off x="7400625" y="2219075"/>
              <a:ext cx="577974" cy="523025"/>
            </a:xfrm>
            <a:prstGeom prst="rect">
              <a:avLst/>
            </a:prstGeom>
            <a:noFill/>
            <a:ln>
              <a:noFill/>
            </a:ln>
          </p:spPr>
        </p:pic>
        <p:pic>
          <p:nvPicPr>
            <p:cNvPr id="299" name="Google Shape;299;p64"/>
            <p:cNvPicPr preferRelativeResize="0"/>
            <p:nvPr/>
          </p:nvPicPr>
          <p:blipFill rotWithShape="1">
            <a:blip r:embed="rId7">
              <a:alphaModFix/>
            </a:blip>
            <a:srcRect b="0" l="0" r="79495" t="0"/>
            <a:stretch/>
          </p:blipFill>
          <p:spPr>
            <a:xfrm>
              <a:off x="7823475" y="2219075"/>
              <a:ext cx="577974" cy="523025"/>
            </a:xfrm>
            <a:prstGeom prst="rect">
              <a:avLst/>
            </a:prstGeom>
            <a:noFill/>
            <a:ln>
              <a:noFill/>
            </a:ln>
          </p:spPr>
        </p:pic>
        <p:pic>
          <p:nvPicPr>
            <p:cNvPr id="300" name="Google Shape;300;p64"/>
            <p:cNvPicPr preferRelativeResize="0"/>
            <p:nvPr/>
          </p:nvPicPr>
          <p:blipFill rotWithShape="1">
            <a:blip r:embed="rId7">
              <a:alphaModFix/>
            </a:blip>
            <a:srcRect b="0" l="0" r="79495" t="0"/>
            <a:stretch/>
          </p:blipFill>
          <p:spPr>
            <a:xfrm>
              <a:off x="8142475" y="2219075"/>
              <a:ext cx="577974" cy="523025"/>
            </a:xfrm>
            <a:prstGeom prst="rect">
              <a:avLst/>
            </a:prstGeom>
            <a:noFill/>
            <a:ln>
              <a:noFill/>
            </a:ln>
          </p:spPr>
        </p:pic>
        <p:sp>
          <p:nvSpPr>
            <p:cNvPr descr="&quot;&quot;" id="301" name="Google Shape;301;p64"/>
            <p:cNvSpPr txBox="1"/>
            <p:nvPr/>
          </p:nvSpPr>
          <p:spPr>
            <a:xfrm>
              <a:off x="6338250" y="2475725"/>
              <a:ext cx="2241000" cy="466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400">
                  <a:solidFill>
                    <a:srgbClr val="1C4587"/>
                  </a:solidFill>
                  <a:latin typeface="Cabin Condensed"/>
                  <a:ea typeface="Cabin Condensed"/>
                  <a:cs typeface="Cabin Condensed"/>
                  <a:sym typeface="Cabin Condensed"/>
                </a:rPr>
                <a:t>Humanizing</a:t>
              </a:r>
              <a:r>
                <a:rPr lang="en" sz="2200">
                  <a:solidFill>
                    <a:srgbClr val="1C4587"/>
                  </a:solidFill>
                  <a:latin typeface="Cabin Condensed"/>
                  <a:ea typeface="Cabin Condensed"/>
                  <a:cs typeface="Cabin Condensed"/>
                  <a:sym typeface="Cabin Condensed"/>
                </a:rPr>
                <a:t> </a:t>
              </a:r>
              <a:endParaRPr sz="2200">
                <a:solidFill>
                  <a:srgbClr val="1C4587"/>
                </a:solidFill>
                <a:latin typeface="Cabin Condensed"/>
                <a:ea typeface="Cabin Condensed"/>
                <a:cs typeface="Cabin Condensed"/>
                <a:sym typeface="Cabin Condensed"/>
              </a:endParaRPr>
            </a:p>
            <a:p>
              <a:pPr indent="0" lvl="0" marL="0" rtl="0" algn="ctr">
                <a:spcBef>
                  <a:spcPts val="0"/>
                </a:spcBef>
                <a:spcAft>
                  <a:spcPts val="0"/>
                </a:spcAft>
                <a:buNone/>
              </a:pPr>
              <a:r>
                <a:rPr lang="en" sz="2200">
                  <a:solidFill>
                    <a:srgbClr val="1C4587"/>
                  </a:solidFill>
                  <a:latin typeface="Cabin Condensed"/>
                  <a:ea typeface="Cabin Condensed"/>
                  <a:cs typeface="Cabin Condensed"/>
                  <a:sym typeface="Cabin Condensed"/>
                </a:rPr>
                <a:t>CHALLENGE</a:t>
              </a:r>
              <a:endParaRPr sz="2200">
                <a:solidFill>
                  <a:srgbClr val="1C4587"/>
                </a:solidFill>
                <a:latin typeface="Cabin Condensed"/>
                <a:ea typeface="Cabin Condensed"/>
                <a:cs typeface="Cabin Condensed"/>
                <a:sym typeface="Cabin Condensed"/>
              </a:endParaRPr>
            </a:p>
          </p:txBody>
        </p:sp>
      </p:gr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F3F3"/>
        </a:solidFill>
      </p:bgPr>
    </p:bg>
    <p:spTree>
      <p:nvGrpSpPr>
        <p:cNvPr id="582" name="Shape 582"/>
        <p:cNvGrpSpPr/>
        <p:nvPr/>
      </p:nvGrpSpPr>
      <p:grpSpPr>
        <a:xfrm>
          <a:off x="0" y="0"/>
          <a:ext cx="0" cy="0"/>
          <a:chOff x="0" y="0"/>
          <a:chExt cx="0" cy="0"/>
        </a:xfrm>
      </p:grpSpPr>
      <p:sp>
        <p:nvSpPr>
          <p:cNvPr id="583" name="Google Shape;583;p91"/>
          <p:cNvSpPr/>
          <p:nvPr/>
        </p:nvSpPr>
        <p:spPr>
          <a:xfrm>
            <a:off x="-100" y="-66675"/>
            <a:ext cx="9144000" cy="1362600"/>
          </a:xfrm>
          <a:prstGeom prst="rect">
            <a:avLst/>
          </a:prstGeom>
          <a:solidFill>
            <a:srgbClr val="096C7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4" name="Google Shape;584;p91"/>
          <p:cNvSpPr txBox="1"/>
          <p:nvPr/>
        </p:nvSpPr>
        <p:spPr>
          <a:xfrm>
            <a:off x="50" y="240775"/>
            <a:ext cx="9144000" cy="793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4200">
                <a:solidFill>
                  <a:srgbClr val="FFFFFF"/>
                </a:solidFill>
                <a:latin typeface="Fjalla One"/>
                <a:ea typeface="Fjalla One"/>
                <a:cs typeface="Fjalla One"/>
                <a:sym typeface="Fjalla One"/>
              </a:rPr>
              <a:t>Influence of Race on Belonging</a:t>
            </a:r>
            <a:endParaRPr i="1" sz="2400">
              <a:solidFill>
                <a:srgbClr val="FFFFFF"/>
              </a:solidFill>
              <a:latin typeface="Lato"/>
              <a:ea typeface="Lato"/>
              <a:cs typeface="Lato"/>
              <a:sym typeface="Lato"/>
            </a:endParaRPr>
          </a:p>
        </p:txBody>
      </p:sp>
      <p:sp>
        <p:nvSpPr>
          <p:cNvPr id="585" name="Google Shape;585;p91"/>
          <p:cNvSpPr txBox="1"/>
          <p:nvPr/>
        </p:nvSpPr>
        <p:spPr>
          <a:xfrm>
            <a:off x="190175" y="1201963"/>
            <a:ext cx="8691300" cy="2889900"/>
          </a:xfrm>
          <a:prstGeom prst="rect">
            <a:avLst/>
          </a:prstGeom>
          <a:noFill/>
          <a:ln>
            <a:noFill/>
          </a:ln>
        </p:spPr>
        <p:txBody>
          <a:bodyPr anchorCtr="0" anchor="t" bIns="91425" lIns="91425" spcFirstLastPara="1" rIns="91425" wrap="square" tIns="91425">
            <a:noAutofit/>
          </a:bodyPr>
          <a:lstStyle/>
          <a:p>
            <a:pPr indent="-342900" lvl="0" marL="457200" rtl="0" algn="l">
              <a:spcBef>
                <a:spcPts val="1000"/>
              </a:spcBef>
              <a:spcAft>
                <a:spcPts val="0"/>
              </a:spcAft>
              <a:buSzPts val="1800"/>
              <a:buFont typeface="Lato"/>
              <a:buChar char="●"/>
            </a:pPr>
            <a:r>
              <a:rPr lang="en" sz="1800">
                <a:latin typeface="Lato"/>
                <a:ea typeface="Lato"/>
                <a:cs typeface="Lato"/>
                <a:sym typeface="Lato"/>
              </a:rPr>
              <a:t>Humans are a social species; belonging (seeing oneself as socially connected) is a basic human need</a:t>
            </a:r>
            <a:endParaRPr sz="1800">
              <a:latin typeface="Lato"/>
              <a:ea typeface="Lato"/>
              <a:cs typeface="Lato"/>
              <a:sym typeface="Lato"/>
            </a:endParaRPr>
          </a:p>
          <a:p>
            <a:pPr indent="-342900" lvl="0" marL="457200" rtl="0" algn="l">
              <a:spcBef>
                <a:spcPts val="1000"/>
              </a:spcBef>
              <a:spcAft>
                <a:spcPts val="0"/>
              </a:spcAft>
              <a:buSzPts val="1800"/>
              <a:buFont typeface="Lato"/>
              <a:buChar char="●"/>
            </a:pPr>
            <a:r>
              <a:rPr lang="en" sz="1800">
                <a:latin typeface="Lato"/>
                <a:ea typeface="Lato"/>
                <a:cs typeface="Lato"/>
                <a:sym typeface="Lato"/>
              </a:rPr>
              <a:t>Members of socially stigmatized groups are more likely to experience </a:t>
            </a:r>
            <a:r>
              <a:rPr i="1" lang="en" sz="1800">
                <a:latin typeface="Lato"/>
                <a:ea typeface="Lato"/>
                <a:cs typeface="Lato"/>
                <a:sym typeface="Lato"/>
              </a:rPr>
              <a:t>belonging uncertainty, </a:t>
            </a:r>
            <a:r>
              <a:rPr lang="en" sz="1800">
                <a:latin typeface="Lato"/>
                <a:ea typeface="Lato"/>
                <a:cs typeface="Lato"/>
                <a:sym typeface="Lato"/>
              </a:rPr>
              <a:t>triggered by:</a:t>
            </a:r>
            <a:endParaRPr sz="1800">
              <a:latin typeface="Lato"/>
              <a:ea typeface="Lato"/>
              <a:cs typeface="Lato"/>
              <a:sym typeface="Lato"/>
            </a:endParaRPr>
          </a:p>
          <a:p>
            <a:pPr indent="-336550" lvl="1" marL="914400" rtl="0" algn="l">
              <a:spcBef>
                <a:spcPts val="1000"/>
              </a:spcBef>
              <a:spcAft>
                <a:spcPts val="0"/>
              </a:spcAft>
              <a:buSzPts val="1700"/>
              <a:buFont typeface="Lato"/>
              <a:buChar char="○"/>
            </a:pPr>
            <a:r>
              <a:rPr lang="en" sz="1700">
                <a:latin typeface="Lato"/>
                <a:ea typeface="Lato"/>
                <a:cs typeface="Lato"/>
                <a:sym typeface="Lato"/>
              </a:rPr>
              <a:t>lack of social connectedness (which can be exacerbated by online courses)</a:t>
            </a:r>
            <a:endParaRPr sz="1700">
              <a:latin typeface="Lato"/>
              <a:ea typeface="Lato"/>
              <a:cs typeface="Lato"/>
              <a:sym typeface="Lato"/>
            </a:endParaRPr>
          </a:p>
          <a:p>
            <a:pPr indent="-336550" lvl="1" marL="914400" rtl="0" algn="l">
              <a:spcBef>
                <a:spcPts val="0"/>
              </a:spcBef>
              <a:spcAft>
                <a:spcPts val="0"/>
              </a:spcAft>
              <a:buSzPts val="1700"/>
              <a:buFont typeface="Lato"/>
              <a:buChar char="○"/>
            </a:pPr>
            <a:r>
              <a:rPr lang="en" sz="1700">
                <a:latin typeface="Lato"/>
                <a:ea typeface="Lato"/>
                <a:cs typeface="Lato"/>
                <a:sym typeface="Lato"/>
              </a:rPr>
              <a:t>macro and microaggressions</a:t>
            </a:r>
            <a:endParaRPr sz="1700">
              <a:latin typeface="Lato"/>
              <a:ea typeface="Lato"/>
              <a:cs typeface="Lato"/>
              <a:sym typeface="Lato"/>
            </a:endParaRPr>
          </a:p>
          <a:p>
            <a:pPr indent="-336550" lvl="1" marL="914400" rtl="0" algn="l">
              <a:spcBef>
                <a:spcPts val="0"/>
              </a:spcBef>
              <a:spcAft>
                <a:spcPts val="0"/>
              </a:spcAft>
              <a:buSzPts val="1700"/>
              <a:buFont typeface="Lato"/>
              <a:buChar char="○"/>
            </a:pPr>
            <a:r>
              <a:rPr lang="en" sz="1700">
                <a:latin typeface="Lato"/>
                <a:ea typeface="Lato"/>
                <a:cs typeface="Lato"/>
                <a:sym typeface="Lato"/>
              </a:rPr>
              <a:t>negative stereotypes in and out of the classroom</a:t>
            </a:r>
            <a:endParaRPr sz="1700">
              <a:latin typeface="Lato"/>
              <a:ea typeface="Lato"/>
              <a:cs typeface="Lato"/>
              <a:sym typeface="Lato"/>
            </a:endParaRPr>
          </a:p>
          <a:p>
            <a:pPr indent="-349250" lvl="0" marL="457200" rtl="0" algn="l">
              <a:spcBef>
                <a:spcPts val="1000"/>
              </a:spcBef>
              <a:spcAft>
                <a:spcPts val="0"/>
              </a:spcAft>
              <a:buSzPts val="1900"/>
              <a:buFont typeface="Lato"/>
              <a:buChar char="●"/>
            </a:pPr>
            <a:r>
              <a:rPr lang="en" sz="1800">
                <a:latin typeface="Lato"/>
                <a:ea typeface="Lato"/>
                <a:cs typeface="Lato"/>
                <a:sym typeface="Lato"/>
              </a:rPr>
              <a:t>Research shows: </a:t>
            </a:r>
            <a:r>
              <a:rPr lang="en" sz="1700">
                <a:solidFill>
                  <a:schemeClr val="dk1"/>
                </a:solidFill>
                <a:latin typeface="Lato"/>
                <a:ea typeface="Lato"/>
                <a:cs typeface="Lato"/>
                <a:sym typeface="Lato"/>
              </a:rPr>
              <a:t>When White and Black students are exposed to the same threats of social connectedness, the motivation of Black students is impacted more severely (Walton &amp; Cohen, 2007)</a:t>
            </a:r>
            <a:endParaRPr sz="1700">
              <a:latin typeface="Lato"/>
              <a:ea typeface="Lato"/>
              <a:cs typeface="Lato"/>
              <a:sym typeface="Lato"/>
            </a:endParaRPr>
          </a:p>
          <a:p>
            <a:pPr indent="0" lvl="0" marL="0" rtl="0" algn="l">
              <a:spcBef>
                <a:spcPts val="1000"/>
              </a:spcBef>
              <a:spcAft>
                <a:spcPts val="1000"/>
              </a:spcAft>
              <a:buNone/>
            </a:pPr>
            <a:r>
              <a:t/>
            </a:r>
            <a:endParaRPr sz="1900"/>
          </a:p>
        </p:txBody>
      </p:sp>
      <p:sp>
        <p:nvSpPr>
          <p:cNvPr id="586" name="Google Shape;586;p91"/>
          <p:cNvSpPr txBox="1"/>
          <p:nvPr/>
        </p:nvSpPr>
        <p:spPr>
          <a:xfrm>
            <a:off x="10700" y="4783675"/>
            <a:ext cx="6247800" cy="183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900"/>
              <a:t>Walton, G. M., &amp; Cohen, G. L. (2007). A question of belonging: Race, social fit, and achievement. </a:t>
            </a:r>
            <a:r>
              <a:rPr i="1" lang="en" sz="900"/>
              <a:t>Journal of Personality and Social Psychology, 92</a:t>
            </a:r>
            <a:r>
              <a:rPr lang="en" sz="900"/>
              <a:t>(1), 82.</a:t>
            </a:r>
            <a:endParaRPr sz="900"/>
          </a:p>
        </p:txBody>
      </p:sp>
      <p:sp>
        <p:nvSpPr>
          <p:cNvPr id="587" name="Google Shape;587;p91"/>
          <p:cNvSpPr txBox="1"/>
          <p:nvPr/>
        </p:nvSpPr>
        <p:spPr>
          <a:xfrm>
            <a:off x="6096325" y="4857775"/>
            <a:ext cx="3000000" cy="1407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 sz="1000"/>
              <a:t>Slide by Michelle Pacansky-Brock, CC-BY-NC</a:t>
            </a:r>
            <a:endParaRPr sz="1000"/>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591" name="Shape 591"/>
        <p:cNvGrpSpPr/>
        <p:nvPr/>
      </p:nvGrpSpPr>
      <p:grpSpPr>
        <a:xfrm>
          <a:off x="0" y="0"/>
          <a:ext cx="0" cy="0"/>
          <a:chOff x="0" y="0"/>
          <a:chExt cx="0" cy="0"/>
        </a:xfrm>
      </p:grpSpPr>
      <p:sp>
        <p:nvSpPr>
          <p:cNvPr id="592" name="Google Shape;592;p92"/>
          <p:cNvSpPr/>
          <p:nvPr/>
        </p:nvSpPr>
        <p:spPr>
          <a:xfrm>
            <a:off x="-100" y="-66675"/>
            <a:ext cx="9144000" cy="1058400"/>
          </a:xfrm>
          <a:prstGeom prst="rect">
            <a:avLst/>
          </a:prstGeom>
          <a:solidFill>
            <a:srgbClr val="096C7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3" name="Google Shape;593;p92"/>
          <p:cNvSpPr txBox="1"/>
          <p:nvPr/>
        </p:nvSpPr>
        <p:spPr>
          <a:xfrm>
            <a:off x="273000" y="202800"/>
            <a:ext cx="8871000" cy="372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3700">
                <a:solidFill>
                  <a:srgbClr val="FFFFFF"/>
                </a:solidFill>
                <a:latin typeface="Fjalla One"/>
                <a:ea typeface="Fjalla One"/>
                <a:cs typeface="Fjalla One"/>
                <a:sym typeface="Fjalla One"/>
              </a:rPr>
              <a:t>Trauma and Learning</a:t>
            </a:r>
            <a:endParaRPr b="1" sz="3100">
              <a:solidFill>
                <a:srgbClr val="FFFFFF"/>
              </a:solidFill>
              <a:latin typeface="Fjalla One"/>
              <a:ea typeface="Fjalla One"/>
              <a:cs typeface="Fjalla One"/>
              <a:sym typeface="Fjalla One"/>
            </a:endParaRPr>
          </a:p>
        </p:txBody>
      </p:sp>
      <p:sp>
        <p:nvSpPr>
          <p:cNvPr id="594" name="Google Shape;594;p92"/>
          <p:cNvSpPr txBox="1"/>
          <p:nvPr/>
        </p:nvSpPr>
        <p:spPr>
          <a:xfrm>
            <a:off x="499575" y="991600"/>
            <a:ext cx="7951800" cy="3259200"/>
          </a:xfrm>
          <a:prstGeom prst="rect">
            <a:avLst/>
          </a:prstGeom>
          <a:noFill/>
          <a:ln>
            <a:noFill/>
          </a:ln>
        </p:spPr>
        <p:txBody>
          <a:bodyPr anchorCtr="0" anchor="t" bIns="91425" lIns="91425" spcFirstLastPara="1" rIns="91425" wrap="square" tIns="91425">
            <a:noAutofit/>
          </a:bodyPr>
          <a:lstStyle/>
          <a:p>
            <a:pPr indent="-361950" lvl="0" marL="457200" rtl="0" algn="l">
              <a:spcBef>
                <a:spcPts val="0"/>
              </a:spcBef>
              <a:spcAft>
                <a:spcPts val="0"/>
              </a:spcAft>
              <a:buSzPts val="2100"/>
              <a:buFont typeface="Lato"/>
              <a:buChar char="●"/>
            </a:pPr>
            <a:r>
              <a:rPr lang="en" sz="2100">
                <a:latin typeface="Lato"/>
                <a:ea typeface="Lato"/>
                <a:cs typeface="Lato"/>
                <a:sym typeface="Lato"/>
              </a:rPr>
              <a:t>Trauma changes the brain</a:t>
            </a:r>
            <a:br>
              <a:rPr lang="en" sz="2100">
                <a:latin typeface="Lato"/>
                <a:ea typeface="Lato"/>
                <a:cs typeface="Lato"/>
                <a:sym typeface="Lato"/>
              </a:rPr>
            </a:br>
            <a:endParaRPr sz="1000">
              <a:latin typeface="Lato"/>
              <a:ea typeface="Lato"/>
              <a:cs typeface="Lato"/>
              <a:sym typeface="Lato"/>
            </a:endParaRPr>
          </a:p>
          <a:p>
            <a:pPr indent="-361950" lvl="0" marL="457200" rtl="0" algn="l">
              <a:spcBef>
                <a:spcPts val="0"/>
              </a:spcBef>
              <a:spcAft>
                <a:spcPts val="0"/>
              </a:spcAft>
              <a:buSzPts val="2100"/>
              <a:buFont typeface="Lato"/>
              <a:buChar char="●"/>
            </a:pPr>
            <a:r>
              <a:rPr lang="en" sz="2100">
                <a:latin typeface="Lato"/>
                <a:ea typeface="Lato"/>
                <a:cs typeface="Lato"/>
                <a:sym typeface="Lato"/>
              </a:rPr>
              <a:t>Executive functioning and self-regulation skills are derailed</a:t>
            </a:r>
            <a:endParaRPr sz="2100">
              <a:latin typeface="Lato"/>
              <a:ea typeface="Lato"/>
              <a:cs typeface="Lato"/>
              <a:sym typeface="Lato"/>
            </a:endParaRPr>
          </a:p>
          <a:p>
            <a:pPr indent="-349250" lvl="1" marL="914400" rtl="0" algn="l">
              <a:spcBef>
                <a:spcPts val="0"/>
              </a:spcBef>
              <a:spcAft>
                <a:spcPts val="0"/>
              </a:spcAft>
              <a:buSzPts val="1900"/>
              <a:buFont typeface="Lato"/>
              <a:buChar char="○"/>
            </a:pPr>
            <a:r>
              <a:rPr lang="en" sz="1900">
                <a:latin typeface="Lato"/>
                <a:ea typeface="Lato"/>
                <a:cs typeface="Lato"/>
                <a:sym typeface="Lato"/>
              </a:rPr>
              <a:t>Inability to plan, focus, remember, juggle</a:t>
            </a:r>
            <a:br>
              <a:rPr lang="en" sz="1900">
                <a:latin typeface="Lato"/>
                <a:ea typeface="Lato"/>
                <a:cs typeface="Lato"/>
                <a:sym typeface="Lato"/>
              </a:rPr>
            </a:br>
            <a:endParaRPr sz="800">
              <a:latin typeface="Lato"/>
              <a:ea typeface="Lato"/>
              <a:cs typeface="Lato"/>
              <a:sym typeface="Lato"/>
            </a:endParaRPr>
          </a:p>
          <a:p>
            <a:pPr indent="-361950" lvl="0" marL="457200" rtl="0" algn="l">
              <a:spcBef>
                <a:spcPts val="0"/>
              </a:spcBef>
              <a:spcAft>
                <a:spcPts val="0"/>
              </a:spcAft>
              <a:buSzPts val="2100"/>
              <a:buFont typeface="Lato"/>
              <a:buChar char="●"/>
            </a:pPr>
            <a:r>
              <a:rPr lang="en" sz="2100">
                <a:solidFill>
                  <a:schemeClr val="dk1"/>
                </a:solidFill>
                <a:latin typeface="Lato"/>
                <a:ea typeface="Lato"/>
                <a:cs typeface="Lato"/>
                <a:sym typeface="Lato"/>
              </a:rPr>
              <a:t>A traumatized brain continuously scans an environment for danger and safety cues</a:t>
            </a:r>
            <a:br>
              <a:rPr lang="en" sz="2100">
                <a:latin typeface="Lato"/>
                <a:ea typeface="Lato"/>
                <a:cs typeface="Lato"/>
                <a:sym typeface="Lato"/>
              </a:rPr>
            </a:br>
            <a:endParaRPr sz="1900">
              <a:latin typeface="Lato"/>
              <a:ea typeface="Lato"/>
              <a:cs typeface="Lato"/>
              <a:sym typeface="Lato"/>
            </a:endParaRPr>
          </a:p>
          <a:p>
            <a:pPr indent="-355600" lvl="1" marL="914400" rtl="0" algn="l">
              <a:spcBef>
                <a:spcPts val="0"/>
              </a:spcBef>
              <a:spcAft>
                <a:spcPts val="0"/>
              </a:spcAft>
              <a:buSzPts val="2000"/>
              <a:buFont typeface="Lato"/>
              <a:buChar char="○"/>
            </a:pPr>
            <a:r>
              <a:rPr lang="en" sz="2000">
                <a:latin typeface="Lato"/>
                <a:ea typeface="Lato"/>
                <a:cs typeface="Lato"/>
                <a:sym typeface="Lato"/>
              </a:rPr>
              <a:t>What are those cues in your online course?</a:t>
            </a:r>
            <a:endParaRPr sz="2000">
              <a:latin typeface="Lato"/>
              <a:ea typeface="Lato"/>
              <a:cs typeface="Lato"/>
              <a:sym typeface="Lato"/>
            </a:endParaRPr>
          </a:p>
          <a:p>
            <a:pPr indent="-355600" lvl="1" marL="914400" rtl="0" algn="l">
              <a:spcBef>
                <a:spcPts val="0"/>
              </a:spcBef>
              <a:spcAft>
                <a:spcPts val="0"/>
              </a:spcAft>
              <a:buSzPts val="2000"/>
              <a:buFont typeface="Lato"/>
              <a:buChar char="○"/>
            </a:pPr>
            <a:r>
              <a:rPr lang="en" sz="2000">
                <a:latin typeface="Lato"/>
                <a:ea typeface="Lato"/>
                <a:cs typeface="Lato"/>
                <a:sym typeface="Lato"/>
              </a:rPr>
              <a:t>How do we foster safety and trust online?</a:t>
            </a:r>
            <a:endParaRPr sz="2000">
              <a:latin typeface="Lato"/>
              <a:ea typeface="Lato"/>
              <a:cs typeface="Lato"/>
              <a:sym typeface="Lato"/>
            </a:endParaRPr>
          </a:p>
          <a:p>
            <a:pPr indent="0" lvl="0" marL="0" rtl="0" algn="l">
              <a:spcBef>
                <a:spcPts val="0"/>
              </a:spcBef>
              <a:spcAft>
                <a:spcPts val="0"/>
              </a:spcAft>
              <a:buNone/>
            </a:pPr>
            <a:r>
              <a:t/>
            </a:r>
            <a:endParaRPr sz="1700">
              <a:latin typeface="Lato"/>
              <a:ea typeface="Lato"/>
              <a:cs typeface="Lato"/>
              <a:sym typeface="Lato"/>
            </a:endParaRPr>
          </a:p>
        </p:txBody>
      </p:sp>
      <p:sp>
        <p:nvSpPr>
          <p:cNvPr id="595" name="Google Shape;595;p92"/>
          <p:cNvSpPr/>
          <p:nvPr/>
        </p:nvSpPr>
        <p:spPr>
          <a:xfrm>
            <a:off x="2136750" y="4336500"/>
            <a:ext cx="5143500" cy="559500"/>
          </a:xfrm>
          <a:prstGeom prst="roundRect">
            <a:avLst>
              <a:gd fmla="val 16667" name="adj"/>
            </a:avLst>
          </a:prstGeom>
          <a:solidFill>
            <a:srgbClr val="096C7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u="sng">
                <a:solidFill>
                  <a:srgbClr val="FFFFFF"/>
                </a:solidFill>
                <a:hlinkClick r:id="rId3">
                  <a:extLst>
                    <a:ext uri="{A12FA001-AC4F-418D-AE19-62706E023703}">
                      <ahyp:hlinkClr val="tx"/>
                    </a:ext>
                  </a:extLst>
                </a:hlinkClick>
              </a:rPr>
              <a:t>Trauma-aware Teaching Checklist </a:t>
            </a:r>
            <a:r>
              <a:rPr lang="en">
                <a:solidFill>
                  <a:srgbClr val="FFFFFF"/>
                </a:solidFill>
              </a:rPr>
              <a:t>by Karen Costa </a:t>
            </a:r>
            <a:endParaRPr>
              <a:solidFill>
                <a:srgbClr val="FFFFFF"/>
              </a:solidFill>
            </a:endParaRPr>
          </a:p>
        </p:txBody>
      </p:sp>
    </p:spTree>
  </p:cSld>
  <p:clrMapOvr>
    <a:masterClrMapping/>
  </p:clrMapOvr>
  <mc:AlternateContent>
    <mc:Choice Requires="p14">
      <p:transition spd="slow" p14:dur="10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94"/>
                                        </p:tgtEl>
                                        <p:attrNameLst>
                                          <p:attrName>style.visibility</p:attrName>
                                        </p:attrNameLst>
                                      </p:cBhvr>
                                      <p:to>
                                        <p:strVal val="visible"/>
                                      </p:to>
                                    </p:set>
                                    <p:animEffect filter="fade" transition="in">
                                      <p:cBhvr>
                                        <p:cTn dur="1000"/>
                                        <p:tgtEl>
                                          <p:spTgt spid="59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F3F3"/>
        </a:solidFill>
      </p:bgPr>
    </p:bg>
    <p:spTree>
      <p:nvGrpSpPr>
        <p:cNvPr id="599" name="Shape 599"/>
        <p:cNvGrpSpPr/>
        <p:nvPr/>
      </p:nvGrpSpPr>
      <p:grpSpPr>
        <a:xfrm>
          <a:off x="0" y="0"/>
          <a:ext cx="0" cy="0"/>
          <a:chOff x="0" y="0"/>
          <a:chExt cx="0" cy="0"/>
        </a:xfrm>
      </p:grpSpPr>
      <p:sp>
        <p:nvSpPr>
          <p:cNvPr id="600" name="Google Shape;600;p93"/>
          <p:cNvSpPr/>
          <p:nvPr/>
        </p:nvSpPr>
        <p:spPr>
          <a:xfrm>
            <a:off x="0" y="0"/>
            <a:ext cx="9144000" cy="4705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1" name="Google Shape;601;p93"/>
          <p:cNvSpPr txBox="1"/>
          <p:nvPr/>
        </p:nvSpPr>
        <p:spPr>
          <a:xfrm>
            <a:off x="4927225" y="4705375"/>
            <a:ext cx="4169100" cy="1407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 sz="1000"/>
              <a:t>Slide by Michelle Pacansky-Brock, CC-BY-NC</a:t>
            </a:r>
            <a:endParaRPr sz="1000"/>
          </a:p>
        </p:txBody>
      </p:sp>
      <p:sp>
        <p:nvSpPr>
          <p:cNvPr id="602" name="Google Shape;602;p93"/>
          <p:cNvSpPr/>
          <p:nvPr/>
        </p:nvSpPr>
        <p:spPr>
          <a:xfrm>
            <a:off x="2984150" y="370450"/>
            <a:ext cx="2593200" cy="755100"/>
          </a:xfrm>
          <a:prstGeom prst="roundRect">
            <a:avLst>
              <a:gd fmla="val 16667" name="adj"/>
            </a:avLst>
          </a:prstGeom>
          <a:solidFill>
            <a:srgbClr val="4C113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3" name="Google Shape;603;p93"/>
          <p:cNvSpPr txBox="1"/>
          <p:nvPr/>
        </p:nvSpPr>
        <p:spPr>
          <a:xfrm>
            <a:off x="3197875" y="512925"/>
            <a:ext cx="2122800" cy="456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a:solidFill>
                  <a:srgbClr val="FFFFFF"/>
                </a:solidFill>
                <a:latin typeface="Fjalla One"/>
                <a:ea typeface="Fjalla One"/>
                <a:cs typeface="Fjalla One"/>
                <a:sym typeface="Fjalla One"/>
              </a:rPr>
              <a:t>Threat</a:t>
            </a:r>
            <a:endParaRPr sz="2400">
              <a:solidFill>
                <a:srgbClr val="FFFFFF"/>
              </a:solidFill>
              <a:latin typeface="Fjalla One"/>
              <a:ea typeface="Fjalla One"/>
              <a:cs typeface="Fjalla One"/>
              <a:sym typeface="Fjalla One"/>
            </a:endParaRPr>
          </a:p>
        </p:txBody>
      </p:sp>
      <p:sp>
        <p:nvSpPr>
          <p:cNvPr id="604" name="Google Shape;604;p93"/>
          <p:cNvSpPr/>
          <p:nvPr/>
        </p:nvSpPr>
        <p:spPr>
          <a:xfrm>
            <a:off x="2984150" y="1335000"/>
            <a:ext cx="2593200" cy="1471800"/>
          </a:xfrm>
          <a:prstGeom prst="roundRect">
            <a:avLst>
              <a:gd fmla="val 16667" name="adj"/>
            </a:avLst>
          </a:prstGeom>
          <a:solidFill>
            <a:srgbClr val="4C113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5" name="Google Shape;605;p93"/>
          <p:cNvSpPr/>
          <p:nvPr/>
        </p:nvSpPr>
        <p:spPr>
          <a:xfrm>
            <a:off x="2984150" y="3006975"/>
            <a:ext cx="2593200" cy="1471800"/>
          </a:xfrm>
          <a:prstGeom prst="roundRect">
            <a:avLst>
              <a:gd fmla="val 16667" name="adj"/>
            </a:avLst>
          </a:prstGeom>
          <a:solidFill>
            <a:srgbClr val="4C113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6" name="Google Shape;606;p93"/>
          <p:cNvSpPr txBox="1"/>
          <p:nvPr/>
        </p:nvSpPr>
        <p:spPr>
          <a:xfrm>
            <a:off x="883375" y="1481775"/>
            <a:ext cx="2151300" cy="228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07" name="Google Shape;607;p93"/>
          <p:cNvSpPr txBox="1"/>
          <p:nvPr/>
        </p:nvSpPr>
        <p:spPr>
          <a:xfrm>
            <a:off x="3219350" y="1367325"/>
            <a:ext cx="2122800" cy="456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900">
                <a:solidFill>
                  <a:srgbClr val="FFFFFF"/>
                </a:solidFill>
                <a:latin typeface="Fjalla One"/>
                <a:ea typeface="Fjalla One"/>
                <a:cs typeface="Fjalla One"/>
                <a:sym typeface="Fjalla One"/>
              </a:rPr>
              <a:t>Macro Aggression</a:t>
            </a:r>
            <a:endParaRPr sz="1900">
              <a:solidFill>
                <a:srgbClr val="FFFFFF"/>
              </a:solidFill>
              <a:latin typeface="Fjalla One"/>
              <a:ea typeface="Fjalla One"/>
              <a:cs typeface="Fjalla One"/>
              <a:sym typeface="Fjalla One"/>
            </a:endParaRPr>
          </a:p>
        </p:txBody>
      </p:sp>
      <p:sp>
        <p:nvSpPr>
          <p:cNvPr id="608" name="Google Shape;608;p93"/>
          <p:cNvSpPr txBox="1"/>
          <p:nvPr/>
        </p:nvSpPr>
        <p:spPr>
          <a:xfrm>
            <a:off x="3219350" y="3031250"/>
            <a:ext cx="2122800" cy="456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900">
                <a:solidFill>
                  <a:srgbClr val="FFFFFF"/>
                </a:solidFill>
                <a:latin typeface="Fjalla One"/>
                <a:ea typeface="Fjalla One"/>
                <a:cs typeface="Fjalla One"/>
                <a:sym typeface="Fjalla One"/>
              </a:rPr>
              <a:t>Micro Aggression</a:t>
            </a:r>
            <a:endParaRPr sz="1900">
              <a:solidFill>
                <a:srgbClr val="FFFFFF"/>
              </a:solidFill>
              <a:latin typeface="Fjalla One"/>
              <a:ea typeface="Fjalla One"/>
              <a:cs typeface="Fjalla One"/>
              <a:sym typeface="Fjalla One"/>
            </a:endParaRPr>
          </a:p>
        </p:txBody>
      </p:sp>
      <p:sp>
        <p:nvSpPr>
          <p:cNvPr id="609" name="Google Shape;609;p93"/>
          <p:cNvSpPr txBox="1"/>
          <p:nvPr/>
        </p:nvSpPr>
        <p:spPr>
          <a:xfrm>
            <a:off x="2907950" y="1761775"/>
            <a:ext cx="2593200" cy="8121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Clr>
                <a:srgbClr val="FFFFFF"/>
              </a:buClr>
              <a:buSzPts val="1400"/>
              <a:buChar char="●"/>
            </a:pPr>
            <a:r>
              <a:rPr lang="en">
                <a:solidFill>
                  <a:srgbClr val="FFFFFF"/>
                </a:solidFill>
              </a:rPr>
              <a:t>Obvious or blatant racism, discrimination, prejudice, hate, rejection</a:t>
            </a:r>
            <a:endParaRPr>
              <a:solidFill>
                <a:srgbClr val="FFFFFF"/>
              </a:solidFill>
            </a:endParaRPr>
          </a:p>
        </p:txBody>
      </p:sp>
      <p:sp>
        <p:nvSpPr>
          <p:cNvPr id="610" name="Google Shape;610;p93"/>
          <p:cNvSpPr txBox="1"/>
          <p:nvPr/>
        </p:nvSpPr>
        <p:spPr>
          <a:xfrm>
            <a:off x="2907950" y="3411950"/>
            <a:ext cx="2593200" cy="8121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Clr>
                <a:srgbClr val="FFFFFF"/>
              </a:buClr>
              <a:buSzPts val="1400"/>
              <a:buChar char="●"/>
            </a:pPr>
            <a:r>
              <a:rPr lang="en">
                <a:solidFill>
                  <a:srgbClr val="FFFFFF"/>
                </a:solidFill>
              </a:rPr>
              <a:t>Subtle or ambiguous cues of racism, discrimination, prejudice, hate, rejection</a:t>
            </a:r>
            <a:endParaRPr>
              <a:solidFill>
                <a:srgbClr val="FFFFFF"/>
              </a:solidFill>
            </a:endParaRPr>
          </a:p>
        </p:txBody>
      </p:sp>
      <p:grpSp>
        <p:nvGrpSpPr>
          <p:cNvPr id="611" name="Google Shape;611;p93"/>
          <p:cNvGrpSpPr/>
          <p:nvPr/>
        </p:nvGrpSpPr>
        <p:grpSpPr>
          <a:xfrm>
            <a:off x="5836800" y="370450"/>
            <a:ext cx="2669400" cy="4108325"/>
            <a:chOff x="5836800" y="370450"/>
            <a:chExt cx="2669400" cy="4108325"/>
          </a:xfrm>
        </p:grpSpPr>
        <p:sp>
          <p:nvSpPr>
            <p:cNvPr id="612" name="Google Shape;612;p93"/>
            <p:cNvSpPr/>
            <p:nvPr/>
          </p:nvSpPr>
          <p:spPr>
            <a:xfrm>
              <a:off x="5913000" y="370450"/>
              <a:ext cx="2593200" cy="755100"/>
            </a:xfrm>
            <a:prstGeom prst="roundRect">
              <a:avLst>
                <a:gd fmla="val 16667" name="adj"/>
              </a:avLst>
            </a:prstGeom>
            <a:solidFill>
              <a:srgbClr val="274E1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3" name="Google Shape;613;p93"/>
            <p:cNvSpPr txBox="1"/>
            <p:nvPr/>
          </p:nvSpPr>
          <p:spPr>
            <a:xfrm>
              <a:off x="6126725" y="512925"/>
              <a:ext cx="2122800" cy="456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a:solidFill>
                    <a:srgbClr val="FFFFFF"/>
                  </a:solidFill>
                  <a:latin typeface="Fjalla One"/>
                  <a:ea typeface="Fjalla One"/>
                  <a:cs typeface="Fjalla One"/>
                  <a:sym typeface="Fjalla One"/>
                </a:rPr>
                <a:t>Kindness</a:t>
              </a:r>
              <a:endParaRPr sz="2400">
                <a:solidFill>
                  <a:srgbClr val="FFFFFF"/>
                </a:solidFill>
                <a:latin typeface="Fjalla One"/>
                <a:ea typeface="Fjalla One"/>
                <a:cs typeface="Fjalla One"/>
                <a:sym typeface="Fjalla One"/>
              </a:endParaRPr>
            </a:p>
          </p:txBody>
        </p:sp>
        <p:sp>
          <p:nvSpPr>
            <p:cNvPr id="614" name="Google Shape;614;p93"/>
            <p:cNvSpPr/>
            <p:nvPr/>
          </p:nvSpPr>
          <p:spPr>
            <a:xfrm>
              <a:off x="5913000" y="1335000"/>
              <a:ext cx="2593200" cy="1471800"/>
            </a:xfrm>
            <a:prstGeom prst="roundRect">
              <a:avLst>
                <a:gd fmla="val 16667" name="adj"/>
              </a:avLst>
            </a:prstGeom>
            <a:solidFill>
              <a:srgbClr val="274E1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5" name="Google Shape;615;p93"/>
            <p:cNvSpPr/>
            <p:nvPr/>
          </p:nvSpPr>
          <p:spPr>
            <a:xfrm>
              <a:off x="5913000" y="3006975"/>
              <a:ext cx="2593200" cy="1471800"/>
            </a:xfrm>
            <a:prstGeom prst="roundRect">
              <a:avLst>
                <a:gd fmla="val 16667" name="adj"/>
              </a:avLst>
            </a:prstGeom>
            <a:solidFill>
              <a:srgbClr val="274E1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6" name="Google Shape;616;p93"/>
            <p:cNvSpPr txBox="1"/>
            <p:nvPr/>
          </p:nvSpPr>
          <p:spPr>
            <a:xfrm>
              <a:off x="6148200" y="1367325"/>
              <a:ext cx="2122800" cy="456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900">
                  <a:solidFill>
                    <a:srgbClr val="FFFFFF"/>
                  </a:solidFill>
                  <a:latin typeface="Fjalla One"/>
                  <a:ea typeface="Fjalla One"/>
                  <a:cs typeface="Fjalla One"/>
                  <a:sym typeface="Fjalla One"/>
                </a:rPr>
                <a:t>Macro Affirmation</a:t>
              </a:r>
              <a:endParaRPr sz="1900">
                <a:solidFill>
                  <a:srgbClr val="FFFFFF"/>
                </a:solidFill>
                <a:latin typeface="Fjalla One"/>
                <a:ea typeface="Fjalla One"/>
                <a:cs typeface="Fjalla One"/>
                <a:sym typeface="Fjalla One"/>
              </a:endParaRPr>
            </a:p>
          </p:txBody>
        </p:sp>
        <p:sp>
          <p:nvSpPr>
            <p:cNvPr id="617" name="Google Shape;617;p93"/>
            <p:cNvSpPr txBox="1"/>
            <p:nvPr/>
          </p:nvSpPr>
          <p:spPr>
            <a:xfrm>
              <a:off x="6148200" y="3031250"/>
              <a:ext cx="2122800" cy="456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900">
                  <a:solidFill>
                    <a:srgbClr val="FFFFFF"/>
                  </a:solidFill>
                  <a:latin typeface="Fjalla One"/>
                  <a:ea typeface="Fjalla One"/>
                  <a:cs typeface="Fjalla One"/>
                  <a:sym typeface="Fjalla One"/>
                </a:rPr>
                <a:t>Micro Affirmation</a:t>
              </a:r>
              <a:endParaRPr sz="1900">
                <a:solidFill>
                  <a:srgbClr val="FFFFFF"/>
                </a:solidFill>
                <a:latin typeface="Fjalla One"/>
                <a:ea typeface="Fjalla One"/>
                <a:cs typeface="Fjalla One"/>
                <a:sym typeface="Fjalla One"/>
              </a:endParaRPr>
            </a:p>
          </p:txBody>
        </p:sp>
        <p:sp>
          <p:nvSpPr>
            <p:cNvPr id="618" name="Google Shape;618;p93"/>
            <p:cNvSpPr txBox="1"/>
            <p:nvPr/>
          </p:nvSpPr>
          <p:spPr>
            <a:xfrm>
              <a:off x="5836800" y="1761775"/>
              <a:ext cx="2593200" cy="8121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Clr>
                  <a:srgbClr val="FFFFFF"/>
                </a:buClr>
                <a:buSzPts val="1400"/>
                <a:buChar char="●"/>
              </a:pPr>
              <a:r>
                <a:rPr lang="en">
                  <a:solidFill>
                    <a:srgbClr val="FFFFFF"/>
                  </a:solidFill>
                </a:rPr>
                <a:t>Obvious or blatant acts of social inclusion in community and respect for dignity</a:t>
              </a:r>
              <a:endParaRPr>
                <a:solidFill>
                  <a:srgbClr val="FFFFFF"/>
                </a:solidFill>
              </a:endParaRPr>
            </a:p>
          </p:txBody>
        </p:sp>
        <p:sp>
          <p:nvSpPr>
            <p:cNvPr id="619" name="Google Shape;619;p93"/>
            <p:cNvSpPr txBox="1"/>
            <p:nvPr/>
          </p:nvSpPr>
          <p:spPr>
            <a:xfrm>
              <a:off x="5836800" y="3411950"/>
              <a:ext cx="2593200" cy="8121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Clr>
                  <a:srgbClr val="FFFFFF"/>
                </a:buClr>
                <a:buSzPts val="1400"/>
                <a:buChar char="●"/>
              </a:pPr>
              <a:r>
                <a:rPr lang="en">
                  <a:solidFill>
                    <a:srgbClr val="FFFFFF"/>
                  </a:solidFill>
                </a:rPr>
                <a:t>Subtle or ambiguous acts of social inclusion in community and respect for dignity</a:t>
              </a:r>
              <a:endParaRPr>
                <a:solidFill>
                  <a:srgbClr val="FFFFFF"/>
                </a:solidFill>
              </a:endParaRPr>
            </a:p>
            <a:p>
              <a:pPr indent="0" lvl="0" marL="0" rtl="0" algn="l">
                <a:spcBef>
                  <a:spcPts val="0"/>
                </a:spcBef>
                <a:spcAft>
                  <a:spcPts val="0"/>
                </a:spcAft>
                <a:buNone/>
              </a:pPr>
              <a:r>
                <a:t/>
              </a:r>
              <a:endParaRPr>
                <a:solidFill>
                  <a:srgbClr val="FFFFFF"/>
                </a:solidFill>
              </a:endParaRPr>
            </a:p>
          </p:txBody>
        </p:sp>
      </p:grpSp>
      <p:sp>
        <p:nvSpPr>
          <p:cNvPr id="620" name="Google Shape;620;p93"/>
          <p:cNvSpPr txBox="1"/>
          <p:nvPr/>
        </p:nvSpPr>
        <p:spPr>
          <a:xfrm>
            <a:off x="413200" y="541425"/>
            <a:ext cx="2235300" cy="3120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900"/>
              <a:t>Definition of macro and micro aggression and affirmation of social inclusion (</a:t>
            </a:r>
            <a:r>
              <a:rPr lang="en" sz="1500"/>
              <a:t>Estrada, Eroy-Reveles, Matsui, 2018).</a:t>
            </a:r>
            <a:endParaRPr sz="1500"/>
          </a:p>
        </p:txBody>
      </p:sp>
      <p:sp>
        <p:nvSpPr>
          <p:cNvPr id="621" name="Google Shape;621;p93"/>
          <p:cNvSpPr txBox="1"/>
          <p:nvPr/>
        </p:nvSpPr>
        <p:spPr>
          <a:xfrm>
            <a:off x="0" y="4695175"/>
            <a:ext cx="6163800" cy="456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t>Estrada, M., Eroy-Reveles, A. &amp; Matsui J., (2018). The influence of affirming kindness and community on broadening participation in STEM career pathways. </a:t>
            </a:r>
            <a:r>
              <a:rPr i="1" lang="en" sz="1000"/>
              <a:t>Social Issues and Policy Review, 12(</a:t>
            </a:r>
            <a:r>
              <a:rPr lang="en" sz="1000"/>
              <a:t>1), 258-297.</a:t>
            </a:r>
            <a:endParaRPr sz="10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11"/>
                                        </p:tgtEl>
                                        <p:attrNameLst>
                                          <p:attrName>style.visibility</p:attrName>
                                        </p:attrNameLst>
                                      </p:cBhvr>
                                      <p:to>
                                        <p:strVal val="visible"/>
                                      </p:to>
                                    </p:set>
                                    <p:animEffect filter="fade" transition="in">
                                      <p:cBhvr>
                                        <p:cTn dur="1000"/>
                                        <p:tgtEl>
                                          <p:spTgt spid="61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625" name="Shape 625"/>
        <p:cNvGrpSpPr/>
        <p:nvPr/>
      </p:nvGrpSpPr>
      <p:grpSpPr>
        <a:xfrm>
          <a:off x="0" y="0"/>
          <a:ext cx="0" cy="0"/>
          <a:chOff x="0" y="0"/>
          <a:chExt cx="0" cy="0"/>
        </a:xfrm>
      </p:grpSpPr>
      <p:pic>
        <p:nvPicPr>
          <p:cNvPr id="626" name="Google Shape;626;p94"/>
          <p:cNvPicPr preferRelativeResize="0"/>
          <p:nvPr/>
        </p:nvPicPr>
        <p:blipFill>
          <a:blip r:embed="rId3">
            <a:alphaModFix/>
          </a:blip>
          <a:stretch>
            <a:fillRect/>
          </a:stretch>
        </p:blipFill>
        <p:spPr>
          <a:xfrm>
            <a:off x="982850" y="755725"/>
            <a:ext cx="7521067" cy="4230600"/>
          </a:xfrm>
          <a:prstGeom prst="rect">
            <a:avLst/>
          </a:prstGeom>
          <a:noFill/>
          <a:ln>
            <a:noFill/>
          </a:ln>
        </p:spPr>
      </p:pic>
      <p:sp>
        <p:nvSpPr>
          <p:cNvPr id="627" name="Google Shape;627;p94"/>
          <p:cNvSpPr txBox="1"/>
          <p:nvPr/>
        </p:nvSpPr>
        <p:spPr>
          <a:xfrm>
            <a:off x="39600" y="4859850"/>
            <a:ext cx="4169100" cy="140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t>Slide by Michelle Pacansky-Brock, CC-BY-NC</a:t>
            </a:r>
            <a:endParaRPr sz="1000"/>
          </a:p>
        </p:txBody>
      </p:sp>
      <p:pic>
        <p:nvPicPr>
          <p:cNvPr id="628" name="Google Shape;628;p94"/>
          <p:cNvPicPr preferRelativeResize="0"/>
          <p:nvPr/>
        </p:nvPicPr>
        <p:blipFill>
          <a:blip r:embed="rId4">
            <a:alphaModFix/>
          </a:blip>
          <a:stretch>
            <a:fillRect/>
          </a:stretch>
        </p:blipFill>
        <p:spPr>
          <a:xfrm>
            <a:off x="3468750" y="4388650"/>
            <a:ext cx="5675250" cy="709400"/>
          </a:xfrm>
          <a:prstGeom prst="rect">
            <a:avLst/>
          </a:prstGeom>
          <a:noFill/>
          <a:ln>
            <a:noFill/>
          </a:ln>
        </p:spPr>
      </p:pic>
      <p:sp>
        <p:nvSpPr>
          <p:cNvPr id="629" name="Google Shape;629;p94"/>
          <p:cNvSpPr txBox="1"/>
          <p:nvPr/>
        </p:nvSpPr>
        <p:spPr>
          <a:xfrm>
            <a:off x="985850" y="46325"/>
            <a:ext cx="8216100" cy="618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3000">
                <a:solidFill>
                  <a:srgbClr val="096C76"/>
                </a:solidFill>
                <a:latin typeface="Fjalla One"/>
                <a:ea typeface="Fjalla One"/>
                <a:cs typeface="Fjalla One"/>
                <a:sym typeface="Fjalla One"/>
              </a:rPr>
              <a:t>Humanizing STEM Grant Project Team</a:t>
            </a:r>
            <a:endParaRPr b="1" sz="3000">
              <a:solidFill>
                <a:srgbClr val="096C76"/>
              </a:solidFill>
              <a:latin typeface="Fjalla One"/>
              <a:ea typeface="Fjalla One"/>
              <a:cs typeface="Fjalla One"/>
              <a:sym typeface="Fjalla One"/>
            </a:endParaRPr>
          </a:p>
          <a:p>
            <a:pPr indent="0" lvl="0" marL="0" rtl="0" algn="ctr">
              <a:spcBef>
                <a:spcPts val="0"/>
              </a:spcBef>
              <a:spcAft>
                <a:spcPts val="0"/>
              </a:spcAft>
              <a:buNone/>
            </a:pPr>
            <a:r>
              <a:rPr b="1" lang="en" sz="1800">
                <a:solidFill>
                  <a:srgbClr val="096C76"/>
                </a:solidFill>
                <a:latin typeface="Fjalla One"/>
                <a:ea typeface="Fjalla One"/>
                <a:cs typeface="Fjalla One"/>
                <a:sym typeface="Fjalla One"/>
              </a:rPr>
              <a:t>Funded by the California Education Learning Lab</a:t>
            </a:r>
            <a:endParaRPr b="1" sz="1800">
              <a:solidFill>
                <a:srgbClr val="096C76"/>
              </a:solidFill>
              <a:latin typeface="Fjalla One"/>
              <a:ea typeface="Fjalla One"/>
              <a:cs typeface="Fjalla One"/>
              <a:sym typeface="Fjalla One"/>
            </a:endParaRPr>
          </a:p>
        </p:txBody>
      </p:sp>
      <p:sp>
        <p:nvSpPr>
          <p:cNvPr descr="&quot;&quot;" id="630" name="Google Shape;630;p94"/>
          <p:cNvSpPr/>
          <p:nvPr/>
        </p:nvSpPr>
        <p:spPr>
          <a:xfrm>
            <a:off x="881475" y="4388650"/>
            <a:ext cx="2708100" cy="4152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California Education Learning Lab" id="631" name="Google Shape;631;p94"/>
          <p:cNvPicPr preferRelativeResize="0"/>
          <p:nvPr/>
        </p:nvPicPr>
        <p:blipFill>
          <a:blip r:embed="rId5">
            <a:alphaModFix/>
          </a:blip>
          <a:stretch>
            <a:fillRect/>
          </a:stretch>
        </p:blipFill>
        <p:spPr>
          <a:xfrm>
            <a:off x="1254100" y="189202"/>
            <a:ext cx="627505" cy="709399"/>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5" name="Shape 635"/>
        <p:cNvGrpSpPr/>
        <p:nvPr/>
      </p:nvGrpSpPr>
      <p:grpSpPr>
        <a:xfrm>
          <a:off x="0" y="0"/>
          <a:ext cx="0" cy="0"/>
          <a:chOff x="0" y="0"/>
          <a:chExt cx="0" cy="0"/>
        </a:xfrm>
      </p:grpSpPr>
      <p:sp>
        <p:nvSpPr>
          <p:cNvPr id="636" name="Google Shape;636;p95"/>
          <p:cNvSpPr txBox="1"/>
          <p:nvPr>
            <p:ph idx="6" type="title"/>
          </p:nvPr>
        </p:nvSpPr>
        <p:spPr>
          <a:xfrm>
            <a:off x="0" y="-4575"/>
            <a:ext cx="9144000" cy="7173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3600">
                <a:solidFill>
                  <a:srgbClr val="0097A7"/>
                </a:solidFill>
                <a:latin typeface="Fjalla One"/>
                <a:ea typeface="Fjalla One"/>
                <a:cs typeface="Fjalla One"/>
                <a:sym typeface="Fjalla One"/>
              </a:rPr>
              <a:t>8 Humanized Online Teaching Elements</a:t>
            </a:r>
            <a:endParaRPr b="1" sz="3600">
              <a:solidFill>
                <a:srgbClr val="0097A7"/>
              </a:solidFill>
              <a:latin typeface="Fjalla One"/>
              <a:ea typeface="Fjalla One"/>
              <a:cs typeface="Fjalla One"/>
              <a:sym typeface="Fjalla One"/>
            </a:endParaRPr>
          </a:p>
        </p:txBody>
      </p:sp>
      <p:pic>
        <p:nvPicPr>
          <p:cNvPr id="637" name="Google Shape;637;p95"/>
          <p:cNvPicPr preferRelativeResize="0"/>
          <p:nvPr/>
        </p:nvPicPr>
        <p:blipFill>
          <a:blip r:embed="rId3">
            <a:alphaModFix/>
          </a:blip>
          <a:stretch>
            <a:fillRect/>
          </a:stretch>
        </p:blipFill>
        <p:spPr>
          <a:xfrm>
            <a:off x="545475" y="3938175"/>
            <a:ext cx="794850" cy="839625"/>
          </a:xfrm>
          <a:prstGeom prst="rect">
            <a:avLst/>
          </a:prstGeom>
          <a:noFill/>
          <a:ln>
            <a:noFill/>
          </a:ln>
        </p:spPr>
      </p:pic>
      <p:sp>
        <p:nvSpPr>
          <p:cNvPr id="638" name="Google Shape;638;p95"/>
          <p:cNvSpPr txBox="1"/>
          <p:nvPr/>
        </p:nvSpPr>
        <p:spPr>
          <a:xfrm>
            <a:off x="1510100" y="4701600"/>
            <a:ext cx="7042200" cy="365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t>Created with funds from the California Education Learning Lab. Shared with a CC-BY-NC License. Please attribute: Pacansky-Brock, M., Smedshammer, M., &amp; Vincent-Layton, K. (2020) CC-BY-NC</a:t>
            </a:r>
            <a:endParaRPr sz="1000"/>
          </a:p>
        </p:txBody>
      </p:sp>
      <p:pic>
        <p:nvPicPr>
          <p:cNvPr id="639" name="Google Shape;639;p95"/>
          <p:cNvPicPr preferRelativeResize="0"/>
          <p:nvPr/>
        </p:nvPicPr>
        <p:blipFill rotWithShape="1">
          <a:blip r:embed="rId4">
            <a:alphaModFix/>
          </a:blip>
          <a:srcRect b="10598" l="13201" r="8777" t="16563"/>
          <a:stretch/>
        </p:blipFill>
        <p:spPr>
          <a:xfrm>
            <a:off x="1436675" y="712727"/>
            <a:ext cx="6490840" cy="4011799"/>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643" name="Shape 643"/>
        <p:cNvGrpSpPr/>
        <p:nvPr/>
      </p:nvGrpSpPr>
      <p:grpSpPr>
        <a:xfrm>
          <a:off x="0" y="0"/>
          <a:ext cx="0" cy="0"/>
          <a:chOff x="0" y="0"/>
          <a:chExt cx="0" cy="0"/>
        </a:xfrm>
      </p:grpSpPr>
      <p:sp>
        <p:nvSpPr>
          <p:cNvPr id="644" name="Google Shape;644;p96"/>
          <p:cNvSpPr txBox="1"/>
          <p:nvPr/>
        </p:nvSpPr>
        <p:spPr>
          <a:xfrm>
            <a:off x="39600" y="4859850"/>
            <a:ext cx="4169100" cy="140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t>Slide by Michelle Pacansky-Brock, CC-BY-NC</a:t>
            </a:r>
            <a:endParaRPr sz="1000"/>
          </a:p>
        </p:txBody>
      </p:sp>
      <p:pic>
        <p:nvPicPr>
          <p:cNvPr id="645" name="Google Shape;645;p96"/>
          <p:cNvPicPr preferRelativeResize="0"/>
          <p:nvPr/>
        </p:nvPicPr>
        <p:blipFill>
          <a:blip r:embed="rId3">
            <a:alphaModFix/>
          </a:blip>
          <a:stretch>
            <a:fillRect/>
          </a:stretch>
        </p:blipFill>
        <p:spPr>
          <a:xfrm>
            <a:off x="2492126" y="1400"/>
            <a:ext cx="4048300" cy="1446925"/>
          </a:xfrm>
          <a:prstGeom prst="rect">
            <a:avLst/>
          </a:prstGeom>
          <a:noFill/>
          <a:ln>
            <a:noFill/>
          </a:ln>
        </p:spPr>
      </p:pic>
      <p:sp>
        <p:nvSpPr>
          <p:cNvPr id="646" name="Google Shape;646;p96"/>
          <p:cNvSpPr txBox="1"/>
          <p:nvPr/>
        </p:nvSpPr>
        <p:spPr>
          <a:xfrm>
            <a:off x="806850" y="4276450"/>
            <a:ext cx="7554900" cy="583500"/>
          </a:xfrm>
          <a:prstGeom prst="rect">
            <a:avLst/>
          </a:prstGeom>
          <a:noFill/>
          <a:ln cap="flat" cmpd="sng" w="9525">
            <a:solidFill>
              <a:srgbClr val="FF99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sz="1200"/>
              <a:t>Influenced by the CVC-OEI/</a:t>
            </a:r>
            <a:r>
              <a:rPr lang="en" sz="1200" u="sng">
                <a:hlinkClick r:id="rId4"/>
              </a:rPr>
              <a:t>@ONE courses</a:t>
            </a:r>
            <a:r>
              <a:rPr lang="en" sz="1200"/>
              <a:t>: Humanizing Online Teaching &amp; Learning and Equity and Culturally Responsive Teaching in the Online Environment, which are shared with a CC-BY license.</a:t>
            </a:r>
            <a:endParaRPr sz="1200"/>
          </a:p>
        </p:txBody>
      </p:sp>
      <p:sp>
        <p:nvSpPr>
          <p:cNvPr id="647" name="Google Shape;647;p96"/>
          <p:cNvSpPr txBox="1"/>
          <p:nvPr/>
        </p:nvSpPr>
        <p:spPr>
          <a:xfrm>
            <a:off x="299200" y="1590175"/>
            <a:ext cx="8844900" cy="2391600"/>
          </a:xfrm>
          <a:prstGeom prst="rect">
            <a:avLst/>
          </a:prstGeom>
          <a:noFill/>
          <a:ln>
            <a:noFill/>
          </a:ln>
        </p:spPr>
        <p:txBody>
          <a:bodyPr anchorCtr="0" anchor="t" bIns="91425" lIns="91425" spcFirstLastPara="1" rIns="91425" wrap="square" tIns="91425">
            <a:noAutofit/>
          </a:bodyPr>
          <a:lstStyle/>
          <a:p>
            <a:pPr indent="-336550" lvl="0" marL="457200" rtl="0" algn="l">
              <a:spcBef>
                <a:spcPts val="0"/>
              </a:spcBef>
              <a:spcAft>
                <a:spcPts val="0"/>
              </a:spcAft>
              <a:buSzPts val="1700"/>
              <a:buChar char="●"/>
            </a:pPr>
            <a:r>
              <a:rPr lang="en" sz="1700"/>
              <a:t>6-week asynchronous online professional development program in Canvas</a:t>
            </a:r>
            <a:endParaRPr sz="1700"/>
          </a:p>
          <a:p>
            <a:pPr indent="-336550" lvl="0" marL="457200" rtl="0" algn="l">
              <a:spcBef>
                <a:spcPts val="0"/>
              </a:spcBef>
              <a:spcAft>
                <a:spcPts val="0"/>
              </a:spcAft>
              <a:buSzPts val="1700"/>
              <a:buChar char="●"/>
            </a:pPr>
            <a:r>
              <a:rPr lang="en" sz="1700"/>
              <a:t>Models 8 humanizing elements and warm demander pedagogy</a:t>
            </a:r>
            <a:endParaRPr sz="1700"/>
          </a:p>
          <a:p>
            <a:pPr indent="-336550" lvl="0" marL="457200" rtl="0" algn="l">
              <a:spcBef>
                <a:spcPts val="0"/>
              </a:spcBef>
              <a:spcAft>
                <a:spcPts val="0"/>
              </a:spcAft>
              <a:buSzPts val="1700"/>
              <a:buChar char="●"/>
            </a:pPr>
            <a:r>
              <a:rPr lang="en" sz="1700"/>
              <a:t>Culminates in the creation of a Humanizing Showcase and redesigned online course</a:t>
            </a:r>
            <a:br>
              <a:rPr lang="en" sz="1700"/>
            </a:br>
            <a:endParaRPr sz="900"/>
          </a:p>
          <a:p>
            <a:pPr indent="-336550" lvl="1" marL="914400" rtl="0" algn="l">
              <a:spcBef>
                <a:spcPts val="0"/>
              </a:spcBef>
              <a:spcAft>
                <a:spcPts val="0"/>
              </a:spcAft>
              <a:buSzPts val="1700"/>
              <a:buChar char="○"/>
            </a:pPr>
            <a:r>
              <a:rPr lang="en" sz="1700"/>
              <a:t>Showcases from pilot participants with examples of Humanizing elements:</a:t>
            </a:r>
            <a:endParaRPr sz="1700"/>
          </a:p>
          <a:p>
            <a:pPr indent="0" lvl="0" marL="0" rtl="0" algn="l">
              <a:spcBef>
                <a:spcPts val="0"/>
              </a:spcBef>
              <a:spcAft>
                <a:spcPts val="0"/>
              </a:spcAft>
              <a:buNone/>
            </a:pPr>
            <a:r>
              <a:t/>
            </a:r>
            <a:endParaRPr/>
          </a:p>
          <a:p>
            <a:pPr indent="-317500" lvl="0" marL="1371600" rtl="0" algn="l">
              <a:spcBef>
                <a:spcPts val="0"/>
              </a:spcBef>
              <a:spcAft>
                <a:spcPts val="0"/>
              </a:spcAft>
              <a:buSzPts val="1400"/>
              <a:buChar char="●"/>
            </a:pPr>
            <a:r>
              <a:rPr lang="en" u="sng">
                <a:solidFill>
                  <a:schemeClr val="hlink"/>
                </a:solidFill>
                <a:hlinkClick r:id="rId5"/>
              </a:rPr>
              <a:t>Brent Wedge</a:t>
            </a:r>
            <a:r>
              <a:rPr lang="en"/>
              <a:t>, Computer Science, Modesto Junior College</a:t>
            </a:r>
            <a:endParaRPr/>
          </a:p>
          <a:p>
            <a:pPr indent="-317500" lvl="0" marL="1371600" rtl="0" algn="l">
              <a:spcBef>
                <a:spcPts val="1000"/>
              </a:spcBef>
              <a:spcAft>
                <a:spcPts val="0"/>
              </a:spcAft>
              <a:buSzPts val="1400"/>
              <a:buChar char="●"/>
            </a:pPr>
            <a:r>
              <a:rPr lang="en" u="sng">
                <a:solidFill>
                  <a:schemeClr val="hlink"/>
                </a:solidFill>
                <a:hlinkClick r:id="rId6"/>
              </a:rPr>
              <a:t>Jeffrey White</a:t>
            </a:r>
            <a:r>
              <a:rPr lang="en"/>
              <a:t>, Biology, Humboldt State University</a:t>
            </a:r>
            <a:endParaRPr/>
          </a:p>
          <a:p>
            <a:pPr indent="-317500" lvl="0" marL="1371600" rtl="0" algn="l">
              <a:spcBef>
                <a:spcPts val="1000"/>
              </a:spcBef>
              <a:spcAft>
                <a:spcPts val="1000"/>
              </a:spcAft>
              <a:buSzPts val="1400"/>
              <a:buChar char="●"/>
            </a:pPr>
            <a:r>
              <a:rPr lang="en" u="sng">
                <a:solidFill>
                  <a:schemeClr val="hlink"/>
                </a:solidFill>
                <a:hlinkClick r:id="rId7"/>
              </a:rPr>
              <a:t>Sarah Williams</a:t>
            </a:r>
            <a:r>
              <a:rPr lang="en"/>
              <a:t>, Math, Foothill College</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F3F3"/>
        </a:solidFill>
      </p:bgPr>
    </p:bg>
    <p:spTree>
      <p:nvGrpSpPr>
        <p:cNvPr id="651" name="Shape 651"/>
        <p:cNvGrpSpPr/>
        <p:nvPr/>
      </p:nvGrpSpPr>
      <p:grpSpPr>
        <a:xfrm>
          <a:off x="0" y="0"/>
          <a:ext cx="0" cy="0"/>
          <a:chOff x="0" y="0"/>
          <a:chExt cx="0" cy="0"/>
        </a:xfrm>
      </p:grpSpPr>
      <p:pic>
        <p:nvPicPr>
          <p:cNvPr descr="After registration through the end of week one is high opportunity zone for cultivating a positive affective context for learning." id="652" name="Google Shape;652;p97"/>
          <p:cNvPicPr preferRelativeResize="0"/>
          <p:nvPr/>
        </p:nvPicPr>
        <p:blipFill>
          <a:blip r:embed="rId3">
            <a:alphaModFix/>
          </a:blip>
          <a:stretch>
            <a:fillRect/>
          </a:stretch>
        </p:blipFill>
        <p:spPr>
          <a:xfrm>
            <a:off x="1971200" y="311775"/>
            <a:ext cx="4491700" cy="3764926"/>
          </a:xfrm>
          <a:prstGeom prst="rect">
            <a:avLst/>
          </a:prstGeom>
          <a:noFill/>
          <a:ln>
            <a:noFill/>
          </a:ln>
        </p:spPr>
      </p:pic>
      <p:cxnSp>
        <p:nvCxnSpPr>
          <p:cNvPr id="653" name="Google Shape;653;p97"/>
          <p:cNvCxnSpPr/>
          <p:nvPr/>
        </p:nvCxnSpPr>
        <p:spPr>
          <a:xfrm flipH="1" rot="10800000">
            <a:off x="1192600" y="2097275"/>
            <a:ext cx="7979100" cy="14400"/>
          </a:xfrm>
          <a:prstGeom prst="straightConnector1">
            <a:avLst/>
          </a:prstGeom>
          <a:noFill/>
          <a:ln cap="flat" cmpd="sng" w="9525">
            <a:solidFill>
              <a:schemeClr val="dk2"/>
            </a:solidFill>
            <a:prstDash val="solid"/>
            <a:round/>
            <a:headEnd len="med" w="med" type="none"/>
            <a:tailEnd len="med" w="med" type="none"/>
          </a:ln>
        </p:spPr>
      </p:cxnSp>
      <p:sp>
        <p:nvSpPr>
          <p:cNvPr descr="&quot;&quot;" id="654" name="Google Shape;654;p97"/>
          <p:cNvSpPr txBox="1"/>
          <p:nvPr>
            <p:ph type="ctrTitle"/>
          </p:nvPr>
        </p:nvSpPr>
        <p:spPr>
          <a:xfrm>
            <a:off x="21300" y="2518375"/>
            <a:ext cx="1805700" cy="5175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2100"/>
              <a:t>Registration</a:t>
            </a:r>
            <a:endParaRPr sz="2100"/>
          </a:p>
        </p:txBody>
      </p:sp>
      <p:sp>
        <p:nvSpPr>
          <p:cNvPr descr="&quot;&quot;" id="655" name="Google Shape;655;p97"/>
          <p:cNvSpPr txBox="1"/>
          <p:nvPr>
            <p:ph idx="4294967295" type="ctrTitle"/>
          </p:nvPr>
        </p:nvSpPr>
        <p:spPr>
          <a:xfrm>
            <a:off x="4650156" y="2533850"/>
            <a:ext cx="1557600" cy="792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100"/>
              <a:t>Week 1</a:t>
            </a:r>
            <a:endParaRPr sz="2100"/>
          </a:p>
        </p:txBody>
      </p:sp>
      <p:sp>
        <p:nvSpPr>
          <p:cNvPr descr="&quot;&quot;" id="656" name="Google Shape;656;p97"/>
          <p:cNvSpPr txBox="1"/>
          <p:nvPr>
            <p:ph idx="4294967295" type="ctrTitle"/>
          </p:nvPr>
        </p:nvSpPr>
        <p:spPr>
          <a:xfrm>
            <a:off x="6207606" y="2533850"/>
            <a:ext cx="1557600" cy="792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100"/>
              <a:t>Week 2</a:t>
            </a:r>
            <a:endParaRPr sz="2100"/>
          </a:p>
        </p:txBody>
      </p:sp>
      <p:sp>
        <p:nvSpPr>
          <p:cNvPr descr="&quot;&quot;" id="657" name="Google Shape;657;p97"/>
          <p:cNvSpPr/>
          <p:nvPr/>
        </p:nvSpPr>
        <p:spPr>
          <a:xfrm>
            <a:off x="4890538" y="1789263"/>
            <a:ext cx="634800" cy="634800"/>
          </a:xfrm>
          <a:prstGeom prst="ellipse">
            <a:avLst/>
          </a:prstGeom>
          <a:solidFill>
            <a:srgbClr val="F1C2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descr="&quot;&quot;" id="658" name="Google Shape;658;p97"/>
          <p:cNvSpPr/>
          <p:nvPr/>
        </p:nvSpPr>
        <p:spPr>
          <a:xfrm>
            <a:off x="557788" y="1789263"/>
            <a:ext cx="634800" cy="634800"/>
          </a:xfrm>
          <a:prstGeom prst="ellipse">
            <a:avLst/>
          </a:prstGeom>
          <a:solidFill>
            <a:srgbClr val="F1C2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descr="&quot;&quot;" id="659" name="Google Shape;659;p97"/>
          <p:cNvSpPr/>
          <p:nvPr/>
        </p:nvSpPr>
        <p:spPr>
          <a:xfrm>
            <a:off x="6462888" y="1774613"/>
            <a:ext cx="634800" cy="634800"/>
          </a:xfrm>
          <a:prstGeom prst="ellipse">
            <a:avLst/>
          </a:prstGeom>
          <a:solidFill>
            <a:srgbClr val="F1C2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descr="&quot;&quot;" id="660" name="Google Shape;660;p97"/>
          <p:cNvSpPr txBox="1"/>
          <p:nvPr>
            <p:ph idx="4294967295" type="ctrTitle"/>
          </p:nvPr>
        </p:nvSpPr>
        <p:spPr>
          <a:xfrm>
            <a:off x="7666281" y="2546375"/>
            <a:ext cx="1557600" cy="792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100"/>
              <a:t>Week 3</a:t>
            </a:r>
            <a:endParaRPr sz="2100"/>
          </a:p>
        </p:txBody>
      </p:sp>
      <p:sp>
        <p:nvSpPr>
          <p:cNvPr descr="&quot;&quot;" id="661" name="Google Shape;661;p97"/>
          <p:cNvSpPr/>
          <p:nvPr/>
        </p:nvSpPr>
        <p:spPr>
          <a:xfrm>
            <a:off x="7906663" y="1801788"/>
            <a:ext cx="634800" cy="634800"/>
          </a:xfrm>
          <a:prstGeom prst="ellipse">
            <a:avLst/>
          </a:prstGeom>
          <a:solidFill>
            <a:srgbClr val="F1C2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2" name="Google Shape;662;p97"/>
          <p:cNvSpPr/>
          <p:nvPr/>
        </p:nvSpPr>
        <p:spPr>
          <a:xfrm>
            <a:off x="1192600" y="2060175"/>
            <a:ext cx="3698100" cy="127800"/>
          </a:xfrm>
          <a:prstGeom prst="rect">
            <a:avLst/>
          </a:prstGeom>
          <a:solidFill>
            <a:srgbClr val="CC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3" name="Google Shape;663;p97"/>
          <p:cNvSpPr/>
          <p:nvPr/>
        </p:nvSpPr>
        <p:spPr>
          <a:xfrm>
            <a:off x="5525350" y="2060175"/>
            <a:ext cx="937500" cy="127800"/>
          </a:xfrm>
          <a:prstGeom prst="rect">
            <a:avLst/>
          </a:prstGeom>
          <a:solidFill>
            <a:srgbClr val="CC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4" name="Google Shape;664;p97"/>
          <p:cNvSpPr txBox="1"/>
          <p:nvPr/>
        </p:nvSpPr>
        <p:spPr>
          <a:xfrm>
            <a:off x="6304500" y="4781575"/>
            <a:ext cx="2791800" cy="1407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 sz="1000"/>
              <a:t>Slide by Michelle Pacansky-Brock, CC-BY-NC</a:t>
            </a:r>
            <a:endParaRPr sz="1000"/>
          </a:p>
        </p:txBody>
      </p:sp>
      <p:sp>
        <p:nvSpPr>
          <p:cNvPr id="665" name="Google Shape;665;p97"/>
          <p:cNvSpPr txBox="1"/>
          <p:nvPr/>
        </p:nvSpPr>
        <p:spPr>
          <a:xfrm>
            <a:off x="21300" y="4752950"/>
            <a:ext cx="6283200" cy="365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900"/>
              <a:t>Walton, G. M., &amp; Cohen, G. L. (2007). A question of belonging: Race, social fit, and achievement. </a:t>
            </a:r>
            <a:r>
              <a:rPr i="1" lang="en" sz="900"/>
              <a:t>Journal of Personality and Social Psychology, 92</a:t>
            </a:r>
            <a:r>
              <a:rPr lang="en" sz="900"/>
              <a:t>(1), 82.</a:t>
            </a:r>
            <a:endParaRPr sz="900"/>
          </a:p>
        </p:txBody>
      </p:sp>
      <p:sp>
        <p:nvSpPr>
          <p:cNvPr id="666" name="Google Shape;666;p97"/>
          <p:cNvSpPr txBox="1"/>
          <p:nvPr/>
        </p:nvSpPr>
        <p:spPr>
          <a:xfrm>
            <a:off x="2102200" y="2959900"/>
            <a:ext cx="4229700" cy="1475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1700">
                <a:latin typeface="Lato"/>
                <a:ea typeface="Lato"/>
                <a:cs typeface="Lato"/>
                <a:sym typeface="Lato"/>
              </a:rPr>
              <a:t>Employ strategies to mitigate</a:t>
            </a:r>
            <a:r>
              <a:rPr lang="en" sz="1700">
                <a:latin typeface="Lato"/>
                <a:ea typeface="Lato"/>
                <a:cs typeface="Lato"/>
                <a:sym typeface="Lato"/>
              </a:rPr>
              <a:t> “belongingness uncertainty”</a:t>
            </a:r>
            <a:endParaRPr sz="1700">
              <a:latin typeface="Lato"/>
              <a:ea typeface="Lato"/>
              <a:cs typeface="Lato"/>
              <a:sym typeface="Lato"/>
            </a:endParaRPr>
          </a:p>
          <a:p>
            <a:pPr indent="0" lvl="0" marL="0" rtl="0" algn="ctr">
              <a:lnSpc>
                <a:spcPct val="115000"/>
              </a:lnSpc>
              <a:spcBef>
                <a:spcPts val="0"/>
              </a:spcBef>
              <a:spcAft>
                <a:spcPts val="0"/>
              </a:spcAft>
              <a:buNone/>
            </a:pPr>
            <a:r>
              <a:rPr lang="en" sz="1700">
                <a:latin typeface="Lato"/>
                <a:ea typeface="Lato"/>
                <a:cs typeface="Lato"/>
                <a:sym typeface="Lato"/>
              </a:rPr>
              <a:t>(Walton &amp; Cohen, 2007) and trauma.</a:t>
            </a:r>
            <a:endParaRPr sz="1700">
              <a:latin typeface="Lato"/>
              <a:ea typeface="Lato"/>
              <a:cs typeface="Lato"/>
              <a:sym typeface="La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52"/>
                                        </p:tgtEl>
                                        <p:attrNameLst>
                                          <p:attrName>style.visibility</p:attrName>
                                        </p:attrNameLst>
                                      </p:cBhvr>
                                      <p:to>
                                        <p:strVal val="visible"/>
                                      </p:to>
                                    </p:set>
                                    <p:animEffect filter="fade" transition="in">
                                      <p:cBhvr>
                                        <p:cTn dur="1000"/>
                                        <p:tgtEl>
                                          <p:spTgt spid="652"/>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666"/>
                                        </p:tgtEl>
                                        <p:attrNameLst>
                                          <p:attrName>style.visibility</p:attrName>
                                        </p:attrNameLst>
                                      </p:cBhvr>
                                      <p:to>
                                        <p:strVal val="visible"/>
                                      </p:to>
                                    </p:set>
                                    <p:animEffect filter="fade" transition="in">
                                      <p:cBhvr>
                                        <p:cTn dur="1000"/>
                                        <p:tgtEl>
                                          <p:spTgt spid="66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670" name="Shape 670"/>
        <p:cNvGrpSpPr/>
        <p:nvPr/>
      </p:nvGrpSpPr>
      <p:grpSpPr>
        <a:xfrm>
          <a:off x="0" y="0"/>
          <a:ext cx="0" cy="0"/>
          <a:chOff x="0" y="0"/>
          <a:chExt cx="0" cy="0"/>
        </a:xfrm>
      </p:grpSpPr>
      <p:sp>
        <p:nvSpPr>
          <p:cNvPr id="671" name="Google Shape;671;p98"/>
          <p:cNvSpPr txBox="1"/>
          <p:nvPr/>
        </p:nvSpPr>
        <p:spPr>
          <a:xfrm>
            <a:off x="4307450" y="985625"/>
            <a:ext cx="3843900" cy="439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i="1" lang="en" sz="2400">
                <a:latin typeface="Vidaloka"/>
                <a:ea typeface="Vidaloka"/>
                <a:cs typeface="Vidaloka"/>
                <a:sym typeface="Vidaloka"/>
              </a:rPr>
              <a:t>Sends the cue: “I will be a partner in your learning.”</a:t>
            </a:r>
            <a:endParaRPr i="1" sz="2400">
              <a:latin typeface="Vidaloka"/>
              <a:ea typeface="Vidaloka"/>
              <a:cs typeface="Vidaloka"/>
              <a:sym typeface="Vidaloka"/>
            </a:endParaRPr>
          </a:p>
          <a:p>
            <a:pPr indent="0" lvl="0" marL="0" rtl="0" algn="ctr">
              <a:spcBef>
                <a:spcPts val="0"/>
              </a:spcBef>
              <a:spcAft>
                <a:spcPts val="0"/>
              </a:spcAft>
              <a:buNone/>
            </a:pPr>
            <a:r>
              <a:t/>
            </a:r>
            <a:endParaRPr/>
          </a:p>
        </p:txBody>
      </p:sp>
      <p:sp>
        <p:nvSpPr>
          <p:cNvPr id="672" name="Google Shape;672;p98"/>
          <p:cNvSpPr txBox="1"/>
          <p:nvPr/>
        </p:nvSpPr>
        <p:spPr>
          <a:xfrm>
            <a:off x="4919225" y="4699200"/>
            <a:ext cx="4169100" cy="2628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 sz="900">
                <a:solidFill>
                  <a:schemeClr val="dk1"/>
                </a:solidFill>
              </a:rPr>
              <a:t>Example by Katie Wittman-Conklin, shared with permission</a:t>
            </a:r>
            <a:endParaRPr sz="900">
              <a:solidFill>
                <a:schemeClr val="dk1"/>
              </a:solidFill>
            </a:endParaRPr>
          </a:p>
          <a:p>
            <a:pPr indent="0" lvl="0" marL="0" rtl="0" algn="r">
              <a:spcBef>
                <a:spcPts val="0"/>
              </a:spcBef>
              <a:spcAft>
                <a:spcPts val="0"/>
              </a:spcAft>
              <a:buNone/>
            </a:pPr>
            <a:r>
              <a:rPr lang="en" sz="900"/>
              <a:t>Slide by Michelle Pacansky-Brock, CC-BY-NC</a:t>
            </a:r>
            <a:endParaRPr sz="900"/>
          </a:p>
        </p:txBody>
      </p:sp>
      <p:grpSp>
        <p:nvGrpSpPr>
          <p:cNvPr id="673" name="Google Shape;673;p98"/>
          <p:cNvGrpSpPr/>
          <p:nvPr/>
        </p:nvGrpSpPr>
        <p:grpSpPr>
          <a:xfrm>
            <a:off x="0" y="0"/>
            <a:ext cx="3699874" cy="5143500"/>
            <a:chOff x="0" y="0"/>
            <a:chExt cx="3699874" cy="5143500"/>
          </a:xfrm>
        </p:grpSpPr>
        <p:pic>
          <p:nvPicPr>
            <p:cNvPr descr="a smartphone displaying a video of an instructor's smiling face underneath the title, Intro to Sociology: Soc 2: Course Syllabus" id="674" name="Google Shape;674;p98"/>
            <p:cNvPicPr preferRelativeResize="0"/>
            <p:nvPr/>
          </p:nvPicPr>
          <p:blipFill rotWithShape="1">
            <a:blip r:embed="rId3">
              <a:alphaModFix/>
            </a:blip>
            <a:srcRect b="0" l="0" r="59537" t="0"/>
            <a:stretch/>
          </p:blipFill>
          <p:spPr>
            <a:xfrm>
              <a:off x="0" y="0"/>
              <a:ext cx="3699874" cy="5143500"/>
            </a:xfrm>
            <a:prstGeom prst="rect">
              <a:avLst/>
            </a:prstGeom>
            <a:noFill/>
            <a:ln>
              <a:noFill/>
            </a:ln>
          </p:spPr>
        </p:pic>
        <p:pic>
          <p:nvPicPr>
            <p:cNvPr id="675" name="Google Shape;675;p98"/>
            <p:cNvPicPr preferRelativeResize="0"/>
            <p:nvPr/>
          </p:nvPicPr>
          <p:blipFill rotWithShape="1">
            <a:blip r:embed="rId4">
              <a:alphaModFix/>
            </a:blip>
            <a:srcRect b="0" l="0" r="0" t="13845"/>
            <a:stretch/>
          </p:blipFill>
          <p:spPr>
            <a:xfrm>
              <a:off x="1699625" y="919925"/>
              <a:ext cx="1826300" cy="3407099"/>
            </a:xfrm>
            <a:prstGeom prst="rect">
              <a:avLst/>
            </a:prstGeom>
            <a:noFill/>
            <a:ln>
              <a:noFill/>
            </a:ln>
          </p:spPr>
        </p:pic>
      </p:grpSp>
      <p:sp>
        <p:nvSpPr>
          <p:cNvPr id="676" name="Google Shape;676;p98"/>
          <p:cNvSpPr txBox="1"/>
          <p:nvPr>
            <p:ph type="ctrTitle"/>
          </p:nvPr>
        </p:nvSpPr>
        <p:spPr>
          <a:xfrm>
            <a:off x="3878300" y="131325"/>
            <a:ext cx="4702200" cy="799800"/>
          </a:xfrm>
          <a:prstGeom prst="rect">
            <a:avLst/>
          </a:prstGeom>
        </p:spPr>
        <p:txBody>
          <a:bodyPr anchorCtr="0" anchor="b" bIns="91425" lIns="91425" spcFirstLastPara="1" rIns="91425" wrap="square" tIns="91425">
            <a:noAutofit/>
          </a:bodyPr>
          <a:lstStyle/>
          <a:p>
            <a:pPr indent="-501650" lvl="0" marL="457200" rtl="0" algn="ctr">
              <a:spcBef>
                <a:spcPts val="0"/>
              </a:spcBef>
              <a:spcAft>
                <a:spcPts val="0"/>
              </a:spcAft>
              <a:buClr>
                <a:srgbClr val="096C76"/>
              </a:buClr>
              <a:buSzPts val="4300"/>
              <a:buFont typeface="Fjalla One"/>
              <a:buAutoNum type="arabicPeriod"/>
            </a:pPr>
            <a:r>
              <a:rPr lang="en" sz="4300">
                <a:solidFill>
                  <a:srgbClr val="096C76"/>
                </a:solidFill>
                <a:latin typeface="Fjalla One"/>
                <a:ea typeface="Fjalla One"/>
                <a:cs typeface="Fjalla One"/>
                <a:sym typeface="Fjalla One"/>
              </a:rPr>
              <a:t>Liquid Syllabus</a:t>
            </a:r>
            <a:endParaRPr sz="4300">
              <a:solidFill>
                <a:srgbClr val="096C76"/>
              </a:solidFill>
              <a:latin typeface="Fjalla One"/>
              <a:ea typeface="Fjalla One"/>
              <a:cs typeface="Fjalla One"/>
              <a:sym typeface="Fjalla One"/>
            </a:endParaRPr>
          </a:p>
        </p:txBody>
      </p:sp>
      <p:sp>
        <p:nvSpPr>
          <p:cNvPr id="677" name="Google Shape;677;p98"/>
          <p:cNvSpPr txBox="1"/>
          <p:nvPr/>
        </p:nvSpPr>
        <p:spPr>
          <a:xfrm>
            <a:off x="0" y="4812000"/>
            <a:ext cx="4702200" cy="342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900"/>
              <a:t>Pacansky-Brock, (2017, 2014); Pacansky-Brock, Smedshammer, Vincent-Layton, (2020)</a:t>
            </a:r>
            <a:endParaRPr sz="900"/>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F3F3"/>
        </a:solidFill>
      </p:bgPr>
    </p:bg>
    <p:spTree>
      <p:nvGrpSpPr>
        <p:cNvPr id="681" name="Shape 681"/>
        <p:cNvGrpSpPr/>
        <p:nvPr/>
      </p:nvGrpSpPr>
      <p:grpSpPr>
        <a:xfrm>
          <a:off x="0" y="0"/>
          <a:ext cx="0" cy="0"/>
          <a:chOff x="0" y="0"/>
          <a:chExt cx="0" cy="0"/>
        </a:xfrm>
      </p:grpSpPr>
      <p:pic>
        <p:nvPicPr>
          <p:cNvPr descr="What is a liquid syllabus and what are the benefits it brings to your students?" id="682" name="Google Shape;682;p99" title="Benefits of a Liquid Syllabus">
            <a:hlinkClick r:id="rId3"/>
          </p:cNvPr>
          <p:cNvPicPr preferRelativeResize="0"/>
          <p:nvPr/>
        </p:nvPicPr>
        <p:blipFill>
          <a:blip r:embed="rId4">
            <a:alphaModFix/>
          </a:blip>
          <a:stretch>
            <a:fillRect/>
          </a:stretch>
        </p:blipFill>
        <p:spPr>
          <a:xfrm>
            <a:off x="1235800" y="80425"/>
            <a:ext cx="6285575" cy="4714175"/>
          </a:xfrm>
          <a:prstGeom prst="rect">
            <a:avLst/>
          </a:prstGeom>
          <a:noFill/>
          <a:ln>
            <a:noFill/>
          </a:ln>
        </p:spPr>
      </p:pic>
      <p:sp>
        <p:nvSpPr>
          <p:cNvPr id="683" name="Google Shape;683;p99"/>
          <p:cNvSpPr txBox="1"/>
          <p:nvPr/>
        </p:nvSpPr>
        <p:spPr>
          <a:xfrm>
            <a:off x="202825" y="4850875"/>
            <a:ext cx="5696100" cy="292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84" name="Google Shape;684;p99"/>
          <p:cNvSpPr txBox="1"/>
          <p:nvPr/>
        </p:nvSpPr>
        <p:spPr>
          <a:xfrm>
            <a:off x="0" y="4812000"/>
            <a:ext cx="4702200" cy="342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900"/>
              <a:t>Pacansky-Brock, (2017, 2014); Pacansky-Brock, Smedshammer, Vincent-Layton, (2020)</a:t>
            </a:r>
            <a:endParaRPr sz="900"/>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688" name="Shape 688"/>
        <p:cNvGrpSpPr/>
        <p:nvPr/>
      </p:nvGrpSpPr>
      <p:grpSpPr>
        <a:xfrm>
          <a:off x="0" y="0"/>
          <a:ext cx="0" cy="0"/>
          <a:chOff x="0" y="0"/>
          <a:chExt cx="0" cy="0"/>
        </a:xfrm>
      </p:grpSpPr>
      <p:sp>
        <p:nvSpPr>
          <p:cNvPr id="689" name="Google Shape;689;p100"/>
          <p:cNvSpPr txBox="1"/>
          <p:nvPr/>
        </p:nvSpPr>
        <p:spPr>
          <a:xfrm>
            <a:off x="3594325" y="1014125"/>
            <a:ext cx="5073300" cy="2523600"/>
          </a:xfrm>
          <a:prstGeom prst="rect">
            <a:avLst/>
          </a:prstGeom>
          <a:noFill/>
          <a:ln>
            <a:noFill/>
          </a:ln>
        </p:spPr>
        <p:txBody>
          <a:bodyPr anchorCtr="0" anchor="t" bIns="91425" lIns="91425" spcFirstLastPara="1" rIns="91425" wrap="square" tIns="91425">
            <a:noAutofit/>
          </a:bodyPr>
          <a:lstStyle/>
          <a:p>
            <a:pPr indent="-330200" lvl="0" marL="457200" rtl="0" algn="l">
              <a:lnSpc>
                <a:spcPct val="115000"/>
              </a:lnSpc>
              <a:spcBef>
                <a:spcPts val="0"/>
              </a:spcBef>
              <a:spcAft>
                <a:spcPts val="0"/>
              </a:spcAft>
              <a:buClr>
                <a:schemeClr val="dk1"/>
              </a:buClr>
              <a:buSzPts val="1600"/>
              <a:buFont typeface="Lato"/>
              <a:buChar char="●"/>
            </a:pPr>
            <a:r>
              <a:rPr lang="en" sz="1600">
                <a:solidFill>
                  <a:schemeClr val="dk1"/>
                </a:solidFill>
                <a:latin typeface="Lato"/>
                <a:ea typeface="Lato"/>
                <a:cs typeface="Lato"/>
                <a:sym typeface="Lato"/>
              </a:rPr>
              <a:t>Created with a website tool </a:t>
            </a:r>
            <a:r>
              <a:rPr lang="en" sz="900">
                <a:solidFill>
                  <a:schemeClr val="dk1"/>
                </a:solidFill>
                <a:latin typeface="Lato"/>
                <a:ea typeface="Lato"/>
                <a:cs typeface="Lato"/>
                <a:sym typeface="Lato"/>
              </a:rPr>
              <a:t>(Google Sites)</a:t>
            </a:r>
            <a:endParaRPr sz="900">
              <a:solidFill>
                <a:schemeClr val="dk1"/>
              </a:solidFill>
              <a:latin typeface="Lato"/>
              <a:ea typeface="Lato"/>
              <a:cs typeface="Lato"/>
              <a:sym typeface="Lato"/>
            </a:endParaRPr>
          </a:p>
          <a:p>
            <a:pPr indent="-330200" lvl="0" marL="457200" rtl="0" algn="l">
              <a:lnSpc>
                <a:spcPct val="115000"/>
              </a:lnSpc>
              <a:spcBef>
                <a:spcPts val="0"/>
              </a:spcBef>
              <a:spcAft>
                <a:spcPts val="0"/>
              </a:spcAft>
              <a:buClr>
                <a:schemeClr val="dk1"/>
              </a:buClr>
              <a:buSzPts val="1600"/>
              <a:buFont typeface="Lato"/>
              <a:buChar char="●"/>
            </a:pPr>
            <a:r>
              <a:rPr lang="en" sz="1600">
                <a:solidFill>
                  <a:schemeClr val="dk1"/>
                </a:solidFill>
                <a:latin typeface="Lato"/>
                <a:ea typeface="Lato"/>
                <a:cs typeface="Lato"/>
                <a:sym typeface="Lato"/>
              </a:rPr>
              <a:t>Public</a:t>
            </a:r>
            <a:endParaRPr sz="1600">
              <a:solidFill>
                <a:schemeClr val="dk1"/>
              </a:solidFill>
              <a:latin typeface="Lato"/>
              <a:ea typeface="Lato"/>
              <a:cs typeface="Lato"/>
              <a:sym typeface="Lato"/>
            </a:endParaRPr>
          </a:p>
          <a:p>
            <a:pPr indent="-330200" lvl="0" marL="457200" rtl="0" algn="l">
              <a:lnSpc>
                <a:spcPct val="115000"/>
              </a:lnSpc>
              <a:spcBef>
                <a:spcPts val="0"/>
              </a:spcBef>
              <a:spcAft>
                <a:spcPts val="0"/>
              </a:spcAft>
              <a:buClr>
                <a:schemeClr val="dk1"/>
              </a:buClr>
              <a:buSzPts val="1600"/>
              <a:buFont typeface="Lato"/>
              <a:buChar char="●"/>
            </a:pPr>
            <a:r>
              <a:rPr lang="en" sz="1600">
                <a:solidFill>
                  <a:schemeClr val="dk1"/>
                </a:solidFill>
                <a:latin typeface="Lato"/>
                <a:ea typeface="Lato"/>
                <a:cs typeface="Lato"/>
                <a:sym typeface="Lato"/>
              </a:rPr>
              <a:t>Phone-friendly</a:t>
            </a:r>
            <a:endParaRPr sz="1600">
              <a:solidFill>
                <a:schemeClr val="dk1"/>
              </a:solidFill>
              <a:latin typeface="Lato"/>
              <a:ea typeface="Lato"/>
              <a:cs typeface="Lato"/>
              <a:sym typeface="Lato"/>
            </a:endParaRPr>
          </a:p>
          <a:p>
            <a:pPr indent="-330200" lvl="0" marL="457200" rtl="0" algn="l">
              <a:lnSpc>
                <a:spcPct val="115000"/>
              </a:lnSpc>
              <a:spcBef>
                <a:spcPts val="0"/>
              </a:spcBef>
              <a:spcAft>
                <a:spcPts val="0"/>
              </a:spcAft>
              <a:buClr>
                <a:schemeClr val="dk1"/>
              </a:buClr>
              <a:buSzPts val="1600"/>
              <a:buFont typeface="Lato"/>
              <a:buChar char="●"/>
            </a:pPr>
            <a:r>
              <a:rPr lang="en" sz="1600">
                <a:solidFill>
                  <a:schemeClr val="dk1"/>
                </a:solidFill>
                <a:latin typeface="Lato"/>
                <a:ea typeface="Lato"/>
                <a:cs typeface="Lato"/>
                <a:sym typeface="Lato"/>
              </a:rPr>
              <a:t>Accessible </a:t>
            </a:r>
            <a:r>
              <a:rPr lang="en">
                <a:solidFill>
                  <a:schemeClr val="dk1"/>
                </a:solidFill>
                <a:latin typeface="Lato"/>
                <a:ea typeface="Lato"/>
                <a:cs typeface="Lato"/>
                <a:sym typeface="Lato"/>
              </a:rPr>
              <a:t>(alt-text, color contrast, headings/subheadings, lists)</a:t>
            </a:r>
            <a:endParaRPr sz="1600">
              <a:solidFill>
                <a:schemeClr val="dk1"/>
              </a:solidFill>
              <a:latin typeface="Lato"/>
              <a:ea typeface="Lato"/>
              <a:cs typeface="Lato"/>
              <a:sym typeface="Lato"/>
            </a:endParaRPr>
          </a:p>
          <a:p>
            <a:pPr indent="-330200" lvl="0" marL="457200" rtl="0" algn="l">
              <a:lnSpc>
                <a:spcPct val="115000"/>
              </a:lnSpc>
              <a:spcBef>
                <a:spcPts val="0"/>
              </a:spcBef>
              <a:spcAft>
                <a:spcPts val="0"/>
              </a:spcAft>
              <a:buClr>
                <a:schemeClr val="dk1"/>
              </a:buClr>
              <a:buSzPts val="1600"/>
              <a:buFont typeface="Lato"/>
              <a:buChar char="●"/>
            </a:pPr>
            <a:r>
              <a:rPr lang="en" sz="1600">
                <a:solidFill>
                  <a:schemeClr val="dk1"/>
                </a:solidFill>
                <a:latin typeface="Lato"/>
                <a:ea typeface="Lato"/>
                <a:cs typeface="Lato"/>
                <a:sym typeface="Lato"/>
              </a:rPr>
              <a:t>Components:</a:t>
            </a:r>
            <a:endParaRPr sz="1600">
              <a:solidFill>
                <a:schemeClr val="dk1"/>
              </a:solidFill>
              <a:latin typeface="Lato"/>
              <a:ea typeface="Lato"/>
              <a:cs typeface="Lato"/>
              <a:sym typeface="Lato"/>
            </a:endParaRPr>
          </a:p>
          <a:p>
            <a:pPr indent="-317500" lvl="1" marL="914400" rtl="0" algn="l">
              <a:lnSpc>
                <a:spcPct val="115000"/>
              </a:lnSpc>
              <a:spcBef>
                <a:spcPts val="0"/>
              </a:spcBef>
              <a:spcAft>
                <a:spcPts val="0"/>
              </a:spcAft>
              <a:buClr>
                <a:schemeClr val="dk1"/>
              </a:buClr>
              <a:buSzPts val="1400"/>
              <a:buFont typeface="Lato"/>
              <a:buChar char="○"/>
            </a:pPr>
            <a:r>
              <a:rPr lang="en">
                <a:solidFill>
                  <a:schemeClr val="dk1"/>
                </a:solidFill>
                <a:latin typeface="Lato"/>
                <a:ea typeface="Lato"/>
                <a:cs typeface="Lato"/>
                <a:sym typeface="Lato"/>
              </a:rPr>
              <a:t>Starts with a captioned brief, imperfect welcome video</a:t>
            </a:r>
            <a:endParaRPr>
              <a:solidFill>
                <a:schemeClr val="dk1"/>
              </a:solidFill>
              <a:latin typeface="Lato"/>
              <a:ea typeface="Lato"/>
              <a:cs typeface="Lato"/>
              <a:sym typeface="Lato"/>
            </a:endParaRPr>
          </a:p>
          <a:p>
            <a:pPr indent="-317500" lvl="1" marL="914400" rtl="0" algn="l">
              <a:lnSpc>
                <a:spcPct val="115000"/>
              </a:lnSpc>
              <a:spcBef>
                <a:spcPts val="0"/>
              </a:spcBef>
              <a:spcAft>
                <a:spcPts val="0"/>
              </a:spcAft>
              <a:buClr>
                <a:schemeClr val="dk1"/>
              </a:buClr>
              <a:buSzPts val="1400"/>
              <a:buFont typeface="Lato"/>
              <a:buChar char="○"/>
            </a:pPr>
            <a:r>
              <a:rPr lang="en">
                <a:solidFill>
                  <a:schemeClr val="dk1"/>
                </a:solidFill>
                <a:latin typeface="Lato"/>
                <a:ea typeface="Lato"/>
                <a:cs typeface="Lato"/>
                <a:sym typeface="Lato"/>
              </a:rPr>
              <a:t>Written with welcoming., hopeful language</a:t>
            </a:r>
            <a:endParaRPr>
              <a:solidFill>
                <a:schemeClr val="dk1"/>
              </a:solidFill>
              <a:latin typeface="Lato"/>
              <a:ea typeface="Lato"/>
              <a:cs typeface="Lato"/>
              <a:sym typeface="Lato"/>
            </a:endParaRPr>
          </a:p>
          <a:p>
            <a:pPr indent="-317500" lvl="1" marL="914400" rtl="0" algn="l">
              <a:lnSpc>
                <a:spcPct val="115000"/>
              </a:lnSpc>
              <a:spcBef>
                <a:spcPts val="0"/>
              </a:spcBef>
              <a:spcAft>
                <a:spcPts val="0"/>
              </a:spcAft>
              <a:buClr>
                <a:schemeClr val="dk1"/>
              </a:buClr>
              <a:buSzPts val="1400"/>
              <a:buFont typeface="Lato"/>
              <a:buChar char="○"/>
            </a:pPr>
            <a:r>
              <a:rPr lang="en">
                <a:solidFill>
                  <a:schemeClr val="dk1"/>
                </a:solidFill>
                <a:latin typeface="Lato"/>
                <a:ea typeface="Lato"/>
                <a:cs typeface="Lato"/>
                <a:sym typeface="Lato"/>
              </a:rPr>
              <a:t>Tips for success</a:t>
            </a:r>
            <a:endParaRPr>
              <a:solidFill>
                <a:schemeClr val="dk1"/>
              </a:solidFill>
              <a:latin typeface="Lato"/>
              <a:ea typeface="Lato"/>
              <a:cs typeface="Lato"/>
              <a:sym typeface="Lato"/>
            </a:endParaRPr>
          </a:p>
          <a:p>
            <a:pPr indent="-317500" lvl="1" marL="914400" rtl="0" algn="l">
              <a:lnSpc>
                <a:spcPct val="115000"/>
              </a:lnSpc>
              <a:spcBef>
                <a:spcPts val="0"/>
              </a:spcBef>
              <a:spcAft>
                <a:spcPts val="0"/>
              </a:spcAft>
              <a:buClr>
                <a:schemeClr val="dk1"/>
              </a:buClr>
              <a:buSzPts val="1400"/>
              <a:buFont typeface="Lato"/>
              <a:buChar char="○"/>
            </a:pPr>
            <a:r>
              <a:rPr lang="en">
                <a:solidFill>
                  <a:schemeClr val="dk1"/>
                </a:solidFill>
                <a:latin typeface="Lato"/>
                <a:ea typeface="Lato"/>
                <a:cs typeface="Lato"/>
                <a:sym typeface="Lato"/>
              </a:rPr>
              <a:t>Learning pact </a:t>
            </a:r>
            <a:endParaRPr>
              <a:solidFill>
                <a:schemeClr val="dk1"/>
              </a:solidFill>
              <a:latin typeface="Lato"/>
              <a:ea typeface="Lato"/>
              <a:cs typeface="Lato"/>
              <a:sym typeface="Lato"/>
            </a:endParaRPr>
          </a:p>
          <a:p>
            <a:pPr indent="-317500" lvl="1" marL="914400" rtl="0" algn="l">
              <a:lnSpc>
                <a:spcPct val="115000"/>
              </a:lnSpc>
              <a:spcBef>
                <a:spcPts val="0"/>
              </a:spcBef>
              <a:spcAft>
                <a:spcPts val="0"/>
              </a:spcAft>
              <a:buClr>
                <a:schemeClr val="dk1"/>
              </a:buClr>
              <a:buSzPts val="1400"/>
              <a:buFont typeface="Lato"/>
              <a:buChar char="○"/>
            </a:pPr>
            <a:r>
              <a:rPr lang="en">
                <a:solidFill>
                  <a:schemeClr val="dk1"/>
                </a:solidFill>
                <a:latin typeface="Lato"/>
                <a:ea typeface="Lato"/>
                <a:cs typeface="Lato"/>
                <a:sym typeface="Lato"/>
              </a:rPr>
              <a:t>Inclusive images</a:t>
            </a:r>
            <a:endParaRPr>
              <a:solidFill>
                <a:schemeClr val="dk1"/>
              </a:solidFill>
              <a:latin typeface="Lato"/>
              <a:ea typeface="Lato"/>
              <a:cs typeface="Lato"/>
              <a:sym typeface="Lato"/>
            </a:endParaRPr>
          </a:p>
        </p:txBody>
      </p:sp>
      <p:grpSp>
        <p:nvGrpSpPr>
          <p:cNvPr id="690" name="Google Shape;690;p100"/>
          <p:cNvGrpSpPr/>
          <p:nvPr/>
        </p:nvGrpSpPr>
        <p:grpSpPr>
          <a:xfrm>
            <a:off x="0" y="0"/>
            <a:ext cx="3166474" cy="5143500"/>
            <a:chOff x="533400" y="0"/>
            <a:chExt cx="3166474" cy="5143500"/>
          </a:xfrm>
        </p:grpSpPr>
        <p:pic>
          <p:nvPicPr>
            <p:cNvPr descr="a smartphone displaying a video of an instructor's smiling face underneath the title, Intro to Sociology: Soc 2: Course Syllabus" id="691" name="Google Shape;691;p100"/>
            <p:cNvPicPr preferRelativeResize="0"/>
            <p:nvPr/>
          </p:nvPicPr>
          <p:blipFill rotWithShape="1">
            <a:blip r:embed="rId3">
              <a:alphaModFix/>
            </a:blip>
            <a:srcRect b="0" l="5835" r="59535" t="0"/>
            <a:stretch/>
          </p:blipFill>
          <p:spPr>
            <a:xfrm>
              <a:off x="533400" y="0"/>
              <a:ext cx="3166474" cy="5143500"/>
            </a:xfrm>
            <a:prstGeom prst="rect">
              <a:avLst/>
            </a:prstGeom>
            <a:noFill/>
            <a:ln>
              <a:noFill/>
            </a:ln>
          </p:spPr>
        </p:pic>
        <p:pic>
          <p:nvPicPr>
            <p:cNvPr id="692" name="Google Shape;692;p100"/>
            <p:cNvPicPr preferRelativeResize="0"/>
            <p:nvPr/>
          </p:nvPicPr>
          <p:blipFill rotWithShape="1">
            <a:blip r:embed="rId4">
              <a:alphaModFix/>
            </a:blip>
            <a:srcRect b="0" l="0" r="0" t="13845"/>
            <a:stretch/>
          </p:blipFill>
          <p:spPr>
            <a:xfrm>
              <a:off x="1699625" y="919925"/>
              <a:ext cx="1826300" cy="3407099"/>
            </a:xfrm>
            <a:prstGeom prst="rect">
              <a:avLst/>
            </a:prstGeom>
            <a:noFill/>
            <a:ln>
              <a:noFill/>
            </a:ln>
          </p:spPr>
        </p:pic>
      </p:grpSp>
      <p:sp>
        <p:nvSpPr>
          <p:cNvPr id="693" name="Google Shape;693;p100"/>
          <p:cNvSpPr txBox="1"/>
          <p:nvPr>
            <p:ph type="ctrTitle"/>
          </p:nvPr>
        </p:nvSpPr>
        <p:spPr>
          <a:xfrm>
            <a:off x="3497300" y="131325"/>
            <a:ext cx="4702200" cy="799800"/>
          </a:xfrm>
          <a:prstGeom prst="rect">
            <a:avLst/>
          </a:prstGeom>
        </p:spPr>
        <p:txBody>
          <a:bodyPr anchorCtr="0" anchor="b" bIns="91425" lIns="91425" spcFirstLastPara="1" rIns="91425" wrap="square" tIns="91425">
            <a:noAutofit/>
          </a:bodyPr>
          <a:lstStyle/>
          <a:p>
            <a:pPr indent="-501650" lvl="0" marL="457200" rtl="0" algn="ctr">
              <a:spcBef>
                <a:spcPts val="0"/>
              </a:spcBef>
              <a:spcAft>
                <a:spcPts val="0"/>
              </a:spcAft>
              <a:buClr>
                <a:srgbClr val="2B636F"/>
              </a:buClr>
              <a:buSzPts val="4300"/>
              <a:buFont typeface="Fjalla One"/>
              <a:buAutoNum type="arabicPeriod"/>
            </a:pPr>
            <a:r>
              <a:rPr lang="en" sz="4300">
                <a:solidFill>
                  <a:srgbClr val="2B636F"/>
                </a:solidFill>
                <a:latin typeface="Fjalla One"/>
                <a:ea typeface="Fjalla One"/>
                <a:cs typeface="Fjalla One"/>
                <a:sym typeface="Fjalla One"/>
              </a:rPr>
              <a:t>Liquid Syllabus</a:t>
            </a:r>
            <a:endParaRPr sz="4300">
              <a:solidFill>
                <a:srgbClr val="2B636F"/>
              </a:solidFill>
              <a:latin typeface="Fjalla One"/>
              <a:ea typeface="Fjalla One"/>
              <a:cs typeface="Fjalla One"/>
              <a:sym typeface="Fjalla One"/>
            </a:endParaRPr>
          </a:p>
        </p:txBody>
      </p:sp>
      <p:sp>
        <p:nvSpPr>
          <p:cNvPr id="694" name="Google Shape;694;p100"/>
          <p:cNvSpPr txBox="1"/>
          <p:nvPr/>
        </p:nvSpPr>
        <p:spPr>
          <a:xfrm>
            <a:off x="4974900" y="4777800"/>
            <a:ext cx="4169100" cy="2628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 sz="900">
                <a:solidFill>
                  <a:schemeClr val="dk1"/>
                </a:solidFill>
              </a:rPr>
              <a:t>Example by Sarah Williams, Foothill College.</a:t>
            </a:r>
            <a:endParaRPr sz="900">
              <a:solidFill>
                <a:schemeClr val="dk1"/>
              </a:solidFill>
            </a:endParaRPr>
          </a:p>
          <a:p>
            <a:pPr indent="0" lvl="0" marL="0" rtl="0" algn="r">
              <a:spcBef>
                <a:spcPts val="0"/>
              </a:spcBef>
              <a:spcAft>
                <a:spcPts val="0"/>
              </a:spcAft>
              <a:buNone/>
            </a:pPr>
            <a:r>
              <a:rPr lang="en" sz="900"/>
              <a:t>Slide by Michelle Pacansky-Brock, CC-BY-NC</a:t>
            </a:r>
            <a:endParaRPr sz="900"/>
          </a:p>
        </p:txBody>
      </p:sp>
      <p:sp>
        <p:nvSpPr>
          <p:cNvPr id="695" name="Google Shape;695;p100"/>
          <p:cNvSpPr txBox="1"/>
          <p:nvPr/>
        </p:nvSpPr>
        <p:spPr>
          <a:xfrm>
            <a:off x="0" y="4812000"/>
            <a:ext cx="4702200" cy="342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900"/>
              <a:t>Pacansky-Brock, (2017, 2014); Pacansky-Brock, Smedshammer, Vincent-Layton, (2020)</a:t>
            </a:r>
            <a:endParaRPr sz="90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5" name="Shape 305"/>
        <p:cNvGrpSpPr/>
        <p:nvPr/>
      </p:nvGrpSpPr>
      <p:grpSpPr>
        <a:xfrm>
          <a:off x="0" y="0"/>
          <a:ext cx="0" cy="0"/>
          <a:chOff x="0" y="0"/>
          <a:chExt cx="0" cy="0"/>
        </a:xfrm>
      </p:grpSpPr>
      <p:pic>
        <p:nvPicPr>
          <p:cNvPr descr="Success rate data for online courses disaggregated by race/ethnicity. The data shows that only white and asian students exceed the statewide average of 66%. Hispanic, American Indian/Alaskan Native, Pacific Islander, and African American students are disproportionately impacted." id="306" name="Google Shape;306;p65"/>
          <p:cNvPicPr preferRelativeResize="0"/>
          <p:nvPr/>
        </p:nvPicPr>
        <p:blipFill rotWithShape="1">
          <a:blip r:embed="rId3">
            <a:alphaModFix/>
          </a:blip>
          <a:srcRect b="0" l="0" r="0" t="12739"/>
          <a:stretch/>
        </p:blipFill>
        <p:spPr>
          <a:xfrm>
            <a:off x="494125" y="954315"/>
            <a:ext cx="8520599" cy="4176585"/>
          </a:xfrm>
          <a:prstGeom prst="rect">
            <a:avLst/>
          </a:prstGeom>
          <a:noFill/>
          <a:ln>
            <a:noFill/>
          </a:ln>
        </p:spPr>
      </p:pic>
      <p:sp>
        <p:nvSpPr>
          <p:cNvPr id="307" name="Google Shape;307;p65"/>
          <p:cNvSpPr txBox="1"/>
          <p:nvPr>
            <p:ph idx="4294967295" type="title"/>
          </p:nvPr>
        </p:nvSpPr>
        <p:spPr>
          <a:xfrm>
            <a:off x="311700" y="328475"/>
            <a:ext cx="8520600" cy="57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3000">
                <a:solidFill>
                  <a:srgbClr val="000000"/>
                </a:solidFill>
                <a:latin typeface="Fjalla One"/>
                <a:ea typeface="Fjalla One"/>
                <a:cs typeface="Fjalla One"/>
                <a:sym typeface="Fjalla One"/>
              </a:rPr>
              <a:t>Disaggregated 2016-17 Online Course Success Rates</a:t>
            </a:r>
            <a:endParaRPr sz="3000">
              <a:solidFill>
                <a:srgbClr val="000000"/>
              </a:solidFill>
              <a:latin typeface="Fjalla One"/>
              <a:ea typeface="Fjalla One"/>
              <a:cs typeface="Fjalla One"/>
              <a:sym typeface="Fjalla One"/>
            </a:endParaRPr>
          </a:p>
          <a:p>
            <a:pPr indent="0" lvl="0" marL="0" rtl="0" algn="ctr">
              <a:spcBef>
                <a:spcPts val="0"/>
              </a:spcBef>
              <a:spcAft>
                <a:spcPts val="0"/>
              </a:spcAft>
              <a:buNone/>
            </a:pPr>
            <a:r>
              <a:rPr lang="en" sz="2400">
                <a:solidFill>
                  <a:srgbClr val="000000"/>
                </a:solidFill>
                <a:latin typeface="Fjalla One"/>
                <a:ea typeface="Fjalla One"/>
                <a:cs typeface="Fjalla One"/>
                <a:sym typeface="Fjalla One"/>
              </a:rPr>
              <a:t>California Community Colleges (CCCs)</a:t>
            </a:r>
            <a:endParaRPr sz="2400">
              <a:solidFill>
                <a:srgbClr val="000000"/>
              </a:solidFill>
              <a:latin typeface="Fjalla One"/>
              <a:ea typeface="Fjalla One"/>
              <a:cs typeface="Fjalla One"/>
              <a:sym typeface="Fjalla One"/>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699" name="Shape 699"/>
        <p:cNvGrpSpPr/>
        <p:nvPr/>
      </p:nvGrpSpPr>
      <p:grpSpPr>
        <a:xfrm>
          <a:off x="0" y="0"/>
          <a:ext cx="0" cy="0"/>
          <a:chOff x="0" y="0"/>
          <a:chExt cx="0" cy="0"/>
        </a:xfrm>
      </p:grpSpPr>
      <p:grpSp>
        <p:nvGrpSpPr>
          <p:cNvPr id="700" name="Google Shape;700;p101"/>
          <p:cNvGrpSpPr/>
          <p:nvPr/>
        </p:nvGrpSpPr>
        <p:grpSpPr>
          <a:xfrm>
            <a:off x="0" y="0"/>
            <a:ext cx="3699874" cy="5143500"/>
            <a:chOff x="0" y="0"/>
            <a:chExt cx="3699874" cy="5143500"/>
          </a:xfrm>
        </p:grpSpPr>
        <p:pic>
          <p:nvPicPr>
            <p:cNvPr descr="a smartphone displaying a video of an instructor's smiling face underneath the title, Intro to Sociology: Soc 2: Course Syllabus" id="701" name="Google Shape;701;p101"/>
            <p:cNvPicPr preferRelativeResize="0"/>
            <p:nvPr/>
          </p:nvPicPr>
          <p:blipFill rotWithShape="1">
            <a:blip r:embed="rId3">
              <a:alphaModFix/>
            </a:blip>
            <a:srcRect b="0" l="0" r="59537" t="0"/>
            <a:stretch/>
          </p:blipFill>
          <p:spPr>
            <a:xfrm>
              <a:off x="0" y="0"/>
              <a:ext cx="3699874" cy="5143500"/>
            </a:xfrm>
            <a:prstGeom prst="rect">
              <a:avLst/>
            </a:prstGeom>
            <a:noFill/>
            <a:ln>
              <a:noFill/>
            </a:ln>
          </p:spPr>
        </p:pic>
        <p:pic>
          <p:nvPicPr>
            <p:cNvPr id="702" name="Google Shape;702;p101"/>
            <p:cNvPicPr preferRelativeResize="0"/>
            <p:nvPr/>
          </p:nvPicPr>
          <p:blipFill rotWithShape="1">
            <a:blip r:embed="rId4">
              <a:alphaModFix/>
            </a:blip>
            <a:srcRect b="0" l="0" r="0" t="13845"/>
            <a:stretch/>
          </p:blipFill>
          <p:spPr>
            <a:xfrm>
              <a:off x="1699625" y="919925"/>
              <a:ext cx="1826300" cy="3407099"/>
            </a:xfrm>
            <a:prstGeom prst="rect">
              <a:avLst/>
            </a:prstGeom>
            <a:noFill/>
            <a:ln>
              <a:noFill/>
            </a:ln>
          </p:spPr>
        </p:pic>
      </p:grpSp>
      <p:sp>
        <p:nvSpPr>
          <p:cNvPr id="703" name="Google Shape;703;p101"/>
          <p:cNvSpPr txBox="1"/>
          <p:nvPr/>
        </p:nvSpPr>
        <p:spPr>
          <a:xfrm>
            <a:off x="3822925" y="1808400"/>
            <a:ext cx="5121000" cy="1274100"/>
          </a:xfrm>
          <a:prstGeom prst="rect">
            <a:avLst/>
          </a:prstGeom>
          <a:noFill/>
          <a:ln>
            <a:noFill/>
          </a:ln>
        </p:spPr>
        <p:txBody>
          <a:bodyPr anchorCtr="0" anchor="t" bIns="91425" lIns="91425" spcFirstLastPara="1" rIns="91425" wrap="square" tIns="91425">
            <a:noAutofit/>
          </a:bodyPr>
          <a:lstStyle/>
          <a:p>
            <a:pPr indent="-330200" lvl="0" marL="457200" rtl="0" algn="l">
              <a:lnSpc>
                <a:spcPct val="115000"/>
              </a:lnSpc>
              <a:spcBef>
                <a:spcPts val="0"/>
              </a:spcBef>
              <a:spcAft>
                <a:spcPts val="0"/>
              </a:spcAft>
              <a:buClr>
                <a:srgbClr val="000000"/>
              </a:buClr>
              <a:buSzPts val="1600"/>
              <a:buFont typeface="Lato"/>
              <a:buChar char="●"/>
            </a:pPr>
            <a:r>
              <a:rPr lang="en" sz="1600" u="sng">
                <a:latin typeface="Lato"/>
                <a:ea typeface="Lato"/>
                <a:cs typeface="Lato"/>
                <a:sym typeface="Lato"/>
                <a:hlinkClick r:id="rId5"/>
              </a:rPr>
              <a:t>Sarah Williams</a:t>
            </a:r>
            <a:r>
              <a:rPr lang="en" sz="1600">
                <a:latin typeface="Lato"/>
                <a:ea typeface="Lato"/>
                <a:cs typeface="Lato"/>
                <a:sym typeface="Lato"/>
              </a:rPr>
              <a:t>, Math, Foothill College</a:t>
            </a:r>
            <a:endParaRPr sz="1600">
              <a:latin typeface="Lato"/>
              <a:ea typeface="Lato"/>
              <a:cs typeface="Lato"/>
              <a:sym typeface="Lato"/>
            </a:endParaRPr>
          </a:p>
          <a:p>
            <a:pPr indent="-330200" lvl="0" marL="457200" rtl="0" algn="l">
              <a:lnSpc>
                <a:spcPct val="115000"/>
              </a:lnSpc>
              <a:spcBef>
                <a:spcPts val="1000"/>
              </a:spcBef>
              <a:spcAft>
                <a:spcPts val="1000"/>
              </a:spcAft>
              <a:buClr>
                <a:schemeClr val="dk1"/>
              </a:buClr>
              <a:buSzPts val="1600"/>
              <a:buFont typeface="Lato"/>
              <a:buChar char="●"/>
            </a:pPr>
            <a:r>
              <a:rPr lang="en" sz="1600" u="sng">
                <a:latin typeface="Lato"/>
                <a:ea typeface="Lato"/>
                <a:cs typeface="Lato"/>
                <a:sym typeface="Lato"/>
                <a:hlinkClick r:id="rId6"/>
              </a:rPr>
              <a:t>Brent Wedge</a:t>
            </a:r>
            <a:r>
              <a:rPr lang="en" sz="1600">
                <a:latin typeface="Lato"/>
                <a:ea typeface="Lato"/>
                <a:cs typeface="Lato"/>
                <a:sym typeface="Lato"/>
              </a:rPr>
              <a:t>, </a:t>
            </a:r>
            <a:r>
              <a:rPr lang="en" sz="1600">
                <a:solidFill>
                  <a:schemeClr val="dk1"/>
                </a:solidFill>
                <a:latin typeface="Lato"/>
                <a:ea typeface="Lato"/>
                <a:cs typeface="Lato"/>
                <a:sym typeface="Lato"/>
              </a:rPr>
              <a:t>Computer Science, Modesto Junior College</a:t>
            </a:r>
            <a:endParaRPr sz="1600">
              <a:solidFill>
                <a:schemeClr val="dk1"/>
              </a:solidFill>
              <a:latin typeface="Lato"/>
              <a:ea typeface="Lato"/>
              <a:cs typeface="Lato"/>
              <a:sym typeface="Lato"/>
            </a:endParaRPr>
          </a:p>
        </p:txBody>
      </p:sp>
      <p:sp>
        <p:nvSpPr>
          <p:cNvPr id="704" name="Google Shape;704;p101"/>
          <p:cNvSpPr txBox="1"/>
          <p:nvPr>
            <p:ph type="ctrTitle"/>
          </p:nvPr>
        </p:nvSpPr>
        <p:spPr>
          <a:xfrm>
            <a:off x="3838650" y="494500"/>
            <a:ext cx="4702200" cy="799800"/>
          </a:xfrm>
          <a:prstGeom prst="rect">
            <a:avLst/>
          </a:prstGeom>
        </p:spPr>
        <p:txBody>
          <a:bodyPr anchorCtr="0" anchor="b" bIns="91425" lIns="91425" spcFirstLastPara="1" rIns="91425" wrap="square" tIns="91425">
            <a:noAutofit/>
          </a:bodyPr>
          <a:lstStyle/>
          <a:p>
            <a:pPr indent="-501650" lvl="0" marL="457200" rtl="0" algn="ctr">
              <a:spcBef>
                <a:spcPts val="0"/>
              </a:spcBef>
              <a:spcAft>
                <a:spcPts val="0"/>
              </a:spcAft>
              <a:buClr>
                <a:srgbClr val="2B636F"/>
              </a:buClr>
              <a:buSzPts val="4300"/>
              <a:buFont typeface="Fjalla One"/>
              <a:buAutoNum type="arabicPeriod"/>
            </a:pPr>
            <a:r>
              <a:rPr lang="en" sz="4300">
                <a:solidFill>
                  <a:srgbClr val="2B636F"/>
                </a:solidFill>
                <a:latin typeface="Fjalla One"/>
                <a:ea typeface="Fjalla One"/>
                <a:cs typeface="Fjalla One"/>
                <a:sym typeface="Fjalla One"/>
              </a:rPr>
              <a:t>Liquid Syllabus</a:t>
            </a:r>
            <a:endParaRPr sz="4300">
              <a:solidFill>
                <a:srgbClr val="2B636F"/>
              </a:solidFill>
              <a:latin typeface="Fjalla One"/>
              <a:ea typeface="Fjalla One"/>
              <a:cs typeface="Fjalla One"/>
              <a:sym typeface="Fjalla One"/>
            </a:endParaRPr>
          </a:p>
        </p:txBody>
      </p:sp>
      <p:sp>
        <p:nvSpPr>
          <p:cNvPr id="705" name="Google Shape;705;p101"/>
          <p:cNvSpPr/>
          <p:nvPr/>
        </p:nvSpPr>
        <p:spPr>
          <a:xfrm>
            <a:off x="4358713" y="3517975"/>
            <a:ext cx="4049400" cy="500700"/>
          </a:xfrm>
          <a:prstGeom prst="rect">
            <a:avLst/>
          </a:prstGeom>
          <a:solidFill>
            <a:srgbClr val="741B4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6" name="Google Shape;706;p101"/>
          <p:cNvSpPr txBox="1"/>
          <p:nvPr/>
        </p:nvSpPr>
        <p:spPr>
          <a:xfrm>
            <a:off x="4455338" y="3535525"/>
            <a:ext cx="3952800" cy="439200"/>
          </a:xfrm>
          <a:prstGeom prst="rect">
            <a:avLst/>
          </a:prstGeom>
          <a:solidFill>
            <a:srgbClr val="2B636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rgbClr val="FFFFFF"/>
                </a:solidFill>
                <a:hlinkClick r:id="rId7">
                  <a:extLst>
                    <a:ext uri="{A12FA001-AC4F-418D-AE19-62706E023703}">
                      <ahyp:hlinkClr val="tx"/>
                    </a:ext>
                  </a:extLst>
                </a:hlinkClick>
              </a:rPr>
              <a:t>Learn how to create your own Liquid Syllabus!</a:t>
            </a:r>
            <a:endParaRPr>
              <a:solidFill>
                <a:srgbClr val="FFFFFF"/>
              </a:solidFill>
            </a:endParaRPr>
          </a:p>
        </p:txBody>
      </p:sp>
      <p:sp>
        <p:nvSpPr>
          <p:cNvPr id="707" name="Google Shape;707;p101"/>
          <p:cNvSpPr txBox="1"/>
          <p:nvPr/>
        </p:nvSpPr>
        <p:spPr>
          <a:xfrm>
            <a:off x="4307450" y="1290425"/>
            <a:ext cx="3843900" cy="439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i="1" lang="en" sz="2100">
                <a:latin typeface="Vidaloka"/>
                <a:ea typeface="Vidaloka"/>
                <a:cs typeface="Vidaloka"/>
                <a:sym typeface="Vidaloka"/>
              </a:rPr>
              <a:t>Examples</a:t>
            </a:r>
            <a:endParaRPr sz="2100"/>
          </a:p>
        </p:txBody>
      </p:sp>
      <p:sp>
        <p:nvSpPr>
          <p:cNvPr id="708" name="Google Shape;708;p101"/>
          <p:cNvSpPr txBox="1"/>
          <p:nvPr/>
        </p:nvSpPr>
        <p:spPr>
          <a:xfrm>
            <a:off x="4974900" y="4777800"/>
            <a:ext cx="4169100" cy="2628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 sz="900">
                <a:solidFill>
                  <a:schemeClr val="dk1"/>
                </a:solidFill>
              </a:rPr>
              <a:t>Example by Sarah Williams, Foothill College.</a:t>
            </a:r>
            <a:endParaRPr sz="900">
              <a:solidFill>
                <a:schemeClr val="dk1"/>
              </a:solidFill>
            </a:endParaRPr>
          </a:p>
          <a:p>
            <a:pPr indent="0" lvl="0" marL="0" rtl="0" algn="r">
              <a:spcBef>
                <a:spcPts val="0"/>
              </a:spcBef>
              <a:spcAft>
                <a:spcPts val="0"/>
              </a:spcAft>
              <a:buNone/>
            </a:pPr>
            <a:r>
              <a:rPr lang="en" sz="900"/>
              <a:t>Slide by Michelle Pacansky-Brock, CC-BY-NC</a:t>
            </a:r>
            <a:endParaRPr sz="900"/>
          </a:p>
        </p:txBody>
      </p:sp>
      <p:sp>
        <p:nvSpPr>
          <p:cNvPr id="709" name="Google Shape;709;p101"/>
          <p:cNvSpPr txBox="1"/>
          <p:nvPr/>
        </p:nvSpPr>
        <p:spPr>
          <a:xfrm>
            <a:off x="0" y="4812000"/>
            <a:ext cx="4702200" cy="342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900"/>
              <a:t>Pacansky-Brock, (2017, 2014); Pacansky-Brock, Smedshammer, Vincent-Layton, (2020)</a:t>
            </a:r>
            <a:endParaRPr sz="900"/>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F3F3"/>
        </a:solidFill>
      </p:bgPr>
    </p:bg>
    <p:spTree>
      <p:nvGrpSpPr>
        <p:cNvPr id="713" name="Shape 713"/>
        <p:cNvGrpSpPr/>
        <p:nvPr/>
      </p:nvGrpSpPr>
      <p:grpSpPr>
        <a:xfrm>
          <a:off x="0" y="0"/>
          <a:ext cx="0" cy="0"/>
          <a:chOff x="0" y="0"/>
          <a:chExt cx="0" cy="0"/>
        </a:xfrm>
      </p:grpSpPr>
      <p:sp>
        <p:nvSpPr>
          <p:cNvPr id="714" name="Google Shape;714;p102"/>
          <p:cNvSpPr txBox="1"/>
          <p:nvPr>
            <p:ph type="ctrTitle"/>
          </p:nvPr>
        </p:nvSpPr>
        <p:spPr>
          <a:xfrm>
            <a:off x="392675" y="0"/>
            <a:ext cx="5311200" cy="7926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3800">
                <a:solidFill>
                  <a:srgbClr val="2B636F"/>
                </a:solidFill>
                <a:latin typeface="Fjalla One"/>
                <a:ea typeface="Fjalla One"/>
                <a:cs typeface="Fjalla One"/>
                <a:sym typeface="Fjalla One"/>
              </a:rPr>
              <a:t>Create a Learning Pact</a:t>
            </a:r>
            <a:endParaRPr sz="3800">
              <a:solidFill>
                <a:srgbClr val="2B636F"/>
              </a:solidFill>
              <a:latin typeface="Fjalla One"/>
              <a:ea typeface="Fjalla One"/>
              <a:cs typeface="Fjalla One"/>
              <a:sym typeface="Fjalla One"/>
            </a:endParaRPr>
          </a:p>
        </p:txBody>
      </p:sp>
      <p:sp>
        <p:nvSpPr>
          <p:cNvPr id="715" name="Google Shape;715;p102"/>
          <p:cNvSpPr txBox="1"/>
          <p:nvPr/>
        </p:nvSpPr>
        <p:spPr>
          <a:xfrm>
            <a:off x="14175" y="1127075"/>
            <a:ext cx="4317300" cy="2909400"/>
          </a:xfrm>
          <a:prstGeom prst="rect">
            <a:avLst/>
          </a:prstGeom>
          <a:noFill/>
          <a:ln>
            <a:noFill/>
          </a:ln>
        </p:spPr>
        <p:txBody>
          <a:bodyPr anchorCtr="0" anchor="t" bIns="91425" lIns="91425" spcFirstLastPara="1" rIns="91425" wrap="square" tIns="91425">
            <a:noAutofit/>
          </a:bodyPr>
          <a:lstStyle/>
          <a:p>
            <a:pPr indent="-304800" lvl="0" marL="457200" rtl="0" algn="l">
              <a:lnSpc>
                <a:spcPct val="115000"/>
              </a:lnSpc>
              <a:spcBef>
                <a:spcPts val="1200"/>
              </a:spcBef>
              <a:spcAft>
                <a:spcPts val="0"/>
              </a:spcAft>
              <a:buClr>
                <a:srgbClr val="191919"/>
              </a:buClr>
              <a:buSzPts val="1200"/>
              <a:buAutoNum type="arabicPeriod"/>
            </a:pPr>
            <a:r>
              <a:rPr lang="en" sz="1200">
                <a:solidFill>
                  <a:srgbClr val="191919"/>
                </a:solidFill>
              </a:rPr>
              <a:t>I will treat you with dignity and respect and be flexible to support your individual needs.</a:t>
            </a:r>
            <a:endParaRPr sz="1200">
              <a:solidFill>
                <a:srgbClr val="191919"/>
              </a:solidFill>
            </a:endParaRPr>
          </a:p>
          <a:p>
            <a:pPr indent="-304800" lvl="0" marL="457200" rtl="0" algn="l">
              <a:lnSpc>
                <a:spcPct val="115000"/>
              </a:lnSpc>
              <a:spcBef>
                <a:spcPts val="0"/>
              </a:spcBef>
              <a:spcAft>
                <a:spcPts val="0"/>
              </a:spcAft>
              <a:buClr>
                <a:srgbClr val="191919"/>
              </a:buClr>
              <a:buSzPts val="1200"/>
              <a:buAutoNum type="arabicPeriod"/>
            </a:pPr>
            <a:r>
              <a:rPr lang="en" sz="1200">
                <a:solidFill>
                  <a:srgbClr val="191919"/>
                </a:solidFill>
              </a:rPr>
              <a:t>I will provide you with a clear, organized course that is designed to ensure you meet our course outcomes in a meaningful manner.</a:t>
            </a:r>
            <a:endParaRPr sz="1200">
              <a:solidFill>
                <a:srgbClr val="191919"/>
              </a:solidFill>
            </a:endParaRPr>
          </a:p>
          <a:p>
            <a:pPr indent="-304800" lvl="0" marL="457200" rtl="0" algn="l">
              <a:lnSpc>
                <a:spcPct val="115000"/>
              </a:lnSpc>
              <a:spcBef>
                <a:spcPts val="0"/>
              </a:spcBef>
              <a:spcAft>
                <a:spcPts val="0"/>
              </a:spcAft>
              <a:buClr>
                <a:srgbClr val="191919"/>
              </a:buClr>
              <a:buSzPts val="1200"/>
              <a:buAutoNum type="arabicPeriod"/>
            </a:pPr>
            <a:r>
              <a:rPr lang="en" sz="1200">
                <a:solidFill>
                  <a:srgbClr val="191919"/>
                </a:solidFill>
              </a:rPr>
              <a:t>I will provide a variety of assignments to ensure your learning needs are met.</a:t>
            </a:r>
            <a:endParaRPr sz="1200">
              <a:solidFill>
                <a:srgbClr val="191919"/>
              </a:solidFill>
            </a:endParaRPr>
          </a:p>
          <a:p>
            <a:pPr indent="-304800" lvl="0" marL="457200" rtl="0" algn="l">
              <a:lnSpc>
                <a:spcPct val="115000"/>
              </a:lnSpc>
              <a:spcBef>
                <a:spcPts val="0"/>
              </a:spcBef>
              <a:spcAft>
                <a:spcPts val="0"/>
              </a:spcAft>
              <a:buClr>
                <a:srgbClr val="191919"/>
              </a:buClr>
              <a:buSzPts val="1200"/>
              <a:buAutoNum type="arabicPeriod"/>
            </a:pPr>
            <a:r>
              <a:rPr lang="en" sz="1200">
                <a:solidFill>
                  <a:srgbClr val="191919"/>
                </a:solidFill>
              </a:rPr>
              <a:t>I will be actively present in your learning.</a:t>
            </a:r>
            <a:endParaRPr sz="1200">
              <a:solidFill>
                <a:srgbClr val="191919"/>
              </a:solidFill>
            </a:endParaRPr>
          </a:p>
          <a:p>
            <a:pPr indent="-304800" lvl="0" marL="457200" rtl="0" algn="l">
              <a:lnSpc>
                <a:spcPct val="115000"/>
              </a:lnSpc>
              <a:spcBef>
                <a:spcPts val="0"/>
              </a:spcBef>
              <a:spcAft>
                <a:spcPts val="0"/>
              </a:spcAft>
              <a:buClr>
                <a:srgbClr val="191919"/>
              </a:buClr>
              <a:buSzPts val="1200"/>
              <a:buAutoNum type="arabicPeriod"/>
            </a:pPr>
            <a:r>
              <a:rPr lang="en" sz="1200">
                <a:solidFill>
                  <a:srgbClr val="191919"/>
                </a:solidFill>
              </a:rPr>
              <a:t>I will provide a supportive environment for you to share and discuss ideas with your peers.</a:t>
            </a:r>
            <a:endParaRPr sz="1200">
              <a:solidFill>
                <a:srgbClr val="191919"/>
              </a:solidFill>
            </a:endParaRPr>
          </a:p>
          <a:p>
            <a:pPr indent="-304800" lvl="0" marL="457200" rtl="0" algn="l">
              <a:lnSpc>
                <a:spcPct val="115000"/>
              </a:lnSpc>
              <a:spcBef>
                <a:spcPts val="0"/>
              </a:spcBef>
              <a:spcAft>
                <a:spcPts val="0"/>
              </a:spcAft>
              <a:buClr>
                <a:srgbClr val="191919"/>
              </a:buClr>
              <a:buSzPts val="1200"/>
              <a:buAutoNum type="arabicPeriod"/>
            </a:pPr>
            <a:r>
              <a:rPr lang="en" sz="1200">
                <a:solidFill>
                  <a:srgbClr val="191919"/>
                </a:solidFill>
              </a:rPr>
              <a:t>I will reach out to you when I sense that you need support.</a:t>
            </a:r>
            <a:endParaRPr sz="1200">
              <a:solidFill>
                <a:srgbClr val="191919"/>
              </a:solidFill>
            </a:endParaRPr>
          </a:p>
          <a:p>
            <a:pPr indent="-304800" lvl="0" marL="457200" rtl="0" algn="l">
              <a:lnSpc>
                <a:spcPct val="115000"/>
              </a:lnSpc>
              <a:spcBef>
                <a:spcPts val="0"/>
              </a:spcBef>
              <a:spcAft>
                <a:spcPts val="0"/>
              </a:spcAft>
              <a:buClr>
                <a:srgbClr val="191919"/>
              </a:buClr>
              <a:buSzPts val="1200"/>
              <a:buAutoNum type="arabicPeriod"/>
            </a:pPr>
            <a:r>
              <a:rPr lang="en" sz="1200">
                <a:solidFill>
                  <a:srgbClr val="191919"/>
                </a:solidFill>
              </a:rPr>
              <a:t>I won't be perfect. I am human and will make mistakes at times. I will view mistakes as an opportunity to learn and grow.</a:t>
            </a:r>
            <a:endParaRPr sz="1200">
              <a:solidFill>
                <a:srgbClr val="191919"/>
              </a:solidFill>
            </a:endParaRPr>
          </a:p>
          <a:p>
            <a:pPr indent="-304800" lvl="0" marL="457200" rtl="0" algn="l">
              <a:lnSpc>
                <a:spcPct val="115000"/>
              </a:lnSpc>
              <a:spcBef>
                <a:spcPts val="0"/>
              </a:spcBef>
              <a:spcAft>
                <a:spcPts val="0"/>
              </a:spcAft>
              <a:buClr>
                <a:srgbClr val="191919"/>
              </a:buClr>
              <a:buSzPts val="1200"/>
              <a:buAutoNum type="arabicPeriod"/>
            </a:pPr>
            <a:r>
              <a:rPr i="1" lang="en" sz="1200">
                <a:solidFill>
                  <a:srgbClr val="191919"/>
                </a:solidFill>
              </a:rPr>
              <a:t>Is there anything else you’d like to add to this list?</a:t>
            </a:r>
            <a:endParaRPr i="1" sz="1200">
              <a:solidFill>
                <a:srgbClr val="191919"/>
              </a:solidFill>
            </a:endParaRPr>
          </a:p>
          <a:p>
            <a:pPr indent="0" lvl="0" marL="0" rtl="0" algn="l">
              <a:spcBef>
                <a:spcPts val="2300"/>
              </a:spcBef>
              <a:spcAft>
                <a:spcPts val="0"/>
              </a:spcAft>
              <a:buNone/>
            </a:pPr>
            <a:r>
              <a:t/>
            </a:r>
            <a:endParaRPr sz="300"/>
          </a:p>
        </p:txBody>
      </p:sp>
      <p:sp>
        <p:nvSpPr>
          <p:cNvPr id="716" name="Google Shape;716;p102"/>
          <p:cNvSpPr txBox="1"/>
          <p:nvPr/>
        </p:nvSpPr>
        <p:spPr>
          <a:xfrm>
            <a:off x="166575" y="885038"/>
            <a:ext cx="4066800" cy="31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t>What you can expect from me:</a:t>
            </a:r>
            <a:endParaRPr b="1"/>
          </a:p>
        </p:txBody>
      </p:sp>
      <p:sp>
        <p:nvSpPr>
          <p:cNvPr id="717" name="Google Shape;717;p102"/>
          <p:cNvSpPr txBox="1"/>
          <p:nvPr/>
        </p:nvSpPr>
        <p:spPr>
          <a:xfrm>
            <a:off x="4495800" y="1076800"/>
            <a:ext cx="4551600" cy="3383400"/>
          </a:xfrm>
          <a:prstGeom prst="rect">
            <a:avLst/>
          </a:prstGeom>
          <a:noFill/>
          <a:ln>
            <a:noFill/>
          </a:ln>
        </p:spPr>
        <p:txBody>
          <a:bodyPr anchorCtr="0" anchor="t" bIns="91425" lIns="91425" spcFirstLastPara="1" rIns="91425" wrap="square" tIns="91425">
            <a:noAutofit/>
          </a:bodyPr>
          <a:lstStyle/>
          <a:p>
            <a:pPr indent="-304800" lvl="0" marL="457200" rtl="0" algn="l">
              <a:lnSpc>
                <a:spcPct val="115000"/>
              </a:lnSpc>
              <a:spcBef>
                <a:spcPts val="1200"/>
              </a:spcBef>
              <a:spcAft>
                <a:spcPts val="0"/>
              </a:spcAft>
              <a:buClr>
                <a:srgbClr val="191919"/>
              </a:buClr>
              <a:buSzPts val="1200"/>
              <a:buAutoNum type="arabicPeriod"/>
            </a:pPr>
            <a:r>
              <a:rPr lang="en" sz="1200">
                <a:solidFill>
                  <a:srgbClr val="191919"/>
                </a:solidFill>
              </a:rPr>
              <a:t>You will strive to be an active participant in this course and strive to meet due dates.</a:t>
            </a:r>
            <a:endParaRPr sz="1200">
              <a:solidFill>
                <a:srgbClr val="191919"/>
              </a:solidFill>
            </a:endParaRPr>
          </a:p>
          <a:p>
            <a:pPr indent="-304800" lvl="0" marL="457200" rtl="0" algn="l">
              <a:lnSpc>
                <a:spcPct val="115000"/>
              </a:lnSpc>
              <a:spcBef>
                <a:spcPts val="0"/>
              </a:spcBef>
              <a:spcAft>
                <a:spcPts val="0"/>
              </a:spcAft>
              <a:buClr>
                <a:srgbClr val="191919"/>
              </a:buClr>
              <a:buSzPts val="1200"/>
              <a:buAutoNum type="arabicPeriod"/>
            </a:pPr>
            <a:r>
              <a:rPr lang="en" sz="1200">
                <a:solidFill>
                  <a:srgbClr val="191919"/>
                </a:solidFill>
              </a:rPr>
              <a:t>You will maintain and open line of communication with me so I understand how to support you. </a:t>
            </a:r>
            <a:endParaRPr sz="1200">
              <a:solidFill>
                <a:srgbClr val="191919"/>
              </a:solidFill>
            </a:endParaRPr>
          </a:p>
          <a:p>
            <a:pPr indent="-304800" lvl="0" marL="457200" rtl="0" algn="l">
              <a:lnSpc>
                <a:spcPct val="115000"/>
              </a:lnSpc>
              <a:spcBef>
                <a:spcPts val="0"/>
              </a:spcBef>
              <a:spcAft>
                <a:spcPts val="0"/>
              </a:spcAft>
              <a:buClr>
                <a:srgbClr val="191919"/>
              </a:buClr>
              <a:buSzPts val="1200"/>
              <a:buAutoNum type="arabicPeriod"/>
            </a:pPr>
            <a:r>
              <a:rPr lang="en" sz="1200">
                <a:solidFill>
                  <a:srgbClr val="191919"/>
                </a:solidFill>
              </a:rPr>
              <a:t>You will contact me if you have a concern with meeting a due date. </a:t>
            </a:r>
            <a:endParaRPr sz="1200">
              <a:solidFill>
                <a:srgbClr val="191919"/>
              </a:solidFill>
            </a:endParaRPr>
          </a:p>
          <a:p>
            <a:pPr indent="-304800" lvl="0" marL="457200" rtl="0" algn="l">
              <a:lnSpc>
                <a:spcPct val="115000"/>
              </a:lnSpc>
              <a:spcBef>
                <a:spcPts val="0"/>
              </a:spcBef>
              <a:spcAft>
                <a:spcPts val="0"/>
              </a:spcAft>
              <a:buClr>
                <a:srgbClr val="191919"/>
              </a:buClr>
              <a:buSzPts val="1200"/>
              <a:buAutoNum type="arabicPeriod"/>
            </a:pPr>
            <a:r>
              <a:rPr lang="en" sz="1200">
                <a:solidFill>
                  <a:srgbClr val="191919"/>
                </a:solidFill>
              </a:rPr>
              <a:t>You will treat your peers and me with dignity and respect.</a:t>
            </a:r>
            <a:endParaRPr sz="1200">
              <a:solidFill>
                <a:srgbClr val="191919"/>
              </a:solidFill>
            </a:endParaRPr>
          </a:p>
          <a:p>
            <a:pPr indent="-304800" lvl="0" marL="457200" rtl="0" algn="l">
              <a:lnSpc>
                <a:spcPct val="115000"/>
              </a:lnSpc>
              <a:spcBef>
                <a:spcPts val="0"/>
              </a:spcBef>
              <a:spcAft>
                <a:spcPts val="0"/>
              </a:spcAft>
              <a:buClr>
                <a:srgbClr val="191919"/>
              </a:buClr>
              <a:buSzPts val="1200"/>
              <a:buAutoNum type="arabicPeriod"/>
            </a:pPr>
            <a:r>
              <a:rPr lang="en" sz="1200">
                <a:solidFill>
                  <a:srgbClr val="191919"/>
                </a:solidFill>
              </a:rPr>
              <a:t>You will do your best to have patience with technology. There will be hiccups, expect them. We will get through them together.</a:t>
            </a:r>
            <a:endParaRPr sz="1200">
              <a:solidFill>
                <a:srgbClr val="191919"/>
              </a:solidFill>
            </a:endParaRPr>
          </a:p>
          <a:p>
            <a:pPr indent="-304800" lvl="0" marL="457200" rtl="0" algn="l">
              <a:lnSpc>
                <a:spcPct val="115000"/>
              </a:lnSpc>
              <a:spcBef>
                <a:spcPts val="0"/>
              </a:spcBef>
              <a:spcAft>
                <a:spcPts val="0"/>
              </a:spcAft>
              <a:buClr>
                <a:srgbClr val="191919"/>
              </a:buClr>
              <a:buSzPts val="1200"/>
              <a:buAutoNum type="arabicPeriod"/>
            </a:pPr>
            <a:r>
              <a:rPr lang="en" sz="1200">
                <a:solidFill>
                  <a:srgbClr val="191919"/>
                </a:solidFill>
              </a:rPr>
              <a:t>You will give yourself grace. Expect to make mistakes. You are human.</a:t>
            </a:r>
            <a:endParaRPr sz="1200">
              <a:solidFill>
                <a:srgbClr val="191919"/>
              </a:solidFill>
            </a:endParaRPr>
          </a:p>
          <a:p>
            <a:pPr indent="-304800" lvl="0" marL="457200" rtl="0" algn="l">
              <a:lnSpc>
                <a:spcPct val="115000"/>
              </a:lnSpc>
              <a:spcBef>
                <a:spcPts val="0"/>
              </a:spcBef>
              <a:spcAft>
                <a:spcPts val="0"/>
              </a:spcAft>
              <a:buClr>
                <a:srgbClr val="191919"/>
              </a:buClr>
              <a:buSzPts val="1200"/>
              <a:buAutoNum type="arabicPeriod"/>
            </a:pPr>
            <a:r>
              <a:rPr i="1" lang="en" sz="1200">
                <a:solidFill>
                  <a:srgbClr val="191919"/>
                </a:solidFill>
              </a:rPr>
              <a:t>Is there anything else you would like to add to this list? </a:t>
            </a:r>
            <a:endParaRPr i="1" sz="1200">
              <a:solidFill>
                <a:srgbClr val="191919"/>
              </a:solidFill>
            </a:endParaRPr>
          </a:p>
          <a:p>
            <a:pPr indent="-234950" lvl="0" marL="457200" rtl="0" algn="l">
              <a:lnSpc>
                <a:spcPct val="115000"/>
              </a:lnSpc>
              <a:spcBef>
                <a:spcPts val="0"/>
              </a:spcBef>
              <a:spcAft>
                <a:spcPts val="0"/>
              </a:spcAft>
              <a:buClr>
                <a:srgbClr val="191919"/>
              </a:buClr>
              <a:buSzPts val="100"/>
              <a:buAutoNum type="arabicPeriod"/>
            </a:pPr>
            <a:r>
              <a:t/>
            </a:r>
            <a:endParaRPr sz="100">
              <a:solidFill>
                <a:srgbClr val="191919"/>
              </a:solidFill>
            </a:endParaRPr>
          </a:p>
          <a:p>
            <a:pPr indent="0" lvl="0" marL="0" rtl="0" algn="l">
              <a:spcBef>
                <a:spcPts val="2300"/>
              </a:spcBef>
              <a:spcAft>
                <a:spcPts val="0"/>
              </a:spcAft>
              <a:buNone/>
            </a:pPr>
            <a:r>
              <a:t/>
            </a:r>
            <a:endParaRPr sz="100"/>
          </a:p>
        </p:txBody>
      </p:sp>
      <p:sp>
        <p:nvSpPr>
          <p:cNvPr id="718" name="Google Shape;718;p102"/>
          <p:cNvSpPr txBox="1"/>
          <p:nvPr/>
        </p:nvSpPr>
        <p:spPr>
          <a:xfrm>
            <a:off x="4498800" y="878075"/>
            <a:ext cx="4066800" cy="31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t>What I will expect from you:</a:t>
            </a:r>
            <a:endParaRPr b="1"/>
          </a:p>
        </p:txBody>
      </p:sp>
      <p:sp>
        <p:nvSpPr>
          <p:cNvPr id="719" name="Google Shape;719;p102"/>
          <p:cNvSpPr/>
          <p:nvPr/>
        </p:nvSpPr>
        <p:spPr>
          <a:xfrm>
            <a:off x="-825" y="4820400"/>
            <a:ext cx="9144000" cy="318600"/>
          </a:xfrm>
          <a:prstGeom prst="rect">
            <a:avLst/>
          </a:prstGeom>
          <a:solidFill>
            <a:srgbClr val="00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0" name="Google Shape;720;p102"/>
          <p:cNvSpPr txBox="1"/>
          <p:nvPr/>
        </p:nvSpPr>
        <p:spPr>
          <a:xfrm>
            <a:off x="209925" y="4820400"/>
            <a:ext cx="8933100" cy="25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rgbClr val="FFFFFF"/>
                </a:solidFill>
              </a:rPr>
              <a:t>This learning pact by Michelle Pacansky-Brock is shared in the public domain. You are free to adapt as you wish for your own teaching without permission. </a:t>
            </a:r>
            <a:endParaRPr sz="1000">
              <a:solidFill>
                <a:srgbClr val="FFFFFF"/>
              </a:solidFill>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724" name="Shape 724"/>
        <p:cNvGrpSpPr/>
        <p:nvPr/>
      </p:nvGrpSpPr>
      <p:grpSpPr>
        <a:xfrm>
          <a:off x="0" y="0"/>
          <a:ext cx="0" cy="0"/>
          <a:chOff x="0" y="0"/>
          <a:chExt cx="0" cy="0"/>
        </a:xfrm>
      </p:grpSpPr>
      <p:sp>
        <p:nvSpPr>
          <p:cNvPr id="725" name="Google Shape;725;p103"/>
          <p:cNvSpPr txBox="1"/>
          <p:nvPr/>
        </p:nvSpPr>
        <p:spPr>
          <a:xfrm>
            <a:off x="0" y="89100"/>
            <a:ext cx="9144000" cy="774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900">
                <a:solidFill>
                  <a:srgbClr val="2B636F"/>
                </a:solidFill>
                <a:latin typeface="Fjalla One"/>
                <a:ea typeface="Fjalla One"/>
                <a:cs typeface="Fjalla One"/>
                <a:sym typeface="Fjalla One"/>
              </a:rPr>
              <a:t>Phone-friendly learning environments are anti-racist</a:t>
            </a:r>
            <a:endParaRPr i="1" sz="800">
              <a:solidFill>
                <a:srgbClr val="2B636F"/>
              </a:solidFill>
              <a:latin typeface="Fjalla One"/>
              <a:ea typeface="Fjalla One"/>
              <a:cs typeface="Fjalla One"/>
              <a:sym typeface="Fjalla One"/>
            </a:endParaRPr>
          </a:p>
          <a:p>
            <a:pPr indent="0" lvl="0" marL="0" rtl="0" algn="l">
              <a:spcBef>
                <a:spcPts val="0"/>
              </a:spcBef>
              <a:spcAft>
                <a:spcPts val="0"/>
              </a:spcAft>
              <a:buNone/>
            </a:pPr>
            <a:r>
              <a:t/>
            </a:r>
            <a:endParaRPr sz="800">
              <a:solidFill>
                <a:srgbClr val="741B47"/>
              </a:solidFill>
              <a:latin typeface="Lato"/>
              <a:ea typeface="Lato"/>
              <a:cs typeface="Lato"/>
              <a:sym typeface="Lato"/>
            </a:endParaRPr>
          </a:p>
        </p:txBody>
      </p:sp>
      <p:sp>
        <p:nvSpPr>
          <p:cNvPr id="726" name="Google Shape;726;p103"/>
          <p:cNvSpPr txBox="1"/>
          <p:nvPr/>
        </p:nvSpPr>
        <p:spPr>
          <a:xfrm>
            <a:off x="222150" y="854725"/>
            <a:ext cx="8699700" cy="515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1000"/>
              </a:spcAft>
              <a:buNone/>
            </a:pPr>
            <a:r>
              <a:rPr lang="en" sz="1600"/>
              <a:t>% of U.S. adults who do not use broadband at home but own smartphones, by race</a:t>
            </a:r>
            <a:br>
              <a:rPr lang="en" sz="1800"/>
            </a:br>
            <a:endParaRPr sz="1800"/>
          </a:p>
        </p:txBody>
      </p:sp>
      <p:sp>
        <p:nvSpPr>
          <p:cNvPr id="727" name="Google Shape;727;p103"/>
          <p:cNvSpPr txBox="1"/>
          <p:nvPr/>
        </p:nvSpPr>
        <p:spPr>
          <a:xfrm>
            <a:off x="114300" y="4641800"/>
            <a:ext cx="7746900" cy="34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Pew Research Center, (2019). </a:t>
            </a:r>
            <a:r>
              <a:rPr lang="en" u="sng">
                <a:solidFill>
                  <a:schemeClr val="hlink"/>
                </a:solidFill>
                <a:hlinkClick r:id="rId3"/>
              </a:rPr>
              <a:t>Mobile Fact Sheet</a:t>
            </a:r>
            <a:r>
              <a:rPr lang="en"/>
              <a:t>.</a:t>
            </a:r>
            <a:endParaRPr/>
          </a:p>
        </p:txBody>
      </p:sp>
      <p:pic>
        <p:nvPicPr>
          <p:cNvPr descr="Year over year data from 2013 to 2019 showing that Black and White Americans are more likely to be smartphone dependent (own a smartphone but do not have broadband at home)." id="728" name="Google Shape;728;p103"/>
          <p:cNvPicPr preferRelativeResize="0"/>
          <p:nvPr/>
        </p:nvPicPr>
        <p:blipFill rotWithShape="1">
          <a:blip r:embed="rId4">
            <a:alphaModFix/>
          </a:blip>
          <a:srcRect b="0" l="0" r="0" t="25020"/>
          <a:stretch/>
        </p:blipFill>
        <p:spPr>
          <a:xfrm>
            <a:off x="635050" y="1768525"/>
            <a:ext cx="7873899" cy="2739139"/>
          </a:xfrm>
          <a:prstGeom prst="rect">
            <a:avLst/>
          </a:prstGeom>
          <a:noFill/>
          <a:ln>
            <a:noFill/>
          </a:ln>
        </p:spPr>
      </p:pic>
      <p:sp>
        <p:nvSpPr>
          <p:cNvPr id="729" name="Google Shape;729;p103"/>
          <p:cNvSpPr txBox="1"/>
          <p:nvPr/>
        </p:nvSpPr>
        <p:spPr>
          <a:xfrm>
            <a:off x="4855875" y="4906375"/>
            <a:ext cx="4169100" cy="1866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 sz="1000"/>
              <a:t>Slide by Michelle Pacansky-Brock, CC-BY-NC</a:t>
            </a:r>
            <a:endParaRPr sz="10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25"/>
                                        </p:tgtEl>
                                        <p:attrNameLst>
                                          <p:attrName>style.visibility</p:attrName>
                                        </p:attrNameLst>
                                      </p:cBhvr>
                                      <p:to>
                                        <p:strVal val="visible"/>
                                      </p:to>
                                    </p:set>
                                    <p:animEffect filter="fade" transition="in">
                                      <p:cBhvr>
                                        <p:cTn dur="1000"/>
                                        <p:tgtEl>
                                          <p:spTgt spid="72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F3F3"/>
        </a:solidFill>
      </p:bgPr>
    </p:bg>
    <p:spTree>
      <p:nvGrpSpPr>
        <p:cNvPr id="733" name="Shape 733"/>
        <p:cNvGrpSpPr/>
        <p:nvPr/>
      </p:nvGrpSpPr>
      <p:grpSpPr>
        <a:xfrm>
          <a:off x="0" y="0"/>
          <a:ext cx="0" cy="0"/>
          <a:chOff x="0" y="0"/>
          <a:chExt cx="0" cy="0"/>
        </a:xfrm>
      </p:grpSpPr>
      <p:sp>
        <p:nvSpPr>
          <p:cNvPr id="734" name="Google Shape;734;p104"/>
          <p:cNvSpPr txBox="1"/>
          <p:nvPr>
            <p:ph idx="1" type="subTitle"/>
          </p:nvPr>
        </p:nvSpPr>
        <p:spPr>
          <a:xfrm>
            <a:off x="200875" y="629050"/>
            <a:ext cx="8032200" cy="352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i="1" lang="en" sz="1500">
                <a:solidFill>
                  <a:srgbClr val="000000"/>
                </a:solidFill>
                <a:latin typeface="Vidaloka"/>
                <a:ea typeface="Vidaloka"/>
                <a:cs typeface="Vidaloka"/>
                <a:sym typeface="Vidaloka"/>
              </a:rPr>
              <a:t>Sends the cue: </a:t>
            </a:r>
            <a:r>
              <a:rPr i="1" lang="en" sz="1500">
                <a:solidFill>
                  <a:srgbClr val="000000"/>
                </a:solidFill>
                <a:latin typeface="Vidaloka"/>
                <a:ea typeface="Vidaloka"/>
                <a:cs typeface="Vidaloka"/>
                <a:sym typeface="Vidaloka"/>
              </a:rPr>
              <a:t>“You are welcome here.”</a:t>
            </a:r>
            <a:endParaRPr i="1" sz="1500">
              <a:solidFill>
                <a:srgbClr val="000000"/>
              </a:solidFill>
              <a:latin typeface="Vidaloka"/>
              <a:ea typeface="Vidaloka"/>
              <a:cs typeface="Vidaloka"/>
              <a:sym typeface="Vidaloka"/>
            </a:endParaRPr>
          </a:p>
        </p:txBody>
      </p:sp>
      <p:pic>
        <p:nvPicPr>
          <p:cNvPr id="735" name="Google Shape;735;p104" title="Humanized Home page Walkthrough">
            <a:hlinkClick r:id="rId3"/>
          </p:cNvPr>
          <p:cNvPicPr preferRelativeResize="0"/>
          <p:nvPr/>
        </p:nvPicPr>
        <p:blipFill>
          <a:blip r:embed="rId4">
            <a:alphaModFix/>
          </a:blip>
          <a:stretch>
            <a:fillRect/>
          </a:stretch>
        </p:blipFill>
        <p:spPr>
          <a:xfrm>
            <a:off x="2197225" y="1199100"/>
            <a:ext cx="4551900" cy="3413925"/>
          </a:xfrm>
          <a:prstGeom prst="rect">
            <a:avLst/>
          </a:prstGeom>
          <a:noFill/>
          <a:ln>
            <a:noFill/>
          </a:ln>
          <a:effectLst>
            <a:outerShdw blurRad="57150" rotWithShape="0" algn="bl" dir="5400000" dist="19050">
              <a:srgbClr val="000000">
                <a:alpha val="50000"/>
              </a:srgbClr>
            </a:outerShdw>
          </a:effectLst>
        </p:spPr>
      </p:pic>
      <p:sp>
        <p:nvSpPr>
          <p:cNvPr id="736" name="Google Shape;736;p104"/>
          <p:cNvSpPr txBox="1"/>
          <p:nvPr/>
        </p:nvSpPr>
        <p:spPr>
          <a:xfrm>
            <a:off x="-10650" y="4734575"/>
            <a:ext cx="9144000" cy="245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t>Sarah Williams, Calculus, Foothill College</a:t>
            </a:r>
            <a:endParaRPr/>
          </a:p>
        </p:txBody>
      </p:sp>
      <p:sp>
        <p:nvSpPr>
          <p:cNvPr id="737" name="Google Shape;737;p104"/>
          <p:cNvSpPr txBox="1"/>
          <p:nvPr/>
        </p:nvSpPr>
        <p:spPr>
          <a:xfrm>
            <a:off x="0" y="0"/>
            <a:ext cx="9218400" cy="62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800">
                <a:solidFill>
                  <a:srgbClr val="2B636F"/>
                </a:solidFill>
                <a:latin typeface="Fjalla One"/>
                <a:ea typeface="Fjalla One"/>
                <a:cs typeface="Fjalla One"/>
                <a:sym typeface="Fjalla One"/>
              </a:rPr>
              <a:t>2. A Humanized Homepage</a:t>
            </a:r>
            <a:endParaRPr>
              <a:solidFill>
                <a:srgbClr val="2B636F"/>
              </a:solidFill>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F3F3"/>
        </a:solidFill>
      </p:bgPr>
    </p:bg>
    <p:spTree>
      <p:nvGrpSpPr>
        <p:cNvPr id="741" name="Shape 741"/>
        <p:cNvGrpSpPr/>
        <p:nvPr/>
      </p:nvGrpSpPr>
      <p:grpSpPr>
        <a:xfrm>
          <a:off x="0" y="0"/>
          <a:ext cx="0" cy="0"/>
          <a:chOff x="0" y="0"/>
          <a:chExt cx="0" cy="0"/>
        </a:xfrm>
      </p:grpSpPr>
      <p:sp>
        <p:nvSpPr>
          <p:cNvPr id="742" name="Google Shape;742;p105"/>
          <p:cNvSpPr txBox="1"/>
          <p:nvPr>
            <p:ph type="ctrTitle"/>
          </p:nvPr>
        </p:nvSpPr>
        <p:spPr>
          <a:xfrm>
            <a:off x="252150" y="152400"/>
            <a:ext cx="8891700" cy="7926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3400">
                <a:solidFill>
                  <a:srgbClr val="2B636F"/>
                </a:solidFill>
                <a:latin typeface="Fjalla One"/>
                <a:ea typeface="Fjalla One"/>
                <a:cs typeface="Fjalla One"/>
                <a:sym typeface="Fjalla One"/>
              </a:rPr>
              <a:t>3.</a:t>
            </a:r>
            <a:r>
              <a:rPr lang="en" sz="3400">
                <a:solidFill>
                  <a:srgbClr val="2B636F"/>
                </a:solidFill>
                <a:latin typeface="Fjalla One"/>
                <a:ea typeface="Fjalla One"/>
                <a:cs typeface="Fjalla One"/>
                <a:sym typeface="Fjalla One"/>
              </a:rPr>
              <a:t> Getting to Know You Survey</a:t>
            </a:r>
            <a:endParaRPr sz="3400">
              <a:solidFill>
                <a:srgbClr val="2B636F"/>
              </a:solidFill>
              <a:latin typeface="Fjalla One"/>
              <a:ea typeface="Fjalla One"/>
              <a:cs typeface="Fjalla One"/>
              <a:sym typeface="Fjalla One"/>
            </a:endParaRPr>
          </a:p>
        </p:txBody>
      </p:sp>
      <p:sp>
        <p:nvSpPr>
          <p:cNvPr id="743" name="Google Shape;743;p105"/>
          <p:cNvSpPr txBox="1"/>
          <p:nvPr>
            <p:ph idx="1" type="subTitle"/>
          </p:nvPr>
        </p:nvSpPr>
        <p:spPr>
          <a:xfrm>
            <a:off x="411425" y="822000"/>
            <a:ext cx="7980900" cy="627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i="1" lang="en" sz="2000">
                <a:solidFill>
                  <a:srgbClr val="000000"/>
                </a:solidFill>
                <a:latin typeface="Vidaloka"/>
                <a:ea typeface="Vidaloka"/>
                <a:cs typeface="Vidaloka"/>
                <a:sym typeface="Vidaloka"/>
              </a:rPr>
              <a:t>“I want to know how to support you.”</a:t>
            </a:r>
            <a:endParaRPr i="1" sz="2000">
              <a:solidFill>
                <a:srgbClr val="000000"/>
              </a:solidFill>
              <a:latin typeface="Vidaloka"/>
              <a:ea typeface="Vidaloka"/>
              <a:cs typeface="Vidaloka"/>
              <a:sym typeface="Vidaloka"/>
            </a:endParaRPr>
          </a:p>
        </p:txBody>
      </p:sp>
      <p:sp>
        <p:nvSpPr>
          <p:cNvPr id="744" name="Google Shape;744;p105"/>
          <p:cNvSpPr/>
          <p:nvPr/>
        </p:nvSpPr>
        <p:spPr>
          <a:xfrm>
            <a:off x="411425" y="1523825"/>
            <a:ext cx="8421000" cy="2589900"/>
          </a:xfrm>
          <a:prstGeom prst="rect">
            <a:avLst/>
          </a:prstGeom>
          <a:solidFill>
            <a:srgbClr val="EEEEEE"/>
          </a:solidFill>
          <a:ln cap="flat" cmpd="sng" w="38100">
            <a:solidFill>
              <a:srgbClr val="45818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5" name="Google Shape;745;p105"/>
          <p:cNvSpPr txBox="1"/>
          <p:nvPr/>
        </p:nvSpPr>
        <p:spPr>
          <a:xfrm>
            <a:off x="252150" y="3711525"/>
            <a:ext cx="5396400" cy="629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46" name="Google Shape;746;p105"/>
          <p:cNvSpPr txBox="1"/>
          <p:nvPr>
            <p:ph idx="1" type="subTitle"/>
          </p:nvPr>
        </p:nvSpPr>
        <p:spPr>
          <a:xfrm>
            <a:off x="361625" y="1626750"/>
            <a:ext cx="8520600" cy="7926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rgbClr val="000000"/>
              </a:buClr>
              <a:buSzPts val="1800"/>
              <a:buFont typeface="Lato"/>
              <a:buChar char="●"/>
            </a:pPr>
            <a:r>
              <a:rPr lang="en" sz="1800">
                <a:solidFill>
                  <a:srgbClr val="000000"/>
                </a:solidFill>
                <a:latin typeface="Lato"/>
                <a:ea typeface="Lato"/>
                <a:cs typeface="Lato"/>
                <a:sym typeface="Lato"/>
              </a:rPr>
              <a:t>What are your preferred pronouns?</a:t>
            </a:r>
            <a:endParaRPr sz="1800">
              <a:solidFill>
                <a:srgbClr val="000000"/>
              </a:solidFill>
              <a:latin typeface="Lato"/>
              <a:ea typeface="Lato"/>
              <a:cs typeface="Lato"/>
              <a:sym typeface="Lato"/>
            </a:endParaRPr>
          </a:p>
          <a:p>
            <a:pPr indent="-342900" lvl="0" marL="457200" rtl="0" algn="l">
              <a:spcBef>
                <a:spcPts val="1000"/>
              </a:spcBef>
              <a:spcAft>
                <a:spcPts val="0"/>
              </a:spcAft>
              <a:buClr>
                <a:srgbClr val="000000"/>
              </a:buClr>
              <a:buSzPts val="1800"/>
              <a:buFont typeface="Lato"/>
              <a:buChar char="●"/>
            </a:pPr>
            <a:r>
              <a:rPr lang="en" sz="1800">
                <a:solidFill>
                  <a:srgbClr val="000000"/>
                </a:solidFill>
                <a:latin typeface="Lato"/>
                <a:ea typeface="Lato"/>
                <a:cs typeface="Lato"/>
                <a:sym typeface="Lato"/>
              </a:rPr>
              <a:t>I will leave you feedback in video format. Does that work for you?</a:t>
            </a:r>
            <a:endParaRPr sz="1800">
              <a:solidFill>
                <a:srgbClr val="000000"/>
              </a:solidFill>
              <a:latin typeface="Lato"/>
              <a:ea typeface="Lato"/>
              <a:cs typeface="Lato"/>
              <a:sym typeface="Lato"/>
            </a:endParaRPr>
          </a:p>
          <a:p>
            <a:pPr indent="-342900" lvl="1" marL="914400" rtl="0" algn="l">
              <a:spcBef>
                <a:spcPts val="1000"/>
              </a:spcBef>
              <a:spcAft>
                <a:spcPts val="0"/>
              </a:spcAft>
              <a:buClr>
                <a:srgbClr val="000000"/>
              </a:buClr>
              <a:buSzPts val="1800"/>
              <a:buFont typeface="Lato"/>
              <a:buChar char="○"/>
            </a:pPr>
            <a:r>
              <a:rPr lang="en" sz="1800">
                <a:solidFill>
                  <a:srgbClr val="000000"/>
                </a:solidFill>
                <a:latin typeface="Lato"/>
                <a:ea typeface="Lato"/>
                <a:cs typeface="Lato"/>
                <a:sym typeface="Lato"/>
              </a:rPr>
              <a:t>Yes, sounds great.</a:t>
            </a:r>
            <a:endParaRPr sz="1800">
              <a:solidFill>
                <a:srgbClr val="000000"/>
              </a:solidFill>
              <a:latin typeface="Lato"/>
              <a:ea typeface="Lato"/>
              <a:cs typeface="Lato"/>
              <a:sym typeface="Lato"/>
            </a:endParaRPr>
          </a:p>
          <a:p>
            <a:pPr indent="-342900" lvl="1" marL="914400" rtl="0" algn="l">
              <a:spcBef>
                <a:spcPts val="0"/>
              </a:spcBef>
              <a:spcAft>
                <a:spcPts val="0"/>
              </a:spcAft>
              <a:buClr>
                <a:srgbClr val="000000"/>
              </a:buClr>
              <a:buSzPts val="1800"/>
              <a:buFont typeface="Lato"/>
              <a:buChar char="○"/>
            </a:pPr>
            <a:r>
              <a:rPr lang="en" sz="1800">
                <a:solidFill>
                  <a:srgbClr val="000000"/>
                </a:solidFill>
                <a:latin typeface="Lato"/>
                <a:ea typeface="Lato"/>
                <a:cs typeface="Lato"/>
                <a:sym typeface="Lato"/>
              </a:rPr>
              <a:t>No, thanks. I prefer written feedback.</a:t>
            </a:r>
            <a:endParaRPr sz="1800">
              <a:solidFill>
                <a:srgbClr val="000000"/>
              </a:solidFill>
              <a:latin typeface="Lato"/>
              <a:ea typeface="Lato"/>
              <a:cs typeface="Lato"/>
              <a:sym typeface="Lato"/>
            </a:endParaRPr>
          </a:p>
          <a:p>
            <a:pPr indent="-342900" lvl="0" marL="457200" rtl="0" algn="l">
              <a:spcBef>
                <a:spcPts val="1000"/>
              </a:spcBef>
              <a:spcAft>
                <a:spcPts val="0"/>
              </a:spcAft>
              <a:buClr>
                <a:srgbClr val="000000"/>
              </a:buClr>
              <a:buSzPts val="1800"/>
              <a:buFont typeface="Lato"/>
              <a:buChar char="●"/>
            </a:pPr>
            <a:r>
              <a:rPr lang="en" sz="1800">
                <a:solidFill>
                  <a:srgbClr val="000000"/>
                </a:solidFill>
                <a:latin typeface="Lato"/>
                <a:ea typeface="Lato"/>
                <a:cs typeface="Lato"/>
                <a:sym typeface="Lato"/>
              </a:rPr>
              <a:t>In one word, describe how you are feeling about this class.</a:t>
            </a:r>
            <a:endParaRPr sz="1800">
              <a:solidFill>
                <a:srgbClr val="000000"/>
              </a:solidFill>
              <a:latin typeface="Lato"/>
              <a:ea typeface="Lato"/>
              <a:cs typeface="Lato"/>
              <a:sym typeface="Lato"/>
            </a:endParaRPr>
          </a:p>
          <a:p>
            <a:pPr indent="-342900" lvl="0" marL="457200" rtl="0" algn="l">
              <a:spcBef>
                <a:spcPts val="1000"/>
              </a:spcBef>
              <a:spcAft>
                <a:spcPts val="1000"/>
              </a:spcAft>
              <a:buClr>
                <a:srgbClr val="000000"/>
              </a:buClr>
              <a:buSzPts val="1800"/>
              <a:buFont typeface="Lato"/>
              <a:buChar char="●"/>
            </a:pPr>
            <a:r>
              <a:rPr lang="en" sz="1800">
                <a:solidFill>
                  <a:srgbClr val="000000"/>
                </a:solidFill>
                <a:latin typeface="Lato"/>
                <a:ea typeface="Lato"/>
                <a:cs typeface="Lato"/>
                <a:sym typeface="Lato"/>
              </a:rPr>
              <a:t>Please share one thing that may interfere with your success in this class. </a:t>
            </a:r>
            <a:endParaRPr sz="1800">
              <a:solidFill>
                <a:srgbClr val="000000"/>
              </a:solidFill>
              <a:latin typeface="Lato"/>
              <a:ea typeface="Lato"/>
              <a:cs typeface="Lato"/>
              <a:sym typeface="Lato"/>
            </a:endParaRPr>
          </a:p>
        </p:txBody>
      </p:sp>
      <p:sp>
        <p:nvSpPr>
          <p:cNvPr id="747" name="Google Shape;747;p105"/>
          <p:cNvSpPr/>
          <p:nvPr/>
        </p:nvSpPr>
        <p:spPr>
          <a:xfrm>
            <a:off x="-28925" y="4463500"/>
            <a:ext cx="9172800" cy="680100"/>
          </a:xfrm>
          <a:prstGeom prst="rect">
            <a:avLst/>
          </a:prstGeom>
          <a:solidFill>
            <a:srgbClr val="00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8" name="Google Shape;748;p105"/>
          <p:cNvSpPr txBox="1"/>
          <p:nvPr/>
        </p:nvSpPr>
        <p:spPr>
          <a:xfrm>
            <a:off x="254200" y="4463500"/>
            <a:ext cx="8628000" cy="42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600">
                <a:solidFill>
                  <a:srgbClr val="FFFFFF"/>
                </a:solidFill>
              </a:rPr>
              <a:t>See a Google Forms sample: </a:t>
            </a:r>
            <a:r>
              <a:rPr lang="en" sz="1600" u="sng">
                <a:solidFill>
                  <a:srgbClr val="FFFFFF"/>
                </a:solidFill>
                <a:hlinkClick r:id="rId3">
                  <a:extLst>
                    <a:ext uri="{A12FA001-AC4F-418D-AE19-62706E023703}">
                      <ahyp:hlinkClr val="tx"/>
                    </a:ext>
                  </a:extLst>
                </a:hlinkClick>
              </a:rPr>
              <a:t>brocansky.com/humanizing/student-info</a:t>
            </a:r>
            <a:endParaRPr sz="1600">
              <a:solidFill>
                <a:srgbClr val="FFFFFF"/>
              </a:solidFill>
            </a:endParaRPr>
          </a:p>
          <a:p>
            <a:pPr indent="0" lvl="0" marL="0" rtl="0" algn="l">
              <a:spcBef>
                <a:spcPts val="0"/>
              </a:spcBef>
              <a:spcAft>
                <a:spcPts val="0"/>
              </a:spcAft>
              <a:buNone/>
            </a:pPr>
            <a:r>
              <a:rPr b="1" lang="en" sz="1600">
                <a:solidFill>
                  <a:srgbClr val="FFFFFF"/>
                </a:solidFill>
              </a:rPr>
              <a:t>Import from the Canvas Commons: </a:t>
            </a:r>
            <a:r>
              <a:rPr lang="en" sz="1600">
                <a:solidFill>
                  <a:srgbClr val="FFFFFF"/>
                </a:solidFill>
              </a:rPr>
              <a:t>Search for #HumanizingSTEM</a:t>
            </a:r>
            <a:endParaRPr sz="1600">
              <a:solidFill>
                <a:srgbClr val="FFFFFF"/>
              </a:solidFill>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F3F3"/>
        </a:solidFill>
      </p:bgPr>
    </p:bg>
    <p:spTree>
      <p:nvGrpSpPr>
        <p:cNvPr id="752" name="Shape 752"/>
        <p:cNvGrpSpPr/>
        <p:nvPr/>
      </p:nvGrpSpPr>
      <p:grpSpPr>
        <a:xfrm>
          <a:off x="0" y="0"/>
          <a:ext cx="0" cy="0"/>
          <a:chOff x="0" y="0"/>
          <a:chExt cx="0" cy="0"/>
        </a:xfrm>
      </p:grpSpPr>
      <p:pic>
        <p:nvPicPr>
          <p:cNvPr descr="A watering can watering a garden, representing the need to spread your high touch interactions to those who will benefit from it most." id="753" name="Google Shape;753;p106"/>
          <p:cNvPicPr preferRelativeResize="0"/>
          <p:nvPr/>
        </p:nvPicPr>
        <p:blipFill>
          <a:blip r:embed="rId3">
            <a:alphaModFix/>
          </a:blip>
          <a:stretch>
            <a:fillRect/>
          </a:stretch>
        </p:blipFill>
        <p:spPr>
          <a:xfrm>
            <a:off x="1825" y="-4250"/>
            <a:ext cx="3429005" cy="5143493"/>
          </a:xfrm>
          <a:prstGeom prst="rect">
            <a:avLst/>
          </a:prstGeom>
          <a:noFill/>
          <a:ln>
            <a:noFill/>
          </a:ln>
        </p:spPr>
      </p:pic>
      <p:sp>
        <p:nvSpPr>
          <p:cNvPr id="754" name="Google Shape;754;p106"/>
          <p:cNvSpPr txBox="1"/>
          <p:nvPr>
            <p:ph type="title"/>
          </p:nvPr>
        </p:nvSpPr>
        <p:spPr>
          <a:xfrm>
            <a:off x="3479800" y="228600"/>
            <a:ext cx="5664300" cy="1121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0" lang="en" sz="4500">
                <a:solidFill>
                  <a:srgbClr val="2B636F"/>
                </a:solidFill>
                <a:latin typeface="Fjalla One"/>
                <a:ea typeface="Fjalla One"/>
                <a:cs typeface="Fjalla One"/>
                <a:sym typeface="Fjalla One"/>
              </a:rPr>
              <a:t>Adapt Your Teaching</a:t>
            </a:r>
            <a:endParaRPr b="0" sz="4500">
              <a:solidFill>
                <a:srgbClr val="2B636F"/>
              </a:solidFill>
              <a:latin typeface="Fjalla One"/>
              <a:ea typeface="Fjalla One"/>
              <a:cs typeface="Fjalla One"/>
              <a:sym typeface="Fjalla One"/>
            </a:endParaRPr>
          </a:p>
        </p:txBody>
      </p:sp>
      <p:sp>
        <p:nvSpPr>
          <p:cNvPr id="755" name="Google Shape;755;p106"/>
          <p:cNvSpPr txBox="1"/>
          <p:nvPr/>
        </p:nvSpPr>
        <p:spPr>
          <a:xfrm>
            <a:off x="3754975" y="1425125"/>
            <a:ext cx="5266800" cy="2950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br>
              <a:rPr b="1" lang="en" sz="1800">
                <a:latin typeface="Montserrat"/>
                <a:ea typeface="Montserrat"/>
                <a:cs typeface="Montserrat"/>
                <a:sym typeface="Montserrat"/>
              </a:rPr>
            </a:br>
            <a:endParaRPr b="1" sz="1300">
              <a:latin typeface="Montserrat"/>
              <a:ea typeface="Montserrat"/>
              <a:cs typeface="Montserrat"/>
              <a:sym typeface="Montserrat"/>
            </a:endParaRPr>
          </a:p>
          <a:p>
            <a:pPr indent="-336550" lvl="0" marL="457200" rtl="0" algn="l">
              <a:spcBef>
                <a:spcPts val="0"/>
              </a:spcBef>
              <a:spcAft>
                <a:spcPts val="0"/>
              </a:spcAft>
              <a:buSzPts val="1700"/>
              <a:buFont typeface="Lato"/>
              <a:buChar char="●"/>
            </a:pPr>
            <a:r>
              <a:rPr lang="en" sz="1700" u="sng">
                <a:solidFill>
                  <a:srgbClr val="15515E"/>
                </a:solidFill>
                <a:latin typeface="Lato"/>
                <a:ea typeface="Lato"/>
                <a:cs typeface="Lato"/>
                <a:sym typeface="Lato"/>
                <a:hlinkClick r:id="rId4">
                  <a:extLst>
                    <a:ext uri="{A12FA001-AC4F-418D-AE19-62706E023703}">
                      <ahyp:hlinkClr val="tx"/>
                    </a:ext>
                  </a:extLst>
                </a:hlinkClick>
              </a:rPr>
              <a:t>Enable the Notes column</a:t>
            </a:r>
            <a:r>
              <a:rPr lang="en" sz="1700">
                <a:solidFill>
                  <a:srgbClr val="15515E"/>
                </a:solidFill>
                <a:latin typeface="Lato"/>
                <a:ea typeface="Lato"/>
                <a:cs typeface="Lato"/>
                <a:sym typeface="Lato"/>
              </a:rPr>
              <a:t> </a:t>
            </a:r>
            <a:r>
              <a:rPr lang="en" sz="1700">
                <a:latin typeface="Lato"/>
                <a:ea typeface="Lato"/>
                <a:cs typeface="Lato"/>
                <a:sym typeface="Lato"/>
              </a:rPr>
              <a:t>in the Canvas gradebook.</a:t>
            </a:r>
            <a:br>
              <a:rPr lang="en" sz="1700">
                <a:latin typeface="Lato"/>
                <a:ea typeface="Lato"/>
                <a:cs typeface="Lato"/>
                <a:sym typeface="Lato"/>
              </a:rPr>
            </a:br>
            <a:endParaRPr sz="1100">
              <a:latin typeface="Lato"/>
              <a:ea typeface="Lato"/>
              <a:cs typeface="Lato"/>
              <a:sym typeface="Lato"/>
            </a:endParaRPr>
          </a:p>
          <a:p>
            <a:pPr indent="-336550" lvl="0" marL="457200" rtl="0" algn="l">
              <a:spcBef>
                <a:spcPts val="0"/>
              </a:spcBef>
              <a:spcAft>
                <a:spcPts val="0"/>
              </a:spcAft>
              <a:buSzPts val="1700"/>
              <a:buFont typeface="Lato"/>
              <a:buChar char="●"/>
            </a:pPr>
            <a:r>
              <a:rPr lang="en" sz="1700">
                <a:latin typeface="Lato"/>
                <a:ea typeface="Lato"/>
                <a:cs typeface="Lato"/>
                <a:sym typeface="Lato"/>
              </a:rPr>
              <a:t>Take notes about what you learn from the survey. </a:t>
            </a:r>
            <a:br>
              <a:rPr lang="en" sz="1700">
                <a:latin typeface="Lato"/>
                <a:ea typeface="Lato"/>
                <a:cs typeface="Lato"/>
                <a:sym typeface="Lato"/>
              </a:rPr>
            </a:br>
            <a:endParaRPr sz="1100">
              <a:latin typeface="Lato"/>
              <a:ea typeface="Lato"/>
              <a:cs typeface="Lato"/>
              <a:sym typeface="Lato"/>
            </a:endParaRPr>
          </a:p>
          <a:p>
            <a:pPr indent="-336550" lvl="0" marL="457200" rtl="0" algn="l">
              <a:spcBef>
                <a:spcPts val="0"/>
              </a:spcBef>
              <a:spcAft>
                <a:spcPts val="0"/>
              </a:spcAft>
              <a:buSzPts val="1700"/>
              <a:buFont typeface="Lato"/>
              <a:buChar char="●"/>
            </a:pPr>
            <a:r>
              <a:rPr lang="en" sz="1700">
                <a:latin typeface="Lato"/>
                <a:ea typeface="Lato"/>
                <a:cs typeface="Lato"/>
                <a:sym typeface="Lato"/>
              </a:rPr>
              <a:t>Track activity and performance.</a:t>
            </a:r>
            <a:br>
              <a:rPr lang="en" sz="1700">
                <a:latin typeface="Lato"/>
                <a:ea typeface="Lato"/>
                <a:cs typeface="Lato"/>
                <a:sym typeface="Lato"/>
              </a:rPr>
            </a:br>
            <a:endParaRPr sz="1100">
              <a:latin typeface="Lato"/>
              <a:ea typeface="Lato"/>
              <a:cs typeface="Lato"/>
              <a:sym typeface="Lato"/>
            </a:endParaRPr>
          </a:p>
          <a:p>
            <a:pPr indent="-336550" lvl="0" marL="457200" rtl="0" algn="l">
              <a:spcBef>
                <a:spcPts val="0"/>
              </a:spcBef>
              <a:spcAft>
                <a:spcPts val="0"/>
              </a:spcAft>
              <a:buSzPts val="1700"/>
              <a:buFont typeface="Lato"/>
              <a:buChar char="●"/>
            </a:pPr>
            <a:r>
              <a:rPr lang="en" sz="1700">
                <a:latin typeface="Lato"/>
                <a:ea typeface="Lato"/>
                <a:cs typeface="Lato"/>
                <a:sym typeface="Lato"/>
              </a:rPr>
              <a:t>Reach out directly before it’s too late.</a:t>
            </a:r>
            <a:br>
              <a:rPr lang="en" sz="1700">
                <a:latin typeface="Lato"/>
                <a:ea typeface="Lato"/>
                <a:cs typeface="Lato"/>
                <a:sym typeface="Lato"/>
              </a:rPr>
            </a:br>
            <a:endParaRPr sz="1700">
              <a:latin typeface="Lato"/>
              <a:ea typeface="Lato"/>
              <a:cs typeface="Lato"/>
              <a:sym typeface="Lato"/>
            </a:endParaRPr>
          </a:p>
          <a:p>
            <a:pPr indent="0" lvl="0" marL="0" rtl="0" algn="l">
              <a:spcBef>
                <a:spcPts val="0"/>
              </a:spcBef>
              <a:spcAft>
                <a:spcPts val="0"/>
              </a:spcAft>
              <a:buNone/>
            </a:pPr>
            <a:r>
              <a:rPr b="1" lang="en" sz="2200">
                <a:solidFill>
                  <a:srgbClr val="741B47"/>
                </a:solidFill>
                <a:latin typeface="Lato"/>
                <a:ea typeface="Lato"/>
                <a:cs typeface="Lato"/>
                <a:sym typeface="Lato"/>
              </a:rPr>
              <a:t>4</a:t>
            </a:r>
            <a:r>
              <a:rPr b="1" lang="en" sz="2200">
                <a:solidFill>
                  <a:srgbClr val="15515E"/>
                </a:solidFill>
                <a:latin typeface="Lato"/>
                <a:ea typeface="Lato"/>
                <a:cs typeface="Lato"/>
                <a:sym typeface="Lato"/>
              </a:rPr>
              <a:t>. </a:t>
            </a:r>
            <a:r>
              <a:rPr b="1" lang="en" sz="2200">
                <a:solidFill>
                  <a:srgbClr val="15515E"/>
                </a:solidFill>
                <a:latin typeface="Lato"/>
                <a:ea typeface="Lato"/>
                <a:cs typeface="Lato"/>
                <a:sym typeface="Lato"/>
              </a:rPr>
              <a:t> </a:t>
            </a:r>
            <a:r>
              <a:rPr lang="en" sz="2200" u="sng">
                <a:solidFill>
                  <a:srgbClr val="15515E"/>
                </a:solidFill>
                <a:latin typeface="Lato"/>
                <a:ea typeface="Lato"/>
                <a:cs typeface="Lato"/>
                <a:sym typeface="Lato"/>
                <a:hlinkClick r:id="rId5">
                  <a:extLst>
                    <a:ext uri="{A12FA001-AC4F-418D-AE19-62706E023703}">
                      <ahyp:hlinkClr val="tx"/>
                    </a:ext>
                  </a:extLst>
                </a:hlinkClick>
              </a:rPr>
              <a:t>Record voice and video feedback</a:t>
            </a:r>
            <a:r>
              <a:rPr lang="en" sz="2200">
                <a:latin typeface="Lato"/>
                <a:ea typeface="Lato"/>
                <a:cs typeface="Lato"/>
                <a:sym typeface="Lato"/>
              </a:rPr>
              <a:t> in the gradebook for high opportunity students.</a:t>
            </a:r>
            <a:endParaRPr sz="2200">
              <a:latin typeface="Lato"/>
              <a:ea typeface="Lato"/>
              <a:cs typeface="Lato"/>
              <a:sym typeface="Lato"/>
            </a:endParaRPr>
          </a:p>
        </p:txBody>
      </p:sp>
      <p:sp>
        <p:nvSpPr>
          <p:cNvPr id="756" name="Google Shape;756;p106"/>
          <p:cNvSpPr txBox="1"/>
          <p:nvPr/>
        </p:nvSpPr>
        <p:spPr>
          <a:xfrm>
            <a:off x="89150" y="4831675"/>
            <a:ext cx="2987100" cy="24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900">
                <a:solidFill>
                  <a:srgbClr val="FFFFFF"/>
                </a:solidFill>
              </a:rPr>
              <a:t>Photo by </a:t>
            </a:r>
            <a:r>
              <a:rPr lang="en" sz="900" u="sng">
                <a:solidFill>
                  <a:srgbClr val="FFFFFF"/>
                </a:solidFill>
                <a:hlinkClick r:id="rId6">
                  <a:extLst>
                    <a:ext uri="{A12FA001-AC4F-418D-AE19-62706E023703}">
                      <ahyp:hlinkClr val="tx"/>
                    </a:ext>
                  </a:extLst>
                </a:hlinkClick>
              </a:rPr>
              <a:t>Markus Spiske</a:t>
            </a:r>
            <a:r>
              <a:rPr lang="en" sz="900">
                <a:solidFill>
                  <a:srgbClr val="FFFFFF"/>
                </a:solidFill>
              </a:rPr>
              <a:t> on </a:t>
            </a:r>
            <a:r>
              <a:rPr lang="en" sz="900" u="sng">
                <a:solidFill>
                  <a:srgbClr val="FFFFFF"/>
                </a:solidFill>
                <a:hlinkClick r:id="rId7">
                  <a:extLst>
                    <a:ext uri="{A12FA001-AC4F-418D-AE19-62706E023703}">
                      <ahyp:hlinkClr val="tx"/>
                    </a:ext>
                  </a:extLst>
                </a:hlinkClick>
              </a:rPr>
              <a:t>Unsplash</a:t>
            </a:r>
            <a:endParaRPr sz="900">
              <a:solidFill>
                <a:srgbClr val="FFFFFF"/>
              </a:solidFill>
            </a:endParaRPr>
          </a:p>
        </p:txBody>
      </p:sp>
      <p:sp>
        <p:nvSpPr>
          <p:cNvPr id="757" name="Google Shape;757;p106"/>
          <p:cNvSpPr txBox="1"/>
          <p:nvPr>
            <p:ph idx="1" type="subTitle"/>
          </p:nvPr>
        </p:nvSpPr>
        <p:spPr>
          <a:xfrm>
            <a:off x="4057325" y="1200050"/>
            <a:ext cx="4964400" cy="413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i="1" lang="en" sz="1500">
                <a:solidFill>
                  <a:srgbClr val="000000"/>
                </a:solidFill>
                <a:latin typeface="Vidaloka"/>
                <a:ea typeface="Vidaloka"/>
                <a:cs typeface="Vidaloka"/>
                <a:sym typeface="Vidaloka"/>
              </a:rPr>
              <a:t>Sends the cue: </a:t>
            </a:r>
            <a:r>
              <a:rPr i="1" lang="en" sz="1500">
                <a:solidFill>
                  <a:srgbClr val="000000"/>
                </a:solidFill>
                <a:latin typeface="Vidaloka"/>
                <a:ea typeface="Vidaloka"/>
                <a:cs typeface="Vidaloka"/>
                <a:sym typeface="Vidaloka"/>
              </a:rPr>
              <a:t>“I believe in you.”</a:t>
            </a:r>
            <a:endParaRPr i="1" sz="1500">
              <a:solidFill>
                <a:srgbClr val="000000"/>
              </a:solidFill>
              <a:latin typeface="Vidaloka"/>
              <a:ea typeface="Vidaloka"/>
              <a:cs typeface="Vidaloka"/>
              <a:sym typeface="Vidaloka"/>
            </a:endParaRPr>
          </a:p>
        </p:txBody>
      </p:sp>
      <p:sp>
        <p:nvSpPr>
          <p:cNvPr id="758" name="Google Shape;758;p106"/>
          <p:cNvSpPr txBox="1"/>
          <p:nvPr/>
        </p:nvSpPr>
        <p:spPr>
          <a:xfrm>
            <a:off x="4918975" y="105400"/>
            <a:ext cx="2784600" cy="240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2B636F"/>
                </a:solidFill>
              </a:rPr>
              <a:t>During your course</a:t>
            </a:r>
            <a:endParaRPr>
              <a:solidFill>
                <a:srgbClr val="2B636F"/>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55">
                                            <p:txEl>
                                              <p:pRg end="0" st="0"/>
                                            </p:txEl>
                                          </p:spTgt>
                                        </p:tgtEl>
                                        <p:attrNameLst>
                                          <p:attrName>style.visibility</p:attrName>
                                        </p:attrNameLst>
                                      </p:cBhvr>
                                      <p:to>
                                        <p:strVal val="visible"/>
                                      </p:to>
                                    </p:set>
                                    <p:animEffect filter="fade" transition="in">
                                      <p:cBhvr>
                                        <p:cTn dur="1000"/>
                                        <p:tgtEl>
                                          <p:spTgt spid="755">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55">
                                            <p:txEl>
                                              <p:pRg end="1" st="1"/>
                                            </p:txEl>
                                          </p:spTgt>
                                        </p:tgtEl>
                                        <p:attrNameLst>
                                          <p:attrName>style.visibility</p:attrName>
                                        </p:attrNameLst>
                                      </p:cBhvr>
                                      <p:to>
                                        <p:strVal val="visible"/>
                                      </p:to>
                                    </p:set>
                                    <p:animEffect filter="fade" transition="in">
                                      <p:cBhvr>
                                        <p:cTn dur="1000"/>
                                        <p:tgtEl>
                                          <p:spTgt spid="755">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55">
                                            <p:txEl>
                                              <p:pRg end="2" st="2"/>
                                            </p:txEl>
                                          </p:spTgt>
                                        </p:tgtEl>
                                        <p:attrNameLst>
                                          <p:attrName>style.visibility</p:attrName>
                                        </p:attrNameLst>
                                      </p:cBhvr>
                                      <p:to>
                                        <p:strVal val="visible"/>
                                      </p:to>
                                    </p:set>
                                    <p:animEffect filter="fade" transition="in">
                                      <p:cBhvr>
                                        <p:cTn dur="1000"/>
                                        <p:tgtEl>
                                          <p:spTgt spid="755">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55">
                                            <p:txEl>
                                              <p:pRg end="3" st="3"/>
                                            </p:txEl>
                                          </p:spTgt>
                                        </p:tgtEl>
                                        <p:attrNameLst>
                                          <p:attrName>style.visibility</p:attrName>
                                        </p:attrNameLst>
                                      </p:cBhvr>
                                      <p:to>
                                        <p:strVal val="visible"/>
                                      </p:to>
                                    </p:set>
                                    <p:animEffect filter="fade" transition="in">
                                      <p:cBhvr>
                                        <p:cTn dur="1000"/>
                                        <p:tgtEl>
                                          <p:spTgt spid="755">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55">
                                            <p:txEl>
                                              <p:pRg end="4" st="4"/>
                                            </p:txEl>
                                          </p:spTgt>
                                        </p:tgtEl>
                                        <p:attrNameLst>
                                          <p:attrName>style.visibility</p:attrName>
                                        </p:attrNameLst>
                                      </p:cBhvr>
                                      <p:to>
                                        <p:strVal val="visible"/>
                                      </p:to>
                                    </p:set>
                                    <p:animEffect filter="fade" transition="in">
                                      <p:cBhvr>
                                        <p:cTn dur="1000"/>
                                        <p:tgtEl>
                                          <p:spTgt spid="755">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55">
                                            <p:txEl>
                                              <p:pRg end="5" st="5"/>
                                            </p:txEl>
                                          </p:spTgt>
                                        </p:tgtEl>
                                        <p:attrNameLst>
                                          <p:attrName>style.visibility</p:attrName>
                                        </p:attrNameLst>
                                      </p:cBhvr>
                                      <p:to>
                                        <p:strVal val="visible"/>
                                      </p:to>
                                    </p:set>
                                    <p:animEffect filter="fade" transition="in">
                                      <p:cBhvr>
                                        <p:cTn dur="1000"/>
                                        <p:tgtEl>
                                          <p:spTgt spid="755">
                                            <p:txEl>
                                              <p:pRg end="5" st="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F3F3"/>
        </a:solidFill>
      </p:bgPr>
    </p:bg>
    <p:spTree>
      <p:nvGrpSpPr>
        <p:cNvPr id="762" name="Shape 762"/>
        <p:cNvGrpSpPr/>
        <p:nvPr/>
      </p:nvGrpSpPr>
      <p:grpSpPr>
        <a:xfrm>
          <a:off x="0" y="0"/>
          <a:ext cx="0" cy="0"/>
          <a:chOff x="0" y="0"/>
          <a:chExt cx="0" cy="0"/>
        </a:xfrm>
      </p:grpSpPr>
      <p:sp>
        <p:nvSpPr>
          <p:cNvPr id="763" name="Google Shape;763;p107"/>
          <p:cNvSpPr txBox="1"/>
          <p:nvPr>
            <p:ph type="ctrTitle"/>
          </p:nvPr>
        </p:nvSpPr>
        <p:spPr>
          <a:xfrm>
            <a:off x="-25" y="0"/>
            <a:ext cx="9144000" cy="10497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4100">
                <a:solidFill>
                  <a:srgbClr val="2B636F"/>
                </a:solidFill>
                <a:latin typeface="Fjalla One"/>
                <a:ea typeface="Fjalla One"/>
                <a:cs typeface="Fjalla One"/>
                <a:sym typeface="Fjalla One"/>
              </a:rPr>
              <a:t>5. </a:t>
            </a:r>
            <a:r>
              <a:rPr lang="en" sz="4100">
                <a:solidFill>
                  <a:srgbClr val="2B636F"/>
                </a:solidFill>
                <a:latin typeface="Fjalla One"/>
                <a:ea typeface="Fjalla One"/>
                <a:cs typeface="Fjalla One"/>
                <a:sym typeface="Fjalla One"/>
              </a:rPr>
              <a:t>Self-Affirming Ice Breaker</a:t>
            </a:r>
            <a:endParaRPr sz="4100">
              <a:solidFill>
                <a:srgbClr val="2B636F"/>
              </a:solidFill>
              <a:latin typeface="Fjalla One"/>
              <a:ea typeface="Fjalla One"/>
              <a:cs typeface="Fjalla One"/>
              <a:sym typeface="Fjalla One"/>
            </a:endParaRPr>
          </a:p>
        </p:txBody>
      </p:sp>
      <p:sp>
        <p:nvSpPr>
          <p:cNvPr id="764" name="Google Shape;764;p107"/>
          <p:cNvSpPr txBox="1"/>
          <p:nvPr/>
        </p:nvSpPr>
        <p:spPr>
          <a:xfrm>
            <a:off x="44600" y="956475"/>
            <a:ext cx="9144000" cy="511500"/>
          </a:xfrm>
          <a:prstGeom prst="rect">
            <a:avLst/>
          </a:prstGeom>
          <a:noFill/>
          <a:ln>
            <a:noFill/>
          </a:ln>
        </p:spPr>
        <p:txBody>
          <a:bodyPr anchorCtr="0" anchor="t" bIns="91425" lIns="91425" spcFirstLastPara="1" rIns="91425" wrap="square" tIns="91425">
            <a:noAutofit/>
          </a:bodyPr>
          <a:lstStyle/>
          <a:p>
            <a:pPr indent="0" lvl="0" marL="457200" rtl="0" algn="l">
              <a:spcBef>
                <a:spcPts val="0"/>
              </a:spcBef>
              <a:spcAft>
                <a:spcPts val="0"/>
              </a:spcAft>
              <a:buNone/>
            </a:pPr>
            <a:r>
              <a:rPr lang="en" sz="2000">
                <a:latin typeface="Vidaloka"/>
                <a:ea typeface="Vidaloka"/>
                <a:cs typeface="Vidaloka"/>
                <a:sym typeface="Vidaloka"/>
              </a:rPr>
              <a:t>Sends the cue: Your values and experiences matter.</a:t>
            </a:r>
            <a:endParaRPr sz="2000">
              <a:latin typeface="Vidaloka"/>
              <a:ea typeface="Vidaloka"/>
              <a:cs typeface="Vidaloka"/>
              <a:sym typeface="Vidaloka"/>
            </a:endParaRPr>
          </a:p>
        </p:txBody>
      </p:sp>
      <p:pic>
        <p:nvPicPr>
          <p:cNvPr descr="Watch this short video describing what I still love to do." id="765" name="Google Shape;765;p107" title="I’m still dancing">
            <a:hlinkClick r:id="rId3"/>
          </p:cNvPr>
          <p:cNvPicPr preferRelativeResize="0"/>
          <p:nvPr/>
        </p:nvPicPr>
        <p:blipFill>
          <a:blip r:embed="rId4">
            <a:alphaModFix/>
          </a:blip>
          <a:stretch>
            <a:fillRect/>
          </a:stretch>
        </p:blipFill>
        <p:spPr>
          <a:xfrm>
            <a:off x="2572650" y="1467975"/>
            <a:ext cx="4087900" cy="3065925"/>
          </a:xfrm>
          <a:prstGeom prst="rect">
            <a:avLst/>
          </a:prstGeom>
          <a:noFill/>
          <a:ln>
            <a:noFill/>
          </a:ln>
        </p:spPr>
      </p:pic>
      <p:sp>
        <p:nvSpPr>
          <p:cNvPr id="766" name="Google Shape;766;p107"/>
          <p:cNvSpPr txBox="1"/>
          <p:nvPr/>
        </p:nvSpPr>
        <p:spPr>
          <a:xfrm>
            <a:off x="20513" y="4676550"/>
            <a:ext cx="8960100" cy="345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050">
                <a:solidFill>
                  <a:schemeClr val="dk1"/>
                </a:solidFill>
              </a:rPr>
              <a:t>Spitzer, B. and Aronson, J. (2015).</a:t>
            </a:r>
            <a:r>
              <a:rPr lang="en" sz="1050">
                <a:solidFill>
                  <a:schemeClr val="dk1"/>
                </a:solidFill>
                <a:uFill>
                  <a:noFill/>
                </a:uFill>
                <a:hlinkClick r:id="rId5">
                  <a:extLst>
                    <a:ext uri="{A12FA001-AC4F-418D-AE19-62706E023703}">
                      <ahyp:hlinkClr val="tx"/>
                    </a:ext>
                  </a:extLst>
                </a:hlinkClick>
              </a:rPr>
              <a:t> </a:t>
            </a:r>
            <a:r>
              <a:rPr lang="en" sz="1050" u="sng">
                <a:solidFill>
                  <a:schemeClr val="dk1"/>
                </a:solidFill>
                <a:hlinkClick r:id="rId6">
                  <a:extLst>
                    <a:ext uri="{A12FA001-AC4F-418D-AE19-62706E023703}">
                      <ahyp:hlinkClr val="tx"/>
                    </a:ext>
                  </a:extLst>
                </a:hlinkClick>
              </a:rPr>
              <a:t>Minding and mending the gap: Social psychological interventions to reduce educational disparities</a:t>
            </a:r>
            <a:r>
              <a:rPr lang="en" sz="1050">
                <a:solidFill>
                  <a:schemeClr val="dk1"/>
                </a:solidFill>
              </a:rPr>
              <a:t>. </a:t>
            </a:r>
            <a:r>
              <a:rPr i="1" lang="en" sz="1050">
                <a:solidFill>
                  <a:schemeClr val="dk1"/>
                </a:solidFill>
              </a:rPr>
              <a:t>The British Psychological Society, 85</a:t>
            </a:r>
            <a:r>
              <a:rPr lang="en" sz="1050">
                <a:solidFill>
                  <a:schemeClr val="dk1"/>
                </a:solidFill>
              </a:rPr>
              <a:t>, 1-18.</a:t>
            </a:r>
            <a:endParaRPr sz="1050">
              <a:solidFill>
                <a:schemeClr val="dk1"/>
              </a:solidFill>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F3F3"/>
        </a:solidFill>
      </p:bgPr>
    </p:bg>
    <p:spTree>
      <p:nvGrpSpPr>
        <p:cNvPr id="770" name="Shape 770"/>
        <p:cNvGrpSpPr/>
        <p:nvPr/>
      </p:nvGrpSpPr>
      <p:grpSpPr>
        <a:xfrm>
          <a:off x="0" y="0"/>
          <a:ext cx="0" cy="0"/>
          <a:chOff x="0" y="0"/>
          <a:chExt cx="0" cy="0"/>
        </a:xfrm>
      </p:grpSpPr>
      <p:sp>
        <p:nvSpPr>
          <p:cNvPr id="771" name="Google Shape;771;p108"/>
          <p:cNvSpPr txBox="1"/>
          <p:nvPr>
            <p:ph type="ctrTitle"/>
          </p:nvPr>
        </p:nvSpPr>
        <p:spPr>
          <a:xfrm>
            <a:off x="-25" y="76200"/>
            <a:ext cx="9144000" cy="8673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4100">
                <a:solidFill>
                  <a:srgbClr val="2B636F"/>
                </a:solidFill>
                <a:latin typeface="Fjalla One"/>
                <a:ea typeface="Fjalla One"/>
                <a:cs typeface="Fjalla One"/>
                <a:sym typeface="Fjalla One"/>
              </a:rPr>
              <a:t>Self-Affirming Ice Breaker</a:t>
            </a:r>
            <a:endParaRPr sz="4100">
              <a:solidFill>
                <a:srgbClr val="2B636F"/>
              </a:solidFill>
              <a:latin typeface="Fjalla One"/>
              <a:ea typeface="Fjalla One"/>
              <a:cs typeface="Fjalla One"/>
              <a:sym typeface="Fjalla One"/>
            </a:endParaRPr>
          </a:p>
        </p:txBody>
      </p:sp>
      <p:sp>
        <p:nvSpPr>
          <p:cNvPr id="772" name="Google Shape;772;p108"/>
          <p:cNvSpPr txBox="1"/>
          <p:nvPr/>
        </p:nvSpPr>
        <p:spPr>
          <a:xfrm>
            <a:off x="196825" y="1011875"/>
            <a:ext cx="8721300" cy="426300"/>
          </a:xfrm>
          <a:prstGeom prst="rect">
            <a:avLst/>
          </a:prstGeom>
          <a:noFill/>
          <a:ln>
            <a:noFill/>
          </a:ln>
        </p:spPr>
        <p:txBody>
          <a:bodyPr anchorCtr="0" anchor="t" bIns="91425" lIns="91425" spcFirstLastPara="1" rIns="91425" wrap="square" tIns="91425">
            <a:noAutofit/>
          </a:bodyPr>
          <a:lstStyle/>
          <a:p>
            <a:pPr indent="-336550" lvl="0" marL="457200" rtl="0" algn="l">
              <a:spcBef>
                <a:spcPts val="0"/>
              </a:spcBef>
              <a:spcAft>
                <a:spcPts val="0"/>
              </a:spcAft>
              <a:buSzPts val="1700"/>
              <a:buFont typeface="Vidaloka"/>
              <a:buChar char="●"/>
            </a:pPr>
            <a:r>
              <a:rPr lang="en" sz="1700">
                <a:latin typeface="Vidaloka"/>
                <a:ea typeface="Vidaloka"/>
                <a:cs typeface="Vidaloka"/>
                <a:sym typeface="Vidaloka"/>
              </a:rPr>
              <a:t>Prompt: Share a photograph of someone/something important to you and share why.</a:t>
            </a:r>
            <a:endParaRPr sz="1700">
              <a:latin typeface="Vidaloka"/>
              <a:ea typeface="Vidaloka"/>
              <a:cs typeface="Vidaloka"/>
              <a:sym typeface="Vidaloka"/>
            </a:endParaRPr>
          </a:p>
        </p:txBody>
      </p:sp>
      <p:pic>
        <p:nvPicPr>
          <p:cNvPr descr="&quot;&quot;" id="773" name="Google Shape;773;p108"/>
          <p:cNvPicPr preferRelativeResize="0"/>
          <p:nvPr/>
        </p:nvPicPr>
        <p:blipFill>
          <a:blip r:embed="rId3">
            <a:alphaModFix/>
          </a:blip>
          <a:stretch>
            <a:fillRect/>
          </a:stretch>
        </p:blipFill>
        <p:spPr>
          <a:xfrm>
            <a:off x="2118000" y="1801025"/>
            <a:ext cx="4765116" cy="2673576"/>
          </a:xfrm>
          <a:prstGeom prst="rect">
            <a:avLst/>
          </a:prstGeom>
          <a:noFill/>
          <a:ln>
            <a:noFill/>
          </a:ln>
          <a:effectLst>
            <a:outerShdw blurRad="57150" rotWithShape="0" algn="bl" dir="5400000" dist="19050">
              <a:srgbClr val="000000">
                <a:alpha val="50000"/>
              </a:srgbClr>
            </a:outerShdw>
          </a:effectLst>
        </p:spPr>
      </p:pic>
      <p:sp>
        <p:nvSpPr>
          <p:cNvPr id="774" name="Google Shape;774;p108"/>
          <p:cNvSpPr txBox="1"/>
          <p:nvPr/>
        </p:nvSpPr>
        <p:spPr>
          <a:xfrm>
            <a:off x="20513" y="4676550"/>
            <a:ext cx="8960100" cy="345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050">
                <a:solidFill>
                  <a:schemeClr val="dk1"/>
                </a:solidFill>
              </a:rPr>
              <a:t>Spitzer, B. and Aronson, J. (2015).</a:t>
            </a:r>
            <a:r>
              <a:rPr lang="en" sz="1050">
                <a:solidFill>
                  <a:schemeClr val="dk1"/>
                </a:solidFill>
                <a:uFill>
                  <a:noFill/>
                </a:uFill>
                <a:hlinkClick r:id="rId4">
                  <a:extLst>
                    <a:ext uri="{A12FA001-AC4F-418D-AE19-62706E023703}">
                      <ahyp:hlinkClr val="tx"/>
                    </a:ext>
                  </a:extLst>
                </a:hlinkClick>
              </a:rPr>
              <a:t> </a:t>
            </a:r>
            <a:r>
              <a:rPr lang="en" sz="1050" u="sng">
                <a:solidFill>
                  <a:schemeClr val="dk1"/>
                </a:solidFill>
                <a:hlinkClick r:id="rId5">
                  <a:extLst>
                    <a:ext uri="{A12FA001-AC4F-418D-AE19-62706E023703}">
                      <ahyp:hlinkClr val="tx"/>
                    </a:ext>
                  </a:extLst>
                </a:hlinkClick>
              </a:rPr>
              <a:t>Minding and mending the gap: Social psychological interventions to reduce educational disparities</a:t>
            </a:r>
            <a:r>
              <a:rPr lang="en" sz="1050">
                <a:solidFill>
                  <a:schemeClr val="dk1"/>
                </a:solidFill>
              </a:rPr>
              <a:t>. </a:t>
            </a:r>
            <a:r>
              <a:rPr i="1" lang="en" sz="1050">
                <a:solidFill>
                  <a:schemeClr val="dk1"/>
                </a:solidFill>
              </a:rPr>
              <a:t>The British Psychological Society, 85</a:t>
            </a:r>
            <a:r>
              <a:rPr lang="en" sz="1050">
                <a:solidFill>
                  <a:schemeClr val="dk1"/>
                </a:solidFill>
              </a:rPr>
              <a:t>, 1-18.</a:t>
            </a:r>
            <a:endParaRPr sz="1050">
              <a:solidFill>
                <a:schemeClr val="dk1"/>
              </a:solidFill>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F3F3"/>
        </a:solidFill>
      </p:bgPr>
    </p:bg>
    <p:spTree>
      <p:nvGrpSpPr>
        <p:cNvPr id="778" name="Shape 778"/>
        <p:cNvGrpSpPr/>
        <p:nvPr/>
      </p:nvGrpSpPr>
      <p:grpSpPr>
        <a:xfrm>
          <a:off x="0" y="0"/>
          <a:ext cx="0" cy="0"/>
          <a:chOff x="0" y="0"/>
          <a:chExt cx="0" cy="0"/>
        </a:xfrm>
      </p:grpSpPr>
      <p:sp>
        <p:nvSpPr>
          <p:cNvPr id="779" name="Google Shape;779;p109"/>
          <p:cNvSpPr txBox="1"/>
          <p:nvPr/>
        </p:nvSpPr>
        <p:spPr>
          <a:xfrm>
            <a:off x="101100" y="134600"/>
            <a:ext cx="8799600" cy="575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000">
                <a:solidFill>
                  <a:srgbClr val="2B636F"/>
                </a:solidFill>
                <a:latin typeface="Fjalla One"/>
                <a:ea typeface="Fjalla One"/>
                <a:cs typeface="Fjalla One"/>
                <a:sym typeface="Fjalla One"/>
              </a:rPr>
              <a:t>6. </a:t>
            </a:r>
            <a:r>
              <a:rPr lang="en" sz="3000">
                <a:solidFill>
                  <a:srgbClr val="2B636F"/>
                </a:solidFill>
                <a:latin typeface="Fjalla One"/>
                <a:ea typeface="Fjalla One"/>
                <a:cs typeface="Fjalla One"/>
                <a:sym typeface="Fjalla One"/>
              </a:rPr>
              <a:t>“Wisdom Wall” Assignment(s)</a:t>
            </a:r>
            <a:endParaRPr sz="2400">
              <a:solidFill>
                <a:srgbClr val="2B636F"/>
              </a:solidFill>
              <a:latin typeface="Questrial"/>
              <a:ea typeface="Questrial"/>
              <a:cs typeface="Questrial"/>
              <a:sym typeface="Questrial"/>
            </a:endParaRPr>
          </a:p>
        </p:txBody>
      </p:sp>
      <p:sp>
        <p:nvSpPr>
          <p:cNvPr id="780" name="Google Shape;780;p109"/>
          <p:cNvSpPr txBox="1"/>
          <p:nvPr/>
        </p:nvSpPr>
        <p:spPr>
          <a:xfrm>
            <a:off x="0" y="4738200"/>
            <a:ext cx="9001800" cy="405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rgbClr val="454545"/>
                </a:solidFill>
              </a:rPr>
              <a:t>Pacansky-Brock, M. (2017).</a:t>
            </a:r>
            <a:r>
              <a:rPr i="1" lang="en" sz="1200">
                <a:solidFill>
                  <a:srgbClr val="454545"/>
                </a:solidFill>
              </a:rPr>
              <a:t> </a:t>
            </a:r>
            <a:r>
              <a:rPr i="1" lang="en" sz="1200">
                <a:solidFill>
                  <a:srgbClr val="108CF2"/>
                </a:solidFill>
                <a:uFill>
                  <a:noFill/>
                </a:uFill>
                <a:hlinkClick r:id="rId3">
                  <a:extLst>
                    <a:ext uri="{A12FA001-AC4F-418D-AE19-62706E023703}">
                      <ahyp:hlinkClr val="tx"/>
                    </a:ext>
                  </a:extLst>
                </a:hlinkClick>
              </a:rPr>
              <a:t>Best practices for teaching with emerging technologies</a:t>
            </a:r>
            <a:r>
              <a:rPr lang="en" sz="1200">
                <a:solidFill>
                  <a:srgbClr val="454545"/>
                </a:solidFill>
              </a:rPr>
              <a:t> (2nd ed.). New York, NY: Routledge.  </a:t>
            </a:r>
            <a:endParaRPr/>
          </a:p>
        </p:txBody>
      </p:sp>
      <p:pic>
        <p:nvPicPr>
          <p:cNvPr descr="A VoiceThread assignment that includes a visual of a brick wall with the words The Wisdom Wall written in graffiti-like text. Beneath the brick wall is a prompt that reads, &quot;How were you feeling at the start of this class and what do you know now that you wish you had known then?&quot; Images of students line the left side of the image with one student image larger, showing a black student speaking in video." id="781" name="Google Shape;781;p109">
            <a:hlinkClick r:id="rId4"/>
          </p:cNvPr>
          <p:cNvPicPr preferRelativeResize="0"/>
          <p:nvPr/>
        </p:nvPicPr>
        <p:blipFill>
          <a:blip r:embed="rId5">
            <a:alphaModFix/>
          </a:blip>
          <a:stretch>
            <a:fillRect/>
          </a:stretch>
        </p:blipFill>
        <p:spPr>
          <a:xfrm>
            <a:off x="1973200" y="1367800"/>
            <a:ext cx="5055399" cy="3235626"/>
          </a:xfrm>
          <a:prstGeom prst="rect">
            <a:avLst/>
          </a:prstGeom>
          <a:noFill/>
          <a:ln>
            <a:noFill/>
          </a:ln>
          <a:effectLst>
            <a:outerShdw blurRad="57150" rotWithShape="0" algn="bl" dir="5400000" dist="19050">
              <a:srgbClr val="000000">
                <a:alpha val="50000"/>
              </a:srgbClr>
            </a:outerShdw>
          </a:effectLst>
        </p:spPr>
      </p:pic>
      <p:sp>
        <p:nvSpPr>
          <p:cNvPr id="782" name="Google Shape;782;p109"/>
          <p:cNvSpPr txBox="1"/>
          <p:nvPr/>
        </p:nvSpPr>
        <p:spPr>
          <a:xfrm>
            <a:off x="0" y="721525"/>
            <a:ext cx="9144000" cy="511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1800">
                <a:solidFill>
                  <a:schemeClr val="dk1"/>
                </a:solidFill>
                <a:latin typeface="Questrial"/>
                <a:ea typeface="Questrial"/>
                <a:cs typeface="Questrial"/>
                <a:sym typeface="Questrial"/>
              </a:rPr>
              <a:t>Students reflect and share successful strategies with future students.</a:t>
            </a:r>
            <a:endParaRPr i="1" sz="2000">
              <a:latin typeface="Vidaloka"/>
              <a:ea typeface="Vidaloka"/>
              <a:cs typeface="Vidaloka"/>
              <a:sym typeface="Vidaloka"/>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F3F3"/>
        </a:solidFill>
      </p:bgPr>
    </p:bg>
    <p:spTree>
      <p:nvGrpSpPr>
        <p:cNvPr id="786" name="Shape 786"/>
        <p:cNvGrpSpPr/>
        <p:nvPr/>
      </p:nvGrpSpPr>
      <p:grpSpPr>
        <a:xfrm>
          <a:off x="0" y="0"/>
          <a:ext cx="0" cy="0"/>
          <a:chOff x="0" y="0"/>
          <a:chExt cx="0" cy="0"/>
        </a:xfrm>
      </p:grpSpPr>
      <p:sp>
        <p:nvSpPr>
          <p:cNvPr id="787" name="Google Shape;787;p110"/>
          <p:cNvSpPr txBox="1"/>
          <p:nvPr/>
        </p:nvSpPr>
        <p:spPr>
          <a:xfrm>
            <a:off x="101100" y="62700"/>
            <a:ext cx="8799600" cy="974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000">
                <a:solidFill>
                  <a:srgbClr val="2B636F"/>
                </a:solidFill>
                <a:latin typeface="Fjalla One"/>
                <a:ea typeface="Fjalla One"/>
                <a:cs typeface="Fjalla One"/>
                <a:sym typeface="Fjalla One"/>
              </a:rPr>
              <a:t>7. </a:t>
            </a:r>
            <a:r>
              <a:rPr lang="en" sz="3000">
                <a:solidFill>
                  <a:srgbClr val="2B636F"/>
                </a:solidFill>
                <a:latin typeface="Fjalla One"/>
                <a:ea typeface="Fjalla One"/>
                <a:cs typeface="Fjalla One"/>
                <a:sym typeface="Fjalla One"/>
              </a:rPr>
              <a:t>Bumper Videos</a:t>
            </a:r>
            <a:endParaRPr sz="3000">
              <a:solidFill>
                <a:srgbClr val="2B636F"/>
              </a:solidFill>
              <a:latin typeface="Fjalla One"/>
              <a:ea typeface="Fjalla One"/>
              <a:cs typeface="Fjalla One"/>
              <a:sym typeface="Fjalla One"/>
            </a:endParaRPr>
          </a:p>
          <a:p>
            <a:pPr indent="0" lvl="0" marL="0" rtl="0" algn="ctr">
              <a:spcBef>
                <a:spcPts val="0"/>
              </a:spcBef>
              <a:spcAft>
                <a:spcPts val="0"/>
              </a:spcAft>
              <a:buNone/>
            </a:pPr>
            <a:r>
              <a:rPr lang="en" sz="1800">
                <a:latin typeface="Questrial"/>
                <a:ea typeface="Questrial"/>
                <a:cs typeface="Questrial"/>
                <a:sym typeface="Questrial"/>
              </a:rPr>
              <a:t>Brief, Visually Oriented Video: Clarify a sticky topic or introduce a module/assignment</a:t>
            </a:r>
            <a:endParaRPr sz="1800">
              <a:latin typeface="Questrial"/>
              <a:ea typeface="Questrial"/>
              <a:cs typeface="Questrial"/>
              <a:sym typeface="Questrial"/>
            </a:endParaRPr>
          </a:p>
        </p:txBody>
      </p:sp>
      <p:sp>
        <p:nvSpPr>
          <p:cNvPr id="788" name="Google Shape;788;p110"/>
          <p:cNvSpPr txBox="1"/>
          <p:nvPr/>
        </p:nvSpPr>
        <p:spPr>
          <a:xfrm>
            <a:off x="39600" y="4859850"/>
            <a:ext cx="4169100" cy="140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t>Slide by Michelle Pacansky-Brock, CC-BY-NC</a:t>
            </a:r>
            <a:endParaRPr sz="1000"/>
          </a:p>
        </p:txBody>
      </p:sp>
      <p:sp>
        <p:nvSpPr>
          <p:cNvPr id="789" name="Google Shape;789;p110"/>
          <p:cNvSpPr txBox="1"/>
          <p:nvPr/>
        </p:nvSpPr>
        <p:spPr>
          <a:xfrm>
            <a:off x="71100" y="4249825"/>
            <a:ext cx="9001800" cy="405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454545"/>
                </a:solidFill>
              </a:rPr>
              <a:t>Brent Wedge, Computer Science, Modesto Junior College. Made with Adobe Spark.</a:t>
            </a:r>
            <a:endParaRPr>
              <a:solidFill>
                <a:srgbClr val="454545"/>
              </a:solidFill>
            </a:endParaRPr>
          </a:p>
        </p:txBody>
      </p:sp>
      <p:pic>
        <p:nvPicPr>
          <p:cNvPr id="790" name="Google Shape;790;p110" title="Course Bumper Video">
            <a:hlinkClick r:id="rId3"/>
          </p:cNvPr>
          <p:cNvPicPr preferRelativeResize="0"/>
          <p:nvPr/>
        </p:nvPicPr>
        <p:blipFill>
          <a:blip r:embed="rId4">
            <a:alphaModFix/>
          </a:blip>
          <a:stretch>
            <a:fillRect/>
          </a:stretch>
        </p:blipFill>
        <p:spPr>
          <a:xfrm>
            <a:off x="2562288" y="1137175"/>
            <a:ext cx="3877234" cy="2907925"/>
          </a:xfrm>
          <a:prstGeom prst="rect">
            <a:avLst/>
          </a:prstGeom>
          <a:noFill/>
          <a:ln>
            <a:noFill/>
          </a:ln>
          <a:effectLst>
            <a:outerShdw blurRad="57150" rotWithShape="0" algn="bl" dir="5400000" dist="19050">
              <a:srgbClr val="000000">
                <a:alpha val="50000"/>
              </a:srgbClr>
            </a:outerShdw>
          </a:effectLst>
        </p:spPr>
      </p:pic>
      <p:sp>
        <p:nvSpPr>
          <p:cNvPr id="791" name="Google Shape;791;p110"/>
          <p:cNvSpPr txBox="1"/>
          <p:nvPr/>
        </p:nvSpPr>
        <p:spPr>
          <a:xfrm>
            <a:off x="3476500" y="384700"/>
            <a:ext cx="7340400" cy="85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BF9F9"/>
        </a:solidFill>
      </p:bgPr>
    </p:bg>
    <p:spTree>
      <p:nvGrpSpPr>
        <p:cNvPr id="311" name="Shape 311"/>
        <p:cNvGrpSpPr/>
        <p:nvPr/>
      </p:nvGrpSpPr>
      <p:grpSpPr>
        <a:xfrm>
          <a:off x="0" y="0"/>
          <a:ext cx="0" cy="0"/>
          <a:chOff x="0" y="0"/>
          <a:chExt cx="0" cy="0"/>
        </a:xfrm>
      </p:grpSpPr>
      <p:pic>
        <p:nvPicPr>
          <p:cNvPr descr="a flower in bloom" id="312" name="Google Shape;312;p66"/>
          <p:cNvPicPr preferRelativeResize="0"/>
          <p:nvPr/>
        </p:nvPicPr>
        <p:blipFill rotWithShape="1">
          <a:blip r:embed="rId3">
            <a:alphaModFix/>
          </a:blip>
          <a:srcRect b="0" l="36876" r="0" t="0"/>
          <a:stretch/>
        </p:blipFill>
        <p:spPr>
          <a:xfrm>
            <a:off x="3371975" y="0"/>
            <a:ext cx="5772024" cy="5143500"/>
          </a:xfrm>
          <a:prstGeom prst="rect">
            <a:avLst/>
          </a:prstGeom>
          <a:noFill/>
          <a:ln>
            <a:noFill/>
          </a:ln>
        </p:spPr>
      </p:pic>
      <p:sp>
        <p:nvSpPr>
          <p:cNvPr id="313" name="Google Shape;313;p66"/>
          <p:cNvSpPr txBox="1"/>
          <p:nvPr/>
        </p:nvSpPr>
        <p:spPr>
          <a:xfrm>
            <a:off x="310850" y="941700"/>
            <a:ext cx="4217100" cy="2904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latin typeface="Lato"/>
                <a:ea typeface="Lato"/>
                <a:cs typeface="Lato"/>
                <a:sym typeface="Lato"/>
              </a:rPr>
              <a:t>When a flower doesn’t bloom, you fix the environment in which it grows, not the flower. </a:t>
            </a:r>
            <a:endParaRPr sz="2400">
              <a:latin typeface="Lato"/>
              <a:ea typeface="Lato"/>
              <a:cs typeface="Lato"/>
              <a:sym typeface="Lato"/>
            </a:endParaRPr>
          </a:p>
          <a:p>
            <a:pPr indent="0" lvl="0" marL="0" rtl="0" algn="l">
              <a:spcBef>
                <a:spcPts val="0"/>
              </a:spcBef>
              <a:spcAft>
                <a:spcPts val="0"/>
              </a:spcAft>
              <a:buNone/>
            </a:pPr>
            <a:r>
              <a:t/>
            </a:r>
            <a:endParaRPr sz="2400">
              <a:latin typeface="Lato"/>
              <a:ea typeface="Lato"/>
              <a:cs typeface="Lato"/>
              <a:sym typeface="Lato"/>
            </a:endParaRPr>
          </a:p>
          <a:p>
            <a:pPr indent="0" lvl="0" marL="0" rtl="0" algn="r">
              <a:spcBef>
                <a:spcPts val="0"/>
              </a:spcBef>
              <a:spcAft>
                <a:spcPts val="0"/>
              </a:spcAft>
              <a:buNone/>
            </a:pPr>
            <a:r>
              <a:rPr lang="en" sz="2400">
                <a:latin typeface="Lato"/>
                <a:ea typeface="Lato"/>
                <a:cs typeface="Lato"/>
                <a:sym typeface="Lato"/>
              </a:rPr>
              <a:t>-Alexander den Heijer</a:t>
            </a:r>
            <a:endParaRPr sz="2400">
              <a:latin typeface="Lato"/>
              <a:ea typeface="Lato"/>
              <a:cs typeface="Lato"/>
              <a:sym typeface="Lato"/>
            </a:endParaRPr>
          </a:p>
        </p:txBody>
      </p:sp>
      <p:sp>
        <p:nvSpPr>
          <p:cNvPr id="314" name="Google Shape;314;p66"/>
          <p:cNvSpPr txBox="1"/>
          <p:nvPr/>
        </p:nvSpPr>
        <p:spPr>
          <a:xfrm>
            <a:off x="64750" y="4853050"/>
            <a:ext cx="4956000" cy="140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t>Slide by Michelle Pacansky-Brock, CC-BY-NC</a:t>
            </a:r>
            <a:endParaRPr sz="1000"/>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F3F3"/>
        </a:solidFill>
      </p:bgPr>
    </p:bg>
    <p:spTree>
      <p:nvGrpSpPr>
        <p:cNvPr id="795" name="Shape 795"/>
        <p:cNvGrpSpPr/>
        <p:nvPr/>
      </p:nvGrpSpPr>
      <p:grpSpPr>
        <a:xfrm>
          <a:off x="0" y="0"/>
          <a:ext cx="0" cy="0"/>
          <a:chOff x="0" y="0"/>
          <a:chExt cx="0" cy="0"/>
        </a:xfrm>
      </p:grpSpPr>
      <p:sp>
        <p:nvSpPr>
          <p:cNvPr id="796" name="Google Shape;796;p111"/>
          <p:cNvSpPr txBox="1"/>
          <p:nvPr/>
        </p:nvSpPr>
        <p:spPr>
          <a:xfrm>
            <a:off x="101100" y="62700"/>
            <a:ext cx="8799600" cy="974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000">
                <a:solidFill>
                  <a:srgbClr val="2B636F"/>
                </a:solidFill>
                <a:latin typeface="Fjalla One"/>
                <a:ea typeface="Fjalla One"/>
                <a:cs typeface="Fjalla One"/>
                <a:sym typeface="Fjalla One"/>
              </a:rPr>
              <a:t>8. Microlectures</a:t>
            </a:r>
            <a:endParaRPr sz="3000">
              <a:solidFill>
                <a:srgbClr val="2B636F"/>
              </a:solidFill>
              <a:latin typeface="Fjalla One"/>
              <a:ea typeface="Fjalla One"/>
              <a:cs typeface="Fjalla One"/>
              <a:sym typeface="Fjalla One"/>
            </a:endParaRPr>
          </a:p>
          <a:p>
            <a:pPr indent="0" lvl="0" marL="0" rtl="0" algn="ctr">
              <a:spcBef>
                <a:spcPts val="0"/>
              </a:spcBef>
              <a:spcAft>
                <a:spcPts val="0"/>
              </a:spcAft>
              <a:buNone/>
            </a:pPr>
            <a:r>
              <a:rPr lang="en" sz="1800">
                <a:latin typeface="Questrial"/>
                <a:ea typeface="Questrial"/>
                <a:cs typeface="Questrial"/>
                <a:sym typeface="Questrial"/>
              </a:rPr>
              <a:t>Focused instructional videos. </a:t>
            </a:r>
            <a:endParaRPr sz="1800">
              <a:latin typeface="Questrial"/>
              <a:ea typeface="Questrial"/>
              <a:cs typeface="Questrial"/>
              <a:sym typeface="Questrial"/>
            </a:endParaRPr>
          </a:p>
        </p:txBody>
      </p:sp>
      <p:sp>
        <p:nvSpPr>
          <p:cNvPr id="797" name="Google Shape;797;p111"/>
          <p:cNvSpPr txBox="1"/>
          <p:nvPr/>
        </p:nvSpPr>
        <p:spPr>
          <a:xfrm>
            <a:off x="39600" y="4859850"/>
            <a:ext cx="4169100" cy="140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t>Slide by Michelle Pacansky-Brock, CC-BY-NC</a:t>
            </a:r>
            <a:endParaRPr sz="1000"/>
          </a:p>
        </p:txBody>
      </p:sp>
      <p:sp>
        <p:nvSpPr>
          <p:cNvPr id="798" name="Google Shape;798;p111"/>
          <p:cNvSpPr txBox="1"/>
          <p:nvPr/>
        </p:nvSpPr>
        <p:spPr>
          <a:xfrm>
            <a:off x="71100" y="4173625"/>
            <a:ext cx="9001800" cy="405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454545"/>
                </a:solidFill>
              </a:rPr>
              <a:t>Sarah Williams, Calculus, Foothill</a:t>
            </a:r>
            <a:r>
              <a:rPr lang="en">
                <a:solidFill>
                  <a:srgbClr val="454545"/>
                </a:solidFill>
              </a:rPr>
              <a:t> College. Made with MS OneNote &amp; Zoom or Screencast-O-Matic</a:t>
            </a:r>
            <a:endParaRPr>
              <a:solidFill>
                <a:srgbClr val="454545"/>
              </a:solidFill>
            </a:endParaRPr>
          </a:p>
        </p:txBody>
      </p:sp>
      <p:pic>
        <p:nvPicPr>
          <p:cNvPr id="799" name="Google Shape;799;p111" title="Comparing limits and function values">
            <a:hlinkClick r:id="rId3"/>
          </p:cNvPr>
          <p:cNvPicPr preferRelativeResize="0"/>
          <p:nvPr/>
        </p:nvPicPr>
        <p:blipFill>
          <a:blip r:embed="rId4">
            <a:alphaModFix/>
          </a:blip>
          <a:stretch>
            <a:fillRect/>
          </a:stretch>
        </p:blipFill>
        <p:spPr>
          <a:xfrm>
            <a:off x="2418875" y="1117788"/>
            <a:ext cx="3877234" cy="2907925"/>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3" name="Shape 803"/>
        <p:cNvGrpSpPr/>
        <p:nvPr/>
      </p:nvGrpSpPr>
      <p:grpSpPr>
        <a:xfrm>
          <a:off x="0" y="0"/>
          <a:ext cx="0" cy="0"/>
          <a:chOff x="0" y="0"/>
          <a:chExt cx="0" cy="0"/>
        </a:xfrm>
      </p:grpSpPr>
      <p:sp>
        <p:nvSpPr>
          <p:cNvPr id="804" name="Google Shape;804;p112"/>
          <p:cNvSpPr txBox="1"/>
          <p:nvPr>
            <p:ph idx="6" type="title"/>
          </p:nvPr>
        </p:nvSpPr>
        <p:spPr>
          <a:xfrm>
            <a:off x="0" y="-4575"/>
            <a:ext cx="9144000" cy="7173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3600">
                <a:solidFill>
                  <a:srgbClr val="0097A7"/>
                </a:solidFill>
                <a:latin typeface="Fjalla One"/>
                <a:ea typeface="Fjalla One"/>
                <a:cs typeface="Fjalla One"/>
                <a:sym typeface="Fjalla One"/>
              </a:rPr>
              <a:t>8 Humanized Online Teaching Elements</a:t>
            </a:r>
            <a:endParaRPr b="1" sz="3600">
              <a:solidFill>
                <a:srgbClr val="0097A7"/>
              </a:solidFill>
              <a:latin typeface="Fjalla One"/>
              <a:ea typeface="Fjalla One"/>
              <a:cs typeface="Fjalla One"/>
              <a:sym typeface="Fjalla One"/>
            </a:endParaRPr>
          </a:p>
        </p:txBody>
      </p:sp>
      <p:pic>
        <p:nvPicPr>
          <p:cNvPr id="805" name="Google Shape;805;p112"/>
          <p:cNvPicPr preferRelativeResize="0"/>
          <p:nvPr/>
        </p:nvPicPr>
        <p:blipFill>
          <a:blip r:embed="rId3">
            <a:alphaModFix/>
          </a:blip>
          <a:stretch>
            <a:fillRect/>
          </a:stretch>
        </p:blipFill>
        <p:spPr>
          <a:xfrm>
            <a:off x="545475" y="3938175"/>
            <a:ext cx="794850" cy="839625"/>
          </a:xfrm>
          <a:prstGeom prst="rect">
            <a:avLst/>
          </a:prstGeom>
          <a:noFill/>
          <a:ln>
            <a:noFill/>
          </a:ln>
        </p:spPr>
      </p:pic>
      <p:sp>
        <p:nvSpPr>
          <p:cNvPr id="806" name="Google Shape;806;p112"/>
          <p:cNvSpPr txBox="1"/>
          <p:nvPr/>
        </p:nvSpPr>
        <p:spPr>
          <a:xfrm>
            <a:off x="1510100" y="4701600"/>
            <a:ext cx="7042200" cy="365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t>Created with funds from the California Education Learning Lab. Shared with a CC-BY-NC License. Please attribute: Pacansky-Brock, M., Smedshammer, M., &amp; Vincent-Layton, K. (2020) CC-BY-NC</a:t>
            </a:r>
            <a:endParaRPr sz="1000"/>
          </a:p>
        </p:txBody>
      </p:sp>
      <p:pic>
        <p:nvPicPr>
          <p:cNvPr id="807" name="Google Shape;807;p112"/>
          <p:cNvPicPr preferRelativeResize="0"/>
          <p:nvPr/>
        </p:nvPicPr>
        <p:blipFill rotWithShape="1">
          <a:blip r:embed="rId4">
            <a:alphaModFix/>
          </a:blip>
          <a:srcRect b="10598" l="13201" r="8777" t="16563"/>
          <a:stretch/>
        </p:blipFill>
        <p:spPr>
          <a:xfrm>
            <a:off x="1436675" y="712727"/>
            <a:ext cx="6490840" cy="4011799"/>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F3F3"/>
        </a:solidFill>
      </p:bgPr>
    </p:bg>
    <p:spTree>
      <p:nvGrpSpPr>
        <p:cNvPr id="812" name="Shape 812"/>
        <p:cNvGrpSpPr/>
        <p:nvPr/>
      </p:nvGrpSpPr>
      <p:grpSpPr>
        <a:xfrm>
          <a:off x="0" y="0"/>
          <a:ext cx="0" cy="0"/>
          <a:chOff x="0" y="0"/>
          <a:chExt cx="0" cy="0"/>
        </a:xfrm>
      </p:grpSpPr>
      <p:sp>
        <p:nvSpPr>
          <p:cNvPr id="813" name="Google Shape;813;p113"/>
          <p:cNvSpPr/>
          <p:nvPr/>
        </p:nvSpPr>
        <p:spPr>
          <a:xfrm>
            <a:off x="-10300" y="1008450"/>
            <a:ext cx="9154200" cy="3075900"/>
          </a:xfrm>
          <a:prstGeom prst="rect">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4" name="Google Shape;814;p113"/>
          <p:cNvSpPr txBox="1"/>
          <p:nvPr/>
        </p:nvSpPr>
        <p:spPr>
          <a:xfrm>
            <a:off x="3693550" y="474700"/>
            <a:ext cx="4884000" cy="26037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2800">
                <a:latin typeface="Lato"/>
                <a:ea typeface="Lato"/>
                <a:cs typeface="Lato"/>
                <a:sym typeface="Lato"/>
              </a:rPr>
              <a:t>Relationships start with psychological safety and creating psychological safety requires us to take off our emotional armor and be vulnerable.</a:t>
            </a:r>
            <a:endParaRPr sz="2800">
              <a:latin typeface="Lato"/>
              <a:ea typeface="Lato"/>
              <a:cs typeface="Lato"/>
              <a:sym typeface="Lato"/>
            </a:endParaRPr>
          </a:p>
        </p:txBody>
      </p:sp>
      <p:pic>
        <p:nvPicPr>
          <p:cNvPr id="815" name="Google Shape;815;p113"/>
          <p:cNvPicPr preferRelativeResize="0"/>
          <p:nvPr/>
        </p:nvPicPr>
        <p:blipFill>
          <a:blip r:embed="rId3">
            <a:alphaModFix/>
          </a:blip>
          <a:stretch>
            <a:fillRect/>
          </a:stretch>
        </p:blipFill>
        <p:spPr>
          <a:xfrm>
            <a:off x="-10300" y="0"/>
            <a:ext cx="3429001" cy="5143502"/>
          </a:xfrm>
          <a:prstGeom prst="rect">
            <a:avLst/>
          </a:prstGeom>
          <a:noFill/>
          <a:ln>
            <a:noFill/>
          </a:ln>
        </p:spPr>
      </p:pic>
      <p:sp>
        <p:nvSpPr>
          <p:cNvPr id="816" name="Google Shape;816;p113"/>
          <p:cNvSpPr txBox="1"/>
          <p:nvPr/>
        </p:nvSpPr>
        <p:spPr>
          <a:xfrm>
            <a:off x="4786425" y="4195075"/>
            <a:ext cx="2786100" cy="387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latin typeface="Lato"/>
                <a:ea typeface="Lato"/>
                <a:cs typeface="Lato"/>
                <a:sym typeface="Lato"/>
              </a:rPr>
              <a:t>Brené</a:t>
            </a:r>
            <a:r>
              <a:rPr lang="en">
                <a:latin typeface="Lato"/>
                <a:ea typeface="Lato"/>
                <a:cs typeface="Lato"/>
                <a:sym typeface="Lato"/>
              </a:rPr>
              <a:t> Brown</a:t>
            </a:r>
            <a:endParaRPr>
              <a:latin typeface="Lato"/>
              <a:ea typeface="Lato"/>
              <a:cs typeface="Lato"/>
              <a:sym typeface="Lato"/>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F3F3"/>
        </a:solidFill>
      </p:bgPr>
    </p:bg>
    <p:spTree>
      <p:nvGrpSpPr>
        <p:cNvPr id="820" name="Shape 820"/>
        <p:cNvGrpSpPr/>
        <p:nvPr/>
      </p:nvGrpSpPr>
      <p:grpSpPr>
        <a:xfrm>
          <a:off x="0" y="0"/>
          <a:ext cx="0" cy="0"/>
          <a:chOff x="0" y="0"/>
          <a:chExt cx="0" cy="0"/>
        </a:xfrm>
      </p:grpSpPr>
      <p:sp>
        <p:nvSpPr>
          <p:cNvPr id="821" name="Google Shape;821;p114"/>
          <p:cNvSpPr txBox="1"/>
          <p:nvPr/>
        </p:nvSpPr>
        <p:spPr>
          <a:xfrm>
            <a:off x="39600" y="4859850"/>
            <a:ext cx="4169100" cy="140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t>Slide by Michelle Pacansky-Brock, CC-BY-NC</a:t>
            </a:r>
            <a:endParaRPr sz="1000"/>
          </a:p>
        </p:txBody>
      </p:sp>
      <p:sp>
        <p:nvSpPr>
          <p:cNvPr id="822" name="Google Shape;822;p114"/>
          <p:cNvSpPr txBox="1"/>
          <p:nvPr/>
        </p:nvSpPr>
        <p:spPr>
          <a:xfrm>
            <a:off x="55375" y="24025"/>
            <a:ext cx="9104400" cy="618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3000">
                <a:solidFill>
                  <a:srgbClr val="096C76"/>
                </a:solidFill>
                <a:latin typeface="Fjalla One"/>
                <a:ea typeface="Fjalla One"/>
                <a:cs typeface="Fjalla One"/>
                <a:sym typeface="Fjalla One"/>
              </a:rPr>
              <a:t>For more information about Humanizing</a:t>
            </a:r>
            <a:endParaRPr b="1" sz="3000">
              <a:solidFill>
                <a:srgbClr val="096C76"/>
              </a:solidFill>
              <a:latin typeface="Fjalla One"/>
              <a:ea typeface="Fjalla One"/>
              <a:cs typeface="Fjalla One"/>
              <a:sym typeface="Fjalla One"/>
            </a:endParaRPr>
          </a:p>
        </p:txBody>
      </p:sp>
      <p:sp>
        <p:nvSpPr>
          <p:cNvPr id="823" name="Google Shape;823;p114"/>
          <p:cNvSpPr txBox="1"/>
          <p:nvPr/>
        </p:nvSpPr>
        <p:spPr>
          <a:xfrm>
            <a:off x="530350" y="685200"/>
            <a:ext cx="8475900" cy="1100400"/>
          </a:xfrm>
          <a:prstGeom prst="rect">
            <a:avLst/>
          </a:prstGeom>
          <a:noFill/>
          <a:ln cap="flat" cmpd="sng" w="19050">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700">
                <a:solidFill>
                  <a:srgbClr val="333333"/>
                </a:solidFill>
                <a:latin typeface="Roboto"/>
                <a:ea typeface="Roboto"/>
                <a:cs typeface="Roboto"/>
                <a:sym typeface="Roboto"/>
              </a:rPr>
              <a:t>Pacansky-Brock, M., Smedshammer, M., &amp; Vincent-Layton, K. (2020). </a:t>
            </a:r>
            <a:r>
              <a:rPr b="1" lang="en" sz="1700">
                <a:solidFill>
                  <a:srgbClr val="428BCA"/>
                </a:solidFill>
                <a:uFill>
                  <a:noFill/>
                </a:uFill>
                <a:latin typeface="Roboto"/>
                <a:ea typeface="Roboto"/>
                <a:cs typeface="Roboto"/>
                <a:sym typeface="Roboto"/>
                <a:hlinkClick r:id="rId3">
                  <a:extLst>
                    <a:ext uri="{A12FA001-AC4F-418D-AE19-62706E023703}">
                      <ahyp:hlinkClr val="tx"/>
                    </a:ext>
                  </a:extLst>
                </a:hlinkClick>
              </a:rPr>
              <a:t>Humanizing Online Teaching to Equitize Higher Education</a:t>
            </a:r>
            <a:r>
              <a:rPr lang="en" sz="1700">
                <a:solidFill>
                  <a:srgbClr val="333333"/>
                </a:solidFill>
                <a:latin typeface="Roboto"/>
                <a:ea typeface="Roboto"/>
                <a:cs typeface="Roboto"/>
                <a:sym typeface="Roboto"/>
              </a:rPr>
              <a:t>. </a:t>
            </a:r>
            <a:r>
              <a:rPr i="1" lang="en" sz="1700">
                <a:solidFill>
                  <a:srgbClr val="333333"/>
                </a:solidFill>
                <a:latin typeface="Roboto"/>
                <a:ea typeface="Roboto"/>
                <a:cs typeface="Roboto"/>
                <a:sym typeface="Roboto"/>
              </a:rPr>
              <a:t>Current Issues in Education, 21</a:t>
            </a:r>
            <a:r>
              <a:rPr lang="en" sz="1700">
                <a:solidFill>
                  <a:srgbClr val="333333"/>
                </a:solidFill>
                <a:latin typeface="Roboto"/>
                <a:ea typeface="Roboto"/>
                <a:cs typeface="Roboto"/>
                <a:sym typeface="Roboto"/>
              </a:rPr>
              <a:t>(2).</a:t>
            </a:r>
            <a:endParaRPr sz="1900"/>
          </a:p>
        </p:txBody>
      </p:sp>
      <p:sp>
        <p:nvSpPr>
          <p:cNvPr id="824" name="Google Shape;824;p114"/>
          <p:cNvSpPr txBox="1"/>
          <p:nvPr/>
        </p:nvSpPr>
        <p:spPr>
          <a:xfrm>
            <a:off x="530350" y="1933775"/>
            <a:ext cx="2497500" cy="2877600"/>
          </a:xfrm>
          <a:prstGeom prst="rect">
            <a:avLst/>
          </a:prstGeom>
          <a:noFill/>
          <a:ln cap="flat" cmpd="sng" w="9525">
            <a:solidFill>
              <a:srgbClr val="0097A7"/>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sz="1700"/>
          </a:p>
          <a:p>
            <a:pPr indent="0" lvl="0" marL="0" rtl="0" algn="l">
              <a:spcBef>
                <a:spcPts val="0"/>
              </a:spcBef>
              <a:spcAft>
                <a:spcPts val="0"/>
              </a:spcAft>
              <a:buNone/>
            </a:pPr>
            <a:r>
              <a:t/>
            </a:r>
            <a:endParaRPr sz="1700"/>
          </a:p>
          <a:p>
            <a:pPr indent="0" lvl="0" marL="0" rtl="0" algn="l">
              <a:spcBef>
                <a:spcPts val="0"/>
              </a:spcBef>
              <a:spcAft>
                <a:spcPts val="0"/>
              </a:spcAft>
              <a:buNone/>
            </a:pPr>
            <a:r>
              <a:t/>
            </a:r>
            <a:endParaRPr sz="1700"/>
          </a:p>
          <a:p>
            <a:pPr indent="0" lvl="0" marL="0" rtl="0" algn="l">
              <a:spcBef>
                <a:spcPts val="0"/>
              </a:spcBef>
              <a:spcAft>
                <a:spcPts val="0"/>
              </a:spcAft>
              <a:buNone/>
            </a:pPr>
            <a:r>
              <a:rPr lang="en" sz="1700"/>
              <a:t>Follow the hashtag on Twitter and build your network of humanizing educators!</a:t>
            </a:r>
            <a:endParaRPr sz="1700">
              <a:solidFill>
                <a:srgbClr val="096C76"/>
              </a:solidFill>
            </a:endParaRPr>
          </a:p>
        </p:txBody>
      </p:sp>
      <p:sp>
        <p:nvSpPr>
          <p:cNvPr id="825" name="Google Shape;825;p114"/>
          <p:cNvSpPr txBox="1"/>
          <p:nvPr/>
        </p:nvSpPr>
        <p:spPr>
          <a:xfrm>
            <a:off x="3198175" y="1933775"/>
            <a:ext cx="2818800" cy="2877600"/>
          </a:xfrm>
          <a:prstGeom prst="rect">
            <a:avLst/>
          </a:prstGeom>
          <a:noFill/>
          <a:ln cap="flat" cmpd="sng" w="9525">
            <a:solidFill>
              <a:srgbClr val="0097A7"/>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sz="1700"/>
          </a:p>
          <a:p>
            <a:pPr indent="0" lvl="0" marL="0" rtl="0" algn="l">
              <a:spcBef>
                <a:spcPts val="0"/>
              </a:spcBef>
              <a:spcAft>
                <a:spcPts val="0"/>
              </a:spcAft>
              <a:buNone/>
            </a:pPr>
            <a:r>
              <a:t/>
            </a:r>
            <a:endParaRPr sz="1700"/>
          </a:p>
          <a:p>
            <a:pPr indent="0" lvl="0" marL="0" rtl="0" algn="l">
              <a:spcBef>
                <a:spcPts val="0"/>
              </a:spcBef>
              <a:spcAft>
                <a:spcPts val="0"/>
              </a:spcAft>
              <a:buNone/>
            </a:pPr>
            <a:r>
              <a:t/>
            </a:r>
            <a:endParaRPr sz="1700"/>
          </a:p>
          <a:p>
            <a:pPr indent="0" lvl="0" marL="0" rtl="0" algn="l">
              <a:spcBef>
                <a:spcPts val="0"/>
              </a:spcBef>
              <a:spcAft>
                <a:spcPts val="0"/>
              </a:spcAft>
              <a:buNone/>
            </a:pPr>
            <a:r>
              <a:t/>
            </a:r>
            <a:endParaRPr sz="1700"/>
          </a:p>
          <a:p>
            <a:pPr indent="0" lvl="0" marL="0" rtl="0" algn="l">
              <a:spcBef>
                <a:spcPts val="0"/>
              </a:spcBef>
              <a:spcAft>
                <a:spcPts val="0"/>
              </a:spcAft>
              <a:buNone/>
            </a:pPr>
            <a:r>
              <a:t/>
            </a:r>
            <a:endParaRPr sz="1700"/>
          </a:p>
          <a:p>
            <a:pPr indent="0" lvl="0" marL="0" rtl="0" algn="l">
              <a:spcBef>
                <a:spcPts val="0"/>
              </a:spcBef>
              <a:spcAft>
                <a:spcPts val="0"/>
              </a:spcAft>
              <a:buNone/>
            </a:pPr>
            <a:r>
              <a:t/>
            </a:r>
            <a:endParaRPr sz="1700"/>
          </a:p>
          <a:p>
            <a:pPr indent="0" lvl="0" marL="0" rtl="0" algn="l">
              <a:spcBef>
                <a:spcPts val="0"/>
              </a:spcBef>
              <a:spcAft>
                <a:spcPts val="0"/>
              </a:spcAft>
              <a:buNone/>
            </a:pPr>
            <a:r>
              <a:rPr lang="en" sz="1500"/>
              <a:t>4-week facilitated online course offered by @ONE, facilitated by CCC faculty. </a:t>
            </a:r>
            <a:br>
              <a:rPr lang="en" sz="1500"/>
            </a:br>
            <a:br>
              <a:rPr lang="en" sz="1500"/>
            </a:br>
            <a:r>
              <a:rPr lang="en" sz="1500" u="sng">
                <a:solidFill>
                  <a:srgbClr val="096C76"/>
                </a:solidFill>
                <a:hlinkClick r:id="rId4">
                  <a:extLst>
                    <a:ext uri="{A12FA001-AC4F-418D-AE19-62706E023703}">
                      <ahyp:hlinkClr val="tx"/>
                    </a:ext>
                  </a:extLst>
                </a:hlinkClick>
              </a:rPr>
              <a:t>Learn more about the course.</a:t>
            </a:r>
            <a:endParaRPr sz="1500">
              <a:solidFill>
                <a:srgbClr val="096C76"/>
              </a:solidFill>
            </a:endParaRPr>
          </a:p>
        </p:txBody>
      </p:sp>
      <p:sp>
        <p:nvSpPr>
          <p:cNvPr id="826" name="Google Shape;826;p114"/>
          <p:cNvSpPr txBox="1"/>
          <p:nvPr/>
        </p:nvSpPr>
        <p:spPr>
          <a:xfrm>
            <a:off x="1203475" y="2195800"/>
            <a:ext cx="1940100" cy="54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000">
                <a:latin typeface="Lato"/>
                <a:ea typeface="Lato"/>
                <a:cs typeface="Lato"/>
                <a:sym typeface="Lato"/>
              </a:rPr>
              <a:t>#HumanizeOL</a:t>
            </a:r>
            <a:endParaRPr b="1" sz="2000">
              <a:latin typeface="Lato"/>
              <a:ea typeface="Lato"/>
              <a:cs typeface="Lato"/>
              <a:sym typeface="Lato"/>
            </a:endParaRPr>
          </a:p>
        </p:txBody>
      </p:sp>
      <p:pic>
        <p:nvPicPr>
          <p:cNvPr id="827" name="Google Shape;827;p114"/>
          <p:cNvPicPr preferRelativeResize="0"/>
          <p:nvPr/>
        </p:nvPicPr>
        <p:blipFill>
          <a:blip r:embed="rId5">
            <a:alphaModFix/>
          </a:blip>
          <a:stretch>
            <a:fillRect/>
          </a:stretch>
        </p:blipFill>
        <p:spPr>
          <a:xfrm>
            <a:off x="682750" y="2186288"/>
            <a:ext cx="466125" cy="466125"/>
          </a:xfrm>
          <a:prstGeom prst="rect">
            <a:avLst/>
          </a:prstGeom>
          <a:noFill/>
          <a:ln>
            <a:noFill/>
          </a:ln>
        </p:spPr>
      </p:pic>
      <p:pic>
        <p:nvPicPr>
          <p:cNvPr id="828" name="Google Shape;828;p114"/>
          <p:cNvPicPr preferRelativeResize="0"/>
          <p:nvPr/>
        </p:nvPicPr>
        <p:blipFill rotWithShape="1">
          <a:blip r:embed="rId6">
            <a:alphaModFix/>
          </a:blip>
          <a:srcRect b="5069" l="0" r="0" t="0"/>
          <a:stretch/>
        </p:blipFill>
        <p:spPr>
          <a:xfrm>
            <a:off x="3451475" y="2077500"/>
            <a:ext cx="1940101" cy="1347176"/>
          </a:xfrm>
          <a:prstGeom prst="rect">
            <a:avLst/>
          </a:prstGeom>
          <a:noFill/>
          <a:ln>
            <a:noFill/>
          </a:ln>
          <a:effectLst>
            <a:outerShdw blurRad="57150" rotWithShape="0" algn="bl" dir="5400000" dist="19050">
              <a:srgbClr val="000000">
                <a:alpha val="50000"/>
              </a:srgbClr>
            </a:outerShdw>
          </a:effectLst>
        </p:spPr>
      </p:pic>
      <p:sp>
        <p:nvSpPr>
          <p:cNvPr id="829" name="Google Shape;829;p114"/>
          <p:cNvSpPr txBox="1"/>
          <p:nvPr/>
        </p:nvSpPr>
        <p:spPr>
          <a:xfrm>
            <a:off x="6187300" y="1933775"/>
            <a:ext cx="2818800" cy="2877600"/>
          </a:xfrm>
          <a:prstGeom prst="rect">
            <a:avLst/>
          </a:prstGeom>
          <a:noFill/>
          <a:ln cap="flat" cmpd="sng" w="9525">
            <a:solidFill>
              <a:srgbClr val="0097A7"/>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sz="1700"/>
          </a:p>
          <a:p>
            <a:pPr indent="0" lvl="0" marL="0" rtl="0" algn="l">
              <a:spcBef>
                <a:spcPts val="0"/>
              </a:spcBef>
              <a:spcAft>
                <a:spcPts val="0"/>
              </a:spcAft>
              <a:buNone/>
            </a:pPr>
            <a:r>
              <a:t/>
            </a:r>
            <a:endParaRPr sz="1700"/>
          </a:p>
          <a:p>
            <a:pPr indent="0" lvl="0" marL="0" rtl="0" algn="l">
              <a:spcBef>
                <a:spcPts val="0"/>
              </a:spcBef>
              <a:spcAft>
                <a:spcPts val="0"/>
              </a:spcAft>
              <a:buNone/>
            </a:pPr>
            <a:r>
              <a:t/>
            </a:r>
            <a:endParaRPr sz="1700"/>
          </a:p>
          <a:p>
            <a:pPr indent="0" lvl="0" marL="0" rtl="0" algn="l">
              <a:spcBef>
                <a:spcPts val="0"/>
              </a:spcBef>
              <a:spcAft>
                <a:spcPts val="0"/>
              </a:spcAft>
              <a:buNone/>
            </a:pPr>
            <a:r>
              <a:t/>
            </a:r>
            <a:endParaRPr sz="1700"/>
          </a:p>
          <a:p>
            <a:pPr indent="0" lvl="0" marL="0" rtl="0" algn="l">
              <a:spcBef>
                <a:spcPts val="0"/>
              </a:spcBef>
              <a:spcAft>
                <a:spcPts val="0"/>
              </a:spcAft>
              <a:buNone/>
            </a:pPr>
            <a:r>
              <a:t/>
            </a:r>
            <a:endParaRPr sz="1700"/>
          </a:p>
          <a:p>
            <a:pPr indent="0" lvl="0" marL="0" rtl="0" algn="l">
              <a:spcBef>
                <a:spcPts val="0"/>
              </a:spcBef>
              <a:spcAft>
                <a:spcPts val="0"/>
              </a:spcAft>
              <a:buNone/>
            </a:pPr>
            <a:r>
              <a:t/>
            </a:r>
            <a:endParaRPr sz="1700"/>
          </a:p>
          <a:p>
            <a:pPr indent="0" lvl="0" marL="0" rtl="0" algn="l">
              <a:spcBef>
                <a:spcPts val="0"/>
              </a:spcBef>
              <a:spcAft>
                <a:spcPts val="0"/>
              </a:spcAft>
              <a:buNone/>
            </a:pPr>
            <a:r>
              <a:rPr lang="en" sz="1500"/>
              <a:t>Self-paced resources from CVC-OEI/@ONE.</a:t>
            </a:r>
            <a:br>
              <a:rPr lang="en" sz="1500"/>
            </a:br>
            <a:endParaRPr sz="1500">
              <a:solidFill>
                <a:srgbClr val="096C76"/>
              </a:solidFill>
            </a:endParaRPr>
          </a:p>
          <a:p>
            <a:pPr indent="0" lvl="0" marL="0" rtl="0" algn="l">
              <a:spcBef>
                <a:spcPts val="0"/>
              </a:spcBef>
              <a:spcAft>
                <a:spcPts val="0"/>
              </a:spcAft>
              <a:buNone/>
            </a:pPr>
            <a:r>
              <a:rPr lang="en" u="sng">
                <a:solidFill>
                  <a:srgbClr val="096C76"/>
                </a:solidFill>
                <a:hlinkClick r:id="rId7">
                  <a:extLst>
                    <a:ext uri="{A12FA001-AC4F-418D-AE19-62706E023703}">
                      <ahyp:hlinkClr val="tx"/>
                    </a:ext>
                  </a:extLst>
                </a:hlinkClick>
              </a:rPr>
              <a:t>Learn more about the Humanizing Challenge.</a:t>
            </a:r>
            <a:endParaRPr>
              <a:solidFill>
                <a:srgbClr val="096C76"/>
              </a:solidFill>
            </a:endParaRPr>
          </a:p>
        </p:txBody>
      </p:sp>
      <p:grpSp>
        <p:nvGrpSpPr>
          <p:cNvPr id="830" name="Google Shape;830;p114"/>
          <p:cNvGrpSpPr/>
          <p:nvPr/>
        </p:nvGrpSpPr>
        <p:grpSpPr>
          <a:xfrm>
            <a:off x="6275950" y="2066675"/>
            <a:ext cx="2520699" cy="722850"/>
            <a:chOff x="6199750" y="2219075"/>
            <a:chExt cx="2520699" cy="722850"/>
          </a:xfrm>
        </p:grpSpPr>
        <p:pic>
          <p:nvPicPr>
            <p:cNvPr id="831" name="Google Shape;831;p114"/>
            <p:cNvPicPr preferRelativeResize="0"/>
            <p:nvPr/>
          </p:nvPicPr>
          <p:blipFill rotWithShape="1">
            <a:blip r:embed="rId8">
              <a:alphaModFix/>
            </a:blip>
            <a:srcRect b="0" l="0" r="79495" t="0"/>
            <a:stretch/>
          </p:blipFill>
          <p:spPr>
            <a:xfrm>
              <a:off x="6199750" y="2219075"/>
              <a:ext cx="577974" cy="523025"/>
            </a:xfrm>
            <a:prstGeom prst="rect">
              <a:avLst/>
            </a:prstGeom>
            <a:noFill/>
            <a:ln>
              <a:noFill/>
            </a:ln>
          </p:spPr>
        </p:pic>
        <p:pic>
          <p:nvPicPr>
            <p:cNvPr id="832" name="Google Shape;832;p114"/>
            <p:cNvPicPr preferRelativeResize="0"/>
            <p:nvPr/>
          </p:nvPicPr>
          <p:blipFill rotWithShape="1">
            <a:blip r:embed="rId8">
              <a:alphaModFix/>
            </a:blip>
            <a:srcRect b="0" l="0" r="79495" t="0"/>
            <a:stretch/>
          </p:blipFill>
          <p:spPr>
            <a:xfrm>
              <a:off x="6551950" y="2219075"/>
              <a:ext cx="577974" cy="523025"/>
            </a:xfrm>
            <a:prstGeom prst="rect">
              <a:avLst/>
            </a:prstGeom>
            <a:noFill/>
            <a:ln>
              <a:noFill/>
            </a:ln>
          </p:spPr>
        </p:pic>
        <p:pic>
          <p:nvPicPr>
            <p:cNvPr id="833" name="Google Shape;833;p114"/>
            <p:cNvPicPr preferRelativeResize="0"/>
            <p:nvPr/>
          </p:nvPicPr>
          <p:blipFill rotWithShape="1">
            <a:blip r:embed="rId8">
              <a:alphaModFix/>
            </a:blip>
            <a:srcRect b="0" l="0" r="79495" t="0"/>
            <a:stretch/>
          </p:blipFill>
          <p:spPr>
            <a:xfrm>
              <a:off x="6960500" y="2219075"/>
              <a:ext cx="577974" cy="523025"/>
            </a:xfrm>
            <a:prstGeom prst="rect">
              <a:avLst/>
            </a:prstGeom>
            <a:noFill/>
            <a:ln>
              <a:noFill/>
            </a:ln>
          </p:spPr>
        </p:pic>
        <p:pic>
          <p:nvPicPr>
            <p:cNvPr id="834" name="Google Shape;834;p114"/>
            <p:cNvPicPr preferRelativeResize="0"/>
            <p:nvPr/>
          </p:nvPicPr>
          <p:blipFill rotWithShape="1">
            <a:blip r:embed="rId8">
              <a:alphaModFix/>
            </a:blip>
            <a:srcRect b="0" l="0" r="79495" t="0"/>
            <a:stretch/>
          </p:blipFill>
          <p:spPr>
            <a:xfrm>
              <a:off x="7400625" y="2219075"/>
              <a:ext cx="577974" cy="523025"/>
            </a:xfrm>
            <a:prstGeom prst="rect">
              <a:avLst/>
            </a:prstGeom>
            <a:noFill/>
            <a:ln>
              <a:noFill/>
            </a:ln>
          </p:spPr>
        </p:pic>
        <p:pic>
          <p:nvPicPr>
            <p:cNvPr id="835" name="Google Shape;835;p114"/>
            <p:cNvPicPr preferRelativeResize="0"/>
            <p:nvPr/>
          </p:nvPicPr>
          <p:blipFill rotWithShape="1">
            <a:blip r:embed="rId8">
              <a:alphaModFix/>
            </a:blip>
            <a:srcRect b="0" l="0" r="79495" t="0"/>
            <a:stretch/>
          </p:blipFill>
          <p:spPr>
            <a:xfrm>
              <a:off x="7823475" y="2219075"/>
              <a:ext cx="577974" cy="523025"/>
            </a:xfrm>
            <a:prstGeom prst="rect">
              <a:avLst/>
            </a:prstGeom>
            <a:noFill/>
            <a:ln>
              <a:noFill/>
            </a:ln>
          </p:spPr>
        </p:pic>
        <p:pic>
          <p:nvPicPr>
            <p:cNvPr id="836" name="Google Shape;836;p114"/>
            <p:cNvPicPr preferRelativeResize="0"/>
            <p:nvPr/>
          </p:nvPicPr>
          <p:blipFill rotWithShape="1">
            <a:blip r:embed="rId8">
              <a:alphaModFix/>
            </a:blip>
            <a:srcRect b="0" l="0" r="79495" t="0"/>
            <a:stretch/>
          </p:blipFill>
          <p:spPr>
            <a:xfrm>
              <a:off x="8142475" y="2219075"/>
              <a:ext cx="577974" cy="523025"/>
            </a:xfrm>
            <a:prstGeom prst="rect">
              <a:avLst/>
            </a:prstGeom>
            <a:noFill/>
            <a:ln>
              <a:noFill/>
            </a:ln>
          </p:spPr>
        </p:pic>
        <p:sp>
          <p:nvSpPr>
            <p:cNvPr id="837" name="Google Shape;837;p114"/>
            <p:cNvSpPr txBox="1"/>
            <p:nvPr/>
          </p:nvSpPr>
          <p:spPr>
            <a:xfrm>
              <a:off x="6338250" y="2475725"/>
              <a:ext cx="2241000" cy="466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400">
                  <a:solidFill>
                    <a:srgbClr val="1C4587"/>
                  </a:solidFill>
                  <a:latin typeface="Cabin Condensed"/>
                  <a:ea typeface="Cabin Condensed"/>
                  <a:cs typeface="Cabin Condensed"/>
                  <a:sym typeface="Cabin Condensed"/>
                </a:rPr>
                <a:t>Humanizing</a:t>
              </a:r>
              <a:r>
                <a:rPr lang="en" sz="2200">
                  <a:solidFill>
                    <a:srgbClr val="1C4587"/>
                  </a:solidFill>
                  <a:latin typeface="Cabin Condensed"/>
                  <a:ea typeface="Cabin Condensed"/>
                  <a:cs typeface="Cabin Condensed"/>
                  <a:sym typeface="Cabin Condensed"/>
                </a:rPr>
                <a:t> </a:t>
              </a:r>
              <a:endParaRPr sz="2200">
                <a:solidFill>
                  <a:srgbClr val="1C4587"/>
                </a:solidFill>
                <a:latin typeface="Cabin Condensed"/>
                <a:ea typeface="Cabin Condensed"/>
                <a:cs typeface="Cabin Condensed"/>
                <a:sym typeface="Cabin Condensed"/>
              </a:endParaRPr>
            </a:p>
            <a:p>
              <a:pPr indent="0" lvl="0" marL="0" rtl="0" algn="ctr">
                <a:spcBef>
                  <a:spcPts val="0"/>
                </a:spcBef>
                <a:spcAft>
                  <a:spcPts val="0"/>
                </a:spcAft>
                <a:buNone/>
              </a:pPr>
              <a:r>
                <a:rPr lang="en" sz="2200">
                  <a:solidFill>
                    <a:srgbClr val="1C4587"/>
                  </a:solidFill>
                  <a:latin typeface="Cabin Condensed"/>
                  <a:ea typeface="Cabin Condensed"/>
                  <a:cs typeface="Cabin Condensed"/>
                  <a:sym typeface="Cabin Condensed"/>
                </a:rPr>
                <a:t>CHALLENGE</a:t>
              </a:r>
              <a:endParaRPr sz="2200">
                <a:solidFill>
                  <a:srgbClr val="1C4587"/>
                </a:solidFill>
                <a:latin typeface="Cabin Condensed"/>
                <a:ea typeface="Cabin Condensed"/>
                <a:cs typeface="Cabin Condensed"/>
                <a:sym typeface="Cabin Condensed"/>
              </a:endParaRPr>
            </a:p>
          </p:txBody>
        </p:sp>
      </p:gr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F3F3"/>
        </a:solidFill>
      </p:bgPr>
    </p:bg>
    <p:spTree>
      <p:nvGrpSpPr>
        <p:cNvPr id="841" name="Shape 841"/>
        <p:cNvGrpSpPr/>
        <p:nvPr/>
      </p:nvGrpSpPr>
      <p:grpSpPr>
        <a:xfrm>
          <a:off x="0" y="0"/>
          <a:ext cx="0" cy="0"/>
          <a:chOff x="0" y="0"/>
          <a:chExt cx="0" cy="0"/>
        </a:xfrm>
      </p:grpSpPr>
      <p:sp>
        <p:nvSpPr>
          <p:cNvPr id="842" name="Google Shape;842;p115"/>
          <p:cNvSpPr txBox="1"/>
          <p:nvPr>
            <p:ph type="ctrTitle"/>
          </p:nvPr>
        </p:nvSpPr>
        <p:spPr>
          <a:xfrm>
            <a:off x="311700" y="454125"/>
            <a:ext cx="8520600" cy="393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3700">
                <a:latin typeface="Anton"/>
                <a:ea typeface="Anton"/>
                <a:cs typeface="Anton"/>
                <a:sym typeface="Anton"/>
              </a:rPr>
              <a:t>References &amp; Resources</a:t>
            </a:r>
            <a:endParaRPr sz="3700">
              <a:latin typeface="Anton"/>
              <a:ea typeface="Anton"/>
              <a:cs typeface="Anton"/>
              <a:sym typeface="Anton"/>
            </a:endParaRPr>
          </a:p>
        </p:txBody>
      </p:sp>
      <p:sp>
        <p:nvSpPr>
          <p:cNvPr id="843" name="Google Shape;843;p115"/>
          <p:cNvSpPr txBox="1"/>
          <p:nvPr/>
        </p:nvSpPr>
        <p:spPr>
          <a:xfrm>
            <a:off x="15000" y="3079425"/>
            <a:ext cx="9056400" cy="537900"/>
          </a:xfrm>
          <a:prstGeom prst="rect">
            <a:avLst/>
          </a:prstGeom>
          <a:noFill/>
          <a:ln>
            <a:noFill/>
          </a:ln>
        </p:spPr>
        <p:txBody>
          <a:bodyPr anchorCtr="0" anchor="t" bIns="91425" lIns="91425" spcFirstLastPara="1" rIns="91425" wrap="square" tIns="91425">
            <a:noAutofit/>
          </a:bodyPr>
          <a:lstStyle/>
          <a:p>
            <a:pPr indent="0" lvl="0" marL="457200" rtl="0" algn="l">
              <a:lnSpc>
                <a:spcPct val="100000"/>
              </a:lnSpc>
              <a:spcBef>
                <a:spcPts val="0"/>
              </a:spcBef>
              <a:spcAft>
                <a:spcPts val="0"/>
              </a:spcAft>
              <a:buNone/>
            </a:pPr>
            <a:r>
              <a:t/>
            </a:r>
            <a:endParaRPr sz="1100">
              <a:solidFill>
                <a:schemeClr val="dk1"/>
              </a:solidFill>
            </a:endParaRPr>
          </a:p>
          <a:p>
            <a:pPr indent="0" lvl="0" marL="0" rtl="0" algn="l">
              <a:lnSpc>
                <a:spcPct val="100000"/>
              </a:lnSpc>
              <a:spcBef>
                <a:spcPts val="0"/>
              </a:spcBef>
              <a:spcAft>
                <a:spcPts val="0"/>
              </a:spcAft>
              <a:buNone/>
            </a:pPr>
            <a:r>
              <a:t/>
            </a:r>
            <a:endParaRPr sz="1100">
              <a:solidFill>
                <a:schemeClr val="dk1"/>
              </a:solidFill>
            </a:endParaRPr>
          </a:p>
        </p:txBody>
      </p:sp>
      <p:sp>
        <p:nvSpPr>
          <p:cNvPr id="844" name="Google Shape;844;p115"/>
          <p:cNvSpPr txBox="1"/>
          <p:nvPr/>
        </p:nvSpPr>
        <p:spPr>
          <a:xfrm>
            <a:off x="70650" y="900525"/>
            <a:ext cx="8945100" cy="4164900"/>
          </a:xfrm>
          <a:prstGeom prst="rect">
            <a:avLst/>
          </a:prstGeom>
          <a:noFill/>
          <a:ln cap="flat" cmpd="sng" w="9525">
            <a:solidFill>
              <a:srgbClr val="F3F3F3"/>
            </a:solidFill>
            <a:prstDash val="solid"/>
            <a:round/>
            <a:headEnd len="sm" w="sm" type="none"/>
            <a:tailEnd len="sm" w="sm" type="none"/>
          </a:ln>
        </p:spPr>
        <p:txBody>
          <a:bodyPr anchorCtr="0" anchor="t" bIns="91425" lIns="91425" spcFirstLastPara="1" rIns="91425" wrap="square" tIns="91425">
            <a:noAutofit/>
          </a:bodyPr>
          <a:lstStyle/>
          <a:p>
            <a:pPr indent="-298450" lvl="0" marL="457200" rtl="0" algn="l">
              <a:lnSpc>
                <a:spcPct val="115000"/>
              </a:lnSpc>
              <a:spcBef>
                <a:spcPts val="0"/>
              </a:spcBef>
              <a:spcAft>
                <a:spcPts val="0"/>
              </a:spcAft>
              <a:buSzPts val="1100"/>
              <a:buChar char="●"/>
            </a:pPr>
            <a:r>
              <a:rPr lang="en" sz="1100"/>
              <a:t>Estrada, M., Burnett, M., Campbell, A. G., Campbell, P. B., Denetclaw, W. F., Gutiérrez, C. G., ... Zavala, M. (2016). Improving underrepresented minority student persistence in STEM. </a:t>
            </a:r>
            <a:r>
              <a:rPr i="1" lang="en" sz="1100"/>
              <a:t>CBE Life Sciences Education</a:t>
            </a:r>
            <a:r>
              <a:rPr lang="en" sz="1100"/>
              <a:t>, 15 (3).</a:t>
            </a:r>
            <a:endParaRPr sz="1100"/>
          </a:p>
          <a:p>
            <a:pPr indent="-298450" lvl="0" marL="457200" rtl="0" algn="l">
              <a:lnSpc>
                <a:spcPct val="115000"/>
              </a:lnSpc>
              <a:spcBef>
                <a:spcPts val="700"/>
              </a:spcBef>
              <a:spcAft>
                <a:spcPts val="0"/>
              </a:spcAft>
              <a:buSzPts val="1100"/>
              <a:buChar char="●"/>
            </a:pPr>
            <a:r>
              <a:rPr lang="en" sz="1100"/>
              <a:t>Estrada, M., Eroy-Reveles, A., &amp; Matsui, J. (2018). The Influence of Affirming Kindness and Community on Broadening Participation in STEM Career Pathways. </a:t>
            </a:r>
            <a:r>
              <a:rPr i="1" lang="en" sz="1100"/>
              <a:t>Social issues and policy review</a:t>
            </a:r>
            <a:r>
              <a:rPr lang="en" sz="1100"/>
              <a:t>, </a:t>
            </a:r>
            <a:r>
              <a:rPr i="1" lang="en" sz="1100"/>
              <a:t>12</a:t>
            </a:r>
            <a:r>
              <a:rPr lang="en" sz="1100"/>
              <a:t>(1), 258–297. </a:t>
            </a:r>
            <a:r>
              <a:rPr lang="en" sz="1100" u="sng">
                <a:hlinkClick r:id="rId3"/>
              </a:rPr>
              <a:t>doi:10.1111/sipr.12046</a:t>
            </a:r>
            <a:endParaRPr sz="1100"/>
          </a:p>
          <a:p>
            <a:pPr indent="-298450" lvl="0" marL="457200" rtl="0" algn="l">
              <a:lnSpc>
                <a:spcPct val="115000"/>
              </a:lnSpc>
              <a:spcBef>
                <a:spcPts val="700"/>
              </a:spcBef>
              <a:spcAft>
                <a:spcPts val="0"/>
              </a:spcAft>
              <a:buSzPts val="1100"/>
              <a:buChar char="●"/>
            </a:pPr>
            <a:r>
              <a:rPr lang="en" sz="1100"/>
              <a:t>Jaggars, S. S., &amp; Xu, D. (2014). Performance gaps between online and face-to-face courses: Differences across types of students and academic subject areas. Journal of Higher Education, 85(5), 633-659.</a:t>
            </a:r>
            <a:endParaRPr sz="700"/>
          </a:p>
          <a:p>
            <a:pPr indent="-298450" lvl="0" marL="457200" rtl="0" algn="l">
              <a:lnSpc>
                <a:spcPct val="115000"/>
              </a:lnSpc>
              <a:spcBef>
                <a:spcPts val="700"/>
              </a:spcBef>
              <a:spcAft>
                <a:spcPts val="0"/>
              </a:spcAft>
              <a:buSzPts val="1100"/>
              <a:buFont typeface="Lato"/>
              <a:buChar char="●"/>
            </a:pPr>
            <a:r>
              <a:rPr lang="en" sz="1100"/>
              <a:t>Jaggars, S. S. &amp; Xu, D. (2016). How do online course design features influence student performance? </a:t>
            </a:r>
            <a:r>
              <a:rPr i="1" lang="en" sz="1100"/>
              <a:t>Computers &amp; Education</a:t>
            </a:r>
            <a:r>
              <a:rPr lang="en" sz="1100"/>
              <a:t>, 95, April 2016, 270-284.</a:t>
            </a:r>
            <a:endParaRPr sz="1100"/>
          </a:p>
          <a:p>
            <a:pPr indent="-298450" lvl="0" marL="457200" rtl="0" algn="l">
              <a:lnSpc>
                <a:spcPct val="115000"/>
              </a:lnSpc>
              <a:spcBef>
                <a:spcPts val="700"/>
              </a:spcBef>
              <a:spcAft>
                <a:spcPts val="0"/>
              </a:spcAft>
              <a:buSzPts val="1100"/>
              <a:buFont typeface="Lato"/>
              <a:buChar char="●"/>
            </a:pPr>
            <a:r>
              <a:rPr lang="en" sz="1100">
                <a:latin typeface="Lato"/>
                <a:ea typeface="Lato"/>
                <a:cs typeface="Lato"/>
                <a:sym typeface="Lato"/>
              </a:rPr>
              <a:t>Hammond, Z. L. (2014). </a:t>
            </a:r>
            <a:r>
              <a:rPr lang="en" sz="1100" u="sng">
                <a:latin typeface="Lato"/>
                <a:ea typeface="Lato"/>
                <a:cs typeface="Lato"/>
                <a:sym typeface="Lato"/>
                <a:hlinkClick r:id="rId4"/>
              </a:rPr>
              <a:t>Culturally Responsive Teaching and the Brain: Promoting Authentic  Engagement and Rigor Among Culturally and Linguistically Diverse Students</a:t>
            </a:r>
            <a:r>
              <a:rPr lang="en" sz="1100">
                <a:latin typeface="Lato"/>
                <a:ea typeface="Lato"/>
                <a:cs typeface="Lato"/>
                <a:sym typeface="Lato"/>
              </a:rPr>
              <a:t>. Corwin Publishers.</a:t>
            </a:r>
            <a:endParaRPr sz="1100">
              <a:latin typeface="Lato"/>
              <a:ea typeface="Lato"/>
              <a:cs typeface="Lato"/>
              <a:sym typeface="Lato"/>
            </a:endParaRPr>
          </a:p>
          <a:p>
            <a:pPr indent="-298450" lvl="0" marL="457200" rtl="0" algn="l">
              <a:lnSpc>
                <a:spcPct val="115000"/>
              </a:lnSpc>
              <a:spcBef>
                <a:spcPts val="700"/>
              </a:spcBef>
              <a:spcAft>
                <a:spcPts val="0"/>
              </a:spcAft>
              <a:buSzPts val="1100"/>
              <a:buChar char="●"/>
            </a:pPr>
            <a:r>
              <a:rPr lang="en" sz="1100"/>
              <a:t>Hart, C. M. D., Friedmann, E., &amp; Hill, M. (2018). Online course-taking and student outcomes in California community colleges,Education Finance and Policy, 13(1), 42-71.</a:t>
            </a:r>
            <a:r>
              <a:rPr lang="en" sz="1100" u="sng">
                <a:hlinkClick r:id="rId5"/>
              </a:rPr>
              <a:t>https://doi.org/10.1162/edfp_a_00218</a:t>
            </a:r>
            <a:endParaRPr sz="1100"/>
          </a:p>
          <a:p>
            <a:pPr indent="-298450" lvl="0" marL="457200" rtl="0" algn="l">
              <a:lnSpc>
                <a:spcPct val="115000"/>
              </a:lnSpc>
              <a:spcBef>
                <a:spcPts val="700"/>
              </a:spcBef>
              <a:spcAft>
                <a:spcPts val="0"/>
              </a:spcAft>
              <a:buSzPts val="1100"/>
              <a:buFont typeface="Lato"/>
              <a:buChar char="●"/>
            </a:pPr>
            <a:r>
              <a:rPr lang="en" sz="1100">
                <a:latin typeface="Lato"/>
                <a:ea typeface="Lato"/>
                <a:cs typeface="Lato"/>
                <a:sym typeface="Lato"/>
              </a:rPr>
              <a:t>Immordino-Yang, M. H. &amp; Damasio, A. (2007). </a:t>
            </a:r>
            <a:r>
              <a:rPr i="1" lang="en" sz="1100">
                <a:latin typeface="Lato"/>
                <a:ea typeface="Lato"/>
                <a:cs typeface="Lato"/>
                <a:sym typeface="Lato"/>
              </a:rPr>
              <a:t>We feel, therefore we learn: The relevance of affective and social neuroscience to education, Mind Brain and Education, 1(</a:t>
            </a:r>
            <a:r>
              <a:rPr lang="en" sz="1100">
                <a:latin typeface="Lato"/>
                <a:ea typeface="Lato"/>
                <a:cs typeface="Lato"/>
                <a:sym typeface="Lato"/>
              </a:rPr>
              <a:t>1), 3-10.</a:t>
            </a:r>
            <a:endParaRPr sz="1100">
              <a:latin typeface="Lato"/>
              <a:ea typeface="Lato"/>
              <a:cs typeface="Lato"/>
              <a:sym typeface="Lato"/>
            </a:endParaRPr>
          </a:p>
          <a:p>
            <a:pPr indent="0" lvl="0" marL="0" rtl="0" algn="l">
              <a:lnSpc>
                <a:spcPct val="115000"/>
              </a:lnSpc>
              <a:spcBef>
                <a:spcPts val="0"/>
              </a:spcBef>
              <a:spcAft>
                <a:spcPts val="0"/>
              </a:spcAft>
              <a:buNone/>
            </a:pPr>
            <a:r>
              <a:t/>
            </a:r>
            <a:endParaRPr sz="1100">
              <a:latin typeface="Lato"/>
              <a:ea typeface="Lato"/>
              <a:cs typeface="Lato"/>
              <a:sym typeface="Lato"/>
            </a:endParaRPr>
          </a:p>
          <a:p>
            <a:pPr indent="-298450" lvl="0" marL="457200" rtl="0" algn="l">
              <a:lnSpc>
                <a:spcPct val="115000"/>
              </a:lnSpc>
              <a:spcBef>
                <a:spcPts val="0"/>
              </a:spcBef>
              <a:spcAft>
                <a:spcPts val="700"/>
              </a:spcAft>
              <a:buSzPts val="1100"/>
              <a:buChar char="●"/>
            </a:pPr>
            <a:r>
              <a:rPr lang="en" sz="1100">
                <a:latin typeface="Lato"/>
                <a:ea typeface="Lato"/>
                <a:cs typeface="Lato"/>
                <a:sym typeface="Lato"/>
              </a:rPr>
              <a:t>Kleinfeld, J. (1972). </a:t>
            </a:r>
            <a:r>
              <a:rPr lang="en" sz="1100" u="sng">
                <a:latin typeface="Lato"/>
                <a:ea typeface="Lato"/>
                <a:cs typeface="Lato"/>
                <a:sym typeface="Lato"/>
                <a:hlinkClick r:id="rId6"/>
              </a:rPr>
              <a:t>Effective Teachers of Indian and Eskimo High School Students</a:t>
            </a:r>
            <a:r>
              <a:rPr lang="en" sz="1100">
                <a:latin typeface="Lato"/>
                <a:ea typeface="Lato"/>
                <a:cs typeface="Lato"/>
                <a:sym typeface="Lato"/>
              </a:rPr>
              <a:t>. Institute of Social, Economic and Government Research, University of Alaska</a:t>
            </a:r>
            <a:endParaRPr sz="1100">
              <a:latin typeface="Lato"/>
              <a:ea typeface="Lato"/>
              <a:cs typeface="Lato"/>
              <a:sym typeface="Lato"/>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F3F3"/>
        </a:solidFill>
      </p:bgPr>
    </p:bg>
    <p:spTree>
      <p:nvGrpSpPr>
        <p:cNvPr id="848" name="Shape 848"/>
        <p:cNvGrpSpPr/>
        <p:nvPr/>
      </p:nvGrpSpPr>
      <p:grpSpPr>
        <a:xfrm>
          <a:off x="0" y="0"/>
          <a:ext cx="0" cy="0"/>
          <a:chOff x="0" y="0"/>
          <a:chExt cx="0" cy="0"/>
        </a:xfrm>
      </p:grpSpPr>
      <p:sp>
        <p:nvSpPr>
          <p:cNvPr id="849" name="Google Shape;849;p116"/>
          <p:cNvSpPr txBox="1"/>
          <p:nvPr>
            <p:ph type="ctrTitle"/>
          </p:nvPr>
        </p:nvSpPr>
        <p:spPr>
          <a:xfrm>
            <a:off x="311700" y="454125"/>
            <a:ext cx="8520600" cy="393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3700">
                <a:latin typeface="Anton"/>
                <a:ea typeface="Anton"/>
                <a:cs typeface="Anton"/>
                <a:sym typeface="Anton"/>
              </a:rPr>
              <a:t>References &amp; Resources</a:t>
            </a:r>
            <a:endParaRPr sz="3700">
              <a:latin typeface="Anton"/>
              <a:ea typeface="Anton"/>
              <a:cs typeface="Anton"/>
              <a:sym typeface="Anton"/>
            </a:endParaRPr>
          </a:p>
        </p:txBody>
      </p:sp>
      <p:sp>
        <p:nvSpPr>
          <p:cNvPr id="850" name="Google Shape;850;p116"/>
          <p:cNvSpPr txBox="1"/>
          <p:nvPr/>
        </p:nvSpPr>
        <p:spPr>
          <a:xfrm>
            <a:off x="43800" y="848025"/>
            <a:ext cx="9056400" cy="3486600"/>
          </a:xfrm>
          <a:prstGeom prst="rect">
            <a:avLst/>
          </a:prstGeom>
          <a:noFill/>
          <a:ln>
            <a:noFill/>
          </a:ln>
        </p:spPr>
        <p:txBody>
          <a:bodyPr anchorCtr="0" anchor="t" bIns="91425" lIns="91425" spcFirstLastPara="1" rIns="91425" wrap="square" tIns="91425">
            <a:noAutofit/>
          </a:bodyPr>
          <a:lstStyle/>
          <a:p>
            <a:pPr indent="-298450" lvl="0" marL="457200" rtl="0" algn="l">
              <a:lnSpc>
                <a:spcPct val="115000"/>
              </a:lnSpc>
              <a:spcBef>
                <a:spcPts val="0"/>
              </a:spcBef>
              <a:spcAft>
                <a:spcPts val="0"/>
              </a:spcAft>
              <a:buClr>
                <a:srgbClr val="000000"/>
              </a:buClr>
              <a:buSzPts val="1100"/>
              <a:buFont typeface="Lato"/>
              <a:buChar char="●"/>
            </a:pPr>
            <a:r>
              <a:rPr lang="en" sz="1100">
                <a:latin typeface="Lato"/>
                <a:ea typeface="Lato"/>
                <a:cs typeface="Lato"/>
                <a:sym typeface="Lato"/>
              </a:rPr>
              <a:t>Kleinfeld, J. (1975). Effective teachers of Eskimo and Indian students. </a:t>
            </a:r>
            <a:r>
              <a:rPr i="1" lang="en" sz="1100">
                <a:latin typeface="Lato"/>
                <a:ea typeface="Lato"/>
                <a:cs typeface="Lato"/>
                <a:sym typeface="Lato"/>
              </a:rPr>
              <a:t>School Review</a:t>
            </a:r>
            <a:r>
              <a:rPr lang="en" sz="1100">
                <a:latin typeface="Lato"/>
                <a:ea typeface="Lato"/>
                <a:cs typeface="Lato"/>
                <a:sym typeface="Lato"/>
              </a:rPr>
              <a:t>, 83, 301–344.  </a:t>
            </a:r>
            <a:endParaRPr sz="1100">
              <a:latin typeface="Lato"/>
              <a:ea typeface="Lato"/>
              <a:cs typeface="Lato"/>
              <a:sym typeface="Lato"/>
            </a:endParaRPr>
          </a:p>
          <a:p>
            <a:pPr indent="-298450" lvl="0" marL="457200" rtl="0" algn="l">
              <a:lnSpc>
                <a:spcPct val="115000"/>
              </a:lnSpc>
              <a:spcBef>
                <a:spcPts val="700"/>
              </a:spcBef>
              <a:spcAft>
                <a:spcPts val="0"/>
              </a:spcAft>
              <a:buClr>
                <a:srgbClr val="000000"/>
              </a:buClr>
              <a:buSzPts val="1100"/>
              <a:buFont typeface="Lato"/>
              <a:buChar char="●"/>
            </a:pPr>
            <a:r>
              <a:rPr lang="en" sz="1100"/>
              <a:t>Munoz, S. &amp; Rendón, L. (2011).</a:t>
            </a:r>
            <a:r>
              <a:rPr lang="en" sz="1100">
                <a:uFill>
                  <a:noFill/>
                </a:uFill>
                <a:hlinkClick r:id="rId3"/>
              </a:rPr>
              <a:t> </a:t>
            </a:r>
            <a:r>
              <a:rPr lang="en" sz="1100" u="sng">
                <a:hlinkClick r:id="rId4"/>
              </a:rPr>
              <a:t>Revisiting validation theory: Theoretical foundations, applications, and extensions</a:t>
            </a:r>
            <a:r>
              <a:rPr lang="en" sz="1100"/>
              <a:t>. </a:t>
            </a:r>
            <a:r>
              <a:rPr i="1" lang="en" sz="1100"/>
              <a:t>Enrollment Management Journal.</a:t>
            </a:r>
            <a:r>
              <a:rPr lang="en" sz="1100"/>
              <a:t> 5. 12-33. </a:t>
            </a:r>
            <a:endParaRPr sz="1100">
              <a:latin typeface="Lato"/>
              <a:ea typeface="Lato"/>
              <a:cs typeface="Lato"/>
              <a:sym typeface="Lato"/>
            </a:endParaRPr>
          </a:p>
          <a:p>
            <a:pPr indent="-298450" lvl="0" marL="457200" rtl="0" algn="l">
              <a:lnSpc>
                <a:spcPct val="115000"/>
              </a:lnSpc>
              <a:spcBef>
                <a:spcPts val="1000"/>
              </a:spcBef>
              <a:spcAft>
                <a:spcPts val="0"/>
              </a:spcAft>
              <a:buClr>
                <a:srgbClr val="000000"/>
              </a:buClr>
              <a:buSzPts val="1100"/>
              <a:buChar char="●"/>
            </a:pPr>
            <a:r>
              <a:rPr lang="en" sz="1100"/>
              <a:t>Pacans</a:t>
            </a:r>
            <a:r>
              <a:rPr lang="en" sz="1100"/>
              <a:t>ky-Brock, M. (2017). Best practices for teaching with emerging technologies (2nd ed.). New York, NY: Routledge.</a:t>
            </a:r>
            <a:endParaRPr sz="1100"/>
          </a:p>
          <a:p>
            <a:pPr indent="-298450" lvl="0" marL="457200" rtl="0" algn="l">
              <a:lnSpc>
                <a:spcPct val="115000"/>
              </a:lnSpc>
              <a:spcBef>
                <a:spcPts val="1000"/>
              </a:spcBef>
              <a:spcAft>
                <a:spcPts val="0"/>
              </a:spcAft>
              <a:buClr>
                <a:srgbClr val="000000"/>
              </a:buClr>
              <a:buSzPts val="1100"/>
              <a:buChar char="●"/>
            </a:pPr>
            <a:r>
              <a:rPr lang="en" sz="1100"/>
              <a:t>Pacansky-Brock, M. (2014, August 13). </a:t>
            </a:r>
            <a:r>
              <a:rPr lang="en" sz="1100" u="sng">
                <a:hlinkClick r:id="rId5"/>
              </a:rPr>
              <a:t>The Liquid Syllabus: Are you ready?</a:t>
            </a:r>
            <a:r>
              <a:rPr lang="en" sz="1100"/>
              <a:t>, [blog post].  </a:t>
            </a:r>
            <a:endParaRPr sz="1100"/>
          </a:p>
          <a:p>
            <a:pPr indent="-298450" lvl="0" marL="457200" rtl="0" algn="l">
              <a:lnSpc>
                <a:spcPct val="115000"/>
              </a:lnSpc>
              <a:spcBef>
                <a:spcPts val="1000"/>
              </a:spcBef>
              <a:spcAft>
                <a:spcPts val="0"/>
              </a:spcAft>
              <a:buClr>
                <a:srgbClr val="000000"/>
              </a:buClr>
              <a:buSzPts val="1100"/>
              <a:buChar char="●"/>
            </a:pPr>
            <a:r>
              <a:rPr lang="en" sz="1100"/>
              <a:t>Pacansky-Brock, M., Smedshammer, M., &amp; Vincent-Layton, K. (2020). </a:t>
            </a:r>
            <a:r>
              <a:rPr lang="en" sz="1100">
                <a:uFill>
                  <a:noFill/>
                </a:uFill>
                <a:hlinkClick r:id="rId6"/>
              </a:rPr>
              <a:t>Humanizing Online Teaching to Equitize Higher Education</a:t>
            </a:r>
            <a:r>
              <a:rPr lang="en" sz="1100"/>
              <a:t>. </a:t>
            </a:r>
            <a:r>
              <a:rPr i="1" lang="en" sz="1100"/>
              <a:t>Current Issues in Education</a:t>
            </a:r>
            <a:r>
              <a:rPr lang="en" sz="1100"/>
              <a:t>, </a:t>
            </a:r>
            <a:r>
              <a:rPr i="1" lang="en" sz="1100"/>
              <a:t>21</a:t>
            </a:r>
            <a:r>
              <a:rPr lang="en" sz="1100"/>
              <a:t>(2).</a:t>
            </a:r>
            <a:endParaRPr sz="1100"/>
          </a:p>
          <a:p>
            <a:pPr indent="-298450" lvl="0" marL="457200" rtl="0" algn="l">
              <a:spcBef>
                <a:spcPts val="700"/>
              </a:spcBef>
              <a:spcAft>
                <a:spcPts val="0"/>
              </a:spcAft>
              <a:buClr>
                <a:srgbClr val="000000"/>
              </a:buClr>
              <a:buSzPts val="1100"/>
              <a:buFont typeface="Lato"/>
              <a:buChar char="●"/>
            </a:pPr>
            <a:r>
              <a:rPr lang="en" sz="1100">
                <a:latin typeface="Lato"/>
                <a:ea typeface="Lato"/>
                <a:cs typeface="Lato"/>
                <a:sym typeface="Lato"/>
              </a:rPr>
              <a:t>Rendón, L. I. (1994). Validating culturally diverse students: Toward a new model of learning and student development, </a:t>
            </a:r>
            <a:r>
              <a:rPr i="1" lang="en" sz="1100">
                <a:latin typeface="Lato"/>
                <a:ea typeface="Lato"/>
                <a:cs typeface="Lato"/>
                <a:sym typeface="Lato"/>
              </a:rPr>
              <a:t>Innovative Higher Education, 19 </a:t>
            </a:r>
            <a:r>
              <a:rPr lang="en" sz="1100">
                <a:latin typeface="Lato"/>
                <a:ea typeface="Lato"/>
                <a:cs typeface="Lato"/>
                <a:sym typeface="Lato"/>
              </a:rPr>
              <a:t>(1), 33-51.</a:t>
            </a:r>
            <a:endParaRPr sz="1100">
              <a:latin typeface="Lato"/>
              <a:ea typeface="Lato"/>
              <a:cs typeface="Lato"/>
              <a:sym typeface="Lato"/>
            </a:endParaRPr>
          </a:p>
          <a:p>
            <a:pPr indent="-298450" lvl="0" marL="457200" rtl="0" algn="l">
              <a:lnSpc>
                <a:spcPct val="115000"/>
              </a:lnSpc>
              <a:spcBef>
                <a:spcPts val="1000"/>
              </a:spcBef>
              <a:spcAft>
                <a:spcPts val="0"/>
              </a:spcAft>
              <a:buClr>
                <a:srgbClr val="000000"/>
              </a:buClr>
              <a:buSzPts val="1100"/>
              <a:buFont typeface="Lato"/>
              <a:buChar char="●"/>
            </a:pPr>
            <a:r>
              <a:rPr lang="en" sz="1100">
                <a:latin typeface="Lato"/>
                <a:ea typeface="Lato"/>
                <a:cs typeface="Lato"/>
                <a:sym typeface="Lato"/>
              </a:rPr>
              <a:t>Rendón, L. (2009) </a:t>
            </a:r>
            <a:r>
              <a:rPr i="1" lang="en" sz="1100">
                <a:latin typeface="Lato"/>
                <a:ea typeface="Lato"/>
                <a:cs typeface="Lato"/>
                <a:sym typeface="Lato"/>
              </a:rPr>
              <a:t>Sentipensante (Sensing/Thinking) Pedagogy</a:t>
            </a:r>
            <a:r>
              <a:rPr lang="en" sz="1100">
                <a:latin typeface="Lato"/>
                <a:ea typeface="Lato"/>
                <a:cs typeface="Lato"/>
                <a:sym typeface="Lato"/>
              </a:rPr>
              <a:t>, Stylus Publishing. </a:t>
            </a:r>
            <a:endParaRPr sz="1100">
              <a:latin typeface="Lato"/>
              <a:ea typeface="Lato"/>
              <a:cs typeface="Lato"/>
              <a:sym typeface="Lato"/>
            </a:endParaRPr>
          </a:p>
          <a:p>
            <a:pPr indent="-298450" lvl="0" marL="457200" rtl="0" algn="l">
              <a:lnSpc>
                <a:spcPct val="115000"/>
              </a:lnSpc>
              <a:spcBef>
                <a:spcPts val="1000"/>
              </a:spcBef>
              <a:spcAft>
                <a:spcPts val="0"/>
              </a:spcAft>
              <a:buClr>
                <a:srgbClr val="000000"/>
              </a:buClr>
              <a:buSzPts val="1100"/>
              <a:buFont typeface="Lato"/>
              <a:buChar char="●"/>
            </a:pPr>
            <a:r>
              <a:rPr lang="en" sz="1100">
                <a:latin typeface="Lato"/>
                <a:ea typeface="Lato"/>
                <a:cs typeface="Lato"/>
                <a:sym typeface="Lato"/>
              </a:rPr>
              <a:t>Riegle-Crumb, C., King, B., &amp; Irizarry, Y. (2019). Does STEM Stand Out? Examining Racial/Ethnic Gaps in Persistence Across Postsecondary Fields. </a:t>
            </a:r>
            <a:r>
              <a:rPr i="1" lang="en" sz="1100">
                <a:latin typeface="Lato"/>
                <a:ea typeface="Lato"/>
                <a:cs typeface="Lato"/>
                <a:sym typeface="Lato"/>
              </a:rPr>
              <a:t>Educational Researcher</a:t>
            </a:r>
            <a:r>
              <a:rPr lang="en" sz="1100">
                <a:latin typeface="Lato"/>
                <a:ea typeface="Lato"/>
                <a:cs typeface="Lato"/>
                <a:sym typeface="Lato"/>
              </a:rPr>
              <a:t>, </a:t>
            </a:r>
            <a:r>
              <a:rPr i="1" lang="en" sz="1100">
                <a:latin typeface="Lato"/>
                <a:ea typeface="Lato"/>
                <a:cs typeface="Lato"/>
                <a:sym typeface="Lato"/>
              </a:rPr>
              <a:t>48</a:t>
            </a:r>
            <a:r>
              <a:rPr lang="en" sz="1100">
                <a:latin typeface="Lato"/>
                <a:ea typeface="Lato"/>
                <a:cs typeface="Lato"/>
                <a:sym typeface="Lato"/>
              </a:rPr>
              <a:t>(3), 133–144. </a:t>
            </a:r>
            <a:r>
              <a:rPr lang="en" sz="1100" u="sng">
                <a:latin typeface="Lato"/>
                <a:ea typeface="Lato"/>
                <a:cs typeface="Lato"/>
                <a:sym typeface="Lato"/>
                <a:hlinkClick r:id="rId7"/>
              </a:rPr>
              <a:t>https://doi.org/10.3102/0013189X19831006</a:t>
            </a:r>
            <a:endParaRPr sz="1100">
              <a:latin typeface="Lato"/>
              <a:ea typeface="Lato"/>
              <a:cs typeface="Lato"/>
              <a:sym typeface="Lato"/>
            </a:endParaRPr>
          </a:p>
          <a:p>
            <a:pPr indent="-298450" lvl="0" marL="457200" rtl="0" algn="l">
              <a:lnSpc>
                <a:spcPct val="115000"/>
              </a:lnSpc>
              <a:spcBef>
                <a:spcPts val="1000"/>
              </a:spcBef>
              <a:spcAft>
                <a:spcPts val="0"/>
              </a:spcAft>
              <a:buClr>
                <a:srgbClr val="000000"/>
              </a:buClr>
              <a:buSzPts val="1100"/>
              <a:buFont typeface="Lato"/>
              <a:buChar char="●"/>
            </a:pPr>
            <a:r>
              <a:rPr lang="en" sz="1100">
                <a:latin typeface="Lato"/>
                <a:ea typeface="Lato"/>
                <a:cs typeface="Lato"/>
                <a:sym typeface="Lato"/>
              </a:rPr>
              <a:t>Spitzer, B. and Aronson, J. (2015).</a:t>
            </a:r>
            <a:r>
              <a:rPr lang="en" sz="1100">
                <a:uFill>
                  <a:noFill/>
                </a:uFill>
                <a:latin typeface="Lato"/>
                <a:ea typeface="Lato"/>
                <a:cs typeface="Lato"/>
                <a:sym typeface="Lato"/>
                <a:hlinkClick r:id="rId8"/>
              </a:rPr>
              <a:t> </a:t>
            </a:r>
            <a:r>
              <a:rPr lang="en" sz="1100" u="sng">
                <a:latin typeface="Lato"/>
                <a:ea typeface="Lato"/>
                <a:cs typeface="Lato"/>
                <a:sym typeface="Lato"/>
                <a:hlinkClick r:id="rId9"/>
              </a:rPr>
              <a:t>Minding and mending the gap: Social psychological interventions to reduce educational disparities</a:t>
            </a:r>
            <a:r>
              <a:rPr lang="en" sz="1100">
                <a:latin typeface="Lato"/>
                <a:ea typeface="Lato"/>
                <a:cs typeface="Lato"/>
                <a:sym typeface="Lato"/>
              </a:rPr>
              <a:t>. </a:t>
            </a:r>
            <a:r>
              <a:rPr i="1" lang="en" sz="1100">
                <a:latin typeface="Lato"/>
                <a:ea typeface="Lato"/>
                <a:cs typeface="Lato"/>
                <a:sym typeface="Lato"/>
              </a:rPr>
              <a:t>The British Psychological Society, 85</a:t>
            </a:r>
            <a:r>
              <a:rPr lang="en" sz="1100">
                <a:latin typeface="Lato"/>
                <a:ea typeface="Lato"/>
                <a:cs typeface="Lato"/>
                <a:sym typeface="Lato"/>
              </a:rPr>
              <a:t>, 1-18.</a:t>
            </a:r>
            <a:endParaRPr sz="1100">
              <a:latin typeface="Lato"/>
              <a:ea typeface="Lato"/>
              <a:cs typeface="Lato"/>
              <a:sym typeface="Lato"/>
            </a:endParaRPr>
          </a:p>
          <a:p>
            <a:pPr indent="-298450" lvl="0" marL="457200" rtl="0" algn="l">
              <a:lnSpc>
                <a:spcPct val="115000"/>
              </a:lnSpc>
              <a:spcBef>
                <a:spcPts val="1000"/>
              </a:spcBef>
              <a:spcAft>
                <a:spcPts val="0"/>
              </a:spcAft>
              <a:buClr>
                <a:srgbClr val="000000"/>
              </a:buClr>
              <a:buSzPts val="1100"/>
              <a:buFont typeface="Lato"/>
              <a:buChar char="●"/>
            </a:pPr>
            <a:r>
              <a:rPr lang="en" sz="1100">
                <a:latin typeface="Lato"/>
                <a:ea typeface="Lato"/>
                <a:cs typeface="Lato"/>
                <a:sym typeface="Lato"/>
              </a:rPr>
              <a:t>Walton, G. M., &amp; Cohen, G. L. (2007). A question of belonging: Race, social fit, and achievement. </a:t>
            </a:r>
            <a:r>
              <a:rPr i="1" lang="en" sz="1100">
                <a:latin typeface="Lato"/>
                <a:ea typeface="Lato"/>
                <a:cs typeface="Lato"/>
                <a:sym typeface="Lato"/>
              </a:rPr>
              <a:t>Journal of Personality and Social Psychology, 92</a:t>
            </a:r>
            <a:r>
              <a:rPr lang="en" sz="1100">
                <a:latin typeface="Lato"/>
                <a:ea typeface="Lato"/>
                <a:cs typeface="Lato"/>
                <a:sym typeface="Lato"/>
              </a:rPr>
              <a:t>(1), 82.</a:t>
            </a:r>
            <a:endParaRPr sz="1100">
              <a:latin typeface="Lato"/>
              <a:ea typeface="Lato"/>
              <a:cs typeface="Lato"/>
              <a:sym typeface="Lato"/>
            </a:endParaRPr>
          </a:p>
          <a:p>
            <a:pPr indent="0" lvl="0" marL="457200" rtl="0" algn="l">
              <a:spcBef>
                <a:spcPts val="1000"/>
              </a:spcBef>
              <a:spcAft>
                <a:spcPts val="0"/>
              </a:spcAft>
              <a:buNone/>
            </a:pPr>
            <a:r>
              <a:t/>
            </a:r>
            <a:endParaRPr sz="1100">
              <a:solidFill>
                <a:srgbClr val="454545"/>
              </a:solidFill>
              <a:highlight>
                <a:schemeClr val="lt1"/>
              </a:highlight>
              <a:latin typeface="Lato"/>
              <a:ea typeface="Lato"/>
              <a:cs typeface="Lato"/>
              <a:sym typeface="Lato"/>
            </a:endParaRPr>
          </a:p>
          <a:p>
            <a:pPr indent="0" lvl="0" marL="0" rtl="0" algn="l">
              <a:spcBef>
                <a:spcPts val="0"/>
              </a:spcBef>
              <a:spcAft>
                <a:spcPts val="0"/>
              </a:spcAft>
              <a:buClr>
                <a:schemeClr val="dk1"/>
              </a:buClr>
              <a:buSzPts val="1100"/>
              <a:buFont typeface="Arial"/>
              <a:buNone/>
            </a:pPr>
            <a:r>
              <a:t/>
            </a:r>
            <a:endParaRPr sz="1100">
              <a:solidFill>
                <a:srgbClr val="454545"/>
              </a:solidFill>
              <a:highlight>
                <a:schemeClr val="lt1"/>
              </a:highlight>
            </a:endParaRPr>
          </a:p>
          <a:p>
            <a:pPr indent="0" lvl="0" marL="457200" rtl="0" algn="l">
              <a:lnSpc>
                <a:spcPct val="115000"/>
              </a:lnSpc>
              <a:spcBef>
                <a:spcPts val="0"/>
              </a:spcBef>
              <a:spcAft>
                <a:spcPts val="1800"/>
              </a:spcAft>
              <a:buNone/>
            </a:pPr>
            <a:r>
              <a:t/>
            </a:r>
            <a:endParaRPr sz="1100">
              <a:solidFill>
                <a:schemeClr val="dk1"/>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8" name="Shape 318"/>
        <p:cNvGrpSpPr/>
        <p:nvPr/>
      </p:nvGrpSpPr>
      <p:grpSpPr>
        <a:xfrm>
          <a:off x="0" y="0"/>
          <a:ext cx="0" cy="0"/>
          <a:chOff x="0" y="0"/>
          <a:chExt cx="0" cy="0"/>
        </a:xfrm>
      </p:grpSpPr>
      <p:pic>
        <p:nvPicPr>
          <p:cNvPr descr="Success rate data for online courses disaggregated by race/ethnicity. The data shows that only white and asian students exceed the statewide average of 66%. Hispanic, American Indian/Alaskan Native, Pacific Islander, and African American students are disproportionately impacted." id="319" name="Google Shape;319;p67"/>
          <p:cNvPicPr preferRelativeResize="0"/>
          <p:nvPr/>
        </p:nvPicPr>
        <p:blipFill rotWithShape="1">
          <a:blip r:embed="rId3">
            <a:alphaModFix/>
          </a:blip>
          <a:srcRect b="0" l="0" r="17749" t="12739"/>
          <a:stretch/>
        </p:blipFill>
        <p:spPr>
          <a:xfrm>
            <a:off x="494125" y="954325"/>
            <a:ext cx="7008125" cy="4176574"/>
          </a:xfrm>
          <a:prstGeom prst="rect">
            <a:avLst/>
          </a:prstGeom>
          <a:noFill/>
          <a:ln>
            <a:noFill/>
          </a:ln>
        </p:spPr>
      </p:pic>
      <p:sp>
        <p:nvSpPr>
          <p:cNvPr id="320" name="Google Shape;320;p67"/>
          <p:cNvSpPr/>
          <p:nvPr/>
        </p:nvSpPr>
        <p:spPr>
          <a:xfrm>
            <a:off x="3908925" y="1470650"/>
            <a:ext cx="800700" cy="783000"/>
          </a:xfrm>
          <a:prstGeom prst="rect">
            <a:avLst/>
          </a:prstGeom>
          <a:solidFill>
            <a:srgbClr val="F1C2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 name="Google Shape;321;p67"/>
          <p:cNvSpPr/>
          <p:nvPr/>
        </p:nvSpPr>
        <p:spPr>
          <a:xfrm>
            <a:off x="4799025" y="1470650"/>
            <a:ext cx="800700" cy="322800"/>
          </a:xfrm>
          <a:prstGeom prst="rect">
            <a:avLst/>
          </a:prstGeom>
          <a:solidFill>
            <a:srgbClr val="F1C2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 name="Google Shape;322;p67"/>
          <p:cNvSpPr/>
          <p:nvPr/>
        </p:nvSpPr>
        <p:spPr>
          <a:xfrm>
            <a:off x="5692737" y="1470650"/>
            <a:ext cx="768900" cy="261000"/>
          </a:xfrm>
          <a:prstGeom prst="rect">
            <a:avLst/>
          </a:prstGeom>
          <a:solidFill>
            <a:srgbClr val="F1C2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 name="Google Shape;323;p67"/>
          <p:cNvSpPr/>
          <p:nvPr/>
        </p:nvSpPr>
        <p:spPr>
          <a:xfrm>
            <a:off x="6556375" y="1470650"/>
            <a:ext cx="800700" cy="399900"/>
          </a:xfrm>
          <a:prstGeom prst="rect">
            <a:avLst/>
          </a:prstGeom>
          <a:solidFill>
            <a:srgbClr val="F1C2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24" name="Google Shape;324;p67"/>
          <p:cNvGrpSpPr/>
          <p:nvPr/>
        </p:nvGrpSpPr>
        <p:grpSpPr>
          <a:xfrm>
            <a:off x="7368008" y="778292"/>
            <a:ext cx="1682505" cy="1041015"/>
            <a:chOff x="7368008" y="778292"/>
            <a:chExt cx="1682505" cy="1041015"/>
          </a:xfrm>
        </p:grpSpPr>
        <p:sp>
          <p:nvSpPr>
            <p:cNvPr descr="Arrow pointing to the opportunity gap." id="325" name="Google Shape;325;p67"/>
            <p:cNvSpPr txBox="1"/>
            <p:nvPr/>
          </p:nvSpPr>
          <p:spPr>
            <a:xfrm rot="-881932">
              <a:off x="7582651" y="946563"/>
              <a:ext cx="1409323" cy="642957"/>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latin typeface="Cantora One"/>
                  <a:ea typeface="Cantora One"/>
                  <a:cs typeface="Cantora One"/>
                  <a:sym typeface="Cantora One"/>
                </a:rPr>
                <a:t>Opportunity Gaps!</a:t>
              </a:r>
              <a:endParaRPr>
                <a:latin typeface="Cantora One"/>
                <a:ea typeface="Cantora One"/>
                <a:cs typeface="Cantora One"/>
                <a:sym typeface="Cantora One"/>
              </a:endParaRPr>
            </a:p>
          </p:txBody>
        </p:sp>
        <p:sp>
          <p:nvSpPr>
            <p:cNvPr id="326" name="Google Shape;326;p67"/>
            <p:cNvSpPr/>
            <p:nvPr/>
          </p:nvSpPr>
          <p:spPr>
            <a:xfrm>
              <a:off x="7551725" y="1521425"/>
              <a:ext cx="735650" cy="248600"/>
            </a:xfrm>
            <a:custGeom>
              <a:rect b="b" l="l" r="r" t="t"/>
              <a:pathLst>
                <a:path extrusionOk="0" h="9944" w="29426">
                  <a:moveTo>
                    <a:pt x="29426" y="0"/>
                  </a:moveTo>
                  <a:cubicBezTo>
                    <a:pt x="28949" y="4293"/>
                    <a:pt x="25032" y="8933"/>
                    <a:pt x="20771" y="9644"/>
                  </a:cubicBezTo>
                  <a:cubicBezTo>
                    <a:pt x="13872" y="10795"/>
                    <a:pt x="6940" y="7544"/>
                    <a:pt x="0" y="6677"/>
                  </a:cubicBezTo>
                </a:path>
              </a:pathLst>
            </a:custGeom>
            <a:noFill/>
            <a:ln cap="flat" cmpd="sng" w="19050">
              <a:solidFill>
                <a:schemeClr val="dk2"/>
              </a:solidFill>
              <a:prstDash val="solid"/>
              <a:round/>
              <a:headEnd len="med" w="med" type="none"/>
              <a:tailEnd len="med" w="med" type="none"/>
            </a:ln>
          </p:spPr>
        </p:sp>
        <p:sp>
          <p:nvSpPr>
            <p:cNvPr id="327" name="Google Shape;327;p67"/>
            <p:cNvSpPr/>
            <p:nvPr/>
          </p:nvSpPr>
          <p:spPr>
            <a:xfrm rot="-7018660">
              <a:off x="7397872" y="1589432"/>
              <a:ext cx="203296" cy="191649"/>
            </a:xfrm>
            <a:custGeom>
              <a:rect b="b" l="l" r="r" t="t"/>
              <a:pathLst>
                <a:path extrusionOk="0" h="7973" w="7040">
                  <a:moveTo>
                    <a:pt x="6154" y="7973"/>
                  </a:moveTo>
                  <a:cubicBezTo>
                    <a:pt x="6154" y="5581"/>
                    <a:pt x="7895" y="2669"/>
                    <a:pt x="6401" y="802"/>
                  </a:cubicBezTo>
                  <a:cubicBezTo>
                    <a:pt x="5077" y="-853"/>
                    <a:pt x="1310" y="468"/>
                    <a:pt x="219" y="2285"/>
                  </a:cubicBezTo>
                  <a:cubicBezTo>
                    <a:pt x="-1071" y="4434"/>
                    <a:pt x="4268" y="5393"/>
                    <a:pt x="5659" y="7478"/>
                  </a:cubicBezTo>
                </a:path>
              </a:pathLst>
            </a:custGeom>
            <a:noFill/>
            <a:ln cap="flat" cmpd="sng" w="19050">
              <a:solidFill>
                <a:schemeClr val="dk2"/>
              </a:solidFill>
              <a:prstDash val="solid"/>
              <a:round/>
              <a:headEnd len="med" w="med" type="none"/>
              <a:tailEnd len="med" w="med" type="none"/>
            </a:ln>
          </p:spPr>
        </p:sp>
      </p:grpSp>
      <p:sp>
        <p:nvSpPr>
          <p:cNvPr id="328" name="Google Shape;328;p67"/>
          <p:cNvSpPr txBox="1"/>
          <p:nvPr>
            <p:ph idx="4294967295" type="title"/>
          </p:nvPr>
        </p:nvSpPr>
        <p:spPr>
          <a:xfrm>
            <a:off x="311700" y="328475"/>
            <a:ext cx="8520600" cy="57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3000">
                <a:solidFill>
                  <a:srgbClr val="000000"/>
                </a:solidFill>
                <a:latin typeface="Fjalla One"/>
                <a:ea typeface="Fjalla One"/>
                <a:cs typeface="Fjalla One"/>
                <a:sym typeface="Fjalla One"/>
              </a:rPr>
              <a:t>Disaggregated 2016-17 Online Course Success Rates</a:t>
            </a:r>
            <a:endParaRPr sz="3000">
              <a:solidFill>
                <a:srgbClr val="000000"/>
              </a:solidFill>
              <a:latin typeface="Fjalla One"/>
              <a:ea typeface="Fjalla One"/>
              <a:cs typeface="Fjalla One"/>
              <a:sym typeface="Fjalla One"/>
            </a:endParaRPr>
          </a:p>
          <a:p>
            <a:pPr indent="0" lvl="0" marL="0" rtl="0" algn="ctr">
              <a:spcBef>
                <a:spcPts val="0"/>
              </a:spcBef>
              <a:spcAft>
                <a:spcPts val="0"/>
              </a:spcAft>
              <a:buNone/>
            </a:pPr>
            <a:r>
              <a:rPr lang="en" sz="2400">
                <a:solidFill>
                  <a:srgbClr val="000000"/>
                </a:solidFill>
                <a:latin typeface="Fjalla One"/>
                <a:ea typeface="Fjalla One"/>
                <a:cs typeface="Fjalla One"/>
                <a:sym typeface="Fjalla One"/>
              </a:rPr>
              <a:t>California Community Colleges (CCCs)</a:t>
            </a:r>
            <a:endParaRPr sz="2400">
              <a:solidFill>
                <a:srgbClr val="000000"/>
              </a:solidFill>
              <a:latin typeface="Fjalla One"/>
              <a:ea typeface="Fjalla One"/>
              <a:cs typeface="Fjalla One"/>
              <a:sym typeface="Fjalla One"/>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4"/>
                                        </p:tgtEl>
                                        <p:attrNameLst>
                                          <p:attrName>style.visibility</p:attrName>
                                        </p:attrNameLst>
                                      </p:cBhvr>
                                      <p:to>
                                        <p:strVal val="visible"/>
                                      </p:to>
                                    </p:set>
                                    <p:animEffect filter="fade" transition="in">
                                      <p:cBhvr>
                                        <p:cTn dur="1000"/>
                                        <p:tgtEl>
                                          <p:spTgt spid="32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3" name="Shape 333"/>
        <p:cNvGrpSpPr/>
        <p:nvPr/>
      </p:nvGrpSpPr>
      <p:grpSpPr>
        <a:xfrm>
          <a:off x="0" y="0"/>
          <a:ext cx="0" cy="0"/>
          <a:chOff x="0" y="0"/>
          <a:chExt cx="0" cy="0"/>
        </a:xfrm>
      </p:grpSpPr>
      <p:sp>
        <p:nvSpPr>
          <p:cNvPr id="334" name="Google Shape;334;p68"/>
          <p:cNvSpPr txBox="1"/>
          <p:nvPr/>
        </p:nvSpPr>
        <p:spPr>
          <a:xfrm>
            <a:off x="0" y="1544300"/>
            <a:ext cx="9144000" cy="974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5600">
                <a:latin typeface="Fjalla One"/>
                <a:ea typeface="Fjalla One"/>
                <a:cs typeface="Fjalla One"/>
                <a:sym typeface="Fjalla One"/>
              </a:rPr>
              <a:t>Equality </a:t>
            </a:r>
            <a:r>
              <a:rPr lang="en" sz="7000">
                <a:latin typeface="Fjalla One"/>
                <a:ea typeface="Fjalla One"/>
                <a:cs typeface="Fjalla One"/>
                <a:sym typeface="Fjalla One"/>
              </a:rPr>
              <a:t>=</a:t>
            </a:r>
            <a:r>
              <a:rPr lang="en" sz="5600">
                <a:latin typeface="Fjalla One"/>
                <a:ea typeface="Fjalla One"/>
                <a:cs typeface="Fjalla One"/>
                <a:sym typeface="Fjalla One"/>
              </a:rPr>
              <a:t> Equity</a:t>
            </a:r>
            <a:endParaRPr sz="5600">
              <a:latin typeface="Fjalla One"/>
              <a:ea typeface="Fjalla One"/>
              <a:cs typeface="Fjalla One"/>
              <a:sym typeface="Fjalla One"/>
            </a:endParaRPr>
          </a:p>
        </p:txBody>
      </p:sp>
      <p:cxnSp>
        <p:nvCxnSpPr>
          <p:cNvPr id="335" name="Google Shape;335;p68"/>
          <p:cNvCxnSpPr>
            <a:endCxn id="334" idx="2"/>
          </p:cNvCxnSpPr>
          <p:nvPr/>
        </p:nvCxnSpPr>
        <p:spPr>
          <a:xfrm flipH="1">
            <a:off x="4572000" y="1726400"/>
            <a:ext cx="553500" cy="792300"/>
          </a:xfrm>
          <a:prstGeom prst="straightConnector1">
            <a:avLst/>
          </a:prstGeom>
          <a:noFill/>
          <a:ln cap="flat" cmpd="sng" w="76200">
            <a:solidFill>
              <a:srgbClr val="FA309C"/>
            </a:solidFill>
            <a:prstDash val="solid"/>
            <a:round/>
            <a:headEnd len="med" w="med" type="none"/>
            <a:tailEnd len="med" w="med" type="none"/>
          </a:ln>
        </p:spPr>
      </p:cxn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0" name="Shape 340"/>
        <p:cNvGrpSpPr/>
        <p:nvPr/>
      </p:nvGrpSpPr>
      <p:grpSpPr>
        <a:xfrm>
          <a:off x="0" y="0"/>
          <a:ext cx="0" cy="0"/>
          <a:chOff x="0" y="0"/>
          <a:chExt cx="0" cy="0"/>
        </a:xfrm>
      </p:grpSpPr>
      <p:pic>
        <p:nvPicPr>
          <p:cNvPr id="341" name="Google Shape;341;p69"/>
          <p:cNvPicPr preferRelativeResize="0"/>
          <p:nvPr/>
        </p:nvPicPr>
        <p:blipFill>
          <a:blip r:embed="rId3">
            <a:alphaModFix/>
          </a:blip>
          <a:stretch>
            <a:fillRect/>
          </a:stretch>
        </p:blipFill>
        <p:spPr>
          <a:xfrm>
            <a:off x="3962950" y="3849275"/>
            <a:ext cx="1042416" cy="1042416"/>
          </a:xfrm>
          <a:prstGeom prst="rect">
            <a:avLst/>
          </a:prstGeom>
          <a:noFill/>
          <a:ln>
            <a:noFill/>
          </a:ln>
        </p:spPr>
      </p:pic>
      <p:pic>
        <p:nvPicPr>
          <p:cNvPr id="342" name="Google Shape;342;p69"/>
          <p:cNvPicPr preferRelativeResize="0"/>
          <p:nvPr/>
        </p:nvPicPr>
        <p:blipFill>
          <a:blip r:embed="rId4">
            <a:alphaModFix/>
          </a:blip>
          <a:stretch>
            <a:fillRect/>
          </a:stretch>
        </p:blipFill>
        <p:spPr>
          <a:xfrm>
            <a:off x="5142350" y="1979050"/>
            <a:ext cx="1042416" cy="1042416"/>
          </a:xfrm>
          <a:prstGeom prst="rect">
            <a:avLst/>
          </a:prstGeom>
          <a:noFill/>
          <a:ln>
            <a:noFill/>
          </a:ln>
        </p:spPr>
      </p:pic>
      <p:pic>
        <p:nvPicPr>
          <p:cNvPr id="343" name="Google Shape;343;p69"/>
          <p:cNvPicPr preferRelativeResize="0"/>
          <p:nvPr/>
        </p:nvPicPr>
        <p:blipFill>
          <a:blip r:embed="rId5">
            <a:alphaModFix/>
          </a:blip>
          <a:stretch>
            <a:fillRect/>
          </a:stretch>
        </p:blipFill>
        <p:spPr>
          <a:xfrm>
            <a:off x="2706513" y="1979050"/>
            <a:ext cx="1042416" cy="1042416"/>
          </a:xfrm>
          <a:prstGeom prst="rect">
            <a:avLst/>
          </a:prstGeom>
          <a:noFill/>
          <a:ln>
            <a:noFill/>
          </a:ln>
        </p:spPr>
      </p:pic>
      <p:pic>
        <p:nvPicPr>
          <p:cNvPr id="344" name="Google Shape;344;p69"/>
          <p:cNvPicPr preferRelativeResize="0"/>
          <p:nvPr/>
        </p:nvPicPr>
        <p:blipFill>
          <a:blip r:embed="rId6">
            <a:alphaModFix/>
          </a:blip>
          <a:stretch>
            <a:fillRect/>
          </a:stretch>
        </p:blipFill>
        <p:spPr>
          <a:xfrm>
            <a:off x="6535775" y="2696650"/>
            <a:ext cx="1042416" cy="1042416"/>
          </a:xfrm>
          <a:prstGeom prst="rect">
            <a:avLst/>
          </a:prstGeom>
          <a:noFill/>
          <a:ln>
            <a:noFill/>
          </a:ln>
        </p:spPr>
      </p:pic>
      <p:pic>
        <p:nvPicPr>
          <p:cNvPr id="345" name="Google Shape;345;p69"/>
          <p:cNvPicPr preferRelativeResize="0"/>
          <p:nvPr/>
        </p:nvPicPr>
        <p:blipFill>
          <a:blip r:embed="rId7">
            <a:alphaModFix/>
          </a:blip>
          <a:stretch>
            <a:fillRect/>
          </a:stretch>
        </p:blipFill>
        <p:spPr>
          <a:xfrm>
            <a:off x="1407625" y="3098350"/>
            <a:ext cx="1042416" cy="1042416"/>
          </a:xfrm>
          <a:prstGeom prst="rect">
            <a:avLst/>
          </a:prstGeom>
          <a:noFill/>
          <a:ln>
            <a:noFill/>
          </a:ln>
        </p:spPr>
      </p:pic>
      <p:pic>
        <p:nvPicPr>
          <p:cNvPr id="346" name="Google Shape;346;p69"/>
          <p:cNvPicPr preferRelativeResize="0"/>
          <p:nvPr/>
        </p:nvPicPr>
        <p:blipFill>
          <a:blip r:embed="rId8">
            <a:alphaModFix/>
          </a:blip>
          <a:stretch>
            <a:fillRect/>
          </a:stretch>
        </p:blipFill>
        <p:spPr>
          <a:xfrm>
            <a:off x="7578200" y="1436963"/>
            <a:ext cx="1042416" cy="1042416"/>
          </a:xfrm>
          <a:prstGeom prst="rect">
            <a:avLst/>
          </a:prstGeom>
          <a:noFill/>
          <a:ln>
            <a:noFill/>
          </a:ln>
        </p:spPr>
      </p:pic>
      <p:pic>
        <p:nvPicPr>
          <p:cNvPr id="347" name="Google Shape;347;p69"/>
          <p:cNvPicPr preferRelativeResize="0"/>
          <p:nvPr/>
        </p:nvPicPr>
        <p:blipFill>
          <a:blip r:embed="rId9">
            <a:alphaModFix/>
          </a:blip>
          <a:stretch>
            <a:fillRect/>
          </a:stretch>
        </p:blipFill>
        <p:spPr>
          <a:xfrm>
            <a:off x="270788" y="1437013"/>
            <a:ext cx="1042300" cy="1042300"/>
          </a:xfrm>
          <a:prstGeom prst="rect">
            <a:avLst/>
          </a:prstGeom>
          <a:noFill/>
          <a:ln>
            <a:noFill/>
          </a:ln>
        </p:spPr>
      </p:pic>
      <p:sp>
        <p:nvSpPr>
          <p:cNvPr id="348" name="Google Shape;348;p69"/>
          <p:cNvSpPr txBox="1"/>
          <p:nvPr/>
        </p:nvSpPr>
        <p:spPr>
          <a:xfrm>
            <a:off x="1153150" y="357325"/>
            <a:ext cx="7146300" cy="974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600">
                <a:latin typeface="Fjalla One"/>
                <a:ea typeface="Fjalla One"/>
                <a:cs typeface="Fjalla One"/>
                <a:sym typeface="Fjalla One"/>
              </a:rPr>
              <a:t>Equality: Treat all students the same</a:t>
            </a:r>
            <a:endParaRPr sz="3600">
              <a:latin typeface="Fjalla One"/>
              <a:ea typeface="Fjalla One"/>
              <a:cs typeface="Fjalla One"/>
              <a:sym typeface="Fjalla One"/>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3" name="Shape 353"/>
        <p:cNvGrpSpPr/>
        <p:nvPr/>
      </p:nvGrpSpPr>
      <p:grpSpPr>
        <a:xfrm>
          <a:off x="0" y="0"/>
          <a:ext cx="0" cy="0"/>
          <a:chOff x="0" y="0"/>
          <a:chExt cx="0" cy="0"/>
        </a:xfrm>
      </p:grpSpPr>
      <p:pic>
        <p:nvPicPr>
          <p:cNvPr id="354" name="Google Shape;354;p70"/>
          <p:cNvPicPr preferRelativeResize="0"/>
          <p:nvPr/>
        </p:nvPicPr>
        <p:blipFill>
          <a:blip r:embed="rId3">
            <a:alphaModFix/>
          </a:blip>
          <a:stretch>
            <a:fillRect/>
          </a:stretch>
        </p:blipFill>
        <p:spPr>
          <a:xfrm>
            <a:off x="3789963" y="1436963"/>
            <a:ext cx="1042416" cy="1042416"/>
          </a:xfrm>
          <a:prstGeom prst="rect">
            <a:avLst/>
          </a:prstGeom>
          <a:noFill/>
          <a:ln>
            <a:noFill/>
          </a:ln>
        </p:spPr>
      </p:pic>
      <p:pic>
        <p:nvPicPr>
          <p:cNvPr id="355" name="Google Shape;355;p70"/>
          <p:cNvPicPr preferRelativeResize="0"/>
          <p:nvPr/>
        </p:nvPicPr>
        <p:blipFill>
          <a:blip r:embed="rId4">
            <a:alphaModFix/>
          </a:blip>
          <a:stretch>
            <a:fillRect/>
          </a:stretch>
        </p:blipFill>
        <p:spPr>
          <a:xfrm>
            <a:off x="5077388" y="1436963"/>
            <a:ext cx="1042416" cy="1042416"/>
          </a:xfrm>
          <a:prstGeom prst="rect">
            <a:avLst/>
          </a:prstGeom>
          <a:noFill/>
          <a:ln>
            <a:noFill/>
          </a:ln>
        </p:spPr>
      </p:pic>
      <p:pic>
        <p:nvPicPr>
          <p:cNvPr id="356" name="Google Shape;356;p70"/>
          <p:cNvPicPr preferRelativeResize="0"/>
          <p:nvPr/>
        </p:nvPicPr>
        <p:blipFill>
          <a:blip r:embed="rId5">
            <a:alphaModFix/>
          </a:blip>
          <a:stretch>
            <a:fillRect/>
          </a:stretch>
        </p:blipFill>
        <p:spPr>
          <a:xfrm>
            <a:off x="2576588" y="1436963"/>
            <a:ext cx="1042416" cy="1042416"/>
          </a:xfrm>
          <a:prstGeom prst="rect">
            <a:avLst/>
          </a:prstGeom>
          <a:noFill/>
          <a:ln>
            <a:noFill/>
          </a:ln>
        </p:spPr>
      </p:pic>
      <p:pic>
        <p:nvPicPr>
          <p:cNvPr id="357" name="Google Shape;357;p70"/>
          <p:cNvPicPr preferRelativeResize="0"/>
          <p:nvPr/>
        </p:nvPicPr>
        <p:blipFill>
          <a:blip r:embed="rId6">
            <a:alphaModFix/>
          </a:blip>
          <a:stretch>
            <a:fillRect/>
          </a:stretch>
        </p:blipFill>
        <p:spPr>
          <a:xfrm>
            <a:off x="6343025" y="1436963"/>
            <a:ext cx="1042416" cy="1042416"/>
          </a:xfrm>
          <a:prstGeom prst="rect">
            <a:avLst/>
          </a:prstGeom>
          <a:noFill/>
          <a:ln>
            <a:noFill/>
          </a:ln>
        </p:spPr>
      </p:pic>
      <p:pic>
        <p:nvPicPr>
          <p:cNvPr id="358" name="Google Shape;358;p70"/>
          <p:cNvPicPr preferRelativeResize="0"/>
          <p:nvPr/>
        </p:nvPicPr>
        <p:blipFill>
          <a:blip r:embed="rId7">
            <a:alphaModFix/>
          </a:blip>
          <a:stretch>
            <a:fillRect/>
          </a:stretch>
        </p:blipFill>
        <p:spPr>
          <a:xfrm>
            <a:off x="1389300" y="1436963"/>
            <a:ext cx="1042416" cy="1042416"/>
          </a:xfrm>
          <a:prstGeom prst="rect">
            <a:avLst/>
          </a:prstGeom>
          <a:noFill/>
          <a:ln>
            <a:noFill/>
          </a:ln>
        </p:spPr>
      </p:pic>
      <p:pic>
        <p:nvPicPr>
          <p:cNvPr id="359" name="Google Shape;359;p70"/>
          <p:cNvPicPr preferRelativeResize="0"/>
          <p:nvPr/>
        </p:nvPicPr>
        <p:blipFill>
          <a:blip r:embed="rId8">
            <a:alphaModFix/>
          </a:blip>
          <a:stretch>
            <a:fillRect/>
          </a:stretch>
        </p:blipFill>
        <p:spPr>
          <a:xfrm>
            <a:off x="7578200" y="1436963"/>
            <a:ext cx="1042416" cy="1042416"/>
          </a:xfrm>
          <a:prstGeom prst="rect">
            <a:avLst/>
          </a:prstGeom>
          <a:noFill/>
          <a:ln>
            <a:noFill/>
          </a:ln>
        </p:spPr>
      </p:pic>
      <p:pic>
        <p:nvPicPr>
          <p:cNvPr id="360" name="Google Shape;360;p70"/>
          <p:cNvPicPr preferRelativeResize="0"/>
          <p:nvPr/>
        </p:nvPicPr>
        <p:blipFill>
          <a:blip r:embed="rId9">
            <a:alphaModFix/>
          </a:blip>
          <a:stretch>
            <a:fillRect/>
          </a:stretch>
        </p:blipFill>
        <p:spPr>
          <a:xfrm>
            <a:off x="270788" y="1437013"/>
            <a:ext cx="1042300" cy="1042300"/>
          </a:xfrm>
          <a:prstGeom prst="rect">
            <a:avLst/>
          </a:prstGeom>
          <a:noFill/>
          <a:ln>
            <a:noFill/>
          </a:ln>
        </p:spPr>
      </p:pic>
      <p:sp>
        <p:nvSpPr>
          <p:cNvPr id="361" name="Google Shape;361;p70"/>
          <p:cNvSpPr txBox="1"/>
          <p:nvPr/>
        </p:nvSpPr>
        <p:spPr>
          <a:xfrm>
            <a:off x="97450" y="357325"/>
            <a:ext cx="8981700" cy="974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400">
                <a:latin typeface="Fjalla One"/>
                <a:ea typeface="Fjalla One"/>
                <a:cs typeface="Fjalla One"/>
                <a:sym typeface="Fjalla One"/>
              </a:rPr>
              <a:t>Equity: </a:t>
            </a:r>
            <a:r>
              <a:rPr lang="en" sz="2800">
                <a:latin typeface="Fjalla One"/>
                <a:ea typeface="Fjalla One"/>
                <a:cs typeface="Fjalla One"/>
                <a:sym typeface="Fjalla One"/>
              </a:rPr>
              <a:t>ensure all students have what they need to succeed</a:t>
            </a:r>
            <a:endParaRPr sz="2800">
              <a:latin typeface="Fjalla One"/>
              <a:ea typeface="Fjalla One"/>
              <a:cs typeface="Fjalla One"/>
              <a:sym typeface="Fjalla One"/>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Lettering Portfolio">
  <a:themeElements>
    <a:clrScheme name="Simple Light">
      <a:dk1>
        <a:srgbClr val="000000"/>
      </a:dk1>
      <a:lt1>
        <a:srgbClr val="FFFFFF"/>
      </a:lt1>
      <a:dk2>
        <a:srgbClr val="434343"/>
      </a:dk2>
      <a:lt2>
        <a:srgbClr val="EEEEEE"/>
      </a:lt2>
      <a:accent1>
        <a:srgbClr val="4D4D4D"/>
      </a:accent1>
      <a:accent2>
        <a:srgbClr val="FFFFFF"/>
      </a:accent2>
      <a:accent3>
        <a:srgbClr val="F1C36A"/>
      </a:accent3>
      <a:accent4>
        <a:srgbClr val="ABE5D9"/>
      </a:accent4>
      <a:accent5>
        <a:srgbClr val="FF9E98"/>
      </a:accent5>
      <a:accent6>
        <a:srgbClr val="333333"/>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Default Theme">
  <a:themeElements>
    <a:clrScheme name="Custom 42">
      <a:dk1>
        <a:srgbClr val="B4B4B4"/>
      </a:dk1>
      <a:lt1>
        <a:srgbClr val="FFFFFF"/>
      </a:lt1>
      <a:dk2>
        <a:srgbClr val="151540"/>
      </a:dk2>
      <a:lt2>
        <a:srgbClr val="FFFFFF"/>
      </a:lt2>
      <a:accent1>
        <a:srgbClr val="151540"/>
      </a:accent1>
      <a:accent2>
        <a:srgbClr val="F32F7F"/>
      </a:accent2>
      <a:accent3>
        <a:srgbClr val="71B278"/>
      </a:accent3>
      <a:accent4>
        <a:srgbClr val="52ACB5"/>
      </a:accent4>
      <a:accent5>
        <a:srgbClr val="1286DD"/>
      </a:accent5>
      <a:accent6>
        <a:srgbClr val="CDCED1"/>
      </a:accent6>
      <a:hlink>
        <a:srgbClr val="F33B48"/>
      </a:hlink>
      <a:folHlink>
        <a:srgbClr val="FFC0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