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256" r:id="rId5"/>
    <p:sldId id="265" r:id="rId6"/>
    <p:sldId id="257" r:id="rId7"/>
    <p:sldId id="266" r:id="rId8"/>
    <p:sldId id="267" r:id="rId9"/>
    <p:sldId id="272" r:id="rId10"/>
    <p:sldId id="273" r:id="rId11"/>
    <p:sldId id="274" r:id="rId12"/>
    <p:sldId id="275" r:id="rId13"/>
    <p:sldId id="277" r:id="rId14"/>
    <p:sldId id="279" r:id="rId15"/>
    <p:sldId id="280" r:id="rId16"/>
    <p:sldId id="305" r:id="rId17"/>
    <p:sldId id="271" r:id="rId18"/>
  </p:sldIdLst>
  <p:sldSz cx="12192000" cy="6858000"/>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5"/>
    <p:restoredTop sz="71156" autoAdjust="0"/>
  </p:normalViewPr>
  <p:slideViewPr>
    <p:cSldViewPr snapToGrid="0" snapToObjects="1">
      <p:cViewPr varScale="1">
        <p:scale>
          <a:sx n="85" d="100"/>
          <a:sy n="85" d="100"/>
        </p:scale>
        <p:origin x="1926"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jp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CB22B-E4AB-486D-B50A-C7C72836D9CB}"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5DB0911C-8C79-4CC7-AA80-30D64FE9B356}">
      <dgm:prSet/>
      <dgm:spPr/>
      <dgm:t>
        <a:bodyPr/>
        <a:lstStyle/>
        <a:p>
          <a:r>
            <a:rPr lang="en-US"/>
            <a:t>Alpha Lewis, ASCCC Part-time Committee</a:t>
          </a:r>
        </a:p>
      </dgm:t>
    </dgm:pt>
    <dgm:pt modelId="{DB78DFEC-8513-4CCA-95BC-618C182B5495}" type="parTrans" cxnId="{617E70C7-53A4-417E-8DF4-F2CE22A19045}">
      <dgm:prSet/>
      <dgm:spPr/>
      <dgm:t>
        <a:bodyPr/>
        <a:lstStyle/>
        <a:p>
          <a:endParaRPr lang="en-US"/>
        </a:p>
      </dgm:t>
    </dgm:pt>
    <dgm:pt modelId="{661814DF-7670-4836-A9EB-94C1032658DF}" type="sibTrans" cxnId="{617E70C7-53A4-417E-8DF4-F2CE22A19045}">
      <dgm:prSet/>
      <dgm:spPr/>
      <dgm:t>
        <a:bodyPr/>
        <a:lstStyle/>
        <a:p>
          <a:endParaRPr lang="en-US"/>
        </a:p>
      </dgm:t>
    </dgm:pt>
    <dgm:pt modelId="{C4FB6B41-18DD-4AAC-A6D3-B3231D667063}">
      <dgm:prSet/>
      <dgm:spPr/>
      <dgm:t>
        <a:bodyPr/>
        <a:lstStyle/>
        <a:p>
          <a:r>
            <a:rPr lang="en-US"/>
            <a:t>Monica Serafin, Rio Hondo College</a:t>
          </a:r>
        </a:p>
      </dgm:t>
    </dgm:pt>
    <dgm:pt modelId="{D9E58D94-B46B-4869-A84D-4338719FBC49}" type="parTrans" cxnId="{F5DEDF07-6D79-4C05-845A-322B5FDA1FC5}">
      <dgm:prSet/>
      <dgm:spPr/>
      <dgm:t>
        <a:bodyPr/>
        <a:lstStyle/>
        <a:p>
          <a:endParaRPr lang="en-US"/>
        </a:p>
      </dgm:t>
    </dgm:pt>
    <dgm:pt modelId="{1912B08E-87EB-415D-8158-8ACC32653C66}" type="sibTrans" cxnId="{F5DEDF07-6D79-4C05-845A-322B5FDA1FC5}">
      <dgm:prSet/>
      <dgm:spPr/>
      <dgm:t>
        <a:bodyPr/>
        <a:lstStyle/>
        <a:p>
          <a:endParaRPr lang="en-US"/>
        </a:p>
      </dgm:t>
    </dgm:pt>
    <dgm:pt modelId="{5DC3D688-A096-40FA-97B7-1EAF586EC771}" type="pres">
      <dgm:prSet presAssocID="{55ECB22B-E4AB-486D-B50A-C7C72836D9CB}" presName="root" presStyleCnt="0">
        <dgm:presLayoutVars>
          <dgm:dir/>
          <dgm:resizeHandles val="exact"/>
        </dgm:presLayoutVars>
      </dgm:prSet>
      <dgm:spPr/>
    </dgm:pt>
    <dgm:pt modelId="{D26ADCCE-6250-4A4D-93B1-0D43A71C7DB1}" type="pres">
      <dgm:prSet presAssocID="{5DB0911C-8C79-4CC7-AA80-30D64FE9B356}" presName="compNode" presStyleCnt="0"/>
      <dgm:spPr/>
    </dgm:pt>
    <dgm:pt modelId="{BF45CCC0-2028-4E59-8503-B44140CA3188}" type="pres">
      <dgm:prSet presAssocID="{5DB0911C-8C79-4CC7-AA80-30D64FE9B356}" presName="iconRect" presStyleLbl="node1" presStyleIdx="0" presStyleCnt="2"/>
      <dgm:spPr>
        <a:blipFill>
          <a:blip xmlns:r="http://schemas.openxmlformats.org/officeDocument/2006/relationships" r:embed="rId1"/>
          <a:srcRect/>
          <a:stretch>
            <a:fillRect/>
          </a:stretch>
        </a:blipFill>
        <a:ln>
          <a:noFill/>
        </a:ln>
      </dgm:spPr>
    </dgm:pt>
    <dgm:pt modelId="{4248783A-F36D-4FCB-868A-5C193288908C}" type="pres">
      <dgm:prSet presAssocID="{5DB0911C-8C79-4CC7-AA80-30D64FE9B356}" presName="spaceRect" presStyleCnt="0"/>
      <dgm:spPr/>
    </dgm:pt>
    <dgm:pt modelId="{12940E47-506A-4CD4-8A41-29F397C1A4A9}" type="pres">
      <dgm:prSet presAssocID="{5DB0911C-8C79-4CC7-AA80-30D64FE9B356}" presName="textRect" presStyleLbl="revTx" presStyleIdx="0" presStyleCnt="2">
        <dgm:presLayoutVars>
          <dgm:chMax val="1"/>
          <dgm:chPref val="1"/>
        </dgm:presLayoutVars>
      </dgm:prSet>
      <dgm:spPr/>
    </dgm:pt>
    <dgm:pt modelId="{E937868D-CACC-4135-9AC4-4F5CA93B6E1B}" type="pres">
      <dgm:prSet presAssocID="{661814DF-7670-4836-A9EB-94C1032658DF}" presName="sibTrans" presStyleCnt="0"/>
      <dgm:spPr/>
    </dgm:pt>
    <dgm:pt modelId="{D10D2E87-531E-4687-8D60-B2F9F3866E68}" type="pres">
      <dgm:prSet presAssocID="{C4FB6B41-18DD-4AAC-A6D3-B3231D667063}" presName="compNode" presStyleCnt="0"/>
      <dgm:spPr/>
    </dgm:pt>
    <dgm:pt modelId="{59674561-48A5-4A02-8574-ACC4EE85E8A6}" type="pres">
      <dgm:prSet presAssocID="{C4FB6B41-18DD-4AAC-A6D3-B3231D667063}" presName="iconRect" presStyleLbl="node1" presStyleIdx="1" presStyleCnt="2"/>
      <dgm:spPr>
        <a:blipFill>
          <a:blip xmlns:r="http://schemas.openxmlformats.org/officeDocument/2006/relationships" r:embed="rId2"/>
          <a:srcRect/>
          <a:stretch>
            <a:fillRect t="-17000" b="-17000"/>
          </a:stretch>
        </a:blipFill>
        <a:ln>
          <a:noFill/>
        </a:ln>
      </dgm:spPr>
    </dgm:pt>
    <dgm:pt modelId="{3933279F-8C37-4FE5-B6DA-F94EE938FA58}" type="pres">
      <dgm:prSet presAssocID="{C4FB6B41-18DD-4AAC-A6D3-B3231D667063}" presName="spaceRect" presStyleCnt="0"/>
      <dgm:spPr/>
    </dgm:pt>
    <dgm:pt modelId="{0D8AA72A-B9A0-42A8-8513-C89601530E9B}" type="pres">
      <dgm:prSet presAssocID="{C4FB6B41-18DD-4AAC-A6D3-B3231D667063}" presName="textRect" presStyleLbl="revTx" presStyleIdx="1" presStyleCnt="2">
        <dgm:presLayoutVars>
          <dgm:chMax val="1"/>
          <dgm:chPref val="1"/>
        </dgm:presLayoutVars>
      </dgm:prSet>
      <dgm:spPr/>
    </dgm:pt>
  </dgm:ptLst>
  <dgm:cxnLst>
    <dgm:cxn modelId="{F5DEDF07-6D79-4C05-845A-322B5FDA1FC5}" srcId="{55ECB22B-E4AB-486D-B50A-C7C72836D9CB}" destId="{C4FB6B41-18DD-4AAC-A6D3-B3231D667063}" srcOrd="1" destOrd="0" parTransId="{D9E58D94-B46B-4869-A84D-4338719FBC49}" sibTransId="{1912B08E-87EB-415D-8158-8ACC32653C66}"/>
    <dgm:cxn modelId="{BFF6A046-526F-4354-BB7C-378981FD9BA9}" type="presOf" srcId="{55ECB22B-E4AB-486D-B50A-C7C72836D9CB}" destId="{5DC3D688-A096-40FA-97B7-1EAF586EC771}" srcOrd="0" destOrd="0" presId="urn:microsoft.com/office/officeart/2018/2/layout/IconLabelList"/>
    <dgm:cxn modelId="{617E70C7-53A4-417E-8DF4-F2CE22A19045}" srcId="{55ECB22B-E4AB-486D-B50A-C7C72836D9CB}" destId="{5DB0911C-8C79-4CC7-AA80-30D64FE9B356}" srcOrd="0" destOrd="0" parTransId="{DB78DFEC-8513-4CCA-95BC-618C182B5495}" sibTransId="{661814DF-7670-4836-A9EB-94C1032658DF}"/>
    <dgm:cxn modelId="{C07DD9D3-90BF-4DC9-A317-2E4EE2CE50C1}" type="presOf" srcId="{C4FB6B41-18DD-4AAC-A6D3-B3231D667063}" destId="{0D8AA72A-B9A0-42A8-8513-C89601530E9B}" srcOrd="0" destOrd="0" presId="urn:microsoft.com/office/officeart/2018/2/layout/IconLabelList"/>
    <dgm:cxn modelId="{8FC90CDF-FAE2-4949-94EB-B06DF1EFA952}" type="presOf" srcId="{5DB0911C-8C79-4CC7-AA80-30D64FE9B356}" destId="{12940E47-506A-4CD4-8A41-29F397C1A4A9}" srcOrd="0" destOrd="0" presId="urn:microsoft.com/office/officeart/2018/2/layout/IconLabelList"/>
    <dgm:cxn modelId="{7F04B2EA-0CE9-4AF0-8DFA-F6778CB5A61F}" type="presParOf" srcId="{5DC3D688-A096-40FA-97B7-1EAF586EC771}" destId="{D26ADCCE-6250-4A4D-93B1-0D43A71C7DB1}" srcOrd="0" destOrd="0" presId="urn:microsoft.com/office/officeart/2018/2/layout/IconLabelList"/>
    <dgm:cxn modelId="{4C8A1B58-1498-4F58-999F-96997E8A47CB}" type="presParOf" srcId="{D26ADCCE-6250-4A4D-93B1-0D43A71C7DB1}" destId="{BF45CCC0-2028-4E59-8503-B44140CA3188}" srcOrd="0" destOrd="0" presId="urn:microsoft.com/office/officeart/2018/2/layout/IconLabelList"/>
    <dgm:cxn modelId="{B4E70848-E815-419B-9FA1-89EEFEED3848}" type="presParOf" srcId="{D26ADCCE-6250-4A4D-93B1-0D43A71C7DB1}" destId="{4248783A-F36D-4FCB-868A-5C193288908C}" srcOrd="1" destOrd="0" presId="urn:microsoft.com/office/officeart/2018/2/layout/IconLabelList"/>
    <dgm:cxn modelId="{85246589-DB4A-476B-9B8F-D96B92EA4AB3}" type="presParOf" srcId="{D26ADCCE-6250-4A4D-93B1-0D43A71C7DB1}" destId="{12940E47-506A-4CD4-8A41-29F397C1A4A9}" srcOrd="2" destOrd="0" presId="urn:microsoft.com/office/officeart/2018/2/layout/IconLabelList"/>
    <dgm:cxn modelId="{6F926B44-C0F4-4E16-A33A-6B4847AC2A37}" type="presParOf" srcId="{5DC3D688-A096-40FA-97B7-1EAF586EC771}" destId="{E937868D-CACC-4135-9AC4-4F5CA93B6E1B}" srcOrd="1" destOrd="0" presId="urn:microsoft.com/office/officeart/2018/2/layout/IconLabelList"/>
    <dgm:cxn modelId="{0579CB9A-D1DA-4841-8051-537E5948B2B3}" type="presParOf" srcId="{5DC3D688-A096-40FA-97B7-1EAF586EC771}" destId="{D10D2E87-531E-4687-8D60-B2F9F3866E68}" srcOrd="2" destOrd="0" presId="urn:microsoft.com/office/officeart/2018/2/layout/IconLabelList"/>
    <dgm:cxn modelId="{47434F0D-1DF6-40B5-A8CE-286C1FA680BD}" type="presParOf" srcId="{D10D2E87-531E-4687-8D60-B2F9F3866E68}" destId="{59674561-48A5-4A02-8574-ACC4EE85E8A6}" srcOrd="0" destOrd="0" presId="urn:microsoft.com/office/officeart/2018/2/layout/IconLabelList"/>
    <dgm:cxn modelId="{555CC85F-B234-4AF5-8155-E560FA8DF0DF}" type="presParOf" srcId="{D10D2E87-531E-4687-8D60-B2F9F3866E68}" destId="{3933279F-8C37-4FE5-B6DA-F94EE938FA58}" srcOrd="1" destOrd="0" presId="urn:microsoft.com/office/officeart/2018/2/layout/IconLabelList"/>
    <dgm:cxn modelId="{A4D03A53-8F87-42AC-9BB0-7368B3E0D7B9}" type="presParOf" srcId="{D10D2E87-531E-4687-8D60-B2F9F3866E68}" destId="{0D8AA72A-B9A0-42A8-8513-C89601530E9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2AF1D2-DD25-482D-AEEE-E2EA9DBD013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D02AF0A-58C6-4C21-9C0B-29F8879151D5}">
      <dgm:prSet/>
      <dgm:spPr/>
      <dgm:t>
        <a:bodyPr/>
        <a:lstStyle/>
        <a:p>
          <a:pPr>
            <a:lnSpc>
              <a:spcPct val="100000"/>
            </a:lnSpc>
          </a:pPr>
          <a:r>
            <a:rPr lang="en-US" dirty="0"/>
            <a:t>Active vs. Passive learning</a:t>
          </a:r>
        </a:p>
      </dgm:t>
    </dgm:pt>
    <dgm:pt modelId="{158616E7-1177-406E-8D8E-A2958744A332}" type="parTrans" cxnId="{B2771D7C-B61F-4A2D-BAA4-24C957C487BA}">
      <dgm:prSet/>
      <dgm:spPr/>
      <dgm:t>
        <a:bodyPr/>
        <a:lstStyle/>
        <a:p>
          <a:endParaRPr lang="en-US"/>
        </a:p>
      </dgm:t>
    </dgm:pt>
    <dgm:pt modelId="{333FF97A-EB9E-4010-831A-E0409D053671}" type="sibTrans" cxnId="{B2771D7C-B61F-4A2D-BAA4-24C957C487BA}">
      <dgm:prSet/>
      <dgm:spPr/>
      <dgm:t>
        <a:bodyPr/>
        <a:lstStyle/>
        <a:p>
          <a:endParaRPr lang="en-US"/>
        </a:p>
      </dgm:t>
    </dgm:pt>
    <dgm:pt modelId="{C32A2063-4F3C-4493-AF61-4BE4A90C0BD0}">
      <dgm:prSet/>
      <dgm:spPr/>
      <dgm:t>
        <a:bodyPr/>
        <a:lstStyle/>
        <a:p>
          <a:pPr>
            <a:lnSpc>
              <a:spcPct val="100000"/>
            </a:lnSpc>
          </a:pPr>
          <a:r>
            <a:rPr lang="en-US" dirty="0"/>
            <a:t>Engage in Q&amp;A from attendees </a:t>
          </a:r>
        </a:p>
      </dgm:t>
    </dgm:pt>
    <dgm:pt modelId="{E8D653FD-79F4-44E8-899D-14DD3C3FF56F}" type="parTrans" cxnId="{1172BAB7-AC6A-498A-AA51-467990F296B5}">
      <dgm:prSet/>
      <dgm:spPr/>
      <dgm:t>
        <a:bodyPr/>
        <a:lstStyle/>
        <a:p>
          <a:endParaRPr lang="en-US"/>
        </a:p>
      </dgm:t>
    </dgm:pt>
    <dgm:pt modelId="{DB483CDF-A86A-4211-8F9A-3DA7C6A107AC}" type="sibTrans" cxnId="{1172BAB7-AC6A-498A-AA51-467990F296B5}">
      <dgm:prSet/>
      <dgm:spPr/>
      <dgm:t>
        <a:bodyPr/>
        <a:lstStyle/>
        <a:p>
          <a:endParaRPr lang="en-US"/>
        </a:p>
      </dgm:t>
    </dgm:pt>
    <dgm:pt modelId="{512AD3C8-39A9-4103-AFA3-93B5BE150571}">
      <dgm:prSet/>
      <dgm:spPr/>
      <dgm:t>
        <a:bodyPr/>
        <a:lstStyle/>
        <a:p>
          <a:pPr>
            <a:lnSpc>
              <a:spcPct val="100000"/>
            </a:lnSpc>
          </a:pPr>
          <a:r>
            <a:rPr lang="en-US" dirty="0"/>
            <a:t>The journey from passive to active learning</a:t>
          </a:r>
        </a:p>
      </dgm:t>
    </dgm:pt>
    <dgm:pt modelId="{D1BD5862-3B85-4B5C-B436-B92DB3D08751}" type="parTrans" cxnId="{9F550E12-605A-4E1D-A447-64E12F933DC5}">
      <dgm:prSet/>
      <dgm:spPr/>
      <dgm:t>
        <a:bodyPr/>
        <a:lstStyle/>
        <a:p>
          <a:endParaRPr lang="en-US"/>
        </a:p>
      </dgm:t>
    </dgm:pt>
    <dgm:pt modelId="{2EA96418-3ED4-487D-8BC8-1D828D96AD37}" type="sibTrans" cxnId="{9F550E12-605A-4E1D-A447-64E12F933DC5}">
      <dgm:prSet/>
      <dgm:spPr/>
      <dgm:t>
        <a:bodyPr/>
        <a:lstStyle/>
        <a:p>
          <a:endParaRPr lang="en-US"/>
        </a:p>
      </dgm:t>
    </dgm:pt>
    <dgm:pt modelId="{C08E57E2-7015-416D-9181-3C53F4688380}">
      <dgm:prSet/>
      <dgm:spPr/>
      <dgm:t>
        <a:bodyPr/>
        <a:lstStyle/>
        <a:p>
          <a:pPr>
            <a:lnSpc>
              <a:spcPct val="100000"/>
            </a:lnSpc>
          </a:pPr>
          <a:r>
            <a:rPr lang="en-US" dirty="0"/>
            <a:t>Tools and Tips for Active learning</a:t>
          </a:r>
        </a:p>
      </dgm:t>
    </dgm:pt>
    <dgm:pt modelId="{F5E3DDF4-AF8F-48A9-8619-0CEC7939BC95}" type="parTrans" cxnId="{03D21A31-2318-461F-B047-99F5500BE5EF}">
      <dgm:prSet/>
      <dgm:spPr/>
      <dgm:t>
        <a:bodyPr/>
        <a:lstStyle/>
        <a:p>
          <a:endParaRPr lang="en-US"/>
        </a:p>
      </dgm:t>
    </dgm:pt>
    <dgm:pt modelId="{9523D384-2762-4644-9239-C0FEB5D15571}" type="sibTrans" cxnId="{03D21A31-2318-461F-B047-99F5500BE5EF}">
      <dgm:prSet/>
      <dgm:spPr/>
      <dgm:t>
        <a:bodyPr/>
        <a:lstStyle/>
        <a:p>
          <a:endParaRPr lang="en-US"/>
        </a:p>
      </dgm:t>
    </dgm:pt>
    <dgm:pt modelId="{C9A28678-63ED-4386-B268-43BA92364B5C}">
      <dgm:prSet/>
      <dgm:spPr/>
      <dgm:t>
        <a:bodyPr/>
        <a:lstStyle/>
        <a:p>
          <a:pPr>
            <a:lnSpc>
              <a:spcPct val="100000"/>
            </a:lnSpc>
          </a:pPr>
          <a:r>
            <a:rPr lang="en-US" dirty="0"/>
            <a:t>“Role Play.” example</a:t>
          </a:r>
        </a:p>
      </dgm:t>
    </dgm:pt>
    <dgm:pt modelId="{3B11B4C3-3C8C-44EE-96A7-C91894C60077}" type="parTrans" cxnId="{1827412A-378A-47F5-BF97-BE970B613AA9}">
      <dgm:prSet/>
      <dgm:spPr/>
      <dgm:t>
        <a:bodyPr/>
        <a:lstStyle/>
        <a:p>
          <a:endParaRPr lang="en-US"/>
        </a:p>
      </dgm:t>
    </dgm:pt>
    <dgm:pt modelId="{4A0EAF8F-BD9B-4F00-A578-6CFA060FEAA3}" type="sibTrans" cxnId="{1827412A-378A-47F5-BF97-BE970B613AA9}">
      <dgm:prSet/>
      <dgm:spPr/>
      <dgm:t>
        <a:bodyPr/>
        <a:lstStyle/>
        <a:p>
          <a:endParaRPr lang="en-US"/>
        </a:p>
      </dgm:t>
    </dgm:pt>
    <dgm:pt modelId="{30E743A0-B687-4E4C-BD2C-85E213467316}" type="pres">
      <dgm:prSet presAssocID="{852AF1D2-DD25-482D-AEEE-E2EA9DBD013B}" presName="root" presStyleCnt="0">
        <dgm:presLayoutVars>
          <dgm:dir/>
          <dgm:resizeHandles val="exact"/>
        </dgm:presLayoutVars>
      </dgm:prSet>
      <dgm:spPr/>
    </dgm:pt>
    <dgm:pt modelId="{FBED2D0E-DD18-4425-8196-77D65CD3D442}" type="pres">
      <dgm:prSet presAssocID="{7D02AF0A-58C6-4C21-9C0B-29F8879151D5}" presName="compNode" presStyleCnt="0"/>
      <dgm:spPr/>
    </dgm:pt>
    <dgm:pt modelId="{492CA41A-683A-44E2-A1EA-C77554D7A797}" type="pres">
      <dgm:prSet presAssocID="{7D02AF0A-58C6-4C21-9C0B-29F8879151D5}" presName="bgRect" presStyleLbl="bgShp" presStyleIdx="0" presStyleCnt="5"/>
      <dgm:spPr/>
    </dgm:pt>
    <dgm:pt modelId="{7B6478A2-A98C-42B8-8FB2-FA012A0D959B}" type="pres">
      <dgm:prSet presAssocID="{7D02AF0A-58C6-4C21-9C0B-29F8879151D5}" presName="iconRect" presStyleLbl="node1" presStyleIdx="0" presStyleCnt="5"/>
      <dgm:spPr>
        <a:blipFill rotWithShape="1">
          <a:blip xmlns:r="http://schemas.openxmlformats.org/officeDocument/2006/relationships" r:embed="rId1"/>
          <a:srcRect/>
          <a:stretch>
            <a:fillRect/>
          </a:stretch>
        </a:blipFill>
        <a:ln>
          <a:noFill/>
        </a:ln>
      </dgm:spPr>
      <dgm:extLst>
        <a:ext uri="{E40237B7-FDA0-4F09-8148-C483321AD2D9}">
          <dgm14:cNvPr xmlns:dgm14="http://schemas.microsoft.com/office/drawing/2010/diagram" id="0" name="" descr="Meeting"/>
        </a:ext>
      </dgm:extLst>
    </dgm:pt>
    <dgm:pt modelId="{93F63F81-85E5-4FAD-B16C-ABC7EC168C8C}" type="pres">
      <dgm:prSet presAssocID="{7D02AF0A-58C6-4C21-9C0B-29F8879151D5}" presName="spaceRect" presStyleCnt="0"/>
      <dgm:spPr/>
    </dgm:pt>
    <dgm:pt modelId="{79FD4AFC-0763-4A07-B86D-5157596898FA}" type="pres">
      <dgm:prSet presAssocID="{7D02AF0A-58C6-4C21-9C0B-29F8879151D5}" presName="parTx" presStyleLbl="revTx" presStyleIdx="0" presStyleCnt="5">
        <dgm:presLayoutVars>
          <dgm:chMax val="0"/>
          <dgm:chPref val="0"/>
        </dgm:presLayoutVars>
      </dgm:prSet>
      <dgm:spPr/>
    </dgm:pt>
    <dgm:pt modelId="{0E94CD14-98FE-43CF-A34E-B82FE0CC059C}" type="pres">
      <dgm:prSet presAssocID="{333FF97A-EB9E-4010-831A-E0409D053671}" presName="sibTrans" presStyleCnt="0"/>
      <dgm:spPr/>
    </dgm:pt>
    <dgm:pt modelId="{620609DA-8487-4C0B-B5B4-BED0FE784768}" type="pres">
      <dgm:prSet presAssocID="{512AD3C8-39A9-4103-AFA3-93B5BE150571}" presName="compNode" presStyleCnt="0"/>
      <dgm:spPr/>
    </dgm:pt>
    <dgm:pt modelId="{425A04F3-A92D-4288-B742-209F7E4A6855}" type="pres">
      <dgm:prSet presAssocID="{512AD3C8-39A9-4103-AFA3-93B5BE150571}" presName="bgRect" presStyleLbl="bgShp" presStyleIdx="1" presStyleCnt="5"/>
      <dgm:spPr/>
    </dgm:pt>
    <dgm:pt modelId="{CF2B4AEA-01CB-44D0-AA2E-E02FE3EF103F}" type="pres">
      <dgm:prSet presAssocID="{512AD3C8-39A9-4103-AFA3-93B5BE150571}" presName="iconRect" presStyleLbl="node1" presStyleIdx="1" presStyleCnt="5"/>
      <dgm:spPr>
        <a:blipFill rotWithShape="1">
          <a:blip xmlns:r="http://schemas.openxmlformats.org/officeDocument/2006/relationships" r:embed="rId2"/>
          <a:srcRect/>
          <a:stretch>
            <a:fillRect/>
          </a:stretch>
        </a:blipFill>
      </dgm:spPr>
    </dgm:pt>
    <dgm:pt modelId="{868F14B9-FE8A-42A5-8326-46B4F1DD273C}" type="pres">
      <dgm:prSet presAssocID="{512AD3C8-39A9-4103-AFA3-93B5BE150571}" presName="spaceRect" presStyleCnt="0"/>
      <dgm:spPr/>
    </dgm:pt>
    <dgm:pt modelId="{2FB96A54-ED4C-4A62-8CAA-D9D7B4880EDD}" type="pres">
      <dgm:prSet presAssocID="{512AD3C8-39A9-4103-AFA3-93B5BE150571}" presName="parTx" presStyleLbl="revTx" presStyleIdx="1" presStyleCnt="5">
        <dgm:presLayoutVars>
          <dgm:chMax val="0"/>
          <dgm:chPref val="0"/>
        </dgm:presLayoutVars>
      </dgm:prSet>
      <dgm:spPr/>
    </dgm:pt>
    <dgm:pt modelId="{B08E3690-976B-4056-B0BB-12C0911FD8D3}" type="pres">
      <dgm:prSet presAssocID="{2EA96418-3ED4-487D-8BC8-1D828D96AD37}" presName="sibTrans" presStyleCnt="0"/>
      <dgm:spPr/>
    </dgm:pt>
    <dgm:pt modelId="{4AD12597-793E-40FF-BE47-EA443EF514FF}" type="pres">
      <dgm:prSet presAssocID="{C08E57E2-7015-416D-9181-3C53F4688380}" presName="compNode" presStyleCnt="0"/>
      <dgm:spPr/>
    </dgm:pt>
    <dgm:pt modelId="{D2A5E6EE-05F2-4364-AB1F-FA33A1448734}" type="pres">
      <dgm:prSet presAssocID="{C08E57E2-7015-416D-9181-3C53F4688380}" presName="bgRect" presStyleLbl="bgShp" presStyleIdx="2" presStyleCnt="5"/>
      <dgm:spPr/>
    </dgm:pt>
    <dgm:pt modelId="{43D3C21A-E721-41A2-876C-0DF5BB77B95F}" type="pres">
      <dgm:prSet presAssocID="{C08E57E2-7015-416D-9181-3C53F4688380}" presName="iconRect" presStyleLbl="node1" presStyleIdx="2" presStyleCnt="5"/>
      <dgm:spPr>
        <a:blipFill rotWithShape="1">
          <a:blip xmlns:r="http://schemas.openxmlformats.org/officeDocument/2006/relationships" r:embed="rId2"/>
          <a:srcRect/>
          <a:stretch>
            <a:fillRect/>
          </a:stretch>
        </a:blipFill>
      </dgm:spPr>
    </dgm:pt>
    <dgm:pt modelId="{4BDF30F7-AC98-4EFB-8564-2FE261EA8659}" type="pres">
      <dgm:prSet presAssocID="{C08E57E2-7015-416D-9181-3C53F4688380}" presName="spaceRect" presStyleCnt="0"/>
      <dgm:spPr/>
    </dgm:pt>
    <dgm:pt modelId="{A1281708-4EF5-446C-B2C0-87832220471E}" type="pres">
      <dgm:prSet presAssocID="{C08E57E2-7015-416D-9181-3C53F4688380}" presName="parTx" presStyleLbl="revTx" presStyleIdx="2" presStyleCnt="5">
        <dgm:presLayoutVars>
          <dgm:chMax val="0"/>
          <dgm:chPref val="0"/>
        </dgm:presLayoutVars>
      </dgm:prSet>
      <dgm:spPr/>
    </dgm:pt>
    <dgm:pt modelId="{E29230D9-5AD8-41DD-90BE-1AE47F5A0E45}" type="pres">
      <dgm:prSet presAssocID="{9523D384-2762-4644-9239-C0FEB5D15571}" presName="sibTrans" presStyleCnt="0"/>
      <dgm:spPr/>
    </dgm:pt>
    <dgm:pt modelId="{049CF8F3-597F-4799-BD5E-4EFDC88DD33A}" type="pres">
      <dgm:prSet presAssocID="{C9A28678-63ED-4386-B268-43BA92364B5C}" presName="compNode" presStyleCnt="0"/>
      <dgm:spPr/>
    </dgm:pt>
    <dgm:pt modelId="{B3D53D61-E8DD-412C-9F7D-08386E6B58AC}" type="pres">
      <dgm:prSet presAssocID="{C9A28678-63ED-4386-B268-43BA92364B5C}" presName="bgRect" presStyleLbl="bgShp" presStyleIdx="3" presStyleCnt="5"/>
      <dgm:spPr/>
    </dgm:pt>
    <dgm:pt modelId="{626EFFE7-EC83-4581-844D-C1854858D0CF}" type="pres">
      <dgm:prSet presAssocID="{C9A28678-63ED-4386-B268-43BA92364B5C}" presName="iconRect" presStyleLbl="node1" presStyleIdx="3" presStyleCnt="5"/>
      <dgm:spPr>
        <a:blipFill rotWithShape="1">
          <a:blip xmlns:r="http://schemas.openxmlformats.org/officeDocument/2006/relationships" r:embed="rId1"/>
          <a:srcRect/>
          <a:stretch>
            <a:fillRect/>
          </a:stretch>
        </a:blipFill>
      </dgm:spPr>
    </dgm:pt>
    <dgm:pt modelId="{405BAF85-E48F-407F-8767-56A611848543}" type="pres">
      <dgm:prSet presAssocID="{C9A28678-63ED-4386-B268-43BA92364B5C}" presName="spaceRect" presStyleCnt="0"/>
      <dgm:spPr/>
    </dgm:pt>
    <dgm:pt modelId="{1D5157D7-F7FC-4B64-BF24-480A02BBF917}" type="pres">
      <dgm:prSet presAssocID="{C9A28678-63ED-4386-B268-43BA92364B5C}" presName="parTx" presStyleLbl="revTx" presStyleIdx="3" presStyleCnt="5">
        <dgm:presLayoutVars>
          <dgm:chMax val="0"/>
          <dgm:chPref val="0"/>
        </dgm:presLayoutVars>
      </dgm:prSet>
      <dgm:spPr/>
    </dgm:pt>
    <dgm:pt modelId="{5E1DDC29-9122-4D9E-9C02-68FC62E40A7D}" type="pres">
      <dgm:prSet presAssocID="{4A0EAF8F-BD9B-4F00-A578-6CFA060FEAA3}" presName="sibTrans" presStyleCnt="0"/>
      <dgm:spPr/>
    </dgm:pt>
    <dgm:pt modelId="{6F8CA384-3B80-409A-B2C8-960139602FBA}" type="pres">
      <dgm:prSet presAssocID="{C32A2063-4F3C-4493-AF61-4BE4A90C0BD0}" presName="compNode" presStyleCnt="0"/>
      <dgm:spPr/>
    </dgm:pt>
    <dgm:pt modelId="{2900E796-DCFB-487F-9115-BD783A88B049}" type="pres">
      <dgm:prSet presAssocID="{C32A2063-4F3C-4493-AF61-4BE4A90C0BD0}" presName="bgRect" presStyleLbl="bgShp" presStyleIdx="4" presStyleCnt="5"/>
      <dgm:spPr/>
    </dgm:pt>
    <dgm:pt modelId="{79F8AF12-9ED7-46C3-A95D-EB506986B70C}" type="pres">
      <dgm:prSet presAssocID="{C32A2063-4F3C-4493-AF61-4BE4A90C0BD0}" presName="iconRect" presStyleLbl="node1" presStyleIdx="4"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33DB838F-D813-496E-9299-C6CA081A55DB}" type="pres">
      <dgm:prSet presAssocID="{C32A2063-4F3C-4493-AF61-4BE4A90C0BD0}" presName="spaceRect" presStyleCnt="0"/>
      <dgm:spPr/>
    </dgm:pt>
    <dgm:pt modelId="{AE55168D-BF4E-409D-A232-3BEE60978E8F}" type="pres">
      <dgm:prSet presAssocID="{C32A2063-4F3C-4493-AF61-4BE4A90C0BD0}" presName="parTx" presStyleLbl="revTx" presStyleIdx="4" presStyleCnt="5">
        <dgm:presLayoutVars>
          <dgm:chMax val="0"/>
          <dgm:chPref val="0"/>
        </dgm:presLayoutVars>
      </dgm:prSet>
      <dgm:spPr/>
    </dgm:pt>
  </dgm:ptLst>
  <dgm:cxnLst>
    <dgm:cxn modelId="{9F550E12-605A-4E1D-A447-64E12F933DC5}" srcId="{852AF1D2-DD25-482D-AEEE-E2EA9DBD013B}" destId="{512AD3C8-39A9-4103-AFA3-93B5BE150571}" srcOrd="1" destOrd="0" parTransId="{D1BD5862-3B85-4B5C-B436-B92DB3D08751}" sibTransId="{2EA96418-3ED4-487D-8BC8-1D828D96AD37}"/>
    <dgm:cxn modelId="{1827412A-378A-47F5-BF97-BE970B613AA9}" srcId="{852AF1D2-DD25-482D-AEEE-E2EA9DBD013B}" destId="{C9A28678-63ED-4386-B268-43BA92364B5C}" srcOrd="3" destOrd="0" parTransId="{3B11B4C3-3C8C-44EE-96A7-C91894C60077}" sibTransId="{4A0EAF8F-BD9B-4F00-A578-6CFA060FEAA3}"/>
    <dgm:cxn modelId="{03D21A31-2318-461F-B047-99F5500BE5EF}" srcId="{852AF1D2-DD25-482D-AEEE-E2EA9DBD013B}" destId="{C08E57E2-7015-416D-9181-3C53F4688380}" srcOrd="2" destOrd="0" parTransId="{F5E3DDF4-AF8F-48A9-8619-0CEC7939BC95}" sibTransId="{9523D384-2762-4644-9239-C0FEB5D15571}"/>
    <dgm:cxn modelId="{75EF6D63-DFD7-407B-909C-11F04F5CFBE6}" type="presOf" srcId="{C9A28678-63ED-4386-B268-43BA92364B5C}" destId="{1D5157D7-F7FC-4B64-BF24-480A02BBF917}" srcOrd="0" destOrd="0" presId="urn:microsoft.com/office/officeart/2018/2/layout/IconVerticalSolidList"/>
    <dgm:cxn modelId="{DF6F4E68-0CE3-47CB-9560-151058BFE8F2}" type="presOf" srcId="{512AD3C8-39A9-4103-AFA3-93B5BE150571}" destId="{2FB96A54-ED4C-4A62-8CAA-D9D7B4880EDD}" srcOrd="0" destOrd="0" presId="urn:microsoft.com/office/officeart/2018/2/layout/IconVerticalSolidList"/>
    <dgm:cxn modelId="{26F6504D-2ACD-479C-9A6C-1966B8FF8D55}" type="presOf" srcId="{C32A2063-4F3C-4493-AF61-4BE4A90C0BD0}" destId="{AE55168D-BF4E-409D-A232-3BEE60978E8F}" srcOrd="0" destOrd="0" presId="urn:microsoft.com/office/officeart/2018/2/layout/IconVerticalSolidList"/>
    <dgm:cxn modelId="{B2771D7C-B61F-4A2D-BAA4-24C957C487BA}" srcId="{852AF1D2-DD25-482D-AEEE-E2EA9DBD013B}" destId="{7D02AF0A-58C6-4C21-9C0B-29F8879151D5}" srcOrd="0" destOrd="0" parTransId="{158616E7-1177-406E-8D8E-A2958744A332}" sibTransId="{333FF97A-EB9E-4010-831A-E0409D053671}"/>
    <dgm:cxn modelId="{54FC9586-984D-44B2-B5FA-818C7DC7E0F3}" type="presOf" srcId="{7D02AF0A-58C6-4C21-9C0B-29F8879151D5}" destId="{79FD4AFC-0763-4A07-B86D-5157596898FA}" srcOrd="0" destOrd="0" presId="urn:microsoft.com/office/officeart/2018/2/layout/IconVerticalSolidList"/>
    <dgm:cxn modelId="{309D65AA-C5FF-4429-8F2E-F48D090D82B0}" type="presOf" srcId="{C08E57E2-7015-416D-9181-3C53F4688380}" destId="{A1281708-4EF5-446C-B2C0-87832220471E}" srcOrd="0" destOrd="0" presId="urn:microsoft.com/office/officeart/2018/2/layout/IconVerticalSolidList"/>
    <dgm:cxn modelId="{1172BAB7-AC6A-498A-AA51-467990F296B5}" srcId="{852AF1D2-DD25-482D-AEEE-E2EA9DBD013B}" destId="{C32A2063-4F3C-4493-AF61-4BE4A90C0BD0}" srcOrd="4" destOrd="0" parTransId="{E8D653FD-79F4-44E8-899D-14DD3C3FF56F}" sibTransId="{DB483CDF-A86A-4211-8F9A-3DA7C6A107AC}"/>
    <dgm:cxn modelId="{8F3AB9D1-7D08-4E5E-A6BF-DF1B4C63BBD8}" type="presOf" srcId="{852AF1D2-DD25-482D-AEEE-E2EA9DBD013B}" destId="{30E743A0-B687-4E4C-BD2C-85E213467316}" srcOrd="0" destOrd="0" presId="urn:microsoft.com/office/officeart/2018/2/layout/IconVerticalSolidList"/>
    <dgm:cxn modelId="{4D7A6D35-02EA-49B9-A7CB-5DAC9A39A15A}" type="presParOf" srcId="{30E743A0-B687-4E4C-BD2C-85E213467316}" destId="{FBED2D0E-DD18-4425-8196-77D65CD3D442}" srcOrd="0" destOrd="0" presId="urn:microsoft.com/office/officeart/2018/2/layout/IconVerticalSolidList"/>
    <dgm:cxn modelId="{854AD285-95DD-4684-AEB0-AD830F6B42B7}" type="presParOf" srcId="{FBED2D0E-DD18-4425-8196-77D65CD3D442}" destId="{492CA41A-683A-44E2-A1EA-C77554D7A797}" srcOrd="0" destOrd="0" presId="urn:microsoft.com/office/officeart/2018/2/layout/IconVerticalSolidList"/>
    <dgm:cxn modelId="{C0884127-BFAC-49C5-A914-C5586052AE3C}" type="presParOf" srcId="{FBED2D0E-DD18-4425-8196-77D65CD3D442}" destId="{7B6478A2-A98C-42B8-8FB2-FA012A0D959B}" srcOrd="1" destOrd="0" presId="urn:microsoft.com/office/officeart/2018/2/layout/IconVerticalSolidList"/>
    <dgm:cxn modelId="{B050CA4A-ECBF-43F7-A505-263AC6D2D3A6}" type="presParOf" srcId="{FBED2D0E-DD18-4425-8196-77D65CD3D442}" destId="{93F63F81-85E5-4FAD-B16C-ABC7EC168C8C}" srcOrd="2" destOrd="0" presId="urn:microsoft.com/office/officeart/2018/2/layout/IconVerticalSolidList"/>
    <dgm:cxn modelId="{5DCE40FF-F6D2-430A-83F5-91BE71EC944F}" type="presParOf" srcId="{FBED2D0E-DD18-4425-8196-77D65CD3D442}" destId="{79FD4AFC-0763-4A07-B86D-5157596898FA}" srcOrd="3" destOrd="0" presId="urn:microsoft.com/office/officeart/2018/2/layout/IconVerticalSolidList"/>
    <dgm:cxn modelId="{31E125F3-B370-41CF-BDC9-60C4566248FC}" type="presParOf" srcId="{30E743A0-B687-4E4C-BD2C-85E213467316}" destId="{0E94CD14-98FE-43CF-A34E-B82FE0CC059C}" srcOrd="1" destOrd="0" presId="urn:microsoft.com/office/officeart/2018/2/layout/IconVerticalSolidList"/>
    <dgm:cxn modelId="{C9A74DB6-DB22-44BF-BE00-87C08AA4C2ED}" type="presParOf" srcId="{30E743A0-B687-4E4C-BD2C-85E213467316}" destId="{620609DA-8487-4C0B-B5B4-BED0FE784768}" srcOrd="2" destOrd="0" presId="urn:microsoft.com/office/officeart/2018/2/layout/IconVerticalSolidList"/>
    <dgm:cxn modelId="{B6466047-EAE0-4FF3-9328-887ADDBAC4FA}" type="presParOf" srcId="{620609DA-8487-4C0B-B5B4-BED0FE784768}" destId="{425A04F3-A92D-4288-B742-209F7E4A6855}" srcOrd="0" destOrd="0" presId="urn:microsoft.com/office/officeart/2018/2/layout/IconVerticalSolidList"/>
    <dgm:cxn modelId="{D1ADAEAD-96F8-434E-B538-653443A99257}" type="presParOf" srcId="{620609DA-8487-4C0B-B5B4-BED0FE784768}" destId="{CF2B4AEA-01CB-44D0-AA2E-E02FE3EF103F}" srcOrd="1" destOrd="0" presId="urn:microsoft.com/office/officeart/2018/2/layout/IconVerticalSolidList"/>
    <dgm:cxn modelId="{F3C3A808-4226-461D-B1E8-8DB84A553278}" type="presParOf" srcId="{620609DA-8487-4C0B-B5B4-BED0FE784768}" destId="{868F14B9-FE8A-42A5-8326-46B4F1DD273C}" srcOrd="2" destOrd="0" presId="urn:microsoft.com/office/officeart/2018/2/layout/IconVerticalSolidList"/>
    <dgm:cxn modelId="{882DFF51-00F9-4F26-A2FB-EC006C25F17F}" type="presParOf" srcId="{620609DA-8487-4C0B-B5B4-BED0FE784768}" destId="{2FB96A54-ED4C-4A62-8CAA-D9D7B4880EDD}" srcOrd="3" destOrd="0" presId="urn:microsoft.com/office/officeart/2018/2/layout/IconVerticalSolidList"/>
    <dgm:cxn modelId="{917DDE0A-D225-4A5F-9083-B303D053D1E7}" type="presParOf" srcId="{30E743A0-B687-4E4C-BD2C-85E213467316}" destId="{B08E3690-976B-4056-B0BB-12C0911FD8D3}" srcOrd="3" destOrd="0" presId="urn:microsoft.com/office/officeart/2018/2/layout/IconVerticalSolidList"/>
    <dgm:cxn modelId="{288BC87D-D244-42FF-B663-00B8AFF1D2F8}" type="presParOf" srcId="{30E743A0-B687-4E4C-BD2C-85E213467316}" destId="{4AD12597-793E-40FF-BE47-EA443EF514FF}" srcOrd="4" destOrd="0" presId="urn:microsoft.com/office/officeart/2018/2/layout/IconVerticalSolidList"/>
    <dgm:cxn modelId="{33AEFD74-29DA-4F9C-AC6E-DEFA630E4B66}" type="presParOf" srcId="{4AD12597-793E-40FF-BE47-EA443EF514FF}" destId="{D2A5E6EE-05F2-4364-AB1F-FA33A1448734}" srcOrd="0" destOrd="0" presId="urn:microsoft.com/office/officeart/2018/2/layout/IconVerticalSolidList"/>
    <dgm:cxn modelId="{0C3775E6-671E-40B1-9CCE-2ECAE99D5BCA}" type="presParOf" srcId="{4AD12597-793E-40FF-BE47-EA443EF514FF}" destId="{43D3C21A-E721-41A2-876C-0DF5BB77B95F}" srcOrd="1" destOrd="0" presId="urn:microsoft.com/office/officeart/2018/2/layout/IconVerticalSolidList"/>
    <dgm:cxn modelId="{CDCF3EBF-F284-46AB-B99C-EA7D13627952}" type="presParOf" srcId="{4AD12597-793E-40FF-BE47-EA443EF514FF}" destId="{4BDF30F7-AC98-4EFB-8564-2FE261EA8659}" srcOrd="2" destOrd="0" presId="urn:microsoft.com/office/officeart/2018/2/layout/IconVerticalSolidList"/>
    <dgm:cxn modelId="{23E9A1E9-28D5-44C1-BEE5-F2C5A6B31529}" type="presParOf" srcId="{4AD12597-793E-40FF-BE47-EA443EF514FF}" destId="{A1281708-4EF5-446C-B2C0-87832220471E}" srcOrd="3" destOrd="0" presId="urn:microsoft.com/office/officeart/2018/2/layout/IconVerticalSolidList"/>
    <dgm:cxn modelId="{CAE02C16-8561-4DF6-AA85-A93C5F833C86}" type="presParOf" srcId="{30E743A0-B687-4E4C-BD2C-85E213467316}" destId="{E29230D9-5AD8-41DD-90BE-1AE47F5A0E45}" srcOrd="5" destOrd="0" presId="urn:microsoft.com/office/officeart/2018/2/layout/IconVerticalSolidList"/>
    <dgm:cxn modelId="{5E69708E-7D8B-4C2C-85C6-42C56D6FCFA3}" type="presParOf" srcId="{30E743A0-B687-4E4C-BD2C-85E213467316}" destId="{049CF8F3-597F-4799-BD5E-4EFDC88DD33A}" srcOrd="6" destOrd="0" presId="urn:microsoft.com/office/officeart/2018/2/layout/IconVerticalSolidList"/>
    <dgm:cxn modelId="{9E791470-2977-4B6D-982A-D74E875EF030}" type="presParOf" srcId="{049CF8F3-597F-4799-BD5E-4EFDC88DD33A}" destId="{B3D53D61-E8DD-412C-9F7D-08386E6B58AC}" srcOrd="0" destOrd="0" presId="urn:microsoft.com/office/officeart/2018/2/layout/IconVerticalSolidList"/>
    <dgm:cxn modelId="{256D2052-A694-43A7-8D78-2BCB5A7D8636}" type="presParOf" srcId="{049CF8F3-597F-4799-BD5E-4EFDC88DD33A}" destId="{626EFFE7-EC83-4581-844D-C1854858D0CF}" srcOrd="1" destOrd="0" presId="urn:microsoft.com/office/officeart/2018/2/layout/IconVerticalSolidList"/>
    <dgm:cxn modelId="{99524749-0856-49B8-A18F-86C05F56C182}" type="presParOf" srcId="{049CF8F3-597F-4799-BD5E-4EFDC88DD33A}" destId="{405BAF85-E48F-407F-8767-56A611848543}" srcOrd="2" destOrd="0" presId="urn:microsoft.com/office/officeart/2018/2/layout/IconVerticalSolidList"/>
    <dgm:cxn modelId="{054D8412-5000-4EF9-A0D4-224EBFA6D70E}" type="presParOf" srcId="{049CF8F3-597F-4799-BD5E-4EFDC88DD33A}" destId="{1D5157D7-F7FC-4B64-BF24-480A02BBF917}" srcOrd="3" destOrd="0" presId="urn:microsoft.com/office/officeart/2018/2/layout/IconVerticalSolidList"/>
    <dgm:cxn modelId="{115CAD71-CECA-4C8C-B1AF-724D05299570}" type="presParOf" srcId="{30E743A0-B687-4E4C-BD2C-85E213467316}" destId="{5E1DDC29-9122-4D9E-9C02-68FC62E40A7D}" srcOrd="7" destOrd="0" presId="urn:microsoft.com/office/officeart/2018/2/layout/IconVerticalSolidList"/>
    <dgm:cxn modelId="{6D5B4D61-4BB0-401E-AC8F-6C1C2AD519E8}" type="presParOf" srcId="{30E743A0-B687-4E4C-BD2C-85E213467316}" destId="{6F8CA384-3B80-409A-B2C8-960139602FBA}" srcOrd="8" destOrd="0" presId="urn:microsoft.com/office/officeart/2018/2/layout/IconVerticalSolidList"/>
    <dgm:cxn modelId="{2572FA84-E366-43F2-9C48-2056D5B99EFE}" type="presParOf" srcId="{6F8CA384-3B80-409A-B2C8-960139602FBA}" destId="{2900E796-DCFB-487F-9115-BD783A88B049}" srcOrd="0" destOrd="0" presId="urn:microsoft.com/office/officeart/2018/2/layout/IconVerticalSolidList"/>
    <dgm:cxn modelId="{11B24CBD-5E94-4F11-BAC6-9BA6467836F5}" type="presParOf" srcId="{6F8CA384-3B80-409A-B2C8-960139602FBA}" destId="{79F8AF12-9ED7-46C3-A95D-EB506986B70C}" srcOrd="1" destOrd="0" presId="urn:microsoft.com/office/officeart/2018/2/layout/IconVerticalSolidList"/>
    <dgm:cxn modelId="{6F42CFD9-3A01-48E9-A760-D36162D952F8}" type="presParOf" srcId="{6F8CA384-3B80-409A-B2C8-960139602FBA}" destId="{33DB838F-D813-496E-9299-C6CA081A55DB}" srcOrd="2" destOrd="0" presId="urn:microsoft.com/office/officeart/2018/2/layout/IconVerticalSolidList"/>
    <dgm:cxn modelId="{4C82E79B-BB05-4BE1-8180-CDCB880E6314}" type="presParOf" srcId="{6F8CA384-3B80-409A-B2C8-960139602FBA}" destId="{AE55168D-BF4E-409D-A232-3BEE60978E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5C3BA3-E451-0546-81D8-990795857264}"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en-US"/>
        </a:p>
      </dgm:t>
    </dgm:pt>
    <dgm:pt modelId="{73B0923D-3A40-D245-AFBA-EE93C3F84CEC}">
      <dgm:prSet/>
      <dgm:spPr/>
      <dgm:t>
        <a:bodyPr/>
        <a:lstStyle/>
        <a:p>
          <a:r>
            <a:rPr lang="en-US" b="1" i="0" dirty="0"/>
            <a:t>Pre-</a:t>
          </a:r>
          <a:r>
            <a:rPr lang="en-US" b="1" i="0" dirty="0" err="1"/>
            <a:t>Covid</a:t>
          </a:r>
          <a:endParaRPr lang="en-US" dirty="0"/>
        </a:p>
      </dgm:t>
    </dgm:pt>
    <dgm:pt modelId="{34A0EDFF-D358-5B49-811C-AB62AA8837E8}" type="parTrans" cxnId="{1A7F46B1-BE19-7549-A2BC-4B8B5333D653}">
      <dgm:prSet/>
      <dgm:spPr/>
      <dgm:t>
        <a:bodyPr/>
        <a:lstStyle/>
        <a:p>
          <a:endParaRPr lang="en-US"/>
        </a:p>
      </dgm:t>
    </dgm:pt>
    <dgm:pt modelId="{DA2F31DA-01F4-5B43-80AA-2E9B2CC3A13A}" type="sibTrans" cxnId="{1A7F46B1-BE19-7549-A2BC-4B8B5333D653}">
      <dgm:prSet/>
      <dgm:spPr/>
      <dgm:t>
        <a:bodyPr/>
        <a:lstStyle/>
        <a:p>
          <a:endParaRPr lang="en-US"/>
        </a:p>
      </dgm:t>
    </dgm:pt>
    <dgm:pt modelId="{4F17DCF2-23A2-F244-B1F5-C83B00CC5BB1}">
      <dgm:prSet/>
      <dgm:spPr/>
      <dgm:t>
        <a:bodyPr/>
        <a:lstStyle/>
        <a:p>
          <a:r>
            <a:rPr lang="en-US" b="1" i="0" dirty="0"/>
            <a:t>Spring 2020</a:t>
          </a:r>
          <a:endParaRPr lang="en-US" dirty="0"/>
        </a:p>
      </dgm:t>
    </dgm:pt>
    <dgm:pt modelId="{AB632863-5066-D940-B948-183EE7407F8C}" type="parTrans" cxnId="{5F0BCC91-A541-FB41-AD75-690F39F8D12F}">
      <dgm:prSet/>
      <dgm:spPr/>
      <dgm:t>
        <a:bodyPr/>
        <a:lstStyle/>
        <a:p>
          <a:endParaRPr lang="en-US"/>
        </a:p>
      </dgm:t>
    </dgm:pt>
    <dgm:pt modelId="{F3675B5C-793C-B847-9B42-1144CF90FC29}" type="sibTrans" cxnId="{5F0BCC91-A541-FB41-AD75-690F39F8D12F}">
      <dgm:prSet/>
      <dgm:spPr/>
      <dgm:t>
        <a:bodyPr/>
        <a:lstStyle/>
        <a:p>
          <a:endParaRPr lang="en-US"/>
        </a:p>
      </dgm:t>
    </dgm:pt>
    <dgm:pt modelId="{933006D3-6C73-E241-AD9F-4D8F38D31B66}">
      <dgm:prSet/>
      <dgm:spPr/>
      <dgm:t>
        <a:bodyPr/>
        <a:lstStyle/>
        <a:p>
          <a:r>
            <a:rPr lang="en-US" b="1" i="0" dirty="0"/>
            <a:t>Fall 2020</a:t>
          </a:r>
          <a:endParaRPr lang="en-US" dirty="0"/>
        </a:p>
      </dgm:t>
    </dgm:pt>
    <dgm:pt modelId="{873C1D17-09F0-BB47-8CB5-EFADA0E4CF3F}" type="parTrans" cxnId="{9FFC95D4-3EBE-0D4B-90DA-387939C7F1C2}">
      <dgm:prSet/>
      <dgm:spPr/>
      <dgm:t>
        <a:bodyPr/>
        <a:lstStyle/>
        <a:p>
          <a:endParaRPr lang="en-US"/>
        </a:p>
      </dgm:t>
    </dgm:pt>
    <dgm:pt modelId="{6230CEF5-F969-E540-8EF1-B7AE4068400B}" type="sibTrans" cxnId="{9FFC95D4-3EBE-0D4B-90DA-387939C7F1C2}">
      <dgm:prSet/>
      <dgm:spPr/>
      <dgm:t>
        <a:bodyPr/>
        <a:lstStyle/>
        <a:p>
          <a:endParaRPr lang="en-US"/>
        </a:p>
      </dgm:t>
    </dgm:pt>
    <dgm:pt modelId="{34BE402D-789F-414D-BDEB-63F7487AAFCD}">
      <dgm:prSet/>
      <dgm:spPr/>
      <dgm:t>
        <a:bodyPr/>
        <a:lstStyle/>
        <a:p>
          <a:r>
            <a:rPr lang="en-US" b="1" i="0" dirty="0"/>
            <a:t>Spring 2021</a:t>
          </a:r>
          <a:endParaRPr lang="en-US" dirty="0"/>
        </a:p>
      </dgm:t>
    </dgm:pt>
    <dgm:pt modelId="{E503CCA8-182E-5C42-A9DE-7B3684960477}" type="parTrans" cxnId="{C7A8068C-0DB2-9E44-BD19-1730015FE274}">
      <dgm:prSet/>
      <dgm:spPr/>
      <dgm:t>
        <a:bodyPr/>
        <a:lstStyle/>
        <a:p>
          <a:endParaRPr lang="en-US"/>
        </a:p>
      </dgm:t>
    </dgm:pt>
    <dgm:pt modelId="{A249CFB2-787A-6D47-AE22-85F1A9472089}" type="sibTrans" cxnId="{C7A8068C-0DB2-9E44-BD19-1730015FE274}">
      <dgm:prSet/>
      <dgm:spPr/>
      <dgm:t>
        <a:bodyPr/>
        <a:lstStyle/>
        <a:p>
          <a:endParaRPr lang="en-US"/>
        </a:p>
      </dgm:t>
    </dgm:pt>
    <dgm:pt modelId="{C7F9ABFA-03A0-6A4E-A601-5242072C7ADF}">
      <dgm:prSet/>
      <dgm:spPr/>
      <dgm:t>
        <a:bodyPr/>
        <a:lstStyle/>
        <a:p>
          <a:pPr>
            <a:buFont typeface="Arial" panose="020B0604020202020204" pitchFamily="34" charset="0"/>
            <a:buChar char="•"/>
          </a:pPr>
          <a:r>
            <a:rPr lang="en-US" b="0" i="0" dirty="0">
              <a:latin typeface="Arial" panose="020B0604020202020204" pitchFamily="34" charset="0"/>
              <a:cs typeface="Arial" panose="020B0604020202020204" pitchFamily="34" charset="0"/>
            </a:rPr>
            <a:t>The advantages of active learning are well documented</a:t>
          </a:r>
          <a:endParaRPr lang="en-US" dirty="0">
            <a:latin typeface="Arial" panose="020B0604020202020204" pitchFamily="34" charset="0"/>
            <a:cs typeface="Arial" panose="020B0604020202020204" pitchFamily="34" charset="0"/>
          </a:endParaRPr>
        </a:p>
      </dgm:t>
    </dgm:pt>
    <dgm:pt modelId="{0B9C45CE-C97F-BA42-93DC-F05DCF9039DF}" type="parTrans" cxnId="{DF01CA55-1A56-B449-B109-52BBB1E63CC5}">
      <dgm:prSet/>
      <dgm:spPr/>
      <dgm:t>
        <a:bodyPr/>
        <a:lstStyle/>
        <a:p>
          <a:endParaRPr lang="en-US"/>
        </a:p>
      </dgm:t>
    </dgm:pt>
    <dgm:pt modelId="{D7FFB7D8-EA61-F744-894B-443603D0724A}" type="sibTrans" cxnId="{DF01CA55-1A56-B449-B109-52BBB1E63CC5}">
      <dgm:prSet/>
      <dgm:spPr/>
      <dgm:t>
        <a:bodyPr/>
        <a:lstStyle/>
        <a:p>
          <a:endParaRPr lang="en-US"/>
        </a:p>
      </dgm:t>
    </dgm:pt>
    <dgm:pt modelId="{43C3556C-ADBA-4C48-BCDF-889B1803C3A3}">
      <dgm:prSet/>
      <dgm:spPr/>
      <dgm:t>
        <a:bodyPr/>
        <a:lstStyle/>
        <a:p>
          <a:pPr>
            <a:buFont typeface="Arial" panose="020B0604020202020204" pitchFamily="34" charset="0"/>
            <a:buChar char="•"/>
          </a:pPr>
          <a:r>
            <a:rPr lang="en-US" b="0" i="0" dirty="0">
              <a:latin typeface="Arial" panose="020B0604020202020204" pitchFamily="34" charset="0"/>
              <a:cs typeface="Arial" panose="020B0604020202020204" pitchFamily="34" charset="0"/>
            </a:rPr>
            <a:t>Passive learning methods persist. </a:t>
          </a:r>
          <a:endParaRPr lang="en-US" dirty="0">
            <a:latin typeface="Arial" panose="020B0604020202020204" pitchFamily="34" charset="0"/>
            <a:cs typeface="Arial" panose="020B0604020202020204" pitchFamily="34" charset="0"/>
          </a:endParaRPr>
        </a:p>
      </dgm:t>
    </dgm:pt>
    <dgm:pt modelId="{3A6AFF4E-B8EB-154C-A813-DC1141F35B9F}" type="parTrans" cxnId="{F3F6821C-5413-E34E-92F5-25B379629474}">
      <dgm:prSet/>
      <dgm:spPr/>
      <dgm:t>
        <a:bodyPr/>
        <a:lstStyle/>
        <a:p>
          <a:endParaRPr lang="en-US"/>
        </a:p>
      </dgm:t>
    </dgm:pt>
    <dgm:pt modelId="{69F12B1D-3510-8C4E-974B-2C094DC0C7D5}" type="sibTrans" cxnId="{F3F6821C-5413-E34E-92F5-25B379629474}">
      <dgm:prSet/>
      <dgm:spPr/>
      <dgm:t>
        <a:bodyPr/>
        <a:lstStyle/>
        <a:p>
          <a:endParaRPr lang="en-US"/>
        </a:p>
      </dgm:t>
    </dgm:pt>
    <dgm:pt modelId="{857E32C9-C7A1-7341-B74A-870E91093CE1}">
      <dgm:prSet/>
      <dgm:spPr/>
      <dgm:t>
        <a:bodyPr/>
        <a:lstStyle/>
        <a:p>
          <a:r>
            <a:rPr lang="en-US" b="0" i="0" dirty="0"/>
            <a:t>The shift to remote learning; acceleration of use of digital technologies</a:t>
          </a:r>
          <a:endParaRPr lang="en-US" dirty="0"/>
        </a:p>
      </dgm:t>
    </dgm:pt>
    <dgm:pt modelId="{7AA4EAD6-E7D5-6E48-9685-AF23A344AD0B}" type="parTrans" cxnId="{27713616-41E4-AA47-8FC1-53024854CA64}">
      <dgm:prSet/>
      <dgm:spPr/>
      <dgm:t>
        <a:bodyPr/>
        <a:lstStyle/>
        <a:p>
          <a:endParaRPr lang="en-US"/>
        </a:p>
      </dgm:t>
    </dgm:pt>
    <dgm:pt modelId="{BABDA8EA-A0F6-9C41-853D-3156077DDF92}" type="sibTrans" cxnId="{27713616-41E4-AA47-8FC1-53024854CA64}">
      <dgm:prSet/>
      <dgm:spPr/>
      <dgm:t>
        <a:bodyPr/>
        <a:lstStyle/>
        <a:p>
          <a:endParaRPr lang="en-US"/>
        </a:p>
      </dgm:t>
    </dgm:pt>
    <dgm:pt modelId="{FBC7D342-DE38-0643-ADAA-F80D9AA4274A}">
      <dgm:prSet/>
      <dgm:spPr/>
      <dgm:t>
        <a:bodyPr/>
        <a:lstStyle/>
        <a:p>
          <a:r>
            <a:rPr lang="en-US" b="0" i="0" dirty="0"/>
            <a:t> Existing racial and socio-economic achievement gaps widen. </a:t>
          </a:r>
          <a:endParaRPr lang="en-US" dirty="0"/>
        </a:p>
      </dgm:t>
    </dgm:pt>
    <dgm:pt modelId="{1BC10D49-8D74-BE42-BEA5-031B338A4298}" type="parTrans" cxnId="{DFEDC0D5-F227-C04E-80F6-197EB75BE275}">
      <dgm:prSet/>
      <dgm:spPr/>
      <dgm:t>
        <a:bodyPr/>
        <a:lstStyle/>
        <a:p>
          <a:endParaRPr lang="en-US"/>
        </a:p>
      </dgm:t>
    </dgm:pt>
    <dgm:pt modelId="{77445DA3-A1B8-E34C-BCC3-6008FD9FB75E}" type="sibTrans" cxnId="{DFEDC0D5-F227-C04E-80F6-197EB75BE275}">
      <dgm:prSet/>
      <dgm:spPr/>
      <dgm:t>
        <a:bodyPr/>
        <a:lstStyle/>
        <a:p>
          <a:endParaRPr lang="en-US"/>
        </a:p>
      </dgm:t>
    </dgm:pt>
    <dgm:pt modelId="{6405056A-F697-1C46-AB76-A8DD570B9DEA}">
      <dgm:prSet/>
      <dgm:spPr/>
      <dgm:t>
        <a:bodyPr/>
        <a:lstStyle/>
        <a:p>
          <a:r>
            <a:rPr lang="en-US" b="0" i="0" dirty="0"/>
            <a:t>Feedback suggests student success linked to flexibility, communication and strong student engagement (i.e. ACTIVE LEARNING);</a:t>
          </a:r>
          <a:endParaRPr lang="en-US" dirty="0"/>
        </a:p>
      </dgm:t>
    </dgm:pt>
    <dgm:pt modelId="{C29DEE52-041F-E645-96A5-9E005CDD8789}" type="parTrans" cxnId="{A40BF39E-7FD9-BD45-AE48-645DD8619B89}">
      <dgm:prSet/>
      <dgm:spPr/>
      <dgm:t>
        <a:bodyPr/>
        <a:lstStyle/>
        <a:p>
          <a:endParaRPr lang="en-US"/>
        </a:p>
      </dgm:t>
    </dgm:pt>
    <dgm:pt modelId="{02F13A86-3860-FA4F-8029-D5A520ADF462}" type="sibTrans" cxnId="{A40BF39E-7FD9-BD45-AE48-645DD8619B89}">
      <dgm:prSet/>
      <dgm:spPr/>
      <dgm:t>
        <a:bodyPr/>
        <a:lstStyle/>
        <a:p>
          <a:endParaRPr lang="en-US"/>
        </a:p>
      </dgm:t>
    </dgm:pt>
    <dgm:pt modelId="{E8210478-CDAF-F744-946B-03D45889DE99}">
      <dgm:prSet/>
      <dgm:spPr/>
      <dgm:t>
        <a:bodyPr/>
        <a:lstStyle/>
        <a:p>
          <a:r>
            <a:rPr lang="en-US" b="0" i="0" dirty="0"/>
            <a:t>Learning curves</a:t>
          </a:r>
          <a:endParaRPr lang="en-US" dirty="0"/>
        </a:p>
      </dgm:t>
    </dgm:pt>
    <dgm:pt modelId="{62D223C1-104F-7D45-AF4F-07DC094EC77C}" type="parTrans" cxnId="{5ADCEEAB-CD86-B243-8509-61F6D49397D5}">
      <dgm:prSet/>
      <dgm:spPr/>
      <dgm:t>
        <a:bodyPr/>
        <a:lstStyle/>
        <a:p>
          <a:endParaRPr lang="en-US"/>
        </a:p>
      </dgm:t>
    </dgm:pt>
    <dgm:pt modelId="{3C45E0FF-B345-4D4D-8E69-19AC9A8B912E}" type="sibTrans" cxnId="{5ADCEEAB-CD86-B243-8509-61F6D49397D5}">
      <dgm:prSet/>
      <dgm:spPr/>
      <dgm:t>
        <a:bodyPr/>
        <a:lstStyle/>
        <a:p>
          <a:endParaRPr lang="en-US"/>
        </a:p>
      </dgm:t>
    </dgm:pt>
    <dgm:pt modelId="{A836666D-E510-DD49-A842-439E724A066C}">
      <dgm:prSet/>
      <dgm:spPr/>
      <dgm:t>
        <a:bodyPr/>
        <a:lstStyle/>
        <a:p>
          <a:r>
            <a:rPr lang="en-US" b="0" i="0" dirty="0"/>
            <a:t>Dust off existing good ideas; come up with new ones</a:t>
          </a:r>
          <a:endParaRPr lang="en-US" dirty="0"/>
        </a:p>
      </dgm:t>
    </dgm:pt>
    <dgm:pt modelId="{C352128B-4A43-DD49-919E-E6AD23B958FD}" type="parTrans" cxnId="{85199145-5350-9C4D-B6A1-9D2D0DD3A745}">
      <dgm:prSet/>
      <dgm:spPr/>
      <dgm:t>
        <a:bodyPr/>
        <a:lstStyle/>
        <a:p>
          <a:endParaRPr lang="en-US"/>
        </a:p>
      </dgm:t>
    </dgm:pt>
    <dgm:pt modelId="{F6574819-CFB0-9A4F-B953-BDFC1430A077}" type="sibTrans" cxnId="{85199145-5350-9C4D-B6A1-9D2D0DD3A745}">
      <dgm:prSet/>
      <dgm:spPr/>
      <dgm:t>
        <a:bodyPr/>
        <a:lstStyle/>
        <a:p>
          <a:endParaRPr lang="en-US"/>
        </a:p>
      </dgm:t>
    </dgm:pt>
    <dgm:pt modelId="{EFA92FC6-0B6C-504A-8EA2-1FAFEBFD3E58}">
      <dgm:prSet/>
      <dgm:spPr/>
      <dgm:t>
        <a:bodyPr/>
        <a:lstStyle/>
        <a:p>
          <a:r>
            <a:rPr lang="en-US" b="0" i="0" dirty="0"/>
            <a:t>Recommit to our collective purpose. </a:t>
          </a:r>
          <a:endParaRPr lang="en-US" dirty="0"/>
        </a:p>
      </dgm:t>
    </dgm:pt>
    <dgm:pt modelId="{95508BF2-6F77-674D-9D13-B0B413640D40}" type="parTrans" cxnId="{655FD617-797F-FC47-8805-2E7DB2788CA1}">
      <dgm:prSet/>
      <dgm:spPr/>
      <dgm:t>
        <a:bodyPr/>
        <a:lstStyle/>
        <a:p>
          <a:endParaRPr lang="en-US"/>
        </a:p>
      </dgm:t>
    </dgm:pt>
    <dgm:pt modelId="{F51D01E8-2961-114A-96ED-5173944E1E1E}" type="sibTrans" cxnId="{655FD617-797F-FC47-8805-2E7DB2788CA1}">
      <dgm:prSet/>
      <dgm:spPr/>
      <dgm:t>
        <a:bodyPr/>
        <a:lstStyle/>
        <a:p>
          <a:endParaRPr lang="en-US"/>
        </a:p>
      </dgm:t>
    </dgm:pt>
    <dgm:pt modelId="{5C279EAC-219A-5D4D-BE72-36E1A5EBA878}" type="pres">
      <dgm:prSet presAssocID="{1E5C3BA3-E451-0546-81D8-990795857264}" presName="Name0" presStyleCnt="0">
        <dgm:presLayoutVars>
          <dgm:dir/>
          <dgm:animLvl val="lvl"/>
          <dgm:resizeHandles val="exact"/>
        </dgm:presLayoutVars>
      </dgm:prSet>
      <dgm:spPr/>
    </dgm:pt>
    <dgm:pt modelId="{9BE5C805-7651-BB4B-BA98-7B9851126EC7}" type="pres">
      <dgm:prSet presAssocID="{73B0923D-3A40-D245-AFBA-EE93C3F84CEC}" presName="composite" presStyleCnt="0"/>
      <dgm:spPr/>
    </dgm:pt>
    <dgm:pt modelId="{F6283818-06F5-844E-8590-60D997380956}" type="pres">
      <dgm:prSet presAssocID="{73B0923D-3A40-D245-AFBA-EE93C3F84CEC}" presName="parTx" presStyleLbl="alignNode1" presStyleIdx="0" presStyleCnt="4">
        <dgm:presLayoutVars>
          <dgm:chMax val="0"/>
          <dgm:chPref val="0"/>
          <dgm:bulletEnabled val="1"/>
        </dgm:presLayoutVars>
      </dgm:prSet>
      <dgm:spPr/>
    </dgm:pt>
    <dgm:pt modelId="{9F252758-55DA-2942-82FE-93001D256B25}" type="pres">
      <dgm:prSet presAssocID="{73B0923D-3A40-D245-AFBA-EE93C3F84CEC}" presName="desTx" presStyleLbl="alignAccFollowNode1" presStyleIdx="0" presStyleCnt="4">
        <dgm:presLayoutVars>
          <dgm:bulletEnabled val="1"/>
        </dgm:presLayoutVars>
      </dgm:prSet>
      <dgm:spPr/>
    </dgm:pt>
    <dgm:pt modelId="{9E9D17C7-0A08-734E-9107-044A19218586}" type="pres">
      <dgm:prSet presAssocID="{DA2F31DA-01F4-5B43-80AA-2E9B2CC3A13A}" presName="space" presStyleCnt="0"/>
      <dgm:spPr/>
    </dgm:pt>
    <dgm:pt modelId="{E76D540F-B004-D94A-BB8E-80F2B70FB20C}" type="pres">
      <dgm:prSet presAssocID="{4F17DCF2-23A2-F244-B1F5-C83B00CC5BB1}" presName="composite" presStyleCnt="0"/>
      <dgm:spPr/>
    </dgm:pt>
    <dgm:pt modelId="{C4E7B55A-F5DD-9F45-B8C0-4C2C19D8B055}" type="pres">
      <dgm:prSet presAssocID="{4F17DCF2-23A2-F244-B1F5-C83B00CC5BB1}" presName="parTx" presStyleLbl="alignNode1" presStyleIdx="1" presStyleCnt="4">
        <dgm:presLayoutVars>
          <dgm:chMax val="0"/>
          <dgm:chPref val="0"/>
          <dgm:bulletEnabled val="1"/>
        </dgm:presLayoutVars>
      </dgm:prSet>
      <dgm:spPr/>
    </dgm:pt>
    <dgm:pt modelId="{504A45F0-4E1B-5146-A7E1-E808D135E0A9}" type="pres">
      <dgm:prSet presAssocID="{4F17DCF2-23A2-F244-B1F5-C83B00CC5BB1}" presName="desTx" presStyleLbl="alignAccFollowNode1" presStyleIdx="1" presStyleCnt="4">
        <dgm:presLayoutVars>
          <dgm:bulletEnabled val="1"/>
        </dgm:presLayoutVars>
      </dgm:prSet>
      <dgm:spPr/>
    </dgm:pt>
    <dgm:pt modelId="{9C4E1BA1-493E-D34D-8846-C9DEF5771714}" type="pres">
      <dgm:prSet presAssocID="{F3675B5C-793C-B847-9B42-1144CF90FC29}" presName="space" presStyleCnt="0"/>
      <dgm:spPr/>
    </dgm:pt>
    <dgm:pt modelId="{A772DE68-4CBA-C645-8965-F014165E4E05}" type="pres">
      <dgm:prSet presAssocID="{933006D3-6C73-E241-AD9F-4D8F38D31B66}" presName="composite" presStyleCnt="0"/>
      <dgm:spPr/>
    </dgm:pt>
    <dgm:pt modelId="{F4076A3F-C898-E548-A393-C30883C987B4}" type="pres">
      <dgm:prSet presAssocID="{933006D3-6C73-E241-AD9F-4D8F38D31B66}" presName="parTx" presStyleLbl="alignNode1" presStyleIdx="2" presStyleCnt="4">
        <dgm:presLayoutVars>
          <dgm:chMax val="0"/>
          <dgm:chPref val="0"/>
          <dgm:bulletEnabled val="1"/>
        </dgm:presLayoutVars>
      </dgm:prSet>
      <dgm:spPr/>
    </dgm:pt>
    <dgm:pt modelId="{39DB9267-BE27-2643-B320-3374739C2A67}" type="pres">
      <dgm:prSet presAssocID="{933006D3-6C73-E241-AD9F-4D8F38D31B66}" presName="desTx" presStyleLbl="alignAccFollowNode1" presStyleIdx="2" presStyleCnt="4">
        <dgm:presLayoutVars>
          <dgm:bulletEnabled val="1"/>
        </dgm:presLayoutVars>
      </dgm:prSet>
      <dgm:spPr/>
    </dgm:pt>
    <dgm:pt modelId="{EC6AABFD-97F4-A046-B3DB-CA1655D2B215}" type="pres">
      <dgm:prSet presAssocID="{6230CEF5-F969-E540-8EF1-B7AE4068400B}" presName="space" presStyleCnt="0"/>
      <dgm:spPr/>
    </dgm:pt>
    <dgm:pt modelId="{526E1C6D-39BB-BC45-B880-FA78988A3EAB}" type="pres">
      <dgm:prSet presAssocID="{34BE402D-789F-414D-BDEB-63F7487AAFCD}" presName="composite" presStyleCnt="0"/>
      <dgm:spPr/>
    </dgm:pt>
    <dgm:pt modelId="{4AFFF2E2-EB0F-BC4D-AAFA-B90F6B5D8805}" type="pres">
      <dgm:prSet presAssocID="{34BE402D-789F-414D-BDEB-63F7487AAFCD}" presName="parTx" presStyleLbl="alignNode1" presStyleIdx="3" presStyleCnt="4">
        <dgm:presLayoutVars>
          <dgm:chMax val="0"/>
          <dgm:chPref val="0"/>
          <dgm:bulletEnabled val="1"/>
        </dgm:presLayoutVars>
      </dgm:prSet>
      <dgm:spPr/>
    </dgm:pt>
    <dgm:pt modelId="{14EF940C-9181-3E4D-92CF-5A68EE2DB40B}" type="pres">
      <dgm:prSet presAssocID="{34BE402D-789F-414D-BDEB-63F7487AAFCD}" presName="desTx" presStyleLbl="alignAccFollowNode1" presStyleIdx="3" presStyleCnt="4">
        <dgm:presLayoutVars>
          <dgm:bulletEnabled val="1"/>
        </dgm:presLayoutVars>
      </dgm:prSet>
      <dgm:spPr/>
    </dgm:pt>
  </dgm:ptLst>
  <dgm:cxnLst>
    <dgm:cxn modelId="{27713616-41E4-AA47-8FC1-53024854CA64}" srcId="{4F17DCF2-23A2-F244-B1F5-C83B00CC5BB1}" destId="{857E32C9-C7A1-7341-B74A-870E91093CE1}" srcOrd="0" destOrd="0" parTransId="{7AA4EAD6-E7D5-6E48-9685-AF23A344AD0B}" sibTransId="{BABDA8EA-A0F6-9C41-853D-3156077DDF92}"/>
    <dgm:cxn modelId="{655FD617-797F-FC47-8805-2E7DB2788CA1}" srcId="{34BE402D-789F-414D-BDEB-63F7487AAFCD}" destId="{EFA92FC6-0B6C-504A-8EA2-1FAFEBFD3E58}" srcOrd="1" destOrd="0" parTransId="{95508BF2-6F77-674D-9D13-B0B413640D40}" sibTransId="{F51D01E8-2961-114A-96ED-5173944E1E1E}"/>
    <dgm:cxn modelId="{F3F6821C-5413-E34E-92F5-25B379629474}" srcId="{73B0923D-3A40-D245-AFBA-EE93C3F84CEC}" destId="{43C3556C-ADBA-4C48-BCDF-889B1803C3A3}" srcOrd="1" destOrd="0" parTransId="{3A6AFF4E-B8EB-154C-A813-DC1141F35B9F}" sibTransId="{69F12B1D-3510-8C4E-974B-2C094DC0C7D5}"/>
    <dgm:cxn modelId="{35084A20-93CB-1142-8584-8A76F20EC993}" type="presOf" srcId="{FBC7D342-DE38-0643-ADAA-F80D9AA4274A}" destId="{504A45F0-4E1B-5146-A7E1-E808D135E0A9}" srcOrd="0" destOrd="1" presId="urn:microsoft.com/office/officeart/2005/8/layout/hList1"/>
    <dgm:cxn modelId="{A0A88C2E-0D8E-3444-AF38-04107287E297}" type="presOf" srcId="{6405056A-F697-1C46-AB76-A8DD570B9DEA}" destId="{39DB9267-BE27-2643-B320-3374739C2A67}" srcOrd="0" destOrd="0" presId="urn:microsoft.com/office/officeart/2005/8/layout/hList1"/>
    <dgm:cxn modelId="{58716C65-A123-C645-94B9-2F41DE09F92C}" type="presOf" srcId="{857E32C9-C7A1-7341-B74A-870E91093CE1}" destId="{504A45F0-4E1B-5146-A7E1-E808D135E0A9}" srcOrd="0" destOrd="0" presId="urn:microsoft.com/office/officeart/2005/8/layout/hList1"/>
    <dgm:cxn modelId="{85199145-5350-9C4D-B6A1-9D2D0DD3A745}" srcId="{34BE402D-789F-414D-BDEB-63F7487AAFCD}" destId="{A836666D-E510-DD49-A842-439E724A066C}" srcOrd="0" destOrd="0" parTransId="{C352128B-4A43-DD49-919E-E6AD23B958FD}" sibTransId="{F6574819-CFB0-9A4F-B953-BDFC1430A077}"/>
    <dgm:cxn modelId="{6C37884C-0074-4F44-A9F4-881FC10781F8}" type="presOf" srcId="{EFA92FC6-0B6C-504A-8EA2-1FAFEBFD3E58}" destId="{14EF940C-9181-3E4D-92CF-5A68EE2DB40B}" srcOrd="0" destOrd="1" presId="urn:microsoft.com/office/officeart/2005/8/layout/hList1"/>
    <dgm:cxn modelId="{D4557B74-60F4-184F-8405-408C05C207BE}" type="presOf" srcId="{E8210478-CDAF-F744-946B-03D45889DE99}" destId="{39DB9267-BE27-2643-B320-3374739C2A67}" srcOrd="0" destOrd="1" presId="urn:microsoft.com/office/officeart/2005/8/layout/hList1"/>
    <dgm:cxn modelId="{DF01CA55-1A56-B449-B109-52BBB1E63CC5}" srcId="{73B0923D-3A40-D245-AFBA-EE93C3F84CEC}" destId="{C7F9ABFA-03A0-6A4E-A601-5242072C7ADF}" srcOrd="0" destOrd="0" parTransId="{0B9C45CE-C97F-BA42-93DC-F05DCF9039DF}" sibTransId="{D7FFB7D8-EA61-F744-894B-443603D0724A}"/>
    <dgm:cxn modelId="{E0548B77-98D5-7040-BF3E-CB308997CF6F}" type="presOf" srcId="{73B0923D-3A40-D245-AFBA-EE93C3F84CEC}" destId="{F6283818-06F5-844E-8590-60D997380956}" srcOrd="0" destOrd="0" presId="urn:microsoft.com/office/officeart/2005/8/layout/hList1"/>
    <dgm:cxn modelId="{C7A8068C-0DB2-9E44-BD19-1730015FE274}" srcId="{1E5C3BA3-E451-0546-81D8-990795857264}" destId="{34BE402D-789F-414D-BDEB-63F7487AAFCD}" srcOrd="3" destOrd="0" parTransId="{E503CCA8-182E-5C42-A9DE-7B3684960477}" sibTransId="{A249CFB2-787A-6D47-AE22-85F1A9472089}"/>
    <dgm:cxn modelId="{5F0BCC91-A541-FB41-AD75-690F39F8D12F}" srcId="{1E5C3BA3-E451-0546-81D8-990795857264}" destId="{4F17DCF2-23A2-F244-B1F5-C83B00CC5BB1}" srcOrd="1" destOrd="0" parTransId="{AB632863-5066-D940-B948-183EE7407F8C}" sibTransId="{F3675B5C-793C-B847-9B42-1144CF90FC29}"/>
    <dgm:cxn modelId="{8CCDB995-482C-D04F-BC82-FF497EC36104}" type="presOf" srcId="{C7F9ABFA-03A0-6A4E-A601-5242072C7ADF}" destId="{9F252758-55DA-2942-82FE-93001D256B25}" srcOrd="0" destOrd="0" presId="urn:microsoft.com/office/officeart/2005/8/layout/hList1"/>
    <dgm:cxn modelId="{A40BF39E-7FD9-BD45-AE48-645DD8619B89}" srcId="{933006D3-6C73-E241-AD9F-4D8F38D31B66}" destId="{6405056A-F697-1C46-AB76-A8DD570B9DEA}" srcOrd="0" destOrd="0" parTransId="{C29DEE52-041F-E645-96A5-9E005CDD8789}" sibTransId="{02F13A86-3860-FA4F-8029-D5A520ADF462}"/>
    <dgm:cxn modelId="{5ADCEEAB-CD86-B243-8509-61F6D49397D5}" srcId="{933006D3-6C73-E241-AD9F-4D8F38D31B66}" destId="{E8210478-CDAF-F744-946B-03D45889DE99}" srcOrd="1" destOrd="0" parTransId="{62D223C1-104F-7D45-AF4F-07DC094EC77C}" sibTransId="{3C45E0FF-B345-4D4D-8E69-19AC9A8B912E}"/>
    <dgm:cxn modelId="{1A7F46B1-BE19-7549-A2BC-4B8B5333D653}" srcId="{1E5C3BA3-E451-0546-81D8-990795857264}" destId="{73B0923D-3A40-D245-AFBA-EE93C3F84CEC}" srcOrd="0" destOrd="0" parTransId="{34A0EDFF-D358-5B49-811C-AB62AA8837E8}" sibTransId="{DA2F31DA-01F4-5B43-80AA-2E9B2CC3A13A}"/>
    <dgm:cxn modelId="{ABE720B7-C801-3942-A276-C680472ACD89}" type="presOf" srcId="{933006D3-6C73-E241-AD9F-4D8F38D31B66}" destId="{F4076A3F-C898-E548-A393-C30883C987B4}" srcOrd="0" destOrd="0" presId="urn:microsoft.com/office/officeart/2005/8/layout/hList1"/>
    <dgm:cxn modelId="{3F8012B9-F390-2645-A89F-61D2BF670E81}" type="presOf" srcId="{43C3556C-ADBA-4C48-BCDF-889B1803C3A3}" destId="{9F252758-55DA-2942-82FE-93001D256B25}" srcOrd="0" destOrd="1" presId="urn:microsoft.com/office/officeart/2005/8/layout/hList1"/>
    <dgm:cxn modelId="{9FFC95D4-3EBE-0D4B-90DA-387939C7F1C2}" srcId="{1E5C3BA3-E451-0546-81D8-990795857264}" destId="{933006D3-6C73-E241-AD9F-4D8F38D31B66}" srcOrd="2" destOrd="0" parTransId="{873C1D17-09F0-BB47-8CB5-EFADA0E4CF3F}" sibTransId="{6230CEF5-F969-E540-8EF1-B7AE4068400B}"/>
    <dgm:cxn modelId="{DFEDC0D5-F227-C04E-80F6-197EB75BE275}" srcId="{4F17DCF2-23A2-F244-B1F5-C83B00CC5BB1}" destId="{FBC7D342-DE38-0643-ADAA-F80D9AA4274A}" srcOrd="1" destOrd="0" parTransId="{1BC10D49-8D74-BE42-BEA5-031B338A4298}" sibTransId="{77445DA3-A1B8-E34C-BCC3-6008FD9FB75E}"/>
    <dgm:cxn modelId="{C29E19E2-7BCD-A04A-AECD-56F0D9C0C0F1}" type="presOf" srcId="{A836666D-E510-DD49-A842-439E724A066C}" destId="{14EF940C-9181-3E4D-92CF-5A68EE2DB40B}" srcOrd="0" destOrd="0" presId="urn:microsoft.com/office/officeart/2005/8/layout/hList1"/>
    <dgm:cxn modelId="{981645E2-A094-7A4E-8916-71622D2240CC}" type="presOf" srcId="{34BE402D-789F-414D-BDEB-63F7487AAFCD}" destId="{4AFFF2E2-EB0F-BC4D-AAFA-B90F6B5D8805}" srcOrd="0" destOrd="0" presId="urn:microsoft.com/office/officeart/2005/8/layout/hList1"/>
    <dgm:cxn modelId="{6809F7E9-B4FF-B741-B865-CF2262B178F4}" type="presOf" srcId="{1E5C3BA3-E451-0546-81D8-990795857264}" destId="{5C279EAC-219A-5D4D-BE72-36E1A5EBA878}" srcOrd="0" destOrd="0" presId="urn:microsoft.com/office/officeart/2005/8/layout/hList1"/>
    <dgm:cxn modelId="{B364B7FF-794A-6A40-AE1B-337881C350D3}" type="presOf" srcId="{4F17DCF2-23A2-F244-B1F5-C83B00CC5BB1}" destId="{C4E7B55A-F5DD-9F45-B8C0-4C2C19D8B055}" srcOrd="0" destOrd="0" presId="urn:microsoft.com/office/officeart/2005/8/layout/hList1"/>
    <dgm:cxn modelId="{167A7DC3-8EED-514E-ABD0-F664D0CEFD75}" type="presParOf" srcId="{5C279EAC-219A-5D4D-BE72-36E1A5EBA878}" destId="{9BE5C805-7651-BB4B-BA98-7B9851126EC7}" srcOrd="0" destOrd="0" presId="urn:microsoft.com/office/officeart/2005/8/layout/hList1"/>
    <dgm:cxn modelId="{CE4FD2EF-B003-BA48-8EE6-E0AEC7D8FFAE}" type="presParOf" srcId="{9BE5C805-7651-BB4B-BA98-7B9851126EC7}" destId="{F6283818-06F5-844E-8590-60D997380956}" srcOrd="0" destOrd="0" presId="urn:microsoft.com/office/officeart/2005/8/layout/hList1"/>
    <dgm:cxn modelId="{39C5BEED-D51D-404A-89D4-AA55F51548E7}" type="presParOf" srcId="{9BE5C805-7651-BB4B-BA98-7B9851126EC7}" destId="{9F252758-55DA-2942-82FE-93001D256B25}" srcOrd="1" destOrd="0" presId="urn:microsoft.com/office/officeart/2005/8/layout/hList1"/>
    <dgm:cxn modelId="{4BB3AF73-B098-B242-8D8E-75BD3DB54503}" type="presParOf" srcId="{5C279EAC-219A-5D4D-BE72-36E1A5EBA878}" destId="{9E9D17C7-0A08-734E-9107-044A19218586}" srcOrd="1" destOrd="0" presId="urn:microsoft.com/office/officeart/2005/8/layout/hList1"/>
    <dgm:cxn modelId="{457C6B64-168A-3546-AA16-E71ED17877E4}" type="presParOf" srcId="{5C279EAC-219A-5D4D-BE72-36E1A5EBA878}" destId="{E76D540F-B004-D94A-BB8E-80F2B70FB20C}" srcOrd="2" destOrd="0" presId="urn:microsoft.com/office/officeart/2005/8/layout/hList1"/>
    <dgm:cxn modelId="{04F5478F-B115-5740-9C21-BF2121D77697}" type="presParOf" srcId="{E76D540F-B004-D94A-BB8E-80F2B70FB20C}" destId="{C4E7B55A-F5DD-9F45-B8C0-4C2C19D8B055}" srcOrd="0" destOrd="0" presId="urn:microsoft.com/office/officeart/2005/8/layout/hList1"/>
    <dgm:cxn modelId="{E0172145-F3E2-DC4D-B703-4955B66EC26C}" type="presParOf" srcId="{E76D540F-B004-D94A-BB8E-80F2B70FB20C}" destId="{504A45F0-4E1B-5146-A7E1-E808D135E0A9}" srcOrd="1" destOrd="0" presId="urn:microsoft.com/office/officeart/2005/8/layout/hList1"/>
    <dgm:cxn modelId="{5E3547DA-FACA-214E-A675-4A8C331FE376}" type="presParOf" srcId="{5C279EAC-219A-5D4D-BE72-36E1A5EBA878}" destId="{9C4E1BA1-493E-D34D-8846-C9DEF5771714}" srcOrd="3" destOrd="0" presId="urn:microsoft.com/office/officeart/2005/8/layout/hList1"/>
    <dgm:cxn modelId="{33FEDBE4-F018-8444-ACFE-AAB3408BB80F}" type="presParOf" srcId="{5C279EAC-219A-5D4D-BE72-36E1A5EBA878}" destId="{A772DE68-4CBA-C645-8965-F014165E4E05}" srcOrd="4" destOrd="0" presId="urn:microsoft.com/office/officeart/2005/8/layout/hList1"/>
    <dgm:cxn modelId="{DA5EE8D4-BDFB-484A-B545-EA06C6643C2A}" type="presParOf" srcId="{A772DE68-4CBA-C645-8965-F014165E4E05}" destId="{F4076A3F-C898-E548-A393-C30883C987B4}" srcOrd="0" destOrd="0" presId="urn:microsoft.com/office/officeart/2005/8/layout/hList1"/>
    <dgm:cxn modelId="{C897766F-FE25-714C-BBE4-DEA22B6DABFD}" type="presParOf" srcId="{A772DE68-4CBA-C645-8965-F014165E4E05}" destId="{39DB9267-BE27-2643-B320-3374739C2A67}" srcOrd="1" destOrd="0" presId="urn:microsoft.com/office/officeart/2005/8/layout/hList1"/>
    <dgm:cxn modelId="{4676F25E-DE61-E14F-AF46-3062B2B3F2A3}" type="presParOf" srcId="{5C279EAC-219A-5D4D-BE72-36E1A5EBA878}" destId="{EC6AABFD-97F4-A046-B3DB-CA1655D2B215}" srcOrd="5" destOrd="0" presId="urn:microsoft.com/office/officeart/2005/8/layout/hList1"/>
    <dgm:cxn modelId="{F4844636-8D22-5248-9995-7CD2EEB1A187}" type="presParOf" srcId="{5C279EAC-219A-5D4D-BE72-36E1A5EBA878}" destId="{526E1C6D-39BB-BC45-B880-FA78988A3EAB}" srcOrd="6" destOrd="0" presId="urn:microsoft.com/office/officeart/2005/8/layout/hList1"/>
    <dgm:cxn modelId="{B2FF9BA0-63C3-FA44-B17C-32E0D232D52A}" type="presParOf" srcId="{526E1C6D-39BB-BC45-B880-FA78988A3EAB}" destId="{4AFFF2E2-EB0F-BC4D-AAFA-B90F6B5D8805}" srcOrd="0" destOrd="0" presId="urn:microsoft.com/office/officeart/2005/8/layout/hList1"/>
    <dgm:cxn modelId="{567D285F-7E74-A14C-A8A4-1C1AECA8DA8F}" type="presParOf" srcId="{526E1C6D-39BB-BC45-B880-FA78988A3EAB}" destId="{14EF940C-9181-3E4D-92CF-5A68EE2DB40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3B90E4-C908-4F8A-99C1-60F0DD5A340C}" type="doc">
      <dgm:prSet loTypeId="urn:microsoft.com/office/officeart/2018/5/layout/CenteredIconLabelDescriptionList" loCatId="icon" qsTypeId="urn:microsoft.com/office/officeart/2005/8/quickstyle/simple1" qsCatId="simple" csTypeId="urn:microsoft.com/office/officeart/2018/5/colors/Iconchunking_neutralbg_accent3_2" csCatId="accent3" phldr="1"/>
      <dgm:spPr/>
      <dgm:t>
        <a:bodyPr/>
        <a:lstStyle/>
        <a:p>
          <a:endParaRPr lang="en-US"/>
        </a:p>
      </dgm:t>
    </dgm:pt>
    <dgm:pt modelId="{E51849D1-89E6-4FD2-AB74-74DD26515510}">
      <dgm:prSet/>
      <dgm:spPr/>
      <dgm:t>
        <a:bodyPr/>
        <a:lstStyle/>
        <a:p>
          <a:pPr>
            <a:defRPr b="1"/>
          </a:pPr>
          <a:r>
            <a:rPr lang="en-US" dirty="0">
              <a:solidFill>
                <a:schemeClr val="tx2"/>
              </a:solidFill>
            </a:rPr>
            <a:t>Connect and Communicate with students</a:t>
          </a:r>
        </a:p>
      </dgm:t>
    </dgm:pt>
    <dgm:pt modelId="{3819C46E-B059-489C-977F-8296D3AC39B6}" type="parTrans" cxnId="{257C4370-CDC1-4509-96BB-25FCDFE6EE8D}">
      <dgm:prSet/>
      <dgm:spPr/>
      <dgm:t>
        <a:bodyPr/>
        <a:lstStyle/>
        <a:p>
          <a:endParaRPr lang="en-US"/>
        </a:p>
      </dgm:t>
    </dgm:pt>
    <dgm:pt modelId="{57E0A623-0191-43D7-9F04-AD6BE06ECB22}" type="sibTrans" cxnId="{257C4370-CDC1-4509-96BB-25FCDFE6EE8D}">
      <dgm:prSet/>
      <dgm:spPr/>
      <dgm:t>
        <a:bodyPr/>
        <a:lstStyle/>
        <a:p>
          <a:endParaRPr lang="en-US"/>
        </a:p>
      </dgm:t>
    </dgm:pt>
    <dgm:pt modelId="{8D9AB7EE-FE3D-4277-8970-58B5EE6F2B38}">
      <dgm:prSet/>
      <dgm:spPr/>
      <dgm:t>
        <a:bodyPr/>
        <a:lstStyle/>
        <a:p>
          <a:pPr>
            <a:defRPr b="1"/>
          </a:pPr>
          <a:r>
            <a:rPr lang="en-US" dirty="0">
              <a:solidFill>
                <a:schemeClr val="tx2"/>
              </a:solidFill>
            </a:rPr>
            <a:t>Keep everything organized</a:t>
          </a:r>
        </a:p>
      </dgm:t>
    </dgm:pt>
    <dgm:pt modelId="{F98AF5AC-A70A-443E-84EE-7B9201E5FFFC}" type="parTrans" cxnId="{4F1FC110-11FB-4432-BF7C-C76B21A14198}">
      <dgm:prSet/>
      <dgm:spPr/>
      <dgm:t>
        <a:bodyPr/>
        <a:lstStyle/>
        <a:p>
          <a:endParaRPr lang="en-US"/>
        </a:p>
      </dgm:t>
    </dgm:pt>
    <dgm:pt modelId="{248B47F7-BBAF-4DA4-9AA1-411FCDABA62A}" type="sibTrans" cxnId="{4F1FC110-11FB-4432-BF7C-C76B21A14198}">
      <dgm:prSet/>
      <dgm:spPr/>
      <dgm:t>
        <a:bodyPr/>
        <a:lstStyle/>
        <a:p>
          <a:endParaRPr lang="en-US"/>
        </a:p>
      </dgm:t>
    </dgm:pt>
    <dgm:pt modelId="{3B447E6F-98CC-4589-97F8-5834B584D289}">
      <dgm:prSet/>
      <dgm:spPr/>
      <dgm:t>
        <a:bodyPr/>
        <a:lstStyle/>
        <a:p>
          <a:pPr>
            <a:defRPr b="1"/>
          </a:pPr>
          <a:r>
            <a:rPr lang="en-US" dirty="0">
              <a:solidFill>
                <a:schemeClr val="tx2"/>
              </a:solidFill>
            </a:rPr>
            <a:t>Lesson Design strategies for online learning:</a:t>
          </a:r>
        </a:p>
      </dgm:t>
    </dgm:pt>
    <dgm:pt modelId="{13A8F53B-B32D-4E24-8365-71939F75BDD9}" type="parTrans" cxnId="{98700E0A-F81D-40E6-B4E8-8210B7175DD4}">
      <dgm:prSet/>
      <dgm:spPr/>
      <dgm:t>
        <a:bodyPr/>
        <a:lstStyle/>
        <a:p>
          <a:endParaRPr lang="en-US"/>
        </a:p>
      </dgm:t>
    </dgm:pt>
    <dgm:pt modelId="{AAA81551-FA35-479E-A9D5-A39FA6373369}" type="sibTrans" cxnId="{98700E0A-F81D-40E6-B4E8-8210B7175DD4}">
      <dgm:prSet/>
      <dgm:spPr/>
      <dgm:t>
        <a:bodyPr/>
        <a:lstStyle/>
        <a:p>
          <a:endParaRPr lang="en-US"/>
        </a:p>
      </dgm:t>
    </dgm:pt>
    <dgm:pt modelId="{87BBE9F8-FD7C-4CF6-B612-B307ACFB2E21}">
      <dgm:prSet/>
      <dgm:spPr/>
      <dgm:t>
        <a:bodyPr/>
        <a:lstStyle/>
        <a:p>
          <a:r>
            <a:rPr lang="en-US" dirty="0">
              <a:solidFill>
                <a:schemeClr val="tx2"/>
              </a:solidFill>
            </a:rPr>
            <a:t>“Flip the classroom”</a:t>
          </a:r>
        </a:p>
      </dgm:t>
    </dgm:pt>
    <dgm:pt modelId="{543AEFA1-296B-4275-9010-7B08A34A7D11}" type="parTrans" cxnId="{D8EA4CB4-C082-4589-860E-AFBF1F857723}">
      <dgm:prSet/>
      <dgm:spPr/>
      <dgm:t>
        <a:bodyPr/>
        <a:lstStyle/>
        <a:p>
          <a:endParaRPr lang="en-US"/>
        </a:p>
      </dgm:t>
    </dgm:pt>
    <dgm:pt modelId="{E810BFFD-71FC-4531-9F2F-6C922A59FE2D}" type="sibTrans" cxnId="{D8EA4CB4-C082-4589-860E-AFBF1F857723}">
      <dgm:prSet/>
      <dgm:spPr/>
      <dgm:t>
        <a:bodyPr/>
        <a:lstStyle/>
        <a:p>
          <a:endParaRPr lang="en-US"/>
        </a:p>
      </dgm:t>
    </dgm:pt>
    <dgm:pt modelId="{477D621D-C2A0-46B2-90CE-C65D22241737}">
      <dgm:prSet/>
      <dgm:spPr/>
      <dgm:t>
        <a:bodyPr/>
        <a:lstStyle/>
        <a:p>
          <a:r>
            <a:rPr lang="en-US" dirty="0">
              <a:solidFill>
                <a:schemeClr val="tx2"/>
              </a:solidFill>
            </a:rPr>
            <a:t>Apps! </a:t>
          </a:r>
        </a:p>
      </dgm:t>
    </dgm:pt>
    <dgm:pt modelId="{C182351E-DEF6-42E7-854A-08653AE97851}" type="parTrans" cxnId="{C240D76D-0797-45AA-9F92-C0DD1AC2D570}">
      <dgm:prSet/>
      <dgm:spPr/>
      <dgm:t>
        <a:bodyPr/>
        <a:lstStyle/>
        <a:p>
          <a:endParaRPr lang="en-US"/>
        </a:p>
      </dgm:t>
    </dgm:pt>
    <dgm:pt modelId="{7223D3F7-DE27-4438-B8D7-04D72EB30C5F}" type="sibTrans" cxnId="{C240D76D-0797-45AA-9F92-C0DD1AC2D570}">
      <dgm:prSet/>
      <dgm:spPr/>
      <dgm:t>
        <a:bodyPr/>
        <a:lstStyle/>
        <a:p>
          <a:endParaRPr lang="en-US"/>
        </a:p>
      </dgm:t>
    </dgm:pt>
    <dgm:pt modelId="{13C910C4-9A80-4433-A981-700B2091F482}">
      <dgm:prSet/>
      <dgm:spPr/>
      <dgm:t>
        <a:bodyPr/>
        <a:lstStyle/>
        <a:p>
          <a:r>
            <a:rPr lang="en-US" dirty="0">
              <a:solidFill>
                <a:schemeClr val="tx2"/>
              </a:solidFill>
            </a:rPr>
            <a:t>Provide options</a:t>
          </a:r>
        </a:p>
      </dgm:t>
    </dgm:pt>
    <dgm:pt modelId="{7B5E4447-6E29-4033-B79B-5360F999CF2D}" type="parTrans" cxnId="{C9420E90-9458-4C2B-B3B7-C15C416C9805}">
      <dgm:prSet/>
      <dgm:spPr/>
      <dgm:t>
        <a:bodyPr/>
        <a:lstStyle/>
        <a:p>
          <a:endParaRPr lang="en-US"/>
        </a:p>
      </dgm:t>
    </dgm:pt>
    <dgm:pt modelId="{21518B01-90E0-4484-BC15-EF6F676697C5}" type="sibTrans" cxnId="{C9420E90-9458-4C2B-B3B7-C15C416C9805}">
      <dgm:prSet/>
      <dgm:spPr/>
      <dgm:t>
        <a:bodyPr/>
        <a:lstStyle/>
        <a:p>
          <a:endParaRPr lang="en-US"/>
        </a:p>
      </dgm:t>
    </dgm:pt>
    <dgm:pt modelId="{963C82AA-53B6-4B60-B8A5-C50B75EBDAEE}">
      <dgm:prSet/>
      <dgm:spPr/>
      <dgm:t>
        <a:bodyPr/>
        <a:lstStyle/>
        <a:p>
          <a:pPr>
            <a:defRPr b="1"/>
          </a:pPr>
          <a:r>
            <a:rPr lang="en-US" dirty="0">
              <a:solidFill>
                <a:schemeClr val="tx2"/>
              </a:solidFill>
            </a:rPr>
            <a:t>Revise/Reflect/REST!</a:t>
          </a:r>
        </a:p>
      </dgm:t>
    </dgm:pt>
    <dgm:pt modelId="{A609EF83-B97B-4049-866D-FC6BC27E9D9B}" type="parTrans" cxnId="{9019C788-9A3F-4748-93D6-D233DF044BB4}">
      <dgm:prSet/>
      <dgm:spPr/>
      <dgm:t>
        <a:bodyPr/>
        <a:lstStyle/>
        <a:p>
          <a:endParaRPr lang="en-US"/>
        </a:p>
      </dgm:t>
    </dgm:pt>
    <dgm:pt modelId="{9ED3F601-0CC3-4F53-B867-955A1AA56F0F}" type="sibTrans" cxnId="{9019C788-9A3F-4748-93D6-D233DF044BB4}">
      <dgm:prSet/>
      <dgm:spPr/>
      <dgm:t>
        <a:bodyPr/>
        <a:lstStyle/>
        <a:p>
          <a:endParaRPr lang="en-US"/>
        </a:p>
      </dgm:t>
    </dgm:pt>
    <dgm:pt modelId="{793FFF75-7ABF-4E7F-990D-E20C9E4B0343}" type="pres">
      <dgm:prSet presAssocID="{0B3B90E4-C908-4F8A-99C1-60F0DD5A340C}" presName="root" presStyleCnt="0">
        <dgm:presLayoutVars>
          <dgm:dir/>
          <dgm:resizeHandles val="exact"/>
        </dgm:presLayoutVars>
      </dgm:prSet>
      <dgm:spPr/>
    </dgm:pt>
    <dgm:pt modelId="{5D63872C-8E7D-4DF3-BA14-19B3CA2359F8}" type="pres">
      <dgm:prSet presAssocID="{E51849D1-89E6-4FD2-AB74-74DD26515510}" presName="compNode" presStyleCnt="0"/>
      <dgm:spPr/>
    </dgm:pt>
    <dgm:pt modelId="{A23D514D-4A35-4188-A87E-B42587A6FDA0}" type="pres">
      <dgm:prSet presAssocID="{E51849D1-89E6-4FD2-AB74-74DD2651551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E60838B8-B8F5-4622-82C8-FA761667FB93}" type="pres">
      <dgm:prSet presAssocID="{E51849D1-89E6-4FD2-AB74-74DD26515510}" presName="iconSpace" presStyleCnt="0"/>
      <dgm:spPr/>
    </dgm:pt>
    <dgm:pt modelId="{34C4A551-5E9E-47C5-B093-70257B1C6368}" type="pres">
      <dgm:prSet presAssocID="{E51849D1-89E6-4FD2-AB74-74DD26515510}" presName="parTx" presStyleLbl="revTx" presStyleIdx="0" presStyleCnt="8">
        <dgm:presLayoutVars>
          <dgm:chMax val="0"/>
          <dgm:chPref val="0"/>
        </dgm:presLayoutVars>
      </dgm:prSet>
      <dgm:spPr/>
    </dgm:pt>
    <dgm:pt modelId="{50BA8EE6-C348-4983-B1B5-02913A808EBD}" type="pres">
      <dgm:prSet presAssocID="{E51849D1-89E6-4FD2-AB74-74DD26515510}" presName="txSpace" presStyleCnt="0"/>
      <dgm:spPr/>
    </dgm:pt>
    <dgm:pt modelId="{0DF91DAC-53D1-473F-BDF1-356BCB0F383A}" type="pres">
      <dgm:prSet presAssocID="{E51849D1-89E6-4FD2-AB74-74DD26515510}" presName="desTx" presStyleLbl="revTx" presStyleIdx="1" presStyleCnt="8">
        <dgm:presLayoutVars/>
      </dgm:prSet>
      <dgm:spPr/>
    </dgm:pt>
    <dgm:pt modelId="{356BE894-F008-4769-AFF3-EFAA0D6AF125}" type="pres">
      <dgm:prSet presAssocID="{57E0A623-0191-43D7-9F04-AD6BE06ECB22}" presName="sibTrans" presStyleCnt="0"/>
      <dgm:spPr/>
    </dgm:pt>
    <dgm:pt modelId="{E2C68AE8-7773-4D47-AC0D-5159169A43C2}" type="pres">
      <dgm:prSet presAssocID="{8D9AB7EE-FE3D-4277-8970-58B5EE6F2B38}" presName="compNode" presStyleCnt="0"/>
      <dgm:spPr/>
    </dgm:pt>
    <dgm:pt modelId="{4D3B9597-AAAF-45D5-A2DE-18E30BE80D9E}" type="pres">
      <dgm:prSet presAssocID="{8D9AB7EE-FE3D-4277-8970-58B5EE6F2B3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Folder"/>
        </a:ext>
      </dgm:extLst>
    </dgm:pt>
    <dgm:pt modelId="{75378A60-FF77-4775-86D2-2328C0971577}" type="pres">
      <dgm:prSet presAssocID="{8D9AB7EE-FE3D-4277-8970-58B5EE6F2B38}" presName="iconSpace" presStyleCnt="0"/>
      <dgm:spPr/>
    </dgm:pt>
    <dgm:pt modelId="{F18DC760-116C-48B6-9E5F-D8F639B0BF25}" type="pres">
      <dgm:prSet presAssocID="{8D9AB7EE-FE3D-4277-8970-58B5EE6F2B38}" presName="parTx" presStyleLbl="revTx" presStyleIdx="2" presStyleCnt="8">
        <dgm:presLayoutVars>
          <dgm:chMax val="0"/>
          <dgm:chPref val="0"/>
        </dgm:presLayoutVars>
      </dgm:prSet>
      <dgm:spPr/>
    </dgm:pt>
    <dgm:pt modelId="{7528D67F-2AF6-4310-A9E2-172E55A1EF9B}" type="pres">
      <dgm:prSet presAssocID="{8D9AB7EE-FE3D-4277-8970-58B5EE6F2B38}" presName="txSpace" presStyleCnt="0"/>
      <dgm:spPr/>
    </dgm:pt>
    <dgm:pt modelId="{B5B387E6-CB05-4CAE-8BFB-0FBB17468CDA}" type="pres">
      <dgm:prSet presAssocID="{8D9AB7EE-FE3D-4277-8970-58B5EE6F2B38}" presName="desTx" presStyleLbl="revTx" presStyleIdx="3" presStyleCnt="8">
        <dgm:presLayoutVars/>
      </dgm:prSet>
      <dgm:spPr/>
    </dgm:pt>
    <dgm:pt modelId="{402DA1BE-7C54-4CA7-B546-41F7C636E993}" type="pres">
      <dgm:prSet presAssocID="{248B47F7-BBAF-4DA4-9AA1-411FCDABA62A}" presName="sibTrans" presStyleCnt="0"/>
      <dgm:spPr/>
    </dgm:pt>
    <dgm:pt modelId="{C336A978-EB5C-49D7-851F-AB2C772B8DE9}" type="pres">
      <dgm:prSet presAssocID="{3B447E6F-98CC-4589-97F8-5834B584D289}" presName="compNode" presStyleCnt="0"/>
      <dgm:spPr/>
    </dgm:pt>
    <dgm:pt modelId="{E1932E6A-7946-4124-8607-7685EAF00BE3}" type="pres">
      <dgm:prSet presAssocID="{3B447E6F-98CC-4589-97F8-5834B584D289}" presName="iconRect" presStyleLbl="node1" presStyleIdx="2" presStyleCnt="4" custAng="108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1CA811FA-AAF4-4975-A0E2-02D960DDB90F}" type="pres">
      <dgm:prSet presAssocID="{3B447E6F-98CC-4589-97F8-5834B584D289}" presName="iconSpace" presStyleCnt="0"/>
      <dgm:spPr/>
    </dgm:pt>
    <dgm:pt modelId="{78D621F8-5C33-408F-BB77-A9FA92523CDD}" type="pres">
      <dgm:prSet presAssocID="{3B447E6F-98CC-4589-97F8-5834B584D289}" presName="parTx" presStyleLbl="revTx" presStyleIdx="4" presStyleCnt="8">
        <dgm:presLayoutVars>
          <dgm:chMax val="0"/>
          <dgm:chPref val="0"/>
        </dgm:presLayoutVars>
      </dgm:prSet>
      <dgm:spPr/>
    </dgm:pt>
    <dgm:pt modelId="{921490E2-189D-4B19-8542-442B5D9829AD}" type="pres">
      <dgm:prSet presAssocID="{3B447E6F-98CC-4589-97F8-5834B584D289}" presName="txSpace" presStyleCnt="0"/>
      <dgm:spPr/>
    </dgm:pt>
    <dgm:pt modelId="{DE1D7D04-9A21-4C89-986A-C8D5A77A147E}" type="pres">
      <dgm:prSet presAssocID="{3B447E6F-98CC-4589-97F8-5834B584D289}" presName="desTx" presStyleLbl="revTx" presStyleIdx="5" presStyleCnt="8">
        <dgm:presLayoutVars/>
      </dgm:prSet>
      <dgm:spPr/>
    </dgm:pt>
    <dgm:pt modelId="{BEBA6F04-C42B-41D4-BDBF-E6694A1C4FBE}" type="pres">
      <dgm:prSet presAssocID="{AAA81551-FA35-479E-A9D5-A39FA6373369}" presName="sibTrans" presStyleCnt="0"/>
      <dgm:spPr/>
    </dgm:pt>
    <dgm:pt modelId="{90262C47-53E0-4D8F-B64B-0091551836B8}" type="pres">
      <dgm:prSet presAssocID="{963C82AA-53B6-4B60-B8A5-C50B75EBDAEE}" presName="compNode" presStyleCnt="0"/>
      <dgm:spPr/>
    </dgm:pt>
    <dgm:pt modelId="{05F6818A-BB28-4C68-BA57-854B1D03559E}" type="pres">
      <dgm:prSet presAssocID="{963C82AA-53B6-4B60-B8A5-C50B75EBDAE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75E02404-3EBE-422E-BC83-BE0CE8D2E67E}" type="pres">
      <dgm:prSet presAssocID="{963C82AA-53B6-4B60-B8A5-C50B75EBDAEE}" presName="iconSpace" presStyleCnt="0"/>
      <dgm:spPr/>
    </dgm:pt>
    <dgm:pt modelId="{1DE70A02-0FA5-47CD-B1C5-DBA11FB4FD77}" type="pres">
      <dgm:prSet presAssocID="{963C82AA-53B6-4B60-B8A5-C50B75EBDAEE}" presName="parTx" presStyleLbl="revTx" presStyleIdx="6" presStyleCnt="8">
        <dgm:presLayoutVars>
          <dgm:chMax val="0"/>
          <dgm:chPref val="0"/>
        </dgm:presLayoutVars>
      </dgm:prSet>
      <dgm:spPr/>
    </dgm:pt>
    <dgm:pt modelId="{C35E960C-6ACB-4627-9339-CE72E435F3C6}" type="pres">
      <dgm:prSet presAssocID="{963C82AA-53B6-4B60-B8A5-C50B75EBDAEE}" presName="txSpace" presStyleCnt="0"/>
      <dgm:spPr/>
    </dgm:pt>
    <dgm:pt modelId="{F772F6D4-879A-4D77-B043-BFBAEF8F3DD9}" type="pres">
      <dgm:prSet presAssocID="{963C82AA-53B6-4B60-B8A5-C50B75EBDAEE}" presName="desTx" presStyleLbl="revTx" presStyleIdx="7" presStyleCnt="8">
        <dgm:presLayoutVars/>
      </dgm:prSet>
      <dgm:spPr/>
    </dgm:pt>
  </dgm:ptLst>
  <dgm:cxnLst>
    <dgm:cxn modelId="{98700E0A-F81D-40E6-B4E8-8210B7175DD4}" srcId="{0B3B90E4-C908-4F8A-99C1-60F0DD5A340C}" destId="{3B447E6F-98CC-4589-97F8-5834B584D289}" srcOrd="2" destOrd="0" parTransId="{13A8F53B-B32D-4E24-8365-71939F75BDD9}" sibTransId="{AAA81551-FA35-479E-A9D5-A39FA6373369}"/>
    <dgm:cxn modelId="{51790410-C6A3-9E4C-8C58-CBF1DF1FC690}" type="presOf" srcId="{3B447E6F-98CC-4589-97F8-5834B584D289}" destId="{78D621F8-5C33-408F-BB77-A9FA92523CDD}" srcOrd="0" destOrd="0" presId="urn:microsoft.com/office/officeart/2018/5/layout/CenteredIconLabelDescriptionList"/>
    <dgm:cxn modelId="{4F1FC110-11FB-4432-BF7C-C76B21A14198}" srcId="{0B3B90E4-C908-4F8A-99C1-60F0DD5A340C}" destId="{8D9AB7EE-FE3D-4277-8970-58B5EE6F2B38}" srcOrd="1" destOrd="0" parTransId="{F98AF5AC-A70A-443E-84EE-7B9201E5FFFC}" sibTransId="{248B47F7-BBAF-4DA4-9AA1-411FCDABA62A}"/>
    <dgm:cxn modelId="{10CF2B26-2496-DB48-8A59-03619F46DE8C}" type="presOf" srcId="{E51849D1-89E6-4FD2-AB74-74DD26515510}" destId="{34C4A551-5E9E-47C5-B093-70257B1C6368}" srcOrd="0" destOrd="0" presId="urn:microsoft.com/office/officeart/2018/5/layout/CenteredIconLabelDescriptionList"/>
    <dgm:cxn modelId="{46040164-5548-EF42-B253-23C32BB3D7FE}" type="presOf" srcId="{8D9AB7EE-FE3D-4277-8970-58B5EE6F2B38}" destId="{F18DC760-116C-48B6-9E5F-D8F639B0BF25}" srcOrd="0" destOrd="0" presId="urn:microsoft.com/office/officeart/2018/5/layout/CenteredIconLabelDescriptionList"/>
    <dgm:cxn modelId="{C240D76D-0797-45AA-9F92-C0DD1AC2D570}" srcId="{3B447E6F-98CC-4589-97F8-5834B584D289}" destId="{477D621D-C2A0-46B2-90CE-C65D22241737}" srcOrd="1" destOrd="0" parTransId="{C182351E-DEF6-42E7-854A-08653AE97851}" sibTransId="{7223D3F7-DE27-4438-B8D7-04D72EB30C5F}"/>
    <dgm:cxn modelId="{257C4370-CDC1-4509-96BB-25FCDFE6EE8D}" srcId="{0B3B90E4-C908-4F8A-99C1-60F0DD5A340C}" destId="{E51849D1-89E6-4FD2-AB74-74DD26515510}" srcOrd="0" destOrd="0" parTransId="{3819C46E-B059-489C-977F-8296D3AC39B6}" sibTransId="{57E0A623-0191-43D7-9F04-AD6BE06ECB22}"/>
    <dgm:cxn modelId="{36C07677-21A4-E24E-ADB5-CAFF747FD16F}" type="presOf" srcId="{477D621D-C2A0-46B2-90CE-C65D22241737}" destId="{DE1D7D04-9A21-4C89-986A-C8D5A77A147E}" srcOrd="0" destOrd="1" presId="urn:microsoft.com/office/officeart/2018/5/layout/CenteredIconLabelDescriptionList"/>
    <dgm:cxn modelId="{20127F57-045A-C945-B02B-F17186857225}" type="presOf" srcId="{0B3B90E4-C908-4F8A-99C1-60F0DD5A340C}" destId="{793FFF75-7ABF-4E7F-990D-E20C9E4B0343}" srcOrd="0" destOrd="0" presId="urn:microsoft.com/office/officeart/2018/5/layout/CenteredIconLabelDescriptionList"/>
    <dgm:cxn modelId="{9019C788-9A3F-4748-93D6-D233DF044BB4}" srcId="{0B3B90E4-C908-4F8A-99C1-60F0DD5A340C}" destId="{963C82AA-53B6-4B60-B8A5-C50B75EBDAEE}" srcOrd="3" destOrd="0" parTransId="{A609EF83-B97B-4049-866D-FC6BC27E9D9B}" sibTransId="{9ED3F601-0CC3-4F53-B867-955A1AA56F0F}"/>
    <dgm:cxn modelId="{C9420E90-9458-4C2B-B3B7-C15C416C9805}" srcId="{3B447E6F-98CC-4589-97F8-5834B584D289}" destId="{13C910C4-9A80-4433-A981-700B2091F482}" srcOrd="2" destOrd="0" parTransId="{7B5E4447-6E29-4033-B79B-5360F999CF2D}" sibTransId="{21518B01-90E0-4484-BC15-EF6F676697C5}"/>
    <dgm:cxn modelId="{D8EA4CB4-C082-4589-860E-AFBF1F857723}" srcId="{3B447E6F-98CC-4589-97F8-5834B584D289}" destId="{87BBE9F8-FD7C-4CF6-B612-B307ACFB2E21}" srcOrd="0" destOrd="0" parTransId="{543AEFA1-296B-4275-9010-7B08A34A7D11}" sibTransId="{E810BFFD-71FC-4531-9F2F-6C922A59FE2D}"/>
    <dgm:cxn modelId="{B32400E5-8FC9-0A48-8948-D615EF74848B}" type="presOf" srcId="{87BBE9F8-FD7C-4CF6-B612-B307ACFB2E21}" destId="{DE1D7D04-9A21-4C89-986A-C8D5A77A147E}" srcOrd="0" destOrd="0" presId="urn:microsoft.com/office/officeart/2018/5/layout/CenteredIconLabelDescriptionList"/>
    <dgm:cxn modelId="{C99B57E8-38EF-3C47-96FA-78F927899C86}" type="presOf" srcId="{13C910C4-9A80-4433-A981-700B2091F482}" destId="{DE1D7D04-9A21-4C89-986A-C8D5A77A147E}" srcOrd="0" destOrd="2" presId="urn:microsoft.com/office/officeart/2018/5/layout/CenteredIconLabelDescriptionList"/>
    <dgm:cxn modelId="{84850FED-D89C-2A43-A7F3-055B50689B98}" type="presOf" srcId="{963C82AA-53B6-4B60-B8A5-C50B75EBDAEE}" destId="{1DE70A02-0FA5-47CD-B1C5-DBA11FB4FD77}" srcOrd="0" destOrd="0" presId="urn:microsoft.com/office/officeart/2018/5/layout/CenteredIconLabelDescriptionList"/>
    <dgm:cxn modelId="{2625BCB1-9287-134E-A16B-64A979A723A1}" type="presParOf" srcId="{793FFF75-7ABF-4E7F-990D-E20C9E4B0343}" destId="{5D63872C-8E7D-4DF3-BA14-19B3CA2359F8}" srcOrd="0" destOrd="0" presId="urn:microsoft.com/office/officeart/2018/5/layout/CenteredIconLabelDescriptionList"/>
    <dgm:cxn modelId="{FD2F23F6-3BAC-8145-94D4-90DB85FDBDEB}" type="presParOf" srcId="{5D63872C-8E7D-4DF3-BA14-19B3CA2359F8}" destId="{A23D514D-4A35-4188-A87E-B42587A6FDA0}" srcOrd="0" destOrd="0" presId="urn:microsoft.com/office/officeart/2018/5/layout/CenteredIconLabelDescriptionList"/>
    <dgm:cxn modelId="{8AC77641-EBAF-234A-820D-7717E0D5E454}" type="presParOf" srcId="{5D63872C-8E7D-4DF3-BA14-19B3CA2359F8}" destId="{E60838B8-B8F5-4622-82C8-FA761667FB93}" srcOrd="1" destOrd="0" presId="urn:microsoft.com/office/officeart/2018/5/layout/CenteredIconLabelDescriptionList"/>
    <dgm:cxn modelId="{C01C89A8-5355-4240-A8AC-2EBAD432A04D}" type="presParOf" srcId="{5D63872C-8E7D-4DF3-BA14-19B3CA2359F8}" destId="{34C4A551-5E9E-47C5-B093-70257B1C6368}" srcOrd="2" destOrd="0" presId="urn:microsoft.com/office/officeart/2018/5/layout/CenteredIconLabelDescriptionList"/>
    <dgm:cxn modelId="{D068A8DD-6CA2-C34F-AEE9-E09E8FD96BEA}" type="presParOf" srcId="{5D63872C-8E7D-4DF3-BA14-19B3CA2359F8}" destId="{50BA8EE6-C348-4983-B1B5-02913A808EBD}" srcOrd="3" destOrd="0" presId="urn:microsoft.com/office/officeart/2018/5/layout/CenteredIconLabelDescriptionList"/>
    <dgm:cxn modelId="{AAC3F232-3B65-7545-BC6B-0D1CECAA7882}" type="presParOf" srcId="{5D63872C-8E7D-4DF3-BA14-19B3CA2359F8}" destId="{0DF91DAC-53D1-473F-BDF1-356BCB0F383A}" srcOrd="4" destOrd="0" presId="urn:microsoft.com/office/officeart/2018/5/layout/CenteredIconLabelDescriptionList"/>
    <dgm:cxn modelId="{9DCE238C-2C88-144F-8D24-31DE67C99FC9}" type="presParOf" srcId="{793FFF75-7ABF-4E7F-990D-E20C9E4B0343}" destId="{356BE894-F008-4769-AFF3-EFAA0D6AF125}" srcOrd="1" destOrd="0" presId="urn:microsoft.com/office/officeart/2018/5/layout/CenteredIconLabelDescriptionList"/>
    <dgm:cxn modelId="{42547F5E-F55E-1140-A817-D0CA8C867BBC}" type="presParOf" srcId="{793FFF75-7ABF-4E7F-990D-E20C9E4B0343}" destId="{E2C68AE8-7773-4D47-AC0D-5159169A43C2}" srcOrd="2" destOrd="0" presId="urn:microsoft.com/office/officeart/2018/5/layout/CenteredIconLabelDescriptionList"/>
    <dgm:cxn modelId="{E1B3DD5B-8E79-D14D-809E-2DA8D29D79CD}" type="presParOf" srcId="{E2C68AE8-7773-4D47-AC0D-5159169A43C2}" destId="{4D3B9597-AAAF-45D5-A2DE-18E30BE80D9E}" srcOrd="0" destOrd="0" presId="urn:microsoft.com/office/officeart/2018/5/layout/CenteredIconLabelDescriptionList"/>
    <dgm:cxn modelId="{4CF0A615-3F1A-4343-A691-0382F9DF1583}" type="presParOf" srcId="{E2C68AE8-7773-4D47-AC0D-5159169A43C2}" destId="{75378A60-FF77-4775-86D2-2328C0971577}" srcOrd="1" destOrd="0" presId="urn:microsoft.com/office/officeart/2018/5/layout/CenteredIconLabelDescriptionList"/>
    <dgm:cxn modelId="{B1F2DDC7-764D-BB46-843B-174A92C70C4F}" type="presParOf" srcId="{E2C68AE8-7773-4D47-AC0D-5159169A43C2}" destId="{F18DC760-116C-48B6-9E5F-D8F639B0BF25}" srcOrd="2" destOrd="0" presId="urn:microsoft.com/office/officeart/2018/5/layout/CenteredIconLabelDescriptionList"/>
    <dgm:cxn modelId="{384414D0-7DF8-4B49-B6F9-A6E372E900EB}" type="presParOf" srcId="{E2C68AE8-7773-4D47-AC0D-5159169A43C2}" destId="{7528D67F-2AF6-4310-A9E2-172E55A1EF9B}" srcOrd="3" destOrd="0" presId="urn:microsoft.com/office/officeart/2018/5/layout/CenteredIconLabelDescriptionList"/>
    <dgm:cxn modelId="{C83E30FA-44BB-0D4D-AF46-C50E4F874519}" type="presParOf" srcId="{E2C68AE8-7773-4D47-AC0D-5159169A43C2}" destId="{B5B387E6-CB05-4CAE-8BFB-0FBB17468CDA}" srcOrd="4" destOrd="0" presId="urn:microsoft.com/office/officeart/2018/5/layout/CenteredIconLabelDescriptionList"/>
    <dgm:cxn modelId="{C040EAD1-DE62-084E-8082-AC67F8C29F7A}" type="presParOf" srcId="{793FFF75-7ABF-4E7F-990D-E20C9E4B0343}" destId="{402DA1BE-7C54-4CA7-B546-41F7C636E993}" srcOrd="3" destOrd="0" presId="urn:microsoft.com/office/officeart/2018/5/layout/CenteredIconLabelDescriptionList"/>
    <dgm:cxn modelId="{A9B41124-77C3-8D4A-B47C-523BFD907E1B}" type="presParOf" srcId="{793FFF75-7ABF-4E7F-990D-E20C9E4B0343}" destId="{C336A978-EB5C-49D7-851F-AB2C772B8DE9}" srcOrd="4" destOrd="0" presId="urn:microsoft.com/office/officeart/2018/5/layout/CenteredIconLabelDescriptionList"/>
    <dgm:cxn modelId="{8F7328AD-50C5-A343-A2C8-18BE78072637}" type="presParOf" srcId="{C336A978-EB5C-49D7-851F-AB2C772B8DE9}" destId="{E1932E6A-7946-4124-8607-7685EAF00BE3}" srcOrd="0" destOrd="0" presId="urn:microsoft.com/office/officeart/2018/5/layout/CenteredIconLabelDescriptionList"/>
    <dgm:cxn modelId="{CFB303DB-5A31-574D-BBA6-D4FE458F9E6D}" type="presParOf" srcId="{C336A978-EB5C-49D7-851F-AB2C772B8DE9}" destId="{1CA811FA-AAF4-4975-A0E2-02D960DDB90F}" srcOrd="1" destOrd="0" presId="urn:microsoft.com/office/officeart/2018/5/layout/CenteredIconLabelDescriptionList"/>
    <dgm:cxn modelId="{227D8AC2-F922-944F-BD65-A26C04F5E458}" type="presParOf" srcId="{C336A978-EB5C-49D7-851F-AB2C772B8DE9}" destId="{78D621F8-5C33-408F-BB77-A9FA92523CDD}" srcOrd="2" destOrd="0" presId="urn:microsoft.com/office/officeart/2018/5/layout/CenteredIconLabelDescriptionList"/>
    <dgm:cxn modelId="{595FE34B-A72C-EC4C-A791-4D57833B27E5}" type="presParOf" srcId="{C336A978-EB5C-49D7-851F-AB2C772B8DE9}" destId="{921490E2-189D-4B19-8542-442B5D9829AD}" srcOrd="3" destOrd="0" presId="urn:microsoft.com/office/officeart/2018/5/layout/CenteredIconLabelDescriptionList"/>
    <dgm:cxn modelId="{DE82D8AC-A00C-7C4F-8191-F4A9666AE005}" type="presParOf" srcId="{C336A978-EB5C-49D7-851F-AB2C772B8DE9}" destId="{DE1D7D04-9A21-4C89-986A-C8D5A77A147E}" srcOrd="4" destOrd="0" presId="urn:microsoft.com/office/officeart/2018/5/layout/CenteredIconLabelDescriptionList"/>
    <dgm:cxn modelId="{1AC8CF92-C50D-954C-8B21-68B1B6B83210}" type="presParOf" srcId="{793FFF75-7ABF-4E7F-990D-E20C9E4B0343}" destId="{BEBA6F04-C42B-41D4-BDBF-E6694A1C4FBE}" srcOrd="5" destOrd="0" presId="urn:microsoft.com/office/officeart/2018/5/layout/CenteredIconLabelDescriptionList"/>
    <dgm:cxn modelId="{F9B173FA-FC96-0A43-8A67-9CE612842D63}" type="presParOf" srcId="{793FFF75-7ABF-4E7F-990D-E20C9E4B0343}" destId="{90262C47-53E0-4D8F-B64B-0091551836B8}" srcOrd="6" destOrd="0" presId="urn:microsoft.com/office/officeart/2018/5/layout/CenteredIconLabelDescriptionList"/>
    <dgm:cxn modelId="{325EE9E7-CA4C-8149-8FAB-AE6F9ABB0DD7}" type="presParOf" srcId="{90262C47-53E0-4D8F-B64B-0091551836B8}" destId="{05F6818A-BB28-4C68-BA57-854B1D03559E}" srcOrd="0" destOrd="0" presId="urn:microsoft.com/office/officeart/2018/5/layout/CenteredIconLabelDescriptionList"/>
    <dgm:cxn modelId="{CA4D7DA7-35CC-C849-B946-BCA44AE1676E}" type="presParOf" srcId="{90262C47-53E0-4D8F-B64B-0091551836B8}" destId="{75E02404-3EBE-422E-BC83-BE0CE8D2E67E}" srcOrd="1" destOrd="0" presId="urn:microsoft.com/office/officeart/2018/5/layout/CenteredIconLabelDescriptionList"/>
    <dgm:cxn modelId="{F6A7A42A-CAD1-8C4F-B59D-042B1332C7A8}" type="presParOf" srcId="{90262C47-53E0-4D8F-B64B-0091551836B8}" destId="{1DE70A02-0FA5-47CD-B1C5-DBA11FB4FD77}" srcOrd="2" destOrd="0" presId="urn:microsoft.com/office/officeart/2018/5/layout/CenteredIconLabelDescriptionList"/>
    <dgm:cxn modelId="{A2F22098-127E-F147-8383-05389D56993E}" type="presParOf" srcId="{90262C47-53E0-4D8F-B64B-0091551836B8}" destId="{C35E960C-6ACB-4627-9339-CE72E435F3C6}" srcOrd="3" destOrd="0" presId="urn:microsoft.com/office/officeart/2018/5/layout/CenteredIconLabelDescriptionList"/>
    <dgm:cxn modelId="{079CE9BD-1C18-2544-8E74-9C1E4CBD0583}" type="presParOf" srcId="{90262C47-53E0-4D8F-B64B-0091551836B8}" destId="{F772F6D4-879A-4D77-B043-BFBAEF8F3DD9}"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909706-537A-4A9A-B3C4-35E9EE89D7D9}"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D1E4E58D-B819-47A8-9D9C-B34F05DD0D47}">
      <dgm:prSet/>
      <dgm:spPr/>
      <dgm:t>
        <a:bodyPr/>
        <a:lstStyle/>
        <a:p>
          <a:pPr>
            <a:lnSpc>
              <a:spcPct val="100000"/>
            </a:lnSpc>
          </a:pPr>
          <a:r>
            <a:rPr lang="en-US" dirty="0">
              <a:solidFill>
                <a:schemeClr val="tx2"/>
              </a:solidFill>
            </a:rPr>
            <a:t>Clear Instructions</a:t>
          </a:r>
        </a:p>
      </dgm:t>
    </dgm:pt>
    <dgm:pt modelId="{CB24B9B6-C14F-44F0-B24F-3EC9F4509DBE}" type="parTrans" cxnId="{3E2C506E-A020-43E3-A03A-9F4F1D4B71C3}">
      <dgm:prSet/>
      <dgm:spPr/>
      <dgm:t>
        <a:bodyPr/>
        <a:lstStyle/>
        <a:p>
          <a:endParaRPr lang="en-US"/>
        </a:p>
      </dgm:t>
    </dgm:pt>
    <dgm:pt modelId="{B12E862B-37DD-4B51-9002-A87705E0A930}" type="sibTrans" cxnId="{3E2C506E-A020-43E3-A03A-9F4F1D4B71C3}">
      <dgm:prSet/>
      <dgm:spPr/>
      <dgm:t>
        <a:bodyPr/>
        <a:lstStyle/>
        <a:p>
          <a:endParaRPr lang="en-US"/>
        </a:p>
      </dgm:t>
    </dgm:pt>
    <dgm:pt modelId="{080388F6-3C6F-4498-9EF4-18016B868273}">
      <dgm:prSet/>
      <dgm:spPr/>
      <dgm:t>
        <a:bodyPr/>
        <a:lstStyle/>
        <a:p>
          <a:pPr>
            <a:lnSpc>
              <a:spcPct val="100000"/>
            </a:lnSpc>
          </a:pPr>
          <a:r>
            <a:rPr lang="en-US" dirty="0">
              <a:solidFill>
                <a:schemeClr val="tx2"/>
              </a:solidFill>
            </a:rPr>
            <a:t>Shared Task</a:t>
          </a:r>
        </a:p>
      </dgm:t>
    </dgm:pt>
    <dgm:pt modelId="{C9DF2E39-28ED-47DE-8BA8-1381E02E5524}" type="parTrans" cxnId="{EDE647DF-5D70-4E93-8604-1B31EF8E8F94}">
      <dgm:prSet/>
      <dgm:spPr/>
      <dgm:t>
        <a:bodyPr/>
        <a:lstStyle/>
        <a:p>
          <a:endParaRPr lang="en-US"/>
        </a:p>
      </dgm:t>
    </dgm:pt>
    <dgm:pt modelId="{7EBDB1A3-5AC7-49F5-AD77-6E8FB7FEFE27}" type="sibTrans" cxnId="{EDE647DF-5D70-4E93-8604-1B31EF8E8F94}">
      <dgm:prSet/>
      <dgm:spPr/>
      <dgm:t>
        <a:bodyPr/>
        <a:lstStyle/>
        <a:p>
          <a:endParaRPr lang="en-US"/>
        </a:p>
      </dgm:t>
    </dgm:pt>
    <dgm:pt modelId="{A0C91F0E-D296-4AE5-A4E3-B3B90252BB31}">
      <dgm:prSet/>
      <dgm:spPr/>
      <dgm:t>
        <a:bodyPr/>
        <a:lstStyle/>
        <a:p>
          <a:pPr>
            <a:lnSpc>
              <a:spcPct val="100000"/>
            </a:lnSpc>
          </a:pPr>
          <a:r>
            <a:rPr lang="en-US" dirty="0">
              <a:solidFill>
                <a:schemeClr val="tx2"/>
              </a:solidFill>
            </a:rPr>
            <a:t>Why is this relevant? </a:t>
          </a:r>
        </a:p>
      </dgm:t>
    </dgm:pt>
    <dgm:pt modelId="{C9C58F24-70D5-4D32-91B7-8A640E19A600}" type="parTrans" cxnId="{3F8B7D32-8365-463B-9E2B-B94CD062044E}">
      <dgm:prSet/>
      <dgm:spPr/>
      <dgm:t>
        <a:bodyPr/>
        <a:lstStyle/>
        <a:p>
          <a:endParaRPr lang="en-US"/>
        </a:p>
      </dgm:t>
    </dgm:pt>
    <dgm:pt modelId="{44C90700-442D-46E5-875D-A950D8587B56}" type="sibTrans" cxnId="{3F8B7D32-8365-463B-9E2B-B94CD062044E}">
      <dgm:prSet/>
      <dgm:spPr/>
      <dgm:t>
        <a:bodyPr/>
        <a:lstStyle/>
        <a:p>
          <a:endParaRPr lang="en-US"/>
        </a:p>
      </dgm:t>
    </dgm:pt>
    <dgm:pt modelId="{6F27B598-593A-4B51-8BA1-DDFFBADC0516}">
      <dgm:prSet/>
      <dgm:spPr/>
      <dgm:t>
        <a:bodyPr/>
        <a:lstStyle/>
        <a:p>
          <a:pPr>
            <a:lnSpc>
              <a:spcPct val="100000"/>
            </a:lnSpc>
          </a:pPr>
          <a:r>
            <a:rPr lang="en-US" dirty="0">
              <a:solidFill>
                <a:schemeClr val="tx2"/>
              </a:solidFill>
            </a:rPr>
            <a:t>Monitor multiple breakout rooms</a:t>
          </a:r>
        </a:p>
      </dgm:t>
    </dgm:pt>
    <dgm:pt modelId="{A55E846F-600A-4648-87A9-1FE91C8D98DE}" type="parTrans" cxnId="{6E2FEF4A-9035-4A52-8092-584095282CAC}">
      <dgm:prSet/>
      <dgm:spPr/>
      <dgm:t>
        <a:bodyPr/>
        <a:lstStyle/>
        <a:p>
          <a:endParaRPr lang="en-US"/>
        </a:p>
      </dgm:t>
    </dgm:pt>
    <dgm:pt modelId="{5A01B910-0CF1-4810-9ACF-93D03B8FEAE2}" type="sibTrans" cxnId="{6E2FEF4A-9035-4A52-8092-584095282CAC}">
      <dgm:prSet/>
      <dgm:spPr/>
      <dgm:t>
        <a:bodyPr/>
        <a:lstStyle/>
        <a:p>
          <a:endParaRPr lang="en-US"/>
        </a:p>
      </dgm:t>
    </dgm:pt>
    <dgm:pt modelId="{C1AF7B28-DA87-4771-864C-3F83B19B223D}">
      <dgm:prSet/>
      <dgm:spPr/>
      <dgm:t>
        <a:bodyPr/>
        <a:lstStyle/>
        <a:p>
          <a:pPr>
            <a:lnSpc>
              <a:spcPct val="100000"/>
            </a:lnSpc>
          </a:pPr>
          <a:r>
            <a:rPr lang="en-US" dirty="0">
              <a:solidFill>
                <a:schemeClr val="tx2"/>
              </a:solidFill>
            </a:rPr>
            <a:t>Report Back</a:t>
          </a:r>
        </a:p>
      </dgm:t>
    </dgm:pt>
    <dgm:pt modelId="{294874CE-1FAB-4AAD-87D9-6686F19152EC}" type="parTrans" cxnId="{517A0BDE-30A4-42CC-95ED-20126CDCD3F9}">
      <dgm:prSet/>
      <dgm:spPr/>
      <dgm:t>
        <a:bodyPr/>
        <a:lstStyle/>
        <a:p>
          <a:endParaRPr lang="en-US"/>
        </a:p>
      </dgm:t>
    </dgm:pt>
    <dgm:pt modelId="{47524AB8-C3AA-48C0-B4AB-E30790F46ABD}" type="sibTrans" cxnId="{517A0BDE-30A4-42CC-95ED-20126CDCD3F9}">
      <dgm:prSet/>
      <dgm:spPr/>
      <dgm:t>
        <a:bodyPr/>
        <a:lstStyle/>
        <a:p>
          <a:endParaRPr lang="en-US"/>
        </a:p>
      </dgm:t>
    </dgm:pt>
    <dgm:pt modelId="{02B2D031-52B5-4D9E-8D40-9A911C523DCA}">
      <dgm:prSet/>
      <dgm:spPr/>
      <dgm:t>
        <a:bodyPr/>
        <a:lstStyle/>
        <a:p>
          <a:pPr>
            <a:lnSpc>
              <a:spcPct val="100000"/>
            </a:lnSpc>
          </a:pPr>
          <a:r>
            <a:rPr lang="en-US" dirty="0">
              <a:solidFill>
                <a:schemeClr val="tx2"/>
              </a:solidFill>
            </a:rPr>
            <a:t>Games</a:t>
          </a:r>
          <a:r>
            <a:rPr lang="en-US" dirty="0"/>
            <a:t> </a:t>
          </a:r>
        </a:p>
      </dgm:t>
    </dgm:pt>
    <dgm:pt modelId="{6F7305DA-A86A-4941-8A21-4FF3FB7164F1}" type="parTrans" cxnId="{62A8886E-42B4-46B4-9CDF-08E0DA287C77}">
      <dgm:prSet/>
      <dgm:spPr/>
      <dgm:t>
        <a:bodyPr/>
        <a:lstStyle/>
        <a:p>
          <a:endParaRPr lang="en-US"/>
        </a:p>
      </dgm:t>
    </dgm:pt>
    <dgm:pt modelId="{C16DD74D-4F77-47A7-862A-85A1E41B336B}" type="sibTrans" cxnId="{62A8886E-42B4-46B4-9CDF-08E0DA287C77}">
      <dgm:prSet/>
      <dgm:spPr/>
      <dgm:t>
        <a:bodyPr/>
        <a:lstStyle/>
        <a:p>
          <a:endParaRPr lang="en-US"/>
        </a:p>
      </dgm:t>
    </dgm:pt>
    <dgm:pt modelId="{CC39005C-A265-4A8C-969D-F814942507FD}" type="pres">
      <dgm:prSet presAssocID="{00909706-537A-4A9A-B3C4-35E9EE89D7D9}" presName="root" presStyleCnt="0">
        <dgm:presLayoutVars>
          <dgm:dir/>
          <dgm:resizeHandles val="exact"/>
        </dgm:presLayoutVars>
      </dgm:prSet>
      <dgm:spPr/>
    </dgm:pt>
    <dgm:pt modelId="{E34C9123-CD89-46E3-AB16-6905034AE6CA}" type="pres">
      <dgm:prSet presAssocID="{D1E4E58D-B819-47A8-9D9C-B34F05DD0D47}" presName="compNode" presStyleCnt="0"/>
      <dgm:spPr/>
    </dgm:pt>
    <dgm:pt modelId="{FEA7A97E-0366-4C6F-B4E0-B0448D5D144A}" type="pres">
      <dgm:prSet presAssocID="{D1E4E58D-B819-47A8-9D9C-B34F05DD0D47}" presName="bgRect" presStyleLbl="bgShp" presStyleIdx="0" presStyleCnt="6"/>
      <dgm:spPr/>
    </dgm:pt>
    <dgm:pt modelId="{0463ED39-BDF5-47F7-BC64-968786D625AD}" type="pres">
      <dgm:prSet presAssocID="{D1E4E58D-B819-47A8-9D9C-B34F05DD0D4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A6D4194F-C872-4B36-84F9-C99A6926B733}" type="pres">
      <dgm:prSet presAssocID="{D1E4E58D-B819-47A8-9D9C-B34F05DD0D47}" presName="spaceRect" presStyleCnt="0"/>
      <dgm:spPr/>
    </dgm:pt>
    <dgm:pt modelId="{85DD7E3B-1ECB-42EC-8836-A88C534BAF5E}" type="pres">
      <dgm:prSet presAssocID="{D1E4E58D-B819-47A8-9D9C-B34F05DD0D47}" presName="parTx" presStyleLbl="revTx" presStyleIdx="0" presStyleCnt="6">
        <dgm:presLayoutVars>
          <dgm:chMax val="0"/>
          <dgm:chPref val="0"/>
        </dgm:presLayoutVars>
      </dgm:prSet>
      <dgm:spPr/>
    </dgm:pt>
    <dgm:pt modelId="{11966083-EC5A-460F-AE32-039FC55B62BE}" type="pres">
      <dgm:prSet presAssocID="{B12E862B-37DD-4B51-9002-A87705E0A930}" presName="sibTrans" presStyleCnt="0"/>
      <dgm:spPr/>
    </dgm:pt>
    <dgm:pt modelId="{C990B79F-4987-4D07-AF9C-1CCA64304187}" type="pres">
      <dgm:prSet presAssocID="{080388F6-3C6F-4498-9EF4-18016B868273}" presName="compNode" presStyleCnt="0"/>
      <dgm:spPr/>
    </dgm:pt>
    <dgm:pt modelId="{451904B6-2C3E-4F8C-A0C9-20964D203C9B}" type="pres">
      <dgm:prSet presAssocID="{080388F6-3C6F-4498-9EF4-18016B868273}" presName="bgRect" presStyleLbl="bgShp" presStyleIdx="1" presStyleCnt="6"/>
      <dgm:spPr/>
    </dgm:pt>
    <dgm:pt modelId="{7B8BD379-3C81-42F6-9856-1EFB2C42CDDF}" type="pres">
      <dgm:prSet presAssocID="{080388F6-3C6F-4498-9EF4-18016B86827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306D89A4-6B99-48C6-9515-0C1205FC672E}" type="pres">
      <dgm:prSet presAssocID="{080388F6-3C6F-4498-9EF4-18016B868273}" presName="spaceRect" presStyleCnt="0"/>
      <dgm:spPr/>
    </dgm:pt>
    <dgm:pt modelId="{10E42E21-D2B3-43B0-B8EB-D9404F156D68}" type="pres">
      <dgm:prSet presAssocID="{080388F6-3C6F-4498-9EF4-18016B868273}" presName="parTx" presStyleLbl="revTx" presStyleIdx="1" presStyleCnt="6">
        <dgm:presLayoutVars>
          <dgm:chMax val="0"/>
          <dgm:chPref val="0"/>
        </dgm:presLayoutVars>
      </dgm:prSet>
      <dgm:spPr/>
    </dgm:pt>
    <dgm:pt modelId="{C48B41BA-3CD5-4C02-A6E8-5AAC9AF4B27A}" type="pres">
      <dgm:prSet presAssocID="{7EBDB1A3-5AC7-49F5-AD77-6E8FB7FEFE27}" presName="sibTrans" presStyleCnt="0"/>
      <dgm:spPr/>
    </dgm:pt>
    <dgm:pt modelId="{670F3EB7-CDE2-4C9A-9689-134FD7B126BE}" type="pres">
      <dgm:prSet presAssocID="{A0C91F0E-D296-4AE5-A4E3-B3B90252BB31}" presName="compNode" presStyleCnt="0"/>
      <dgm:spPr/>
    </dgm:pt>
    <dgm:pt modelId="{B8655803-A220-4491-BF36-5153CB0908E8}" type="pres">
      <dgm:prSet presAssocID="{A0C91F0E-D296-4AE5-A4E3-B3B90252BB31}" presName="bgRect" presStyleLbl="bgShp" presStyleIdx="2" presStyleCnt="6"/>
      <dgm:spPr/>
    </dgm:pt>
    <dgm:pt modelId="{2F30F771-7B27-4CF5-83CB-4D9A6C8F8011}" type="pres">
      <dgm:prSet presAssocID="{A0C91F0E-D296-4AE5-A4E3-B3B90252BB3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 mark"/>
        </a:ext>
      </dgm:extLst>
    </dgm:pt>
    <dgm:pt modelId="{4C4C2F88-D36E-4990-9DAF-10DA3814A833}" type="pres">
      <dgm:prSet presAssocID="{A0C91F0E-D296-4AE5-A4E3-B3B90252BB31}" presName="spaceRect" presStyleCnt="0"/>
      <dgm:spPr/>
    </dgm:pt>
    <dgm:pt modelId="{F9E8D5CC-8F7C-4680-8295-4D9C4241BF4C}" type="pres">
      <dgm:prSet presAssocID="{A0C91F0E-D296-4AE5-A4E3-B3B90252BB31}" presName="parTx" presStyleLbl="revTx" presStyleIdx="2" presStyleCnt="6">
        <dgm:presLayoutVars>
          <dgm:chMax val="0"/>
          <dgm:chPref val="0"/>
        </dgm:presLayoutVars>
      </dgm:prSet>
      <dgm:spPr/>
    </dgm:pt>
    <dgm:pt modelId="{646F2682-85C8-4549-8E81-AAF119ED2BA3}" type="pres">
      <dgm:prSet presAssocID="{44C90700-442D-46E5-875D-A950D8587B56}" presName="sibTrans" presStyleCnt="0"/>
      <dgm:spPr/>
    </dgm:pt>
    <dgm:pt modelId="{C65E7FC9-D8EB-421A-8773-526ADA3A383C}" type="pres">
      <dgm:prSet presAssocID="{6F27B598-593A-4B51-8BA1-DDFFBADC0516}" presName="compNode" presStyleCnt="0"/>
      <dgm:spPr/>
    </dgm:pt>
    <dgm:pt modelId="{8C37518D-C6C6-4508-9B2C-BFAE2FE74D90}" type="pres">
      <dgm:prSet presAssocID="{6F27B598-593A-4B51-8BA1-DDFFBADC0516}" presName="bgRect" presStyleLbl="bgShp" presStyleIdx="3" presStyleCnt="6"/>
      <dgm:spPr/>
    </dgm:pt>
    <dgm:pt modelId="{A58635B7-84FD-46C9-9423-20DCAC72B7A3}" type="pres">
      <dgm:prSet presAssocID="{6F27B598-593A-4B51-8BA1-DDFFBADC0516}"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solidFill>
            <a:srgbClr val="0070C0">
              <a:alpha val="0"/>
            </a:srgbClr>
          </a:solidFill>
        </a:ln>
      </dgm:spPr>
      <dgm:extLst>
        <a:ext uri="{E40237B7-FDA0-4F09-8148-C483321AD2D9}">
          <dgm14:cNvPr xmlns:dgm14="http://schemas.microsoft.com/office/drawing/2010/diagram" id="0" name="" descr="Online meeting with solid fill"/>
        </a:ext>
      </dgm:extLst>
    </dgm:pt>
    <dgm:pt modelId="{300B5757-1CF1-4035-9BAD-9C613B320BF1}" type="pres">
      <dgm:prSet presAssocID="{6F27B598-593A-4B51-8BA1-DDFFBADC0516}" presName="spaceRect" presStyleCnt="0"/>
      <dgm:spPr/>
    </dgm:pt>
    <dgm:pt modelId="{ABF11314-AFC0-44B4-8BD9-15448AD8E0A3}" type="pres">
      <dgm:prSet presAssocID="{6F27B598-593A-4B51-8BA1-DDFFBADC0516}" presName="parTx" presStyleLbl="revTx" presStyleIdx="3" presStyleCnt="6">
        <dgm:presLayoutVars>
          <dgm:chMax val="0"/>
          <dgm:chPref val="0"/>
        </dgm:presLayoutVars>
      </dgm:prSet>
      <dgm:spPr/>
    </dgm:pt>
    <dgm:pt modelId="{0B239E03-D2EB-4AAA-A84A-2CF6AF4BD767}" type="pres">
      <dgm:prSet presAssocID="{5A01B910-0CF1-4810-9ACF-93D03B8FEAE2}" presName="sibTrans" presStyleCnt="0"/>
      <dgm:spPr/>
    </dgm:pt>
    <dgm:pt modelId="{E72373AD-0167-4386-B4AD-0526E20562AB}" type="pres">
      <dgm:prSet presAssocID="{C1AF7B28-DA87-4771-864C-3F83B19B223D}" presName="compNode" presStyleCnt="0"/>
      <dgm:spPr/>
    </dgm:pt>
    <dgm:pt modelId="{00724D79-B776-4519-BADB-AA8E85ED5ACD}" type="pres">
      <dgm:prSet presAssocID="{C1AF7B28-DA87-4771-864C-3F83B19B223D}" presName="bgRect" presStyleLbl="bgShp" presStyleIdx="4" presStyleCnt="6"/>
      <dgm:spPr/>
    </dgm:pt>
    <dgm:pt modelId="{D9A937B7-2D03-454E-94B6-151FA3793C79}" type="pres">
      <dgm:prSet presAssocID="{C1AF7B28-DA87-4771-864C-3F83B19B223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Right Pointing Backhand Index"/>
        </a:ext>
      </dgm:extLst>
    </dgm:pt>
    <dgm:pt modelId="{F9BB03D7-353A-4D32-AD33-303869583D46}" type="pres">
      <dgm:prSet presAssocID="{C1AF7B28-DA87-4771-864C-3F83B19B223D}" presName="spaceRect" presStyleCnt="0"/>
      <dgm:spPr/>
    </dgm:pt>
    <dgm:pt modelId="{FC304589-DC0A-408A-8E21-EF3687DFE3C7}" type="pres">
      <dgm:prSet presAssocID="{C1AF7B28-DA87-4771-864C-3F83B19B223D}" presName="parTx" presStyleLbl="revTx" presStyleIdx="4" presStyleCnt="6">
        <dgm:presLayoutVars>
          <dgm:chMax val="0"/>
          <dgm:chPref val="0"/>
        </dgm:presLayoutVars>
      </dgm:prSet>
      <dgm:spPr/>
    </dgm:pt>
    <dgm:pt modelId="{5AE1DD58-4D5E-4557-AACA-D4D582049111}" type="pres">
      <dgm:prSet presAssocID="{47524AB8-C3AA-48C0-B4AB-E30790F46ABD}" presName="sibTrans" presStyleCnt="0"/>
      <dgm:spPr/>
    </dgm:pt>
    <dgm:pt modelId="{DC36910D-EDF8-4A6D-B7EE-7B2C396072F0}" type="pres">
      <dgm:prSet presAssocID="{02B2D031-52B5-4D9E-8D40-9A911C523DCA}" presName="compNode" presStyleCnt="0"/>
      <dgm:spPr/>
    </dgm:pt>
    <dgm:pt modelId="{F6FC2B56-FEB9-478D-BB92-5CAE76C35E8A}" type="pres">
      <dgm:prSet presAssocID="{02B2D031-52B5-4D9E-8D40-9A911C523DCA}" presName="bgRect" presStyleLbl="bgShp" presStyleIdx="5" presStyleCnt="6"/>
      <dgm:spPr/>
    </dgm:pt>
    <dgm:pt modelId="{3B35E71C-7063-462D-BAC6-0740AD9F9780}" type="pres">
      <dgm:prSet presAssocID="{02B2D031-52B5-4D9E-8D40-9A911C523DC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Game controller"/>
        </a:ext>
      </dgm:extLst>
    </dgm:pt>
    <dgm:pt modelId="{345F1415-ED66-4535-B9EF-1FD0167625DC}" type="pres">
      <dgm:prSet presAssocID="{02B2D031-52B5-4D9E-8D40-9A911C523DCA}" presName="spaceRect" presStyleCnt="0"/>
      <dgm:spPr/>
    </dgm:pt>
    <dgm:pt modelId="{780833CD-E89B-4A8F-B964-0F62AF61E817}" type="pres">
      <dgm:prSet presAssocID="{02B2D031-52B5-4D9E-8D40-9A911C523DCA}" presName="parTx" presStyleLbl="revTx" presStyleIdx="5" presStyleCnt="6">
        <dgm:presLayoutVars>
          <dgm:chMax val="0"/>
          <dgm:chPref val="0"/>
        </dgm:presLayoutVars>
      </dgm:prSet>
      <dgm:spPr/>
    </dgm:pt>
  </dgm:ptLst>
  <dgm:cxnLst>
    <dgm:cxn modelId="{014B480D-7363-E047-B519-2590C9FAA283}" type="presOf" srcId="{D1E4E58D-B819-47A8-9D9C-B34F05DD0D47}" destId="{85DD7E3B-1ECB-42EC-8836-A88C534BAF5E}" srcOrd="0" destOrd="0" presId="urn:microsoft.com/office/officeart/2018/2/layout/IconVerticalSolidList"/>
    <dgm:cxn modelId="{A9B6E210-5BAB-404E-AB0F-A7654AA57754}" type="presOf" srcId="{02B2D031-52B5-4D9E-8D40-9A911C523DCA}" destId="{780833CD-E89B-4A8F-B964-0F62AF61E817}" srcOrd="0" destOrd="0" presId="urn:microsoft.com/office/officeart/2018/2/layout/IconVerticalSolidList"/>
    <dgm:cxn modelId="{3F8B7D32-8365-463B-9E2B-B94CD062044E}" srcId="{00909706-537A-4A9A-B3C4-35E9EE89D7D9}" destId="{A0C91F0E-D296-4AE5-A4E3-B3B90252BB31}" srcOrd="2" destOrd="0" parTransId="{C9C58F24-70D5-4D32-91B7-8A640E19A600}" sibTransId="{44C90700-442D-46E5-875D-A950D8587B56}"/>
    <dgm:cxn modelId="{E6301E39-EF84-7448-8E11-EC1256F7CB26}" type="presOf" srcId="{A0C91F0E-D296-4AE5-A4E3-B3B90252BB31}" destId="{F9E8D5CC-8F7C-4680-8295-4D9C4241BF4C}" srcOrd="0" destOrd="0" presId="urn:microsoft.com/office/officeart/2018/2/layout/IconVerticalSolidList"/>
    <dgm:cxn modelId="{E4393160-2DCD-9E47-ABF7-643DB4313227}" type="presOf" srcId="{080388F6-3C6F-4498-9EF4-18016B868273}" destId="{10E42E21-D2B3-43B0-B8EB-D9404F156D68}" srcOrd="0" destOrd="0" presId="urn:microsoft.com/office/officeart/2018/2/layout/IconVerticalSolidList"/>
    <dgm:cxn modelId="{6E2FEF4A-9035-4A52-8092-584095282CAC}" srcId="{00909706-537A-4A9A-B3C4-35E9EE89D7D9}" destId="{6F27B598-593A-4B51-8BA1-DDFFBADC0516}" srcOrd="3" destOrd="0" parTransId="{A55E846F-600A-4648-87A9-1FE91C8D98DE}" sibTransId="{5A01B910-0CF1-4810-9ACF-93D03B8FEAE2}"/>
    <dgm:cxn modelId="{004C806B-1DBE-F049-9F4D-5AA5E73E7A65}" type="presOf" srcId="{C1AF7B28-DA87-4771-864C-3F83B19B223D}" destId="{FC304589-DC0A-408A-8E21-EF3687DFE3C7}" srcOrd="0" destOrd="0" presId="urn:microsoft.com/office/officeart/2018/2/layout/IconVerticalSolidList"/>
    <dgm:cxn modelId="{3E2C506E-A020-43E3-A03A-9F4F1D4B71C3}" srcId="{00909706-537A-4A9A-B3C4-35E9EE89D7D9}" destId="{D1E4E58D-B819-47A8-9D9C-B34F05DD0D47}" srcOrd="0" destOrd="0" parTransId="{CB24B9B6-C14F-44F0-B24F-3EC9F4509DBE}" sibTransId="{B12E862B-37DD-4B51-9002-A87705E0A930}"/>
    <dgm:cxn modelId="{62A8886E-42B4-46B4-9CDF-08E0DA287C77}" srcId="{00909706-537A-4A9A-B3C4-35E9EE89D7D9}" destId="{02B2D031-52B5-4D9E-8D40-9A911C523DCA}" srcOrd="5" destOrd="0" parTransId="{6F7305DA-A86A-4941-8A21-4FF3FB7164F1}" sibTransId="{C16DD74D-4F77-47A7-862A-85A1E41B336B}"/>
    <dgm:cxn modelId="{B67C447A-7F38-C34D-BBAF-0FE6904CFCD5}" type="presOf" srcId="{6F27B598-593A-4B51-8BA1-DDFFBADC0516}" destId="{ABF11314-AFC0-44B4-8BD9-15448AD8E0A3}" srcOrd="0" destOrd="0" presId="urn:microsoft.com/office/officeart/2018/2/layout/IconVerticalSolidList"/>
    <dgm:cxn modelId="{DF9E2184-1489-EE4D-961B-628EDCC7D5C2}" type="presOf" srcId="{00909706-537A-4A9A-B3C4-35E9EE89D7D9}" destId="{CC39005C-A265-4A8C-969D-F814942507FD}" srcOrd="0" destOrd="0" presId="urn:microsoft.com/office/officeart/2018/2/layout/IconVerticalSolidList"/>
    <dgm:cxn modelId="{517A0BDE-30A4-42CC-95ED-20126CDCD3F9}" srcId="{00909706-537A-4A9A-B3C4-35E9EE89D7D9}" destId="{C1AF7B28-DA87-4771-864C-3F83B19B223D}" srcOrd="4" destOrd="0" parTransId="{294874CE-1FAB-4AAD-87D9-6686F19152EC}" sibTransId="{47524AB8-C3AA-48C0-B4AB-E30790F46ABD}"/>
    <dgm:cxn modelId="{EDE647DF-5D70-4E93-8604-1B31EF8E8F94}" srcId="{00909706-537A-4A9A-B3C4-35E9EE89D7D9}" destId="{080388F6-3C6F-4498-9EF4-18016B868273}" srcOrd="1" destOrd="0" parTransId="{C9DF2E39-28ED-47DE-8BA8-1381E02E5524}" sibTransId="{7EBDB1A3-5AC7-49F5-AD77-6E8FB7FEFE27}"/>
    <dgm:cxn modelId="{255D200F-1075-314A-9C7A-8D80DCEF2A53}" type="presParOf" srcId="{CC39005C-A265-4A8C-969D-F814942507FD}" destId="{E34C9123-CD89-46E3-AB16-6905034AE6CA}" srcOrd="0" destOrd="0" presId="urn:microsoft.com/office/officeart/2018/2/layout/IconVerticalSolidList"/>
    <dgm:cxn modelId="{00D7BEC4-47B8-D649-B263-025995C3883E}" type="presParOf" srcId="{E34C9123-CD89-46E3-AB16-6905034AE6CA}" destId="{FEA7A97E-0366-4C6F-B4E0-B0448D5D144A}" srcOrd="0" destOrd="0" presId="urn:microsoft.com/office/officeart/2018/2/layout/IconVerticalSolidList"/>
    <dgm:cxn modelId="{E9978E98-2F18-D940-9834-B3BF6F646634}" type="presParOf" srcId="{E34C9123-CD89-46E3-AB16-6905034AE6CA}" destId="{0463ED39-BDF5-47F7-BC64-968786D625AD}" srcOrd="1" destOrd="0" presId="urn:microsoft.com/office/officeart/2018/2/layout/IconVerticalSolidList"/>
    <dgm:cxn modelId="{29350D39-3150-4043-AF40-17FA9F1D58CA}" type="presParOf" srcId="{E34C9123-CD89-46E3-AB16-6905034AE6CA}" destId="{A6D4194F-C872-4B36-84F9-C99A6926B733}" srcOrd="2" destOrd="0" presId="urn:microsoft.com/office/officeart/2018/2/layout/IconVerticalSolidList"/>
    <dgm:cxn modelId="{56D07C79-FF26-9149-81BD-A9A5E7907BBC}" type="presParOf" srcId="{E34C9123-CD89-46E3-AB16-6905034AE6CA}" destId="{85DD7E3B-1ECB-42EC-8836-A88C534BAF5E}" srcOrd="3" destOrd="0" presId="urn:microsoft.com/office/officeart/2018/2/layout/IconVerticalSolidList"/>
    <dgm:cxn modelId="{296792BC-70D0-7D48-A48E-27EC23FB01D6}" type="presParOf" srcId="{CC39005C-A265-4A8C-969D-F814942507FD}" destId="{11966083-EC5A-460F-AE32-039FC55B62BE}" srcOrd="1" destOrd="0" presId="urn:microsoft.com/office/officeart/2018/2/layout/IconVerticalSolidList"/>
    <dgm:cxn modelId="{3AE4FE8A-CED8-4E45-B074-E0B2FAFD6635}" type="presParOf" srcId="{CC39005C-A265-4A8C-969D-F814942507FD}" destId="{C990B79F-4987-4D07-AF9C-1CCA64304187}" srcOrd="2" destOrd="0" presId="urn:microsoft.com/office/officeart/2018/2/layout/IconVerticalSolidList"/>
    <dgm:cxn modelId="{258FDAA9-4586-BC48-BD26-C82BB93147B7}" type="presParOf" srcId="{C990B79F-4987-4D07-AF9C-1CCA64304187}" destId="{451904B6-2C3E-4F8C-A0C9-20964D203C9B}" srcOrd="0" destOrd="0" presId="urn:microsoft.com/office/officeart/2018/2/layout/IconVerticalSolidList"/>
    <dgm:cxn modelId="{D66F7556-1EA9-6149-BF29-76D6BDF456D7}" type="presParOf" srcId="{C990B79F-4987-4D07-AF9C-1CCA64304187}" destId="{7B8BD379-3C81-42F6-9856-1EFB2C42CDDF}" srcOrd="1" destOrd="0" presId="urn:microsoft.com/office/officeart/2018/2/layout/IconVerticalSolidList"/>
    <dgm:cxn modelId="{3902C617-9BDD-8D4D-969C-57872BA5A49E}" type="presParOf" srcId="{C990B79F-4987-4D07-AF9C-1CCA64304187}" destId="{306D89A4-6B99-48C6-9515-0C1205FC672E}" srcOrd="2" destOrd="0" presId="urn:microsoft.com/office/officeart/2018/2/layout/IconVerticalSolidList"/>
    <dgm:cxn modelId="{2C24DA0F-7E05-4C47-A7F8-2233A93D0A69}" type="presParOf" srcId="{C990B79F-4987-4D07-AF9C-1CCA64304187}" destId="{10E42E21-D2B3-43B0-B8EB-D9404F156D68}" srcOrd="3" destOrd="0" presId="urn:microsoft.com/office/officeart/2018/2/layout/IconVerticalSolidList"/>
    <dgm:cxn modelId="{44CD3623-BA67-8F4A-BBCD-43700F494F2E}" type="presParOf" srcId="{CC39005C-A265-4A8C-969D-F814942507FD}" destId="{C48B41BA-3CD5-4C02-A6E8-5AAC9AF4B27A}" srcOrd="3" destOrd="0" presId="urn:microsoft.com/office/officeart/2018/2/layout/IconVerticalSolidList"/>
    <dgm:cxn modelId="{F2C23B5E-F6F8-5641-9639-10F23188F3CF}" type="presParOf" srcId="{CC39005C-A265-4A8C-969D-F814942507FD}" destId="{670F3EB7-CDE2-4C9A-9689-134FD7B126BE}" srcOrd="4" destOrd="0" presId="urn:microsoft.com/office/officeart/2018/2/layout/IconVerticalSolidList"/>
    <dgm:cxn modelId="{464A0FF3-C879-E148-ACB2-F5303D886602}" type="presParOf" srcId="{670F3EB7-CDE2-4C9A-9689-134FD7B126BE}" destId="{B8655803-A220-4491-BF36-5153CB0908E8}" srcOrd="0" destOrd="0" presId="urn:microsoft.com/office/officeart/2018/2/layout/IconVerticalSolidList"/>
    <dgm:cxn modelId="{6B00FBE1-D1DD-444C-B6FC-856038C092AC}" type="presParOf" srcId="{670F3EB7-CDE2-4C9A-9689-134FD7B126BE}" destId="{2F30F771-7B27-4CF5-83CB-4D9A6C8F8011}" srcOrd="1" destOrd="0" presId="urn:microsoft.com/office/officeart/2018/2/layout/IconVerticalSolidList"/>
    <dgm:cxn modelId="{C94F62F6-8989-8F4B-B84C-058D02D25070}" type="presParOf" srcId="{670F3EB7-CDE2-4C9A-9689-134FD7B126BE}" destId="{4C4C2F88-D36E-4990-9DAF-10DA3814A833}" srcOrd="2" destOrd="0" presId="urn:microsoft.com/office/officeart/2018/2/layout/IconVerticalSolidList"/>
    <dgm:cxn modelId="{6DB58C07-9673-7541-950C-DEA5127292BD}" type="presParOf" srcId="{670F3EB7-CDE2-4C9A-9689-134FD7B126BE}" destId="{F9E8D5CC-8F7C-4680-8295-4D9C4241BF4C}" srcOrd="3" destOrd="0" presId="urn:microsoft.com/office/officeart/2018/2/layout/IconVerticalSolidList"/>
    <dgm:cxn modelId="{2780B40E-8E9A-C444-95CF-D2EB368BE227}" type="presParOf" srcId="{CC39005C-A265-4A8C-969D-F814942507FD}" destId="{646F2682-85C8-4549-8E81-AAF119ED2BA3}" srcOrd="5" destOrd="0" presId="urn:microsoft.com/office/officeart/2018/2/layout/IconVerticalSolidList"/>
    <dgm:cxn modelId="{292C7A75-70D6-8240-8C7E-4E46C4AEECF6}" type="presParOf" srcId="{CC39005C-A265-4A8C-969D-F814942507FD}" destId="{C65E7FC9-D8EB-421A-8773-526ADA3A383C}" srcOrd="6" destOrd="0" presId="urn:microsoft.com/office/officeart/2018/2/layout/IconVerticalSolidList"/>
    <dgm:cxn modelId="{CAB7A434-F01C-2641-9DB1-147A8713762E}" type="presParOf" srcId="{C65E7FC9-D8EB-421A-8773-526ADA3A383C}" destId="{8C37518D-C6C6-4508-9B2C-BFAE2FE74D90}" srcOrd="0" destOrd="0" presId="urn:microsoft.com/office/officeart/2018/2/layout/IconVerticalSolidList"/>
    <dgm:cxn modelId="{888B2F06-E55D-AF4D-82B4-83EF8D703D9F}" type="presParOf" srcId="{C65E7FC9-D8EB-421A-8773-526ADA3A383C}" destId="{A58635B7-84FD-46C9-9423-20DCAC72B7A3}" srcOrd="1" destOrd="0" presId="urn:microsoft.com/office/officeart/2018/2/layout/IconVerticalSolidList"/>
    <dgm:cxn modelId="{CF233DD7-0133-B34D-9107-18D1FF14EA42}" type="presParOf" srcId="{C65E7FC9-D8EB-421A-8773-526ADA3A383C}" destId="{300B5757-1CF1-4035-9BAD-9C613B320BF1}" srcOrd="2" destOrd="0" presId="urn:microsoft.com/office/officeart/2018/2/layout/IconVerticalSolidList"/>
    <dgm:cxn modelId="{7E227E3E-79C7-DF4F-B7D6-EEE375B2D4C3}" type="presParOf" srcId="{C65E7FC9-D8EB-421A-8773-526ADA3A383C}" destId="{ABF11314-AFC0-44B4-8BD9-15448AD8E0A3}" srcOrd="3" destOrd="0" presId="urn:microsoft.com/office/officeart/2018/2/layout/IconVerticalSolidList"/>
    <dgm:cxn modelId="{738F02E5-9B2C-6D43-B535-6A1BA181B06C}" type="presParOf" srcId="{CC39005C-A265-4A8C-969D-F814942507FD}" destId="{0B239E03-D2EB-4AAA-A84A-2CF6AF4BD767}" srcOrd="7" destOrd="0" presId="urn:microsoft.com/office/officeart/2018/2/layout/IconVerticalSolidList"/>
    <dgm:cxn modelId="{B070DC93-7E56-FB44-9D7F-AB669AB180F8}" type="presParOf" srcId="{CC39005C-A265-4A8C-969D-F814942507FD}" destId="{E72373AD-0167-4386-B4AD-0526E20562AB}" srcOrd="8" destOrd="0" presId="urn:microsoft.com/office/officeart/2018/2/layout/IconVerticalSolidList"/>
    <dgm:cxn modelId="{08037A89-AE32-8847-9099-41A1CE6E8810}" type="presParOf" srcId="{E72373AD-0167-4386-B4AD-0526E20562AB}" destId="{00724D79-B776-4519-BADB-AA8E85ED5ACD}" srcOrd="0" destOrd="0" presId="urn:microsoft.com/office/officeart/2018/2/layout/IconVerticalSolidList"/>
    <dgm:cxn modelId="{CCD1E891-93DF-FB4A-A1F6-E5BBE9C34ADB}" type="presParOf" srcId="{E72373AD-0167-4386-B4AD-0526E20562AB}" destId="{D9A937B7-2D03-454E-94B6-151FA3793C79}" srcOrd="1" destOrd="0" presId="urn:microsoft.com/office/officeart/2018/2/layout/IconVerticalSolidList"/>
    <dgm:cxn modelId="{F3069165-3D68-A541-A728-18A65DD0751E}" type="presParOf" srcId="{E72373AD-0167-4386-B4AD-0526E20562AB}" destId="{F9BB03D7-353A-4D32-AD33-303869583D46}" srcOrd="2" destOrd="0" presId="urn:microsoft.com/office/officeart/2018/2/layout/IconVerticalSolidList"/>
    <dgm:cxn modelId="{76B7BA9C-25AE-FB4C-9731-7796B239AE9F}" type="presParOf" srcId="{E72373AD-0167-4386-B4AD-0526E20562AB}" destId="{FC304589-DC0A-408A-8E21-EF3687DFE3C7}" srcOrd="3" destOrd="0" presId="urn:microsoft.com/office/officeart/2018/2/layout/IconVerticalSolidList"/>
    <dgm:cxn modelId="{B9F5841B-0E00-BA4C-9335-C823EECD4183}" type="presParOf" srcId="{CC39005C-A265-4A8C-969D-F814942507FD}" destId="{5AE1DD58-4D5E-4557-AACA-D4D582049111}" srcOrd="9" destOrd="0" presId="urn:microsoft.com/office/officeart/2018/2/layout/IconVerticalSolidList"/>
    <dgm:cxn modelId="{AEFF1A87-59BC-3340-8B7A-6E390E3E6B7D}" type="presParOf" srcId="{CC39005C-A265-4A8C-969D-F814942507FD}" destId="{DC36910D-EDF8-4A6D-B7EE-7B2C396072F0}" srcOrd="10" destOrd="0" presId="urn:microsoft.com/office/officeart/2018/2/layout/IconVerticalSolidList"/>
    <dgm:cxn modelId="{D054F573-A20B-FC45-91AD-CF21E75FA6BD}" type="presParOf" srcId="{DC36910D-EDF8-4A6D-B7EE-7B2C396072F0}" destId="{F6FC2B56-FEB9-478D-BB92-5CAE76C35E8A}" srcOrd="0" destOrd="0" presId="urn:microsoft.com/office/officeart/2018/2/layout/IconVerticalSolidList"/>
    <dgm:cxn modelId="{205967CC-7517-9048-872A-18B28B565460}" type="presParOf" srcId="{DC36910D-EDF8-4A6D-B7EE-7B2C396072F0}" destId="{3B35E71C-7063-462D-BAC6-0740AD9F9780}" srcOrd="1" destOrd="0" presId="urn:microsoft.com/office/officeart/2018/2/layout/IconVerticalSolidList"/>
    <dgm:cxn modelId="{B821730F-9817-D942-B71D-D7414B988926}" type="presParOf" srcId="{DC36910D-EDF8-4A6D-B7EE-7B2C396072F0}" destId="{345F1415-ED66-4535-B9EF-1FD0167625DC}" srcOrd="2" destOrd="0" presId="urn:microsoft.com/office/officeart/2018/2/layout/IconVerticalSolidList"/>
    <dgm:cxn modelId="{5DDCB6C7-A4CD-D744-BADE-C2948FFA43B8}" type="presParOf" srcId="{DC36910D-EDF8-4A6D-B7EE-7B2C396072F0}" destId="{780833CD-E89B-4A8F-B964-0F62AF61E81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5CCC0-2028-4E59-8503-B44140CA3188}">
      <dsp:nvSpPr>
        <dsp:cNvPr id="0" name=""/>
        <dsp:cNvSpPr/>
      </dsp:nvSpPr>
      <dsp:spPr>
        <a:xfrm>
          <a:off x="1751902" y="217629"/>
          <a:ext cx="1944000" cy="1944000"/>
        </a:xfrm>
        <a:prstGeom prst="rect">
          <a:avLst/>
        </a:prstGeom>
        <a:blipFill>
          <a:blip xmlns:r="http://schemas.openxmlformats.org/officeDocument/2006/relationships" r:embed="rId1"/>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940E47-506A-4CD4-8A41-29F397C1A4A9}">
      <dsp:nvSpPr>
        <dsp:cNvPr id="0" name=""/>
        <dsp:cNvSpPr/>
      </dsp:nvSpPr>
      <dsp:spPr>
        <a:xfrm>
          <a:off x="563902" y="263178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Alpha Lewis, ASCCC Part-time Committee</a:t>
          </a:r>
        </a:p>
      </dsp:txBody>
      <dsp:txXfrm>
        <a:off x="563902" y="2631789"/>
        <a:ext cx="4320000" cy="720000"/>
      </dsp:txXfrm>
    </dsp:sp>
    <dsp:sp modelId="{59674561-48A5-4A02-8574-ACC4EE85E8A6}">
      <dsp:nvSpPr>
        <dsp:cNvPr id="0" name=""/>
        <dsp:cNvSpPr/>
      </dsp:nvSpPr>
      <dsp:spPr>
        <a:xfrm>
          <a:off x="6827903" y="217629"/>
          <a:ext cx="1944000" cy="1944000"/>
        </a:xfrm>
        <a:prstGeom prst="rect">
          <a:avLst/>
        </a:prstGeom>
        <a:blipFill>
          <a:blip xmlns:r="http://schemas.openxmlformats.org/officeDocument/2006/relationships" r:embed="rId2"/>
          <a:srcRect/>
          <a:stretch>
            <a:fillRect t="-17000" b="-17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8AA72A-B9A0-42A8-8513-C89601530E9B}">
      <dsp:nvSpPr>
        <dsp:cNvPr id="0" name=""/>
        <dsp:cNvSpPr/>
      </dsp:nvSpPr>
      <dsp:spPr>
        <a:xfrm>
          <a:off x="5639903" y="2631789"/>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Monica Serafin, Rio Hondo College</a:t>
          </a:r>
        </a:p>
      </dsp:txBody>
      <dsp:txXfrm>
        <a:off x="5639903" y="2631789"/>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CA41A-683A-44E2-A1EA-C77554D7A797}">
      <dsp:nvSpPr>
        <dsp:cNvPr id="0" name=""/>
        <dsp:cNvSpPr/>
      </dsp:nvSpPr>
      <dsp:spPr>
        <a:xfrm>
          <a:off x="0" y="3452"/>
          <a:ext cx="10058399" cy="7354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6478A2-A98C-42B8-8FB2-FA012A0D959B}">
      <dsp:nvSpPr>
        <dsp:cNvPr id="0" name=""/>
        <dsp:cNvSpPr/>
      </dsp:nvSpPr>
      <dsp:spPr>
        <a:xfrm>
          <a:off x="222473" y="168928"/>
          <a:ext cx="404496" cy="404496"/>
        </a:xfrm>
        <a:prstGeom prst="rect">
          <a:avLst/>
        </a:prstGeom>
        <a:blipFill rotWithShape="1">
          <a:blip xmlns:r="http://schemas.openxmlformats.org/officeDocument/2006/relationships" r:embed="rId1"/>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FD4AFC-0763-4A07-B86D-5157596898FA}">
      <dsp:nvSpPr>
        <dsp:cNvPr id="0" name=""/>
        <dsp:cNvSpPr/>
      </dsp:nvSpPr>
      <dsp:spPr>
        <a:xfrm>
          <a:off x="849443" y="3452"/>
          <a:ext cx="9208956" cy="73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35" tIns="77835" rIns="77835" bIns="77835" numCol="1" spcCol="1270" anchor="ctr" anchorCtr="0">
          <a:noAutofit/>
        </a:bodyPr>
        <a:lstStyle/>
        <a:p>
          <a:pPr marL="0" lvl="0" indent="0" algn="l" defTabSz="844550">
            <a:lnSpc>
              <a:spcPct val="100000"/>
            </a:lnSpc>
            <a:spcBef>
              <a:spcPct val="0"/>
            </a:spcBef>
            <a:spcAft>
              <a:spcPct val="35000"/>
            </a:spcAft>
            <a:buNone/>
          </a:pPr>
          <a:r>
            <a:rPr lang="en-US" sz="1900" kern="1200" dirty="0"/>
            <a:t>Active vs. Passive learning</a:t>
          </a:r>
        </a:p>
      </dsp:txBody>
      <dsp:txXfrm>
        <a:off x="849443" y="3452"/>
        <a:ext cx="9208956" cy="735449"/>
      </dsp:txXfrm>
    </dsp:sp>
    <dsp:sp modelId="{425A04F3-A92D-4288-B742-209F7E4A6855}">
      <dsp:nvSpPr>
        <dsp:cNvPr id="0" name=""/>
        <dsp:cNvSpPr/>
      </dsp:nvSpPr>
      <dsp:spPr>
        <a:xfrm>
          <a:off x="0" y="922764"/>
          <a:ext cx="10058399" cy="7354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2B4AEA-01CB-44D0-AA2E-E02FE3EF103F}">
      <dsp:nvSpPr>
        <dsp:cNvPr id="0" name=""/>
        <dsp:cNvSpPr/>
      </dsp:nvSpPr>
      <dsp:spPr>
        <a:xfrm>
          <a:off x="222473" y="1088240"/>
          <a:ext cx="404496" cy="404496"/>
        </a:xfrm>
        <a:prstGeom prst="rect">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96A54-ED4C-4A62-8CAA-D9D7B4880EDD}">
      <dsp:nvSpPr>
        <dsp:cNvPr id="0" name=""/>
        <dsp:cNvSpPr/>
      </dsp:nvSpPr>
      <dsp:spPr>
        <a:xfrm>
          <a:off x="849443" y="922764"/>
          <a:ext cx="9208956" cy="73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35" tIns="77835" rIns="77835" bIns="77835" numCol="1" spcCol="1270" anchor="ctr" anchorCtr="0">
          <a:noAutofit/>
        </a:bodyPr>
        <a:lstStyle/>
        <a:p>
          <a:pPr marL="0" lvl="0" indent="0" algn="l" defTabSz="844550">
            <a:lnSpc>
              <a:spcPct val="100000"/>
            </a:lnSpc>
            <a:spcBef>
              <a:spcPct val="0"/>
            </a:spcBef>
            <a:spcAft>
              <a:spcPct val="35000"/>
            </a:spcAft>
            <a:buNone/>
          </a:pPr>
          <a:r>
            <a:rPr lang="en-US" sz="1900" kern="1200" dirty="0"/>
            <a:t>The journey from passive to active learning</a:t>
          </a:r>
        </a:p>
      </dsp:txBody>
      <dsp:txXfrm>
        <a:off x="849443" y="922764"/>
        <a:ext cx="9208956" cy="735449"/>
      </dsp:txXfrm>
    </dsp:sp>
    <dsp:sp modelId="{D2A5E6EE-05F2-4364-AB1F-FA33A1448734}">
      <dsp:nvSpPr>
        <dsp:cNvPr id="0" name=""/>
        <dsp:cNvSpPr/>
      </dsp:nvSpPr>
      <dsp:spPr>
        <a:xfrm>
          <a:off x="0" y="1842075"/>
          <a:ext cx="10058399" cy="7354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D3C21A-E721-41A2-876C-0DF5BB77B95F}">
      <dsp:nvSpPr>
        <dsp:cNvPr id="0" name=""/>
        <dsp:cNvSpPr/>
      </dsp:nvSpPr>
      <dsp:spPr>
        <a:xfrm>
          <a:off x="222473" y="2007551"/>
          <a:ext cx="404496" cy="404496"/>
        </a:xfrm>
        <a:prstGeom prst="rect">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281708-4EF5-446C-B2C0-87832220471E}">
      <dsp:nvSpPr>
        <dsp:cNvPr id="0" name=""/>
        <dsp:cNvSpPr/>
      </dsp:nvSpPr>
      <dsp:spPr>
        <a:xfrm>
          <a:off x="849443" y="1842075"/>
          <a:ext cx="9208956" cy="73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35" tIns="77835" rIns="77835" bIns="77835" numCol="1" spcCol="1270" anchor="ctr" anchorCtr="0">
          <a:noAutofit/>
        </a:bodyPr>
        <a:lstStyle/>
        <a:p>
          <a:pPr marL="0" lvl="0" indent="0" algn="l" defTabSz="844550">
            <a:lnSpc>
              <a:spcPct val="100000"/>
            </a:lnSpc>
            <a:spcBef>
              <a:spcPct val="0"/>
            </a:spcBef>
            <a:spcAft>
              <a:spcPct val="35000"/>
            </a:spcAft>
            <a:buNone/>
          </a:pPr>
          <a:r>
            <a:rPr lang="en-US" sz="1900" kern="1200" dirty="0"/>
            <a:t>Tools and Tips for Active learning</a:t>
          </a:r>
        </a:p>
      </dsp:txBody>
      <dsp:txXfrm>
        <a:off x="849443" y="1842075"/>
        <a:ext cx="9208956" cy="735449"/>
      </dsp:txXfrm>
    </dsp:sp>
    <dsp:sp modelId="{B3D53D61-E8DD-412C-9F7D-08386E6B58AC}">
      <dsp:nvSpPr>
        <dsp:cNvPr id="0" name=""/>
        <dsp:cNvSpPr/>
      </dsp:nvSpPr>
      <dsp:spPr>
        <a:xfrm>
          <a:off x="0" y="2761386"/>
          <a:ext cx="10058399" cy="7354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EFFE7-EC83-4581-844D-C1854858D0CF}">
      <dsp:nvSpPr>
        <dsp:cNvPr id="0" name=""/>
        <dsp:cNvSpPr/>
      </dsp:nvSpPr>
      <dsp:spPr>
        <a:xfrm>
          <a:off x="222473" y="2926862"/>
          <a:ext cx="404496" cy="404496"/>
        </a:xfrm>
        <a:prstGeom prst="rect">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157D7-F7FC-4B64-BF24-480A02BBF917}">
      <dsp:nvSpPr>
        <dsp:cNvPr id="0" name=""/>
        <dsp:cNvSpPr/>
      </dsp:nvSpPr>
      <dsp:spPr>
        <a:xfrm>
          <a:off x="849443" y="2761386"/>
          <a:ext cx="9208956" cy="73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35" tIns="77835" rIns="77835" bIns="77835" numCol="1" spcCol="1270" anchor="ctr" anchorCtr="0">
          <a:noAutofit/>
        </a:bodyPr>
        <a:lstStyle/>
        <a:p>
          <a:pPr marL="0" lvl="0" indent="0" algn="l" defTabSz="844550">
            <a:lnSpc>
              <a:spcPct val="100000"/>
            </a:lnSpc>
            <a:spcBef>
              <a:spcPct val="0"/>
            </a:spcBef>
            <a:spcAft>
              <a:spcPct val="35000"/>
            </a:spcAft>
            <a:buNone/>
          </a:pPr>
          <a:r>
            <a:rPr lang="en-US" sz="1900" kern="1200" dirty="0"/>
            <a:t>“Role Play.” example</a:t>
          </a:r>
        </a:p>
      </dsp:txBody>
      <dsp:txXfrm>
        <a:off x="849443" y="2761386"/>
        <a:ext cx="9208956" cy="735449"/>
      </dsp:txXfrm>
    </dsp:sp>
    <dsp:sp modelId="{2900E796-DCFB-487F-9115-BD783A88B049}">
      <dsp:nvSpPr>
        <dsp:cNvPr id="0" name=""/>
        <dsp:cNvSpPr/>
      </dsp:nvSpPr>
      <dsp:spPr>
        <a:xfrm>
          <a:off x="0" y="3680698"/>
          <a:ext cx="10058399" cy="7354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F8AF12-9ED7-46C3-A95D-EB506986B70C}">
      <dsp:nvSpPr>
        <dsp:cNvPr id="0" name=""/>
        <dsp:cNvSpPr/>
      </dsp:nvSpPr>
      <dsp:spPr>
        <a:xfrm>
          <a:off x="222473" y="3846174"/>
          <a:ext cx="404496" cy="4044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55168D-BF4E-409D-A232-3BEE60978E8F}">
      <dsp:nvSpPr>
        <dsp:cNvPr id="0" name=""/>
        <dsp:cNvSpPr/>
      </dsp:nvSpPr>
      <dsp:spPr>
        <a:xfrm>
          <a:off x="849443" y="3680698"/>
          <a:ext cx="9208956" cy="73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835" tIns="77835" rIns="77835" bIns="77835" numCol="1" spcCol="1270" anchor="ctr" anchorCtr="0">
          <a:noAutofit/>
        </a:bodyPr>
        <a:lstStyle/>
        <a:p>
          <a:pPr marL="0" lvl="0" indent="0" algn="l" defTabSz="844550">
            <a:lnSpc>
              <a:spcPct val="100000"/>
            </a:lnSpc>
            <a:spcBef>
              <a:spcPct val="0"/>
            </a:spcBef>
            <a:spcAft>
              <a:spcPct val="35000"/>
            </a:spcAft>
            <a:buNone/>
          </a:pPr>
          <a:r>
            <a:rPr lang="en-US" sz="1900" kern="1200" dirty="0"/>
            <a:t>Engage in Q&amp;A from attendees </a:t>
          </a:r>
        </a:p>
      </dsp:txBody>
      <dsp:txXfrm>
        <a:off x="849443" y="3680698"/>
        <a:ext cx="9208956" cy="7354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83818-06F5-844E-8590-60D997380956}">
      <dsp:nvSpPr>
        <dsp:cNvPr id="0" name=""/>
        <dsp:cNvSpPr/>
      </dsp:nvSpPr>
      <dsp:spPr>
        <a:xfrm>
          <a:off x="3748" y="349258"/>
          <a:ext cx="2253893" cy="5472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i="0" kern="1200" dirty="0"/>
            <a:t>Pre-</a:t>
          </a:r>
          <a:r>
            <a:rPr lang="en-US" sz="1900" b="1" i="0" kern="1200" dirty="0" err="1"/>
            <a:t>Covid</a:t>
          </a:r>
          <a:endParaRPr lang="en-US" sz="1900" kern="1200" dirty="0"/>
        </a:p>
      </dsp:txBody>
      <dsp:txXfrm>
        <a:off x="3748" y="349258"/>
        <a:ext cx="2253893" cy="547200"/>
      </dsp:txXfrm>
    </dsp:sp>
    <dsp:sp modelId="{9F252758-55DA-2942-82FE-93001D256B25}">
      <dsp:nvSpPr>
        <dsp:cNvPr id="0" name=""/>
        <dsp:cNvSpPr/>
      </dsp:nvSpPr>
      <dsp:spPr>
        <a:xfrm>
          <a:off x="3748" y="896458"/>
          <a:ext cx="2253893" cy="305723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b="0" i="0" kern="1200" dirty="0">
              <a:latin typeface="Arial" panose="020B0604020202020204" pitchFamily="34" charset="0"/>
              <a:cs typeface="Arial" panose="020B0604020202020204" pitchFamily="34" charset="0"/>
            </a:rPr>
            <a:t>The advantages of active learning are well documented</a:t>
          </a:r>
          <a:endParaRPr lang="en-US" sz="1900" kern="120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Font typeface="Arial" panose="020B0604020202020204" pitchFamily="34" charset="0"/>
            <a:buChar char="•"/>
          </a:pPr>
          <a:r>
            <a:rPr lang="en-US" sz="1900" b="0" i="0" kern="1200" dirty="0">
              <a:latin typeface="Arial" panose="020B0604020202020204" pitchFamily="34" charset="0"/>
              <a:cs typeface="Arial" panose="020B0604020202020204" pitchFamily="34" charset="0"/>
            </a:rPr>
            <a:t>Passive learning methods persist. </a:t>
          </a:r>
          <a:endParaRPr lang="en-US" sz="1900" kern="1200" dirty="0">
            <a:latin typeface="Arial" panose="020B0604020202020204" pitchFamily="34" charset="0"/>
            <a:cs typeface="Arial" panose="020B0604020202020204" pitchFamily="34" charset="0"/>
          </a:endParaRPr>
        </a:p>
      </dsp:txBody>
      <dsp:txXfrm>
        <a:off x="3748" y="896458"/>
        <a:ext cx="2253893" cy="3057230"/>
      </dsp:txXfrm>
    </dsp:sp>
    <dsp:sp modelId="{C4E7B55A-F5DD-9F45-B8C0-4C2C19D8B055}">
      <dsp:nvSpPr>
        <dsp:cNvPr id="0" name=""/>
        <dsp:cNvSpPr/>
      </dsp:nvSpPr>
      <dsp:spPr>
        <a:xfrm>
          <a:off x="2573187" y="349258"/>
          <a:ext cx="2253893" cy="5472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i="0" kern="1200" dirty="0"/>
            <a:t>Spring 2020</a:t>
          </a:r>
          <a:endParaRPr lang="en-US" sz="1900" kern="1200" dirty="0"/>
        </a:p>
      </dsp:txBody>
      <dsp:txXfrm>
        <a:off x="2573187" y="349258"/>
        <a:ext cx="2253893" cy="547200"/>
      </dsp:txXfrm>
    </dsp:sp>
    <dsp:sp modelId="{504A45F0-4E1B-5146-A7E1-E808D135E0A9}">
      <dsp:nvSpPr>
        <dsp:cNvPr id="0" name=""/>
        <dsp:cNvSpPr/>
      </dsp:nvSpPr>
      <dsp:spPr>
        <a:xfrm>
          <a:off x="2573187" y="896458"/>
          <a:ext cx="2253893" cy="305723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a:t>The shift to remote learning; acceleration of use of digital technologies</a:t>
          </a:r>
          <a:endParaRPr lang="en-US" sz="1900" kern="1200" dirty="0"/>
        </a:p>
        <a:p>
          <a:pPr marL="171450" lvl="1" indent="-171450" algn="l" defTabSz="844550">
            <a:lnSpc>
              <a:spcPct val="90000"/>
            </a:lnSpc>
            <a:spcBef>
              <a:spcPct val="0"/>
            </a:spcBef>
            <a:spcAft>
              <a:spcPct val="15000"/>
            </a:spcAft>
            <a:buChar char="•"/>
          </a:pPr>
          <a:r>
            <a:rPr lang="en-US" sz="1900" b="0" i="0" kern="1200" dirty="0"/>
            <a:t> Existing racial and socio-economic achievement gaps widen. </a:t>
          </a:r>
          <a:endParaRPr lang="en-US" sz="1900" kern="1200" dirty="0"/>
        </a:p>
      </dsp:txBody>
      <dsp:txXfrm>
        <a:off x="2573187" y="896458"/>
        <a:ext cx="2253893" cy="3057230"/>
      </dsp:txXfrm>
    </dsp:sp>
    <dsp:sp modelId="{F4076A3F-C898-E548-A393-C30883C987B4}">
      <dsp:nvSpPr>
        <dsp:cNvPr id="0" name=""/>
        <dsp:cNvSpPr/>
      </dsp:nvSpPr>
      <dsp:spPr>
        <a:xfrm>
          <a:off x="5142626" y="349258"/>
          <a:ext cx="2253893" cy="5472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i="0" kern="1200" dirty="0"/>
            <a:t>Fall 2020</a:t>
          </a:r>
          <a:endParaRPr lang="en-US" sz="1900" kern="1200" dirty="0"/>
        </a:p>
      </dsp:txBody>
      <dsp:txXfrm>
        <a:off x="5142626" y="349258"/>
        <a:ext cx="2253893" cy="547200"/>
      </dsp:txXfrm>
    </dsp:sp>
    <dsp:sp modelId="{39DB9267-BE27-2643-B320-3374739C2A67}">
      <dsp:nvSpPr>
        <dsp:cNvPr id="0" name=""/>
        <dsp:cNvSpPr/>
      </dsp:nvSpPr>
      <dsp:spPr>
        <a:xfrm>
          <a:off x="5142626" y="896458"/>
          <a:ext cx="2253893" cy="3057230"/>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a:t>Feedback suggests student success linked to flexibility, communication and strong student engagement (i.e. ACTIVE LEARNING);</a:t>
          </a:r>
          <a:endParaRPr lang="en-US" sz="1900" kern="1200" dirty="0"/>
        </a:p>
        <a:p>
          <a:pPr marL="171450" lvl="1" indent="-171450" algn="l" defTabSz="844550">
            <a:lnSpc>
              <a:spcPct val="90000"/>
            </a:lnSpc>
            <a:spcBef>
              <a:spcPct val="0"/>
            </a:spcBef>
            <a:spcAft>
              <a:spcPct val="15000"/>
            </a:spcAft>
            <a:buChar char="•"/>
          </a:pPr>
          <a:r>
            <a:rPr lang="en-US" sz="1900" b="0" i="0" kern="1200" dirty="0"/>
            <a:t>Learning curves</a:t>
          </a:r>
          <a:endParaRPr lang="en-US" sz="1900" kern="1200" dirty="0"/>
        </a:p>
      </dsp:txBody>
      <dsp:txXfrm>
        <a:off x="5142626" y="896458"/>
        <a:ext cx="2253893" cy="3057230"/>
      </dsp:txXfrm>
    </dsp:sp>
    <dsp:sp modelId="{4AFFF2E2-EB0F-BC4D-AAFA-B90F6B5D8805}">
      <dsp:nvSpPr>
        <dsp:cNvPr id="0" name=""/>
        <dsp:cNvSpPr/>
      </dsp:nvSpPr>
      <dsp:spPr>
        <a:xfrm>
          <a:off x="7712065" y="349258"/>
          <a:ext cx="2253893" cy="5472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i="0" kern="1200" dirty="0"/>
            <a:t>Spring 2021</a:t>
          </a:r>
          <a:endParaRPr lang="en-US" sz="1900" kern="1200" dirty="0"/>
        </a:p>
      </dsp:txBody>
      <dsp:txXfrm>
        <a:off x="7712065" y="349258"/>
        <a:ext cx="2253893" cy="547200"/>
      </dsp:txXfrm>
    </dsp:sp>
    <dsp:sp modelId="{14EF940C-9181-3E4D-92CF-5A68EE2DB40B}">
      <dsp:nvSpPr>
        <dsp:cNvPr id="0" name=""/>
        <dsp:cNvSpPr/>
      </dsp:nvSpPr>
      <dsp:spPr>
        <a:xfrm>
          <a:off x="7712065" y="896458"/>
          <a:ext cx="2253893" cy="305723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a:t>Dust off existing good ideas; come up with new ones</a:t>
          </a:r>
          <a:endParaRPr lang="en-US" sz="1900" kern="1200" dirty="0"/>
        </a:p>
        <a:p>
          <a:pPr marL="171450" lvl="1" indent="-171450" algn="l" defTabSz="844550">
            <a:lnSpc>
              <a:spcPct val="90000"/>
            </a:lnSpc>
            <a:spcBef>
              <a:spcPct val="0"/>
            </a:spcBef>
            <a:spcAft>
              <a:spcPct val="15000"/>
            </a:spcAft>
            <a:buChar char="•"/>
          </a:pPr>
          <a:r>
            <a:rPr lang="en-US" sz="1900" b="0" i="0" kern="1200" dirty="0"/>
            <a:t>Recommit to our collective purpose. </a:t>
          </a:r>
          <a:endParaRPr lang="en-US" sz="1900" kern="1200" dirty="0"/>
        </a:p>
      </dsp:txBody>
      <dsp:txXfrm>
        <a:off x="7712065" y="896458"/>
        <a:ext cx="2253893" cy="30572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D514D-4A35-4188-A87E-B42587A6FDA0}">
      <dsp:nvSpPr>
        <dsp:cNvPr id="0" name=""/>
        <dsp:cNvSpPr/>
      </dsp:nvSpPr>
      <dsp:spPr>
        <a:xfrm>
          <a:off x="737758" y="1102716"/>
          <a:ext cx="792914" cy="7929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C4A551-5E9E-47C5-B093-70257B1C6368}">
      <dsp:nvSpPr>
        <dsp:cNvPr id="0" name=""/>
        <dsp:cNvSpPr/>
      </dsp:nvSpPr>
      <dsp:spPr>
        <a:xfrm>
          <a:off x="1481" y="1982820"/>
          <a:ext cx="2265468" cy="55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solidFill>
                <a:schemeClr val="tx2"/>
              </a:solidFill>
            </a:rPr>
            <a:t>Connect and Communicate with students</a:t>
          </a:r>
        </a:p>
      </dsp:txBody>
      <dsp:txXfrm>
        <a:off x="1481" y="1982820"/>
        <a:ext cx="2265468" cy="552208"/>
      </dsp:txXfrm>
    </dsp:sp>
    <dsp:sp modelId="{0DF91DAC-53D1-473F-BDF1-356BCB0F383A}">
      <dsp:nvSpPr>
        <dsp:cNvPr id="0" name=""/>
        <dsp:cNvSpPr/>
      </dsp:nvSpPr>
      <dsp:spPr>
        <a:xfrm>
          <a:off x="1481" y="2575581"/>
          <a:ext cx="2265468" cy="554809"/>
        </a:xfrm>
        <a:prstGeom prst="rect">
          <a:avLst/>
        </a:prstGeom>
        <a:noFill/>
        <a:ln>
          <a:noFill/>
        </a:ln>
        <a:effectLst/>
      </dsp:spPr>
      <dsp:style>
        <a:lnRef idx="0">
          <a:scrgbClr r="0" g="0" b="0"/>
        </a:lnRef>
        <a:fillRef idx="0">
          <a:scrgbClr r="0" g="0" b="0"/>
        </a:fillRef>
        <a:effectRef idx="0">
          <a:scrgbClr r="0" g="0" b="0"/>
        </a:effectRef>
        <a:fontRef idx="minor"/>
      </dsp:style>
    </dsp:sp>
    <dsp:sp modelId="{4D3B9597-AAAF-45D5-A2DE-18E30BE80D9E}">
      <dsp:nvSpPr>
        <dsp:cNvPr id="0" name=""/>
        <dsp:cNvSpPr/>
      </dsp:nvSpPr>
      <dsp:spPr>
        <a:xfrm>
          <a:off x="3399684" y="1102716"/>
          <a:ext cx="792914" cy="7929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8DC760-116C-48B6-9E5F-D8F639B0BF25}">
      <dsp:nvSpPr>
        <dsp:cNvPr id="0" name=""/>
        <dsp:cNvSpPr/>
      </dsp:nvSpPr>
      <dsp:spPr>
        <a:xfrm>
          <a:off x="2663407" y="1982820"/>
          <a:ext cx="2265468" cy="55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solidFill>
                <a:schemeClr val="tx2"/>
              </a:solidFill>
            </a:rPr>
            <a:t>Keep everything organized</a:t>
          </a:r>
        </a:p>
      </dsp:txBody>
      <dsp:txXfrm>
        <a:off x="2663407" y="1982820"/>
        <a:ext cx="2265468" cy="552208"/>
      </dsp:txXfrm>
    </dsp:sp>
    <dsp:sp modelId="{B5B387E6-CB05-4CAE-8BFB-0FBB17468CDA}">
      <dsp:nvSpPr>
        <dsp:cNvPr id="0" name=""/>
        <dsp:cNvSpPr/>
      </dsp:nvSpPr>
      <dsp:spPr>
        <a:xfrm>
          <a:off x="2663407" y="2575581"/>
          <a:ext cx="2265468" cy="554809"/>
        </a:xfrm>
        <a:prstGeom prst="rect">
          <a:avLst/>
        </a:prstGeom>
        <a:noFill/>
        <a:ln>
          <a:noFill/>
        </a:ln>
        <a:effectLst/>
      </dsp:spPr>
      <dsp:style>
        <a:lnRef idx="0">
          <a:scrgbClr r="0" g="0" b="0"/>
        </a:lnRef>
        <a:fillRef idx="0">
          <a:scrgbClr r="0" g="0" b="0"/>
        </a:fillRef>
        <a:effectRef idx="0">
          <a:scrgbClr r="0" g="0" b="0"/>
        </a:effectRef>
        <a:fontRef idx="minor"/>
      </dsp:style>
    </dsp:sp>
    <dsp:sp modelId="{E1932E6A-7946-4124-8607-7685EAF00BE3}">
      <dsp:nvSpPr>
        <dsp:cNvPr id="0" name=""/>
        <dsp:cNvSpPr/>
      </dsp:nvSpPr>
      <dsp:spPr>
        <a:xfrm rot="10800000">
          <a:off x="6061610" y="1102716"/>
          <a:ext cx="792914" cy="7929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D621F8-5C33-408F-BB77-A9FA92523CDD}">
      <dsp:nvSpPr>
        <dsp:cNvPr id="0" name=""/>
        <dsp:cNvSpPr/>
      </dsp:nvSpPr>
      <dsp:spPr>
        <a:xfrm>
          <a:off x="5325333" y="1982820"/>
          <a:ext cx="2265468" cy="55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solidFill>
                <a:schemeClr val="tx2"/>
              </a:solidFill>
            </a:rPr>
            <a:t>Lesson Design strategies for online learning:</a:t>
          </a:r>
        </a:p>
      </dsp:txBody>
      <dsp:txXfrm>
        <a:off x="5325333" y="1982820"/>
        <a:ext cx="2265468" cy="552208"/>
      </dsp:txXfrm>
    </dsp:sp>
    <dsp:sp modelId="{DE1D7D04-9A21-4C89-986A-C8D5A77A147E}">
      <dsp:nvSpPr>
        <dsp:cNvPr id="0" name=""/>
        <dsp:cNvSpPr/>
      </dsp:nvSpPr>
      <dsp:spPr>
        <a:xfrm>
          <a:off x="5325333" y="2575581"/>
          <a:ext cx="2265468" cy="55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solidFill>
                <a:schemeClr val="tx2"/>
              </a:solidFill>
            </a:rPr>
            <a:t>“Flip the classroom”</a:t>
          </a:r>
        </a:p>
        <a:p>
          <a:pPr marL="0" lvl="0" indent="0" algn="ctr" defTabSz="488950">
            <a:lnSpc>
              <a:spcPct val="90000"/>
            </a:lnSpc>
            <a:spcBef>
              <a:spcPct val="0"/>
            </a:spcBef>
            <a:spcAft>
              <a:spcPct val="35000"/>
            </a:spcAft>
            <a:buNone/>
          </a:pPr>
          <a:r>
            <a:rPr lang="en-US" sz="1100" kern="1200" dirty="0">
              <a:solidFill>
                <a:schemeClr val="tx2"/>
              </a:solidFill>
            </a:rPr>
            <a:t>Apps! </a:t>
          </a:r>
        </a:p>
        <a:p>
          <a:pPr marL="0" lvl="0" indent="0" algn="ctr" defTabSz="488950">
            <a:lnSpc>
              <a:spcPct val="90000"/>
            </a:lnSpc>
            <a:spcBef>
              <a:spcPct val="0"/>
            </a:spcBef>
            <a:spcAft>
              <a:spcPct val="35000"/>
            </a:spcAft>
            <a:buNone/>
          </a:pPr>
          <a:r>
            <a:rPr lang="en-US" sz="1100" kern="1200" dirty="0">
              <a:solidFill>
                <a:schemeClr val="tx2"/>
              </a:solidFill>
            </a:rPr>
            <a:t>Provide options</a:t>
          </a:r>
        </a:p>
      </dsp:txBody>
      <dsp:txXfrm>
        <a:off x="5325333" y="2575581"/>
        <a:ext cx="2265468" cy="554809"/>
      </dsp:txXfrm>
    </dsp:sp>
    <dsp:sp modelId="{05F6818A-BB28-4C68-BA57-854B1D03559E}">
      <dsp:nvSpPr>
        <dsp:cNvPr id="0" name=""/>
        <dsp:cNvSpPr/>
      </dsp:nvSpPr>
      <dsp:spPr>
        <a:xfrm>
          <a:off x="8723536" y="1102716"/>
          <a:ext cx="792914" cy="7929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E70A02-0FA5-47CD-B1C5-DBA11FB4FD77}">
      <dsp:nvSpPr>
        <dsp:cNvPr id="0" name=""/>
        <dsp:cNvSpPr/>
      </dsp:nvSpPr>
      <dsp:spPr>
        <a:xfrm>
          <a:off x="7987258" y="1982820"/>
          <a:ext cx="2265468" cy="55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solidFill>
                <a:schemeClr val="tx2"/>
              </a:solidFill>
            </a:rPr>
            <a:t>Revise/Reflect/REST!</a:t>
          </a:r>
        </a:p>
      </dsp:txBody>
      <dsp:txXfrm>
        <a:off x="7987258" y="1982820"/>
        <a:ext cx="2265468" cy="552208"/>
      </dsp:txXfrm>
    </dsp:sp>
    <dsp:sp modelId="{F772F6D4-879A-4D77-B043-BFBAEF8F3DD9}">
      <dsp:nvSpPr>
        <dsp:cNvPr id="0" name=""/>
        <dsp:cNvSpPr/>
      </dsp:nvSpPr>
      <dsp:spPr>
        <a:xfrm>
          <a:off x="7987258" y="2575581"/>
          <a:ext cx="2265468" cy="55480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7A97E-0366-4C6F-B4E0-B0448D5D144A}">
      <dsp:nvSpPr>
        <dsp:cNvPr id="0" name=""/>
        <dsp:cNvSpPr/>
      </dsp:nvSpPr>
      <dsp:spPr>
        <a:xfrm>
          <a:off x="0" y="1163"/>
          <a:ext cx="4479853" cy="4959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3ED39-BDF5-47F7-BC64-968786D625AD}">
      <dsp:nvSpPr>
        <dsp:cNvPr id="0" name=""/>
        <dsp:cNvSpPr/>
      </dsp:nvSpPr>
      <dsp:spPr>
        <a:xfrm>
          <a:off x="150032" y="112758"/>
          <a:ext cx="272787" cy="2727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DD7E3B-1ECB-42EC-8836-A88C534BAF5E}">
      <dsp:nvSpPr>
        <dsp:cNvPr id="0" name=""/>
        <dsp:cNvSpPr/>
      </dsp:nvSpPr>
      <dsp:spPr>
        <a:xfrm>
          <a:off x="572853" y="1163"/>
          <a:ext cx="3906999" cy="495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491" tIns="52491" rIns="52491" bIns="52491"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2"/>
              </a:solidFill>
            </a:rPr>
            <a:t>Clear Instructions</a:t>
          </a:r>
        </a:p>
      </dsp:txBody>
      <dsp:txXfrm>
        <a:off x="572853" y="1163"/>
        <a:ext cx="3906999" cy="495976"/>
      </dsp:txXfrm>
    </dsp:sp>
    <dsp:sp modelId="{451904B6-2C3E-4F8C-A0C9-20964D203C9B}">
      <dsp:nvSpPr>
        <dsp:cNvPr id="0" name=""/>
        <dsp:cNvSpPr/>
      </dsp:nvSpPr>
      <dsp:spPr>
        <a:xfrm>
          <a:off x="0" y="621135"/>
          <a:ext cx="4479853" cy="4959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8BD379-3C81-42F6-9856-1EFB2C42CDDF}">
      <dsp:nvSpPr>
        <dsp:cNvPr id="0" name=""/>
        <dsp:cNvSpPr/>
      </dsp:nvSpPr>
      <dsp:spPr>
        <a:xfrm>
          <a:off x="150032" y="732729"/>
          <a:ext cx="272787" cy="2727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E42E21-D2B3-43B0-B8EB-D9404F156D68}">
      <dsp:nvSpPr>
        <dsp:cNvPr id="0" name=""/>
        <dsp:cNvSpPr/>
      </dsp:nvSpPr>
      <dsp:spPr>
        <a:xfrm>
          <a:off x="572853" y="621135"/>
          <a:ext cx="3906999" cy="495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491" tIns="52491" rIns="52491" bIns="52491"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2"/>
              </a:solidFill>
            </a:rPr>
            <a:t>Shared Task</a:t>
          </a:r>
        </a:p>
      </dsp:txBody>
      <dsp:txXfrm>
        <a:off x="572853" y="621135"/>
        <a:ext cx="3906999" cy="495976"/>
      </dsp:txXfrm>
    </dsp:sp>
    <dsp:sp modelId="{B8655803-A220-4491-BF36-5153CB0908E8}">
      <dsp:nvSpPr>
        <dsp:cNvPr id="0" name=""/>
        <dsp:cNvSpPr/>
      </dsp:nvSpPr>
      <dsp:spPr>
        <a:xfrm>
          <a:off x="0" y="1241106"/>
          <a:ext cx="4479853" cy="4959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F771-7B27-4CF5-83CB-4D9A6C8F8011}">
      <dsp:nvSpPr>
        <dsp:cNvPr id="0" name=""/>
        <dsp:cNvSpPr/>
      </dsp:nvSpPr>
      <dsp:spPr>
        <a:xfrm>
          <a:off x="150032" y="1352700"/>
          <a:ext cx="272787" cy="2727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E8D5CC-8F7C-4680-8295-4D9C4241BF4C}">
      <dsp:nvSpPr>
        <dsp:cNvPr id="0" name=""/>
        <dsp:cNvSpPr/>
      </dsp:nvSpPr>
      <dsp:spPr>
        <a:xfrm>
          <a:off x="572853" y="1241106"/>
          <a:ext cx="3906999" cy="495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491" tIns="52491" rIns="52491" bIns="52491"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2"/>
              </a:solidFill>
            </a:rPr>
            <a:t>Why is this relevant? </a:t>
          </a:r>
        </a:p>
      </dsp:txBody>
      <dsp:txXfrm>
        <a:off x="572853" y="1241106"/>
        <a:ext cx="3906999" cy="495976"/>
      </dsp:txXfrm>
    </dsp:sp>
    <dsp:sp modelId="{8C37518D-C6C6-4508-9B2C-BFAE2FE74D90}">
      <dsp:nvSpPr>
        <dsp:cNvPr id="0" name=""/>
        <dsp:cNvSpPr/>
      </dsp:nvSpPr>
      <dsp:spPr>
        <a:xfrm>
          <a:off x="0" y="1861077"/>
          <a:ext cx="4479853" cy="4959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635B7-84FD-46C9-9423-20DCAC72B7A3}">
      <dsp:nvSpPr>
        <dsp:cNvPr id="0" name=""/>
        <dsp:cNvSpPr/>
      </dsp:nvSpPr>
      <dsp:spPr>
        <a:xfrm>
          <a:off x="150032" y="1972671"/>
          <a:ext cx="272787" cy="27278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2700" cap="flat" cmpd="sng" algn="ctr">
          <a:solidFill>
            <a:srgbClr val="0070C0">
              <a:alpha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F11314-AFC0-44B4-8BD9-15448AD8E0A3}">
      <dsp:nvSpPr>
        <dsp:cNvPr id="0" name=""/>
        <dsp:cNvSpPr/>
      </dsp:nvSpPr>
      <dsp:spPr>
        <a:xfrm>
          <a:off x="572853" y="1861077"/>
          <a:ext cx="3906999" cy="495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491" tIns="52491" rIns="52491" bIns="52491"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2"/>
              </a:solidFill>
            </a:rPr>
            <a:t>Monitor multiple breakout rooms</a:t>
          </a:r>
        </a:p>
      </dsp:txBody>
      <dsp:txXfrm>
        <a:off x="572853" y="1861077"/>
        <a:ext cx="3906999" cy="495976"/>
      </dsp:txXfrm>
    </dsp:sp>
    <dsp:sp modelId="{00724D79-B776-4519-BADB-AA8E85ED5ACD}">
      <dsp:nvSpPr>
        <dsp:cNvPr id="0" name=""/>
        <dsp:cNvSpPr/>
      </dsp:nvSpPr>
      <dsp:spPr>
        <a:xfrm>
          <a:off x="0" y="2481048"/>
          <a:ext cx="4479853" cy="4959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A937B7-2D03-454E-94B6-151FA3793C79}">
      <dsp:nvSpPr>
        <dsp:cNvPr id="0" name=""/>
        <dsp:cNvSpPr/>
      </dsp:nvSpPr>
      <dsp:spPr>
        <a:xfrm>
          <a:off x="150032" y="2592642"/>
          <a:ext cx="272787" cy="2727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304589-DC0A-408A-8E21-EF3687DFE3C7}">
      <dsp:nvSpPr>
        <dsp:cNvPr id="0" name=""/>
        <dsp:cNvSpPr/>
      </dsp:nvSpPr>
      <dsp:spPr>
        <a:xfrm>
          <a:off x="572853" y="2481048"/>
          <a:ext cx="3906999" cy="495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491" tIns="52491" rIns="52491" bIns="52491"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2"/>
              </a:solidFill>
            </a:rPr>
            <a:t>Report Back</a:t>
          </a:r>
        </a:p>
      </dsp:txBody>
      <dsp:txXfrm>
        <a:off x="572853" y="2481048"/>
        <a:ext cx="3906999" cy="495976"/>
      </dsp:txXfrm>
    </dsp:sp>
    <dsp:sp modelId="{F6FC2B56-FEB9-478D-BB92-5CAE76C35E8A}">
      <dsp:nvSpPr>
        <dsp:cNvPr id="0" name=""/>
        <dsp:cNvSpPr/>
      </dsp:nvSpPr>
      <dsp:spPr>
        <a:xfrm>
          <a:off x="0" y="3101019"/>
          <a:ext cx="4479853" cy="4959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35E71C-7063-462D-BAC6-0740AD9F9780}">
      <dsp:nvSpPr>
        <dsp:cNvPr id="0" name=""/>
        <dsp:cNvSpPr/>
      </dsp:nvSpPr>
      <dsp:spPr>
        <a:xfrm>
          <a:off x="150032" y="3212613"/>
          <a:ext cx="272787" cy="2727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833CD-E89B-4A8F-B964-0F62AF61E817}">
      <dsp:nvSpPr>
        <dsp:cNvPr id="0" name=""/>
        <dsp:cNvSpPr/>
      </dsp:nvSpPr>
      <dsp:spPr>
        <a:xfrm>
          <a:off x="572853" y="3101019"/>
          <a:ext cx="3906999" cy="495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491" tIns="52491" rIns="52491" bIns="52491" numCol="1" spcCol="1270" anchor="ctr" anchorCtr="0">
          <a:noAutofit/>
        </a:bodyPr>
        <a:lstStyle/>
        <a:p>
          <a:pPr marL="0" lvl="0" indent="0" algn="l" defTabSz="844550">
            <a:lnSpc>
              <a:spcPct val="100000"/>
            </a:lnSpc>
            <a:spcBef>
              <a:spcPct val="0"/>
            </a:spcBef>
            <a:spcAft>
              <a:spcPct val="35000"/>
            </a:spcAft>
            <a:buNone/>
          </a:pPr>
          <a:r>
            <a:rPr lang="en-US" sz="1900" kern="1200" dirty="0">
              <a:solidFill>
                <a:schemeClr val="tx2"/>
              </a:solidFill>
            </a:rPr>
            <a:t>Games</a:t>
          </a:r>
          <a:r>
            <a:rPr lang="en-US" sz="1900" kern="1200" dirty="0"/>
            <a:t> </a:t>
          </a:r>
        </a:p>
      </dsp:txBody>
      <dsp:txXfrm>
        <a:off x="572853" y="3101019"/>
        <a:ext cx="3906999" cy="49597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eaLnBrk="1" fontAlgn="auto" hangingPunct="1">
              <a:spcBef>
                <a:spcPts val="0"/>
              </a:spcBef>
              <a:spcAft>
                <a:spcPts val="0"/>
              </a:spcAft>
              <a:defRPr sz="1200">
                <a:latin typeface="+mn-lt"/>
              </a:defRPr>
            </a:lvl1pPr>
          </a:lstStyle>
          <a:p>
            <a:pPr>
              <a:defRPr/>
            </a:pPr>
            <a:fld id="{80E031C2-284B-8947-9EB8-64348743951C}" type="datetimeFigureOut">
              <a:rPr lang="en-US"/>
              <a:pPr>
                <a:defRPr/>
              </a:pPr>
              <a:t>2/19/2021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eaLnBrk="1" fontAlgn="auto" hangingPunct="1">
              <a:spcBef>
                <a:spcPts val="0"/>
              </a:spcBef>
              <a:spcAft>
                <a:spcPts val="0"/>
              </a:spcAft>
              <a:defRPr sz="1200">
                <a:latin typeface="+mn-lt"/>
              </a:defRPr>
            </a:lvl1pPr>
          </a:lstStyle>
          <a:p>
            <a:pPr>
              <a:defRPr/>
            </a:pPr>
            <a:fld id="{DE4AE1CA-57BE-9E4B-8F4C-A235CE48E77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F3729E-F2F9-C745-A75B-1C2251AD8046}"/>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4409D7-4F6C-8845-90CF-91FFDA01365B}"/>
              </a:ext>
            </a:extLst>
          </p:cNvPr>
          <p:cNvSpPr>
            <a:spLocks noGrp="1"/>
          </p:cNvSpPr>
          <p:nvPr>
            <p:ph type="dt" idx="1"/>
          </p:nvPr>
        </p:nvSpPr>
        <p:spPr>
          <a:xfrm>
            <a:off x="4023092" y="0"/>
            <a:ext cx="3077739" cy="471054"/>
          </a:xfrm>
          <a:prstGeom prst="rect">
            <a:avLst/>
          </a:prstGeom>
        </p:spPr>
        <p:txBody>
          <a:bodyPr vert="horz" lIns="94229" tIns="47114" rIns="94229" bIns="47114" rtlCol="0"/>
          <a:lstStyle>
            <a:lvl1pPr algn="r" eaLnBrk="1" fontAlgn="auto" hangingPunct="1">
              <a:spcBef>
                <a:spcPts val="0"/>
              </a:spcBef>
              <a:spcAft>
                <a:spcPts val="0"/>
              </a:spcAft>
              <a:defRPr sz="1200">
                <a:latin typeface="+mn-lt"/>
              </a:defRPr>
            </a:lvl1pPr>
          </a:lstStyle>
          <a:p>
            <a:pPr>
              <a:defRPr/>
            </a:pPr>
            <a:fld id="{A3B367DB-28A5-764B-B43E-E729C6DC9A9B}" type="datetimeFigureOut">
              <a:rPr lang="en-US"/>
              <a:pPr>
                <a:defRPr/>
              </a:pPr>
              <a:t>2/19/2021</a:t>
            </a:fld>
            <a:endParaRPr lang="en-US"/>
          </a:p>
        </p:txBody>
      </p:sp>
      <p:sp>
        <p:nvSpPr>
          <p:cNvPr id="4" name="Slide Image Placeholder 3">
            <a:extLst>
              <a:ext uri="{FF2B5EF4-FFF2-40B4-BE49-F238E27FC236}">
                <a16:creationId xmlns:a16="http://schemas.microsoft.com/office/drawing/2014/main" id="{F27CB40F-DC69-FE40-854A-CD68F194AC0B}"/>
              </a:ext>
            </a:extLst>
          </p:cNvPr>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a:extLst>
              <a:ext uri="{FF2B5EF4-FFF2-40B4-BE49-F238E27FC236}">
                <a16:creationId xmlns:a16="http://schemas.microsoft.com/office/drawing/2014/main" id="{9DF7BB0B-7BF6-AD4A-A41C-AC8A22F48F64}"/>
              </a:ext>
            </a:extLst>
          </p:cNvPr>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D53491-7546-234E-A644-0FFD4A839E01}"/>
              </a:ext>
            </a:extLst>
          </p:cNvPr>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D554715F-14D4-1D41-9A97-94E9F735388F}"/>
              </a:ext>
            </a:extLst>
          </p:cNvPr>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eaLnBrk="1" fontAlgn="auto" hangingPunct="1">
              <a:spcBef>
                <a:spcPts val="0"/>
              </a:spcBef>
              <a:spcAft>
                <a:spcPts val="0"/>
              </a:spcAft>
              <a:defRPr sz="1200">
                <a:latin typeface="+mn-lt"/>
              </a:defRPr>
            </a:lvl1pPr>
          </a:lstStyle>
          <a:p>
            <a:pPr>
              <a:defRPr/>
            </a:pPr>
            <a:fld id="{249C7C15-6DF6-F045-95EC-AC3549CAE62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peardeck.com/" TargetMode="External"/><Relationship Id="rId3" Type="http://schemas.openxmlformats.org/officeDocument/2006/relationships/hyperlink" Target="https://www.cultofpedagogy.com/" TargetMode="External"/><Relationship Id="rId7" Type="http://schemas.openxmlformats.org/officeDocument/2006/relationships/hyperlink" Target="https://youtu.be/5pHsg0i_0x8"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canva.com/" TargetMode="External"/><Relationship Id="rId5" Type="http://schemas.openxmlformats.org/officeDocument/2006/relationships/hyperlink" Target="https://padlet.com/dashboard" TargetMode="External"/><Relationship Id="rId10" Type="http://schemas.openxmlformats.org/officeDocument/2006/relationships/hyperlink" Target="http://www.kahoot.com" TargetMode="External"/><Relationship Id="rId4" Type="http://schemas.openxmlformats.org/officeDocument/2006/relationships/hyperlink" Target="https://catlintucker.com/2020/03/designing-an-online-lesson/" TargetMode="External"/><Relationship Id="rId9" Type="http://schemas.openxmlformats.org/officeDocument/2006/relationships/hyperlink" Target="https://quizizz.co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adlet.co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anva.co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2730"/>
            </a:pPr>
            <a:r>
              <a:rPr lang="en-US" dirty="0"/>
              <a:t>Part-time Committee Self Introductions: 30 seconds each: state your discipline and college(s) </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2</a:t>
            </a:fld>
            <a:endParaRPr lang="en-US"/>
          </a:p>
        </p:txBody>
      </p:sp>
    </p:spTree>
    <p:extLst>
      <p:ext uri="{BB962C8B-B14F-4D97-AF65-F5344CB8AC3E}">
        <p14:creationId xmlns:p14="http://schemas.microsoft.com/office/powerpoint/2010/main" val="385226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3</a:t>
            </a:fld>
            <a:endParaRPr lang="en-US"/>
          </a:p>
        </p:txBody>
      </p:sp>
    </p:spTree>
    <p:extLst>
      <p:ext uri="{BB962C8B-B14F-4D97-AF65-F5344CB8AC3E}">
        <p14:creationId xmlns:p14="http://schemas.microsoft.com/office/powerpoint/2010/main" val="1206243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4</a:t>
            </a:fld>
            <a:endParaRPr lang="en-US"/>
          </a:p>
        </p:txBody>
      </p:sp>
    </p:spTree>
    <p:extLst>
      <p:ext uri="{BB962C8B-B14F-4D97-AF65-F5344CB8AC3E}">
        <p14:creationId xmlns:p14="http://schemas.microsoft.com/office/powerpoint/2010/main" val="112787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1145" indent="-333727" defTabSz="942289" eaLnBrk="1" fontAlgn="auto" hangingPunct="1">
              <a:lnSpc>
                <a:spcPct val="115000"/>
              </a:lnSpc>
              <a:spcBef>
                <a:spcPts val="0"/>
              </a:spcBef>
              <a:spcAft>
                <a:spcPts val="0"/>
              </a:spcAft>
              <a:buClr>
                <a:srgbClr val="3C3B3C"/>
              </a:buClr>
              <a:buSzPts val="1500"/>
              <a:buFont typeface="Arial"/>
              <a:buAutoNum type="arabicPeriod"/>
              <a:defRPr/>
            </a:pPr>
            <a:r>
              <a:rPr lang="en-US" sz="2100" b="1" kern="0" dirty="0">
                <a:solidFill>
                  <a:srgbClr val="3C3B3C"/>
                </a:solidFill>
                <a:highlight>
                  <a:srgbClr val="FFFFFF"/>
                </a:highlight>
                <a:latin typeface="Arial"/>
                <a:cs typeface="Arial"/>
                <a:sym typeface="Arial"/>
              </a:rPr>
              <a:t>Connect and Communicate with students: </a:t>
            </a:r>
            <a:r>
              <a:rPr lang="en-US" sz="2100" kern="0" dirty="0">
                <a:solidFill>
                  <a:srgbClr val="3C3B3C"/>
                </a:solidFill>
                <a:highlight>
                  <a:srgbClr val="FFFFFF"/>
                </a:highlight>
                <a:latin typeface="Arial"/>
                <a:cs typeface="Arial"/>
                <a:sym typeface="Arial"/>
              </a:rPr>
              <a:t>asynchronous, outgoing, incoming, ongoing.</a:t>
            </a:r>
          </a:p>
          <a:p>
            <a:pPr marL="471145" indent="-333727" defTabSz="942289" eaLnBrk="1" fontAlgn="auto" hangingPunct="1">
              <a:lnSpc>
                <a:spcPct val="115000"/>
              </a:lnSpc>
              <a:spcBef>
                <a:spcPts val="0"/>
              </a:spcBef>
              <a:spcAft>
                <a:spcPts val="0"/>
              </a:spcAft>
              <a:buClr>
                <a:srgbClr val="3C3B3C"/>
              </a:buClr>
              <a:buSzPts val="1500"/>
              <a:buFont typeface="Arial"/>
              <a:buAutoNum type="arabicPeriod"/>
              <a:defRPr/>
            </a:pPr>
            <a:r>
              <a:rPr lang="en-US" sz="2100" b="1" kern="0" dirty="0">
                <a:solidFill>
                  <a:srgbClr val="3C3B3C"/>
                </a:solidFill>
                <a:highlight>
                  <a:srgbClr val="FFFFFF"/>
                </a:highlight>
                <a:latin typeface="Arial"/>
                <a:cs typeface="Arial"/>
                <a:sym typeface="Arial"/>
              </a:rPr>
              <a:t>Keep everything organized:  </a:t>
            </a:r>
            <a:r>
              <a:rPr lang="en-US" sz="2100" kern="0" dirty="0">
                <a:solidFill>
                  <a:srgbClr val="3C3B3C"/>
                </a:solidFill>
                <a:highlight>
                  <a:srgbClr val="FFFFFF"/>
                </a:highlight>
                <a:latin typeface="Arial"/>
                <a:cs typeface="Arial"/>
                <a:sym typeface="Arial"/>
              </a:rPr>
              <a:t>create a central hub, limit external apps</a:t>
            </a:r>
          </a:p>
          <a:p>
            <a:pPr marL="471145" indent="-333727" defTabSz="942289" eaLnBrk="1" fontAlgn="auto" hangingPunct="1">
              <a:lnSpc>
                <a:spcPct val="115000"/>
              </a:lnSpc>
              <a:spcBef>
                <a:spcPts val="0"/>
              </a:spcBef>
              <a:spcAft>
                <a:spcPts val="0"/>
              </a:spcAft>
              <a:buClr>
                <a:srgbClr val="3C3B3C"/>
              </a:buClr>
              <a:buSzPts val="1500"/>
              <a:buFont typeface="Arial"/>
              <a:buAutoNum type="arabicPeriod"/>
              <a:defRPr/>
            </a:pPr>
            <a:r>
              <a:rPr lang="en-US" sz="2100" b="1" kern="0" dirty="0">
                <a:solidFill>
                  <a:srgbClr val="3C3B3C"/>
                </a:solidFill>
                <a:highlight>
                  <a:srgbClr val="FFFFFF"/>
                </a:highlight>
                <a:latin typeface="Arial"/>
                <a:cs typeface="Arial"/>
                <a:sym typeface="Arial"/>
              </a:rPr>
              <a:t>Lesson Design strategies for online learning</a:t>
            </a:r>
          </a:p>
          <a:p>
            <a:pPr marL="942289" lvl="1" indent="-333727" defTabSz="942289" eaLnBrk="1" fontAlgn="auto" hangingPunct="1">
              <a:lnSpc>
                <a:spcPct val="115000"/>
              </a:lnSpc>
              <a:spcBef>
                <a:spcPts val="0"/>
              </a:spcBef>
              <a:spcAft>
                <a:spcPts val="0"/>
              </a:spcAft>
              <a:buClr>
                <a:srgbClr val="3C3B3C"/>
              </a:buClr>
              <a:buSzPts val="1500"/>
              <a:buFont typeface="Arial"/>
              <a:buAutoNum type="alphaLcPeriod"/>
              <a:defRPr/>
            </a:pPr>
            <a:r>
              <a:rPr lang="en-US" sz="2100" b="1" kern="0" dirty="0">
                <a:solidFill>
                  <a:srgbClr val="3C3B3C"/>
                </a:solidFill>
                <a:highlight>
                  <a:srgbClr val="FFFFFF"/>
                </a:highlight>
                <a:latin typeface="Arial"/>
                <a:cs typeface="Arial"/>
                <a:sym typeface="Arial"/>
              </a:rPr>
              <a:t>“Flip the classroom”- </a:t>
            </a:r>
            <a:r>
              <a:rPr lang="en-US" sz="2100" kern="0" dirty="0">
                <a:solidFill>
                  <a:srgbClr val="3C3B3C"/>
                </a:solidFill>
                <a:highlight>
                  <a:srgbClr val="FFFFFF"/>
                </a:highlight>
                <a:latin typeface="Arial"/>
                <a:cs typeface="Arial"/>
                <a:sym typeface="Arial"/>
              </a:rPr>
              <a:t>If the foundational knowledge has been delivered outside the classroom, the synchronous time with your students can focus a 100% on active learning (</a:t>
            </a:r>
            <a:r>
              <a:rPr lang="en-US" sz="2100" u="sng" kern="0" dirty="0">
                <a:solidFill>
                  <a:srgbClr val="141AD2"/>
                </a:solidFill>
                <a:highlight>
                  <a:srgbClr val="FFFFFF"/>
                </a:highlight>
                <a:latin typeface="Arial"/>
                <a:cs typeface="Arial"/>
                <a:sym typeface="Arial"/>
                <a:hlinkClick r:id="rId3"/>
              </a:rPr>
              <a:t>Cult of Pedagogy</a:t>
            </a:r>
            <a:r>
              <a:rPr lang="en-US" sz="2100" kern="0" dirty="0">
                <a:solidFill>
                  <a:srgbClr val="3C3B3C"/>
                </a:solidFill>
                <a:highlight>
                  <a:srgbClr val="FFFFFF"/>
                </a:highlight>
                <a:latin typeface="Arial"/>
                <a:cs typeface="Arial"/>
                <a:sym typeface="Arial"/>
              </a:rPr>
              <a:t>)</a:t>
            </a:r>
            <a:endParaRPr lang="en-US" sz="2100" b="1" kern="0" dirty="0">
              <a:solidFill>
                <a:srgbClr val="3C3B3C"/>
              </a:solidFill>
              <a:highlight>
                <a:srgbClr val="FFFFFF"/>
              </a:highlight>
              <a:latin typeface="Arial"/>
              <a:cs typeface="Arial"/>
              <a:sym typeface="Arial"/>
            </a:endParaRPr>
          </a:p>
          <a:p>
            <a:pPr marL="942289" lvl="1" indent="-333727" defTabSz="942289" eaLnBrk="1" fontAlgn="auto" hangingPunct="1">
              <a:lnSpc>
                <a:spcPct val="115000"/>
              </a:lnSpc>
              <a:spcBef>
                <a:spcPts val="0"/>
              </a:spcBef>
              <a:spcAft>
                <a:spcPts val="0"/>
              </a:spcAft>
              <a:buClr>
                <a:srgbClr val="3C3B3C"/>
              </a:buClr>
              <a:buSzPts val="1500"/>
              <a:buFont typeface="Arial"/>
              <a:buAutoNum type="alphaLcPeriod"/>
              <a:defRPr/>
            </a:pPr>
            <a:r>
              <a:rPr lang="en-US" sz="2100" b="1" kern="0" dirty="0">
                <a:solidFill>
                  <a:srgbClr val="3C3B3C"/>
                </a:solidFill>
                <a:highlight>
                  <a:srgbClr val="FFFFFF"/>
                </a:highlight>
                <a:latin typeface="Arial"/>
                <a:cs typeface="Arial"/>
                <a:sym typeface="Arial"/>
              </a:rPr>
              <a:t>5E’s </a:t>
            </a:r>
            <a:r>
              <a:rPr lang="en-US" sz="2100" u="sng" kern="0" dirty="0">
                <a:solidFill>
                  <a:srgbClr val="141AD2"/>
                </a:solidFill>
                <a:highlight>
                  <a:srgbClr val="FFFFFF"/>
                </a:highlight>
                <a:latin typeface="Arial"/>
                <a:cs typeface="Arial"/>
                <a:sym typeface="Arial"/>
                <a:hlinkClick r:id="rId4"/>
              </a:rPr>
              <a:t>(</a:t>
            </a:r>
            <a:r>
              <a:rPr lang="en-US" sz="2100" u="sng" kern="0" dirty="0" err="1">
                <a:solidFill>
                  <a:srgbClr val="141AD2"/>
                </a:solidFill>
                <a:highlight>
                  <a:srgbClr val="FFFFFF"/>
                </a:highlight>
                <a:latin typeface="Arial"/>
                <a:cs typeface="Arial"/>
                <a:sym typeface="Arial"/>
                <a:hlinkClick r:id="rId4"/>
              </a:rPr>
              <a:t>Catlyn</a:t>
            </a:r>
            <a:r>
              <a:rPr lang="en-US" sz="2100" u="sng" kern="0" dirty="0">
                <a:solidFill>
                  <a:srgbClr val="141AD2"/>
                </a:solidFill>
                <a:highlight>
                  <a:srgbClr val="FFFFFF"/>
                </a:highlight>
                <a:latin typeface="Arial"/>
                <a:cs typeface="Arial"/>
                <a:sym typeface="Arial"/>
                <a:hlinkClick r:id="rId4"/>
              </a:rPr>
              <a:t> Tucker</a:t>
            </a:r>
            <a:r>
              <a:rPr lang="en-US" sz="2100" kern="0" dirty="0">
                <a:solidFill>
                  <a:srgbClr val="3C3B3C"/>
                </a:solidFill>
                <a:highlight>
                  <a:srgbClr val="FFFFFF"/>
                </a:highlight>
                <a:latin typeface="Arial"/>
                <a:cs typeface="Arial"/>
                <a:sym typeface="Arial"/>
              </a:rPr>
              <a:t>)</a:t>
            </a:r>
            <a:r>
              <a:rPr lang="en-US" sz="2100" b="1" kern="0" dirty="0">
                <a:solidFill>
                  <a:srgbClr val="3C3B3C"/>
                </a:solidFill>
                <a:highlight>
                  <a:srgbClr val="FFFFFF"/>
                </a:highlight>
                <a:latin typeface="Arial"/>
                <a:cs typeface="Arial"/>
                <a:sym typeface="Arial"/>
              </a:rPr>
              <a:t>: </a:t>
            </a:r>
            <a:r>
              <a:rPr lang="en-US" sz="2100" kern="0" dirty="0">
                <a:solidFill>
                  <a:srgbClr val="3C3B3C"/>
                </a:solidFill>
                <a:highlight>
                  <a:srgbClr val="FFFFFF"/>
                </a:highlight>
                <a:latin typeface="Arial"/>
                <a:cs typeface="Arial"/>
                <a:sym typeface="Arial"/>
              </a:rPr>
              <a:t>Explore, Explain, Elaborate, Evaluate</a:t>
            </a:r>
          </a:p>
          <a:p>
            <a:pPr marL="942289" lvl="1" indent="-333727" defTabSz="942289" eaLnBrk="1" fontAlgn="auto" hangingPunct="1">
              <a:lnSpc>
                <a:spcPct val="115000"/>
              </a:lnSpc>
              <a:spcBef>
                <a:spcPts val="0"/>
              </a:spcBef>
              <a:spcAft>
                <a:spcPts val="0"/>
              </a:spcAft>
              <a:buClr>
                <a:srgbClr val="3C3B3C"/>
              </a:buClr>
              <a:buSzPts val="1500"/>
              <a:buFont typeface="Arial"/>
              <a:buAutoNum type="alphaLcPeriod"/>
              <a:defRPr/>
            </a:pPr>
            <a:r>
              <a:rPr lang="en-US" sz="2100" b="1" kern="0" dirty="0">
                <a:solidFill>
                  <a:srgbClr val="3C3B3C"/>
                </a:solidFill>
                <a:highlight>
                  <a:srgbClr val="FFFFFF"/>
                </a:highlight>
                <a:latin typeface="Arial"/>
                <a:cs typeface="Arial"/>
                <a:sym typeface="Arial"/>
              </a:rPr>
              <a:t>Options for delivering content:</a:t>
            </a:r>
            <a:r>
              <a:rPr lang="en-US" sz="2100" kern="0" dirty="0">
                <a:solidFill>
                  <a:srgbClr val="3C3B3C"/>
                </a:solidFill>
                <a:highlight>
                  <a:srgbClr val="FFFFFF"/>
                </a:highlight>
                <a:latin typeface="Arial"/>
                <a:cs typeface="Arial"/>
                <a:sym typeface="Arial"/>
              </a:rPr>
              <a:t> traditional modes (video, </a:t>
            </a:r>
            <a:r>
              <a:rPr lang="en-US" sz="2100" kern="0" dirty="0" err="1">
                <a:solidFill>
                  <a:srgbClr val="3C3B3C"/>
                </a:solidFill>
                <a:highlight>
                  <a:srgbClr val="FFFFFF"/>
                </a:highlight>
                <a:latin typeface="Arial"/>
                <a:cs typeface="Arial"/>
                <a:sym typeface="Arial"/>
              </a:rPr>
              <a:t>pdfs,etc</a:t>
            </a:r>
            <a:r>
              <a:rPr lang="en-US" sz="2100" kern="0" dirty="0">
                <a:solidFill>
                  <a:srgbClr val="3C3B3C"/>
                </a:solidFill>
                <a:highlight>
                  <a:srgbClr val="FFFFFF"/>
                </a:highlight>
                <a:latin typeface="Arial"/>
                <a:cs typeface="Arial"/>
                <a:sym typeface="Arial"/>
              </a:rPr>
              <a:t>) as well as crowdsourcing (</a:t>
            </a:r>
            <a:r>
              <a:rPr lang="en-US" sz="2100" u="sng" kern="0" dirty="0" err="1">
                <a:solidFill>
                  <a:srgbClr val="141AD2"/>
                </a:solidFill>
                <a:highlight>
                  <a:srgbClr val="FFFFFF"/>
                </a:highlight>
                <a:latin typeface="Arial"/>
                <a:cs typeface="Arial"/>
                <a:sym typeface="Arial"/>
                <a:hlinkClick r:id="rId5"/>
              </a:rPr>
              <a:t>padlet</a:t>
            </a:r>
            <a:r>
              <a:rPr lang="en-US" sz="2100" kern="0" dirty="0">
                <a:solidFill>
                  <a:srgbClr val="3C3B3C"/>
                </a:solidFill>
                <a:highlight>
                  <a:srgbClr val="FFFFFF"/>
                </a:highlight>
                <a:latin typeface="Arial"/>
                <a:cs typeface="Arial"/>
                <a:sym typeface="Arial"/>
              </a:rPr>
              <a:t>, </a:t>
            </a:r>
            <a:r>
              <a:rPr lang="en-US" sz="2100" u="sng" kern="0" dirty="0" err="1">
                <a:solidFill>
                  <a:srgbClr val="141AD2"/>
                </a:solidFill>
                <a:highlight>
                  <a:srgbClr val="FFFFFF"/>
                </a:highlight>
                <a:latin typeface="Arial"/>
                <a:cs typeface="Arial"/>
                <a:sym typeface="Arial"/>
                <a:hlinkClick r:id="rId6"/>
              </a:rPr>
              <a:t>canva</a:t>
            </a:r>
            <a:r>
              <a:rPr lang="en-US" sz="2100" kern="0" dirty="0">
                <a:solidFill>
                  <a:srgbClr val="3C3B3C"/>
                </a:solidFill>
                <a:highlight>
                  <a:srgbClr val="FFFFFF"/>
                </a:highlight>
                <a:latin typeface="Arial"/>
                <a:cs typeface="Arial"/>
                <a:sym typeface="Arial"/>
              </a:rPr>
              <a:t>, google slides, </a:t>
            </a:r>
            <a:r>
              <a:rPr lang="en-US" sz="2100" u="sng" kern="0" dirty="0" err="1">
                <a:solidFill>
                  <a:srgbClr val="141AD2"/>
                </a:solidFill>
                <a:highlight>
                  <a:srgbClr val="FFFFFF"/>
                </a:highlight>
                <a:latin typeface="Arial"/>
                <a:cs typeface="Arial"/>
                <a:sym typeface="Arial"/>
                <a:hlinkClick r:id="rId7"/>
              </a:rPr>
              <a:t>flipgrid</a:t>
            </a:r>
            <a:r>
              <a:rPr lang="en-US" sz="2100" kern="0" dirty="0">
                <a:solidFill>
                  <a:srgbClr val="3C3B3C"/>
                </a:solidFill>
                <a:highlight>
                  <a:srgbClr val="FFFFFF"/>
                </a:highlight>
                <a:latin typeface="Arial"/>
                <a:cs typeface="Arial"/>
                <a:sym typeface="Arial"/>
              </a:rPr>
              <a:t>, </a:t>
            </a:r>
            <a:r>
              <a:rPr lang="en-US" sz="2100" u="sng" kern="0" dirty="0" err="1">
                <a:solidFill>
                  <a:srgbClr val="141AD2"/>
                </a:solidFill>
                <a:highlight>
                  <a:srgbClr val="FFFFFF"/>
                </a:highlight>
                <a:latin typeface="Arial"/>
                <a:cs typeface="Arial"/>
                <a:sym typeface="Arial"/>
                <a:hlinkClick r:id="rId8"/>
              </a:rPr>
              <a:t>peardeck</a:t>
            </a:r>
            <a:r>
              <a:rPr lang="en-US" sz="2100" kern="0" dirty="0">
                <a:solidFill>
                  <a:srgbClr val="3C3B3C"/>
                </a:solidFill>
                <a:highlight>
                  <a:srgbClr val="FFFFFF"/>
                </a:highlight>
                <a:latin typeface="Arial"/>
                <a:cs typeface="Arial"/>
                <a:sym typeface="Arial"/>
              </a:rPr>
              <a:t>); formative assessment (</a:t>
            </a:r>
            <a:r>
              <a:rPr lang="en-US" sz="2100" u="sng" kern="0" dirty="0">
                <a:solidFill>
                  <a:srgbClr val="141AD2"/>
                </a:solidFill>
                <a:highlight>
                  <a:srgbClr val="FFFFFF"/>
                </a:highlight>
                <a:latin typeface="Arial"/>
                <a:cs typeface="Arial"/>
                <a:sym typeface="Arial"/>
                <a:hlinkClick r:id="rId9"/>
              </a:rPr>
              <a:t>Quizizz</a:t>
            </a:r>
            <a:r>
              <a:rPr lang="en-US" sz="2100" kern="0" dirty="0">
                <a:solidFill>
                  <a:srgbClr val="3C3B3C"/>
                </a:solidFill>
                <a:highlight>
                  <a:srgbClr val="FFFFFF"/>
                </a:highlight>
                <a:latin typeface="Arial"/>
                <a:cs typeface="Arial"/>
                <a:sym typeface="Arial"/>
              </a:rPr>
              <a:t>, </a:t>
            </a:r>
            <a:r>
              <a:rPr lang="en-US" sz="2100" u="sng" kern="0" dirty="0">
                <a:solidFill>
                  <a:srgbClr val="141AD2"/>
                </a:solidFill>
                <a:highlight>
                  <a:srgbClr val="FFFFFF"/>
                </a:highlight>
                <a:latin typeface="Arial"/>
                <a:cs typeface="Arial"/>
                <a:sym typeface="Arial"/>
                <a:hlinkClick r:id="rId10"/>
              </a:rPr>
              <a:t>Kahoot</a:t>
            </a:r>
            <a:r>
              <a:rPr lang="en-US" sz="2100" kern="0" dirty="0">
                <a:solidFill>
                  <a:srgbClr val="3C3B3C"/>
                </a:solidFill>
                <a:highlight>
                  <a:srgbClr val="FFFFFF"/>
                </a:highlight>
                <a:latin typeface="Arial"/>
                <a:cs typeface="Arial"/>
                <a:sym typeface="Arial"/>
              </a:rPr>
              <a:t>); project-based learning (campaigns, role play, mock trials, publishing)</a:t>
            </a:r>
          </a:p>
          <a:p>
            <a:pPr marL="942289" lvl="1" indent="-333727" defTabSz="942289" eaLnBrk="1" fontAlgn="auto" hangingPunct="1">
              <a:lnSpc>
                <a:spcPct val="115000"/>
              </a:lnSpc>
              <a:spcBef>
                <a:spcPts val="0"/>
              </a:spcBef>
              <a:spcAft>
                <a:spcPts val="0"/>
              </a:spcAft>
              <a:buClr>
                <a:srgbClr val="3C3B3C"/>
              </a:buClr>
              <a:buSzPts val="1500"/>
              <a:buFont typeface="Arial"/>
              <a:buAutoNum type="alphaLcPeriod"/>
              <a:defRPr/>
            </a:pPr>
            <a:r>
              <a:rPr lang="en-US" sz="2100" b="1" kern="0" dirty="0">
                <a:solidFill>
                  <a:srgbClr val="3C3B3C"/>
                </a:solidFill>
                <a:highlight>
                  <a:srgbClr val="FFFFFF"/>
                </a:highlight>
                <a:latin typeface="Arial"/>
                <a:cs typeface="Arial"/>
                <a:sym typeface="Arial"/>
              </a:rPr>
              <a:t>Options for demonstrating learning: </a:t>
            </a:r>
            <a:r>
              <a:rPr lang="en-US" sz="2100" kern="0" dirty="0">
                <a:solidFill>
                  <a:srgbClr val="3C3B3C"/>
                </a:solidFill>
                <a:highlight>
                  <a:srgbClr val="FFFFFF"/>
                </a:highlight>
                <a:latin typeface="Arial"/>
                <a:cs typeface="Arial"/>
                <a:sym typeface="Arial"/>
              </a:rPr>
              <a:t>offer choices, engage multiple intelligences, ongoing projects, relevance.</a:t>
            </a:r>
          </a:p>
          <a:p>
            <a:pPr marL="471145" indent="-316060" defTabSz="942289" eaLnBrk="1" fontAlgn="auto" hangingPunct="1">
              <a:lnSpc>
                <a:spcPct val="115000"/>
              </a:lnSpc>
              <a:spcBef>
                <a:spcPts val="0"/>
              </a:spcBef>
              <a:spcAft>
                <a:spcPts val="0"/>
              </a:spcAft>
              <a:buClr>
                <a:srgbClr val="3C3B3C"/>
              </a:buClr>
              <a:buSzPts val="1230"/>
              <a:buFont typeface="Arial"/>
              <a:buAutoNum type="arabicPeriod"/>
              <a:defRPr/>
            </a:pPr>
            <a:r>
              <a:rPr lang="en-US" sz="2100" b="1" kern="0" dirty="0">
                <a:solidFill>
                  <a:srgbClr val="3C3B3C"/>
                </a:solidFill>
                <a:highlight>
                  <a:srgbClr val="FFFFFF"/>
                </a:highlight>
                <a:latin typeface="Arial"/>
                <a:cs typeface="Arial"/>
                <a:sym typeface="Arial"/>
              </a:rPr>
              <a:t>Revise/Reflect/REST!</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9</a:t>
            </a:fld>
            <a:endParaRPr lang="en-US"/>
          </a:p>
        </p:txBody>
      </p:sp>
    </p:spTree>
    <p:extLst>
      <p:ext uri="{BB962C8B-B14F-4D97-AF65-F5344CB8AC3E}">
        <p14:creationId xmlns:p14="http://schemas.microsoft.com/office/powerpoint/2010/main" val="1441131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1145" indent="-320640">
              <a:lnSpc>
                <a:spcPct val="115000"/>
              </a:lnSpc>
              <a:spcBef>
                <a:spcPts val="0"/>
              </a:spcBef>
              <a:buClr>
                <a:srgbClr val="3C3B3C"/>
              </a:buClr>
              <a:buSzPts val="1300"/>
              <a:buFont typeface="Arial" panose="020B0604020202020204" pitchFamily="34" charset="0"/>
              <a:buChar char="•"/>
            </a:pPr>
            <a:r>
              <a:rPr lang="en-US" b="1" dirty="0">
                <a:solidFill>
                  <a:srgbClr val="3C3B3C"/>
                </a:solidFill>
                <a:highlight>
                  <a:srgbClr val="FFFFFF"/>
                </a:highlight>
              </a:rPr>
              <a:t>Clear Instructions</a:t>
            </a:r>
            <a:r>
              <a:rPr lang="en-US" dirty="0">
                <a:solidFill>
                  <a:srgbClr val="3C3B3C"/>
                </a:solidFill>
                <a:highlight>
                  <a:srgbClr val="FFFFFF"/>
                </a:highlight>
              </a:rPr>
              <a:t>: Breakout rooms work much better if the instructions are specific and clear, with a rubric if possible. Make sure students have access to the instructions once they are inside the breakout rooms. </a:t>
            </a:r>
          </a:p>
          <a:p>
            <a:pPr marL="471145" indent="-320640">
              <a:lnSpc>
                <a:spcPct val="115000"/>
              </a:lnSpc>
              <a:spcBef>
                <a:spcPts val="0"/>
              </a:spcBef>
              <a:buClr>
                <a:srgbClr val="3C3B3C"/>
              </a:buClr>
              <a:buSzPts val="1300"/>
              <a:buFont typeface="Arial" panose="020B0604020202020204" pitchFamily="34" charset="0"/>
              <a:buChar char="•"/>
            </a:pPr>
            <a:r>
              <a:rPr lang="en-US" b="1" dirty="0">
                <a:solidFill>
                  <a:srgbClr val="3C3B3C"/>
                </a:solidFill>
                <a:highlight>
                  <a:srgbClr val="FFFFFF"/>
                </a:highlight>
              </a:rPr>
              <a:t>Shared Task/Collaborative Project:</a:t>
            </a:r>
            <a:r>
              <a:rPr lang="en-US" dirty="0">
                <a:solidFill>
                  <a:srgbClr val="3C3B3C"/>
                </a:solidFill>
                <a:highlight>
                  <a:srgbClr val="FFFFFF"/>
                </a:highlight>
              </a:rPr>
              <a:t> This can be a shared Google Doc (have each student type in a different color so you can see who contributed what), a Google Slide, a </a:t>
            </a:r>
            <a:r>
              <a:rPr lang="en-US" dirty="0">
                <a:solidFill>
                  <a:srgbClr val="3C3B3C"/>
                </a:solidFill>
                <a:highlight>
                  <a:srgbClr val="FFFFFF"/>
                </a:highlight>
                <a:uFill>
                  <a:noFill/>
                </a:uFill>
                <a:hlinkClick r:id="rId3">
                  <a:extLst>
                    <a:ext uri="{A12FA001-AC4F-418D-AE19-62706E023703}">
                      <ahyp:hlinkClr xmlns:ahyp="http://schemas.microsoft.com/office/drawing/2018/hyperlinkcolor" val="tx"/>
                    </a:ext>
                  </a:extLst>
                </a:hlinkClick>
              </a:rPr>
              <a:t>Padlet</a:t>
            </a:r>
            <a:r>
              <a:rPr lang="en-US" dirty="0">
                <a:solidFill>
                  <a:srgbClr val="3C3B3C"/>
                </a:solidFill>
                <a:highlight>
                  <a:srgbClr val="FFFFFF"/>
                </a:highlight>
              </a:rPr>
              <a:t>, a </a:t>
            </a:r>
            <a:r>
              <a:rPr lang="en-US" dirty="0">
                <a:solidFill>
                  <a:srgbClr val="3C3B3C"/>
                </a:solidFill>
                <a:highlight>
                  <a:srgbClr val="FFFFFF"/>
                </a:highlight>
                <a:uFill>
                  <a:noFill/>
                </a:uFill>
                <a:hlinkClick r:id="rId4">
                  <a:extLst>
                    <a:ext uri="{A12FA001-AC4F-418D-AE19-62706E023703}">
                      <ahyp:hlinkClr xmlns:ahyp="http://schemas.microsoft.com/office/drawing/2018/hyperlinkcolor" val="tx"/>
                    </a:ext>
                  </a:extLst>
                </a:hlinkClick>
              </a:rPr>
              <a:t>Canva</a:t>
            </a:r>
            <a:r>
              <a:rPr lang="en-US" dirty="0">
                <a:solidFill>
                  <a:srgbClr val="3C3B3C"/>
                </a:solidFill>
                <a:highlight>
                  <a:srgbClr val="FFFFFF"/>
                </a:highlight>
              </a:rPr>
              <a:t> design—the possibilities are endless.</a:t>
            </a:r>
          </a:p>
          <a:p>
            <a:pPr marL="471145" indent="-320640">
              <a:lnSpc>
                <a:spcPct val="115000"/>
              </a:lnSpc>
              <a:spcBef>
                <a:spcPts val="0"/>
              </a:spcBef>
              <a:buClr>
                <a:srgbClr val="3C3B3C"/>
              </a:buClr>
              <a:buSzPts val="1300"/>
              <a:buFont typeface="Arial" panose="020B0604020202020204" pitchFamily="34" charset="0"/>
              <a:buChar char="•"/>
            </a:pPr>
            <a:r>
              <a:rPr lang="en-US" b="1" dirty="0">
                <a:solidFill>
                  <a:srgbClr val="3C3B3C"/>
                </a:solidFill>
                <a:highlight>
                  <a:srgbClr val="FFFFFF"/>
                </a:highlight>
              </a:rPr>
              <a:t>Who Cares? Why is this relevant?: </a:t>
            </a:r>
            <a:r>
              <a:rPr lang="en-US" dirty="0">
                <a:solidFill>
                  <a:srgbClr val="3C3B3C"/>
                </a:solidFill>
                <a:highlight>
                  <a:srgbClr val="FFFFFF"/>
                </a:highlight>
              </a:rPr>
              <a:t>Just like in the classroom, any assignment will get better engagement if the task actually matters to students, so if you’re not getting the response you want, relevance may be the root of the problem.</a:t>
            </a:r>
          </a:p>
          <a:p>
            <a:pPr marL="471145" indent="-320640">
              <a:lnSpc>
                <a:spcPct val="115000"/>
              </a:lnSpc>
              <a:spcBef>
                <a:spcPts val="0"/>
              </a:spcBef>
              <a:buClr>
                <a:srgbClr val="3C3B3C"/>
              </a:buClr>
              <a:buSzPts val="1300"/>
              <a:buFont typeface="Arial" panose="020B0604020202020204" pitchFamily="34" charset="0"/>
              <a:buChar char="•"/>
            </a:pPr>
            <a:r>
              <a:rPr lang="en-US" b="1" dirty="0">
                <a:solidFill>
                  <a:srgbClr val="3C3B3C"/>
                </a:solidFill>
                <a:highlight>
                  <a:srgbClr val="FFFFFF"/>
                </a:highlight>
              </a:rPr>
              <a:t>Monitoring multiple breakout room discussions</a:t>
            </a:r>
            <a:r>
              <a:rPr lang="en-US" dirty="0">
                <a:solidFill>
                  <a:srgbClr val="3C3B3C"/>
                </a:solidFill>
                <a:highlight>
                  <a:srgbClr val="FFFFFF"/>
                </a:highlight>
              </a:rPr>
              <a:t>: Create a single Google Slides presentation and assign a different slide to each group for recording their work.  The teacher scrolls through the slides to monitor work in all groups at once, rather than toggling between files. If you go to the View menu and choose Grid View you can actually see thumbnails of all slides at once, which will give you a birds’ eye view of activity. Other google options are the app</a:t>
            </a:r>
            <a:r>
              <a:rPr lang="en-US" b="1" dirty="0">
                <a:solidFill>
                  <a:srgbClr val="3C3B3C"/>
                </a:solidFill>
                <a:highlight>
                  <a:srgbClr val="FFFFFF"/>
                </a:highlight>
              </a:rPr>
              <a:t> </a:t>
            </a:r>
            <a:r>
              <a:rPr lang="en-US" dirty="0" err="1">
                <a:solidFill>
                  <a:srgbClr val="3C3B3C"/>
                </a:solidFill>
                <a:highlight>
                  <a:srgbClr val="FFFFFF"/>
                </a:highlight>
              </a:rPr>
              <a:t>Jamboard</a:t>
            </a:r>
            <a:r>
              <a:rPr lang="en-US" dirty="0">
                <a:solidFill>
                  <a:srgbClr val="3C3B3C"/>
                </a:solidFill>
                <a:highlight>
                  <a:srgbClr val="FFFFFF"/>
                </a:highlight>
              </a:rPr>
              <a:t>, and the wildly popular google add-on, Pear Deck.</a:t>
            </a:r>
          </a:p>
          <a:p>
            <a:pPr marL="471145" indent="-320640">
              <a:lnSpc>
                <a:spcPct val="115000"/>
              </a:lnSpc>
              <a:spcBef>
                <a:spcPts val="0"/>
              </a:spcBef>
              <a:buClr>
                <a:srgbClr val="3C3B3C"/>
              </a:buClr>
              <a:buSzPts val="1300"/>
              <a:buFont typeface="Arial" panose="020B0604020202020204" pitchFamily="34" charset="0"/>
              <a:buChar char="•"/>
            </a:pPr>
            <a:r>
              <a:rPr lang="en-US" b="1" dirty="0">
                <a:solidFill>
                  <a:srgbClr val="3C3B3C"/>
                </a:solidFill>
                <a:highlight>
                  <a:srgbClr val="FFFFFF"/>
                </a:highlight>
              </a:rPr>
              <a:t>Report Back: </a:t>
            </a:r>
            <a:r>
              <a:rPr lang="en-US" dirty="0">
                <a:solidFill>
                  <a:srgbClr val="3C3B3C"/>
                </a:solidFill>
                <a:highlight>
                  <a:srgbClr val="FFFFFF"/>
                </a:highlight>
              </a:rPr>
              <a:t>Groups are also usually more successful if students are expected to return with some sort of response or product to share with the larger class</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10</a:t>
            </a:fld>
            <a:endParaRPr lang="en-US"/>
          </a:p>
        </p:txBody>
      </p:sp>
    </p:spTree>
    <p:extLst>
      <p:ext uri="{BB962C8B-B14F-4D97-AF65-F5344CB8AC3E}">
        <p14:creationId xmlns:p14="http://schemas.microsoft.com/office/powerpoint/2010/main" val="379015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kern="0" dirty="0">
                <a:solidFill>
                  <a:srgbClr val="000000"/>
                </a:solidFill>
                <a:latin typeface="Arial"/>
                <a:cs typeface="Arial"/>
                <a:sym typeface="Arial"/>
              </a:rPr>
              <a:t>The course scenario involves you as a subject matter expert (SME) with deep insight into a specific industry within a particular country. You, along with your classmate (your partner SME), will share insight learned throughout the course, we will manage the various interests in the discussion sections.</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11</a:t>
            </a:fld>
            <a:endParaRPr lang="en-US"/>
          </a:p>
        </p:txBody>
      </p:sp>
    </p:spTree>
    <p:extLst>
      <p:ext uri="{BB962C8B-B14F-4D97-AF65-F5344CB8AC3E}">
        <p14:creationId xmlns:p14="http://schemas.microsoft.com/office/powerpoint/2010/main" val="13327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Finish the slides by Wednesday. </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13</a:t>
            </a:fld>
            <a:endParaRPr lang="en-US"/>
          </a:p>
        </p:txBody>
      </p:sp>
    </p:spTree>
    <p:extLst>
      <p:ext uri="{BB962C8B-B14F-4D97-AF65-F5344CB8AC3E}">
        <p14:creationId xmlns:p14="http://schemas.microsoft.com/office/powerpoint/2010/main" val="2156742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815926" y="4513944"/>
            <a:ext cx="10547847" cy="2171670"/>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958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23216-B73C-BC41-B5A6-EE30919CDF3E}"/>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A0AAD64B-D3EB-FA47-8A6D-F0545709A4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59F8480-C576-1E4D-821D-52D2E7641B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12E4CABE-70BD-374D-8198-897766095213}"/>
              </a:ext>
            </a:extLst>
          </p:cNvPr>
          <p:cNvSpPr>
            <a:spLocks noGrp="1"/>
          </p:cNvSpPr>
          <p:nvPr>
            <p:ph type="sldNum" sz="quarter" idx="10"/>
          </p:nvPr>
        </p:nvSpPr>
        <p:spPr/>
        <p:txBody>
          <a:bodyPr/>
          <a:lstStyle>
            <a:lvl1pPr>
              <a:defRPr/>
            </a:lvl1pPr>
          </a:lstStyle>
          <a:p>
            <a:pPr>
              <a:defRPr/>
            </a:pPr>
            <a:fld id="{6816004B-AEE5-9547-AC9B-0D5C79C3D978}" type="slidenum">
              <a:rPr lang="en-US"/>
              <a:pPr>
                <a:defRPr/>
              </a:pPr>
              <a:t>‹#›</a:t>
            </a:fld>
            <a:endParaRPr lang="en-US" dirty="0"/>
          </a:p>
        </p:txBody>
      </p:sp>
    </p:spTree>
    <p:extLst>
      <p:ext uri="{BB962C8B-B14F-4D97-AF65-F5344CB8AC3E}">
        <p14:creationId xmlns:p14="http://schemas.microsoft.com/office/powerpoint/2010/main" val="24272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963E9-8E2B-A443-8F06-4D75339427DC}"/>
              </a:ext>
            </a:extLst>
          </p:cNvPr>
          <p:cNvPicPr>
            <a:picLocks noChangeAspect="1"/>
          </p:cNvPicPr>
          <p:nvPr userDrawn="1"/>
        </p:nvPicPr>
        <p:blipFill>
          <a:blip r:embed="rId2"/>
          <a:stretch>
            <a:fillRect/>
          </a:stretch>
        </p:blipFill>
        <p:spPr>
          <a:xfrm>
            <a:off x="-23813" y="0"/>
            <a:ext cx="946151" cy="6858000"/>
          </a:xfrm>
          <a:prstGeom prst="rect">
            <a:avLst/>
          </a:prstGeom>
          <a:effectLst>
            <a:outerShdw blurRad="228600" dist="63500" algn="l" rotWithShape="0">
              <a:prstClr val="black">
                <a:alpha val="35000"/>
              </a:prstClr>
            </a:outerShdw>
          </a:effectLst>
        </p:spPr>
      </p:pic>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Tree>
    <p:extLst>
      <p:ext uri="{BB962C8B-B14F-4D97-AF65-F5344CB8AC3E}">
        <p14:creationId xmlns:p14="http://schemas.microsoft.com/office/powerpoint/2010/main" val="29312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D51E490-653C-C243-8A73-CEC94EC70A74}"/>
              </a:ext>
            </a:extLst>
          </p:cNvPr>
          <p:cNvPicPr>
            <a:picLocks noChangeAspect="1"/>
          </p:cNvPicPr>
          <p:nvPr userDrawn="1"/>
        </p:nvPicPr>
        <p:blipFill>
          <a:blip r:embed="rId3"/>
          <a:stretch>
            <a:fillRect/>
          </a:stretch>
        </p:blipFill>
        <p:spPr>
          <a:xfrm>
            <a:off x="-23813" y="0"/>
            <a:ext cx="946151" cy="6858000"/>
          </a:xfrm>
          <a:prstGeom prst="rect">
            <a:avLst/>
          </a:prstGeom>
          <a:effectLst>
            <a:outerShdw blurRad="228600" dist="63500" algn="l" rotWithShape="0">
              <a:prstClr val="black">
                <a:alpha val="35000"/>
              </a:prstClr>
            </a:outerShdw>
          </a:effec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Tree>
    <p:extLst>
      <p:ext uri="{BB962C8B-B14F-4D97-AF65-F5344CB8AC3E}">
        <p14:creationId xmlns:p14="http://schemas.microsoft.com/office/powerpoint/2010/main" val="141833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3D3C46F-E14B-B44C-AC0B-25A12E406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A9FE922D-F772-714F-BBCE-22D4D745D86F}"/>
              </a:ext>
            </a:extLst>
          </p:cNvPr>
          <p:cNvSpPr>
            <a:spLocks noGrp="1"/>
          </p:cNvSpPr>
          <p:nvPr>
            <p:ph type="sldNum" sz="quarter" idx="10"/>
          </p:nvPr>
        </p:nvSpPr>
        <p:spPr>
          <a:xfrm>
            <a:off x="10298113" y="6356350"/>
            <a:ext cx="1055687" cy="365125"/>
          </a:xfrm>
        </p:spPr>
        <p:txBody>
          <a:bodyPr/>
          <a:lstStyle>
            <a:lvl1pPr>
              <a:defRPr>
                <a:solidFill>
                  <a:schemeClr val="tx2">
                    <a:lumMod val="50000"/>
                    <a:lumOff val="50000"/>
                  </a:schemeClr>
                </a:solidFill>
              </a:defRPr>
            </a:lvl1pPr>
          </a:lstStyle>
          <a:p>
            <a:pPr>
              <a:defRPr/>
            </a:pPr>
            <a:fld id="{FA376053-2106-E447-8DB4-C380188FD9AA}" type="slidenum">
              <a:rPr lang="en-US"/>
              <a:pPr>
                <a:defRPr/>
              </a:pPr>
              <a:t>‹#›</a:t>
            </a:fld>
            <a:endParaRPr lang="en-US" dirty="0"/>
          </a:p>
        </p:txBody>
      </p:sp>
    </p:spTree>
    <p:extLst>
      <p:ext uri="{BB962C8B-B14F-4D97-AF65-F5344CB8AC3E}">
        <p14:creationId xmlns:p14="http://schemas.microsoft.com/office/powerpoint/2010/main" val="149725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81D301-7D76-FC4A-A3AD-3C0B47C2A925}"/>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87013A9-2FA7-5044-8AFB-3775213DFB44}"/>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lIns="91440" tIns="45720" rIns="0" bIns="45720" rtlCol="0" anchor="ctr"/>
          <a:lstStyle>
            <a:lvl1pPr algn="r" eaLnBrk="1" fontAlgn="auto" hangingPunct="1">
              <a:spcBef>
                <a:spcPts val="0"/>
              </a:spcBef>
              <a:spcAft>
                <a:spcPts val="0"/>
              </a:spcAft>
              <a:defRPr sz="1200">
                <a:solidFill>
                  <a:schemeClr val="tx2">
                    <a:lumMod val="50000"/>
                    <a:lumOff val="50000"/>
                  </a:schemeClr>
                </a:solidFill>
                <a:latin typeface="+mn-lt"/>
              </a:defRPr>
            </a:lvl1pPr>
          </a:lstStyle>
          <a:p>
            <a:pPr>
              <a:defRPr/>
            </a:pPr>
            <a:fld id="{29593A8D-09AE-EB47-B417-13049C5F1F09}" type="slidenum">
              <a:rPr lang="en-US"/>
              <a:pPr>
                <a:defRPr/>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1806575"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lumMod val="50000"/>
                    <a:lumOff val="50000"/>
                  </a:schemeClr>
                </a:solidFill>
                <a:latin typeface="+mn-lt"/>
              </a:defRPr>
            </a:lvl1pPr>
          </a:lstStyle>
          <a:p>
            <a:pPr>
              <a:defRPr/>
            </a:pPr>
            <a:r>
              <a:rPr lang="en-US"/>
              <a:t>ASCCC</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hf hdr="0" dt="0"/>
  <p:txStyles>
    <p:titleStyle>
      <a:lvl1pPr algn="l" rtl="0" eaLnBrk="1" fontAlgn="base" hangingPunct="1">
        <a:lnSpc>
          <a:spcPct val="90000"/>
        </a:lnSpc>
        <a:spcBef>
          <a:spcPct val="0"/>
        </a:spcBef>
        <a:spcAft>
          <a:spcPct val="0"/>
        </a:spcAft>
        <a:defRPr sz="44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1.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mailto:info@asccc.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133F99F4-F0B3-AD4D-B2D6-0C581BE77F98}"/>
              </a:ext>
            </a:extLst>
          </p:cNvPr>
          <p:cNvSpPr>
            <a:spLocks noGrp="1" noChangeArrowheads="1"/>
          </p:cNvSpPr>
          <p:nvPr>
            <p:ph type="title"/>
          </p:nvPr>
        </p:nvSpPr>
        <p:spPr>
          <a:xfrm>
            <a:off x="349250" y="4513263"/>
            <a:ext cx="11493500" cy="2171700"/>
          </a:xfrm>
        </p:spPr>
        <p:txBody>
          <a:bodyPr>
            <a:noAutofit/>
          </a:bodyPr>
          <a:lstStyle/>
          <a:p>
            <a:pPr>
              <a:spcBef>
                <a:spcPts val="600"/>
              </a:spcBef>
              <a:spcAft>
                <a:spcPts val="600"/>
              </a:spcAft>
            </a:pPr>
            <a:r>
              <a:rPr lang="en" sz="3600" dirty="0"/>
              <a:t>Active Learning in the Online Environment and Motivating Your Students </a:t>
            </a:r>
            <a:endParaRPr lang="en-US" alt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04862-1834-4B99-B058-E4910CF45525}"/>
              </a:ext>
            </a:extLst>
          </p:cNvPr>
          <p:cNvSpPr>
            <a:spLocks noGrp="1"/>
          </p:cNvSpPr>
          <p:nvPr>
            <p:ph type="title"/>
          </p:nvPr>
        </p:nvSpPr>
        <p:spPr/>
        <p:txBody>
          <a:bodyPr/>
          <a:lstStyle/>
          <a:p>
            <a:r>
              <a:rPr lang="en" dirty="0"/>
              <a:t>Breakout Room Tips</a:t>
            </a:r>
            <a:endParaRPr lang="en-US" dirty="0"/>
          </a:p>
        </p:txBody>
      </p:sp>
      <p:sp>
        <p:nvSpPr>
          <p:cNvPr id="4" name="Slide Number Placeholder 3">
            <a:extLst>
              <a:ext uri="{FF2B5EF4-FFF2-40B4-BE49-F238E27FC236}">
                <a16:creationId xmlns:a16="http://schemas.microsoft.com/office/drawing/2014/main" id="{F9A8A485-3F05-4FA5-9CF5-CDE64F7076DE}"/>
              </a:ext>
            </a:extLst>
          </p:cNvPr>
          <p:cNvSpPr>
            <a:spLocks noGrp="1"/>
          </p:cNvSpPr>
          <p:nvPr>
            <p:ph type="sldNum" sz="quarter" idx="10"/>
          </p:nvPr>
        </p:nvSpPr>
        <p:spPr/>
        <p:txBody>
          <a:bodyPr/>
          <a:lstStyle/>
          <a:p>
            <a:pPr>
              <a:defRPr/>
            </a:pPr>
            <a:fld id="{6816004B-AEE5-9547-AC9B-0D5C79C3D978}" type="slidenum">
              <a:rPr lang="en-US" smtClean="0"/>
              <a:pPr>
                <a:defRPr/>
              </a:pPr>
              <a:t>10</a:t>
            </a:fld>
            <a:endParaRPr lang="en-US" dirty="0"/>
          </a:p>
        </p:txBody>
      </p:sp>
      <p:pic>
        <p:nvPicPr>
          <p:cNvPr id="8" name="Picture 2" descr="Image result for breakout rooms in zoom clipart">
            <a:extLst>
              <a:ext uri="{FF2B5EF4-FFF2-40B4-BE49-F238E27FC236}">
                <a16:creationId xmlns:a16="http://schemas.microsoft.com/office/drawing/2014/main" id="{32B95F42-DAEA-45EE-A507-DFBFE17C0F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042" b="-1"/>
          <a:stretch/>
        </p:blipFill>
        <p:spPr bwMode="auto">
          <a:xfrm>
            <a:off x="802150" y="2758190"/>
            <a:ext cx="4930491" cy="35981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oogle Shape;175;p26">
            <a:extLst>
              <a:ext uri="{FF2B5EF4-FFF2-40B4-BE49-F238E27FC236}">
                <a16:creationId xmlns:a16="http://schemas.microsoft.com/office/drawing/2014/main" id="{A71FC629-D3E7-4796-B1A8-4538DFAA2919}"/>
              </a:ext>
            </a:extLst>
          </p:cNvPr>
          <p:cNvGraphicFramePr/>
          <p:nvPr>
            <p:extLst>
              <p:ext uri="{D42A27DB-BD31-4B8C-83A1-F6EECF244321}">
                <p14:modId xmlns:p14="http://schemas.microsoft.com/office/powerpoint/2010/main" val="1788683556"/>
              </p:ext>
            </p:extLst>
          </p:nvPr>
        </p:nvGraphicFramePr>
        <p:xfrm>
          <a:off x="5957960" y="2758190"/>
          <a:ext cx="4479853" cy="3598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52577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9CDC7-95E6-4D8F-9415-DEEA36417E91}"/>
              </a:ext>
            </a:extLst>
          </p:cNvPr>
          <p:cNvSpPr>
            <a:spLocks noGrp="1"/>
          </p:cNvSpPr>
          <p:nvPr>
            <p:ph type="title"/>
          </p:nvPr>
        </p:nvSpPr>
        <p:spPr/>
        <p:txBody>
          <a:bodyPr/>
          <a:lstStyle/>
          <a:p>
            <a:r>
              <a:rPr lang="en-US" dirty="0"/>
              <a:t>“Role Play” </a:t>
            </a:r>
          </a:p>
        </p:txBody>
      </p:sp>
      <p:sp>
        <p:nvSpPr>
          <p:cNvPr id="4" name="Slide Number Placeholder 3">
            <a:extLst>
              <a:ext uri="{FF2B5EF4-FFF2-40B4-BE49-F238E27FC236}">
                <a16:creationId xmlns:a16="http://schemas.microsoft.com/office/drawing/2014/main" id="{FE29D5B9-A15E-4AE1-96B7-A13E99D6F257}"/>
              </a:ext>
            </a:extLst>
          </p:cNvPr>
          <p:cNvSpPr>
            <a:spLocks noGrp="1"/>
          </p:cNvSpPr>
          <p:nvPr>
            <p:ph type="sldNum" sz="quarter" idx="10"/>
          </p:nvPr>
        </p:nvSpPr>
        <p:spPr/>
        <p:txBody>
          <a:bodyPr/>
          <a:lstStyle/>
          <a:p>
            <a:pPr>
              <a:defRPr/>
            </a:pPr>
            <a:fld id="{6816004B-AEE5-9547-AC9B-0D5C79C3D978}" type="slidenum">
              <a:rPr lang="en-US" smtClean="0"/>
              <a:pPr>
                <a:defRPr/>
              </a:pPr>
              <a:t>11</a:t>
            </a:fld>
            <a:endParaRPr lang="en-US" dirty="0"/>
          </a:p>
        </p:txBody>
      </p:sp>
      <p:sp>
        <p:nvSpPr>
          <p:cNvPr id="5" name="Google Shape;190;p28">
            <a:extLst>
              <a:ext uri="{FF2B5EF4-FFF2-40B4-BE49-F238E27FC236}">
                <a16:creationId xmlns:a16="http://schemas.microsoft.com/office/drawing/2014/main" id="{3E146460-53F7-4744-B2CF-A76313867736}"/>
              </a:ext>
            </a:extLst>
          </p:cNvPr>
          <p:cNvSpPr txBox="1">
            <a:spLocks/>
          </p:cNvSpPr>
          <p:nvPr/>
        </p:nvSpPr>
        <p:spPr bwMode="auto">
          <a:xfrm>
            <a:off x="7531283" y="2316480"/>
            <a:ext cx="4515556" cy="454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800"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457200" indent="-323850">
              <a:lnSpc>
                <a:spcPct val="115000"/>
              </a:lnSpc>
              <a:spcBef>
                <a:spcPts val="0"/>
              </a:spcBef>
              <a:buClr>
                <a:schemeClr val="dk1"/>
              </a:buClr>
              <a:buSzPts val="1500"/>
              <a:buFont typeface="Arial" panose="020B0604020202020204" pitchFamily="34" charset="0"/>
              <a:buChar char="●"/>
            </a:pPr>
            <a:endParaRPr lang="en-US" sz="2000" dirty="0"/>
          </a:p>
          <a:p>
            <a:pPr marL="457200" indent="-323850">
              <a:lnSpc>
                <a:spcPct val="115000"/>
              </a:lnSpc>
              <a:spcBef>
                <a:spcPts val="0"/>
              </a:spcBef>
              <a:buClr>
                <a:schemeClr val="dk1"/>
              </a:buClr>
              <a:buSzPts val="1500"/>
              <a:buFont typeface="Arial" panose="020B0604020202020204" pitchFamily="34" charset="0"/>
              <a:buChar char="●"/>
            </a:pPr>
            <a:endParaRPr lang="en-US" sz="2000" dirty="0"/>
          </a:p>
          <a:p>
            <a:pPr marL="457200" indent="-323850">
              <a:lnSpc>
                <a:spcPct val="115000"/>
              </a:lnSpc>
              <a:spcBef>
                <a:spcPts val="0"/>
              </a:spcBef>
              <a:buClr>
                <a:schemeClr val="dk1"/>
              </a:buClr>
              <a:buSzPts val="1500"/>
              <a:buFont typeface="Arial" panose="020B0604020202020204" pitchFamily="34" charset="0"/>
              <a:buChar char="●"/>
            </a:pPr>
            <a:r>
              <a:rPr lang="en-US" sz="2000" dirty="0"/>
              <a:t>Choose a country of interest outside of The United States of America. </a:t>
            </a:r>
          </a:p>
          <a:p>
            <a:pPr marL="457200" indent="-323850">
              <a:lnSpc>
                <a:spcPct val="115000"/>
              </a:lnSpc>
              <a:spcBef>
                <a:spcPts val="0"/>
              </a:spcBef>
              <a:buClr>
                <a:schemeClr val="dk1"/>
              </a:buClr>
              <a:buSzPts val="1500"/>
              <a:buFont typeface="Arial" panose="020B0604020202020204" pitchFamily="34" charset="0"/>
              <a:buChar char="●"/>
            </a:pPr>
            <a:r>
              <a:rPr lang="en-US" sz="2000" dirty="0"/>
              <a:t>Choose your preferred industry sector. </a:t>
            </a:r>
          </a:p>
          <a:p>
            <a:pPr marL="457200" indent="-323850">
              <a:lnSpc>
                <a:spcPct val="115000"/>
              </a:lnSpc>
              <a:spcBef>
                <a:spcPts val="0"/>
              </a:spcBef>
              <a:buClr>
                <a:schemeClr val="dk1"/>
              </a:buClr>
              <a:buSzPts val="1500"/>
              <a:buFont typeface="Arial" panose="020B0604020202020204" pitchFamily="34" charset="0"/>
              <a:buChar char="●"/>
            </a:pPr>
            <a:r>
              <a:rPr lang="en-US" sz="2000" dirty="0"/>
              <a:t>Identify a company working in your preferred sector and country and explain why you admire that company.</a:t>
            </a:r>
          </a:p>
          <a:p>
            <a:pPr>
              <a:spcBef>
                <a:spcPts val="1200"/>
              </a:spcBef>
            </a:pPr>
            <a:endParaRPr lang="en-US" dirty="0"/>
          </a:p>
        </p:txBody>
      </p:sp>
      <p:pic>
        <p:nvPicPr>
          <p:cNvPr id="3" name="Picture 2">
            <a:extLst>
              <a:ext uri="{FF2B5EF4-FFF2-40B4-BE49-F238E27FC236}">
                <a16:creationId xmlns:a16="http://schemas.microsoft.com/office/drawing/2014/main" id="{B5C95D14-9012-48E3-9400-F8DA718CCFD1}"/>
              </a:ext>
            </a:extLst>
          </p:cNvPr>
          <p:cNvPicPr>
            <a:picLocks noChangeAspect="1"/>
          </p:cNvPicPr>
          <p:nvPr/>
        </p:nvPicPr>
        <p:blipFill>
          <a:blip r:embed="rId3"/>
          <a:stretch>
            <a:fillRect/>
          </a:stretch>
        </p:blipFill>
        <p:spPr>
          <a:xfrm>
            <a:off x="945601" y="2850791"/>
            <a:ext cx="5319731" cy="3419827"/>
          </a:xfrm>
          <a:prstGeom prst="rect">
            <a:avLst/>
          </a:prstGeom>
        </p:spPr>
      </p:pic>
    </p:spTree>
    <p:extLst>
      <p:ext uri="{BB962C8B-B14F-4D97-AF65-F5344CB8AC3E}">
        <p14:creationId xmlns:p14="http://schemas.microsoft.com/office/powerpoint/2010/main" val="837791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E800-8412-4591-85CE-3AE7937898A4}"/>
              </a:ext>
            </a:extLst>
          </p:cNvPr>
          <p:cNvSpPr>
            <a:spLocks noGrp="1"/>
          </p:cNvSpPr>
          <p:nvPr>
            <p:ph type="title"/>
          </p:nvPr>
        </p:nvSpPr>
        <p:spPr/>
        <p:txBody>
          <a:bodyPr/>
          <a:lstStyle/>
          <a:p>
            <a:r>
              <a:rPr lang="en-US" dirty="0"/>
              <a:t>“Role Play” Discussion</a:t>
            </a:r>
          </a:p>
        </p:txBody>
      </p:sp>
      <p:sp>
        <p:nvSpPr>
          <p:cNvPr id="4" name="Slide Number Placeholder 3">
            <a:extLst>
              <a:ext uri="{FF2B5EF4-FFF2-40B4-BE49-F238E27FC236}">
                <a16:creationId xmlns:a16="http://schemas.microsoft.com/office/drawing/2014/main" id="{C527C966-CAC3-4A6F-BB87-0C955CDD0164}"/>
              </a:ext>
            </a:extLst>
          </p:cNvPr>
          <p:cNvSpPr>
            <a:spLocks noGrp="1"/>
          </p:cNvSpPr>
          <p:nvPr>
            <p:ph type="sldNum" sz="quarter" idx="10"/>
          </p:nvPr>
        </p:nvSpPr>
        <p:spPr/>
        <p:txBody>
          <a:bodyPr/>
          <a:lstStyle/>
          <a:p>
            <a:pPr>
              <a:defRPr/>
            </a:pPr>
            <a:fld id="{6816004B-AEE5-9547-AC9B-0D5C79C3D978}" type="slidenum">
              <a:rPr lang="en-US" smtClean="0"/>
              <a:pPr>
                <a:defRPr/>
              </a:pPr>
              <a:t>12</a:t>
            </a:fld>
            <a:endParaRPr lang="en-US" dirty="0"/>
          </a:p>
        </p:txBody>
      </p:sp>
      <p:sp>
        <p:nvSpPr>
          <p:cNvPr id="5" name="Google Shape;196;p29">
            <a:extLst>
              <a:ext uri="{FF2B5EF4-FFF2-40B4-BE49-F238E27FC236}">
                <a16:creationId xmlns:a16="http://schemas.microsoft.com/office/drawing/2014/main" id="{4770CAF4-03BA-4938-9A34-8351A11A3A5E}"/>
              </a:ext>
            </a:extLst>
          </p:cNvPr>
          <p:cNvSpPr txBox="1">
            <a:spLocks/>
          </p:cNvSpPr>
          <p:nvPr/>
        </p:nvSpPr>
        <p:spPr bwMode="auto">
          <a:xfrm>
            <a:off x="6637866" y="2514564"/>
            <a:ext cx="5554133" cy="434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800"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457200" indent="-298450">
              <a:lnSpc>
                <a:spcPct val="115000"/>
              </a:lnSpc>
              <a:spcBef>
                <a:spcPts val="1200"/>
              </a:spcBef>
              <a:buClr>
                <a:schemeClr val="dk1"/>
              </a:buClr>
              <a:buSzPts val="1100"/>
              <a:buFont typeface="Arial" panose="020B0604020202020204" pitchFamily="34" charset="0"/>
              <a:buChar char="●"/>
            </a:pPr>
            <a:r>
              <a:rPr lang="en-US" sz="1800" dirty="0"/>
              <a:t>Tell the class which American companies are successfully franchising in your country of interest?</a:t>
            </a:r>
          </a:p>
          <a:p>
            <a:pPr marL="457200" indent="-298450">
              <a:lnSpc>
                <a:spcPct val="115000"/>
              </a:lnSpc>
              <a:spcBef>
                <a:spcPts val="0"/>
              </a:spcBef>
              <a:buClr>
                <a:schemeClr val="dk1"/>
              </a:buClr>
              <a:buSzPts val="1100"/>
              <a:buFont typeface="Arial" panose="020B0604020202020204" pitchFamily="34" charset="0"/>
              <a:buChar char="●"/>
            </a:pPr>
            <a:r>
              <a:rPr lang="en-US" sz="1800" dirty="0"/>
              <a:t>Now examine if there are franchises from your country of interest in America, where are they located and in what industries are they making the most impact.</a:t>
            </a:r>
          </a:p>
          <a:p>
            <a:pPr marL="457200" indent="-298450">
              <a:lnSpc>
                <a:spcPct val="115000"/>
              </a:lnSpc>
              <a:spcBef>
                <a:spcPts val="0"/>
              </a:spcBef>
              <a:buClr>
                <a:schemeClr val="dk1"/>
              </a:buClr>
              <a:buSzPts val="1100"/>
              <a:buFont typeface="Arial" panose="020B0604020202020204" pitchFamily="34" charset="0"/>
              <a:buChar char="●"/>
            </a:pPr>
            <a:r>
              <a:rPr lang="en-US" sz="1800" dirty="0"/>
              <a:t>Research and tell us if there are opportunities for licensing agreements with your proxy company? In other words, how can you become a part of your proxy company while maintaining business ownership?</a:t>
            </a:r>
          </a:p>
          <a:p>
            <a:pPr>
              <a:spcBef>
                <a:spcPts val="1200"/>
              </a:spcBef>
            </a:pPr>
            <a:endParaRPr lang="en-US" dirty="0"/>
          </a:p>
        </p:txBody>
      </p:sp>
      <p:pic>
        <p:nvPicPr>
          <p:cNvPr id="7" name="Picture 6" descr="A group of people sitting in a room&#10;&#10;Description automatically generated with low confidence">
            <a:extLst>
              <a:ext uri="{FF2B5EF4-FFF2-40B4-BE49-F238E27FC236}">
                <a16:creationId xmlns:a16="http://schemas.microsoft.com/office/drawing/2014/main" id="{6CE5B2FF-8074-4A86-AAF4-D0357199A13F}"/>
              </a:ext>
            </a:extLst>
          </p:cNvPr>
          <p:cNvPicPr>
            <a:picLocks noChangeAspect="1"/>
          </p:cNvPicPr>
          <p:nvPr/>
        </p:nvPicPr>
        <p:blipFill>
          <a:blip r:embed="rId2"/>
          <a:stretch>
            <a:fillRect/>
          </a:stretch>
        </p:blipFill>
        <p:spPr>
          <a:xfrm>
            <a:off x="433210" y="2668392"/>
            <a:ext cx="6053667" cy="4035778"/>
          </a:xfrm>
          <a:prstGeom prst="rect">
            <a:avLst/>
          </a:prstGeom>
        </p:spPr>
      </p:pic>
    </p:spTree>
    <p:extLst>
      <p:ext uri="{BB962C8B-B14F-4D97-AF65-F5344CB8AC3E}">
        <p14:creationId xmlns:p14="http://schemas.microsoft.com/office/powerpoint/2010/main" val="3119771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133F99F4-F0B3-AD4D-B2D6-0C581BE77F98}"/>
              </a:ext>
            </a:extLst>
          </p:cNvPr>
          <p:cNvSpPr>
            <a:spLocks noGrp="1" noChangeArrowheads="1"/>
          </p:cNvSpPr>
          <p:nvPr>
            <p:ph type="title"/>
          </p:nvPr>
        </p:nvSpPr>
        <p:spPr>
          <a:xfrm>
            <a:off x="349250" y="4513263"/>
            <a:ext cx="11493500" cy="2171700"/>
          </a:xfrm>
        </p:spPr>
        <p:txBody>
          <a:bodyPr>
            <a:noAutofit/>
          </a:bodyPr>
          <a:lstStyle/>
          <a:p>
            <a:pPr lvl="0">
              <a:lnSpc>
                <a:spcPct val="100000"/>
              </a:lnSpc>
            </a:pPr>
            <a:r>
              <a:rPr lang="en-US" sz="5400" dirty="0"/>
              <a:t>Community Discussions</a:t>
            </a:r>
          </a:p>
        </p:txBody>
      </p:sp>
    </p:spTree>
    <p:extLst>
      <p:ext uri="{BB962C8B-B14F-4D97-AF65-F5344CB8AC3E}">
        <p14:creationId xmlns:p14="http://schemas.microsoft.com/office/powerpoint/2010/main" val="2137234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0A30-668F-449C-98D8-2E941F2F4534}"/>
              </a:ext>
            </a:extLst>
          </p:cNvPr>
          <p:cNvSpPr>
            <a:spLocks noGrp="1"/>
          </p:cNvSpPr>
          <p:nvPr>
            <p:ph type="title"/>
          </p:nvPr>
        </p:nvSpPr>
        <p:spPr/>
        <p:txBody>
          <a:bodyPr>
            <a:normAutofit/>
          </a:bodyPr>
          <a:lstStyle/>
          <a:p>
            <a:r>
              <a:rPr lang="en-US" sz="5400" dirty="0"/>
              <a:t>Further Information and Support</a:t>
            </a:r>
          </a:p>
        </p:txBody>
      </p:sp>
      <p:sp>
        <p:nvSpPr>
          <p:cNvPr id="3" name="Content Placeholder 2">
            <a:extLst>
              <a:ext uri="{FF2B5EF4-FFF2-40B4-BE49-F238E27FC236}">
                <a16:creationId xmlns:a16="http://schemas.microsoft.com/office/drawing/2014/main" id="{5F0818FB-64E4-4829-BD6D-A8363459016B}"/>
              </a:ext>
            </a:extLst>
          </p:cNvPr>
          <p:cNvSpPr>
            <a:spLocks noGrp="1"/>
          </p:cNvSpPr>
          <p:nvPr>
            <p:ph idx="1"/>
          </p:nvPr>
        </p:nvSpPr>
        <p:spPr>
          <a:xfrm>
            <a:off x="829994" y="2662569"/>
            <a:ext cx="10523806" cy="1238872"/>
          </a:xfrm>
        </p:spPr>
        <p:txBody>
          <a:bodyPr/>
          <a:lstStyle/>
          <a:p>
            <a:pPr algn="ctr"/>
            <a:endParaRPr lang="en-US" sz="3200" dirty="0"/>
          </a:p>
          <a:p>
            <a:pPr algn="ctr"/>
            <a:r>
              <a:rPr lang="en-US" sz="3200" dirty="0"/>
              <a:t>Email </a:t>
            </a:r>
            <a:r>
              <a:rPr lang="en-US" sz="3200" u="sng" dirty="0">
                <a:solidFill>
                  <a:schemeClr val="hlink"/>
                </a:solidFill>
                <a:hlinkClick r:id="rId2"/>
              </a:rPr>
              <a:t>info@asccc.org</a:t>
            </a:r>
            <a:endParaRPr lang="en-US" sz="3200" u="sng" dirty="0">
              <a:solidFill>
                <a:schemeClr val="hlink"/>
              </a:solidFill>
            </a:endParaRPr>
          </a:p>
          <a:p>
            <a:endParaRPr lang="en-US" dirty="0"/>
          </a:p>
          <a:p>
            <a:endParaRPr lang="en-US" dirty="0"/>
          </a:p>
        </p:txBody>
      </p:sp>
      <p:sp>
        <p:nvSpPr>
          <p:cNvPr id="4" name="Slide Number Placeholder 3">
            <a:extLst>
              <a:ext uri="{FF2B5EF4-FFF2-40B4-BE49-F238E27FC236}">
                <a16:creationId xmlns:a16="http://schemas.microsoft.com/office/drawing/2014/main" id="{FD8D122D-744A-40A3-9FB4-3B0A0E5E41C2}"/>
              </a:ext>
            </a:extLst>
          </p:cNvPr>
          <p:cNvSpPr>
            <a:spLocks noGrp="1"/>
          </p:cNvSpPr>
          <p:nvPr>
            <p:ph type="sldNum" sz="quarter" idx="10"/>
          </p:nvPr>
        </p:nvSpPr>
        <p:spPr/>
        <p:txBody>
          <a:bodyPr/>
          <a:lstStyle/>
          <a:p>
            <a:pPr>
              <a:defRPr/>
            </a:pPr>
            <a:fld id="{6816004B-AEE5-9547-AC9B-0D5C79C3D978}" type="slidenum">
              <a:rPr lang="en-US" smtClean="0"/>
              <a:pPr>
                <a:defRPr/>
              </a:pPr>
              <a:t>14</a:t>
            </a:fld>
            <a:endParaRPr lang="en-US" dirty="0"/>
          </a:p>
        </p:txBody>
      </p:sp>
    </p:spTree>
    <p:extLst>
      <p:ext uri="{BB962C8B-B14F-4D97-AF65-F5344CB8AC3E}">
        <p14:creationId xmlns:p14="http://schemas.microsoft.com/office/powerpoint/2010/main" val="97820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FF6C-C27E-4EF8-B6EE-0A0EEA2A5D7A}"/>
              </a:ext>
            </a:extLst>
          </p:cNvPr>
          <p:cNvSpPr>
            <a:spLocks noGrp="1"/>
          </p:cNvSpPr>
          <p:nvPr>
            <p:ph type="title"/>
          </p:nvPr>
        </p:nvSpPr>
        <p:spPr>
          <a:xfrm>
            <a:off x="2560319" y="403412"/>
            <a:ext cx="8793479" cy="1685768"/>
          </a:xfrm>
        </p:spPr>
        <p:txBody>
          <a:bodyPr wrap="square" anchor="b">
            <a:normAutofit/>
          </a:bodyPr>
          <a:lstStyle/>
          <a:p>
            <a:r>
              <a:rPr lang="en-US"/>
              <a:t>ASCCC Part-time Committee Faculty </a:t>
            </a:r>
          </a:p>
        </p:txBody>
      </p:sp>
      <p:sp>
        <p:nvSpPr>
          <p:cNvPr id="4" name="Slide Number Placeholder 3">
            <a:extLst>
              <a:ext uri="{FF2B5EF4-FFF2-40B4-BE49-F238E27FC236}">
                <a16:creationId xmlns:a16="http://schemas.microsoft.com/office/drawing/2014/main" id="{B0BB9F9C-3DD5-40BE-B425-B350331B7FFF}"/>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816004B-AEE5-9547-AC9B-0D5C79C3D978}" type="slidenum">
              <a:rPr lang="en-US" smtClean="0"/>
              <a:pPr>
                <a:spcAft>
                  <a:spcPts val="600"/>
                </a:spcAft>
                <a:defRPr/>
              </a:pPr>
              <a:t>2</a:t>
            </a:fld>
            <a:endParaRPr lang="en-US"/>
          </a:p>
        </p:txBody>
      </p:sp>
      <p:graphicFrame>
        <p:nvGraphicFramePr>
          <p:cNvPr id="7" name="Content Placeholder 2">
            <a:extLst>
              <a:ext uri="{FF2B5EF4-FFF2-40B4-BE49-F238E27FC236}">
                <a16:creationId xmlns:a16="http://schemas.microsoft.com/office/drawing/2014/main" id="{A293A85E-5A3A-45EC-91F2-709787161DB1}"/>
              </a:ext>
            </a:extLst>
          </p:cNvPr>
          <p:cNvGraphicFramePr>
            <a:graphicFrameLocks noGrp="1"/>
          </p:cNvGraphicFramePr>
          <p:nvPr>
            <p:ph idx="1"/>
            <p:extLst>
              <p:ext uri="{D42A27DB-BD31-4B8C-83A1-F6EECF244321}">
                <p14:modId xmlns:p14="http://schemas.microsoft.com/office/powerpoint/2010/main" val="1010482017"/>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150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0E7E-D9A0-4ED2-A370-D60E13A8CC8D}"/>
              </a:ext>
            </a:extLst>
          </p:cNvPr>
          <p:cNvSpPr>
            <a:spLocks noGrp="1"/>
          </p:cNvSpPr>
          <p:nvPr>
            <p:ph type="title"/>
          </p:nvPr>
        </p:nvSpPr>
        <p:spPr/>
        <p:txBody>
          <a:bodyPr/>
          <a:lstStyle/>
          <a:p>
            <a:r>
              <a:rPr lang="en-US" sz="6000" dirty="0"/>
              <a:t>Session Description </a:t>
            </a:r>
            <a:br>
              <a:rPr lang="en-US" dirty="0"/>
            </a:br>
            <a:endParaRPr lang="en-US" dirty="0"/>
          </a:p>
        </p:txBody>
      </p:sp>
      <p:sp>
        <p:nvSpPr>
          <p:cNvPr id="3" name="Content Placeholder 2">
            <a:extLst>
              <a:ext uri="{FF2B5EF4-FFF2-40B4-BE49-F238E27FC236}">
                <a16:creationId xmlns:a16="http://schemas.microsoft.com/office/drawing/2014/main" id="{7B68D5F4-3937-4CA1-9592-276B75D5EAB7}"/>
              </a:ext>
            </a:extLst>
          </p:cNvPr>
          <p:cNvSpPr>
            <a:spLocks noGrp="1"/>
          </p:cNvSpPr>
          <p:nvPr>
            <p:ph idx="1"/>
          </p:nvPr>
        </p:nvSpPr>
        <p:spPr/>
        <p:txBody>
          <a:bodyPr/>
          <a:lstStyle/>
          <a:p>
            <a:pPr marL="101600" marR="101600" lvl="0" indent="0" algn="l" rtl="0">
              <a:lnSpc>
                <a:spcPct val="97500"/>
              </a:lnSpc>
              <a:spcBef>
                <a:spcPts val="0"/>
              </a:spcBef>
              <a:spcAft>
                <a:spcPts val="0"/>
              </a:spcAft>
              <a:buClr>
                <a:schemeClr val="dk1"/>
              </a:buClr>
              <a:buSzPts val="1100"/>
              <a:buFont typeface="Arial"/>
              <a:buNone/>
            </a:pPr>
            <a:r>
              <a:rPr lang="en-US" dirty="0">
                <a:solidFill>
                  <a:srgbClr val="777777"/>
                </a:solidFill>
                <a:highlight>
                  <a:srgbClr val="FFFFFF"/>
                </a:highlight>
              </a:rPr>
              <a:t>Active learning in the online environment is essential during this pandemic, as online learning and remote instruction have become the primary delivery method for instruction. Culturally relevant methodologies and innovative techniques can make the online learning experience engaging. Building active learning into your course shell and including it in your curriculum is an effective way to motivate students. Active learning engages the student on multiple levels by involving them in the course learning and encouraging higher-order thinking tasks such as analysis, synthesis, and evaluation. </a:t>
            </a:r>
          </a:p>
        </p:txBody>
      </p:sp>
      <p:sp>
        <p:nvSpPr>
          <p:cNvPr id="4" name="Slide Number Placeholder 3">
            <a:extLst>
              <a:ext uri="{FF2B5EF4-FFF2-40B4-BE49-F238E27FC236}">
                <a16:creationId xmlns:a16="http://schemas.microsoft.com/office/drawing/2014/main" id="{A2FE33B6-73FD-42E6-81D6-28595931B87F}"/>
              </a:ext>
            </a:extLst>
          </p:cNvPr>
          <p:cNvSpPr>
            <a:spLocks noGrp="1"/>
          </p:cNvSpPr>
          <p:nvPr>
            <p:ph type="sldNum" sz="quarter" idx="10"/>
          </p:nvPr>
        </p:nvSpPr>
        <p:spPr/>
        <p:txBody>
          <a:bodyPr/>
          <a:lstStyle/>
          <a:p>
            <a:pPr>
              <a:defRPr/>
            </a:pPr>
            <a:fld id="{6816004B-AEE5-9547-AC9B-0D5C79C3D978}" type="slidenum">
              <a:rPr lang="en-US" smtClean="0"/>
              <a:pPr>
                <a:defRPr/>
              </a:pPr>
              <a:t>3</a:t>
            </a:fld>
            <a:endParaRPr lang="en-US" dirty="0"/>
          </a:p>
        </p:txBody>
      </p:sp>
    </p:spTree>
    <p:extLst>
      <p:ext uri="{BB962C8B-B14F-4D97-AF65-F5344CB8AC3E}">
        <p14:creationId xmlns:p14="http://schemas.microsoft.com/office/powerpoint/2010/main" val="358107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7581-8B32-415C-9377-59F28B133D70}"/>
              </a:ext>
            </a:extLst>
          </p:cNvPr>
          <p:cNvSpPr>
            <a:spLocks noGrp="1"/>
          </p:cNvSpPr>
          <p:nvPr>
            <p:ph type="title"/>
          </p:nvPr>
        </p:nvSpPr>
        <p:spPr>
          <a:xfrm>
            <a:off x="1277650" y="365125"/>
            <a:ext cx="10046043" cy="1325563"/>
          </a:xfrm>
        </p:spPr>
        <p:txBody>
          <a:bodyPr wrap="square" anchor="b">
            <a:normAutofit/>
          </a:bodyPr>
          <a:lstStyle/>
          <a:p>
            <a:r>
              <a:rPr lang="en-US"/>
              <a:t>Today, we will </a:t>
            </a:r>
          </a:p>
        </p:txBody>
      </p:sp>
      <p:sp>
        <p:nvSpPr>
          <p:cNvPr id="4" name="Slide Number Placeholder 3">
            <a:extLst>
              <a:ext uri="{FF2B5EF4-FFF2-40B4-BE49-F238E27FC236}">
                <a16:creationId xmlns:a16="http://schemas.microsoft.com/office/drawing/2014/main" id="{C7147D15-C571-4D2E-B54D-E0EB9367E0D8}"/>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816004B-AEE5-9547-AC9B-0D5C79C3D978}" type="slidenum">
              <a:rPr lang="en-US" smtClean="0"/>
              <a:pPr>
                <a:spcAft>
                  <a:spcPts val="600"/>
                </a:spcAft>
                <a:defRPr/>
              </a:pPr>
              <a:t>4</a:t>
            </a:fld>
            <a:endParaRPr lang="en-US"/>
          </a:p>
        </p:txBody>
      </p:sp>
      <p:graphicFrame>
        <p:nvGraphicFramePr>
          <p:cNvPr id="10" name="Content Placeholder 2">
            <a:extLst>
              <a:ext uri="{FF2B5EF4-FFF2-40B4-BE49-F238E27FC236}">
                <a16:creationId xmlns:a16="http://schemas.microsoft.com/office/drawing/2014/main" id="{B9765E54-648A-4C30-BCC5-BD4B7057541C}"/>
              </a:ext>
            </a:extLst>
          </p:cNvPr>
          <p:cNvGraphicFramePr>
            <a:graphicFrameLocks noGrp="1"/>
          </p:cNvGraphicFramePr>
          <p:nvPr>
            <p:ph sz="half" idx="1"/>
            <p:extLst>
              <p:ext uri="{D42A27DB-BD31-4B8C-83A1-F6EECF244321}">
                <p14:modId xmlns:p14="http://schemas.microsoft.com/office/powerpoint/2010/main" val="1056026277"/>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1441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68A6D-B78C-4E50-860C-EFA6F401F426}"/>
              </a:ext>
            </a:extLst>
          </p:cNvPr>
          <p:cNvSpPr>
            <a:spLocks noGrp="1"/>
          </p:cNvSpPr>
          <p:nvPr>
            <p:ph type="title"/>
          </p:nvPr>
        </p:nvSpPr>
        <p:spPr>
          <a:xfrm>
            <a:off x="2560319" y="403412"/>
            <a:ext cx="8793479" cy="1685768"/>
          </a:xfrm>
        </p:spPr>
        <p:txBody>
          <a:bodyPr wrap="square" anchor="b">
            <a:normAutofit/>
          </a:bodyPr>
          <a:lstStyle/>
          <a:p>
            <a:r>
              <a:rPr lang="en-US" dirty="0"/>
              <a:t>Questions: Use the </a:t>
            </a:r>
            <a:r>
              <a:rPr lang="en-US" dirty="0" err="1"/>
              <a:t>Pathable</a:t>
            </a:r>
            <a:r>
              <a:rPr lang="en-US" dirty="0"/>
              <a:t> platform CHAT box</a:t>
            </a:r>
          </a:p>
        </p:txBody>
      </p:sp>
      <p:pic>
        <p:nvPicPr>
          <p:cNvPr id="5" name="Content Placeholder 4">
            <a:extLst>
              <a:ext uri="{FF2B5EF4-FFF2-40B4-BE49-F238E27FC236}">
                <a16:creationId xmlns:a16="http://schemas.microsoft.com/office/drawing/2014/main" id="{748C33BD-0402-4699-99BB-9E7DA78EF962}"/>
              </a:ext>
            </a:extLst>
          </p:cNvPr>
          <p:cNvPicPr>
            <a:picLocks noGrp="1" noChangeAspect="1"/>
          </p:cNvPicPr>
          <p:nvPr>
            <p:ph idx="1"/>
          </p:nvPr>
        </p:nvPicPr>
        <p:blipFill>
          <a:blip r:embed="rId2"/>
          <a:stretch>
            <a:fillRect/>
          </a:stretch>
        </p:blipFill>
        <p:spPr>
          <a:xfrm>
            <a:off x="2947035" y="2662568"/>
            <a:ext cx="6289723" cy="3569419"/>
          </a:xfrm>
          <a:prstGeom prst="rect">
            <a:avLst/>
          </a:prstGeom>
          <a:noFill/>
        </p:spPr>
      </p:pic>
      <p:sp>
        <p:nvSpPr>
          <p:cNvPr id="4" name="Slide Number Placeholder 3">
            <a:extLst>
              <a:ext uri="{FF2B5EF4-FFF2-40B4-BE49-F238E27FC236}">
                <a16:creationId xmlns:a16="http://schemas.microsoft.com/office/drawing/2014/main" id="{C6445E6D-E033-481B-A0D9-5CFAE4458A1A}"/>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CA86D19C-58E4-0C4B-866F-351E2232D695}" type="slidenum">
              <a:rPr lang="en-US" smtClean="0"/>
              <a:pPr>
                <a:spcAft>
                  <a:spcPts val="600"/>
                </a:spcAft>
                <a:defRPr/>
              </a:pPr>
              <a:t>5</a:t>
            </a:fld>
            <a:endParaRPr lang="en-US"/>
          </a:p>
        </p:txBody>
      </p:sp>
    </p:spTree>
    <p:extLst>
      <p:ext uri="{BB962C8B-B14F-4D97-AF65-F5344CB8AC3E}">
        <p14:creationId xmlns:p14="http://schemas.microsoft.com/office/powerpoint/2010/main" val="3551232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9AB51-1037-4D94-9CC1-618A49229F37}"/>
              </a:ext>
            </a:extLst>
          </p:cNvPr>
          <p:cNvSpPr>
            <a:spLocks noGrp="1"/>
          </p:cNvSpPr>
          <p:nvPr>
            <p:ph type="title"/>
          </p:nvPr>
        </p:nvSpPr>
        <p:spPr/>
        <p:txBody>
          <a:bodyPr/>
          <a:lstStyle/>
          <a:p>
            <a:r>
              <a:rPr lang="en" dirty="0"/>
              <a:t>Active vs Passive Learning</a:t>
            </a:r>
            <a:endParaRPr lang="en-US" dirty="0"/>
          </a:p>
        </p:txBody>
      </p:sp>
      <p:sp>
        <p:nvSpPr>
          <p:cNvPr id="4" name="Slide Number Placeholder 3">
            <a:extLst>
              <a:ext uri="{FF2B5EF4-FFF2-40B4-BE49-F238E27FC236}">
                <a16:creationId xmlns:a16="http://schemas.microsoft.com/office/drawing/2014/main" id="{13063427-9B25-4399-8F9F-FB87AE32CDF0}"/>
              </a:ext>
            </a:extLst>
          </p:cNvPr>
          <p:cNvSpPr>
            <a:spLocks noGrp="1"/>
          </p:cNvSpPr>
          <p:nvPr>
            <p:ph type="sldNum" sz="quarter" idx="10"/>
          </p:nvPr>
        </p:nvSpPr>
        <p:spPr/>
        <p:txBody>
          <a:bodyPr/>
          <a:lstStyle/>
          <a:p>
            <a:pPr>
              <a:defRPr/>
            </a:pPr>
            <a:fld id="{6816004B-AEE5-9547-AC9B-0D5C79C3D978}" type="slidenum">
              <a:rPr lang="en-US" smtClean="0"/>
              <a:pPr>
                <a:defRPr/>
              </a:pPr>
              <a:t>6</a:t>
            </a:fld>
            <a:endParaRPr lang="en-US" dirty="0"/>
          </a:p>
        </p:txBody>
      </p:sp>
      <p:graphicFrame>
        <p:nvGraphicFramePr>
          <p:cNvPr id="5" name="Google Shape;150;p22">
            <a:extLst>
              <a:ext uri="{FF2B5EF4-FFF2-40B4-BE49-F238E27FC236}">
                <a16:creationId xmlns:a16="http://schemas.microsoft.com/office/drawing/2014/main" id="{C745F186-72F2-4AC9-A914-D2B4FACB65C8}"/>
              </a:ext>
            </a:extLst>
          </p:cNvPr>
          <p:cNvGraphicFramePr/>
          <p:nvPr>
            <p:extLst>
              <p:ext uri="{D42A27DB-BD31-4B8C-83A1-F6EECF244321}">
                <p14:modId xmlns:p14="http://schemas.microsoft.com/office/powerpoint/2010/main" val="843731781"/>
              </p:ext>
            </p:extLst>
          </p:nvPr>
        </p:nvGraphicFramePr>
        <p:xfrm>
          <a:off x="853598" y="2377590"/>
          <a:ext cx="10627200" cy="4480410"/>
        </p:xfrm>
        <a:graphic>
          <a:graphicData uri="http://schemas.openxmlformats.org/drawingml/2006/table">
            <a:tbl>
              <a:tblPr>
                <a:tableStyleId>{125E5076-3810-47DD-B79F-674D7AD40C01}</a:tableStyleId>
              </a:tblPr>
              <a:tblGrid>
                <a:gridCol w="2724546">
                  <a:extLst>
                    <a:ext uri="{9D8B030D-6E8A-4147-A177-3AD203B41FA5}">
                      <a16:colId xmlns:a16="http://schemas.microsoft.com/office/drawing/2014/main" val="20000"/>
                    </a:ext>
                  </a:extLst>
                </a:gridCol>
                <a:gridCol w="3835597">
                  <a:extLst>
                    <a:ext uri="{9D8B030D-6E8A-4147-A177-3AD203B41FA5}">
                      <a16:colId xmlns:a16="http://schemas.microsoft.com/office/drawing/2014/main" val="20001"/>
                    </a:ext>
                  </a:extLst>
                </a:gridCol>
                <a:gridCol w="4067057">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a:t>Characteristics</a:t>
                      </a:r>
                      <a:endParaRPr/>
                    </a:p>
                  </a:txBody>
                  <a:tcPr marL="91425" marR="91425" marT="91425" marB="91425"/>
                </a:tc>
                <a:tc>
                  <a:txBody>
                    <a:bodyPr/>
                    <a:lstStyle/>
                    <a:p>
                      <a:pPr marL="0" lvl="0" indent="0" algn="l" rtl="0">
                        <a:spcBef>
                          <a:spcPts val="0"/>
                        </a:spcBef>
                        <a:spcAft>
                          <a:spcPts val="0"/>
                        </a:spcAft>
                        <a:buNone/>
                      </a:pPr>
                      <a:r>
                        <a:rPr lang="en" b="1" u="sng" dirty="0"/>
                        <a:t>Active Learning</a:t>
                      </a:r>
                      <a:endParaRPr b="1" u="sng" dirty="0"/>
                    </a:p>
                  </a:txBody>
                  <a:tcPr marL="91425" marR="91425" marT="91425" marB="91425"/>
                </a:tc>
                <a:tc>
                  <a:txBody>
                    <a:bodyPr/>
                    <a:lstStyle/>
                    <a:p>
                      <a:pPr marL="0" lvl="0" indent="0" algn="l" rtl="0">
                        <a:spcBef>
                          <a:spcPts val="0"/>
                        </a:spcBef>
                        <a:spcAft>
                          <a:spcPts val="0"/>
                        </a:spcAft>
                        <a:buNone/>
                      </a:pPr>
                      <a:r>
                        <a:rPr lang="en" b="1" u="sng" dirty="0"/>
                        <a:t>Passive Learning</a:t>
                      </a:r>
                      <a:endParaRPr b="1" u="sng" dirty="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Role of teachers</a:t>
                      </a:r>
                      <a:endParaRPr/>
                    </a:p>
                  </a:txBody>
                  <a:tcPr marL="91425" marR="91425" marT="91425" marB="91425"/>
                </a:tc>
                <a:tc>
                  <a:txBody>
                    <a:bodyPr/>
                    <a:lstStyle/>
                    <a:p>
                      <a:pPr marL="0" lvl="0" indent="0" algn="l" rtl="0">
                        <a:spcBef>
                          <a:spcPts val="0"/>
                        </a:spcBef>
                        <a:spcAft>
                          <a:spcPts val="0"/>
                        </a:spcAft>
                        <a:buNone/>
                      </a:pPr>
                      <a:r>
                        <a:rPr lang="en" dirty="0"/>
                        <a:t>“Guide on the side” Facilitators create learning environments &amp; experiences</a:t>
                      </a:r>
                      <a:endParaRPr dirty="0"/>
                    </a:p>
                  </a:txBody>
                  <a:tcPr marL="91425" marR="91425" marT="91425" marB="91425"/>
                </a:tc>
                <a:tc>
                  <a:txBody>
                    <a:bodyPr/>
                    <a:lstStyle/>
                    <a:p>
                      <a:pPr marL="0" lvl="0" indent="0" algn="l" rtl="0">
                        <a:spcBef>
                          <a:spcPts val="0"/>
                        </a:spcBef>
                        <a:spcAft>
                          <a:spcPts val="0"/>
                        </a:spcAft>
                        <a:buNone/>
                      </a:pPr>
                      <a:r>
                        <a:rPr lang="en"/>
                        <a:t>“Sage on the Stage” The Master of the subject matter transfers knowledge</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Role of students</a:t>
                      </a:r>
                      <a:endParaRPr/>
                    </a:p>
                  </a:txBody>
                  <a:tcPr marL="91425" marR="91425" marT="91425" marB="91425"/>
                </a:tc>
                <a:tc>
                  <a:txBody>
                    <a:bodyPr/>
                    <a:lstStyle/>
                    <a:p>
                      <a:pPr marL="0" lvl="0" indent="0" algn="l" rtl="0">
                        <a:spcBef>
                          <a:spcPts val="0"/>
                        </a:spcBef>
                        <a:spcAft>
                          <a:spcPts val="0"/>
                        </a:spcAft>
                        <a:buNone/>
                      </a:pPr>
                      <a:r>
                        <a:rPr lang="en"/>
                        <a:t>To interact with the information: understand, analyze, apply, synthesize, create. (levels) </a:t>
                      </a:r>
                      <a:endParaRPr/>
                    </a:p>
                  </a:txBody>
                  <a:tcPr marL="91425" marR="91425" marT="91425" marB="91425"/>
                </a:tc>
                <a:tc>
                  <a:txBody>
                    <a:bodyPr/>
                    <a:lstStyle/>
                    <a:p>
                      <a:pPr marL="0" lvl="0" indent="0" algn="l" rtl="0">
                        <a:spcBef>
                          <a:spcPts val="0"/>
                        </a:spcBef>
                        <a:spcAft>
                          <a:spcPts val="0"/>
                        </a:spcAft>
                        <a:buNone/>
                      </a:pPr>
                      <a:r>
                        <a:rPr lang="en"/>
                        <a:t>To internalize the information: take notes. </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Advantages</a:t>
                      </a:r>
                      <a:endParaRPr/>
                    </a:p>
                  </a:txBody>
                  <a:tcPr marL="91425" marR="91425" marT="91425" marB="91425"/>
                </a:tc>
                <a:tc>
                  <a:txBody>
                    <a:bodyPr/>
                    <a:lstStyle/>
                    <a:p>
                      <a:pPr marL="0" lvl="0" indent="0" algn="l" rtl="0">
                        <a:spcBef>
                          <a:spcPts val="0"/>
                        </a:spcBef>
                        <a:spcAft>
                          <a:spcPts val="0"/>
                        </a:spcAft>
                        <a:buNone/>
                      </a:pPr>
                      <a:r>
                        <a:rPr lang="en"/>
                        <a:t>Allows for frequent feedback; stimulates attention, participation  &amp; discussion, develops critical thinking.</a:t>
                      </a:r>
                      <a:endParaRPr/>
                    </a:p>
                  </a:txBody>
                  <a:tcPr marL="91425" marR="91425" marT="91425" marB="91425"/>
                </a:tc>
                <a:tc>
                  <a:txBody>
                    <a:bodyPr/>
                    <a:lstStyle/>
                    <a:p>
                      <a:pPr marL="0" lvl="0" indent="0" algn="l" rtl="0">
                        <a:spcBef>
                          <a:spcPts val="0"/>
                        </a:spcBef>
                        <a:spcAft>
                          <a:spcPts val="0"/>
                        </a:spcAft>
                        <a:buNone/>
                      </a:pPr>
                      <a:r>
                        <a:rPr lang="en"/>
                        <a:t>Allows for more info to be presented; gives teacher more control over the learning environment</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Disadvantages</a:t>
                      </a:r>
                      <a:endParaRPr/>
                    </a:p>
                  </a:txBody>
                  <a:tcPr marL="91425" marR="91425" marT="91425" marB="91425"/>
                </a:tc>
                <a:tc>
                  <a:txBody>
                    <a:bodyPr/>
                    <a:lstStyle/>
                    <a:p>
                      <a:pPr marL="0" lvl="0" indent="0" algn="l" rtl="0">
                        <a:spcBef>
                          <a:spcPts val="0"/>
                        </a:spcBef>
                        <a:spcAft>
                          <a:spcPts val="0"/>
                        </a:spcAft>
                        <a:buNone/>
                      </a:pPr>
                      <a:r>
                        <a:rPr lang="en"/>
                        <a:t>Students may become distracted; less content delivered.</a:t>
                      </a:r>
                      <a:endParaRPr/>
                    </a:p>
                  </a:txBody>
                  <a:tcPr marL="91425" marR="91425" marT="91425" marB="91425"/>
                </a:tc>
                <a:tc>
                  <a:txBody>
                    <a:bodyPr/>
                    <a:lstStyle/>
                    <a:p>
                      <a:pPr marL="0" lvl="0" indent="0" algn="l" rtl="0">
                        <a:spcBef>
                          <a:spcPts val="0"/>
                        </a:spcBef>
                        <a:spcAft>
                          <a:spcPts val="0"/>
                        </a:spcAft>
                        <a:buNone/>
                      </a:pPr>
                      <a:r>
                        <a:rPr lang="en" dirty="0"/>
                        <a:t>Students become disengaged; </a:t>
                      </a:r>
                      <a:endParaRPr dirty="0"/>
                    </a:p>
                  </a:txBody>
                  <a:tcPr marL="91425" marR="91425" marT="91425" marB="914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3700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869F9-9C21-4F57-920F-403DEDB38584}"/>
              </a:ext>
            </a:extLst>
          </p:cNvPr>
          <p:cNvSpPr>
            <a:spLocks noGrp="1"/>
          </p:cNvSpPr>
          <p:nvPr>
            <p:ph type="title"/>
          </p:nvPr>
        </p:nvSpPr>
        <p:spPr/>
        <p:txBody>
          <a:bodyPr/>
          <a:lstStyle/>
          <a:p>
            <a:r>
              <a:rPr lang="en" dirty="0"/>
              <a:t>The Learning Pyramid</a:t>
            </a:r>
            <a:endParaRPr lang="en-US" dirty="0"/>
          </a:p>
        </p:txBody>
      </p:sp>
      <p:sp>
        <p:nvSpPr>
          <p:cNvPr id="4" name="Slide Number Placeholder 3">
            <a:extLst>
              <a:ext uri="{FF2B5EF4-FFF2-40B4-BE49-F238E27FC236}">
                <a16:creationId xmlns:a16="http://schemas.microsoft.com/office/drawing/2014/main" id="{0D00E1DC-CD78-4823-AE7A-3B34C6364C8B}"/>
              </a:ext>
            </a:extLst>
          </p:cNvPr>
          <p:cNvSpPr>
            <a:spLocks noGrp="1"/>
          </p:cNvSpPr>
          <p:nvPr>
            <p:ph type="sldNum" sz="quarter" idx="10"/>
          </p:nvPr>
        </p:nvSpPr>
        <p:spPr/>
        <p:txBody>
          <a:bodyPr/>
          <a:lstStyle/>
          <a:p>
            <a:pPr>
              <a:defRPr/>
            </a:pPr>
            <a:fld id="{6816004B-AEE5-9547-AC9B-0D5C79C3D978}" type="slidenum">
              <a:rPr lang="en-US" smtClean="0"/>
              <a:pPr>
                <a:defRPr/>
              </a:pPr>
              <a:t>7</a:t>
            </a:fld>
            <a:endParaRPr lang="en-US" dirty="0"/>
          </a:p>
        </p:txBody>
      </p:sp>
      <p:pic>
        <p:nvPicPr>
          <p:cNvPr id="5" name="Google Shape;156;p23">
            <a:extLst>
              <a:ext uri="{FF2B5EF4-FFF2-40B4-BE49-F238E27FC236}">
                <a16:creationId xmlns:a16="http://schemas.microsoft.com/office/drawing/2014/main" id="{EA45C845-5159-481B-94B2-67BAA1E4BC23}"/>
              </a:ext>
            </a:extLst>
          </p:cNvPr>
          <p:cNvPicPr preferRelativeResize="0"/>
          <p:nvPr/>
        </p:nvPicPr>
        <p:blipFill>
          <a:blip r:embed="rId2">
            <a:alphaModFix/>
          </a:blip>
          <a:stretch>
            <a:fillRect/>
          </a:stretch>
        </p:blipFill>
        <p:spPr>
          <a:xfrm>
            <a:off x="3020660" y="2400899"/>
            <a:ext cx="4571125" cy="4457101"/>
          </a:xfrm>
          <a:prstGeom prst="rect">
            <a:avLst/>
          </a:prstGeom>
          <a:noFill/>
          <a:ln>
            <a:noFill/>
          </a:ln>
        </p:spPr>
      </p:pic>
    </p:spTree>
    <p:extLst>
      <p:ext uri="{BB962C8B-B14F-4D97-AF65-F5344CB8AC3E}">
        <p14:creationId xmlns:p14="http://schemas.microsoft.com/office/powerpoint/2010/main" val="3889495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6E8D1-774A-4EEA-A8D7-55ADABBF6DB2}"/>
              </a:ext>
            </a:extLst>
          </p:cNvPr>
          <p:cNvSpPr>
            <a:spLocks noGrp="1"/>
          </p:cNvSpPr>
          <p:nvPr>
            <p:ph type="title"/>
          </p:nvPr>
        </p:nvSpPr>
        <p:spPr/>
        <p:txBody>
          <a:bodyPr/>
          <a:lstStyle/>
          <a:p>
            <a:r>
              <a:rPr lang="en" dirty="0"/>
              <a:t>The Journey from Passive to Active Learning </a:t>
            </a:r>
            <a:endParaRPr lang="en-US" dirty="0"/>
          </a:p>
        </p:txBody>
      </p:sp>
      <p:sp>
        <p:nvSpPr>
          <p:cNvPr id="4" name="Slide Number Placeholder 3">
            <a:extLst>
              <a:ext uri="{FF2B5EF4-FFF2-40B4-BE49-F238E27FC236}">
                <a16:creationId xmlns:a16="http://schemas.microsoft.com/office/drawing/2014/main" id="{06FA5807-167B-440D-9800-A8772D9D29F9}"/>
              </a:ext>
            </a:extLst>
          </p:cNvPr>
          <p:cNvSpPr>
            <a:spLocks noGrp="1"/>
          </p:cNvSpPr>
          <p:nvPr>
            <p:ph type="sldNum" sz="quarter" idx="10"/>
          </p:nvPr>
        </p:nvSpPr>
        <p:spPr/>
        <p:txBody>
          <a:bodyPr/>
          <a:lstStyle/>
          <a:p>
            <a:pPr>
              <a:defRPr/>
            </a:pPr>
            <a:fld id="{6816004B-AEE5-9547-AC9B-0D5C79C3D978}" type="slidenum">
              <a:rPr lang="en-US" smtClean="0"/>
              <a:pPr>
                <a:defRPr/>
              </a:pPr>
              <a:t>8</a:t>
            </a:fld>
            <a:endParaRPr lang="en-US" dirty="0"/>
          </a:p>
        </p:txBody>
      </p:sp>
      <p:graphicFrame>
        <p:nvGraphicFramePr>
          <p:cNvPr id="6" name="Diagram 5">
            <a:extLst>
              <a:ext uri="{FF2B5EF4-FFF2-40B4-BE49-F238E27FC236}">
                <a16:creationId xmlns:a16="http://schemas.microsoft.com/office/drawing/2014/main" id="{BA05AA8A-FB09-4518-A183-FC7DF6F12A6A}"/>
              </a:ext>
            </a:extLst>
          </p:cNvPr>
          <p:cNvGraphicFramePr/>
          <p:nvPr>
            <p:extLst>
              <p:ext uri="{D42A27DB-BD31-4B8C-83A1-F6EECF244321}">
                <p14:modId xmlns:p14="http://schemas.microsoft.com/office/powerpoint/2010/main" val="641507898"/>
              </p:ext>
            </p:extLst>
          </p:nvPr>
        </p:nvGraphicFramePr>
        <p:xfrm>
          <a:off x="838200" y="2418528"/>
          <a:ext cx="9969708" cy="4302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828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E9F5-AB24-4973-AA25-BFCBD54D929A}"/>
              </a:ext>
            </a:extLst>
          </p:cNvPr>
          <p:cNvSpPr>
            <a:spLocks noGrp="1"/>
          </p:cNvSpPr>
          <p:nvPr>
            <p:ph type="title"/>
          </p:nvPr>
        </p:nvSpPr>
        <p:spPr/>
        <p:txBody>
          <a:bodyPr/>
          <a:lstStyle/>
          <a:p>
            <a:r>
              <a:rPr lang="en-US" kern="1200" dirty="0">
                <a:latin typeface="+mj-lt"/>
                <a:ea typeface="+mj-ea"/>
                <a:cs typeface="+mj-cs"/>
              </a:rPr>
              <a:t>Curated Resources for Active Online Learning </a:t>
            </a:r>
            <a:endParaRPr lang="en-US" dirty="0"/>
          </a:p>
        </p:txBody>
      </p:sp>
      <p:sp>
        <p:nvSpPr>
          <p:cNvPr id="4" name="Slide Number Placeholder 3">
            <a:extLst>
              <a:ext uri="{FF2B5EF4-FFF2-40B4-BE49-F238E27FC236}">
                <a16:creationId xmlns:a16="http://schemas.microsoft.com/office/drawing/2014/main" id="{F1F16F11-7010-4D82-902F-6FF3AC222820}"/>
              </a:ext>
            </a:extLst>
          </p:cNvPr>
          <p:cNvSpPr>
            <a:spLocks noGrp="1"/>
          </p:cNvSpPr>
          <p:nvPr>
            <p:ph type="sldNum" sz="quarter" idx="10"/>
          </p:nvPr>
        </p:nvSpPr>
        <p:spPr/>
        <p:txBody>
          <a:bodyPr/>
          <a:lstStyle/>
          <a:p>
            <a:pPr>
              <a:defRPr/>
            </a:pPr>
            <a:fld id="{6816004B-AEE5-9547-AC9B-0D5C79C3D978}" type="slidenum">
              <a:rPr lang="en-US" smtClean="0"/>
              <a:pPr>
                <a:defRPr/>
              </a:pPr>
              <a:t>9</a:t>
            </a:fld>
            <a:endParaRPr lang="en-US" dirty="0"/>
          </a:p>
        </p:txBody>
      </p:sp>
      <p:graphicFrame>
        <p:nvGraphicFramePr>
          <p:cNvPr id="6" name="Google Shape;168;p25">
            <a:extLst>
              <a:ext uri="{FF2B5EF4-FFF2-40B4-BE49-F238E27FC236}">
                <a16:creationId xmlns:a16="http://schemas.microsoft.com/office/drawing/2014/main" id="{8509151A-5092-4F09-BCD3-04EC5522029A}"/>
              </a:ext>
            </a:extLst>
          </p:cNvPr>
          <p:cNvGraphicFramePr/>
          <p:nvPr>
            <p:extLst>
              <p:ext uri="{D42A27DB-BD31-4B8C-83A1-F6EECF244321}">
                <p14:modId xmlns:p14="http://schemas.microsoft.com/office/powerpoint/2010/main" val="3199259561"/>
              </p:ext>
            </p:extLst>
          </p:nvPr>
        </p:nvGraphicFramePr>
        <p:xfrm>
          <a:off x="838200" y="2488367"/>
          <a:ext cx="10254209" cy="4233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310709"/>
      </p:ext>
    </p:extLst>
  </p:cSld>
  <p:clrMapOvr>
    <a:masterClrMapping/>
  </p:clrMapOvr>
</p:sld>
</file>

<file path=ppt/theme/theme1.xml><?xml version="1.0" encoding="utf-8"?>
<a:theme xmlns:a="http://schemas.openxmlformats.org/drawingml/2006/main" name="ASCCC Curriculum Inst. 2020 Theme">
  <a:themeElements>
    <a:clrScheme name="asccc ptfi 2021 colors 1">
      <a:dk1>
        <a:srgbClr val="1B8DB2"/>
      </a:dk1>
      <a:lt1>
        <a:srgbClr val="FFFFFF"/>
      </a:lt1>
      <a:dk2>
        <a:srgbClr val="000000"/>
      </a:dk2>
      <a:lt2>
        <a:srgbClr val="FFD33C"/>
      </a:lt2>
      <a:accent1>
        <a:srgbClr val="CA3279"/>
      </a:accent1>
      <a:accent2>
        <a:srgbClr val="A9D92C"/>
      </a:accent2>
      <a:accent3>
        <a:srgbClr val="E75F42"/>
      </a:accent3>
      <a:accent4>
        <a:srgbClr val="F298C7"/>
      </a:accent4>
      <a:accent5>
        <a:srgbClr val="A1648F"/>
      </a:accent5>
      <a:accent6>
        <a:srgbClr val="6E87AE"/>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ppt template 1" id="{89FF85C7-A9F6-5847-A2EE-B1D5CC34A60A}" vid="{7D0507B4-3826-6749-BCE4-839A8EB61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46C2FD4A136E4F854087CA0878E82F" ma:contentTypeVersion="14" ma:contentTypeDescription="Create a new document." ma:contentTypeScope="" ma:versionID="633bbb75bec6e5caa58ab2b4f5b59bae">
  <xsd:schema xmlns:xsd="http://www.w3.org/2001/XMLSchema" xmlns:xs="http://www.w3.org/2001/XMLSchema" xmlns:p="http://schemas.microsoft.com/office/2006/metadata/properties" xmlns:ns3="100c9456-5b40-459a-8823-0ee56e83d204" xmlns:ns4="a979eeb2-ec59-4d60-a11f-bb0b64893b7f" targetNamespace="http://schemas.microsoft.com/office/2006/metadata/properties" ma:root="true" ma:fieldsID="1eb757ebb710fd872e91bf15e6cf0920" ns3:_="" ns4:_="">
    <xsd:import namespace="100c9456-5b40-459a-8823-0ee56e83d204"/>
    <xsd:import namespace="a979eeb2-ec59-4d60-a11f-bb0b64893b7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9456-5b40-459a-8823-0ee56e83d2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79eeb2-ec59-4d60-a11f-bb0b64893b7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9A490E-7D81-426A-BA88-5D38B5F045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9456-5b40-459a-8823-0ee56e83d204"/>
    <ds:schemaRef ds:uri="a979eeb2-ec59-4d60-a11f-bb0b6489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1A0A16-D398-4F52-81BF-0F9C001C53AE}">
  <ds:schemaRefs>
    <ds:schemaRef ds:uri="http://purl.org/dc/elements/1.1/"/>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terms/"/>
    <ds:schemaRef ds:uri="a979eeb2-ec59-4d60-a11f-bb0b64893b7f"/>
    <ds:schemaRef ds:uri="100c9456-5b40-459a-8823-0ee56e83d204"/>
    <ds:schemaRef ds:uri="http://purl.org/dc/dcmitype/"/>
  </ds:schemaRefs>
</ds:datastoreItem>
</file>

<file path=customXml/itemProps3.xml><?xml version="1.0" encoding="utf-8"?>
<ds:datastoreItem xmlns:ds="http://schemas.openxmlformats.org/officeDocument/2006/customXml" ds:itemID="{35531DBB-575C-4CE7-A204-5BB97B189C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181</TotalTime>
  <Words>1094</Words>
  <Application>Microsoft Office PowerPoint</Application>
  <PresentationFormat>Widescreen</PresentationFormat>
  <Paragraphs>114</Paragraphs>
  <Slides>14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Palatino</vt:lpstr>
      <vt:lpstr>ASCCC Curriculum Inst. 2020 Theme</vt:lpstr>
      <vt:lpstr>Active Learning in the Online Environment and Motivating Your Students </vt:lpstr>
      <vt:lpstr>ASCCC Part-time Committee Faculty </vt:lpstr>
      <vt:lpstr>Session Description  </vt:lpstr>
      <vt:lpstr>Today, we will </vt:lpstr>
      <vt:lpstr>Questions: Use the Pathable platform CHAT box</vt:lpstr>
      <vt:lpstr>Active vs Passive Learning</vt:lpstr>
      <vt:lpstr>The Learning Pyramid</vt:lpstr>
      <vt:lpstr>The Journey from Passive to Active Learning </vt:lpstr>
      <vt:lpstr>Curated Resources for Active Online Learning </vt:lpstr>
      <vt:lpstr>Breakout Room Tips</vt:lpstr>
      <vt:lpstr>“Role Play” </vt:lpstr>
      <vt:lpstr>“Role Play” Discussion</vt:lpstr>
      <vt:lpstr>Community Discussions</vt:lpstr>
      <vt:lpstr>Further Information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Learning in the Online Environment and Motivating Your Students </dc:title>
  <dc:creator>Lewis, Alpha</dc:creator>
  <cp:lastModifiedBy>Lewis, Alpha</cp:lastModifiedBy>
  <cp:revision>9</cp:revision>
  <cp:lastPrinted>2021-02-17T19:50:58Z</cp:lastPrinted>
  <dcterms:created xsi:type="dcterms:W3CDTF">2021-02-01T00:40:12Z</dcterms:created>
  <dcterms:modified xsi:type="dcterms:W3CDTF">2021-02-19T18:22:07Z</dcterms:modified>
</cp:coreProperties>
</file>