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3" r:id="rId5"/>
    <p:sldId id="261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/>
    <p:restoredTop sz="94661"/>
  </p:normalViewPr>
  <p:slideViewPr>
    <p:cSldViewPr snapToGrid="0" snapToObjects="1">
      <p:cViewPr>
        <p:scale>
          <a:sx n="90" d="100"/>
          <a:sy n="90" d="100"/>
        </p:scale>
        <p:origin x="52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22822-B71A-3A4F-A154-CD1C68FD4991}" type="datetimeFigureOut">
              <a:rPr lang="en-US" smtClean="0"/>
              <a:t>6/15/17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C912-DADF-1E41-BDAA-05AFBDEA6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30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22822-B71A-3A4F-A154-CD1C68FD4991}" type="datetimeFigureOut">
              <a:rPr lang="en-US" smtClean="0"/>
              <a:t>6/15/17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C912-DADF-1E41-BDAA-05AFBDEA6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309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22822-B71A-3A4F-A154-CD1C68FD4991}" type="datetimeFigureOut">
              <a:rPr lang="en-US" smtClean="0"/>
              <a:t>6/15/17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C912-DADF-1E41-BDAA-05AFBDEA6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200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22822-B71A-3A4F-A154-CD1C68FD4991}" type="datetimeFigureOut">
              <a:rPr lang="en-US" smtClean="0"/>
              <a:t>6/15/17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C912-DADF-1E41-BDAA-05AFBDEA6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028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22822-B71A-3A4F-A154-CD1C68FD4991}" type="datetimeFigureOut">
              <a:rPr lang="en-US" smtClean="0"/>
              <a:t>6/15/17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C912-DADF-1E41-BDAA-05AFBDEA6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028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22822-B71A-3A4F-A154-CD1C68FD4991}" type="datetimeFigureOut">
              <a:rPr lang="en-US" smtClean="0"/>
              <a:t>6/15/17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C912-DADF-1E41-BDAA-05AFBDEA6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241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22822-B71A-3A4F-A154-CD1C68FD4991}" type="datetimeFigureOut">
              <a:rPr lang="en-US" smtClean="0"/>
              <a:t>6/15/17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C912-DADF-1E41-BDAA-05AFBDEA6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797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22822-B71A-3A4F-A154-CD1C68FD4991}" type="datetimeFigureOut">
              <a:rPr lang="en-US" smtClean="0"/>
              <a:t>6/15/17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C912-DADF-1E41-BDAA-05AFBDEA6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347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22822-B71A-3A4F-A154-CD1C68FD4991}" type="datetimeFigureOut">
              <a:rPr lang="en-US" smtClean="0"/>
              <a:t>6/15/17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C912-DADF-1E41-BDAA-05AFBDEA6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283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22822-B71A-3A4F-A154-CD1C68FD4991}" type="datetimeFigureOut">
              <a:rPr lang="en-US" smtClean="0"/>
              <a:t>6/15/17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C912-DADF-1E41-BDAA-05AFBDEA6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679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22822-B71A-3A4F-A154-CD1C68FD4991}" type="datetimeFigureOut">
              <a:rPr lang="en-US" smtClean="0"/>
              <a:t>6/15/17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C912-DADF-1E41-BDAA-05AFBDEA6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374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22822-B71A-3A4F-A154-CD1C68FD4991}" type="datetimeFigureOut">
              <a:rPr lang="en-US" smtClean="0"/>
              <a:t>6/15/17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9C912-DADF-1E41-BDAA-05AFBDEA6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306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LISTSERV@LISTSERV.CCCNEXT.NET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leginfo.legislature.ca.gov/" TargetMode="External"/><Relationship Id="rId4" Type="http://schemas.openxmlformats.org/officeDocument/2006/relationships/hyperlink" Target="http://californiacommunitycolleges.cccco.edu/ChancellorsOffice/Divisions/GovernmentalRelations.aspx" TargetMode="External"/><Relationship Id="rId5" Type="http://schemas.openxmlformats.org/officeDocument/2006/relationships/hyperlink" Target="http://www.faccc.org/advocacy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asccc.org/legislative-updates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86786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Advocacy at the System Level: Connecting Local Advocacy </a:t>
            </a:r>
            <a:r>
              <a:rPr lang="en-US" smtClean="0"/>
              <a:t>to Statewide Politics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Faculty Leadership Institute</a:t>
            </a:r>
          </a:p>
          <a:p>
            <a:r>
              <a:rPr lang="en-US" dirty="0" smtClean="0"/>
              <a:t>June 14, 2017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0150" y="5257800"/>
            <a:ext cx="4711700" cy="88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47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Meet Our Panelists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Rosa de </a:t>
            </a:r>
            <a:r>
              <a:rPr lang="en-US" dirty="0" err="1" smtClean="0"/>
              <a:t>Anda</a:t>
            </a:r>
            <a:r>
              <a:rPr lang="en-US" dirty="0" smtClean="0"/>
              <a:t>, Governmental Relations Specialist, </a:t>
            </a:r>
            <a:r>
              <a:rPr lang="en-US" smtClean="0"/>
              <a:t>CCC Chancellor’s Office</a:t>
            </a:r>
          </a:p>
          <a:p>
            <a:r>
              <a:rPr lang="en-US" dirty="0" smtClean="0"/>
              <a:t>Michael </a:t>
            </a:r>
            <a:r>
              <a:rPr lang="en-US" dirty="0"/>
              <a:t>Magee, Director, Governmental Relations, CCC Chancellor’s </a:t>
            </a:r>
            <a:r>
              <a:rPr lang="en-US" dirty="0" smtClean="0"/>
              <a:t>Office</a:t>
            </a:r>
            <a:endParaRPr lang="en-US" dirty="0"/>
          </a:p>
          <a:p>
            <a:r>
              <a:rPr lang="en-US" dirty="0" smtClean="0"/>
              <a:t>Kevin </a:t>
            </a:r>
            <a:r>
              <a:rPr lang="en-US" dirty="0"/>
              <a:t>Powers, Consultant, Assembly Higher Education </a:t>
            </a:r>
            <a:r>
              <a:rPr lang="en-US" dirty="0" smtClean="0"/>
              <a:t>Committee</a:t>
            </a:r>
            <a:endParaRPr lang="en-US" dirty="0"/>
          </a:p>
          <a:p>
            <a:r>
              <a:rPr lang="en-US" dirty="0" smtClean="0"/>
              <a:t>Justin </a:t>
            </a:r>
            <a:r>
              <a:rPr lang="en-US" dirty="0" err="1"/>
              <a:t>Salenik</a:t>
            </a:r>
            <a:r>
              <a:rPr lang="en-US" dirty="0"/>
              <a:t>, Legislative Analyst, CCC Chancellor’s </a:t>
            </a:r>
            <a:r>
              <a:rPr lang="en-US" dirty="0" smtClean="0"/>
              <a:t>Office</a:t>
            </a:r>
            <a:endParaRPr lang="en-US" dirty="0"/>
          </a:p>
          <a:p>
            <a:r>
              <a:rPr lang="en-US" dirty="0" err="1" smtClean="0"/>
              <a:t>Jeanice</a:t>
            </a:r>
            <a:r>
              <a:rPr lang="en-US" dirty="0" smtClean="0"/>
              <a:t> </a:t>
            </a:r>
            <a:r>
              <a:rPr lang="en-US" dirty="0"/>
              <a:t>Warden Washington, Chief Consultant, Assembly Committee on Higher Education</a:t>
            </a:r>
          </a:p>
        </p:txBody>
      </p:sp>
    </p:spTree>
    <p:extLst>
      <p:ext uri="{BB962C8B-B14F-4D97-AF65-F5344CB8AC3E}">
        <p14:creationId xmlns:p14="http://schemas.microsoft.com/office/powerpoint/2010/main" val="48181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But first</a:t>
            </a:r>
            <a:r>
              <a:rPr lang="mr-IN" b="1" dirty="0" smtClean="0"/>
              <a:t>…</a:t>
            </a:r>
            <a:r>
              <a:rPr lang="en-US" b="1" dirty="0" smtClean="0"/>
              <a:t>a question for you!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endParaRPr lang="en-US" sz="4000" dirty="0" smtClean="0"/>
          </a:p>
          <a:p>
            <a:pPr marL="0" indent="0" algn="ctr">
              <a:buNone/>
            </a:pPr>
            <a:r>
              <a:rPr lang="en-US" sz="4000" dirty="0" smtClean="0"/>
              <a:t>What is the role of the Chancellor’s Office?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20781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Discussion Time!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3862" y="2299447"/>
            <a:ext cx="7384276" cy="2999862"/>
          </a:xfrm>
        </p:spPr>
      </p:pic>
    </p:spTree>
    <p:extLst>
      <p:ext uri="{BB962C8B-B14F-4D97-AF65-F5344CB8AC3E}">
        <p14:creationId xmlns:p14="http://schemas.microsoft.com/office/powerpoint/2010/main" val="106233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Chancellor’s Office Advocates Listserv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Provides updates on California legislative activity, as well as actions of Consultation Council and the Board of Governors.</a:t>
            </a:r>
          </a:p>
          <a:p>
            <a:endParaRPr lang="en-US" dirty="0" smtClean="0"/>
          </a:p>
          <a:p>
            <a:r>
              <a:rPr lang="en-US" b="1" dirty="0" smtClean="0"/>
              <a:t>To </a:t>
            </a:r>
            <a:r>
              <a:rPr lang="en-US" b="1" dirty="0"/>
              <a:t>subscribe</a:t>
            </a:r>
            <a:r>
              <a:rPr lang="en-US" dirty="0"/>
              <a:t> send an e-mail from the address to be subscribed to </a:t>
            </a:r>
            <a:r>
              <a:rPr lang="en-US" u="sng" dirty="0">
                <a:hlinkClick r:id="rId2"/>
              </a:rPr>
              <a:t>LISTSERV@LISTSERV.CCCNEXT.NET</a:t>
            </a:r>
            <a:r>
              <a:rPr lang="en-US" dirty="0"/>
              <a:t> and put SUBSCRIBE ADVOCATES in the body of a BLANK, NON-HTML e-mail. NO SUBJECT OR SIGNATURES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Anyone can sign up!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03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Resources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ASCCC Legislative Updates web page - </a:t>
            </a:r>
            <a:r>
              <a:rPr lang="en-US" dirty="0" smtClean="0">
                <a:hlinkClick r:id="rId2"/>
              </a:rPr>
              <a:t>http://asccc.org/legislative-updates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California Legislative Information page (good for tracking bills) - </a:t>
            </a:r>
            <a:r>
              <a:rPr lang="en-US" dirty="0" smtClean="0">
                <a:hlinkClick r:id="rId3"/>
              </a:rPr>
              <a:t>http://leginfo.legislature.ca.gov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Chancellor’s Office Governmental Relations division - </a:t>
            </a:r>
            <a:r>
              <a:rPr lang="en-US" dirty="0" smtClean="0">
                <a:hlinkClick r:id="rId4"/>
              </a:rPr>
              <a:t>http://californiacommunitycolleges.cccco.edu/ChancellorsOffice/Divisions/GovernmentalRelations.aspx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FACCC Advocacy web page - </a:t>
            </a:r>
            <a:r>
              <a:rPr lang="en-US" dirty="0" smtClean="0">
                <a:hlinkClick r:id="rId5"/>
              </a:rPr>
              <a:t>http://www.faccc.org/advocacy/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9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0483" y="1193147"/>
            <a:ext cx="6031033" cy="4659269"/>
          </a:xfrm>
        </p:spPr>
      </p:pic>
    </p:spTree>
    <p:extLst>
      <p:ext uri="{BB962C8B-B14F-4D97-AF65-F5344CB8AC3E}">
        <p14:creationId xmlns:p14="http://schemas.microsoft.com/office/powerpoint/2010/main" val="82788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674</TotalTime>
  <Words>162</Words>
  <Application>Microsoft Macintosh PowerPoint</Application>
  <PresentationFormat>Widescreen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Mangal</vt:lpstr>
      <vt:lpstr>Office Theme</vt:lpstr>
      <vt:lpstr>Advocacy at the System Level: Connecting Local Advocacy to Statewide Politics</vt:lpstr>
      <vt:lpstr>Meet Our Panelists</vt:lpstr>
      <vt:lpstr>But first…a question for you!</vt:lpstr>
      <vt:lpstr>Discussion Time!</vt:lpstr>
      <vt:lpstr>Chancellor’s Office Advocates Listserv</vt:lpstr>
      <vt:lpstr>Resources</vt:lpstr>
      <vt:lpstr>PowerPoint Presentation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Advocacy at the System Level: Connecting Local Advocacy to Statewide Politics</dc:title>
  <dc:creator>Microsoft Office User</dc:creator>
  <cp:lastModifiedBy>Microsoft Office User</cp:lastModifiedBy>
  <cp:revision>8</cp:revision>
  <dcterms:created xsi:type="dcterms:W3CDTF">2017-06-13T17:40:36Z</dcterms:created>
  <dcterms:modified xsi:type="dcterms:W3CDTF">2017-06-15T13:27:38Z</dcterms:modified>
</cp:coreProperties>
</file>