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88825"/>
  <p:notesSz cx="6858000" cy="9144000"/>
  <p:embeddedFontLst>
    <p:embeddedFont>
      <p:font typeface="Roboto"/>
      <p:regular r:id="rId24"/>
      <p:bold r:id="rId25"/>
      <p:italic r:id="rId26"/>
      <p:boldItalic r:id="rId27"/>
    </p:embeddedFont>
    <p:embeddedFont>
      <p:font typeface="Century Gothic"/>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839">
          <p15:clr>
            <a:srgbClr val="A4A3A4"/>
          </p15:clr>
        </p15:guide>
        <p15:guide id="2" orient="horz" pos="216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 uri="GoogleSlidesCustomDataVersion2">
      <go:slidesCustomData xmlns:go="http://customooxmlschemas.google.com/" r:id="rId32" roundtripDataSignature="AMtx7mg8VcbusrKr1i63xE926hhFMbPF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839"/>
        <p:guide pos="2160" orient="horz"/>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italic.fntdata"/><Relationship Id="rId25" Type="http://schemas.openxmlformats.org/officeDocument/2006/relationships/font" Target="fonts/Roboto-bold.fntdata"/><Relationship Id="rId28" Type="http://schemas.openxmlformats.org/officeDocument/2006/relationships/font" Target="fonts/CenturyGothic-regular.fntdata"/><Relationship Id="rId27"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enturyGothic-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enturyGothic-boldItalic.fntdata"/><Relationship Id="rId30" Type="http://schemas.openxmlformats.org/officeDocument/2006/relationships/font" Target="fonts/CenturyGothic-italic.fntdata"/><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Gothic"/>
                <a:ea typeface="Century Gothic"/>
                <a:cs typeface="Century Gothic"/>
                <a:sym typeface="Century Gothic"/>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Century Gothic"/>
                <a:ea typeface="Century Gothic"/>
                <a:cs typeface="Century Gothic"/>
                <a:sym typeface="Century Gothic"/>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600" u="none" cap="none" strike="noStrike">
                <a:solidFill>
                  <a:schemeClr val="dk2"/>
                </a:solidFill>
                <a:latin typeface="Century Gothic"/>
                <a:ea typeface="Century Gothic"/>
                <a:cs typeface="Century Gothic"/>
                <a:sym typeface="Century Gothic"/>
              </a:defRPr>
            </a:lvl1pPr>
            <a:lvl2pPr indent="-228600" lvl="1" marL="914400" marR="0" rtl="0" algn="l">
              <a:spcBef>
                <a:spcPts val="0"/>
              </a:spcBef>
              <a:spcAft>
                <a:spcPts val="0"/>
              </a:spcAft>
              <a:buSzPts val="1400"/>
              <a:buNone/>
              <a:defRPr b="0" i="0" sz="1600" u="none" cap="none" strike="noStrike">
                <a:solidFill>
                  <a:schemeClr val="dk2"/>
                </a:solidFill>
                <a:latin typeface="Century Gothic"/>
                <a:ea typeface="Century Gothic"/>
                <a:cs typeface="Century Gothic"/>
                <a:sym typeface="Century Gothic"/>
              </a:defRPr>
            </a:lvl2pPr>
            <a:lvl3pPr indent="-228600" lvl="2" marL="1371600" marR="0" rtl="0" algn="l">
              <a:spcBef>
                <a:spcPts val="0"/>
              </a:spcBef>
              <a:spcAft>
                <a:spcPts val="0"/>
              </a:spcAft>
              <a:buSzPts val="1400"/>
              <a:buNone/>
              <a:defRPr b="0" i="0" sz="1600" u="none" cap="none" strike="noStrike">
                <a:solidFill>
                  <a:schemeClr val="dk2"/>
                </a:solidFill>
                <a:latin typeface="Century Gothic"/>
                <a:ea typeface="Century Gothic"/>
                <a:cs typeface="Century Gothic"/>
                <a:sym typeface="Century Gothic"/>
              </a:defRPr>
            </a:lvl3pPr>
            <a:lvl4pPr indent="-228600" lvl="3" marL="1828800" marR="0" rtl="0" algn="l">
              <a:spcBef>
                <a:spcPts val="0"/>
              </a:spcBef>
              <a:spcAft>
                <a:spcPts val="0"/>
              </a:spcAft>
              <a:buSzPts val="1400"/>
              <a:buNone/>
              <a:defRPr b="0" i="0" sz="1600" u="none" cap="none" strike="noStrike">
                <a:solidFill>
                  <a:schemeClr val="dk2"/>
                </a:solidFill>
                <a:latin typeface="Century Gothic"/>
                <a:ea typeface="Century Gothic"/>
                <a:cs typeface="Century Gothic"/>
                <a:sym typeface="Century Gothic"/>
              </a:defRPr>
            </a:lvl4pPr>
            <a:lvl5pPr indent="-228600" lvl="4" marL="2286000" marR="0" rtl="0" algn="l">
              <a:spcBef>
                <a:spcPts val="0"/>
              </a:spcBef>
              <a:spcAft>
                <a:spcPts val="0"/>
              </a:spcAft>
              <a:buSzPts val="1400"/>
              <a:buNone/>
              <a:defRPr b="0" i="0" sz="1600" u="none" cap="none" strike="noStrike">
                <a:solidFill>
                  <a:schemeClr val="dk2"/>
                </a:solidFill>
                <a:latin typeface="Century Gothic"/>
                <a:ea typeface="Century Gothic"/>
                <a:cs typeface="Century Gothic"/>
                <a:sym typeface="Century Gothic"/>
              </a:defRPr>
            </a:lvl5pPr>
            <a:lvl6pPr indent="-228600" lvl="5" marL="2743200" marR="0" rtl="0" algn="l">
              <a:spcBef>
                <a:spcPts val="0"/>
              </a:spcBef>
              <a:spcAft>
                <a:spcPts val="0"/>
              </a:spcAft>
              <a:buSzPts val="1400"/>
              <a:buNone/>
              <a:defRPr b="0" i="0" sz="1600" u="none" cap="none" strike="noStrike">
                <a:solidFill>
                  <a:schemeClr val="dk1"/>
                </a:solidFill>
                <a:latin typeface="Century Gothic"/>
                <a:ea typeface="Century Gothic"/>
                <a:cs typeface="Century Gothic"/>
                <a:sym typeface="Century Gothic"/>
              </a:defRPr>
            </a:lvl6pPr>
            <a:lvl7pPr indent="-228600" lvl="6" marL="3200400" marR="0" rtl="0" algn="l">
              <a:spcBef>
                <a:spcPts val="0"/>
              </a:spcBef>
              <a:spcAft>
                <a:spcPts val="0"/>
              </a:spcAft>
              <a:buSzPts val="1400"/>
              <a:buNone/>
              <a:defRPr b="0" i="0" sz="1600" u="none" cap="none" strike="noStrike">
                <a:solidFill>
                  <a:schemeClr val="dk1"/>
                </a:solidFill>
                <a:latin typeface="Century Gothic"/>
                <a:ea typeface="Century Gothic"/>
                <a:cs typeface="Century Gothic"/>
                <a:sym typeface="Century Gothic"/>
              </a:defRPr>
            </a:lvl7pPr>
            <a:lvl8pPr indent="-228600" lvl="7" marL="3657600" marR="0" rtl="0" algn="l">
              <a:spcBef>
                <a:spcPts val="0"/>
              </a:spcBef>
              <a:spcAft>
                <a:spcPts val="0"/>
              </a:spcAft>
              <a:buSzPts val="1400"/>
              <a:buNone/>
              <a:defRPr b="0" i="0" sz="1600" u="none" cap="none" strike="noStrike">
                <a:solidFill>
                  <a:schemeClr val="dk1"/>
                </a:solidFill>
                <a:latin typeface="Century Gothic"/>
                <a:ea typeface="Century Gothic"/>
                <a:cs typeface="Century Gothic"/>
                <a:sym typeface="Century Gothic"/>
              </a:defRPr>
            </a:lvl8pPr>
            <a:lvl9pPr indent="-228600" lvl="8" marL="4114800" marR="0" rtl="0" algn="l">
              <a:spcBef>
                <a:spcPts val="0"/>
              </a:spcBef>
              <a:spcAft>
                <a:spcPts val="0"/>
              </a:spcAft>
              <a:buSzPts val="1400"/>
              <a:buNone/>
              <a:defRPr b="0" i="0" sz="1600" u="none" cap="none" strike="noStrike">
                <a:solidFill>
                  <a:schemeClr val="dk1"/>
                </a:solidFill>
                <a:latin typeface="Century Gothic"/>
                <a:ea typeface="Century Gothic"/>
                <a:cs typeface="Century Gothic"/>
                <a:sym typeface="Century Gothic"/>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Century Gothic"/>
                <a:ea typeface="Century Gothic"/>
                <a:cs typeface="Century Gothic"/>
                <a:sym typeface="Century Gothic"/>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2"/>
                </a:solidFill>
                <a:latin typeface="Century Gothic"/>
                <a:ea typeface="Century Gothic"/>
                <a:cs typeface="Century Gothic"/>
                <a:sym typeface="Century Gothic"/>
              </a:rPr>
              <a:t>‹#›</a:t>
            </a:fld>
            <a:endParaRPr b="0" i="0" sz="1200" u="none" cap="none" strike="noStrike">
              <a:solidFill>
                <a:schemeClr val="dk2"/>
              </a:solidFill>
              <a:latin typeface="Century Gothic"/>
              <a:ea typeface="Century Gothic"/>
              <a:cs typeface="Century Gothic"/>
              <a:sym typeface="Century Gothic"/>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66bdb5fd38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66bdb5fd38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g266bdb5fd38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66bdb5fd38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66bdb5fd38_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g266bdb5fd38_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66bdb5fd38_0_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66bdb5fd38_0_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g266bdb5fd38_0_12: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66bdb5fd38_0_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66bdb5fd38_0_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g266bdb5fd38_0_18: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66bdb5fd38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66bdb5fd38_0_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g266bdb5fd38_0_2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66bdb5fd38_0_3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66bdb5fd38_0_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g266bdb5fd38_0_3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b6affe1196_0_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b6affe1196_0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g2b6affe1196_0_7: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66c2205bd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66c2205bda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g266c2205bda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13"/>
          <p:cNvSpPr txBox="1"/>
          <p:nvPr>
            <p:ph type="ctrTitle"/>
          </p:nvPr>
        </p:nvSpPr>
        <p:spPr>
          <a:xfrm>
            <a:off x="4672383" y="1498601"/>
            <a:ext cx="7008574" cy="3298825"/>
          </a:xfrm>
          <a:prstGeom prst="rect">
            <a:avLst/>
          </a:prstGeom>
          <a:noFill/>
          <a:ln>
            <a:noFill/>
          </a:ln>
        </p:spPr>
        <p:txBody>
          <a:bodyPr anchorCtr="0" anchor="b" bIns="60925" lIns="121875" spcFirstLastPara="1" rIns="121875" wrap="square" tIns="60925">
            <a:normAutofit/>
          </a:bodyPr>
          <a:lstStyle>
            <a:lvl1pPr lvl="0" algn="l">
              <a:lnSpc>
                <a:spcPct val="90000"/>
              </a:lnSpc>
              <a:spcBef>
                <a:spcPts val="0"/>
              </a:spcBef>
              <a:spcAft>
                <a:spcPts val="0"/>
              </a:spcAft>
              <a:buClr>
                <a:schemeClr val="dk1"/>
              </a:buClr>
              <a:buSzPts val="5400"/>
              <a:buFont typeface="Century Gothic"/>
              <a:buNone/>
              <a:defRPr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3"/>
          <p:cNvSpPr txBox="1"/>
          <p:nvPr>
            <p:ph idx="1" type="subTitle"/>
          </p:nvPr>
        </p:nvSpPr>
        <p:spPr>
          <a:xfrm>
            <a:off x="4672383" y="4927600"/>
            <a:ext cx="7008574" cy="1244600"/>
          </a:xfrm>
          <a:prstGeom prst="rect">
            <a:avLst/>
          </a:prstGeom>
          <a:noFill/>
          <a:ln>
            <a:noFill/>
          </a:ln>
        </p:spPr>
        <p:txBody>
          <a:bodyPr anchorCtr="0" anchor="t" bIns="60925" lIns="121875" spcFirstLastPara="1" rIns="121875" wrap="square" tIns="60925">
            <a:normAutofit/>
          </a:bodyPr>
          <a:lstStyle>
            <a:lvl1pPr lvl="0" algn="l">
              <a:lnSpc>
                <a:spcPct val="95000"/>
              </a:lnSpc>
              <a:spcBef>
                <a:spcPts val="0"/>
              </a:spcBef>
              <a:spcAft>
                <a:spcPts val="0"/>
              </a:spcAft>
              <a:buClr>
                <a:schemeClr val="dk1"/>
              </a:buClr>
              <a:buSzPts val="2800"/>
              <a:buNone/>
              <a:defRPr b="0" sz="2800">
                <a:solidFill>
                  <a:schemeClr val="dk1"/>
                </a:solidFill>
              </a:defRPr>
            </a:lvl1pPr>
            <a:lvl2pPr lvl="1" algn="ctr">
              <a:lnSpc>
                <a:spcPct val="95000"/>
              </a:lnSpc>
              <a:spcBef>
                <a:spcPts val="1066"/>
              </a:spcBef>
              <a:spcAft>
                <a:spcPts val="0"/>
              </a:spcAft>
              <a:buClr>
                <a:srgbClr val="8E94AB"/>
              </a:buClr>
              <a:buSzPts val="2000"/>
              <a:buNone/>
              <a:defRPr>
                <a:solidFill>
                  <a:srgbClr val="8E94AB"/>
                </a:solidFill>
              </a:defRPr>
            </a:lvl2pPr>
            <a:lvl3pPr lvl="2" algn="ctr">
              <a:lnSpc>
                <a:spcPct val="95000"/>
              </a:lnSpc>
              <a:spcBef>
                <a:spcPts val="1066"/>
              </a:spcBef>
              <a:spcAft>
                <a:spcPts val="0"/>
              </a:spcAft>
              <a:buClr>
                <a:srgbClr val="8E94AB"/>
              </a:buClr>
              <a:buSzPts val="1800"/>
              <a:buNone/>
              <a:defRPr>
                <a:solidFill>
                  <a:srgbClr val="8E94AB"/>
                </a:solidFill>
              </a:defRPr>
            </a:lvl3pPr>
            <a:lvl4pPr lvl="3" algn="ctr">
              <a:lnSpc>
                <a:spcPct val="95000"/>
              </a:lnSpc>
              <a:spcBef>
                <a:spcPts val="1066"/>
              </a:spcBef>
              <a:spcAft>
                <a:spcPts val="0"/>
              </a:spcAft>
              <a:buClr>
                <a:srgbClr val="8E94AB"/>
              </a:buClr>
              <a:buSzPts val="1800"/>
              <a:buNone/>
              <a:defRPr>
                <a:solidFill>
                  <a:srgbClr val="8E94AB"/>
                </a:solidFill>
              </a:defRPr>
            </a:lvl4pPr>
            <a:lvl5pPr lvl="4" algn="ctr">
              <a:lnSpc>
                <a:spcPct val="95000"/>
              </a:lnSpc>
              <a:spcBef>
                <a:spcPts val="1066"/>
              </a:spcBef>
              <a:spcAft>
                <a:spcPts val="0"/>
              </a:spcAft>
              <a:buClr>
                <a:srgbClr val="8E94AB"/>
              </a:buClr>
              <a:buSzPts val="1800"/>
              <a:buNone/>
              <a:defRPr>
                <a:solidFill>
                  <a:srgbClr val="8E94AB"/>
                </a:solidFill>
              </a:defRPr>
            </a:lvl5pPr>
            <a:lvl6pPr lvl="5" algn="ctr">
              <a:lnSpc>
                <a:spcPct val="95000"/>
              </a:lnSpc>
              <a:spcBef>
                <a:spcPts val="1066"/>
              </a:spcBef>
              <a:spcAft>
                <a:spcPts val="0"/>
              </a:spcAft>
              <a:buClr>
                <a:srgbClr val="8E94AB"/>
              </a:buClr>
              <a:buSzPts val="1620"/>
              <a:buNone/>
              <a:defRPr>
                <a:solidFill>
                  <a:srgbClr val="8E94AB"/>
                </a:solidFill>
              </a:defRPr>
            </a:lvl6pPr>
            <a:lvl7pPr lvl="6" algn="ctr">
              <a:lnSpc>
                <a:spcPct val="95000"/>
              </a:lnSpc>
              <a:spcBef>
                <a:spcPts val="1066"/>
              </a:spcBef>
              <a:spcAft>
                <a:spcPts val="0"/>
              </a:spcAft>
              <a:buClr>
                <a:srgbClr val="8E94AB"/>
              </a:buClr>
              <a:buSzPts val="1620"/>
              <a:buNone/>
              <a:defRPr>
                <a:solidFill>
                  <a:srgbClr val="8E94AB"/>
                </a:solidFill>
              </a:defRPr>
            </a:lvl7pPr>
            <a:lvl8pPr lvl="7" algn="ctr">
              <a:lnSpc>
                <a:spcPct val="95000"/>
              </a:lnSpc>
              <a:spcBef>
                <a:spcPts val="1066"/>
              </a:spcBef>
              <a:spcAft>
                <a:spcPts val="0"/>
              </a:spcAft>
              <a:buClr>
                <a:srgbClr val="8E94AB"/>
              </a:buClr>
              <a:buSzPts val="1620"/>
              <a:buNone/>
              <a:defRPr>
                <a:solidFill>
                  <a:srgbClr val="8E94AB"/>
                </a:solidFill>
              </a:defRPr>
            </a:lvl8pPr>
            <a:lvl9pPr lvl="8" algn="ctr">
              <a:lnSpc>
                <a:spcPct val="95000"/>
              </a:lnSpc>
              <a:spcBef>
                <a:spcPts val="1066"/>
              </a:spcBef>
              <a:spcAft>
                <a:spcPts val="0"/>
              </a:spcAft>
              <a:buClr>
                <a:srgbClr val="8E94AB"/>
              </a:buClr>
              <a:buSzPts val="1620"/>
              <a:buNone/>
              <a:defRPr>
                <a:solidFill>
                  <a:srgbClr val="8E94AB"/>
                </a:solidFill>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9" name="Shape 69"/>
        <p:cNvGrpSpPr/>
        <p:nvPr/>
      </p:nvGrpSpPr>
      <p:grpSpPr>
        <a:xfrm>
          <a:off x="0" y="0"/>
          <a:ext cx="0" cy="0"/>
          <a:chOff x="0" y="0"/>
          <a:chExt cx="0" cy="0"/>
        </a:xfrm>
      </p:grpSpPr>
      <p:sp>
        <p:nvSpPr>
          <p:cNvPr id="70" name="Google Shape;70;p22"/>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2"/>
          <p:cNvSpPr txBox="1"/>
          <p:nvPr>
            <p:ph idx="1" type="body"/>
          </p:nvPr>
        </p:nvSpPr>
        <p:spPr>
          <a:xfrm rot="5400000">
            <a:off x="3960786" y="-1141677"/>
            <a:ext cx="4470400" cy="10157354"/>
          </a:xfrm>
          <a:prstGeom prst="rect">
            <a:avLst/>
          </a:prstGeom>
          <a:noFill/>
          <a:ln>
            <a:noFill/>
          </a:ln>
        </p:spPr>
        <p:txBody>
          <a:bodyPr anchorCtr="0" anchor="t" bIns="60925" lIns="121875" spcFirstLastPara="1" rIns="121875" wrap="square" tIns="60925">
            <a:normAutofit/>
          </a:bodyPr>
          <a:lstStyle>
            <a:lvl1pPr indent="-342900" lvl="0" marL="457200" algn="l">
              <a:lnSpc>
                <a:spcPct val="95000"/>
              </a:lnSpc>
              <a:spcBef>
                <a:spcPts val="1866"/>
              </a:spcBef>
              <a:spcAft>
                <a:spcPts val="0"/>
              </a:spcAft>
              <a:buClr>
                <a:schemeClr val="dk1"/>
              </a:buClr>
              <a:buSzPts val="1800"/>
              <a:buChar char="•"/>
              <a:defRPr/>
            </a:lvl1pPr>
            <a:lvl2pPr indent="-342900" lvl="1" marL="914400" algn="l">
              <a:lnSpc>
                <a:spcPct val="95000"/>
              </a:lnSpc>
              <a:spcBef>
                <a:spcPts val="1066"/>
              </a:spcBef>
              <a:spcAft>
                <a:spcPts val="0"/>
              </a:spcAft>
              <a:buClr>
                <a:schemeClr val="dk1"/>
              </a:buClr>
              <a:buSzPts val="1800"/>
              <a:buChar char="–"/>
              <a:defRPr/>
            </a:lvl2pPr>
            <a:lvl3pPr indent="-342900" lvl="2" marL="1371600" algn="l">
              <a:lnSpc>
                <a:spcPct val="95000"/>
              </a:lnSpc>
              <a:spcBef>
                <a:spcPts val="1066"/>
              </a:spcBef>
              <a:spcAft>
                <a:spcPts val="0"/>
              </a:spcAft>
              <a:buClr>
                <a:schemeClr val="dk1"/>
              </a:buClr>
              <a:buSzPts val="1800"/>
              <a:buChar char="–"/>
              <a:defRPr/>
            </a:lvl3pPr>
            <a:lvl4pPr indent="-342900" lvl="3" marL="1828800" algn="l">
              <a:lnSpc>
                <a:spcPct val="95000"/>
              </a:lnSpc>
              <a:spcBef>
                <a:spcPts val="1066"/>
              </a:spcBef>
              <a:spcAft>
                <a:spcPts val="0"/>
              </a:spcAft>
              <a:buClr>
                <a:schemeClr val="dk1"/>
              </a:buClr>
              <a:buSzPts val="1800"/>
              <a:buChar char="–"/>
              <a:defRPr/>
            </a:lvl4pPr>
            <a:lvl5pPr indent="-342900" lvl="4" marL="2286000" algn="l">
              <a:lnSpc>
                <a:spcPct val="95000"/>
              </a:lnSpc>
              <a:spcBef>
                <a:spcPts val="1066"/>
              </a:spcBef>
              <a:spcAft>
                <a:spcPts val="0"/>
              </a:spcAft>
              <a:buClr>
                <a:schemeClr val="dk1"/>
              </a:buClr>
              <a:buSzPts val="1800"/>
              <a:buChar char="–"/>
              <a:defRPr/>
            </a:lvl5pPr>
            <a:lvl6pPr indent="-331470" lvl="5" marL="2743200" algn="l">
              <a:lnSpc>
                <a:spcPct val="95000"/>
              </a:lnSpc>
              <a:spcBef>
                <a:spcPts val="1066"/>
              </a:spcBef>
              <a:spcAft>
                <a:spcPts val="0"/>
              </a:spcAft>
              <a:buClr>
                <a:schemeClr val="dk1"/>
              </a:buClr>
              <a:buSzPts val="1620"/>
              <a:buChar char="–"/>
              <a:defRPr/>
            </a:lvl6pPr>
            <a:lvl7pPr indent="-331470" lvl="6" marL="3200400" algn="l">
              <a:lnSpc>
                <a:spcPct val="95000"/>
              </a:lnSpc>
              <a:spcBef>
                <a:spcPts val="1066"/>
              </a:spcBef>
              <a:spcAft>
                <a:spcPts val="0"/>
              </a:spcAft>
              <a:buClr>
                <a:schemeClr val="dk1"/>
              </a:buClr>
              <a:buSzPts val="1620"/>
              <a:buChar char="–"/>
              <a:defRPr/>
            </a:lvl7pPr>
            <a:lvl8pPr indent="-331470" lvl="7" marL="3657600" algn="l">
              <a:lnSpc>
                <a:spcPct val="95000"/>
              </a:lnSpc>
              <a:spcBef>
                <a:spcPts val="1066"/>
              </a:spcBef>
              <a:spcAft>
                <a:spcPts val="0"/>
              </a:spcAft>
              <a:buClr>
                <a:schemeClr val="dk1"/>
              </a:buClr>
              <a:buSzPts val="1620"/>
              <a:buChar char="–"/>
              <a:defRPr/>
            </a:lvl8pPr>
            <a:lvl9pPr indent="-331470" lvl="8" marL="4114800" algn="l">
              <a:lnSpc>
                <a:spcPct val="95000"/>
              </a:lnSpc>
              <a:spcBef>
                <a:spcPts val="1066"/>
              </a:spcBef>
              <a:spcAft>
                <a:spcPts val="0"/>
              </a:spcAft>
              <a:buClr>
                <a:schemeClr val="dk1"/>
              </a:buClr>
              <a:buSzPts val="1620"/>
              <a:buChar char="–"/>
              <a:defRPr/>
            </a:lvl9pPr>
          </a:lstStyle>
          <a:p/>
        </p:txBody>
      </p:sp>
      <p:sp>
        <p:nvSpPr>
          <p:cNvPr id="72" name="Google Shape;72;p22"/>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23"/>
          <p:cNvSpPr txBox="1"/>
          <p:nvPr>
            <p:ph type="title"/>
          </p:nvPr>
        </p:nvSpPr>
        <p:spPr>
          <a:xfrm rot="5400000">
            <a:off x="7614868" y="2512404"/>
            <a:ext cx="5897561" cy="142203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23"/>
          <p:cNvSpPr txBox="1"/>
          <p:nvPr>
            <p:ph idx="1" type="body"/>
          </p:nvPr>
        </p:nvSpPr>
        <p:spPr>
          <a:xfrm rot="5400000">
            <a:off x="2434617" y="-1042670"/>
            <a:ext cx="5897561" cy="8532178"/>
          </a:xfrm>
          <a:prstGeom prst="rect">
            <a:avLst/>
          </a:prstGeom>
          <a:noFill/>
          <a:ln>
            <a:noFill/>
          </a:ln>
        </p:spPr>
        <p:txBody>
          <a:bodyPr anchorCtr="0" anchor="t" bIns="60925" lIns="121875" spcFirstLastPara="1" rIns="121875" wrap="square" tIns="60925">
            <a:normAutofit/>
          </a:bodyPr>
          <a:lstStyle>
            <a:lvl1pPr indent="-342900" lvl="0" marL="457200" algn="l">
              <a:lnSpc>
                <a:spcPct val="95000"/>
              </a:lnSpc>
              <a:spcBef>
                <a:spcPts val="1866"/>
              </a:spcBef>
              <a:spcAft>
                <a:spcPts val="0"/>
              </a:spcAft>
              <a:buClr>
                <a:schemeClr val="dk1"/>
              </a:buClr>
              <a:buSzPts val="1800"/>
              <a:buChar char="•"/>
              <a:defRPr/>
            </a:lvl1pPr>
            <a:lvl2pPr indent="-342900" lvl="1" marL="914400" algn="l">
              <a:lnSpc>
                <a:spcPct val="95000"/>
              </a:lnSpc>
              <a:spcBef>
                <a:spcPts val="1066"/>
              </a:spcBef>
              <a:spcAft>
                <a:spcPts val="0"/>
              </a:spcAft>
              <a:buClr>
                <a:schemeClr val="dk1"/>
              </a:buClr>
              <a:buSzPts val="1800"/>
              <a:buChar char="–"/>
              <a:defRPr/>
            </a:lvl2pPr>
            <a:lvl3pPr indent="-342900" lvl="2" marL="1371600" algn="l">
              <a:lnSpc>
                <a:spcPct val="95000"/>
              </a:lnSpc>
              <a:spcBef>
                <a:spcPts val="1066"/>
              </a:spcBef>
              <a:spcAft>
                <a:spcPts val="0"/>
              </a:spcAft>
              <a:buClr>
                <a:schemeClr val="dk1"/>
              </a:buClr>
              <a:buSzPts val="1800"/>
              <a:buChar char="–"/>
              <a:defRPr/>
            </a:lvl3pPr>
            <a:lvl4pPr indent="-342900" lvl="3" marL="1828800" algn="l">
              <a:lnSpc>
                <a:spcPct val="95000"/>
              </a:lnSpc>
              <a:spcBef>
                <a:spcPts val="1066"/>
              </a:spcBef>
              <a:spcAft>
                <a:spcPts val="0"/>
              </a:spcAft>
              <a:buClr>
                <a:schemeClr val="dk1"/>
              </a:buClr>
              <a:buSzPts val="1800"/>
              <a:buChar char="–"/>
              <a:defRPr/>
            </a:lvl4pPr>
            <a:lvl5pPr indent="-342900" lvl="4" marL="2286000" algn="l">
              <a:lnSpc>
                <a:spcPct val="95000"/>
              </a:lnSpc>
              <a:spcBef>
                <a:spcPts val="1066"/>
              </a:spcBef>
              <a:spcAft>
                <a:spcPts val="0"/>
              </a:spcAft>
              <a:buClr>
                <a:schemeClr val="dk1"/>
              </a:buClr>
              <a:buSzPts val="1800"/>
              <a:buChar char="–"/>
              <a:defRPr/>
            </a:lvl5pPr>
            <a:lvl6pPr indent="-331470" lvl="5" marL="2743200" algn="l">
              <a:lnSpc>
                <a:spcPct val="95000"/>
              </a:lnSpc>
              <a:spcBef>
                <a:spcPts val="1066"/>
              </a:spcBef>
              <a:spcAft>
                <a:spcPts val="0"/>
              </a:spcAft>
              <a:buClr>
                <a:schemeClr val="dk1"/>
              </a:buClr>
              <a:buSzPts val="1620"/>
              <a:buChar char="–"/>
              <a:defRPr/>
            </a:lvl6pPr>
            <a:lvl7pPr indent="-331470" lvl="6" marL="3200400" algn="l">
              <a:lnSpc>
                <a:spcPct val="95000"/>
              </a:lnSpc>
              <a:spcBef>
                <a:spcPts val="1066"/>
              </a:spcBef>
              <a:spcAft>
                <a:spcPts val="0"/>
              </a:spcAft>
              <a:buClr>
                <a:schemeClr val="dk1"/>
              </a:buClr>
              <a:buSzPts val="1620"/>
              <a:buChar char="–"/>
              <a:defRPr/>
            </a:lvl7pPr>
            <a:lvl8pPr indent="-331470" lvl="7" marL="3657600" algn="l">
              <a:lnSpc>
                <a:spcPct val="95000"/>
              </a:lnSpc>
              <a:spcBef>
                <a:spcPts val="1066"/>
              </a:spcBef>
              <a:spcAft>
                <a:spcPts val="0"/>
              </a:spcAft>
              <a:buClr>
                <a:schemeClr val="dk1"/>
              </a:buClr>
              <a:buSzPts val="1620"/>
              <a:buChar char="–"/>
              <a:defRPr/>
            </a:lvl8pPr>
            <a:lvl9pPr indent="-331470" lvl="8" marL="4114800" algn="l">
              <a:lnSpc>
                <a:spcPct val="95000"/>
              </a:lnSpc>
              <a:spcBef>
                <a:spcPts val="1066"/>
              </a:spcBef>
              <a:spcAft>
                <a:spcPts val="0"/>
              </a:spcAft>
              <a:buClr>
                <a:schemeClr val="dk1"/>
              </a:buClr>
              <a:buSzPts val="1620"/>
              <a:buChar char="–"/>
              <a:defRPr/>
            </a:lvl9pPr>
          </a:lstStyle>
          <a:p/>
        </p:txBody>
      </p:sp>
      <p:sp>
        <p:nvSpPr>
          <p:cNvPr id="78" name="Google Shape;78;p23"/>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3"/>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14"/>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4"/>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a:bodyPr>
          <a:lstStyle>
            <a:lvl1pPr indent="-342900" lvl="0" marL="457200" algn="l">
              <a:lnSpc>
                <a:spcPct val="95000"/>
              </a:lnSpc>
              <a:spcBef>
                <a:spcPts val="1866"/>
              </a:spcBef>
              <a:spcAft>
                <a:spcPts val="0"/>
              </a:spcAft>
              <a:buClr>
                <a:schemeClr val="dk1"/>
              </a:buClr>
              <a:buSzPts val="1800"/>
              <a:buChar char="•"/>
              <a:defRPr/>
            </a:lvl1pPr>
            <a:lvl2pPr indent="-342900" lvl="1" marL="914400" algn="l">
              <a:lnSpc>
                <a:spcPct val="95000"/>
              </a:lnSpc>
              <a:spcBef>
                <a:spcPts val="1066"/>
              </a:spcBef>
              <a:spcAft>
                <a:spcPts val="0"/>
              </a:spcAft>
              <a:buClr>
                <a:schemeClr val="dk1"/>
              </a:buClr>
              <a:buSzPts val="1800"/>
              <a:buChar char="–"/>
              <a:defRPr/>
            </a:lvl2pPr>
            <a:lvl3pPr indent="-342900" lvl="2" marL="1371600" algn="l">
              <a:lnSpc>
                <a:spcPct val="95000"/>
              </a:lnSpc>
              <a:spcBef>
                <a:spcPts val="1066"/>
              </a:spcBef>
              <a:spcAft>
                <a:spcPts val="0"/>
              </a:spcAft>
              <a:buClr>
                <a:schemeClr val="dk1"/>
              </a:buClr>
              <a:buSzPts val="1800"/>
              <a:buChar char="–"/>
              <a:defRPr/>
            </a:lvl3pPr>
            <a:lvl4pPr indent="-342900" lvl="3" marL="1828800" algn="l">
              <a:lnSpc>
                <a:spcPct val="95000"/>
              </a:lnSpc>
              <a:spcBef>
                <a:spcPts val="1066"/>
              </a:spcBef>
              <a:spcAft>
                <a:spcPts val="0"/>
              </a:spcAft>
              <a:buClr>
                <a:schemeClr val="dk1"/>
              </a:buClr>
              <a:buSzPts val="1800"/>
              <a:buChar char="–"/>
              <a:defRPr/>
            </a:lvl4pPr>
            <a:lvl5pPr indent="-342900" lvl="4" marL="2286000" algn="l">
              <a:lnSpc>
                <a:spcPct val="95000"/>
              </a:lnSpc>
              <a:spcBef>
                <a:spcPts val="1066"/>
              </a:spcBef>
              <a:spcAft>
                <a:spcPts val="0"/>
              </a:spcAft>
              <a:buClr>
                <a:schemeClr val="dk1"/>
              </a:buClr>
              <a:buSzPts val="1800"/>
              <a:buChar char="–"/>
              <a:defRPr/>
            </a:lvl5pPr>
            <a:lvl6pPr indent="-331470" lvl="5" marL="2743200" algn="l">
              <a:lnSpc>
                <a:spcPct val="95000"/>
              </a:lnSpc>
              <a:spcBef>
                <a:spcPts val="1066"/>
              </a:spcBef>
              <a:spcAft>
                <a:spcPts val="0"/>
              </a:spcAft>
              <a:buClr>
                <a:schemeClr val="dk1"/>
              </a:buClr>
              <a:buSzPts val="1620"/>
              <a:buChar char="–"/>
              <a:defRPr/>
            </a:lvl6pPr>
            <a:lvl7pPr indent="-331470" lvl="6" marL="3200400" algn="l">
              <a:lnSpc>
                <a:spcPct val="95000"/>
              </a:lnSpc>
              <a:spcBef>
                <a:spcPts val="1066"/>
              </a:spcBef>
              <a:spcAft>
                <a:spcPts val="0"/>
              </a:spcAft>
              <a:buClr>
                <a:schemeClr val="dk1"/>
              </a:buClr>
              <a:buSzPts val="1620"/>
              <a:buChar char="–"/>
              <a:defRPr/>
            </a:lvl7pPr>
            <a:lvl8pPr indent="-331470" lvl="7" marL="3657600" algn="l">
              <a:lnSpc>
                <a:spcPct val="95000"/>
              </a:lnSpc>
              <a:spcBef>
                <a:spcPts val="1066"/>
              </a:spcBef>
              <a:spcAft>
                <a:spcPts val="0"/>
              </a:spcAft>
              <a:buClr>
                <a:schemeClr val="dk1"/>
              </a:buClr>
              <a:buSzPts val="1620"/>
              <a:buChar char="–"/>
              <a:defRPr/>
            </a:lvl8pPr>
            <a:lvl9pPr indent="-331470" lvl="8" marL="4114800" algn="l">
              <a:lnSpc>
                <a:spcPct val="95000"/>
              </a:lnSpc>
              <a:spcBef>
                <a:spcPts val="1066"/>
              </a:spcBef>
              <a:spcAft>
                <a:spcPts val="0"/>
              </a:spcAft>
              <a:buClr>
                <a:schemeClr val="dk1"/>
              </a:buClr>
              <a:buSzPts val="1620"/>
              <a:buChar char="–"/>
              <a:defRPr/>
            </a:lvl9pPr>
          </a:lstStyle>
          <a:p/>
        </p:txBody>
      </p:sp>
      <p:sp>
        <p:nvSpPr>
          <p:cNvPr id="22" name="Google Shape;22;p14"/>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4"/>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4"/>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25" name="Shape 25"/>
        <p:cNvGrpSpPr/>
        <p:nvPr/>
      </p:nvGrpSpPr>
      <p:grpSpPr>
        <a:xfrm>
          <a:off x="0" y="0"/>
          <a:ext cx="0" cy="0"/>
          <a:chOff x="0" y="0"/>
          <a:chExt cx="0" cy="0"/>
        </a:xfrm>
      </p:grpSpPr>
      <p:sp>
        <p:nvSpPr>
          <p:cNvPr id="26" name="Google Shape;26;p15"/>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5"/>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5"/>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16"/>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6"/>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6"/>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34" name="Shape 34"/>
        <p:cNvGrpSpPr/>
        <p:nvPr/>
      </p:nvGrpSpPr>
      <p:grpSpPr>
        <a:xfrm>
          <a:off x="0" y="0"/>
          <a:ext cx="0" cy="0"/>
          <a:chOff x="0" y="0"/>
          <a:chExt cx="0" cy="0"/>
        </a:xfrm>
      </p:grpSpPr>
      <p:sp>
        <p:nvSpPr>
          <p:cNvPr id="35" name="Google Shape;35;p17"/>
          <p:cNvSpPr/>
          <p:nvPr/>
        </p:nvSpPr>
        <p:spPr>
          <a:xfrm>
            <a:off x="3961368" y="0"/>
            <a:ext cx="7922736" cy="6858000"/>
          </a:xfrm>
          <a:prstGeom prst="rect">
            <a:avLst/>
          </a:prstGeom>
          <a:gradFill>
            <a:gsLst>
              <a:gs pos="0">
                <a:srgbClr val="FFFFFF">
                  <a:alpha val="0"/>
                </a:srgbClr>
              </a:gs>
              <a:gs pos="100000">
                <a:srgbClr val="FFFFFF">
                  <a:alpha val="54901"/>
                </a:srgbClr>
              </a:gs>
            </a:gsLst>
            <a:lin ang="7800000" scaled="0"/>
          </a:gra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sz="2400">
              <a:solidFill>
                <a:schemeClr val="lt1"/>
              </a:solidFill>
              <a:latin typeface="Century Gothic"/>
              <a:ea typeface="Century Gothic"/>
              <a:cs typeface="Century Gothic"/>
              <a:sym typeface="Century Gothic"/>
            </a:endParaRPr>
          </a:p>
        </p:txBody>
      </p:sp>
      <p:sp>
        <p:nvSpPr>
          <p:cNvPr id="36" name="Google Shape;36;p17"/>
          <p:cNvSpPr txBox="1"/>
          <p:nvPr>
            <p:ph type="title"/>
          </p:nvPr>
        </p:nvSpPr>
        <p:spPr>
          <a:xfrm>
            <a:off x="304721" y="1701800"/>
            <a:ext cx="3351927" cy="28448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2000"/>
              <a:buFont typeface="Century Gothic"/>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7"/>
          <p:cNvSpPr txBox="1"/>
          <p:nvPr>
            <p:ph idx="1" type="body"/>
          </p:nvPr>
        </p:nvSpPr>
        <p:spPr>
          <a:xfrm>
            <a:off x="304721" y="4648200"/>
            <a:ext cx="3351927" cy="1727200"/>
          </a:xfrm>
          <a:prstGeom prst="rect">
            <a:avLst/>
          </a:prstGeom>
          <a:noFill/>
          <a:ln>
            <a:noFill/>
          </a:ln>
        </p:spPr>
        <p:txBody>
          <a:bodyPr anchorCtr="0" anchor="t" bIns="60925" lIns="121875" spcFirstLastPara="1" rIns="121875" wrap="square" tIns="60925">
            <a:normAutofit/>
          </a:bodyPr>
          <a:lstStyle>
            <a:lvl1pPr indent="-228600" lvl="0" marL="457200" algn="l">
              <a:lnSpc>
                <a:spcPct val="95000"/>
              </a:lnSpc>
              <a:spcBef>
                <a:spcPts val="1200"/>
              </a:spcBef>
              <a:spcAft>
                <a:spcPts val="0"/>
              </a:spcAft>
              <a:buClr>
                <a:schemeClr val="dk1"/>
              </a:buClr>
              <a:buSzPts val="1600"/>
              <a:buNone/>
              <a:defRPr sz="1600"/>
            </a:lvl1pPr>
            <a:lvl2pPr indent="-228600" lvl="1" marL="914400" algn="l">
              <a:lnSpc>
                <a:spcPct val="95000"/>
              </a:lnSpc>
              <a:spcBef>
                <a:spcPts val="1066"/>
              </a:spcBef>
              <a:spcAft>
                <a:spcPts val="0"/>
              </a:spcAft>
              <a:buClr>
                <a:schemeClr val="dk1"/>
              </a:buClr>
              <a:buSzPts val="1600"/>
              <a:buNone/>
              <a:defRPr sz="1600"/>
            </a:lvl2pPr>
            <a:lvl3pPr indent="-228600" lvl="2" marL="1371600" algn="l">
              <a:lnSpc>
                <a:spcPct val="95000"/>
              </a:lnSpc>
              <a:spcBef>
                <a:spcPts val="1066"/>
              </a:spcBef>
              <a:spcAft>
                <a:spcPts val="0"/>
              </a:spcAft>
              <a:buClr>
                <a:schemeClr val="dk1"/>
              </a:buClr>
              <a:buSzPts val="1300"/>
              <a:buNone/>
              <a:defRPr sz="1300"/>
            </a:lvl3pPr>
            <a:lvl4pPr indent="-228600" lvl="3" marL="1828800" algn="l">
              <a:lnSpc>
                <a:spcPct val="95000"/>
              </a:lnSpc>
              <a:spcBef>
                <a:spcPts val="1066"/>
              </a:spcBef>
              <a:spcAft>
                <a:spcPts val="0"/>
              </a:spcAft>
              <a:buClr>
                <a:schemeClr val="dk1"/>
              </a:buClr>
              <a:buSzPts val="1200"/>
              <a:buNone/>
              <a:defRPr sz="1200"/>
            </a:lvl4pPr>
            <a:lvl5pPr indent="-228600" lvl="4" marL="2286000" algn="l">
              <a:lnSpc>
                <a:spcPct val="95000"/>
              </a:lnSpc>
              <a:spcBef>
                <a:spcPts val="1066"/>
              </a:spcBef>
              <a:spcAft>
                <a:spcPts val="0"/>
              </a:spcAft>
              <a:buClr>
                <a:schemeClr val="dk1"/>
              </a:buClr>
              <a:buSzPts val="1200"/>
              <a:buNone/>
              <a:defRPr sz="1200"/>
            </a:lvl5pPr>
            <a:lvl6pPr indent="-228600" lvl="5" marL="2743200" algn="l">
              <a:lnSpc>
                <a:spcPct val="95000"/>
              </a:lnSpc>
              <a:spcBef>
                <a:spcPts val="1066"/>
              </a:spcBef>
              <a:spcAft>
                <a:spcPts val="0"/>
              </a:spcAft>
              <a:buClr>
                <a:schemeClr val="dk1"/>
              </a:buClr>
              <a:buSzPts val="1080"/>
              <a:buNone/>
              <a:defRPr sz="1200"/>
            </a:lvl6pPr>
            <a:lvl7pPr indent="-228600" lvl="6" marL="3200400" algn="l">
              <a:lnSpc>
                <a:spcPct val="95000"/>
              </a:lnSpc>
              <a:spcBef>
                <a:spcPts val="1066"/>
              </a:spcBef>
              <a:spcAft>
                <a:spcPts val="0"/>
              </a:spcAft>
              <a:buClr>
                <a:schemeClr val="dk1"/>
              </a:buClr>
              <a:buSzPts val="1080"/>
              <a:buNone/>
              <a:defRPr sz="1200"/>
            </a:lvl7pPr>
            <a:lvl8pPr indent="-228600" lvl="7" marL="3657600" algn="l">
              <a:lnSpc>
                <a:spcPct val="95000"/>
              </a:lnSpc>
              <a:spcBef>
                <a:spcPts val="1066"/>
              </a:spcBef>
              <a:spcAft>
                <a:spcPts val="0"/>
              </a:spcAft>
              <a:buClr>
                <a:schemeClr val="dk1"/>
              </a:buClr>
              <a:buSzPts val="1080"/>
              <a:buNone/>
              <a:defRPr sz="1200"/>
            </a:lvl8pPr>
            <a:lvl9pPr indent="-228600" lvl="8" marL="4114800" algn="l">
              <a:lnSpc>
                <a:spcPct val="95000"/>
              </a:lnSpc>
              <a:spcBef>
                <a:spcPts val="1066"/>
              </a:spcBef>
              <a:spcAft>
                <a:spcPts val="0"/>
              </a:spcAft>
              <a:buClr>
                <a:schemeClr val="dk1"/>
              </a:buClr>
              <a:buSzPts val="1080"/>
              <a:buNone/>
              <a:defRPr sz="1200"/>
            </a:lvl9pPr>
          </a:lstStyle>
          <a:p/>
        </p:txBody>
      </p:sp>
      <p:sp>
        <p:nvSpPr>
          <p:cNvPr id="38" name="Google Shape;38;p17"/>
          <p:cNvSpPr txBox="1"/>
          <p:nvPr>
            <p:ph idx="2" type="body"/>
          </p:nvPr>
        </p:nvSpPr>
        <p:spPr>
          <a:xfrm>
            <a:off x="4469236" y="482600"/>
            <a:ext cx="6805427" cy="5892800"/>
          </a:xfrm>
          <a:prstGeom prst="rect">
            <a:avLst/>
          </a:prstGeom>
          <a:noFill/>
          <a:ln>
            <a:noFill/>
          </a:ln>
        </p:spPr>
        <p:txBody>
          <a:bodyPr anchorCtr="0" anchor="t" bIns="60925" lIns="121875" spcFirstLastPara="1" rIns="121875" wrap="square" tIns="60925">
            <a:normAutofit/>
          </a:bodyPr>
          <a:lstStyle>
            <a:lvl1pPr indent="-381000" lvl="0" marL="457200" algn="l">
              <a:lnSpc>
                <a:spcPct val="95000"/>
              </a:lnSpc>
              <a:spcBef>
                <a:spcPts val="1866"/>
              </a:spcBef>
              <a:spcAft>
                <a:spcPts val="0"/>
              </a:spcAft>
              <a:buClr>
                <a:schemeClr val="dk1"/>
              </a:buClr>
              <a:buSzPts val="2400"/>
              <a:buChar char="•"/>
              <a:defRPr sz="2400"/>
            </a:lvl1pPr>
            <a:lvl2pPr indent="-355600" lvl="1" marL="914400" algn="l">
              <a:lnSpc>
                <a:spcPct val="95000"/>
              </a:lnSpc>
              <a:spcBef>
                <a:spcPts val="1066"/>
              </a:spcBef>
              <a:spcAft>
                <a:spcPts val="0"/>
              </a:spcAft>
              <a:buClr>
                <a:schemeClr val="dk1"/>
              </a:buClr>
              <a:buSzPts val="2000"/>
              <a:buChar char="–"/>
              <a:defRPr sz="2000"/>
            </a:lvl2pPr>
            <a:lvl3pPr indent="-342900" lvl="2" marL="1371600" algn="l">
              <a:lnSpc>
                <a:spcPct val="95000"/>
              </a:lnSpc>
              <a:spcBef>
                <a:spcPts val="1066"/>
              </a:spcBef>
              <a:spcAft>
                <a:spcPts val="0"/>
              </a:spcAft>
              <a:buClr>
                <a:schemeClr val="dk1"/>
              </a:buClr>
              <a:buSzPts val="1800"/>
              <a:buChar char="–"/>
              <a:defRPr sz="1800"/>
            </a:lvl3pPr>
            <a:lvl4pPr indent="-342900" lvl="3" marL="1828800" algn="l">
              <a:lnSpc>
                <a:spcPct val="95000"/>
              </a:lnSpc>
              <a:spcBef>
                <a:spcPts val="1066"/>
              </a:spcBef>
              <a:spcAft>
                <a:spcPts val="0"/>
              </a:spcAft>
              <a:buClr>
                <a:schemeClr val="dk1"/>
              </a:buClr>
              <a:buSzPts val="1800"/>
              <a:buChar char="–"/>
              <a:defRPr sz="1800"/>
            </a:lvl4pPr>
            <a:lvl5pPr indent="-342900" lvl="4" marL="2286000" algn="l">
              <a:lnSpc>
                <a:spcPct val="95000"/>
              </a:lnSpc>
              <a:spcBef>
                <a:spcPts val="1066"/>
              </a:spcBef>
              <a:spcAft>
                <a:spcPts val="0"/>
              </a:spcAft>
              <a:buClr>
                <a:schemeClr val="dk1"/>
              </a:buClr>
              <a:buSzPts val="1800"/>
              <a:buChar char="–"/>
              <a:defRPr sz="1800"/>
            </a:lvl5pPr>
            <a:lvl6pPr indent="-331470" lvl="5" marL="2743200" algn="l">
              <a:lnSpc>
                <a:spcPct val="95000"/>
              </a:lnSpc>
              <a:spcBef>
                <a:spcPts val="1066"/>
              </a:spcBef>
              <a:spcAft>
                <a:spcPts val="0"/>
              </a:spcAft>
              <a:buClr>
                <a:schemeClr val="dk1"/>
              </a:buClr>
              <a:buSzPts val="1620"/>
              <a:buChar char="–"/>
              <a:defRPr sz="1800"/>
            </a:lvl6pPr>
            <a:lvl7pPr indent="-331470" lvl="6" marL="3200400" algn="l">
              <a:lnSpc>
                <a:spcPct val="95000"/>
              </a:lnSpc>
              <a:spcBef>
                <a:spcPts val="1066"/>
              </a:spcBef>
              <a:spcAft>
                <a:spcPts val="0"/>
              </a:spcAft>
              <a:buClr>
                <a:schemeClr val="dk1"/>
              </a:buClr>
              <a:buSzPts val="1620"/>
              <a:buChar char="–"/>
              <a:defRPr sz="1800"/>
            </a:lvl7pPr>
            <a:lvl8pPr indent="-331470" lvl="7" marL="3657600" algn="l">
              <a:lnSpc>
                <a:spcPct val="95000"/>
              </a:lnSpc>
              <a:spcBef>
                <a:spcPts val="1066"/>
              </a:spcBef>
              <a:spcAft>
                <a:spcPts val="0"/>
              </a:spcAft>
              <a:buClr>
                <a:schemeClr val="dk1"/>
              </a:buClr>
              <a:buSzPts val="1620"/>
              <a:buChar char="–"/>
              <a:defRPr sz="1800"/>
            </a:lvl8pPr>
            <a:lvl9pPr indent="-331470" lvl="8" marL="4114800" algn="l">
              <a:lnSpc>
                <a:spcPct val="95000"/>
              </a:lnSpc>
              <a:spcBef>
                <a:spcPts val="1066"/>
              </a:spcBef>
              <a:spcAft>
                <a:spcPts val="0"/>
              </a:spcAft>
              <a:buClr>
                <a:schemeClr val="dk1"/>
              </a:buClr>
              <a:buSzPts val="1620"/>
              <a:buChar char="–"/>
              <a:defRPr sz="1800"/>
            </a:lvl9pPr>
          </a:lstStyle>
          <a:p/>
        </p:txBody>
      </p:sp>
      <p:sp>
        <p:nvSpPr>
          <p:cNvPr id="39" name="Google Shape;39;p17"/>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7"/>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7"/>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blipFill>
          <a:blip r:embed="rId2">
            <a:alphaModFix/>
          </a:blip>
          <a:stretch>
            <a:fillRect/>
          </a:stretch>
        </a:blipFill>
      </p:bgPr>
    </p:bg>
    <p:spTree>
      <p:nvGrpSpPr>
        <p:cNvPr id="42" name="Shape 42"/>
        <p:cNvGrpSpPr/>
        <p:nvPr/>
      </p:nvGrpSpPr>
      <p:grpSpPr>
        <a:xfrm>
          <a:off x="0" y="0"/>
          <a:ext cx="0" cy="0"/>
          <a:chOff x="0" y="0"/>
          <a:chExt cx="0" cy="0"/>
        </a:xfrm>
      </p:grpSpPr>
      <p:sp>
        <p:nvSpPr>
          <p:cNvPr id="43" name="Google Shape;43;p18"/>
          <p:cNvSpPr txBox="1"/>
          <p:nvPr>
            <p:ph type="title"/>
          </p:nvPr>
        </p:nvSpPr>
        <p:spPr>
          <a:xfrm>
            <a:off x="812589" y="4445000"/>
            <a:ext cx="7008574" cy="1930400"/>
          </a:xfrm>
          <a:prstGeom prst="rect">
            <a:avLst/>
          </a:prstGeom>
          <a:noFill/>
          <a:ln>
            <a:noFill/>
          </a:ln>
        </p:spPr>
        <p:txBody>
          <a:bodyPr anchorCtr="0" anchor="t" bIns="60925" lIns="121875" spcFirstLastPara="1" rIns="121875" wrap="square" tIns="60925">
            <a:normAutofit/>
          </a:bodyPr>
          <a:lstStyle>
            <a:lvl1pPr lvl="0" algn="l">
              <a:lnSpc>
                <a:spcPct val="85000"/>
              </a:lnSpc>
              <a:spcBef>
                <a:spcPts val="0"/>
              </a:spcBef>
              <a:spcAft>
                <a:spcPts val="0"/>
              </a:spcAft>
              <a:buClr>
                <a:schemeClr val="dk1"/>
              </a:buClr>
              <a:buSzPts val="5400"/>
              <a:buFont typeface="Century Gothic"/>
              <a:buNone/>
              <a:defRPr b="0" sz="5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8"/>
          <p:cNvSpPr txBox="1"/>
          <p:nvPr>
            <p:ph idx="1" type="body"/>
          </p:nvPr>
        </p:nvSpPr>
        <p:spPr>
          <a:xfrm>
            <a:off x="812589" y="3124200"/>
            <a:ext cx="7008574" cy="1296987"/>
          </a:xfrm>
          <a:prstGeom prst="rect">
            <a:avLst/>
          </a:prstGeom>
          <a:noFill/>
          <a:ln>
            <a:noFill/>
          </a:ln>
        </p:spPr>
        <p:txBody>
          <a:bodyPr anchorCtr="0" anchor="b" bIns="60925" lIns="121875" spcFirstLastPara="1" rIns="121875" wrap="square" tIns="60925">
            <a:normAutofit/>
          </a:bodyPr>
          <a:lstStyle>
            <a:lvl1pPr indent="-228600" lvl="0" marL="457200" algn="l">
              <a:lnSpc>
                <a:spcPct val="95000"/>
              </a:lnSpc>
              <a:spcBef>
                <a:spcPts val="0"/>
              </a:spcBef>
              <a:spcAft>
                <a:spcPts val="0"/>
              </a:spcAft>
              <a:buClr>
                <a:schemeClr val="dk1"/>
              </a:buClr>
              <a:buSzPts val="2800"/>
              <a:buNone/>
              <a:defRPr sz="2800">
                <a:solidFill>
                  <a:schemeClr val="dk1"/>
                </a:solidFill>
              </a:defRPr>
            </a:lvl1pPr>
            <a:lvl2pPr indent="-228600" lvl="1" marL="914400" algn="l">
              <a:lnSpc>
                <a:spcPct val="95000"/>
              </a:lnSpc>
              <a:spcBef>
                <a:spcPts val="1066"/>
              </a:spcBef>
              <a:spcAft>
                <a:spcPts val="0"/>
              </a:spcAft>
              <a:buClr>
                <a:srgbClr val="8E94AB"/>
              </a:buClr>
              <a:buSzPts val="2400"/>
              <a:buNone/>
              <a:defRPr sz="2400">
                <a:solidFill>
                  <a:srgbClr val="8E94AB"/>
                </a:solidFill>
              </a:defRPr>
            </a:lvl2pPr>
            <a:lvl3pPr indent="-228600" lvl="2" marL="1371600" algn="l">
              <a:lnSpc>
                <a:spcPct val="95000"/>
              </a:lnSpc>
              <a:spcBef>
                <a:spcPts val="1066"/>
              </a:spcBef>
              <a:spcAft>
                <a:spcPts val="0"/>
              </a:spcAft>
              <a:buClr>
                <a:srgbClr val="8E94AB"/>
              </a:buClr>
              <a:buSzPts val="2100"/>
              <a:buNone/>
              <a:defRPr sz="2100">
                <a:solidFill>
                  <a:srgbClr val="8E94AB"/>
                </a:solidFill>
              </a:defRPr>
            </a:lvl3pPr>
            <a:lvl4pPr indent="-228600" lvl="3" marL="1828800" algn="l">
              <a:lnSpc>
                <a:spcPct val="95000"/>
              </a:lnSpc>
              <a:spcBef>
                <a:spcPts val="1066"/>
              </a:spcBef>
              <a:spcAft>
                <a:spcPts val="0"/>
              </a:spcAft>
              <a:buClr>
                <a:srgbClr val="8E94AB"/>
              </a:buClr>
              <a:buSzPts val="1900"/>
              <a:buNone/>
              <a:defRPr sz="1900">
                <a:solidFill>
                  <a:srgbClr val="8E94AB"/>
                </a:solidFill>
              </a:defRPr>
            </a:lvl4pPr>
            <a:lvl5pPr indent="-228600" lvl="4" marL="2286000" algn="l">
              <a:lnSpc>
                <a:spcPct val="95000"/>
              </a:lnSpc>
              <a:spcBef>
                <a:spcPts val="1066"/>
              </a:spcBef>
              <a:spcAft>
                <a:spcPts val="0"/>
              </a:spcAft>
              <a:buClr>
                <a:srgbClr val="8E94AB"/>
              </a:buClr>
              <a:buSzPts val="1900"/>
              <a:buNone/>
              <a:defRPr sz="1900">
                <a:solidFill>
                  <a:srgbClr val="8E94AB"/>
                </a:solidFill>
              </a:defRPr>
            </a:lvl5pPr>
            <a:lvl6pPr indent="-228600" lvl="5" marL="2743200" algn="l">
              <a:lnSpc>
                <a:spcPct val="95000"/>
              </a:lnSpc>
              <a:spcBef>
                <a:spcPts val="1066"/>
              </a:spcBef>
              <a:spcAft>
                <a:spcPts val="0"/>
              </a:spcAft>
              <a:buClr>
                <a:srgbClr val="8E94AB"/>
              </a:buClr>
              <a:buSzPts val="1710"/>
              <a:buNone/>
              <a:defRPr sz="1900">
                <a:solidFill>
                  <a:srgbClr val="8E94AB"/>
                </a:solidFill>
              </a:defRPr>
            </a:lvl6pPr>
            <a:lvl7pPr indent="-228600" lvl="6" marL="3200400" algn="l">
              <a:lnSpc>
                <a:spcPct val="95000"/>
              </a:lnSpc>
              <a:spcBef>
                <a:spcPts val="1066"/>
              </a:spcBef>
              <a:spcAft>
                <a:spcPts val="0"/>
              </a:spcAft>
              <a:buClr>
                <a:srgbClr val="8E94AB"/>
              </a:buClr>
              <a:buSzPts val="1710"/>
              <a:buNone/>
              <a:defRPr sz="1900">
                <a:solidFill>
                  <a:srgbClr val="8E94AB"/>
                </a:solidFill>
              </a:defRPr>
            </a:lvl7pPr>
            <a:lvl8pPr indent="-228600" lvl="7" marL="3657600" algn="l">
              <a:lnSpc>
                <a:spcPct val="95000"/>
              </a:lnSpc>
              <a:spcBef>
                <a:spcPts val="1066"/>
              </a:spcBef>
              <a:spcAft>
                <a:spcPts val="0"/>
              </a:spcAft>
              <a:buClr>
                <a:srgbClr val="8E94AB"/>
              </a:buClr>
              <a:buSzPts val="1710"/>
              <a:buNone/>
              <a:defRPr sz="1900">
                <a:solidFill>
                  <a:srgbClr val="8E94AB"/>
                </a:solidFill>
              </a:defRPr>
            </a:lvl8pPr>
            <a:lvl9pPr indent="-228600" lvl="8" marL="4114800" algn="l">
              <a:lnSpc>
                <a:spcPct val="95000"/>
              </a:lnSpc>
              <a:spcBef>
                <a:spcPts val="1066"/>
              </a:spcBef>
              <a:spcAft>
                <a:spcPts val="0"/>
              </a:spcAft>
              <a:buClr>
                <a:srgbClr val="8E94AB"/>
              </a:buClr>
              <a:buSzPts val="1710"/>
              <a:buNone/>
              <a:defRPr sz="1900">
                <a:solidFill>
                  <a:srgbClr val="8E94AB"/>
                </a:solidFill>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19"/>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 type="body"/>
          </p:nvPr>
        </p:nvSpPr>
        <p:spPr>
          <a:xfrm>
            <a:off x="1117309" y="1701800"/>
            <a:ext cx="4977104" cy="4470400"/>
          </a:xfrm>
          <a:prstGeom prst="rect">
            <a:avLst/>
          </a:prstGeom>
          <a:noFill/>
          <a:ln>
            <a:noFill/>
          </a:ln>
        </p:spPr>
        <p:txBody>
          <a:bodyPr anchorCtr="0" anchor="t" bIns="60925" lIns="121875" spcFirstLastPara="1" rIns="121875" wrap="square" tIns="60925">
            <a:normAutofit/>
          </a:bodyPr>
          <a:lstStyle>
            <a:lvl1pPr indent="-381000" lvl="0" marL="457200" algn="l">
              <a:lnSpc>
                <a:spcPct val="95000"/>
              </a:lnSpc>
              <a:spcBef>
                <a:spcPts val="1866"/>
              </a:spcBef>
              <a:spcAft>
                <a:spcPts val="0"/>
              </a:spcAft>
              <a:buClr>
                <a:schemeClr val="dk1"/>
              </a:buClr>
              <a:buSzPts val="2400"/>
              <a:buChar char="•"/>
              <a:defRPr sz="2400"/>
            </a:lvl1pPr>
            <a:lvl2pPr indent="-355600" lvl="1" marL="914400" algn="l">
              <a:lnSpc>
                <a:spcPct val="95000"/>
              </a:lnSpc>
              <a:spcBef>
                <a:spcPts val="1066"/>
              </a:spcBef>
              <a:spcAft>
                <a:spcPts val="0"/>
              </a:spcAft>
              <a:buClr>
                <a:schemeClr val="dk1"/>
              </a:buClr>
              <a:buSzPts val="2000"/>
              <a:buChar char="–"/>
              <a:defRPr sz="2000"/>
            </a:lvl2pPr>
            <a:lvl3pPr indent="-342900" lvl="2" marL="1371600" algn="l">
              <a:lnSpc>
                <a:spcPct val="95000"/>
              </a:lnSpc>
              <a:spcBef>
                <a:spcPts val="1066"/>
              </a:spcBef>
              <a:spcAft>
                <a:spcPts val="0"/>
              </a:spcAft>
              <a:buClr>
                <a:schemeClr val="dk1"/>
              </a:buClr>
              <a:buSzPts val="1800"/>
              <a:buChar char="–"/>
              <a:defRPr sz="1800"/>
            </a:lvl3pPr>
            <a:lvl4pPr indent="-342900" lvl="3" marL="1828800" algn="l">
              <a:lnSpc>
                <a:spcPct val="95000"/>
              </a:lnSpc>
              <a:spcBef>
                <a:spcPts val="1066"/>
              </a:spcBef>
              <a:spcAft>
                <a:spcPts val="0"/>
              </a:spcAft>
              <a:buClr>
                <a:schemeClr val="dk1"/>
              </a:buClr>
              <a:buSzPts val="1800"/>
              <a:buChar char="–"/>
              <a:defRPr sz="1800"/>
            </a:lvl4pPr>
            <a:lvl5pPr indent="-342900" lvl="4" marL="2286000" algn="l">
              <a:lnSpc>
                <a:spcPct val="95000"/>
              </a:lnSpc>
              <a:spcBef>
                <a:spcPts val="1066"/>
              </a:spcBef>
              <a:spcAft>
                <a:spcPts val="0"/>
              </a:spcAft>
              <a:buClr>
                <a:schemeClr val="dk1"/>
              </a:buClr>
              <a:buSzPts val="1800"/>
              <a:buChar char="–"/>
              <a:defRPr sz="1800"/>
            </a:lvl5pPr>
            <a:lvl6pPr indent="-228600" lvl="5" marL="2743200" algn="l">
              <a:lnSpc>
                <a:spcPct val="95000"/>
              </a:lnSpc>
              <a:spcBef>
                <a:spcPts val="1066"/>
              </a:spcBef>
              <a:spcAft>
                <a:spcPts val="0"/>
              </a:spcAft>
              <a:buClr>
                <a:schemeClr val="dk1"/>
              </a:buClr>
              <a:buSzPts val="1620"/>
              <a:buNone/>
              <a:defRPr sz="1800"/>
            </a:lvl6pPr>
            <a:lvl7pPr indent="-331470" lvl="6" marL="3200400" algn="l">
              <a:lnSpc>
                <a:spcPct val="95000"/>
              </a:lnSpc>
              <a:spcBef>
                <a:spcPts val="1066"/>
              </a:spcBef>
              <a:spcAft>
                <a:spcPts val="0"/>
              </a:spcAft>
              <a:buClr>
                <a:schemeClr val="dk1"/>
              </a:buClr>
              <a:buSzPts val="1620"/>
              <a:buChar char="–"/>
              <a:defRPr sz="1800"/>
            </a:lvl7pPr>
            <a:lvl8pPr indent="-331470" lvl="7" marL="3657600" algn="l">
              <a:lnSpc>
                <a:spcPct val="95000"/>
              </a:lnSpc>
              <a:spcBef>
                <a:spcPts val="1066"/>
              </a:spcBef>
              <a:spcAft>
                <a:spcPts val="0"/>
              </a:spcAft>
              <a:buClr>
                <a:schemeClr val="dk1"/>
              </a:buClr>
              <a:buSzPts val="1620"/>
              <a:buChar char="–"/>
              <a:defRPr sz="1800"/>
            </a:lvl8pPr>
            <a:lvl9pPr indent="-331470" lvl="8" marL="4114800" algn="l">
              <a:lnSpc>
                <a:spcPct val="95000"/>
              </a:lnSpc>
              <a:spcBef>
                <a:spcPts val="1066"/>
              </a:spcBef>
              <a:spcAft>
                <a:spcPts val="0"/>
              </a:spcAft>
              <a:buClr>
                <a:schemeClr val="dk1"/>
              </a:buClr>
              <a:buSzPts val="1620"/>
              <a:buChar char="–"/>
              <a:defRPr sz="1800"/>
            </a:lvl9pPr>
          </a:lstStyle>
          <a:p/>
        </p:txBody>
      </p:sp>
      <p:sp>
        <p:nvSpPr>
          <p:cNvPr id="48" name="Google Shape;48;p19"/>
          <p:cNvSpPr txBox="1"/>
          <p:nvPr>
            <p:ph idx="2" type="body"/>
          </p:nvPr>
        </p:nvSpPr>
        <p:spPr>
          <a:xfrm>
            <a:off x="6297559" y="1701800"/>
            <a:ext cx="4977104" cy="4470400"/>
          </a:xfrm>
          <a:prstGeom prst="rect">
            <a:avLst/>
          </a:prstGeom>
          <a:noFill/>
          <a:ln>
            <a:noFill/>
          </a:ln>
        </p:spPr>
        <p:txBody>
          <a:bodyPr anchorCtr="0" anchor="t" bIns="60925" lIns="121875" spcFirstLastPara="1" rIns="121875" wrap="square" tIns="60925">
            <a:normAutofit/>
          </a:bodyPr>
          <a:lstStyle>
            <a:lvl1pPr indent="-381000" lvl="0" marL="457200" algn="l">
              <a:lnSpc>
                <a:spcPct val="95000"/>
              </a:lnSpc>
              <a:spcBef>
                <a:spcPts val="1866"/>
              </a:spcBef>
              <a:spcAft>
                <a:spcPts val="0"/>
              </a:spcAft>
              <a:buClr>
                <a:schemeClr val="dk1"/>
              </a:buClr>
              <a:buSzPts val="2400"/>
              <a:buChar char="•"/>
              <a:defRPr sz="2400"/>
            </a:lvl1pPr>
            <a:lvl2pPr indent="-355600" lvl="1" marL="914400" algn="l">
              <a:lnSpc>
                <a:spcPct val="95000"/>
              </a:lnSpc>
              <a:spcBef>
                <a:spcPts val="1066"/>
              </a:spcBef>
              <a:spcAft>
                <a:spcPts val="0"/>
              </a:spcAft>
              <a:buClr>
                <a:schemeClr val="dk1"/>
              </a:buClr>
              <a:buSzPts val="2000"/>
              <a:buChar char="–"/>
              <a:defRPr sz="2000"/>
            </a:lvl2pPr>
            <a:lvl3pPr indent="-342900" lvl="2" marL="1371600" algn="l">
              <a:lnSpc>
                <a:spcPct val="95000"/>
              </a:lnSpc>
              <a:spcBef>
                <a:spcPts val="1066"/>
              </a:spcBef>
              <a:spcAft>
                <a:spcPts val="0"/>
              </a:spcAft>
              <a:buClr>
                <a:schemeClr val="dk1"/>
              </a:buClr>
              <a:buSzPts val="1800"/>
              <a:buChar char="–"/>
              <a:defRPr sz="1800"/>
            </a:lvl3pPr>
            <a:lvl4pPr indent="-342900" lvl="3" marL="1828800" algn="l">
              <a:lnSpc>
                <a:spcPct val="95000"/>
              </a:lnSpc>
              <a:spcBef>
                <a:spcPts val="1066"/>
              </a:spcBef>
              <a:spcAft>
                <a:spcPts val="0"/>
              </a:spcAft>
              <a:buClr>
                <a:schemeClr val="dk1"/>
              </a:buClr>
              <a:buSzPts val="1800"/>
              <a:buChar char="–"/>
              <a:defRPr sz="1800"/>
            </a:lvl4pPr>
            <a:lvl5pPr indent="-342900" lvl="4" marL="2286000" algn="l">
              <a:lnSpc>
                <a:spcPct val="95000"/>
              </a:lnSpc>
              <a:spcBef>
                <a:spcPts val="1066"/>
              </a:spcBef>
              <a:spcAft>
                <a:spcPts val="0"/>
              </a:spcAft>
              <a:buClr>
                <a:schemeClr val="dk1"/>
              </a:buClr>
              <a:buSzPts val="1800"/>
              <a:buChar char="–"/>
              <a:defRPr sz="1800"/>
            </a:lvl5pPr>
            <a:lvl6pPr indent="-331470" lvl="5" marL="2743200" algn="l">
              <a:lnSpc>
                <a:spcPct val="95000"/>
              </a:lnSpc>
              <a:spcBef>
                <a:spcPts val="1066"/>
              </a:spcBef>
              <a:spcAft>
                <a:spcPts val="0"/>
              </a:spcAft>
              <a:buClr>
                <a:schemeClr val="dk1"/>
              </a:buClr>
              <a:buSzPts val="1620"/>
              <a:buChar char="–"/>
              <a:defRPr sz="1800"/>
            </a:lvl6pPr>
            <a:lvl7pPr indent="-331470" lvl="6" marL="3200400" algn="l">
              <a:lnSpc>
                <a:spcPct val="95000"/>
              </a:lnSpc>
              <a:spcBef>
                <a:spcPts val="1066"/>
              </a:spcBef>
              <a:spcAft>
                <a:spcPts val="0"/>
              </a:spcAft>
              <a:buClr>
                <a:schemeClr val="dk1"/>
              </a:buClr>
              <a:buSzPts val="1620"/>
              <a:buChar char="–"/>
              <a:defRPr sz="1800"/>
            </a:lvl7pPr>
            <a:lvl8pPr indent="-331470" lvl="7" marL="3657600" algn="l">
              <a:lnSpc>
                <a:spcPct val="95000"/>
              </a:lnSpc>
              <a:spcBef>
                <a:spcPts val="1066"/>
              </a:spcBef>
              <a:spcAft>
                <a:spcPts val="0"/>
              </a:spcAft>
              <a:buClr>
                <a:schemeClr val="dk1"/>
              </a:buClr>
              <a:buSzPts val="1620"/>
              <a:buChar char="–"/>
              <a:defRPr sz="1800"/>
            </a:lvl8pPr>
            <a:lvl9pPr indent="-331470" lvl="8" marL="4114800" algn="l">
              <a:lnSpc>
                <a:spcPct val="95000"/>
              </a:lnSpc>
              <a:spcBef>
                <a:spcPts val="1066"/>
              </a:spcBef>
              <a:spcAft>
                <a:spcPts val="0"/>
              </a:spcAft>
              <a:buClr>
                <a:schemeClr val="dk1"/>
              </a:buClr>
              <a:buSzPts val="1620"/>
              <a:buChar char="–"/>
              <a:defRPr sz="1800"/>
            </a:lvl9pPr>
          </a:lstStyle>
          <a:p/>
        </p:txBody>
      </p:sp>
      <p:sp>
        <p:nvSpPr>
          <p:cNvPr id="49" name="Google Shape;49;p19"/>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9"/>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9"/>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20"/>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4400"/>
              <a:buFont typeface="Century Gothic"/>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0"/>
          <p:cNvSpPr txBox="1"/>
          <p:nvPr>
            <p:ph idx="1" type="body"/>
          </p:nvPr>
        </p:nvSpPr>
        <p:spPr>
          <a:xfrm>
            <a:off x="1121372" y="1608836"/>
            <a:ext cx="4973041" cy="512064"/>
          </a:xfrm>
          <a:prstGeom prst="rect">
            <a:avLst/>
          </a:prstGeom>
          <a:noFill/>
          <a:ln>
            <a:noFill/>
          </a:ln>
        </p:spPr>
        <p:txBody>
          <a:bodyPr anchorCtr="0" anchor="b" bIns="60925" lIns="121875" spcFirstLastPara="1" rIns="121875" wrap="square" tIns="60925">
            <a:noAutofit/>
          </a:bodyPr>
          <a:lstStyle>
            <a:lvl1pPr indent="-228600" lvl="0" marL="457200" algn="l">
              <a:lnSpc>
                <a:spcPct val="95000"/>
              </a:lnSpc>
              <a:spcBef>
                <a:spcPts val="0"/>
              </a:spcBef>
              <a:spcAft>
                <a:spcPts val="0"/>
              </a:spcAft>
              <a:buClr>
                <a:schemeClr val="dk1"/>
              </a:buClr>
              <a:buSzPts val="2400"/>
              <a:buNone/>
              <a:defRPr b="1" sz="2400"/>
            </a:lvl1pPr>
            <a:lvl2pPr indent="-228600" lvl="1" marL="914400" algn="l">
              <a:lnSpc>
                <a:spcPct val="95000"/>
              </a:lnSpc>
              <a:spcBef>
                <a:spcPts val="1066"/>
              </a:spcBef>
              <a:spcAft>
                <a:spcPts val="0"/>
              </a:spcAft>
              <a:buClr>
                <a:schemeClr val="dk1"/>
              </a:buClr>
              <a:buSzPts val="2700"/>
              <a:buNone/>
              <a:defRPr b="1" sz="2700"/>
            </a:lvl2pPr>
            <a:lvl3pPr indent="-228600" lvl="2" marL="1371600" algn="l">
              <a:lnSpc>
                <a:spcPct val="95000"/>
              </a:lnSpc>
              <a:spcBef>
                <a:spcPts val="1066"/>
              </a:spcBef>
              <a:spcAft>
                <a:spcPts val="0"/>
              </a:spcAft>
              <a:buClr>
                <a:schemeClr val="dk1"/>
              </a:buClr>
              <a:buSzPts val="2400"/>
              <a:buNone/>
              <a:defRPr b="1" sz="2400"/>
            </a:lvl3pPr>
            <a:lvl4pPr indent="-228600" lvl="3" marL="1828800" algn="l">
              <a:lnSpc>
                <a:spcPct val="95000"/>
              </a:lnSpc>
              <a:spcBef>
                <a:spcPts val="1066"/>
              </a:spcBef>
              <a:spcAft>
                <a:spcPts val="0"/>
              </a:spcAft>
              <a:buClr>
                <a:schemeClr val="dk1"/>
              </a:buClr>
              <a:buSzPts val="2100"/>
              <a:buNone/>
              <a:defRPr b="1" sz="2100"/>
            </a:lvl4pPr>
            <a:lvl5pPr indent="-228600" lvl="4" marL="2286000" algn="l">
              <a:lnSpc>
                <a:spcPct val="95000"/>
              </a:lnSpc>
              <a:spcBef>
                <a:spcPts val="1066"/>
              </a:spcBef>
              <a:spcAft>
                <a:spcPts val="0"/>
              </a:spcAft>
              <a:buClr>
                <a:schemeClr val="dk1"/>
              </a:buClr>
              <a:buSzPts val="2100"/>
              <a:buNone/>
              <a:defRPr b="1" sz="2100"/>
            </a:lvl5pPr>
            <a:lvl6pPr indent="-228600" lvl="5" marL="2743200" algn="l">
              <a:lnSpc>
                <a:spcPct val="95000"/>
              </a:lnSpc>
              <a:spcBef>
                <a:spcPts val="1066"/>
              </a:spcBef>
              <a:spcAft>
                <a:spcPts val="0"/>
              </a:spcAft>
              <a:buClr>
                <a:schemeClr val="dk1"/>
              </a:buClr>
              <a:buSzPts val="1890"/>
              <a:buNone/>
              <a:defRPr b="1" sz="2100"/>
            </a:lvl6pPr>
            <a:lvl7pPr indent="-228600" lvl="6" marL="3200400" algn="l">
              <a:lnSpc>
                <a:spcPct val="95000"/>
              </a:lnSpc>
              <a:spcBef>
                <a:spcPts val="1066"/>
              </a:spcBef>
              <a:spcAft>
                <a:spcPts val="0"/>
              </a:spcAft>
              <a:buClr>
                <a:schemeClr val="dk1"/>
              </a:buClr>
              <a:buSzPts val="1890"/>
              <a:buNone/>
              <a:defRPr b="1" sz="2100"/>
            </a:lvl7pPr>
            <a:lvl8pPr indent="-228600" lvl="7" marL="3657600" algn="l">
              <a:lnSpc>
                <a:spcPct val="95000"/>
              </a:lnSpc>
              <a:spcBef>
                <a:spcPts val="1066"/>
              </a:spcBef>
              <a:spcAft>
                <a:spcPts val="0"/>
              </a:spcAft>
              <a:buClr>
                <a:schemeClr val="dk1"/>
              </a:buClr>
              <a:buSzPts val="1890"/>
              <a:buNone/>
              <a:defRPr b="1" sz="2100"/>
            </a:lvl8pPr>
            <a:lvl9pPr indent="-228600" lvl="8" marL="4114800" algn="l">
              <a:lnSpc>
                <a:spcPct val="95000"/>
              </a:lnSpc>
              <a:spcBef>
                <a:spcPts val="1066"/>
              </a:spcBef>
              <a:spcAft>
                <a:spcPts val="0"/>
              </a:spcAft>
              <a:buClr>
                <a:schemeClr val="dk1"/>
              </a:buClr>
              <a:buSzPts val="1890"/>
              <a:buNone/>
              <a:defRPr b="1" sz="2100"/>
            </a:lvl9pPr>
          </a:lstStyle>
          <a:p/>
        </p:txBody>
      </p:sp>
      <p:sp>
        <p:nvSpPr>
          <p:cNvPr id="55" name="Google Shape;55;p20"/>
          <p:cNvSpPr txBox="1"/>
          <p:nvPr>
            <p:ph idx="2" type="body"/>
          </p:nvPr>
        </p:nvSpPr>
        <p:spPr>
          <a:xfrm>
            <a:off x="1117309" y="2209800"/>
            <a:ext cx="4977104" cy="3962400"/>
          </a:xfrm>
          <a:prstGeom prst="rect">
            <a:avLst/>
          </a:prstGeom>
          <a:noFill/>
          <a:ln>
            <a:noFill/>
          </a:ln>
        </p:spPr>
        <p:txBody>
          <a:bodyPr anchorCtr="0" anchor="t" bIns="60925" lIns="121875" spcFirstLastPara="1" rIns="121875" wrap="square" tIns="60925">
            <a:normAutofit/>
          </a:bodyPr>
          <a:lstStyle>
            <a:lvl1pPr indent="-355600" lvl="0" marL="457200" algn="l">
              <a:lnSpc>
                <a:spcPct val="95000"/>
              </a:lnSpc>
              <a:spcBef>
                <a:spcPts val="1866"/>
              </a:spcBef>
              <a:spcAft>
                <a:spcPts val="0"/>
              </a:spcAft>
              <a:buClr>
                <a:schemeClr val="dk1"/>
              </a:buClr>
              <a:buSzPts val="2000"/>
              <a:buChar char="•"/>
              <a:defRPr sz="2000"/>
            </a:lvl1pPr>
            <a:lvl2pPr indent="-342900" lvl="1" marL="914400" algn="l">
              <a:lnSpc>
                <a:spcPct val="95000"/>
              </a:lnSpc>
              <a:spcBef>
                <a:spcPts val="1066"/>
              </a:spcBef>
              <a:spcAft>
                <a:spcPts val="0"/>
              </a:spcAft>
              <a:buClr>
                <a:schemeClr val="dk1"/>
              </a:buClr>
              <a:buSzPts val="1800"/>
              <a:buChar char="–"/>
              <a:defRPr sz="1800"/>
            </a:lvl2pPr>
            <a:lvl3pPr indent="-342900" lvl="2" marL="1371600" algn="l">
              <a:lnSpc>
                <a:spcPct val="95000"/>
              </a:lnSpc>
              <a:spcBef>
                <a:spcPts val="1066"/>
              </a:spcBef>
              <a:spcAft>
                <a:spcPts val="0"/>
              </a:spcAft>
              <a:buClr>
                <a:schemeClr val="dk1"/>
              </a:buClr>
              <a:buSzPts val="1800"/>
              <a:buChar char="–"/>
              <a:defRPr sz="1800"/>
            </a:lvl3pPr>
            <a:lvl4pPr indent="-342900" lvl="3" marL="1828800" algn="l">
              <a:lnSpc>
                <a:spcPct val="95000"/>
              </a:lnSpc>
              <a:spcBef>
                <a:spcPts val="1066"/>
              </a:spcBef>
              <a:spcAft>
                <a:spcPts val="0"/>
              </a:spcAft>
              <a:buClr>
                <a:schemeClr val="dk1"/>
              </a:buClr>
              <a:buSzPts val="1800"/>
              <a:buChar char="–"/>
              <a:defRPr sz="1800"/>
            </a:lvl4pPr>
            <a:lvl5pPr indent="-342900" lvl="4" marL="2286000" algn="l">
              <a:lnSpc>
                <a:spcPct val="95000"/>
              </a:lnSpc>
              <a:spcBef>
                <a:spcPts val="1066"/>
              </a:spcBef>
              <a:spcAft>
                <a:spcPts val="0"/>
              </a:spcAft>
              <a:buClr>
                <a:schemeClr val="dk1"/>
              </a:buClr>
              <a:buSzPts val="1800"/>
              <a:buChar char="–"/>
              <a:defRPr sz="1800"/>
            </a:lvl5pPr>
            <a:lvl6pPr indent="-331470" lvl="5" marL="2743200" algn="l">
              <a:lnSpc>
                <a:spcPct val="95000"/>
              </a:lnSpc>
              <a:spcBef>
                <a:spcPts val="1066"/>
              </a:spcBef>
              <a:spcAft>
                <a:spcPts val="0"/>
              </a:spcAft>
              <a:buClr>
                <a:schemeClr val="dk1"/>
              </a:buClr>
              <a:buSzPts val="1620"/>
              <a:buChar char="–"/>
              <a:defRPr sz="1800"/>
            </a:lvl6pPr>
            <a:lvl7pPr indent="-331470" lvl="6" marL="3200400" algn="l">
              <a:lnSpc>
                <a:spcPct val="95000"/>
              </a:lnSpc>
              <a:spcBef>
                <a:spcPts val="1066"/>
              </a:spcBef>
              <a:spcAft>
                <a:spcPts val="0"/>
              </a:spcAft>
              <a:buClr>
                <a:schemeClr val="dk1"/>
              </a:buClr>
              <a:buSzPts val="1620"/>
              <a:buChar char="–"/>
              <a:defRPr sz="1800"/>
            </a:lvl7pPr>
            <a:lvl8pPr indent="-331470" lvl="7" marL="3657600" algn="l">
              <a:lnSpc>
                <a:spcPct val="95000"/>
              </a:lnSpc>
              <a:spcBef>
                <a:spcPts val="1066"/>
              </a:spcBef>
              <a:spcAft>
                <a:spcPts val="0"/>
              </a:spcAft>
              <a:buClr>
                <a:schemeClr val="dk1"/>
              </a:buClr>
              <a:buSzPts val="1620"/>
              <a:buChar char="–"/>
              <a:defRPr sz="1800"/>
            </a:lvl8pPr>
            <a:lvl9pPr indent="-331470" lvl="8" marL="4114800" algn="l">
              <a:lnSpc>
                <a:spcPct val="95000"/>
              </a:lnSpc>
              <a:spcBef>
                <a:spcPts val="1066"/>
              </a:spcBef>
              <a:spcAft>
                <a:spcPts val="0"/>
              </a:spcAft>
              <a:buClr>
                <a:schemeClr val="dk1"/>
              </a:buClr>
              <a:buSzPts val="1620"/>
              <a:buChar char="–"/>
              <a:defRPr sz="1800"/>
            </a:lvl9pPr>
          </a:lstStyle>
          <a:p/>
        </p:txBody>
      </p:sp>
      <p:sp>
        <p:nvSpPr>
          <p:cNvPr id="56" name="Google Shape;56;p20"/>
          <p:cNvSpPr txBox="1"/>
          <p:nvPr>
            <p:ph idx="3" type="body"/>
          </p:nvPr>
        </p:nvSpPr>
        <p:spPr>
          <a:xfrm>
            <a:off x="6301622" y="1608836"/>
            <a:ext cx="4973041" cy="512064"/>
          </a:xfrm>
          <a:prstGeom prst="rect">
            <a:avLst/>
          </a:prstGeom>
          <a:noFill/>
          <a:ln>
            <a:noFill/>
          </a:ln>
        </p:spPr>
        <p:txBody>
          <a:bodyPr anchorCtr="0" anchor="b" bIns="60925" lIns="121875" spcFirstLastPara="1" rIns="121875" wrap="square" tIns="60925">
            <a:noAutofit/>
          </a:bodyPr>
          <a:lstStyle>
            <a:lvl1pPr indent="-228600" lvl="0" marL="457200" algn="l">
              <a:lnSpc>
                <a:spcPct val="95000"/>
              </a:lnSpc>
              <a:spcBef>
                <a:spcPts val="0"/>
              </a:spcBef>
              <a:spcAft>
                <a:spcPts val="0"/>
              </a:spcAft>
              <a:buClr>
                <a:schemeClr val="dk1"/>
              </a:buClr>
              <a:buSzPts val="2400"/>
              <a:buNone/>
              <a:defRPr b="1" sz="2400"/>
            </a:lvl1pPr>
            <a:lvl2pPr indent="-228600" lvl="1" marL="914400" algn="l">
              <a:lnSpc>
                <a:spcPct val="95000"/>
              </a:lnSpc>
              <a:spcBef>
                <a:spcPts val="1066"/>
              </a:spcBef>
              <a:spcAft>
                <a:spcPts val="0"/>
              </a:spcAft>
              <a:buClr>
                <a:schemeClr val="dk1"/>
              </a:buClr>
              <a:buSzPts val="2700"/>
              <a:buNone/>
              <a:defRPr b="1" sz="2700"/>
            </a:lvl2pPr>
            <a:lvl3pPr indent="-228600" lvl="2" marL="1371600" algn="l">
              <a:lnSpc>
                <a:spcPct val="95000"/>
              </a:lnSpc>
              <a:spcBef>
                <a:spcPts val="1066"/>
              </a:spcBef>
              <a:spcAft>
                <a:spcPts val="0"/>
              </a:spcAft>
              <a:buClr>
                <a:schemeClr val="dk1"/>
              </a:buClr>
              <a:buSzPts val="2400"/>
              <a:buNone/>
              <a:defRPr b="1" sz="2400"/>
            </a:lvl3pPr>
            <a:lvl4pPr indent="-228600" lvl="3" marL="1828800" algn="l">
              <a:lnSpc>
                <a:spcPct val="95000"/>
              </a:lnSpc>
              <a:spcBef>
                <a:spcPts val="1066"/>
              </a:spcBef>
              <a:spcAft>
                <a:spcPts val="0"/>
              </a:spcAft>
              <a:buClr>
                <a:schemeClr val="dk1"/>
              </a:buClr>
              <a:buSzPts val="2100"/>
              <a:buNone/>
              <a:defRPr b="1" sz="2100"/>
            </a:lvl4pPr>
            <a:lvl5pPr indent="-228600" lvl="4" marL="2286000" algn="l">
              <a:lnSpc>
                <a:spcPct val="95000"/>
              </a:lnSpc>
              <a:spcBef>
                <a:spcPts val="1066"/>
              </a:spcBef>
              <a:spcAft>
                <a:spcPts val="0"/>
              </a:spcAft>
              <a:buClr>
                <a:schemeClr val="dk1"/>
              </a:buClr>
              <a:buSzPts val="2100"/>
              <a:buNone/>
              <a:defRPr b="1" sz="2100"/>
            </a:lvl5pPr>
            <a:lvl6pPr indent="-228600" lvl="5" marL="2743200" algn="l">
              <a:lnSpc>
                <a:spcPct val="95000"/>
              </a:lnSpc>
              <a:spcBef>
                <a:spcPts val="1066"/>
              </a:spcBef>
              <a:spcAft>
                <a:spcPts val="0"/>
              </a:spcAft>
              <a:buClr>
                <a:schemeClr val="dk1"/>
              </a:buClr>
              <a:buSzPts val="1890"/>
              <a:buNone/>
              <a:defRPr b="1" sz="2100"/>
            </a:lvl6pPr>
            <a:lvl7pPr indent="-228600" lvl="6" marL="3200400" algn="l">
              <a:lnSpc>
                <a:spcPct val="95000"/>
              </a:lnSpc>
              <a:spcBef>
                <a:spcPts val="1066"/>
              </a:spcBef>
              <a:spcAft>
                <a:spcPts val="0"/>
              </a:spcAft>
              <a:buClr>
                <a:schemeClr val="dk1"/>
              </a:buClr>
              <a:buSzPts val="1890"/>
              <a:buNone/>
              <a:defRPr b="1" sz="2100"/>
            </a:lvl7pPr>
            <a:lvl8pPr indent="-228600" lvl="7" marL="3657600" algn="l">
              <a:lnSpc>
                <a:spcPct val="95000"/>
              </a:lnSpc>
              <a:spcBef>
                <a:spcPts val="1066"/>
              </a:spcBef>
              <a:spcAft>
                <a:spcPts val="0"/>
              </a:spcAft>
              <a:buClr>
                <a:schemeClr val="dk1"/>
              </a:buClr>
              <a:buSzPts val="1890"/>
              <a:buNone/>
              <a:defRPr b="1" sz="2100"/>
            </a:lvl8pPr>
            <a:lvl9pPr indent="-228600" lvl="8" marL="4114800" algn="l">
              <a:lnSpc>
                <a:spcPct val="95000"/>
              </a:lnSpc>
              <a:spcBef>
                <a:spcPts val="1066"/>
              </a:spcBef>
              <a:spcAft>
                <a:spcPts val="0"/>
              </a:spcAft>
              <a:buClr>
                <a:schemeClr val="dk1"/>
              </a:buClr>
              <a:buSzPts val="1890"/>
              <a:buNone/>
              <a:defRPr b="1" sz="2100"/>
            </a:lvl9pPr>
          </a:lstStyle>
          <a:p/>
        </p:txBody>
      </p:sp>
      <p:sp>
        <p:nvSpPr>
          <p:cNvPr id="57" name="Google Shape;57;p20"/>
          <p:cNvSpPr txBox="1"/>
          <p:nvPr>
            <p:ph idx="4" type="body"/>
          </p:nvPr>
        </p:nvSpPr>
        <p:spPr>
          <a:xfrm>
            <a:off x="6297559" y="2209800"/>
            <a:ext cx="4977104" cy="3962400"/>
          </a:xfrm>
          <a:prstGeom prst="rect">
            <a:avLst/>
          </a:prstGeom>
          <a:noFill/>
          <a:ln>
            <a:noFill/>
          </a:ln>
        </p:spPr>
        <p:txBody>
          <a:bodyPr anchorCtr="0" anchor="t" bIns="60925" lIns="121875" spcFirstLastPara="1" rIns="121875" wrap="square" tIns="60925">
            <a:normAutofit/>
          </a:bodyPr>
          <a:lstStyle>
            <a:lvl1pPr indent="-355600" lvl="0" marL="457200" algn="l">
              <a:lnSpc>
                <a:spcPct val="95000"/>
              </a:lnSpc>
              <a:spcBef>
                <a:spcPts val="1866"/>
              </a:spcBef>
              <a:spcAft>
                <a:spcPts val="0"/>
              </a:spcAft>
              <a:buClr>
                <a:schemeClr val="dk1"/>
              </a:buClr>
              <a:buSzPts val="2000"/>
              <a:buChar char="•"/>
              <a:defRPr sz="2000"/>
            </a:lvl1pPr>
            <a:lvl2pPr indent="-342900" lvl="1" marL="914400" algn="l">
              <a:lnSpc>
                <a:spcPct val="95000"/>
              </a:lnSpc>
              <a:spcBef>
                <a:spcPts val="1066"/>
              </a:spcBef>
              <a:spcAft>
                <a:spcPts val="0"/>
              </a:spcAft>
              <a:buClr>
                <a:schemeClr val="dk1"/>
              </a:buClr>
              <a:buSzPts val="1800"/>
              <a:buChar char="–"/>
              <a:defRPr sz="1800"/>
            </a:lvl2pPr>
            <a:lvl3pPr indent="-342900" lvl="2" marL="1371600" algn="l">
              <a:lnSpc>
                <a:spcPct val="95000"/>
              </a:lnSpc>
              <a:spcBef>
                <a:spcPts val="1066"/>
              </a:spcBef>
              <a:spcAft>
                <a:spcPts val="0"/>
              </a:spcAft>
              <a:buClr>
                <a:schemeClr val="dk1"/>
              </a:buClr>
              <a:buSzPts val="1800"/>
              <a:buChar char="–"/>
              <a:defRPr sz="1800"/>
            </a:lvl3pPr>
            <a:lvl4pPr indent="-342900" lvl="3" marL="1828800" algn="l">
              <a:lnSpc>
                <a:spcPct val="95000"/>
              </a:lnSpc>
              <a:spcBef>
                <a:spcPts val="1066"/>
              </a:spcBef>
              <a:spcAft>
                <a:spcPts val="0"/>
              </a:spcAft>
              <a:buClr>
                <a:schemeClr val="dk1"/>
              </a:buClr>
              <a:buSzPts val="1800"/>
              <a:buChar char="–"/>
              <a:defRPr sz="1800"/>
            </a:lvl4pPr>
            <a:lvl5pPr indent="-342900" lvl="4" marL="2286000" algn="l">
              <a:lnSpc>
                <a:spcPct val="95000"/>
              </a:lnSpc>
              <a:spcBef>
                <a:spcPts val="1066"/>
              </a:spcBef>
              <a:spcAft>
                <a:spcPts val="0"/>
              </a:spcAft>
              <a:buClr>
                <a:schemeClr val="dk1"/>
              </a:buClr>
              <a:buSzPts val="1800"/>
              <a:buChar char="–"/>
              <a:defRPr sz="1800"/>
            </a:lvl5pPr>
            <a:lvl6pPr indent="-331470" lvl="5" marL="2743200" algn="l">
              <a:lnSpc>
                <a:spcPct val="95000"/>
              </a:lnSpc>
              <a:spcBef>
                <a:spcPts val="1066"/>
              </a:spcBef>
              <a:spcAft>
                <a:spcPts val="0"/>
              </a:spcAft>
              <a:buClr>
                <a:schemeClr val="dk1"/>
              </a:buClr>
              <a:buSzPts val="1620"/>
              <a:buChar char="–"/>
              <a:defRPr sz="1800"/>
            </a:lvl6pPr>
            <a:lvl7pPr indent="-331470" lvl="6" marL="3200400" algn="l">
              <a:lnSpc>
                <a:spcPct val="95000"/>
              </a:lnSpc>
              <a:spcBef>
                <a:spcPts val="1066"/>
              </a:spcBef>
              <a:spcAft>
                <a:spcPts val="0"/>
              </a:spcAft>
              <a:buClr>
                <a:schemeClr val="dk1"/>
              </a:buClr>
              <a:buSzPts val="1620"/>
              <a:buChar char="–"/>
              <a:defRPr sz="1800"/>
            </a:lvl7pPr>
            <a:lvl8pPr indent="-331470" lvl="7" marL="3657600" algn="l">
              <a:lnSpc>
                <a:spcPct val="95000"/>
              </a:lnSpc>
              <a:spcBef>
                <a:spcPts val="1066"/>
              </a:spcBef>
              <a:spcAft>
                <a:spcPts val="0"/>
              </a:spcAft>
              <a:buClr>
                <a:schemeClr val="dk1"/>
              </a:buClr>
              <a:buSzPts val="1620"/>
              <a:buChar char="–"/>
              <a:defRPr sz="1800"/>
            </a:lvl8pPr>
            <a:lvl9pPr indent="-331470" lvl="8" marL="4114800" algn="l">
              <a:lnSpc>
                <a:spcPct val="95000"/>
              </a:lnSpc>
              <a:spcBef>
                <a:spcPts val="1066"/>
              </a:spcBef>
              <a:spcAft>
                <a:spcPts val="0"/>
              </a:spcAft>
              <a:buClr>
                <a:schemeClr val="dk1"/>
              </a:buClr>
              <a:buSzPts val="1620"/>
              <a:buChar char="–"/>
              <a:defRPr sz="1800"/>
            </a:lvl9pPr>
          </a:lstStyle>
          <a:p/>
        </p:txBody>
      </p:sp>
      <p:sp>
        <p:nvSpPr>
          <p:cNvPr id="58" name="Google Shape;58;p20"/>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0"/>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61" name="Shape 61"/>
        <p:cNvGrpSpPr/>
        <p:nvPr/>
      </p:nvGrpSpPr>
      <p:grpSpPr>
        <a:xfrm>
          <a:off x="0" y="0"/>
          <a:ext cx="0" cy="0"/>
          <a:chOff x="0" y="0"/>
          <a:chExt cx="0" cy="0"/>
        </a:xfrm>
      </p:grpSpPr>
      <p:sp>
        <p:nvSpPr>
          <p:cNvPr id="62" name="Google Shape;62;p21"/>
          <p:cNvSpPr/>
          <p:nvPr/>
        </p:nvSpPr>
        <p:spPr>
          <a:xfrm>
            <a:off x="2082258" y="0"/>
            <a:ext cx="8024310" cy="6858000"/>
          </a:xfrm>
          <a:prstGeom prst="rect">
            <a:avLst/>
          </a:prstGeom>
          <a:gradFill>
            <a:gsLst>
              <a:gs pos="0">
                <a:srgbClr val="FFFFFF">
                  <a:alpha val="0"/>
                </a:srgbClr>
              </a:gs>
              <a:gs pos="100000">
                <a:srgbClr val="FFFFFF">
                  <a:alpha val="54901"/>
                </a:srgbClr>
              </a:gs>
            </a:gsLst>
            <a:lin ang="7800000" scaled="0"/>
          </a:gra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sz="2400">
              <a:solidFill>
                <a:schemeClr val="lt1"/>
              </a:solidFill>
              <a:latin typeface="Century Gothic"/>
              <a:ea typeface="Century Gothic"/>
              <a:cs typeface="Century Gothic"/>
              <a:sym typeface="Century Gothic"/>
            </a:endParaRPr>
          </a:p>
        </p:txBody>
      </p:sp>
      <p:sp>
        <p:nvSpPr>
          <p:cNvPr id="63" name="Google Shape;63;p21"/>
          <p:cNvSpPr txBox="1"/>
          <p:nvPr>
            <p:ph type="title"/>
          </p:nvPr>
        </p:nvSpPr>
        <p:spPr>
          <a:xfrm>
            <a:off x="2437765" y="4800600"/>
            <a:ext cx="7313295" cy="762000"/>
          </a:xfrm>
          <a:prstGeom prst="rect">
            <a:avLst/>
          </a:prstGeom>
          <a:noFill/>
          <a:ln>
            <a:noFill/>
          </a:ln>
        </p:spPr>
        <p:txBody>
          <a:bodyPr anchorCtr="0" anchor="b" bIns="60925" lIns="121875" spcFirstLastPara="1" rIns="121875" wrap="square" tIns="60925">
            <a:normAutofit/>
          </a:bodyPr>
          <a:lstStyle>
            <a:lvl1pPr lvl="0" algn="l">
              <a:lnSpc>
                <a:spcPct val="85000"/>
              </a:lnSpc>
              <a:spcBef>
                <a:spcPts val="0"/>
              </a:spcBef>
              <a:spcAft>
                <a:spcPts val="0"/>
              </a:spcAft>
              <a:buClr>
                <a:schemeClr val="dk1"/>
              </a:buClr>
              <a:buSzPts val="2000"/>
              <a:buFont typeface="Century Gothic"/>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descr="An empty placeholder to add an image. Click on the placeholder and select the image that you wish to add." id="64" name="Google Shape;64;p21"/>
          <p:cNvSpPr/>
          <p:nvPr>
            <p:ph idx="2" type="pic"/>
          </p:nvPr>
        </p:nvSpPr>
        <p:spPr>
          <a:xfrm>
            <a:off x="2437765" y="279401"/>
            <a:ext cx="7313295" cy="4448175"/>
          </a:xfrm>
          <a:prstGeom prst="rect">
            <a:avLst/>
          </a:prstGeom>
          <a:noFill/>
          <a:ln>
            <a:noFill/>
          </a:ln>
        </p:spPr>
      </p:sp>
      <p:sp>
        <p:nvSpPr>
          <p:cNvPr id="65" name="Google Shape;65;p21"/>
          <p:cNvSpPr txBox="1"/>
          <p:nvPr>
            <p:ph idx="1" type="body"/>
          </p:nvPr>
        </p:nvSpPr>
        <p:spPr>
          <a:xfrm>
            <a:off x="2437765" y="5562600"/>
            <a:ext cx="7313295" cy="812800"/>
          </a:xfrm>
          <a:prstGeom prst="rect">
            <a:avLst/>
          </a:prstGeom>
          <a:noFill/>
          <a:ln>
            <a:noFill/>
          </a:ln>
        </p:spPr>
        <p:txBody>
          <a:bodyPr anchorCtr="0" anchor="t" bIns="60925" lIns="121875" spcFirstLastPara="1" rIns="121875" wrap="square" tIns="60925">
            <a:normAutofit/>
          </a:bodyPr>
          <a:lstStyle>
            <a:lvl1pPr indent="-228600" lvl="0" marL="457200" algn="l">
              <a:lnSpc>
                <a:spcPct val="95000"/>
              </a:lnSpc>
              <a:spcBef>
                <a:spcPts val="0"/>
              </a:spcBef>
              <a:spcAft>
                <a:spcPts val="0"/>
              </a:spcAft>
              <a:buClr>
                <a:schemeClr val="dk1"/>
              </a:buClr>
              <a:buSzPts val="1600"/>
              <a:buNone/>
              <a:defRPr sz="1600"/>
            </a:lvl1pPr>
            <a:lvl2pPr indent="-228600" lvl="1" marL="914400" algn="l">
              <a:lnSpc>
                <a:spcPct val="95000"/>
              </a:lnSpc>
              <a:spcBef>
                <a:spcPts val="1066"/>
              </a:spcBef>
              <a:spcAft>
                <a:spcPts val="0"/>
              </a:spcAft>
              <a:buClr>
                <a:schemeClr val="dk1"/>
              </a:buClr>
              <a:buSzPts val="1600"/>
              <a:buNone/>
              <a:defRPr sz="1600"/>
            </a:lvl2pPr>
            <a:lvl3pPr indent="-228600" lvl="2" marL="1371600" algn="l">
              <a:lnSpc>
                <a:spcPct val="95000"/>
              </a:lnSpc>
              <a:spcBef>
                <a:spcPts val="1066"/>
              </a:spcBef>
              <a:spcAft>
                <a:spcPts val="0"/>
              </a:spcAft>
              <a:buClr>
                <a:schemeClr val="dk1"/>
              </a:buClr>
              <a:buSzPts val="1300"/>
              <a:buNone/>
              <a:defRPr sz="1300"/>
            </a:lvl3pPr>
            <a:lvl4pPr indent="-228600" lvl="3" marL="1828800" algn="l">
              <a:lnSpc>
                <a:spcPct val="95000"/>
              </a:lnSpc>
              <a:spcBef>
                <a:spcPts val="1066"/>
              </a:spcBef>
              <a:spcAft>
                <a:spcPts val="0"/>
              </a:spcAft>
              <a:buClr>
                <a:schemeClr val="dk1"/>
              </a:buClr>
              <a:buSzPts val="1200"/>
              <a:buNone/>
              <a:defRPr sz="1200"/>
            </a:lvl4pPr>
            <a:lvl5pPr indent="-228600" lvl="4" marL="2286000" algn="l">
              <a:lnSpc>
                <a:spcPct val="95000"/>
              </a:lnSpc>
              <a:spcBef>
                <a:spcPts val="1066"/>
              </a:spcBef>
              <a:spcAft>
                <a:spcPts val="0"/>
              </a:spcAft>
              <a:buClr>
                <a:schemeClr val="dk1"/>
              </a:buClr>
              <a:buSzPts val="1200"/>
              <a:buNone/>
              <a:defRPr sz="1200"/>
            </a:lvl5pPr>
            <a:lvl6pPr indent="-228600" lvl="5" marL="2743200" algn="l">
              <a:lnSpc>
                <a:spcPct val="95000"/>
              </a:lnSpc>
              <a:spcBef>
                <a:spcPts val="1066"/>
              </a:spcBef>
              <a:spcAft>
                <a:spcPts val="0"/>
              </a:spcAft>
              <a:buClr>
                <a:schemeClr val="dk1"/>
              </a:buClr>
              <a:buSzPts val="1080"/>
              <a:buNone/>
              <a:defRPr sz="1200"/>
            </a:lvl6pPr>
            <a:lvl7pPr indent="-228600" lvl="6" marL="3200400" algn="l">
              <a:lnSpc>
                <a:spcPct val="95000"/>
              </a:lnSpc>
              <a:spcBef>
                <a:spcPts val="1066"/>
              </a:spcBef>
              <a:spcAft>
                <a:spcPts val="0"/>
              </a:spcAft>
              <a:buClr>
                <a:schemeClr val="dk1"/>
              </a:buClr>
              <a:buSzPts val="1080"/>
              <a:buNone/>
              <a:defRPr sz="1200"/>
            </a:lvl7pPr>
            <a:lvl8pPr indent="-228600" lvl="7" marL="3657600" algn="l">
              <a:lnSpc>
                <a:spcPct val="95000"/>
              </a:lnSpc>
              <a:spcBef>
                <a:spcPts val="1066"/>
              </a:spcBef>
              <a:spcAft>
                <a:spcPts val="0"/>
              </a:spcAft>
              <a:buClr>
                <a:schemeClr val="dk1"/>
              </a:buClr>
              <a:buSzPts val="1080"/>
              <a:buNone/>
              <a:defRPr sz="1200"/>
            </a:lvl8pPr>
            <a:lvl9pPr indent="-228600" lvl="8" marL="4114800" algn="l">
              <a:lnSpc>
                <a:spcPct val="95000"/>
              </a:lnSpc>
              <a:spcBef>
                <a:spcPts val="1066"/>
              </a:spcBef>
              <a:spcAft>
                <a:spcPts val="0"/>
              </a:spcAft>
              <a:buClr>
                <a:schemeClr val="dk1"/>
              </a:buClr>
              <a:buSzPts val="1080"/>
              <a:buNone/>
              <a:defRPr sz="1200"/>
            </a:lvl9pPr>
          </a:lstStyle>
          <a:p/>
        </p:txBody>
      </p:sp>
      <p:sp>
        <p:nvSpPr>
          <p:cNvPr id="66" name="Google Shape;66;p21"/>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1"/>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2"/>
          <p:cNvSpPr/>
          <p:nvPr/>
        </p:nvSpPr>
        <p:spPr>
          <a:xfrm>
            <a:off x="304721" y="0"/>
            <a:ext cx="11579384" cy="6858000"/>
          </a:xfrm>
          <a:prstGeom prst="rect">
            <a:avLst/>
          </a:prstGeom>
          <a:gradFill>
            <a:gsLst>
              <a:gs pos="0">
                <a:srgbClr val="FFFFFF">
                  <a:alpha val="0"/>
                </a:srgbClr>
              </a:gs>
              <a:gs pos="100000">
                <a:srgbClr val="FFFFFF">
                  <a:alpha val="54901"/>
                </a:srgbClr>
              </a:gs>
            </a:gsLst>
            <a:lin ang="7800000" scaled="0"/>
          </a:gradFill>
          <a:ln>
            <a:noFill/>
          </a:ln>
        </p:spPr>
        <p:txBody>
          <a:bodyPr anchorCtr="0" anchor="ctr" bIns="60925" lIns="121875" spcFirstLastPara="1" rIns="121875" wrap="square" tIns="60925">
            <a:noAutofit/>
          </a:bodyPr>
          <a:lstStyle/>
          <a:p>
            <a:pPr indent="0" lvl="0" marL="0" marR="0" rtl="0" algn="ctr">
              <a:spcBef>
                <a:spcPts val="0"/>
              </a:spcBef>
              <a:spcAft>
                <a:spcPts val="0"/>
              </a:spcAft>
              <a:buNone/>
            </a:pPr>
            <a:r>
              <a:t/>
            </a:r>
            <a:endParaRPr b="0" i="0" sz="2400" u="none" cap="none" strike="noStrike">
              <a:solidFill>
                <a:schemeClr val="lt1"/>
              </a:solidFill>
              <a:latin typeface="Century Gothic"/>
              <a:ea typeface="Century Gothic"/>
              <a:cs typeface="Century Gothic"/>
              <a:sym typeface="Century Gothic"/>
            </a:endParaRPr>
          </a:p>
        </p:txBody>
      </p:sp>
      <p:sp>
        <p:nvSpPr>
          <p:cNvPr id="11" name="Google Shape;11;p12"/>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lvl1pPr lvl="0" marR="0" rtl="0" algn="l">
              <a:lnSpc>
                <a:spcPct val="85000"/>
              </a:lnSpc>
              <a:spcBef>
                <a:spcPts val="0"/>
              </a:spcBef>
              <a:spcAft>
                <a:spcPts val="0"/>
              </a:spcAft>
              <a:buClr>
                <a:schemeClr val="dk1"/>
              </a:buClr>
              <a:buSzPts val="4400"/>
              <a:buFont typeface="Century Gothic"/>
              <a:buNone/>
              <a:defRPr b="0" i="0" sz="4400" u="none" cap="none" strike="noStrik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2"/>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a:bodyPr>
          <a:lstStyle>
            <a:lvl1pPr indent="-381000" lvl="0" marL="457200" marR="0" rtl="0" algn="l">
              <a:lnSpc>
                <a:spcPct val="95000"/>
              </a:lnSpc>
              <a:spcBef>
                <a:spcPts val="1866"/>
              </a:spcBef>
              <a:spcAft>
                <a:spcPts val="0"/>
              </a:spcAft>
              <a:buClr>
                <a:schemeClr val="dk1"/>
              </a:buClr>
              <a:buSzPts val="2400"/>
              <a:buFont typeface="Arial"/>
              <a:buChar char="•"/>
              <a:defRPr b="0" i="0" sz="2400" u="none" cap="none" strike="noStrike">
                <a:solidFill>
                  <a:schemeClr val="dk1"/>
                </a:solidFill>
                <a:latin typeface="Century Gothic"/>
                <a:ea typeface="Century Gothic"/>
                <a:cs typeface="Century Gothic"/>
                <a:sym typeface="Century Gothic"/>
              </a:defRPr>
            </a:lvl1pPr>
            <a:lvl2pPr indent="-355600" lvl="1" marL="914400" marR="0" rtl="0" algn="l">
              <a:lnSpc>
                <a:spcPct val="95000"/>
              </a:lnSpc>
              <a:spcBef>
                <a:spcPts val="1066"/>
              </a:spcBef>
              <a:spcAft>
                <a:spcPts val="0"/>
              </a:spcAft>
              <a:buClr>
                <a:schemeClr val="dk1"/>
              </a:buClr>
              <a:buSzPts val="2000"/>
              <a:buFont typeface="Century Gothic"/>
              <a:buChar char="–"/>
              <a:defRPr b="0" i="0" sz="2000" u="none" cap="none" strike="noStrike">
                <a:solidFill>
                  <a:schemeClr val="dk1"/>
                </a:solidFill>
                <a:latin typeface="Century Gothic"/>
                <a:ea typeface="Century Gothic"/>
                <a:cs typeface="Century Gothic"/>
                <a:sym typeface="Century Gothic"/>
              </a:defRPr>
            </a:lvl2pPr>
            <a:lvl3pPr indent="-342900" lvl="2" marL="1371600" marR="0" rtl="0" algn="l">
              <a:lnSpc>
                <a:spcPct val="95000"/>
              </a:lnSpc>
              <a:spcBef>
                <a:spcPts val="1066"/>
              </a:spcBef>
              <a:spcAft>
                <a:spcPts val="0"/>
              </a:spcAft>
              <a:buClr>
                <a:schemeClr val="dk1"/>
              </a:buClr>
              <a:buSzPts val="1800"/>
              <a:buFont typeface="Century Gothic"/>
              <a:buChar char="–"/>
              <a:defRPr b="0" i="0" sz="1800" u="none" cap="none" strike="noStrike">
                <a:solidFill>
                  <a:schemeClr val="dk1"/>
                </a:solidFill>
                <a:latin typeface="Century Gothic"/>
                <a:ea typeface="Century Gothic"/>
                <a:cs typeface="Century Gothic"/>
                <a:sym typeface="Century Gothic"/>
              </a:defRPr>
            </a:lvl3pPr>
            <a:lvl4pPr indent="-342900" lvl="3" marL="1828800" marR="0" rtl="0" algn="l">
              <a:lnSpc>
                <a:spcPct val="95000"/>
              </a:lnSpc>
              <a:spcBef>
                <a:spcPts val="1066"/>
              </a:spcBef>
              <a:spcAft>
                <a:spcPts val="0"/>
              </a:spcAft>
              <a:buClr>
                <a:schemeClr val="dk1"/>
              </a:buClr>
              <a:buSzPts val="1800"/>
              <a:buFont typeface="Century Gothic"/>
              <a:buChar char="–"/>
              <a:defRPr b="0" i="0" sz="1800" u="none" cap="none" strike="noStrike">
                <a:solidFill>
                  <a:schemeClr val="dk1"/>
                </a:solidFill>
                <a:latin typeface="Century Gothic"/>
                <a:ea typeface="Century Gothic"/>
                <a:cs typeface="Century Gothic"/>
                <a:sym typeface="Century Gothic"/>
              </a:defRPr>
            </a:lvl4pPr>
            <a:lvl5pPr indent="-342900" lvl="4" marL="2286000" marR="0" rtl="0" algn="l">
              <a:lnSpc>
                <a:spcPct val="95000"/>
              </a:lnSpc>
              <a:spcBef>
                <a:spcPts val="1066"/>
              </a:spcBef>
              <a:spcAft>
                <a:spcPts val="0"/>
              </a:spcAft>
              <a:buClr>
                <a:schemeClr val="dk1"/>
              </a:buClr>
              <a:buSzPts val="1800"/>
              <a:buFont typeface="Century Gothic"/>
              <a:buChar char="–"/>
              <a:defRPr b="0" i="0" sz="1800" u="none" cap="none" strike="noStrike">
                <a:solidFill>
                  <a:schemeClr val="dk1"/>
                </a:solidFill>
                <a:latin typeface="Century Gothic"/>
                <a:ea typeface="Century Gothic"/>
                <a:cs typeface="Century Gothic"/>
                <a:sym typeface="Century Gothic"/>
              </a:defRPr>
            </a:lvl5pPr>
            <a:lvl6pPr indent="-331470" lvl="5" marL="2743200" marR="0" rtl="0" algn="l">
              <a:lnSpc>
                <a:spcPct val="95000"/>
              </a:lnSpc>
              <a:spcBef>
                <a:spcPts val="1066"/>
              </a:spcBef>
              <a:spcAft>
                <a:spcPts val="0"/>
              </a:spcAft>
              <a:buClr>
                <a:schemeClr val="dk1"/>
              </a:buClr>
              <a:buSzPts val="1620"/>
              <a:buFont typeface="Century Gothic"/>
              <a:buChar char="–"/>
              <a:defRPr b="0" i="0" sz="1800" u="none" cap="none" strike="noStrike">
                <a:solidFill>
                  <a:schemeClr val="dk1"/>
                </a:solidFill>
                <a:latin typeface="Century Gothic"/>
                <a:ea typeface="Century Gothic"/>
                <a:cs typeface="Century Gothic"/>
                <a:sym typeface="Century Gothic"/>
              </a:defRPr>
            </a:lvl6pPr>
            <a:lvl7pPr indent="-331470" lvl="6" marL="3200400" marR="0" rtl="0" algn="l">
              <a:lnSpc>
                <a:spcPct val="95000"/>
              </a:lnSpc>
              <a:spcBef>
                <a:spcPts val="1066"/>
              </a:spcBef>
              <a:spcAft>
                <a:spcPts val="0"/>
              </a:spcAft>
              <a:buClr>
                <a:schemeClr val="dk1"/>
              </a:buClr>
              <a:buSzPts val="1620"/>
              <a:buFont typeface="Century Gothic"/>
              <a:buChar char="–"/>
              <a:defRPr b="0" i="0" sz="1800" u="none" cap="none" strike="noStrike">
                <a:solidFill>
                  <a:schemeClr val="dk1"/>
                </a:solidFill>
                <a:latin typeface="Century Gothic"/>
                <a:ea typeface="Century Gothic"/>
                <a:cs typeface="Century Gothic"/>
                <a:sym typeface="Century Gothic"/>
              </a:defRPr>
            </a:lvl7pPr>
            <a:lvl8pPr indent="-331470" lvl="7" marL="3657600" marR="0" rtl="0" algn="l">
              <a:lnSpc>
                <a:spcPct val="95000"/>
              </a:lnSpc>
              <a:spcBef>
                <a:spcPts val="1066"/>
              </a:spcBef>
              <a:spcAft>
                <a:spcPts val="0"/>
              </a:spcAft>
              <a:buClr>
                <a:schemeClr val="dk1"/>
              </a:buClr>
              <a:buSzPts val="1620"/>
              <a:buFont typeface="Century Gothic"/>
              <a:buChar char="–"/>
              <a:defRPr b="0" i="0" sz="1800" u="none" cap="none" strike="noStrike">
                <a:solidFill>
                  <a:schemeClr val="dk1"/>
                </a:solidFill>
                <a:latin typeface="Century Gothic"/>
                <a:ea typeface="Century Gothic"/>
                <a:cs typeface="Century Gothic"/>
                <a:sym typeface="Century Gothic"/>
              </a:defRPr>
            </a:lvl8pPr>
            <a:lvl9pPr indent="-331470" lvl="8" marL="4114800" marR="0" rtl="0" algn="l">
              <a:lnSpc>
                <a:spcPct val="95000"/>
              </a:lnSpc>
              <a:spcBef>
                <a:spcPts val="1066"/>
              </a:spcBef>
              <a:spcAft>
                <a:spcPts val="0"/>
              </a:spcAft>
              <a:buClr>
                <a:schemeClr val="dk1"/>
              </a:buClr>
              <a:buSzPts val="1620"/>
              <a:buFont typeface="Century Gothic"/>
              <a:buChar char="–"/>
              <a:defRPr b="0" i="0" sz="1800" u="none" cap="none" strike="noStrike">
                <a:solidFill>
                  <a:schemeClr val="dk1"/>
                </a:solidFill>
                <a:latin typeface="Century Gothic"/>
                <a:ea typeface="Century Gothic"/>
                <a:cs typeface="Century Gothic"/>
                <a:sym typeface="Century Gothic"/>
              </a:defRPr>
            </a:lvl9pPr>
          </a:lstStyle>
          <a:p/>
        </p:txBody>
      </p:sp>
      <p:sp>
        <p:nvSpPr>
          <p:cNvPr id="13" name="Google Shape;13;p12"/>
          <p:cNvSpPr txBox="1"/>
          <p:nvPr>
            <p:ph idx="10" type="dt"/>
          </p:nvPr>
        </p:nvSpPr>
        <p:spPr>
          <a:xfrm>
            <a:off x="1117309" y="6400801"/>
            <a:ext cx="2742486" cy="320675"/>
          </a:xfrm>
          <a:prstGeom prst="rect">
            <a:avLst/>
          </a:prstGeom>
          <a:noFill/>
          <a:ln>
            <a:noFill/>
          </a:ln>
        </p:spPr>
        <p:txBody>
          <a:bodyPr anchorCtr="0" anchor="b" bIns="60925" lIns="121875" spcFirstLastPara="1" rIns="121875" wrap="square" tIns="60925">
            <a:noAutofit/>
          </a:bodyPr>
          <a:lstStyle>
            <a:lvl1pPr lvl="0" marR="0" rtl="0" algn="l">
              <a:spcBef>
                <a:spcPts val="0"/>
              </a:spcBef>
              <a:spcAft>
                <a:spcPts val="0"/>
              </a:spcAft>
              <a:buSzPts val="1400"/>
              <a:buNone/>
              <a:defRPr b="0" i="0" sz="1200" u="none" cap="none" strike="noStrike">
                <a:solidFill>
                  <a:srgbClr val="595959"/>
                </a:solidFill>
                <a:latin typeface="Century Gothic"/>
                <a:ea typeface="Century Gothic"/>
                <a:cs typeface="Century Gothic"/>
                <a:sym typeface="Century Gothic"/>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14" name="Google Shape;14;p12"/>
          <p:cNvSpPr txBox="1"/>
          <p:nvPr>
            <p:ph idx="11" type="ftr"/>
          </p:nvPr>
        </p:nvSpPr>
        <p:spPr>
          <a:xfrm>
            <a:off x="3907842" y="6400801"/>
            <a:ext cx="6216301" cy="320675"/>
          </a:xfrm>
          <a:prstGeom prst="rect">
            <a:avLst/>
          </a:prstGeom>
          <a:noFill/>
          <a:ln>
            <a:noFill/>
          </a:ln>
        </p:spPr>
        <p:txBody>
          <a:bodyPr anchorCtr="0" anchor="b" bIns="60925" lIns="121875" spcFirstLastPara="1" rIns="121875" wrap="square" tIns="60925">
            <a:noAutofit/>
          </a:bodyPr>
          <a:lstStyle>
            <a:lvl1pPr lvl="0" marR="0" rtl="0" algn="ctr">
              <a:spcBef>
                <a:spcPts val="0"/>
              </a:spcBef>
              <a:spcAft>
                <a:spcPts val="0"/>
              </a:spcAft>
              <a:buSzPts val="1400"/>
              <a:buNone/>
              <a:defRPr b="0" i="0" sz="1200" u="none" cap="none" strike="noStrike">
                <a:solidFill>
                  <a:srgbClr val="595959"/>
                </a:solidFill>
                <a:latin typeface="Century Gothic"/>
                <a:ea typeface="Century Gothic"/>
                <a:cs typeface="Century Gothic"/>
                <a:sym typeface="Century Gothic"/>
              </a:defRPr>
            </a:lvl1pPr>
            <a:lvl2pPr lvl="1"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2400" u="none" cap="none" strike="noStrike">
                <a:solidFill>
                  <a:schemeClr val="dk1"/>
                </a:solidFill>
                <a:latin typeface="Century Gothic"/>
                <a:ea typeface="Century Gothic"/>
                <a:cs typeface="Century Gothic"/>
                <a:sym typeface="Century Gothic"/>
              </a:defRPr>
            </a:lvl9pPr>
          </a:lstStyle>
          <a:p/>
        </p:txBody>
      </p:sp>
      <p:sp>
        <p:nvSpPr>
          <p:cNvPr id="15" name="Google Shape;15;p12"/>
          <p:cNvSpPr txBox="1"/>
          <p:nvPr>
            <p:ph idx="12" type="sldNum"/>
          </p:nvPr>
        </p:nvSpPr>
        <p:spPr>
          <a:xfrm>
            <a:off x="10167146" y="6400801"/>
            <a:ext cx="1107518" cy="320675"/>
          </a:xfrm>
          <a:prstGeom prst="rect">
            <a:avLst/>
          </a:prstGeom>
          <a:noFill/>
          <a:ln>
            <a:noFill/>
          </a:ln>
        </p:spPr>
        <p:txBody>
          <a:bodyPr anchorCtr="0" anchor="b" bIns="60925" lIns="121875" spcFirstLastPara="1" rIns="121875" wrap="square" tIns="60925">
            <a:noAutofit/>
          </a:bodyPr>
          <a:lstStyle>
            <a:lvl1pPr indent="0" lvl="0" marL="0" marR="0" rtl="0" algn="r">
              <a:spcBef>
                <a:spcPts val="0"/>
              </a:spcBef>
              <a:buNone/>
              <a:defRPr b="0" i="0" sz="1200" u="none" cap="none" strike="noStrike">
                <a:solidFill>
                  <a:srgbClr val="595959"/>
                </a:solidFill>
                <a:latin typeface="Century Gothic"/>
                <a:ea typeface="Century Gothic"/>
                <a:cs typeface="Century Gothic"/>
                <a:sym typeface="Century Gothic"/>
              </a:defRPr>
            </a:lvl1pPr>
            <a:lvl2pPr indent="0" lvl="1" marL="0" marR="0" rtl="0" algn="r">
              <a:spcBef>
                <a:spcPts val="0"/>
              </a:spcBef>
              <a:buNone/>
              <a:defRPr b="0" i="0" sz="1200" u="none" cap="none" strike="noStrike">
                <a:solidFill>
                  <a:srgbClr val="595959"/>
                </a:solidFill>
                <a:latin typeface="Century Gothic"/>
                <a:ea typeface="Century Gothic"/>
                <a:cs typeface="Century Gothic"/>
                <a:sym typeface="Century Gothic"/>
              </a:defRPr>
            </a:lvl2pPr>
            <a:lvl3pPr indent="0" lvl="2" marL="0" marR="0" rtl="0" algn="r">
              <a:spcBef>
                <a:spcPts val="0"/>
              </a:spcBef>
              <a:buNone/>
              <a:defRPr b="0" i="0" sz="1200" u="none" cap="none" strike="noStrike">
                <a:solidFill>
                  <a:srgbClr val="595959"/>
                </a:solidFill>
                <a:latin typeface="Century Gothic"/>
                <a:ea typeface="Century Gothic"/>
                <a:cs typeface="Century Gothic"/>
                <a:sym typeface="Century Gothic"/>
              </a:defRPr>
            </a:lvl3pPr>
            <a:lvl4pPr indent="0" lvl="3" marL="0" marR="0" rtl="0" algn="r">
              <a:spcBef>
                <a:spcPts val="0"/>
              </a:spcBef>
              <a:buNone/>
              <a:defRPr b="0" i="0" sz="1200" u="none" cap="none" strike="noStrike">
                <a:solidFill>
                  <a:srgbClr val="595959"/>
                </a:solidFill>
                <a:latin typeface="Century Gothic"/>
                <a:ea typeface="Century Gothic"/>
                <a:cs typeface="Century Gothic"/>
                <a:sym typeface="Century Gothic"/>
              </a:defRPr>
            </a:lvl4pPr>
            <a:lvl5pPr indent="0" lvl="4" marL="0" marR="0" rtl="0" algn="r">
              <a:spcBef>
                <a:spcPts val="0"/>
              </a:spcBef>
              <a:buNone/>
              <a:defRPr b="0" i="0" sz="1200" u="none" cap="none" strike="noStrike">
                <a:solidFill>
                  <a:srgbClr val="595959"/>
                </a:solidFill>
                <a:latin typeface="Century Gothic"/>
                <a:ea typeface="Century Gothic"/>
                <a:cs typeface="Century Gothic"/>
                <a:sym typeface="Century Gothic"/>
              </a:defRPr>
            </a:lvl5pPr>
            <a:lvl6pPr indent="0" lvl="5" marL="0" marR="0" rtl="0" algn="r">
              <a:spcBef>
                <a:spcPts val="0"/>
              </a:spcBef>
              <a:buNone/>
              <a:defRPr b="0" i="0" sz="1200" u="none" cap="none" strike="noStrike">
                <a:solidFill>
                  <a:srgbClr val="595959"/>
                </a:solidFill>
                <a:latin typeface="Century Gothic"/>
                <a:ea typeface="Century Gothic"/>
                <a:cs typeface="Century Gothic"/>
                <a:sym typeface="Century Gothic"/>
              </a:defRPr>
            </a:lvl6pPr>
            <a:lvl7pPr indent="0" lvl="6" marL="0" marR="0" rtl="0" algn="r">
              <a:spcBef>
                <a:spcPts val="0"/>
              </a:spcBef>
              <a:buNone/>
              <a:defRPr b="0" i="0" sz="1200" u="none" cap="none" strike="noStrike">
                <a:solidFill>
                  <a:srgbClr val="595959"/>
                </a:solidFill>
                <a:latin typeface="Century Gothic"/>
                <a:ea typeface="Century Gothic"/>
                <a:cs typeface="Century Gothic"/>
                <a:sym typeface="Century Gothic"/>
              </a:defRPr>
            </a:lvl7pPr>
            <a:lvl8pPr indent="0" lvl="7" marL="0" marR="0" rtl="0" algn="r">
              <a:spcBef>
                <a:spcPts val="0"/>
              </a:spcBef>
              <a:buNone/>
              <a:defRPr b="0" i="0" sz="1200" u="none" cap="none" strike="noStrike">
                <a:solidFill>
                  <a:srgbClr val="595959"/>
                </a:solidFill>
                <a:latin typeface="Century Gothic"/>
                <a:ea typeface="Century Gothic"/>
                <a:cs typeface="Century Gothic"/>
                <a:sym typeface="Century Gothic"/>
              </a:defRPr>
            </a:lvl8pPr>
            <a:lvl9pPr indent="0" lvl="8" marL="0" marR="0" rtl="0" algn="r">
              <a:spcBef>
                <a:spcPts val="0"/>
              </a:spcBef>
              <a:buNone/>
              <a:defRPr b="0" i="0" sz="1200" u="none" cap="none" strike="noStrike">
                <a:solidFill>
                  <a:srgbClr val="595959"/>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www.researchgate.net/publication/365253123_Addressing_Racelighting_on_Community_College_Campuses" TargetMode="External"/><Relationship Id="rId4" Type="http://schemas.openxmlformats.org/officeDocument/2006/relationships/hyperlink" Target="https://www.diverseeducation.com/opinion/article/15108651/racelighting-a-prevalent-version-of-gaslighting-facing-people-of-color" TargetMode="External"/><Relationship Id="rId5" Type="http://schemas.openxmlformats.org/officeDocument/2006/relationships/hyperlink" Target="https://www.justice.gov/hatecrimes/laws-and-policies" TargetMode="External"/><Relationship Id="rId6" Type="http://schemas.openxmlformats.org/officeDocument/2006/relationships/hyperlink" Target="https://www.deanza.edu/titleix/" TargetMode="External"/><Relationship Id="rId7" Type="http://schemas.openxmlformats.org/officeDocument/2006/relationships/hyperlink" Target="https://coralearning.org/product/racelight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asccc.org/content/academic-senates-and-student-governments-critical-partnership" TargetMode="External"/><Relationship Id="rId4" Type="http://schemas.openxmlformats.org/officeDocument/2006/relationships/hyperlink" Target="https://ssccc.org/documents/reports-surveys-and-resource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lahc.edu/campus-life/bit#:~:text=The%20Behavioral%20Intervention%20Team%20was,of%20the%20students%20or%20others" TargetMode="External"/><Relationship Id="rId4" Type="http://schemas.openxmlformats.org/officeDocument/2006/relationships/hyperlink" Target="https://go.boarddocs.com/ca/fhda/Board.nsf/goto?open&amp;id=9U3LA4557769" TargetMode="External"/><Relationship Id="rId5" Type="http://schemas.openxmlformats.org/officeDocument/2006/relationships/hyperlink" Target="https://go.boarddocs.com/ca/fhda/Board.nsf/goto?open&amp;id=9U2UGB7BD19B" TargetMode="External"/><Relationship Id="rId6" Type="http://schemas.openxmlformats.org/officeDocument/2006/relationships/hyperlink" Target="https://go.boarddocs.com/ca/fhda/Board.nsf/goto?open&amp;id=9U2U5X7A11C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grossmont.edu/faculty-staff/academic-senate/_resources/assets/pdf/meetings/2023/handouts/2023-03-20-equityminded-communication-resolution.pdf" TargetMode="External"/><Relationship Id="rId4" Type="http://schemas.openxmlformats.org/officeDocument/2006/relationships/hyperlink" Target="https://umpqua.edu/student-life/student-resources/diversity-equity-and-inclusion-resourc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sfchronicle.com/opinion/openforum/article/free-speech-college-campus-18549500.ph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belonging.berkeley.edu/cultures-of-ca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asccc.org/resolutions/updating-codes-conduct-support-safe-and-welcoming-classrooms-and-learning-spa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igitalcommons.lmu.edu/cgi/viewcontent.cgi?article=2261&amp;context=et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asccc.org/content/getting-truth-it-all-role-and-impact-critical-race-theory-community-colleges" TargetMode="External"/><Relationship Id="rId4" Type="http://schemas.openxmlformats.org/officeDocument/2006/relationships/hyperlink" Target="https://asccc.org/content/academic-freedom-and-equit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www.lawinsider.com/dictionary/code-of-academic-conduct" TargetMode="External"/><Relationship Id="rId4" Type="http://schemas.openxmlformats.org/officeDocument/2006/relationships/hyperlink" Target="https://casetext.com/statute/california-codes/california-education-code/title-3-postsecondary-education/division-5-general-provisions/part-40-donahoe-higher-education-act/chapter-5-rules-of-student-conduct/section-66300-duty-to-adopt-rules-and-regulations-governing-student-behavior#:~:text=Section%2066300%20%2D%20Duty%20to%20adopt,Ed." TargetMode="External"/><Relationship Id="rId5" Type="http://schemas.openxmlformats.org/officeDocument/2006/relationships/hyperlink" Target="https://casetext.com/statute/california-codes/california-education-code/title-3-postsecondary-education/division-5-general-provisions/part-40-donahoe-higher-education-act/chapter-5-rules-of-student-conduct/section-66301-disciplinary-sanction-based-on-constitutionally-protected-speech-or-other-communication-outside-of-camp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txBox="1"/>
          <p:nvPr>
            <p:ph type="ctrTitle"/>
          </p:nvPr>
        </p:nvSpPr>
        <p:spPr>
          <a:xfrm>
            <a:off x="3808412" y="1498601"/>
            <a:ext cx="7872545" cy="3298825"/>
          </a:xfrm>
          <a:prstGeom prst="rect">
            <a:avLst/>
          </a:prstGeom>
          <a:noFill/>
          <a:ln>
            <a:noFill/>
          </a:ln>
        </p:spPr>
        <p:txBody>
          <a:bodyPr anchorCtr="0" anchor="b" bIns="60925" lIns="121875" spcFirstLastPara="1" rIns="121875" wrap="square" tIns="60925">
            <a:normAutofit/>
          </a:bodyPr>
          <a:lstStyle/>
          <a:p>
            <a:pPr indent="0" lvl="0" marL="0" rtl="0" algn="l">
              <a:lnSpc>
                <a:spcPct val="90000"/>
              </a:lnSpc>
              <a:spcBef>
                <a:spcPts val="0"/>
              </a:spcBef>
              <a:spcAft>
                <a:spcPts val="0"/>
              </a:spcAft>
              <a:buClr>
                <a:schemeClr val="dk1"/>
              </a:buClr>
              <a:buSzPts val="4800"/>
              <a:buFont typeface="Century Gothic"/>
              <a:buNone/>
            </a:pPr>
            <a:r>
              <a:rPr lang="en-US" sz="4800"/>
              <a:t>Code of Conduct Toolkit</a:t>
            </a:r>
            <a:endParaRPr/>
          </a:p>
        </p:txBody>
      </p:sp>
      <p:sp>
        <p:nvSpPr>
          <p:cNvPr id="86" name="Google Shape;86;p1"/>
          <p:cNvSpPr txBox="1"/>
          <p:nvPr>
            <p:ph idx="1" type="subTitle"/>
          </p:nvPr>
        </p:nvSpPr>
        <p:spPr>
          <a:xfrm>
            <a:off x="4672383" y="4927600"/>
            <a:ext cx="7008574" cy="1244600"/>
          </a:xfrm>
          <a:prstGeom prst="rect">
            <a:avLst/>
          </a:prstGeom>
          <a:noFill/>
          <a:ln>
            <a:noFill/>
          </a:ln>
        </p:spPr>
        <p:txBody>
          <a:bodyPr anchorCtr="0" anchor="t" bIns="60925" lIns="121875" spcFirstLastPara="1" rIns="121875" wrap="square" tIns="60925">
            <a:normAutofit/>
          </a:bodyPr>
          <a:lstStyle/>
          <a:p>
            <a:pPr indent="0" lvl="0" marL="0" rtl="0" algn="l">
              <a:lnSpc>
                <a:spcPct val="95000"/>
              </a:lnSpc>
              <a:spcBef>
                <a:spcPts val="0"/>
              </a:spcBef>
              <a:spcAft>
                <a:spcPts val="0"/>
              </a:spcAft>
              <a:buClr>
                <a:schemeClr val="dk1"/>
              </a:buClr>
              <a:buSzPts val="2800"/>
              <a:buNone/>
            </a:pPr>
            <a:r>
              <a:rPr lang="en-US"/>
              <a:t>Equity, Diversity, Action Committee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8"/>
          <p:cNvSpPr txBox="1"/>
          <p:nvPr>
            <p:ph type="title"/>
          </p:nvPr>
        </p:nvSpPr>
        <p:spPr>
          <a:xfrm>
            <a:off x="363846" y="144975"/>
            <a:ext cx="3351900" cy="28449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rgbClr val="000000"/>
              </a:buClr>
              <a:buSzPts val="2000"/>
              <a:buFont typeface="Arial"/>
              <a:buNone/>
            </a:pPr>
            <a:r>
              <a:rPr b="0" i="0" lang="en-US" sz="2000" u="none" strike="noStrike">
                <a:solidFill>
                  <a:srgbClr val="000000"/>
                </a:solidFill>
                <a:latin typeface="Arial"/>
                <a:ea typeface="Arial"/>
                <a:cs typeface="Arial"/>
                <a:sym typeface="Arial"/>
              </a:rPr>
              <a:t>Addressing Racelighting and Politically Charged Hate Speech and Gender-Based Harassment in the Classroom</a:t>
            </a:r>
            <a:endParaRPr b="0" i="0" sz="2000" u="none" strike="noStrike">
              <a:solidFill>
                <a:srgbClr val="000000"/>
              </a:solidFill>
              <a:latin typeface="Arial"/>
              <a:ea typeface="Arial"/>
              <a:cs typeface="Arial"/>
              <a:sym typeface="Arial"/>
            </a:endParaRPr>
          </a:p>
          <a:p>
            <a:pPr indent="0" lvl="0" marL="0" rtl="0" algn="l">
              <a:lnSpc>
                <a:spcPct val="85000"/>
              </a:lnSpc>
              <a:spcBef>
                <a:spcPts val="0"/>
              </a:spcBef>
              <a:spcAft>
                <a:spcPts val="0"/>
              </a:spcAft>
              <a:buClr>
                <a:srgbClr val="000000"/>
              </a:buClr>
              <a:buSzPts val="2000"/>
              <a:buFont typeface="Arial"/>
              <a:buNone/>
            </a:pPr>
            <a:r>
              <a:t/>
            </a:r>
            <a:endParaRPr b="0">
              <a:solidFill>
                <a:srgbClr val="000000"/>
              </a:solidFill>
              <a:latin typeface="Arial"/>
              <a:ea typeface="Arial"/>
              <a:cs typeface="Arial"/>
              <a:sym typeface="Arial"/>
            </a:endParaRPr>
          </a:p>
          <a:p>
            <a:pPr indent="0" lvl="0" marL="0" rtl="0" algn="l">
              <a:lnSpc>
                <a:spcPct val="85000"/>
              </a:lnSpc>
              <a:spcBef>
                <a:spcPts val="0"/>
              </a:spcBef>
              <a:spcAft>
                <a:spcPts val="0"/>
              </a:spcAft>
              <a:buClr>
                <a:srgbClr val="000000"/>
              </a:buClr>
              <a:buSzPts val="2000"/>
              <a:buFont typeface="Arial"/>
              <a:buNone/>
            </a:pPr>
            <a:r>
              <a:t/>
            </a:r>
            <a:endParaRPr b="0">
              <a:solidFill>
                <a:srgbClr val="000000"/>
              </a:solidFill>
              <a:latin typeface="Arial"/>
              <a:ea typeface="Arial"/>
              <a:cs typeface="Arial"/>
              <a:sym typeface="Arial"/>
            </a:endParaRPr>
          </a:p>
        </p:txBody>
      </p:sp>
      <p:sp>
        <p:nvSpPr>
          <p:cNvPr id="143" name="Google Shape;143;p8"/>
          <p:cNvSpPr txBox="1"/>
          <p:nvPr>
            <p:ph idx="1" type="body"/>
          </p:nvPr>
        </p:nvSpPr>
        <p:spPr>
          <a:xfrm>
            <a:off x="363833" y="3278575"/>
            <a:ext cx="3351900" cy="1727100"/>
          </a:xfrm>
          <a:prstGeom prst="rect">
            <a:avLst/>
          </a:prstGeom>
          <a:noFill/>
          <a:ln>
            <a:noFill/>
          </a:ln>
        </p:spPr>
        <p:txBody>
          <a:bodyPr anchorCtr="0" anchor="t" bIns="60925" lIns="121875" spcFirstLastPara="1" rIns="121875" wrap="square" tIns="60925">
            <a:normAutofit/>
          </a:bodyPr>
          <a:lstStyle/>
          <a:p>
            <a:pPr indent="0" lvl="0" marL="0" rtl="0" algn="l">
              <a:lnSpc>
                <a:spcPct val="95000"/>
              </a:lnSpc>
              <a:spcBef>
                <a:spcPts val="0"/>
              </a:spcBef>
              <a:spcAft>
                <a:spcPts val="0"/>
              </a:spcAft>
              <a:buClr>
                <a:schemeClr val="dk1"/>
              </a:buClr>
              <a:buSzPts val="1600"/>
              <a:buNone/>
            </a:pPr>
            <a:r>
              <a:rPr lang="en-US"/>
              <a:t>Links and articles for review</a:t>
            </a:r>
            <a:endParaRPr/>
          </a:p>
        </p:txBody>
      </p:sp>
      <p:sp>
        <p:nvSpPr>
          <p:cNvPr id="144" name="Google Shape;144;p8"/>
          <p:cNvSpPr txBox="1"/>
          <p:nvPr>
            <p:ph idx="2" type="body"/>
          </p:nvPr>
        </p:nvSpPr>
        <p:spPr>
          <a:xfrm>
            <a:off x="4469236" y="482600"/>
            <a:ext cx="6805427" cy="5892800"/>
          </a:xfrm>
          <a:prstGeom prst="rect">
            <a:avLst/>
          </a:prstGeom>
          <a:noFill/>
          <a:ln>
            <a:noFill/>
          </a:ln>
        </p:spPr>
        <p:txBody>
          <a:bodyPr anchorCtr="0" anchor="t" bIns="60925" lIns="121875" spcFirstLastPara="1" rIns="121875" wrap="square" tIns="60925">
            <a:normAutofit/>
          </a:bodyPr>
          <a:lstStyle/>
          <a:p>
            <a:pPr indent="-304746" lvl="0" marL="304746" rtl="0" algn="l">
              <a:lnSpc>
                <a:spcPct val="95000"/>
              </a:lnSpc>
              <a:spcBef>
                <a:spcPts val="0"/>
              </a:spcBef>
              <a:spcAft>
                <a:spcPts val="0"/>
              </a:spcAft>
              <a:buClr>
                <a:srgbClr val="1155CC"/>
              </a:buClr>
              <a:buSzPts val="1400"/>
              <a:buChar char="•"/>
            </a:pPr>
            <a:r>
              <a:rPr b="0" i="0" lang="en-US" sz="1400" u="sng" strike="noStrike">
                <a:solidFill>
                  <a:srgbClr val="1155CC"/>
                </a:solidFill>
                <a:latin typeface="Roboto"/>
                <a:ea typeface="Roboto"/>
                <a:cs typeface="Roboto"/>
                <a:sym typeface="Roboto"/>
                <a:hlinkClick r:id="rId3">
                  <a:extLst>
                    <a:ext uri="{A12FA001-AC4F-418D-AE19-62706E023703}">
                      <ahyp:hlinkClr val="tx"/>
                    </a:ext>
                  </a:extLst>
                </a:hlinkClick>
              </a:rPr>
              <a:t>Addressing Racelighting on Community College Campuses</a:t>
            </a:r>
            <a:endParaRPr sz="1400" u="sng">
              <a:solidFill>
                <a:srgbClr val="1155CC"/>
              </a:solidFill>
              <a:latin typeface="Roboto"/>
              <a:ea typeface="Roboto"/>
              <a:cs typeface="Roboto"/>
              <a:sym typeface="Roboto"/>
            </a:endParaRPr>
          </a:p>
          <a:p>
            <a:pPr indent="0" lvl="0" marL="304746"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304746"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304746"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0"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0"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0"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0"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0" lvl="0" marL="0" rtl="0" algn="l">
              <a:lnSpc>
                <a:spcPct val="95000"/>
              </a:lnSpc>
              <a:spcBef>
                <a:spcPts val="0"/>
              </a:spcBef>
              <a:spcAft>
                <a:spcPts val="0"/>
              </a:spcAft>
              <a:buNone/>
            </a:pPr>
            <a:r>
              <a:t/>
            </a:r>
            <a:endParaRPr sz="1400" u="sng">
              <a:solidFill>
                <a:srgbClr val="1155CC"/>
              </a:solidFill>
              <a:latin typeface="Roboto"/>
              <a:ea typeface="Roboto"/>
              <a:cs typeface="Roboto"/>
              <a:sym typeface="Roboto"/>
            </a:endParaRPr>
          </a:p>
          <a:p>
            <a:pPr indent="-304747" lvl="0" marL="304747" rtl="0" algn="l">
              <a:lnSpc>
                <a:spcPct val="95000"/>
              </a:lnSpc>
              <a:spcBef>
                <a:spcPts val="0"/>
              </a:spcBef>
              <a:spcAft>
                <a:spcPts val="0"/>
              </a:spcAft>
              <a:buClr>
                <a:srgbClr val="1155CC"/>
              </a:buClr>
              <a:buSzPts val="1400"/>
              <a:buFont typeface="Roboto"/>
              <a:buChar char="•"/>
            </a:pPr>
            <a:r>
              <a:rPr lang="en-US" sz="1400" u="sng">
                <a:solidFill>
                  <a:schemeClr val="hlink"/>
                </a:solidFill>
                <a:latin typeface="Roboto"/>
                <a:ea typeface="Roboto"/>
                <a:cs typeface="Roboto"/>
                <a:sym typeface="Roboto"/>
                <a:hlinkClick r:id="rId4"/>
              </a:rPr>
              <a:t>https://www.diverseeducation.com/opinion/article/15108651/racelighting-a-prevalent-version-of-gaslighting-facing-people-of-color</a:t>
            </a:r>
            <a:endParaRPr sz="1400" u="sng">
              <a:solidFill>
                <a:srgbClr val="1155CC"/>
              </a:solidFill>
              <a:latin typeface="Roboto"/>
              <a:ea typeface="Roboto"/>
              <a:cs typeface="Roboto"/>
              <a:sym typeface="Roboto"/>
            </a:endParaRPr>
          </a:p>
          <a:p>
            <a:pPr indent="-304747" lvl="0" marL="304747" rtl="0" algn="l">
              <a:lnSpc>
                <a:spcPct val="95000"/>
              </a:lnSpc>
              <a:spcBef>
                <a:spcPts val="1866"/>
              </a:spcBef>
              <a:spcAft>
                <a:spcPts val="0"/>
              </a:spcAft>
              <a:buClr>
                <a:srgbClr val="000000"/>
              </a:buClr>
              <a:buSzPts val="1400"/>
              <a:buChar char="•"/>
            </a:pPr>
            <a:r>
              <a:rPr b="0" i="0" lang="en-US" sz="1400" u="none" strike="noStrike">
                <a:solidFill>
                  <a:srgbClr val="000000"/>
                </a:solidFill>
                <a:latin typeface="Roboto"/>
                <a:ea typeface="Roboto"/>
                <a:cs typeface="Roboto"/>
                <a:sym typeface="Roboto"/>
              </a:rPr>
              <a:t>Federal Hate Crime Laws and Policies: </a:t>
            </a:r>
            <a:r>
              <a:rPr b="0" i="0" lang="en-US" sz="1400" u="sng" strike="noStrike">
                <a:solidFill>
                  <a:srgbClr val="1155CC"/>
                </a:solidFill>
                <a:latin typeface="Roboto"/>
                <a:ea typeface="Roboto"/>
                <a:cs typeface="Roboto"/>
                <a:sym typeface="Roboto"/>
                <a:hlinkClick r:id="rId5">
                  <a:extLst>
                    <a:ext uri="{A12FA001-AC4F-418D-AE19-62706E023703}">
                      <ahyp:hlinkClr val="tx"/>
                    </a:ext>
                  </a:extLst>
                </a:hlinkClick>
              </a:rPr>
              <a:t>https://www.justice.gov/hatecrimes/laws-and-policies</a:t>
            </a:r>
            <a:endParaRPr sz="1400">
              <a:latin typeface="Roboto"/>
              <a:ea typeface="Roboto"/>
              <a:cs typeface="Roboto"/>
              <a:sym typeface="Roboto"/>
            </a:endParaRPr>
          </a:p>
          <a:p>
            <a:pPr indent="-304746" lvl="0" marL="304746" rtl="0" algn="l">
              <a:lnSpc>
                <a:spcPct val="95000"/>
              </a:lnSpc>
              <a:spcBef>
                <a:spcPts val="1866"/>
              </a:spcBef>
              <a:spcAft>
                <a:spcPts val="0"/>
              </a:spcAft>
              <a:buClr>
                <a:srgbClr val="000000"/>
              </a:buClr>
              <a:buSzPts val="1400"/>
              <a:buChar char="•"/>
            </a:pPr>
            <a:r>
              <a:rPr b="0" i="0" lang="en-US" sz="1400" u="none" strike="noStrike">
                <a:solidFill>
                  <a:srgbClr val="000000"/>
                </a:solidFill>
                <a:latin typeface="Roboto"/>
                <a:ea typeface="Roboto"/>
                <a:cs typeface="Roboto"/>
                <a:sym typeface="Roboto"/>
              </a:rPr>
              <a:t>Gender-Based Harassment (Title IX policies and procedures for violation of Title IX) </a:t>
            </a:r>
            <a:r>
              <a:rPr b="0" i="0" lang="en-US" sz="1400" u="sng" strike="noStrike">
                <a:solidFill>
                  <a:srgbClr val="1155CC"/>
                </a:solidFill>
                <a:latin typeface="Roboto"/>
                <a:ea typeface="Roboto"/>
                <a:cs typeface="Roboto"/>
                <a:sym typeface="Roboto"/>
                <a:hlinkClick r:id="rId6">
                  <a:extLst>
                    <a:ext uri="{A12FA001-AC4F-418D-AE19-62706E023703}">
                      <ahyp:hlinkClr val="tx"/>
                    </a:ext>
                  </a:extLst>
                </a:hlinkClick>
              </a:rPr>
              <a:t>De Anza Policy</a:t>
            </a:r>
            <a:endParaRPr sz="1400">
              <a:solidFill>
                <a:srgbClr val="000000"/>
              </a:solidFill>
              <a:latin typeface="Roboto"/>
              <a:ea typeface="Roboto"/>
              <a:cs typeface="Roboto"/>
              <a:sym typeface="Roboto"/>
            </a:endParaRPr>
          </a:p>
          <a:p>
            <a:pPr indent="-304747" lvl="0" marL="304747" rtl="0" algn="l">
              <a:lnSpc>
                <a:spcPct val="95000"/>
              </a:lnSpc>
              <a:spcBef>
                <a:spcPts val="1866"/>
              </a:spcBef>
              <a:spcAft>
                <a:spcPts val="0"/>
              </a:spcAft>
              <a:buClr>
                <a:srgbClr val="000000"/>
              </a:buClr>
              <a:buSzPts val="1400"/>
              <a:buFont typeface="Roboto"/>
              <a:buChar char="•"/>
            </a:pPr>
            <a:r>
              <a:rPr lang="en-US" sz="1400">
                <a:solidFill>
                  <a:srgbClr val="000000"/>
                </a:solidFill>
                <a:latin typeface="Roboto"/>
                <a:ea typeface="Roboto"/>
                <a:cs typeface="Roboto"/>
                <a:sym typeface="Roboto"/>
              </a:rPr>
              <a:t>5 part course series that addresses how schools, colleges, and universities can address </a:t>
            </a:r>
            <a:r>
              <a:rPr lang="en-US" sz="1400">
                <a:solidFill>
                  <a:srgbClr val="000000"/>
                </a:solidFill>
                <a:latin typeface="Roboto"/>
                <a:ea typeface="Roboto"/>
                <a:cs typeface="Roboto"/>
                <a:sym typeface="Roboto"/>
              </a:rPr>
              <a:t>racelighting</a:t>
            </a:r>
            <a:r>
              <a:rPr lang="en-US" sz="1400">
                <a:solidFill>
                  <a:srgbClr val="000000"/>
                </a:solidFill>
                <a:latin typeface="Roboto"/>
                <a:ea typeface="Roboto"/>
                <a:cs typeface="Roboto"/>
                <a:sym typeface="Roboto"/>
              </a:rPr>
              <a:t>.    </a:t>
            </a:r>
            <a:r>
              <a:rPr lang="en-US" sz="1400" u="sng">
                <a:solidFill>
                  <a:schemeClr val="hlink"/>
                </a:solidFill>
                <a:latin typeface="Roboto"/>
                <a:ea typeface="Roboto"/>
                <a:cs typeface="Roboto"/>
                <a:sym typeface="Roboto"/>
                <a:hlinkClick r:id="rId7"/>
              </a:rPr>
              <a:t>https://coralearning.org/product/racelighting/</a:t>
            </a:r>
            <a:r>
              <a:rPr lang="en-US" sz="1400">
                <a:solidFill>
                  <a:srgbClr val="000000"/>
                </a:solidFill>
                <a:latin typeface="Roboto"/>
                <a:ea typeface="Roboto"/>
                <a:cs typeface="Roboto"/>
                <a:sym typeface="Roboto"/>
              </a:rPr>
              <a:t>  </a:t>
            </a:r>
            <a:endParaRPr sz="1400">
              <a:solidFill>
                <a:srgbClr val="000000"/>
              </a:solidFill>
              <a:latin typeface="Roboto"/>
              <a:ea typeface="Roboto"/>
              <a:cs typeface="Roboto"/>
              <a:sym typeface="Roboto"/>
            </a:endParaRPr>
          </a:p>
          <a:p>
            <a:pPr indent="0" lvl="0" marL="0" rtl="0" algn="l">
              <a:lnSpc>
                <a:spcPct val="95000"/>
              </a:lnSpc>
              <a:spcBef>
                <a:spcPts val="1866"/>
              </a:spcBef>
              <a:spcAft>
                <a:spcPts val="0"/>
              </a:spcAft>
              <a:buClr>
                <a:schemeClr val="dk1"/>
              </a:buClr>
              <a:buSzPts val="2400"/>
              <a:buNone/>
            </a:pPr>
            <a:br>
              <a:rPr lang="en-US"/>
            </a:br>
            <a:endParaRPr/>
          </a:p>
        </p:txBody>
      </p:sp>
      <p:sp>
        <p:nvSpPr>
          <p:cNvPr id="145" name="Google Shape;145;p8"/>
          <p:cNvSpPr txBox="1"/>
          <p:nvPr/>
        </p:nvSpPr>
        <p:spPr>
          <a:xfrm>
            <a:off x="4966150" y="916375"/>
            <a:ext cx="5291400" cy="10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50">
                <a:solidFill>
                  <a:srgbClr val="333333"/>
                </a:solidFill>
                <a:highlight>
                  <a:srgbClr val="FFFFFF"/>
                </a:highlight>
                <a:latin typeface="Roboto"/>
                <a:ea typeface="Roboto"/>
                <a:cs typeface="Roboto"/>
                <a:sym typeface="Roboto"/>
              </a:rPr>
              <a:t>Racelighting is a form of psychological manipulation whereby Black, Indigenous and People of Color (BIPOC) second-guess their experiences, perceptions, and realities due to racism. In this article, the authors provide recommendations for how community colleges can foster environments that counter the harmful effects of racelighting.</a:t>
            </a:r>
            <a:endParaRPr sz="2400">
              <a:solidFill>
                <a:schemeClr val="dk1"/>
              </a:solidFill>
              <a:latin typeface="Century Gothic"/>
              <a:ea typeface="Century Gothic"/>
              <a:cs typeface="Century Gothic"/>
              <a:sym typeface="Century Gothic"/>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9"/>
          <p:cNvSpPr txBox="1"/>
          <p:nvPr>
            <p:ph type="title"/>
          </p:nvPr>
        </p:nvSpPr>
        <p:spPr>
          <a:xfrm>
            <a:off x="1117309" y="76200"/>
            <a:ext cx="10157354" cy="16764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rgbClr val="000000"/>
              </a:buClr>
              <a:buSzPts val="1800"/>
              <a:buFont typeface="Arial"/>
              <a:buNone/>
            </a:pPr>
            <a:br>
              <a:rPr b="1" i="0" lang="en-US" sz="1800" u="none" strike="noStrike">
                <a:solidFill>
                  <a:srgbClr val="000000"/>
                </a:solidFill>
                <a:latin typeface="Arial"/>
                <a:ea typeface="Arial"/>
                <a:cs typeface="Arial"/>
                <a:sym typeface="Arial"/>
              </a:rPr>
            </a:br>
            <a:r>
              <a:rPr b="1" i="0" lang="en-US" sz="1800" u="none" strike="noStrike">
                <a:solidFill>
                  <a:srgbClr val="000000"/>
                </a:solidFill>
                <a:latin typeface="Arial"/>
                <a:ea typeface="Arial"/>
                <a:cs typeface="Arial"/>
                <a:sym typeface="Arial"/>
              </a:rPr>
              <a:t>Ideally, procedures should be jointly established with Academic Senate, Student Senate, Student Conduct Office, Equity Office, Psychological Services, and Campus Security </a:t>
            </a:r>
            <a:br>
              <a:rPr b="1" i="0" lang="en-US" sz="1800" u="none" strike="noStrike">
                <a:solidFill>
                  <a:srgbClr val="000000"/>
                </a:solidFill>
                <a:latin typeface="Arial"/>
                <a:ea typeface="Arial"/>
                <a:cs typeface="Arial"/>
                <a:sym typeface="Arial"/>
              </a:rPr>
            </a:br>
            <a:endParaRPr/>
          </a:p>
        </p:txBody>
      </p:sp>
      <p:sp>
        <p:nvSpPr>
          <p:cNvPr id="151" name="Google Shape;151;p9"/>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a:bodyPr>
          <a:lstStyle/>
          <a:p>
            <a:pPr indent="-304747" lvl="0" marL="304747" rtl="0" algn="l">
              <a:lnSpc>
                <a:spcPct val="95000"/>
              </a:lnSpc>
              <a:spcBef>
                <a:spcPts val="0"/>
              </a:spcBef>
              <a:spcAft>
                <a:spcPts val="0"/>
              </a:spcAft>
              <a:buClr>
                <a:srgbClr val="741B47"/>
              </a:buClr>
              <a:buSzPts val="1800"/>
              <a:buChar char="•"/>
            </a:pPr>
            <a:r>
              <a:rPr b="0" i="0" lang="en-US" sz="1800" u="none" strike="noStrike">
                <a:solidFill>
                  <a:srgbClr val="741B47"/>
                </a:solidFill>
                <a:latin typeface="Arial"/>
                <a:ea typeface="Arial"/>
                <a:cs typeface="Arial"/>
                <a:sym typeface="Arial"/>
              </a:rPr>
              <a:t>Ensure that student input is part of policy decisions - </a:t>
            </a:r>
            <a:r>
              <a:rPr b="0" i="0" lang="en-US" sz="1800" u="sng" strike="noStrike">
                <a:solidFill>
                  <a:srgbClr val="1155CC"/>
                </a:solidFill>
                <a:latin typeface="Arial"/>
                <a:ea typeface="Arial"/>
                <a:cs typeface="Arial"/>
                <a:sym typeface="Arial"/>
                <a:hlinkClick r:id="rId3">
                  <a:extLst>
                    <a:ext uri="{A12FA001-AC4F-418D-AE19-62706E023703}">
                      <ahyp:hlinkClr val="tx"/>
                    </a:ext>
                  </a:extLst>
                </a:hlinkClick>
              </a:rPr>
              <a:t>Academic Senates and Student Governments: A Critical Partnership</a:t>
            </a:r>
            <a:r>
              <a:rPr b="0" i="0" lang="en-US" sz="1800" u="sng" strike="noStrike">
                <a:solidFill>
                  <a:srgbClr val="1155CC"/>
                </a:solidFill>
                <a:latin typeface="Arial"/>
                <a:ea typeface="Arial"/>
                <a:cs typeface="Arial"/>
                <a:sym typeface="Arial"/>
              </a:rPr>
              <a:t>  </a:t>
            </a:r>
            <a:endParaRPr/>
          </a:p>
          <a:p>
            <a:pPr indent="-304747" lvl="0" marL="304747" rtl="0" algn="l">
              <a:lnSpc>
                <a:spcPct val="95000"/>
              </a:lnSpc>
              <a:spcBef>
                <a:spcPts val="1866"/>
              </a:spcBef>
              <a:spcAft>
                <a:spcPts val="0"/>
              </a:spcAft>
              <a:buClr>
                <a:srgbClr val="741B47"/>
              </a:buClr>
              <a:buSzPts val="1800"/>
              <a:buChar char="•"/>
            </a:pPr>
            <a:r>
              <a:rPr lang="en-US" sz="1800">
                <a:solidFill>
                  <a:srgbClr val="741B47"/>
                </a:solidFill>
                <a:latin typeface="Arial"/>
                <a:ea typeface="Arial"/>
                <a:cs typeface="Arial"/>
                <a:sym typeface="Arial"/>
              </a:rPr>
              <a:t>Student Senate of CA Community Colleges (SSCCC) - </a:t>
            </a:r>
            <a:r>
              <a:rPr b="0" i="0" lang="en-US" sz="1800" u="sng" strike="noStrike">
                <a:solidFill>
                  <a:srgbClr val="1155CC"/>
                </a:solidFill>
                <a:latin typeface="Arial"/>
                <a:ea typeface="Arial"/>
                <a:cs typeface="Arial"/>
                <a:sym typeface="Arial"/>
                <a:hlinkClick r:id="rId4">
                  <a:extLst>
                    <a:ext uri="{A12FA001-AC4F-418D-AE19-62706E023703}">
                      <ahyp:hlinkClr val="tx"/>
                    </a:ext>
                  </a:extLst>
                </a:hlinkClick>
              </a:rPr>
              <a:t>Anti-Racism: A Student Plan of Action” and “Anti-Racism: A Student Plan of Action, Part 2: Anti-Asian Hate</a:t>
            </a:r>
            <a:r>
              <a:rPr lang="en-US" sz="1800" u="sng">
                <a:solidFill>
                  <a:srgbClr val="1155CC"/>
                </a:solidFill>
                <a:latin typeface="Arial"/>
                <a:ea typeface="Arial"/>
                <a:cs typeface="Arial"/>
                <a:sym typeface="Arial"/>
              </a:rPr>
              <a:t>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0"/>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fontScale="90000"/>
          </a:bodyPr>
          <a:lstStyle/>
          <a:p>
            <a:pPr indent="0" lvl="0" marL="0" rtl="0" algn="l">
              <a:lnSpc>
                <a:spcPct val="85000"/>
              </a:lnSpc>
              <a:spcBef>
                <a:spcPts val="0"/>
              </a:spcBef>
              <a:spcAft>
                <a:spcPts val="0"/>
              </a:spcAft>
              <a:buClr>
                <a:schemeClr val="dk1"/>
              </a:buClr>
              <a:buSzPct val="100000"/>
              <a:buFont typeface="Century Gothic"/>
              <a:buNone/>
            </a:pPr>
            <a:r>
              <a:rPr lang="en-US"/>
              <a:t>Procedures for Upholding Codes of Conduct and Dealing with Violations</a:t>
            </a:r>
            <a:endParaRPr/>
          </a:p>
        </p:txBody>
      </p:sp>
      <p:sp>
        <p:nvSpPr>
          <p:cNvPr id="157" name="Google Shape;157;p10"/>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a:bodyPr>
          <a:lstStyle/>
          <a:p>
            <a:pPr indent="-304747" lvl="0" marL="304747" rtl="0" algn="l">
              <a:lnSpc>
                <a:spcPct val="95000"/>
              </a:lnSpc>
              <a:spcBef>
                <a:spcPts val="0"/>
              </a:spcBef>
              <a:spcAft>
                <a:spcPts val="0"/>
              </a:spcAft>
              <a:buClr>
                <a:srgbClr val="000000"/>
              </a:buClr>
              <a:buSzPts val="1800"/>
              <a:buChar char="•"/>
            </a:pPr>
            <a:r>
              <a:rPr b="0" i="0" lang="en-US" sz="1800" u="none" strike="noStrike">
                <a:solidFill>
                  <a:srgbClr val="000000"/>
                </a:solidFill>
                <a:latin typeface="Arial"/>
                <a:ea typeface="Arial"/>
                <a:cs typeface="Arial"/>
                <a:sym typeface="Arial"/>
              </a:rPr>
              <a:t>Establish Behavioral Intervention Teams with specific processes to support faculty affected by abusive, sexist and racist behavior</a:t>
            </a:r>
            <a:endParaRPr/>
          </a:p>
          <a:p>
            <a:pPr indent="-457200" lvl="0" marL="457200" rtl="0" algn="l">
              <a:lnSpc>
                <a:spcPct val="95000"/>
              </a:lnSpc>
              <a:spcBef>
                <a:spcPts val="1866"/>
              </a:spcBef>
              <a:spcAft>
                <a:spcPts val="0"/>
              </a:spcAft>
              <a:buClr>
                <a:schemeClr val="dk1"/>
              </a:buClr>
              <a:buSzPts val="2400"/>
              <a:buAutoNum type="arabicPeriod"/>
            </a:pPr>
            <a:r>
              <a:rPr lang="en-US"/>
              <a:t>Los Angeles Harbor College  - </a:t>
            </a:r>
            <a:r>
              <a:rPr lang="en-US" u="sng">
                <a:solidFill>
                  <a:schemeClr val="hlink"/>
                </a:solidFill>
                <a:hlinkClick r:id="rId3"/>
              </a:rPr>
              <a:t>https://www.lahc.edu/campus-life/bit#:~:text=The%20Behavioral%20Intervention%20Team%20was,of%20the%20students%20or%20others</a:t>
            </a:r>
            <a:r>
              <a:rPr lang="en-US"/>
              <a:t>. </a:t>
            </a:r>
            <a:endParaRPr/>
          </a:p>
          <a:p>
            <a:pPr indent="-457200" lvl="0" marL="457200" rtl="0" algn="l">
              <a:lnSpc>
                <a:spcPct val="95000"/>
              </a:lnSpc>
              <a:spcBef>
                <a:spcPts val="1866"/>
              </a:spcBef>
              <a:spcAft>
                <a:spcPts val="0"/>
              </a:spcAft>
              <a:buClr>
                <a:srgbClr val="000000"/>
              </a:buClr>
              <a:buSzPts val="1800"/>
              <a:buAutoNum type="arabicPeriod"/>
            </a:pPr>
            <a:r>
              <a:rPr b="0" i="0" lang="en-US" sz="1800" u="none" strike="noStrike">
                <a:solidFill>
                  <a:srgbClr val="000000"/>
                </a:solidFill>
                <a:latin typeface="Arial"/>
                <a:ea typeface="Arial"/>
                <a:cs typeface="Arial"/>
                <a:sym typeface="Arial"/>
              </a:rPr>
              <a:t>De Anza Board Policy on </a:t>
            </a:r>
            <a:r>
              <a:rPr b="0" i="0" lang="en-US" sz="1800" u="sng" strike="noStrike">
                <a:solidFill>
                  <a:srgbClr val="1155CC"/>
                </a:solidFill>
                <a:latin typeface="Arial"/>
                <a:ea typeface="Arial"/>
                <a:cs typeface="Arial"/>
                <a:sym typeface="Arial"/>
                <a:hlinkClick r:id="rId4">
                  <a:extLst>
                    <a:ext uri="{A12FA001-AC4F-418D-AE19-62706E023703}">
                      <ahyp:hlinkClr val="tx"/>
                    </a:ext>
                  </a:extLst>
                </a:hlinkClick>
              </a:rPr>
              <a:t>Procedures To Resolve Complaints Regarding Harassment And Discrimination</a:t>
            </a:r>
            <a:endParaRPr b="0" i="0" sz="1800" u="sng" strike="noStrike">
              <a:solidFill>
                <a:srgbClr val="1155CC"/>
              </a:solidFill>
              <a:latin typeface="Arial"/>
              <a:ea typeface="Arial"/>
              <a:cs typeface="Arial"/>
              <a:sym typeface="Arial"/>
            </a:endParaRPr>
          </a:p>
          <a:p>
            <a:pPr indent="-457200" lvl="0" marL="457200" rtl="0" algn="l">
              <a:lnSpc>
                <a:spcPct val="95000"/>
              </a:lnSpc>
              <a:spcBef>
                <a:spcPts val="1866"/>
              </a:spcBef>
              <a:spcAft>
                <a:spcPts val="0"/>
              </a:spcAft>
              <a:buClr>
                <a:srgbClr val="000000"/>
              </a:buClr>
              <a:buSzPts val="1800"/>
              <a:buAutoNum type="arabicPeriod"/>
            </a:pPr>
            <a:r>
              <a:rPr b="0" i="0" lang="en-US" sz="1800" u="none" strike="noStrike">
                <a:solidFill>
                  <a:srgbClr val="000000"/>
                </a:solidFill>
                <a:latin typeface="Arial"/>
                <a:ea typeface="Arial"/>
                <a:cs typeface="Arial"/>
                <a:sym typeface="Arial"/>
              </a:rPr>
              <a:t>De Anza Board Policy on </a:t>
            </a:r>
            <a:r>
              <a:rPr b="0" i="0" lang="en-US" sz="1800" u="sng" strike="noStrike">
                <a:solidFill>
                  <a:srgbClr val="1155CC"/>
                </a:solidFill>
                <a:latin typeface="Arial"/>
                <a:ea typeface="Arial"/>
                <a:cs typeface="Arial"/>
                <a:sym typeface="Arial"/>
                <a:hlinkClick r:id="rId5">
                  <a:extLst>
                    <a:ext uri="{A12FA001-AC4F-418D-AE19-62706E023703}">
                      <ahyp:hlinkClr val="tx"/>
                    </a:ext>
                  </a:extLst>
                </a:hlinkClick>
              </a:rPr>
              <a:t>Student Due Process and Discipline</a:t>
            </a:r>
            <a:r>
              <a:rPr b="0" i="0" lang="en-US" sz="1800" u="none" strike="noStrike">
                <a:solidFill>
                  <a:srgbClr val="000000"/>
                </a:solidFill>
                <a:latin typeface="Arial"/>
                <a:ea typeface="Arial"/>
                <a:cs typeface="Arial"/>
                <a:sym typeface="Arial"/>
              </a:rPr>
              <a:t> &amp; </a:t>
            </a:r>
            <a:r>
              <a:rPr b="0" i="0" lang="en-US" sz="1800" u="sng" strike="noStrike">
                <a:solidFill>
                  <a:srgbClr val="1155CC"/>
                </a:solidFill>
                <a:latin typeface="Arial"/>
                <a:ea typeface="Arial"/>
                <a:cs typeface="Arial"/>
                <a:sym typeface="Arial"/>
                <a:hlinkClick r:id="rId6">
                  <a:extLst>
                    <a:ext uri="{A12FA001-AC4F-418D-AE19-62706E023703}">
                      <ahyp:hlinkClr val="tx"/>
                    </a:ext>
                  </a:extLst>
                </a:hlinkClick>
              </a:rPr>
              <a:t>Students Rights &amp; Responsibilities</a:t>
            </a:r>
            <a:endParaRPr b="0" i="0" sz="1800" u="sng" strike="noStrike">
              <a:solidFill>
                <a:srgbClr val="1155CC"/>
              </a:solidFill>
              <a:latin typeface="Arial"/>
              <a:ea typeface="Arial"/>
              <a:cs typeface="Arial"/>
              <a:sym typeface="Arial"/>
            </a:endParaRPr>
          </a:p>
          <a:p>
            <a:pPr indent="-457200" lvl="0" marL="457200" rtl="0" algn="l">
              <a:lnSpc>
                <a:spcPct val="95000"/>
              </a:lnSpc>
              <a:spcBef>
                <a:spcPts val="1866"/>
              </a:spcBef>
              <a:spcAft>
                <a:spcPts val="0"/>
              </a:spcAft>
              <a:buClr>
                <a:schemeClr val="dk2"/>
              </a:buClr>
              <a:buSzPts val="2400"/>
              <a:buFont typeface="Arial"/>
              <a:buAutoNum type="arabicPeriod"/>
            </a:pPr>
            <a:r>
              <a:rPr lang="en-US">
                <a:solidFill>
                  <a:schemeClr val="dk2"/>
                </a:solidFill>
              </a:rPr>
              <a:t>Recommending that a hostile racelighter/harasser meet with the harassed target causes further harm.</a:t>
            </a:r>
            <a:endParaRPr/>
          </a:p>
          <a:p>
            <a:pPr indent="-304800" lvl="0" marL="457200" rtl="0" algn="l">
              <a:lnSpc>
                <a:spcPct val="95000"/>
              </a:lnSpc>
              <a:spcBef>
                <a:spcPts val="1866"/>
              </a:spcBef>
              <a:spcAft>
                <a:spcPts val="0"/>
              </a:spcAft>
              <a:buClr>
                <a:schemeClr val="dk1"/>
              </a:buClr>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1"/>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chemeClr val="dk1"/>
              </a:buClr>
              <a:buSzPts val="4400"/>
              <a:buFont typeface="Century Gothic"/>
              <a:buNone/>
            </a:pPr>
            <a:r>
              <a:rPr lang="en-US"/>
              <a:t>Colleges that have addressed Racelighting</a:t>
            </a:r>
            <a:endParaRPr/>
          </a:p>
        </p:txBody>
      </p:sp>
      <p:sp>
        <p:nvSpPr>
          <p:cNvPr id="163" name="Google Shape;163;p11"/>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a:bodyPr>
          <a:lstStyle/>
          <a:p>
            <a:pPr indent="-152346" lvl="0" marL="304746" rtl="0" algn="l">
              <a:lnSpc>
                <a:spcPct val="95000"/>
              </a:lnSpc>
              <a:spcBef>
                <a:spcPts val="0"/>
              </a:spcBef>
              <a:spcAft>
                <a:spcPts val="0"/>
              </a:spcAft>
              <a:buClr>
                <a:schemeClr val="dk1"/>
              </a:buClr>
              <a:buSzPts val="2400"/>
              <a:buNone/>
            </a:pPr>
            <a:r>
              <a:rPr lang="en-US"/>
              <a:t>Grossmont College - </a:t>
            </a:r>
            <a:r>
              <a:rPr lang="en-US" u="sng">
                <a:solidFill>
                  <a:schemeClr val="hlink"/>
                </a:solidFill>
                <a:hlinkClick r:id="rId3"/>
              </a:rPr>
              <a:t>https://www.grossmont.edu/faculty-staff/academic-senate/_resources/assets/pdf/meetings/2023/handouts/2023-03-20-equityminded-communication-resolution.pdf</a:t>
            </a:r>
            <a:r>
              <a:rPr lang="en-US"/>
              <a:t> </a:t>
            </a:r>
            <a:endParaRPr/>
          </a:p>
          <a:p>
            <a:pPr indent="-152346" lvl="0" marL="304746" rtl="0" algn="l">
              <a:lnSpc>
                <a:spcPct val="95000"/>
              </a:lnSpc>
              <a:spcBef>
                <a:spcPts val="0"/>
              </a:spcBef>
              <a:spcAft>
                <a:spcPts val="0"/>
              </a:spcAft>
              <a:buClr>
                <a:schemeClr val="dk1"/>
              </a:buClr>
              <a:buSzPts val="2400"/>
              <a:buNone/>
            </a:pPr>
            <a:r>
              <a:t/>
            </a:r>
            <a:endParaRPr/>
          </a:p>
          <a:p>
            <a:pPr indent="-152346" lvl="0" marL="304746" rtl="0" algn="l">
              <a:lnSpc>
                <a:spcPct val="95000"/>
              </a:lnSpc>
              <a:spcBef>
                <a:spcPts val="0"/>
              </a:spcBef>
              <a:spcAft>
                <a:spcPts val="0"/>
              </a:spcAft>
              <a:buClr>
                <a:schemeClr val="dk1"/>
              </a:buClr>
              <a:buSzPts val="2400"/>
              <a:buNone/>
            </a:pPr>
            <a:r>
              <a:rPr lang="en-US"/>
              <a:t>Umpqua Community College - </a:t>
            </a:r>
            <a:endParaRPr/>
          </a:p>
          <a:p>
            <a:pPr indent="-152346" lvl="0" marL="304746" rtl="0" algn="l">
              <a:lnSpc>
                <a:spcPct val="95000"/>
              </a:lnSpc>
              <a:spcBef>
                <a:spcPts val="0"/>
              </a:spcBef>
              <a:spcAft>
                <a:spcPts val="0"/>
              </a:spcAft>
              <a:buClr>
                <a:schemeClr val="dk1"/>
              </a:buClr>
              <a:buSzPts val="2400"/>
              <a:buNone/>
            </a:pPr>
            <a:r>
              <a:rPr lang="en-US" u="sng">
                <a:solidFill>
                  <a:schemeClr val="hlink"/>
                </a:solidFill>
                <a:hlinkClick r:id="rId4"/>
              </a:rPr>
              <a:t>https://umpqua.edu/student-life/student-resources/diversity-equity-and-inclusion-resources/</a:t>
            </a:r>
            <a:r>
              <a:rPr lang="en-US"/>
              <a:t> </a:t>
            </a:r>
            <a:endParaRPr/>
          </a:p>
          <a:p>
            <a:pPr indent="-152346" lvl="0" marL="304746" rtl="0" algn="l">
              <a:lnSpc>
                <a:spcPct val="95000"/>
              </a:lnSpc>
              <a:spcBef>
                <a:spcPts val="0"/>
              </a:spcBef>
              <a:spcAft>
                <a:spcPts val="0"/>
              </a:spcAft>
              <a:buClr>
                <a:schemeClr val="dk1"/>
              </a:buClr>
              <a:buSzPts val="2400"/>
              <a:buNone/>
            </a:pPr>
            <a:r>
              <a:t/>
            </a:r>
            <a:endParaRPr/>
          </a:p>
          <a:p>
            <a:pPr indent="-152347" lvl="0" marL="304747" rtl="0" algn="l">
              <a:lnSpc>
                <a:spcPct val="95000"/>
              </a:lnSpc>
              <a:spcBef>
                <a:spcPts val="0"/>
              </a:spcBef>
              <a:spcAft>
                <a:spcPts val="0"/>
              </a:spcAft>
              <a:buClr>
                <a:schemeClr val="dk1"/>
              </a:buClr>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266bdb5fd38_0_0"/>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Accessibility </a:t>
            </a:r>
            <a:endParaRPr/>
          </a:p>
        </p:txBody>
      </p:sp>
      <p:sp>
        <p:nvSpPr>
          <p:cNvPr id="170" name="Google Shape;170;g266bdb5fd38_0_0"/>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a:bodyPr>
          <a:lstStyle/>
          <a:p>
            <a:pPr indent="0" lvl="0" marL="0" rtl="0" algn="l">
              <a:spcBef>
                <a:spcPts val="1866"/>
              </a:spcBef>
              <a:spcAft>
                <a:spcPts val="0"/>
              </a:spcAft>
              <a:buNone/>
            </a:pPr>
            <a:r>
              <a:rPr lang="en-US"/>
              <a:t>Are the Codes of Conduct easy to find on campus or on the website?</a:t>
            </a:r>
            <a:endParaRPr/>
          </a:p>
          <a:p>
            <a:pPr indent="0" lvl="0" marL="0" rtl="0" algn="l">
              <a:spcBef>
                <a:spcPts val="1866"/>
              </a:spcBef>
              <a:spcAft>
                <a:spcPts val="0"/>
              </a:spcAft>
              <a:buNone/>
            </a:pPr>
            <a:r>
              <a:rPr lang="en-US"/>
              <a:t>Through quick scans of community college websites, we have discovered that most campuses have the student codes of conduct or standards of conduct in the catalog on the website. </a:t>
            </a:r>
            <a:endParaRPr/>
          </a:p>
          <a:p>
            <a:pPr indent="0" lvl="0" marL="0" rtl="0" algn="l">
              <a:spcBef>
                <a:spcPts val="1866"/>
              </a:spcBef>
              <a:spcAft>
                <a:spcPts val="0"/>
              </a:spcAft>
              <a:buNone/>
            </a:pPr>
            <a:r>
              <a:rPr lang="en-US"/>
              <a:t>Some have a list of actions that could result in </a:t>
            </a:r>
            <a:r>
              <a:rPr lang="en-US"/>
              <a:t>disciplinary</a:t>
            </a:r>
            <a:r>
              <a:rPr lang="en-US"/>
              <a:t> actions, mostly we found a link to read “Student’s Rights and Responsibilities.”</a:t>
            </a:r>
            <a:endParaRPr/>
          </a:p>
          <a:p>
            <a:pPr indent="0" lvl="0" marL="0" rtl="0" algn="l">
              <a:spcBef>
                <a:spcPts val="1866"/>
              </a:spcBef>
              <a:spcAft>
                <a:spcPts val="0"/>
              </a:spcAft>
              <a:buNone/>
            </a:pPr>
            <a:r>
              <a:rPr lang="en-US"/>
              <a:t>Do students ever read the Students’ Rights and Responsibilities?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66bdb5fd38_0_6"/>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Accessibility </a:t>
            </a:r>
            <a:r>
              <a:rPr lang="en-US"/>
              <a:t>continued…</a:t>
            </a:r>
            <a:endParaRPr/>
          </a:p>
        </p:txBody>
      </p:sp>
      <p:sp>
        <p:nvSpPr>
          <p:cNvPr id="177" name="Google Shape;177;g266bdb5fd38_0_6"/>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a:bodyPr>
          <a:lstStyle/>
          <a:p>
            <a:pPr indent="0" lvl="0" marL="0" rtl="0" algn="l">
              <a:spcBef>
                <a:spcPts val="1866"/>
              </a:spcBef>
              <a:spcAft>
                <a:spcPts val="0"/>
              </a:spcAft>
              <a:buNone/>
            </a:pPr>
            <a:r>
              <a:rPr lang="en-US"/>
              <a:t>Lack of training for faculty and especially for adjuncts. Faculty are taught to include “netiquette” guidelines in their online classes but have never been shown or directed to read the Standards or Conduct.</a:t>
            </a:r>
            <a:endParaRPr/>
          </a:p>
          <a:p>
            <a:pPr indent="0" lvl="0" marL="0" rtl="0" algn="l">
              <a:spcBef>
                <a:spcPts val="1866"/>
              </a:spcBef>
              <a:spcAft>
                <a:spcPts val="0"/>
              </a:spcAft>
              <a:buNone/>
            </a:pPr>
            <a:r>
              <a:t/>
            </a:r>
            <a:endParaRPr/>
          </a:p>
          <a:p>
            <a:pPr indent="0" lvl="0" marL="0" rtl="0" algn="l">
              <a:spcBef>
                <a:spcPts val="1866"/>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66bdb5fd38_0_12"/>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Methods of Dissemination for COCs</a:t>
            </a:r>
            <a:endParaRPr/>
          </a:p>
        </p:txBody>
      </p:sp>
      <p:sp>
        <p:nvSpPr>
          <p:cNvPr id="184" name="Google Shape;184;g266bdb5fd38_0_12"/>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a:bodyPr>
          <a:lstStyle/>
          <a:p>
            <a:pPr indent="0" lvl="0" marL="0" rtl="0" algn="l">
              <a:spcBef>
                <a:spcPts val="1866"/>
              </a:spcBef>
              <a:spcAft>
                <a:spcPts val="0"/>
              </a:spcAft>
              <a:buNone/>
            </a:pPr>
            <a:r>
              <a:rPr lang="en-US"/>
              <a:t>Websites with direct links from the homepage</a:t>
            </a:r>
            <a:endParaRPr/>
          </a:p>
          <a:p>
            <a:pPr indent="0" lvl="0" marL="0" rtl="0" algn="l">
              <a:spcBef>
                <a:spcPts val="1866"/>
              </a:spcBef>
              <a:spcAft>
                <a:spcPts val="0"/>
              </a:spcAft>
              <a:buNone/>
            </a:pPr>
            <a:r>
              <a:rPr lang="en-US"/>
              <a:t>Dynamic Posters/Print Materials for classrooms</a:t>
            </a:r>
            <a:endParaRPr/>
          </a:p>
          <a:p>
            <a:pPr indent="0" lvl="0" marL="0" rtl="0" algn="l">
              <a:spcBef>
                <a:spcPts val="1866"/>
              </a:spcBef>
              <a:spcAft>
                <a:spcPts val="0"/>
              </a:spcAft>
              <a:buNone/>
            </a:pPr>
            <a:r>
              <a:rPr lang="en-US"/>
              <a:t>Social Media Posts - collaborating </a:t>
            </a:r>
            <a:r>
              <a:rPr lang="en-US"/>
              <a:t>with</a:t>
            </a:r>
            <a:r>
              <a:rPr lang="en-US"/>
              <a:t> Campus Life </a:t>
            </a:r>
            <a:endParaRPr/>
          </a:p>
          <a:p>
            <a:pPr indent="0" lvl="0" marL="0" rtl="0" algn="l">
              <a:spcBef>
                <a:spcPts val="1866"/>
              </a:spcBef>
              <a:spcAft>
                <a:spcPts val="0"/>
              </a:spcAft>
              <a:buNone/>
            </a:pPr>
            <a:r>
              <a:rPr lang="en-US"/>
              <a:t>Local Academic Senates - Communications, emails, orientations, professional development workshops.</a:t>
            </a:r>
            <a:endParaRPr/>
          </a:p>
          <a:p>
            <a:pPr indent="0" lvl="0" marL="457200" rtl="0" algn="l">
              <a:spcBef>
                <a:spcPts val="1866"/>
              </a:spcBef>
              <a:spcAft>
                <a:spcPts val="0"/>
              </a:spcAft>
              <a:buNone/>
            </a:pPr>
            <a:r>
              <a:rPr lang="en-US"/>
              <a:t>-Ensure that Board policies are updated and include a focus on anti-racism.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266bdb5fd38_0_18"/>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Suggestions for Academic Senates</a:t>
            </a:r>
            <a:endParaRPr/>
          </a:p>
        </p:txBody>
      </p:sp>
      <p:sp>
        <p:nvSpPr>
          <p:cNvPr id="191" name="Google Shape;191;g266bdb5fd38_0_18"/>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a:bodyPr>
          <a:lstStyle/>
          <a:p>
            <a:pPr indent="0" lvl="0" marL="0" rtl="0" algn="l">
              <a:spcBef>
                <a:spcPts val="1866"/>
              </a:spcBef>
              <a:spcAft>
                <a:spcPts val="0"/>
              </a:spcAft>
              <a:buNone/>
            </a:pPr>
            <a:r>
              <a:rPr lang="en-US"/>
              <a:t>Encourage Faculty to include </a:t>
            </a:r>
            <a:r>
              <a:rPr lang="en-US"/>
              <a:t>statements</a:t>
            </a:r>
            <a:r>
              <a:rPr lang="en-US"/>
              <a:t> about Codes of Conduct in syllabi.</a:t>
            </a:r>
            <a:endParaRPr/>
          </a:p>
          <a:p>
            <a:pPr indent="0" lvl="0" marL="0" rtl="0" algn="l">
              <a:spcBef>
                <a:spcPts val="1866"/>
              </a:spcBef>
              <a:spcAft>
                <a:spcPts val="0"/>
              </a:spcAft>
              <a:buNone/>
            </a:pPr>
            <a:r>
              <a:rPr lang="en-US"/>
              <a:t>Review Board policies and recommend addressing “hate speech” and discriminatory behaviors.</a:t>
            </a:r>
            <a:endParaRPr/>
          </a:p>
          <a:p>
            <a:pPr indent="0" lvl="0" marL="0" rtl="0" algn="l">
              <a:spcBef>
                <a:spcPts val="1866"/>
              </a:spcBef>
              <a:spcAft>
                <a:spcPts val="0"/>
              </a:spcAft>
              <a:buNone/>
            </a:pPr>
            <a:r>
              <a:rPr lang="en-US"/>
              <a:t>Appoint a Code of Conduct Liaison to work with Student Affairs Office to share and educate on the Codes of Conduct and processes. </a:t>
            </a:r>
            <a:endParaRPr/>
          </a:p>
          <a:p>
            <a:pPr indent="0" lvl="0" marL="0" rtl="0" algn="l">
              <a:spcBef>
                <a:spcPts val="1866"/>
              </a:spcBef>
              <a:spcAft>
                <a:spcPts val="0"/>
              </a:spcAft>
              <a:buNone/>
            </a:pPr>
            <a:r>
              <a:rPr lang="en-US"/>
              <a:t>Resource - </a:t>
            </a:r>
            <a:r>
              <a:rPr b="1" lang="en-US" sz="1300">
                <a:solidFill>
                  <a:schemeClr val="dk2"/>
                </a:solidFill>
              </a:rPr>
              <a:t>College campuses can’t ban hateful speech but there are other ways to combat it </a:t>
            </a:r>
            <a:r>
              <a:rPr lang="en-US" sz="1300">
                <a:solidFill>
                  <a:schemeClr val="dk2"/>
                </a:solidFill>
              </a:rPr>
              <a:t>By Erwin                        Chemerinsky, Howard Gillman: </a:t>
            </a:r>
            <a:endParaRPr sz="1300">
              <a:solidFill>
                <a:schemeClr val="dk2"/>
              </a:solidFill>
            </a:endParaRPr>
          </a:p>
          <a:p>
            <a:pPr indent="0" lvl="0" marL="0" rtl="0" algn="l">
              <a:lnSpc>
                <a:spcPct val="110000"/>
              </a:lnSpc>
              <a:spcBef>
                <a:spcPts val="0"/>
              </a:spcBef>
              <a:spcAft>
                <a:spcPts val="0"/>
              </a:spcAft>
              <a:buNone/>
            </a:pPr>
            <a:r>
              <a:t/>
            </a:r>
            <a:endParaRPr sz="1300">
              <a:solidFill>
                <a:schemeClr val="dk2"/>
              </a:solidFill>
            </a:endParaRPr>
          </a:p>
          <a:p>
            <a:pPr indent="0" lvl="0" marL="0" rtl="0" algn="l">
              <a:lnSpc>
                <a:spcPct val="110000"/>
              </a:lnSpc>
              <a:spcBef>
                <a:spcPts val="1200"/>
              </a:spcBef>
              <a:spcAft>
                <a:spcPts val="1200"/>
              </a:spcAft>
              <a:buClr>
                <a:schemeClr val="dk2"/>
              </a:buClr>
              <a:buSzPts val="1100"/>
              <a:buFont typeface="Arial"/>
              <a:buNone/>
            </a:pPr>
            <a:r>
              <a:rPr lang="en-US" sz="1300" u="sng">
                <a:solidFill>
                  <a:srgbClr val="1155CC"/>
                </a:solidFill>
                <a:hlinkClick r:id="rId3">
                  <a:extLst>
                    <a:ext uri="{A12FA001-AC4F-418D-AE19-62706E023703}">
                      <ahyp:hlinkClr val="tx"/>
                    </a:ext>
                  </a:extLst>
                </a:hlinkClick>
              </a:rPr>
              <a:t>https://www.sfchronicle.com/opinion/openforum/article/free-speech-college-campus-18549500.php</a:t>
            </a:r>
            <a:r>
              <a:rPr lang="en-US" sz="1300">
                <a:solidFill>
                  <a:schemeClr val="dk2"/>
                </a:solidFill>
              </a:rPr>
              <a:t> </a:t>
            </a:r>
            <a:endParaRPr sz="1300">
              <a:solidFill>
                <a:schemeClr val="dk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266bdb5fd38_0_26"/>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Notes - </a:t>
            </a:r>
            <a:endParaRPr/>
          </a:p>
        </p:txBody>
      </p:sp>
      <p:sp>
        <p:nvSpPr>
          <p:cNvPr id="198" name="Google Shape;198;g266bdb5fd38_0_26"/>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fontScale="92500" lnSpcReduction="20000"/>
          </a:bodyPr>
          <a:lstStyle/>
          <a:p>
            <a:pPr indent="0" lvl="0" marL="0" rtl="0" algn="l">
              <a:spcBef>
                <a:spcPts val="1866"/>
              </a:spcBef>
              <a:spcAft>
                <a:spcPts val="0"/>
              </a:spcAft>
              <a:buNone/>
            </a:pPr>
            <a:r>
              <a:rPr lang="en-US"/>
              <a:t>Healthy and Protected </a:t>
            </a:r>
            <a:endParaRPr/>
          </a:p>
          <a:p>
            <a:pPr indent="0" lvl="0" marL="0" rtl="0" algn="l">
              <a:spcBef>
                <a:spcPts val="1866"/>
              </a:spcBef>
              <a:spcAft>
                <a:spcPts val="0"/>
              </a:spcAft>
              <a:buNone/>
            </a:pPr>
            <a:r>
              <a:rPr lang="en-US"/>
              <a:t>is this a bargaining issue? Workplace protection…</a:t>
            </a:r>
            <a:endParaRPr/>
          </a:p>
          <a:p>
            <a:pPr indent="0" lvl="0" marL="0" rtl="0" algn="l">
              <a:spcBef>
                <a:spcPts val="1866"/>
              </a:spcBef>
              <a:spcAft>
                <a:spcPts val="0"/>
              </a:spcAft>
              <a:buNone/>
            </a:pPr>
            <a:r>
              <a:rPr lang="en-US"/>
              <a:t>A voice for empathy to students needs and empathy for faculty.</a:t>
            </a:r>
            <a:endParaRPr/>
          </a:p>
          <a:p>
            <a:pPr indent="0" lvl="0" marL="0" rtl="0" algn="l">
              <a:spcBef>
                <a:spcPts val="1866"/>
              </a:spcBef>
              <a:spcAft>
                <a:spcPts val="0"/>
              </a:spcAft>
              <a:buNone/>
            </a:pPr>
            <a:r>
              <a:rPr lang="en-US"/>
              <a:t>Cultures of Care - Social Work  - </a:t>
            </a:r>
            <a:r>
              <a:rPr lang="en-US" sz="1500">
                <a:solidFill>
                  <a:srgbClr val="202124"/>
                </a:solidFill>
                <a:highlight>
                  <a:srgbClr val="FFFFFF"/>
                </a:highlight>
                <a:latin typeface="Roboto"/>
                <a:ea typeface="Roboto"/>
                <a:cs typeface="Roboto"/>
                <a:sym typeface="Roboto"/>
              </a:rPr>
              <a:t>Cultures of Care are </a:t>
            </a:r>
            <a:r>
              <a:rPr lang="en-US" sz="1500">
                <a:solidFill>
                  <a:srgbClr val="040C28"/>
                </a:solidFill>
                <a:latin typeface="Roboto"/>
                <a:ea typeface="Roboto"/>
                <a:cs typeface="Roboto"/>
                <a:sym typeface="Roboto"/>
              </a:rPr>
              <a:t>practices that create belonging in the context of othering</a:t>
            </a:r>
            <a:r>
              <a:rPr lang="en-US" sz="1500">
                <a:solidFill>
                  <a:srgbClr val="202124"/>
                </a:solidFill>
                <a:highlight>
                  <a:srgbClr val="FFFFFF"/>
                </a:highlight>
                <a:latin typeface="Roboto"/>
                <a:ea typeface="Roboto"/>
                <a:cs typeface="Roboto"/>
                <a:sym typeface="Roboto"/>
              </a:rPr>
              <a:t>. A Culture of Care is an affirmative, generative form of resistance and adaptation. As many of the practitioners noted, care is undervalued in society.</a:t>
            </a:r>
            <a:endParaRPr sz="1500">
              <a:solidFill>
                <a:srgbClr val="202124"/>
              </a:solidFill>
              <a:highlight>
                <a:srgbClr val="FFFFFF"/>
              </a:highlight>
              <a:latin typeface="Roboto"/>
              <a:ea typeface="Roboto"/>
              <a:cs typeface="Roboto"/>
              <a:sym typeface="Roboto"/>
            </a:endParaRPr>
          </a:p>
          <a:p>
            <a:pPr indent="0" lvl="0" marL="0" rtl="0" algn="l">
              <a:spcBef>
                <a:spcPts val="1866"/>
              </a:spcBef>
              <a:spcAft>
                <a:spcPts val="0"/>
              </a:spcAft>
              <a:buNone/>
            </a:pPr>
            <a:r>
              <a:rPr lang="en-US" sz="1500" u="sng">
                <a:solidFill>
                  <a:schemeClr val="hlink"/>
                </a:solidFill>
                <a:highlight>
                  <a:srgbClr val="FFFFFF"/>
                </a:highlight>
                <a:latin typeface="Roboto"/>
                <a:ea typeface="Roboto"/>
                <a:cs typeface="Roboto"/>
                <a:sym typeface="Roboto"/>
                <a:hlinkClick r:id="rId3"/>
              </a:rPr>
              <a:t>https://belonging.berkeley.edu/cultures-of-care</a:t>
            </a:r>
            <a:endParaRPr sz="1500">
              <a:solidFill>
                <a:srgbClr val="202124"/>
              </a:solidFill>
              <a:highlight>
                <a:srgbClr val="FFFFFF"/>
              </a:highlight>
              <a:latin typeface="Roboto"/>
              <a:ea typeface="Roboto"/>
              <a:cs typeface="Roboto"/>
              <a:sym typeface="Roboto"/>
            </a:endParaRPr>
          </a:p>
          <a:p>
            <a:pPr indent="0" lvl="0" marL="0" rtl="0" algn="l">
              <a:spcBef>
                <a:spcPts val="1866"/>
              </a:spcBef>
              <a:spcAft>
                <a:spcPts val="0"/>
              </a:spcAft>
              <a:buNone/>
            </a:pPr>
            <a:r>
              <a:rPr lang="en-US" sz="1500">
                <a:solidFill>
                  <a:srgbClr val="202124"/>
                </a:solidFill>
                <a:highlight>
                  <a:srgbClr val="FFFFFF"/>
                </a:highlight>
                <a:latin typeface="Roboto"/>
                <a:ea typeface="Roboto"/>
                <a:cs typeface="Roboto"/>
                <a:sym typeface="Roboto"/>
              </a:rPr>
              <a:t>Restorative Justice</a:t>
            </a:r>
            <a:endParaRPr sz="1500">
              <a:solidFill>
                <a:srgbClr val="202124"/>
              </a:solidFill>
              <a:highlight>
                <a:srgbClr val="FFFFFF"/>
              </a:highlight>
              <a:latin typeface="Roboto"/>
              <a:ea typeface="Roboto"/>
              <a:cs typeface="Roboto"/>
              <a:sym typeface="Roboto"/>
            </a:endParaRPr>
          </a:p>
          <a:p>
            <a:pPr indent="0" lvl="0" marL="0" rtl="0" algn="l">
              <a:spcBef>
                <a:spcPts val="1866"/>
              </a:spcBef>
              <a:spcAft>
                <a:spcPts val="0"/>
              </a:spcAft>
              <a:buNone/>
            </a:pPr>
            <a:r>
              <a:rPr lang="en-US" sz="1500">
                <a:solidFill>
                  <a:srgbClr val="202124"/>
                </a:solidFill>
                <a:highlight>
                  <a:srgbClr val="FFFFFF"/>
                </a:highlight>
                <a:latin typeface="Roboto"/>
                <a:ea typeface="Roboto"/>
                <a:cs typeface="Roboto"/>
                <a:sym typeface="Roboto"/>
              </a:rPr>
              <a:t>Community agreements in every class - </a:t>
            </a:r>
            <a:endParaRPr sz="1500">
              <a:solidFill>
                <a:srgbClr val="202124"/>
              </a:solidFill>
              <a:highlight>
                <a:srgbClr val="FFFFFF"/>
              </a:highlight>
              <a:latin typeface="Roboto"/>
              <a:ea typeface="Roboto"/>
              <a:cs typeface="Roboto"/>
              <a:sym typeface="Roboto"/>
            </a:endParaRPr>
          </a:p>
          <a:p>
            <a:pPr indent="0" lvl="0" marL="0" rtl="0" algn="l">
              <a:spcBef>
                <a:spcPts val="1866"/>
              </a:spcBef>
              <a:spcAft>
                <a:spcPts val="0"/>
              </a:spcAft>
              <a:buNone/>
            </a:pPr>
            <a:r>
              <a:rPr lang="en-US" sz="1500">
                <a:solidFill>
                  <a:srgbClr val="202124"/>
                </a:solidFill>
                <a:highlight>
                  <a:srgbClr val="FFFFFF"/>
                </a:highlight>
                <a:latin typeface="Roboto"/>
                <a:ea typeface="Roboto"/>
                <a:cs typeface="Roboto"/>
                <a:sym typeface="Roboto"/>
              </a:rPr>
              <a:t>Trauma informed care. </a:t>
            </a:r>
            <a:endParaRPr sz="1500">
              <a:solidFill>
                <a:srgbClr val="202124"/>
              </a:solidFill>
              <a:highlight>
                <a:srgbClr val="FFFFFF"/>
              </a:highlight>
              <a:latin typeface="Roboto"/>
              <a:ea typeface="Roboto"/>
              <a:cs typeface="Roboto"/>
              <a:sym typeface="Roboto"/>
            </a:endParaRPr>
          </a:p>
          <a:p>
            <a:pPr indent="0" lvl="0" marL="0" rtl="0" algn="l">
              <a:spcBef>
                <a:spcPts val="1866"/>
              </a:spcBef>
              <a:spcAft>
                <a:spcPts val="0"/>
              </a:spcAft>
              <a:buNone/>
            </a:pPr>
            <a:r>
              <a:rPr lang="en-US" sz="1500">
                <a:solidFill>
                  <a:srgbClr val="202124"/>
                </a:solidFill>
                <a:highlight>
                  <a:srgbClr val="FFFFFF"/>
                </a:highlight>
                <a:latin typeface="Roboto"/>
                <a:ea typeface="Roboto"/>
                <a:cs typeface="Roboto"/>
                <a:sym typeface="Roboto"/>
              </a:rPr>
              <a:t>Flesh out what we can do- revise the board policy, where does human resources come in?, what are the steps for student to Professor harassment action? MAXIM Portal  - maxient</a:t>
            </a:r>
            <a:endParaRPr sz="1500">
              <a:solidFill>
                <a:srgbClr val="202124"/>
              </a:solidFill>
              <a:highlight>
                <a:srgbClr val="FFFFFF"/>
              </a:highlight>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266bdb5fd38_0_37"/>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PURPOSE</a:t>
            </a:r>
            <a:endParaRPr/>
          </a:p>
        </p:txBody>
      </p:sp>
      <p:sp>
        <p:nvSpPr>
          <p:cNvPr id="93" name="Google Shape;93;g266bdb5fd38_0_37"/>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a:bodyPr>
          <a:lstStyle/>
          <a:p>
            <a:pPr indent="0" lvl="0" marL="0" rtl="0" algn="l">
              <a:spcBef>
                <a:spcPts val="1866"/>
              </a:spcBef>
              <a:spcAft>
                <a:spcPts val="0"/>
              </a:spcAft>
              <a:buNone/>
            </a:pPr>
            <a:r>
              <a:rPr lang="en-US" u="sng">
                <a:solidFill>
                  <a:schemeClr val="hlink"/>
                </a:solidFill>
                <a:hlinkClick r:id="rId3"/>
              </a:rPr>
              <a:t>Resolution 13.02 S22</a:t>
            </a:r>
            <a:r>
              <a:rPr lang="en-US"/>
              <a:t> directed ASCCC to: </a:t>
            </a:r>
            <a:endParaRPr/>
          </a:p>
          <a:p>
            <a:pPr indent="0" lvl="0" marL="0" rtl="0" algn="l">
              <a:spcBef>
                <a:spcPts val="1866"/>
              </a:spcBef>
              <a:spcAft>
                <a:spcPts val="0"/>
              </a:spcAft>
              <a:buNone/>
            </a:pPr>
            <a:r>
              <a:rPr lang="en-US" sz="2100">
                <a:solidFill>
                  <a:srgbClr val="0A0A0A"/>
                </a:solidFill>
                <a:highlight>
                  <a:srgbClr val="FFFFFF"/>
                </a:highlight>
                <a:latin typeface="Arial"/>
                <a:ea typeface="Arial"/>
                <a:cs typeface="Arial"/>
                <a:sym typeface="Arial"/>
              </a:rPr>
              <a:t>Resolved, That the Academic Senate for California Community Colleges develop resources beginning in spring of 2023, such as a toolkit or a position paper in order to support the efforts of local academic senates to maintain safe, welcoming classroom environments and learning spaces to promote up-to-date and well-publicized codes of conduct and procedures for dealing with discriminatory disruptions and racelighting.</a:t>
            </a:r>
            <a:endParaRPr sz="3300"/>
          </a:p>
          <a:p>
            <a:pPr indent="0" lvl="0" marL="0" rtl="0" algn="l">
              <a:spcBef>
                <a:spcPts val="1866"/>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chemeClr val="dk1"/>
              </a:buClr>
              <a:buSzPts val="4400"/>
              <a:buFont typeface="Century Gothic"/>
              <a:buNone/>
            </a:pPr>
            <a:r>
              <a:rPr lang="en-US"/>
              <a:t>Background</a:t>
            </a:r>
            <a:endParaRPr/>
          </a:p>
        </p:txBody>
      </p:sp>
      <p:sp>
        <p:nvSpPr>
          <p:cNvPr id="99" name="Google Shape;99;p2"/>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lnSpcReduction="10000"/>
          </a:bodyPr>
          <a:lstStyle/>
          <a:p>
            <a:pPr indent="-304747" lvl="0" marL="304747" rtl="0" algn="l">
              <a:lnSpc>
                <a:spcPct val="95000"/>
              </a:lnSpc>
              <a:spcBef>
                <a:spcPts val="0"/>
              </a:spcBef>
              <a:spcAft>
                <a:spcPts val="0"/>
              </a:spcAft>
              <a:buClr>
                <a:srgbClr val="741B47"/>
              </a:buClr>
              <a:buSzPts val="1800"/>
              <a:buChar char="•"/>
            </a:pPr>
            <a:r>
              <a:rPr b="0" i="0" lang="en-US" sz="1800" u="none" strike="noStrike">
                <a:solidFill>
                  <a:srgbClr val="741B47"/>
                </a:solidFill>
                <a:latin typeface="Arial"/>
                <a:ea typeface="Arial"/>
                <a:cs typeface="Arial"/>
                <a:sym typeface="Arial"/>
              </a:rPr>
              <a:t>The California State University system, the University of California system and the California Community Colleges have all implemented an Ethnic Studies requirement for transfer and/or graduation and community college Associate degrees.</a:t>
            </a:r>
            <a:r>
              <a:rPr lang="en-US"/>
              <a:t> </a:t>
            </a:r>
            <a:endParaRPr/>
          </a:p>
          <a:p>
            <a:pPr indent="-304747" lvl="0" marL="304747" rtl="0" algn="l">
              <a:lnSpc>
                <a:spcPct val="95000"/>
              </a:lnSpc>
              <a:spcBef>
                <a:spcPts val="1866"/>
              </a:spcBef>
              <a:spcAft>
                <a:spcPts val="0"/>
              </a:spcAft>
              <a:buClr>
                <a:srgbClr val="741B47"/>
              </a:buClr>
              <a:buSzPts val="1800"/>
              <a:buChar char="•"/>
            </a:pPr>
            <a:r>
              <a:rPr b="0" i="0" lang="en-US" sz="1800" u="none" strike="noStrike">
                <a:solidFill>
                  <a:srgbClr val="741B47"/>
                </a:solidFill>
                <a:latin typeface="Arial"/>
                <a:ea typeface="Arial"/>
                <a:cs typeface="Arial"/>
                <a:sym typeface="Arial"/>
              </a:rPr>
              <a:t>Prior to the implementation of these requirements, students took Ethnic Studies courses because they were interested in the classes, as an elective for another graduation requirement, or because they were majors in Ethnic Studies.</a:t>
            </a:r>
            <a:endParaRPr/>
          </a:p>
          <a:p>
            <a:pPr indent="-304747" lvl="0" marL="304747" rtl="0" algn="l">
              <a:lnSpc>
                <a:spcPct val="95000"/>
              </a:lnSpc>
              <a:spcBef>
                <a:spcPts val="1866"/>
              </a:spcBef>
              <a:spcAft>
                <a:spcPts val="0"/>
              </a:spcAft>
              <a:buClr>
                <a:srgbClr val="741B47"/>
              </a:buClr>
              <a:buSzPts val="1800"/>
              <a:buChar char="•"/>
            </a:pPr>
            <a:r>
              <a:rPr b="0" i="0" lang="en-US" sz="1800" u="none" strike="noStrike">
                <a:solidFill>
                  <a:srgbClr val="741B47"/>
                </a:solidFill>
                <a:latin typeface="Arial"/>
                <a:ea typeface="Arial"/>
                <a:cs typeface="Arial"/>
                <a:sym typeface="Arial"/>
              </a:rPr>
              <a:t>With the new Ethnic Studies requirements for degrees, transfer, and/or graduation, there are more students enrolled in Ethnic Studies who may be skeptical about or even openly hostile towards learning Ethnic Studies, which can and has caused major classroom disruptions, making it unsafe for faculty and students to engage in the free intellectual exchange of ideas and perspectives that are necessary to true learning.</a:t>
            </a:r>
            <a:endParaRPr/>
          </a:p>
          <a:p>
            <a:pPr indent="-304747" lvl="0" marL="304747" rtl="0" algn="l">
              <a:lnSpc>
                <a:spcPct val="95000"/>
              </a:lnSpc>
              <a:spcBef>
                <a:spcPts val="1866"/>
              </a:spcBef>
              <a:spcAft>
                <a:spcPts val="0"/>
              </a:spcAft>
              <a:buClr>
                <a:srgbClr val="741B47"/>
              </a:buClr>
              <a:buSzPts val="1800"/>
              <a:buChar char="•"/>
            </a:pPr>
            <a:r>
              <a:rPr b="0" i="0" lang="en-US" sz="1800" u="none" strike="noStrike">
                <a:solidFill>
                  <a:srgbClr val="741B47"/>
                </a:solidFill>
                <a:latin typeface="Arial"/>
                <a:ea typeface="Arial"/>
                <a:cs typeface="Arial"/>
                <a:sym typeface="Arial"/>
              </a:rPr>
              <a:t>In this environment, California community colleges should look at and update their Codes of Conduct and ensure that they have procedures in place to maintain safe, welcoming classroom environments and learning spaces for all students and faculty, not just in Ethnic Studies, but in all courses offered by the colleges.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b6affe1196_0_7"/>
          <p:cNvSpPr txBox="1"/>
          <p:nvPr>
            <p:ph type="title"/>
          </p:nvPr>
        </p:nvSpPr>
        <p:spPr>
          <a:xfrm>
            <a:off x="1117309" y="76200"/>
            <a:ext cx="10157400" cy="1397100"/>
          </a:xfrm>
          <a:prstGeom prst="rect">
            <a:avLst/>
          </a:prstGeom>
        </p:spPr>
        <p:txBody>
          <a:bodyPr anchorCtr="0" anchor="b" bIns="60925" lIns="121875" spcFirstLastPara="1" rIns="121875" wrap="square" tIns="60925">
            <a:noAutofit/>
          </a:bodyPr>
          <a:lstStyle/>
          <a:p>
            <a:pPr indent="0" lvl="0" marL="0" rtl="0" algn="l">
              <a:spcBef>
                <a:spcPts val="0"/>
              </a:spcBef>
              <a:spcAft>
                <a:spcPts val="0"/>
              </a:spcAft>
              <a:buSzPts val="990"/>
              <a:buNone/>
            </a:pPr>
            <a:r>
              <a:rPr b="1" lang="en-US" sz="1260"/>
              <a:t>We Do the Work. You Check the Box: Unearthing the Impact of Racialized Stress and Trauma on Black Women CommunityCommunity College Educators Leading DEI Work </a:t>
            </a:r>
            <a:r>
              <a:rPr lang="en-US" sz="1260"/>
              <a:t>Brandi Renee Avila Loyola Marymount University, brandiavila15@gmail.com</a:t>
            </a:r>
            <a:r>
              <a:rPr lang="en-US" sz="3459"/>
              <a:t> </a:t>
            </a:r>
            <a:endParaRPr sz="3459"/>
          </a:p>
          <a:p>
            <a:pPr indent="0" lvl="0" marL="0" rtl="0" algn="l">
              <a:spcBef>
                <a:spcPts val="0"/>
              </a:spcBef>
              <a:spcAft>
                <a:spcPts val="0"/>
              </a:spcAft>
              <a:buSzPts val="990"/>
              <a:buNone/>
            </a:pPr>
            <a:r>
              <a:rPr lang="en-US" sz="1260" u="sng">
                <a:solidFill>
                  <a:schemeClr val="hlink"/>
                </a:solidFill>
                <a:hlinkClick r:id="rId3"/>
              </a:rPr>
              <a:t>https://digitalcommons.lmu.edu/cgi/viewcontent.cgi?article=2261&amp;context=etd</a:t>
            </a:r>
            <a:r>
              <a:rPr lang="en-US" sz="1260"/>
              <a:t> </a:t>
            </a:r>
            <a:endParaRPr sz="1260"/>
          </a:p>
        </p:txBody>
      </p:sp>
      <p:sp>
        <p:nvSpPr>
          <p:cNvPr id="106" name="Google Shape;106;g2b6affe1196_0_7"/>
          <p:cNvSpPr txBox="1"/>
          <p:nvPr>
            <p:ph idx="1" type="body"/>
          </p:nvPr>
        </p:nvSpPr>
        <p:spPr>
          <a:xfrm>
            <a:off x="1117309" y="1701800"/>
            <a:ext cx="10157400" cy="4470300"/>
          </a:xfrm>
          <a:prstGeom prst="rect">
            <a:avLst/>
          </a:prstGeom>
        </p:spPr>
        <p:txBody>
          <a:bodyPr anchorCtr="0" anchor="t" bIns="60925" lIns="121875" spcFirstLastPara="1" rIns="121875" wrap="square" tIns="60925">
            <a:normAutofit/>
          </a:bodyPr>
          <a:lstStyle/>
          <a:p>
            <a:pPr indent="0" lvl="0" marL="0" rtl="0" algn="l">
              <a:spcBef>
                <a:spcPts val="1866"/>
              </a:spcBef>
              <a:spcAft>
                <a:spcPts val="0"/>
              </a:spcAft>
              <a:buNone/>
            </a:pPr>
            <a:r>
              <a:rPr lang="en-US"/>
              <a:t>“</a:t>
            </a:r>
            <a:r>
              <a:rPr lang="en-US"/>
              <a:t>Since the summer of 2020, following the execution of Mr. George Floyd, many institutions of higher education established or strengthened their commitment to diversity, equity, and inclusion. In attempting to create more equitable, diverse, inclusive, and antiracist campuses to foster student success and belonging on campus, another inequity is born. Higher education institutions have failed to center the wellbeing of educators tasked with leading these efforts. This qualitative study used semistructured interviews with 10 Black women leading DEI efforts throughout the California Community College system to explore the impact of racialized stress and trauma on holistic wellbeing.”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chemeClr val="dk1"/>
              </a:buClr>
              <a:buSzPts val="4400"/>
              <a:buFont typeface="Century Gothic"/>
              <a:buNone/>
            </a:pPr>
            <a:r>
              <a:rPr lang="en-US"/>
              <a:t>Action Items</a:t>
            </a:r>
            <a:endParaRPr/>
          </a:p>
        </p:txBody>
      </p:sp>
      <p:sp>
        <p:nvSpPr>
          <p:cNvPr id="112" name="Google Shape;112;p3"/>
          <p:cNvSpPr txBox="1"/>
          <p:nvPr>
            <p:ph idx="1" type="body"/>
          </p:nvPr>
        </p:nvSpPr>
        <p:spPr>
          <a:xfrm>
            <a:off x="1117309" y="1701800"/>
            <a:ext cx="10157354" cy="4470400"/>
          </a:xfrm>
          <a:prstGeom prst="rect">
            <a:avLst/>
          </a:prstGeom>
          <a:noFill/>
          <a:ln>
            <a:noFill/>
          </a:ln>
        </p:spPr>
        <p:txBody>
          <a:bodyPr anchorCtr="0" anchor="t" bIns="60925" lIns="121875" spcFirstLastPara="1" rIns="121875" wrap="square" tIns="60925">
            <a:normAutofit/>
          </a:bodyPr>
          <a:lstStyle/>
          <a:p>
            <a:pPr indent="-304747" lvl="0" marL="304747" rtl="0" algn="l">
              <a:lnSpc>
                <a:spcPct val="95000"/>
              </a:lnSpc>
              <a:spcBef>
                <a:spcPts val="0"/>
              </a:spcBef>
              <a:spcAft>
                <a:spcPts val="0"/>
              </a:spcAft>
              <a:buClr>
                <a:schemeClr val="dk2"/>
              </a:buClr>
              <a:buSzPts val="2400"/>
              <a:buChar char="•"/>
            </a:pPr>
            <a:r>
              <a:rPr b="0" i="0" lang="en-US" sz="2400" u="none" strike="noStrike">
                <a:solidFill>
                  <a:schemeClr val="dk2"/>
                </a:solidFill>
                <a:latin typeface="Arial"/>
                <a:ea typeface="Arial"/>
                <a:cs typeface="Arial"/>
                <a:sym typeface="Arial"/>
              </a:rPr>
              <a:t>As Codes of Conduct are a 10+1 issue (#5 Standards or policies regarding student preparation and success), Academic Senates should feel empowered to work actively with Student Senates and other campus entities which oversee student conduct, campus equity, psychological/mental health services, and campus security to review and update Codes of Conduct and procedures to maintain safe, welcoming, learning spaces on the entire campus.</a:t>
            </a:r>
            <a:endParaRPr b="0">
              <a:solidFill>
                <a:schemeClr val="dk2"/>
              </a:solidFill>
            </a:endParaRPr>
          </a:p>
          <a:p>
            <a:pPr indent="0" lvl="0" marL="0" rtl="0" algn="l">
              <a:lnSpc>
                <a:spcPct val="95000"/>
              </a:lnSpc>
              <a:spcBef>
                <a:spcPts val="1866"/>
              </a:spcBef>
              <a:spcAft>
                <a:spcPts val="0"/>
              </a:spcAft>
              <a:buClr>
                <a:schemeClr val="dk1"/>
              </a:buClr>
              <a:buSzPts val="2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ph idx="4294967295" type="title"/>
          </p:nvPr>
        </p:nvSpPr>
        <p:spPr>
          <a:xfrm>
            <a:off x="2032000" y="76200"/>
            <a:ext cx="10156825" cy="13970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chemeClr val="dk1"/>
              </a:buClr>
              <a:buSzPts val="4400"/>
              <a:buFont typeface="Century Gothic"/>
              <a:buNone/>
            </a:pPr>
            <a:r>
              <a:rPr lang="en-US"/>
              <a:t>Politically Charged Atmosphere</a:t>
            </a:r>
            <a:endParaRPr/>
          </a:p>
        </p:txBody>
      </p:sp>
      <p:sp>
        <p:nvSpPr>
          <p:cNvPr id="118" name="Google Shape;118;p4"/>
          <p:cNvSpPr txBox="1"/>
          <p:nvPr>
            <p:ph idx="4294967295" type="body"/>
          </p:nvPr>
        </p:nvSpPr>
        <p:spPr>
          <a:xfrm>
            <a:off x="836612" y="1600200"/>
            <a:ext cx="9602788" cy="4470400"/>
          </a:xfrm>
          <a:prstGeom prst="rect">
            <a:avLst/>
          </a:prstGeom>
          <a:noFill/>
          <a:ln>
            <a:noFill/>
          </a:ln>
        </p:spPr>
        <p:txBody>
          <a:bodyPr anchorCtr="0" anchor="t" bIns="60925" lIns="121875" spcFirstLastPara="1" rIns="121875" wrap="square" tIns="60925">
            <a:normAutofit fontScale="70000" lnSpcReduction="20000"/>
          </a:bodyPr>
          <a:lstStyle/>
          <a:p>
            <a:pPr indent="-293316" lvl="0" marL="304747" rtl="0" algn="l">
              <a:lnSpc>
                <a:spcPct val="95000"/>
              </a:lnSpc>
              <a:spcBef>
                <a:spcPts val="0"/>
              </a:spcBef>
              <a:spcAft>
                <a:spcPts val="0"/>
              </a:spcAft>
              <a:buClr>
                <a:schemeClr val="dk1"/>
              </a:buClr>
              <a:buSzPct val="100000"/>
              <a:buChar char="•"/>
            </a:pPr>
            <a:r>
              <a:rPr lang="en-US"/>
              <a:t>Academic Freedom should be maintained</a:t>
            </a:r>
            <a:endParaRPr/>
          </a:p>
          <a:p>
            <a:pPr indent="0" lvl="0" marL="0" rtl="0" algn="l">
              <a:lnSpc>
                <a:spcPct val="95000"/>
              </a:lnSpc>
              <a:spcBef>
                <a:spcPts val="1866"/>
              </a:spcBef>
              <a:spcAft>
                <a:spcPts val="0"/>
              </a:spcAft>
              <a:buClr>
                <a:schemeClr val="dk1"/>
              </a:buClr>
              <a:buSzPct val="100000"/>
              <a:buNone/>
            </a:pPr>
            <a:r>
              <a:t/>
            </a:r>
            <a:endParaRPr/>
          </a:p>
          <a:p>
            <a:pPr indent="-293316" lvl="0" marL="304747" rtl="0" algn="l">
              <a:lnSpc>
                <a:spcPct val="95000"/>
              </a:lnSpc>
              <a:spcBef>
                <a:spcPts val="1866"/>
              </a:spcBef>
              <a:spcAft>
                <a:spcPts val="0"/>
              </a:spcAft>
              <a:buClr>
                <a:schemeClr val="dk1"/>
              </a:buClr>
              <a:buSzPct val="100000"/>
              <a:buChar char="•"/>
            </a:pPr>
            <a:r>
              <a:rPr lang="en-US"/>
              <a:t>Articles for guidance: </a:t>
            </a:r>
            <a:endParaRPr/>
          </a:p>
          <a:p>
            <a:pPr indent="0" lvl="0" marL="0" rtl="0" algn="l">
              <a:lnSpc>
                <a:spcPct val="95000"/>
              </a:lnSpc>
              <a:spcBef>
                <a:spcPts val="1866"/>
              </a:spcBef>
              <a:spcAft>
                <a:spcPts val="0"/>
              </a:spcAft>
              <a:buClr>
                <a:schemeClr val="dk1"/>
              </a:buClr>
              <a:buSzPct val="100000"/>
              <a:buNone/>
            </a:pPr>
            <a:r>
              <a:t/>
            </a:r>
            <a:endParaRPr/>
          </a:p>
          <a:p>
            <a:pPr indent="-295221" lvl="0" marL="1828800" rtl="0" algn="l">
              <a:lnSpc>
                <a:spcPct val="95000"/>
              </a:lnSpc>
              <a:spcBef>
                <a:spcPts val="0"/>
              </a:spcBef>
              <a:spcAft>
                <a:spcPts val="0"/>
              </a:spcAft>
              <a:buClr>
                <a:srgbClr val="000000"/>
              </a:buClr>
              <a:buSzPct val="100000"/>
              <a:buChar char="•"/>
            </a:pPr>
            <a:r>
              <a:rPr b="1" i="0" lang="en-US" sz="2000" u="none" strike="noStrike">
                <a:solidFill>
                  <a:srgbClr val="000000"/>
                </a:solidFill>
                <a:latin typeface="Century Gothic"/>
                <a:ea typeface="Century Gothic"/>
                <a:cs typeface="Century Gothic"/>
                <a:sym typeface="Century Gothic"/>
              </a:rPr>
              <a:t>Politicization of CRT - </a:t>
            </a:r>
            <a:r>
              <a:rPr b="1" i="0" lang="en-US" sz="2000" u="sng" strike="noStrike">
                <a:solidFill>
                  <a:srgbClr val="1155CC"/>
                </a:solidFill>
                <a:latin typeface="Century Gothic"/>
                <a:ea typeface="Century Gothic"/>
                <a:cs typeface="Century Gothic"/>
                <a:sym typeface="Century Gothic"/>
                <a:hlinkClick r:id="rId3">
                  <a:extLst>
                    <a:ext uri="{A12FA001-AC4F-418D-AE19-62706E023703}">
                      <ahyp:hlinkClr val="tx"/>
                    </a:ext>
                  </a:extLst>
                </a:hlinkClick>
              </a:rPr>
              <a:t>Getting To The Truth of It All: The Role And Impact of Critical Race Theory on California Community Colleges</a:t>
            </a:r>
            <a:r>
              <a:rPr b="1" i="0" lang="en-US" sz="2000" u="none" strike="noStrike">
                <a:solidFill>
                  <a:srgbClr val="000000"/>
                </a:solidFill>
                <a:latin typeface="Century Gothic"/>
                <a:ea typeface="Century Gothic"/>
                <a:cs typeface="Century Gothic"/>
                <a:sym typeface="Century Gothic"/>
              </a:rPr>
              <a:t>-- Rostrum Article (Michelle Bean, Hermelinda Rocha, and Manuel Velez</a:t>
            </a:r>
            <a:endParaRPr/>
          </a:p>
          <a:p>
            <a:pPr indent="0" lvl="0" marL="1524053" rtl="0" algn="l">
              <a:lnSpc>
                <a:spcPct val="95000"/>
              </a:lnSpc>
              <a:spcBef>
                <a:spcPts val="0"/>
              </a:spcBef>
              <a:spcAft>
                <a:spcPts val="0"/>
              </a:spcAft>
              <a:buClr>
                <a:schemeClr val="dk1"/>
              </a:buClr>
              <a:buSzPct val="100000"/>
              <a:buNone/>
            </a:pPr>
            <a:r>
              <a:t/>
            </a:r>
            <a:endParaRPr b="1" i="0" sz="2000" u="none" strike="noStrike">
              <a:solidFill>
                <a:srgbClr val="000000"/>
              </a:solidFill>
              <a:latin typeface="Century Gothic"/>
              <a:ea typeface="Century Gothic"/>
              <a:cs typeface="Century Gothic"/>
              <a:sym typeface="Century Gothic"/>
            </a:endParaRPr>
          </a:p>
          <a:p>
            <a:pPr indent="-295222" lvl="0" marL="1828800" rtl="0" algn="l">
              <a:lnSpc>
                <a:spcPct val="95000"/>
              </a:lnSpc>
              <a:spcBef>
                <a:spcPts val="0"/>
              </a:spcBef>
              <a:spcAft>
                <a:spcPts val="0"/>
              </a:spcAft>
              <a:buClr>
                <a:srgbClr val="1155CC"/>
              </a:buClr>
              <a:buSzPct val="100000"/>
              <a:buChar char="•"/>
            </a:pPr>
            <a:r>
              <a:rPr b="1" i="0" lang="en-US" sz="2000" u="sng" strike="noStrike">
                <a:solidFill>
                  <a:srgbClr val="1155CC"/>
                </a:solidFill>
                <a:latin typeface="Century Gothic"/>
                <a:ea typeface="Century Gothic"/>
                <a:cs typeface="Century Gothic"/>
                <a:sym typeface="Century Gothic"/>
                <a:hlinkClick r:id="rId4">
                  <a:extLst>
                    <a:ext uri="{A12FA001-AC4F-418D-AE19-62706E023703}">
                      <ahyp:hlinkClr val="tx"/>
                    </a:ext>
                  </a:extLst>
                </a:hlinkClick>
              </a:rPr>
              <a:t>Academic Freedom and Equity</a:t>
            </a:r>
            <a:r>
              <a:rPr b="1" i="0" lang="en-US" sz="2000" u="none" strike="noStrike">
                <a:solidFill>
                  <a:srgbClr val="000000"/>
                </a:solidFill>
                <a:latin typeface="Century Gothic"/>
                <a:ea typeface="Century Gothic"/>
                <a:cs typeface="Century Gothic"/>
                <a:sym typeface="Century Gothic"/>
              </a:rPr>
              <a:t> -- Rostrum article (Manuel Velez and Stephanie Curry ) </a:t>
            </a:r>
            <a:endParaRPr/>
          </a:p>
          <a:p>
            <a:pPr indent="0" lvl="0" marL="1524053" rtl="0" algn="l">
              <a:lnSpc>
                <a:spcPct val="95000"/>
              </a:lnSpc>
              <a:spcBef>
                <a:spcPts val="0"/>
              </a:spcBef>
              <a:spcAft>
                <a:spcPts val="0"/>
              </a:spcAft>
              <a:buClr>
                <a:schemeClr val="dk1"/>
              </a:buClr>
              <a:buSzPct val="100000"/>
              <a:buNone/>
            </a:pPr>
            <a:r>
              <a:t/>
            </a:r>
            <a:endParaRPr b="1" i="0" sz="2000" u="none" strike="noStrike">
              <a:solidFill>
                <a:srgbClr val="000000"/>
              </a:solidFill>
              <a:latin typeface="Century Gothic"/>
              <a:ea typeface="Century Gothic"/>
              <a:cs typeface="Century Gothic"/>
              <a:sym typeface="Century Gothic"/>
            </a:endParaRPr>
          </a:p>
          <a:p>
            <a:pPr indent="-295222" lvl="0" marL="1828800" rtl="0" algn="l">
              <a:lnSpc>
                <a:spcPct val="95000"/>
              </a:lnSpc>
              <a:spcBef>
                <a:spcPts val="0"/>
              </a:spcBef>
              <a:spcAft>
                <a:spcPts val="0"/>
              </a:spcAft>
              <a:buClr>
                <a:srgbClr val="1155CC"/>
              </a:buClr>
              <a:buSzPct val="100000"/>
              <a:buChar char="•"/>
            </a:pPr>
            <a:r>
              <a:rPr b="1" lang="en-US" sz="2000" u="sng">
                <a:solidFill>
                  <a:srgbClr val="1155CC"/>
                </a:solidFill>
                <a:latin typeface="Century Gothic"/>
                <a:ea typeface="Century Gothic"/>
                <a:cs typeface="Century Gothic"/>
                <a:sym typeface="Century Gothic"/>
              </a:rPr>
              <a:t>My Students Aren’t Debating Genocide; they’re looking for the freedom to learn</a:t>
            </a:r>
            <a:endParaRPr/>
          </a:p>
          <a:p>
            <a:pPr indent="0" lvl="0" marL="1524053" rtl="0" algn="l">
              <a:lnSpc>
                <a:spcPct val="95000"/>
              </a:lnSpc>
              <a:spcBef>
                <a:spcPts val="0"/>
              </a:spcBef>
              <a:spcAft>
                <a:spcPts val="0"/>
              </a:spcAft>
              <a:buClr>
                <a:schemeClr val="dk1"/>
              </a:buClr>
              <a:buSzPct val="100000"/>
              <a:buNone/>
            </a:pPr>
            <a:r>
              <a:t/>
            </a:r>
            <a:endParaRPr b="1" sz="2000" u="sng">
              <a:solidFill>
                <a:srgbClr val="1155CC"/>
              </a:solidFill>
              <a:latin typeface="Century Gothic"/>
              <a:ea typeface="Century Gothic"/>
              <a:cs typeface="Century Gothic"/>
              <a:sym typeface="Century Gothic"/>
            </a:endParaRPr>
          </a:p>
          <a:p>
            <a:pPr indent="0" lvl="0" marL="304746" rtl="0" algn="l">
              <a:lnSpc>
                <a:spcPct val="95000"/>
              </a:lnSpc>
              <a:spcBef>
                <a:spcPts val="0"/>
              </a:spcBef>
              <a:spcAft>
                <a:spcPts val="0"/>
              </a:spcAft>
              <a:buNone/>
            </a:pPr>
            <a:r>
              <a:t/>
            </a:r>
            <a:endParaRPr b="1" sz="2000" u="sng">
              <a:solidFill>
                <a:srgbClr val="1155CC"/>
              </a:solidFill>
              <a:latin typeface="Century Gothic"/>
              <a:ea typeface="Century Gothic"/>
              <a:cs typeface="Century Gothic"/>
              <a:sym typeface="Century Gothic"/>
            </a:endParaRPr>
          </a:p>
          <a:p>
            <a:pPr indent="0" lvl="0" marL="1524053" rtl="0" algn="l">
              <a:lnSpc>
                <a:spcPct val="95000"/>
              </a:lnSpc>
              <a:spcBef>
                <a:spcPts val="0"/>
              </a:spcBef>
              <a:spcAft>
                <a:spcPts val="0"/>
              </a:spcAft>
              <a:buClr>
                <a:schemeClr val="dk1"/>
              </a:buClr>
              <a:buSzPct val="100000"/>
              <a:buNone/>
            </a:pPr>
            <a:r>
              <a:t/>
            </a:r>
            <a:endParaRPr b="0" sz="1400"/>
          </a:p>
          <a:p>
            <a:pPr indent="-298079" lvl="0" marL="304747" rtl="0" algn="l">
              <a:lnSpc>
                <a:spcPct val="95000"/>
              </a:lnSpc>
              <a:spcBef>
                <a:spcPts val="1866"/>
              </a:spcBef>
              <a:spcAft>
                <a:spcPts val="0"/>
              </a:spcAft>
              <a:buClr>
                <a:schemeClr val="dk1"/>
              </a:buClr>
              <a:buSzPct val="100000"/>
              <a:buChar char="•"/>
            </a:pPr>
            <a:br>
              <a:rPr lang="en-US" sz="1400"/>
            </a:br>
            <a:endParaRPr b="0" i="0" sz="1800" u="none" strike="noStrike">
              <a:solidFill>
                <a:srgbClr val="000000"/>
              </a:solidFill>
              <a:latin typeface="Arial"/>
              <a:ea typeface="Arial"/>
              <a:cs typeface="Arial"/>
              <a:sym typeface="Arial"/>
            </a:endParaRPr>
          </a:p>
          <a:p>
            <a:pPr indent="-186637" lvl="0" marL="304747" rtl="0" algn="l">
              <a:lnSpc>
                <a:spcPct val="95000"/>
              </a:lnSpc>
              <a:spcBef>
                <a:spcPts val="1866"/>
              </a:spcBef>
              <a:spcAft>
                <a:spcPts val="0"/>
              </a:spcAft>
              <a:buClr>
                <a:schemeClr val="dk1"/>
              </a:buClr>
              <a:buSzPct val="1000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6"/>
          <p:cNvSpPr txBox="1"/>
          <p:nvPr>
            <p:ph type="title"/>
          </p:nvPr>
        </p:nvSpPr>
        <p:spPr>
          <a:xfrm>
            <a:off x="1117309" y="76200"/>
            <a:ext cx="10157354" cy="17526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chemeClr val="dk1"/>
              </a:buClr>
              <a:buSzPts val="4400"/>
              <a:buFont typeface="Century Gothic"/>
              <a:buNone/>
            </a:pPr>
            <a:r>
              <a:rPr lang="en-US"/>
              <a:t>Purpose of Toolkit</a:t>
            </a:r>
            <a:br>
              <a:rPr lang="en-US"/>
            </a:br>
            <a:endParaRPr/>
          </a:p>
        </p:txBody>
      </p:sp>
      <p:sp>
        <p:nvSpPr>
          <p:cNvPr id="124" name="Google Shape;124;p6"/>
          <p:cNvSpPr txBox="1"/>
          <p:nvPr/>
        </p:nvSpPr>
        <p:spPr>
          <a:xfrm>
            <a:off x="1117309" y="1828800"/>
            <a:ext cx="9701400" cy="4248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strike="noStrike">
                <a:solidFill>
                  <a:srgbClr val="0000FF"/>
                </a:solidFill>
                <a:latin typeface="Arial"/>
                <a:ea typeface="Arial"/>
                <a:cs typeface="Arial"/>
                <a:sym typeface="Arial"/>
              </a:rPr>
              <a:t>To provide a resource for California community colleges to:</a:t>
            </a:r>
            <a:endParaRPr/>
          </a:p>
          <a:p>
            <a:pPr indent="-342900" lvl="0" marL="342900" marR="0" rtl="0" algn="l">
              <a:spcBef>
                <a:spcPts val="0"/>
              </a:spcBef>
              <a:spcAft>
                <a:spcPts val="0"/>
              </a:spcAft>
              <a:buClr>
                <a:srgbClr val="0000FF"/>
              </a:buClr>
              <a:buSzPts val="1800"/>
              <a:buFont typeface="Arial"/>
              <a:buAutoNum type="arabicPeriod"/>
            </a:pPr>
            <a:r>
              <a:rPr lang="en-US" sz="1800">
                <a:solidFill>
                  <a:srgbClr val="0000FF"/>
                </a:solidFill>
                <a:latin typeface="Arial"/>
                <a:ea typeface="Arial"/>
                <a:cs typeface="Arial"/>
                <a:sym typeface="Arial"/>
              </a:rPr>
              <a:t>Understand what Codes of Conduct are, and how they can be a foundation for establishing procedures to stop harassment carrying a threat of violence, in order to maintain safe and welcoming classrooms and learning spaces for students and faculty. </a:t>
            </a:r>
            <a:endParaRPr/>
          </a:p>
          <a:p>
            <a:pPr indent="-342900" lvl="0" marL="342900" marR="0" rtl="0" algn="l">
              <a:spcBef>
                <a:spcPts val="0"/>
              </a:spcBef>
              <a:spcAft>
                <a:spcPts val="0"/>
              </a:spcAft>
              <a:buClr>
                <a:srgbClr val="0000FF"/>
              </a:buClr>
              <a:buSzPts val="1800"/>
              <a:buFont typeface="Arial"/>
              <a:buAutoNum type="arabicPeriod"/>
            </a:pPr>
            <a:r>
              <a:rPr lang="en-US" sz="1800">
                <a:solidFill>
                  <a:srgbClr val="0000FF"/>
                </a:solidFill>
                <a:latin typeface="Arial"/>
                <a:ea typeface="Arial"/>
                <a:cs typeface="Arial"/>
                <a:sym typeface="Arial"/>
              </a:rPr>
              <a:t>Define racelighting, gender-based harassment, and laws against hate crimes committed on the basis of race, color, religion, national origin, sexual orientation, gender, gender identity, or disability which are </a:t>
            </a:r>
            <a:r>
              <a:rPr lang="en-US" sz="1800">
                <a:solidFill>
                  <a:srgbClr val="0000FF"/>
                </a:solidFill>
              </a:rPr>
              <a:t>prosecuted</a:t>
            </a:r>
            <a:r>
              <a:rPr lang="en-US" sz="1800">
                <a:solidFill>
                  <a:srgbClr val="0000FF"/>
                </a:solidFill>
                <a:latin typeface="Arial"/>
                <a:ea typeface="Arial"/>
                <a:cs typeface="Arial"/>
                <a:sym typeface="Arial"/>
              </a:rPr>
              <a:t> by the U.S. Department of Justice.</a:t>
            </a:r>
            <a:endParaRPr/>
          </a:p>
          <a:p>
            <a:pPr indent="-342900" lvl="0" marL="342900" marR="0" rtl="0" algn="l">
              <a:spcBef>
                <a:spcPts val="0"/>
              </a:spcBef>
              <a:spcAft>
                <a:spcPts val="0"/>
              </a:spcAft>
              <a:buClr>
                <a:srgbClr val="0000FF"/>
              </a:buClr>
              <a:buSzPts val="1800"/>
              <a:buFont typeface="Arial"/>
              <a:buAutoNum type="arabicPeriod"/>
            </a:pPr>
            <a:r>
              <a:rPr b="0" i="0" lang="en-US" sz="1800" u="none" strike="noStrike">
                <a:solidFill>
                  <a:srgbClr val="0000FF"/>
                </a:solidFill>
                <a:latin typeface="Arial"/>
                <a:ea typeface="Arial"/>
                <a:cs typeface="Arial"/>
                <a:sym typeface="Arial"/>
              </a:rPr>
              <a:t>Find examples of Codes of Conduct with clear descriptions of violations and procedures to address violations of codes of conduct</a:t>
            </a:r>
            <a:r>
              <a:rPr lang="en-US" sz="1800">
                <a:solidFill>
                  <a:srgbClr val="0000FF"/>
                </a:solidFill>
              </a:rPr>
              <a:t>, and where Codes of Conduct are posted/discussed so that campus community is aware of them</a:t>
            </a:r>
            <a:endParaRPr/>
          </a:p>
          <a:p>
            <a:pPr indent="-342900" lvl="0" marL="342900" marR="0" rtl="0" algn="l">
              <a:spcBef>
                <a:spcPts val="0"/>
              </a:spcBef>
              <a:spcAft>
                <a:spcPts val="0"/>
              </a:spcAft>
              <a:buClr>
                <a:srgbClr val="0000FF"/>
              </a:buClr>
              <a:buSzPts val="1800"/>
              <a:buFont typeface="Roboto"/>
              <a:buAutoNum type="arabicPeriod"/>
            </a:pPr>
            <a:r>
              <a:rPr b="0" i="0" lang="en-US" sz="1800" u="none" strike="noStrike">
                <a:solidFill>
                  <a:srgbClr val="0000FF"/>
                </a:solidFill>
                <a:latin typeface="Roboto"/>
                <a:ea typeface="Roboto"/>
                <a:cs typeface="Roboto"/>
                <a:sym typeface="Roboto"/>
              </a:rPr>
              <a:t>Provide resources to help colleges update Codes of Conduct to address racelighting, and other forms of hate-based harassment</a:t>
            </a:r>
            <a:r>
              <a:rPr lang="en-US" sz="1800">
                <a:solidFill>
                  <a:srgbClr val="0000FF"/>
                </a:solidFill>
                <a:latin typeface="Roboto"/>
                <a:ea typeface="Roboto"/>
                <a:cs typeface="Roboto"/>
                <a:sym typeface="Roboto"/>
              </a:rPr>
              <a:t>, as well as resources to help create Community Agreements for classes/meetings that reference Code of Conduct.</a:t>
            </a:r>
            <a:endParaRPr/>
          </a:p>
          <a:p>
            <a:pPr indent="-342900" lvl="0" marL="342900" marR="0" rtl="0" algn="l">
              <a:spcBef>
                <a:spcPts val="0"/>
              </a:spcBef>
              <a:spcAft>
                <a:spcPts val="0"/>
              </a:spcAft>
              <a:buClr>
                <a:srgbClr val="0000FF"/>
              </a:buClr>
              <a:buSzPts val="1800"/>
              <a:buFont typeface="Roboto"/>
              <a:buAutoNum type="arabicPeriod"/>
            </a:pPr>
            <a:r>
              <a:rPr b="0" i="0" lang="en-US" sz="1800" u="none" strike="noStrike">
                <a:solidFill>
                  <a:srgbClr val="0000FF"/>
                </a:solidFill>
                <a:latin typeface="Roboto"/>
                <a:ea typeface="Roboto"/>
                <a:cs typeface="Roboto"/>
                <a:sym typeface="Roboto"/>
              </a:rPr>
              <a:t>Provide resources on procedures for campus responses to violations of Codes of Conduct</a:t>
            </a:r>
            <a:endParaRPr/>
          </a:p>
          <a:p>
            <a:pPr indent="0" lvl="0" marL="0" marR="0" rtl="0" algn="l">
              <a:spcBef>
                <a:spcPts val="0"/>
              </a:spcBef>
              <a:spcAft>
                <a:spcPts val="0"/>
              </a:spcAft>
              <a:buNone/>
            </a:pPr>
            <a:r>
              <a:t/>
            </a:r>
            <a:endParaRPr sz="1800">
              <a:solidFill>
                <a:srgbClr val="0000FF"/>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ph type="title"/>
          </p:nvPr>
        </p:nvSpPr>
        <p:spPr>
          <a:xfrm>
            <a:off x="1117309" y="76200"/>
            <a:ext cx="10157354" cy="1397000"/>
          </a:xfrm>
          <a:prstGeom prst="rect">
            <a:avLst/>
          </a:prstGeom>
          <a:noFill/>
          <a:ln>
            <a:noFill/>
          </a:ln>
        </p:spPr>
        <p:txBody>
          <a:bodyPr anchorCtr="0" anchor="b" bIns="60925" lIns="121875" spcFirstLastPara="1" rIns="121875" wrap="square" tIns="60925">
            <a:normAutofit/>
          </a:bodyPr>
          <a:lstStyle/>
          <a:p>
            <a:pPr indent="0" lvl="0" marL="0" rtl="0" algn="l">
              <a:lnSpc>
                <a:spcPct val="85000"/>
              </a:lnSpc>
              <a:spcBef>
                <a:spcPts val="0"/>
              </a:spcBef>
              <a:spcAft>
                <a:spcPts val="0"/>
              </a:spcAft>
              <a:buClr>
                <a:schemeClr val="dk1"/>
              </a:buClr>
              <a:buSzPts val="4400"/>
              <a:buFont typeface="Century Gothic"/>
              <a:buNone/>
            </a:pPr>
            <a:r>
              <a:rPr lang="en-US"/>
              <a:t>Definitions</a:t>
            </a:r>
            <a:endParaRPr/>
          </a:p>
        </p:txBody>
      </p:sp>
      <p:sp>
        <p:nvSpPr>
          <p:cNvPr id="130" name="Google Shape;130;p7"/>
          <p:cNvSpPr txBox="1"/>
          <p:nvPr/>
        </p:nvSpPr>
        <p:spPr>
          <a:xfrm>
            <a:off x="1117309" y="1905000"/>
            <a:ext cx="10157354" cy="5262979"/>
          </a:xfrm>
          <a:prstGeom prst="rect">
            <a:avLst/>
          </a:prstGeom>
          <a:noFill/>
          <a:ln>
            <a:noFill/>
          </a:ln>
        </p:spPr>
        <p:txBody>
          <a:bodyPr anchorCtr="0" anchor="t" bIns="45700" lIns="91425" spcFirstLastPara="1" rIns="91425" wrap="square" tIns="45700">
            <a:spAutoFit/>
          </a:bodyPr>
          <a:lstStyle/>
          <a:p>
            <a:pPr indent="0" lvl="0" marL="457200" marR="0" rtl="0" algn="l">
              <a:spcBef>
                <a:spcPts val="0"/>
              </a:spcBef>
              <a:spcAft>
                <a:spcPts val="0"/>
              </a:spcAft>
              <a:buNone/>
            </a:pPr>
            <a:r>
              <a:rPr b="0" i="0" lang="en-US" sz="1400" u="none" strike="noStrike">
                <a:solidFill>
                  <a:srgbClr val="000000"/>
                </a:solidFill>
                <a:latin typeface="Roboto"/>
                <a:ea typeface="Roboto"/>
                <a:cs typeface="Roboto"/>
                <a:sym typeface="Roboto"/>
              </a:rPr>
              <a:t>General definition of Code of Conduct</a:t>
            </a:r>
            <a:endParaRPr/>
          </a:p>
          <a:p>
            <a:pPr indent="0" lvl="1" marL="457200" marR="0" rtl="0" algn="l">
              <a:spcBef>
                <a:spcPts val="0"/>
              </a:spcBef>
              <a:spcAft>
                <a:spcPts val="0"/>
              </a:spcAft>
              <a:buNone/>
            </a:pPr>
            <a:r>
              <a:rPr b="0" i="0" lang="en-US" sz="1400" u="sng" cap="none" strike="noStrike">
                <a:solidFill>
                  <a:schemeClr val="dk2"/>
                </a:solidFill>
                <a:latin typeface="Roboto"/>
                <a:ea typeface="Roboto"/>
                <a:cs typeface="Roboto"/>
                <a:sym typeface="Roboto"/>
                <a:hlinkClick r:id="rId3">
                  <a:extLst>
                    <a:ext uri="{A12FA001-AC4F-418D-AE19-62706E023703}">
                      <ahyp:hlinkClr val="tx"/>
                    </a:ext>
                  </a:extLst>
                </a:hlinkClick>
              </a:rPr>
              <a:t>Code of Academic Conduct</a:t>
            </a:r>
            <a:r>
              <a:rPr b="0" i="0" lang="en-US" sz="1400" u="none" cap="none" strike="noStrike">
                <a:solidFill>
                  <a:schemeClr val="dk2"/>
                </a:solidFill>
                <a:latin typeface="Roboto"/>
                <a:ea typeface="Roboto"/>
                <a:cs typeface="Roboto"/>
                <a:sym typeface="Roboto"/>
              </a:rPr>
              <a:t> means the set of rules, responsibilities, restrictions, procedures, and practices outlining the College’s expectations regarding academic integrity, published and disseminated via the College’s website and the College Catalog, among other means, with the objective of sustaining an environment in which Students recognize and demonstrate the importance of being accountable for their academic behavior.</a:t>
            </a:r>
            <a:endParaRPr/>
          </a:p>
          <a:p>
            <a:pPr indent="0" lvl="1" marL="457200" marR="0" rtl="0" algn="l">
              <a:spcBef>
                <a:spcPts val="0"/>
              </a:spcBef>
              <a:spcAft>
                <a:spcPts val="0"/>
              </a:spcAft>
              <a:buNone/>
            </a:pPr>
            <a:r>
              <a:t/>
            </a:r>
            <a:endParaRPr b="0" i="0" sz="1400" u="none" cap="none" strike="noStrike">
              <a:solidFill>
                <a:schemeClr val="dk2"/>
              </a:solidFill>
              <a:latin typeface="Roboto"/>
              <a:ea typeface="Roboto"/>
              <a:cs typeface="Roboto"/>
              <a:sym typeface="Roboto"/>
            </a:endParaRPr>
          </a:p>
          <a:p>
            <a:pPr indent="0" lvl="1" marL="457200" marR="0" rtl="0" algn="l">
              <a:spcBef>
                <a:spcPts val="0"/>
              </a:spcBef>
              <a:spcAft>
                <a:spcPts val="0"/>
              </a:spcAft>
              <a:buNone/>
            </a:pPr>
            <a:r>
              <a:rPr b="0" i="0" lang="en-US" sz="1400" u="none" cap="none" strike="noStrike">
                <a:solidFill>
                  <a:schemeClr val="dk2"/>
                </a:solidFill>
                <a:latin typeface="Roboto"/>
                <a:ea typeface="Roboto"/>
                <a:cs typeface="Roboto"/>
                <a:sym typeface="Roboto"/>
              </a:rPr>
              <a:t>Code of Conduct in Education Code</a:t>
            </a:r>
            <a:endParaRPr/>
          </a:p>
          <a:p>
            <a:pPr indent="0" lvl="1" marL="457200" marR="0" rtl="0" algn="l">
              <a:spcBef>
                <a:spcPts val="0"/>
              </a:spcBef>
              <a:spcAft>
                <a:spcPts val="0"/>
              </a:spcAft>
              <a:buNone/>
            </a:pPr>
            <a:r>
              <a:rPr b="0" i="0" lang="en-US" sz="1400" u="sng" cap="none" strike="noStrike">
                <a:solidFill>
                  <a:schemeClr val="dk2"/>
                </a:solidFill>
                <a:latin typeface="Arial"/>
                <a:ea typeface="Arial"/>
                <a:cs typeface="Arial"/>
                <a:sym typeface="Arial"/>
                <a:hlinkClick r:id="rId4">
                  <a:extLst>
                    <a:ext uri="{A12FA001-AC4F-418D-AE19-62706E023703}">
                      <ahyp:hlinkClr val="tx"/>
                    </a:ext>
                  </a:extLst>
                </a:hlinkClick>
              </a:rPr>
              <a:t>Education code 66300</a:t>
            </a:r>
            <a:r>
              <a:rPr b="0" i="0" lang="en-US" sz="1400" u="none" cap="none" strike="noStrike">
                <a:solidFill>
                  <a:schemeClr val="dk2"/>
                </a:solidFill>
                <a:latin typeface="Arial"/>
                <a:ea typeface="Arial"/>
                <a:cs typeface="Arial"/>
                <a:sym typeface="Arial"/>
              </a:rPr>
              <a:t>: </a:t>
            </a:r>
            <a:r>
              <a:rPr b="0" i="0" lang="en-US" sz="1400" u="none" cap="none" strike="noStrike">
                <a:solidFill>
                  <a:schemeClr val="dk2"/>
                </a:solidFill>
                <a:latin typeface="Roboto"/>
                <a:ea typeface="Roboto"/>
                <a:cs typeface="Roboto"/>
                <a:sym typeface="Roboto"/>
              </a:rPr>
              <a:t>The Regents of the University of California, the Trustees of the California State University, and the governing board of every community college district, shall adopt or provide for the adoption of specific rules and regulations governing student behavior along with applicable penalties for violation of the rules and regulations. The institutions shall adopt procedures by which all students are informed of such rules and regulations, with applicable penalties, and any revisions thereof.</a:t>
            </a:r>
            <a:endParaRPr/>
          </a:p>
          <a:p>
            <a:pPr indent="0" lvl="1" marL="457200" marR="0" rtl="0" algn="l">
              <a:spcBef>
                <a:spcPts val="0"/>
              </a:spcBef>
              <a:spcAft>
                <a:spcPts val="0"/>
              </a:spcAft>
              <a:buNone/>
            </a:pPr>
            <a:r>
              <a:t/>
            </a:r>
            <a:endParaRPr b="0" i="0" sz="1400" u="none" cap="none" strike="noStrike">
              <a:solidFill>
                <a:schemeClr val="dk2"/>
              </a:solidFill>
              <a:latin typeface="Roboto"/>
              <a:ea typeface="Roboto"/>
              <a:cs typeface="Roboto"/>
              <a:sym typeface="Roboto"/>
            </a:endParaRPr>
          </a:p>
          <a:p>
            <a:pPr indent="0" lvl="1" marL="457200" marR="0" rtl="0" algn="l">
              <a:spcBef>
                <a:spcPts val="0"/>
              </a:spcBef>
              <a:spcAft>
                <a:spcPts val="0"/>
              </a:spcAft>
              <a:buNone/>
            </a:pPr>
            <a:r>
              <a:rPr b="0" i="0" lang="en-US" sz="1400" u="sng" cap="none" strike="noStrike">
                <a:solidFill>
                  <a:schemeClr val="dk2"/>
                </a:solidFill>
                <a:latin typeface="Arial"/>
                <a:ea typeface="Arial"/>
                <a:cs typeface="Arial"/>
                <a:sym typeface="Arial"/>
                <a:hlinkClick r:id="rId5">
                  <a:extLst>
                    <a:ext uri="{A12FA001-AC4F-418D-AE19-62706E023703}">
                      <ahyp:hlinkClr val="tx"/>
                    </a:ext>
                  </a:extLst>
                </a:hlinkClick>
              </a:rPr>
              <a:t>Education code 66301(e)</a:t>
            </a:r>
            <a:r>
              <a:rPr b="0" i="0" lang="en-US" sz="1400" u="none" cap="none" strike="noStrike">
                <a:solidFill>
                  <a:schemeClr val="dk2"/>
                </a:solidFill>
                <a:latin typeface="Arial"/>
                <a:ea typeface="Arial"/>
                <a:cs typeface="Arial"/>
                <a:sym typeface="Arial"/>
              </a:rPr>
              <a:t> (Speech promoting hate violence): </a:t>
            </a:r>
            <a:r>
              <a:rPr b="0" i="0" lang="en-US" sz="1400" u="none" cap="none" strike="noStrike">
                <a:solidFill>
                  <a:schemeClr val="dk2"/>
                </a:solidFill>
                <a:latin typeface="Verdana"/>
                <a:ea typeface="Verdana"/>
                <a:cs typeface="Verdana"/>
                <a:sym typeface="Verdana"/>
              </a:rPr>
              <a:t>This section does not prohibit an institution from adopting rules and regulations that are designed to prevent hate violence, as defined in subdivision (a) of Section 4 of Chapter 1363 of the Statutes of 1992, from being directed at students in a manner that denies them their full participation in the educational process, if the rules and regulations conform to standards established by the First Amendment to the United States Constitution and Section 2 of Article I of the California Constitution for citizens generally.</a:t>
            </a:r>
            <a:endParaRPr b="0" i="0" sz="1400" u="none" cap="none" strike="noStrike">
              <a:solidFill>
                <a:schemeClr val="dk2"/>
              </a:solidFill>
              <a:latin typeface="Arial"/>
              <a:ea typeface="Arial"/>
              <a:cs typeface="Arial"/>
              <a:sym typeface="Arial"/>
            </a:endParaRPr>
          </a:p>
          <a:p>
            <a:pPr indent="0" lvl="1" marL="457200" marR="0" rtl="0" algn="l">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0" lvl="1" marL="457200" marR="0" rtl="0" algn="l">
              <a:spcBef>
                <a:spcPts val="0"/>
              </a:spcBef>
              <a:spcAft>
                <a:spcPts val="0"/>
              </a:spcAft>
              <a:buNone/>
            </a:pPr>
            <a:r>
              <a:t/>
            </a:r>
            <a:endParaRPr b="0" i="0" sz="1100" u="none" cap="none" strike="noStrike">
              <a:solidFill>
                <a:srgbClr val="0000FF"/>
              </a:solidFill>
              <a:latin typeface="Roboto"/>
              <a:ea typeface="Roboto"/>
              <a:cs typeface="Roboto"/>
              <a:sym typeface="Roboto"/>
            </a:endParaRPr>
          </a:p>
          <a:p>
            <a:pPr indent="0" lvl="1" marL="457200" marR="0" rtl="0" algn="l">
              <a:spcBef>
                <a:spcPts val="0"/>
              </a:spcBef>
              <a:spcAft>
                <a:spcPts val="0"/>
              </a:spcAft>
              <a:buNone/>
            </a:pPr>
            <a:r>
              <a:t/>
            </a:r>
            <a:endParaRPr b="0" i="0" sz="1100" u="none" cap="none" strike="noStrike">
              <a:solidFill>
                <a:srgbClr val="0000FF"/>
              </a:solidFill>
              <a:latin typeface="Roboto"/>
              <a:ea typeface="Roboto"/>
              <a:cs typeface="Roboto"/>
              <a:sym typeface="Roboto"/>
            </a:endParaRPr>
          </a:p>
          <a:p>
            <a:pPr indent="0" lvl="1" marL="457200" marR="0" rtl="0" algn="l">
              <a:spcBef>
                <a:spcPts val="0"/>
              </a:spcBef>
              <a:spcAft>
                <a:spcPts val="0"/>
              </a:spcAft>
              <a:buNone/>
            </a:pPr>
            <a:r>
              <a:t/>
            </a:r>
            <a:endParaRPr b="0" i="0" sz="1100" u="none" cap="none" strike="noStrike">
              <a:solidFill>
                <a:srgbClr val="0000FF"/>
              </a:solidFill>
              <a:latin typeface="Roboto"/>
              <a:ea typeface="Roboto"/>
              <a:cs typeface="Roboto"/>
              <a:sym typeface="Roboto"/>
            </a:endParaRPr>
          </a:p>
          <a:p>
            <a:pPr indent="0" lvl="1" marL="457200" marR="0" rtl="0" algn="l">
              <a:spcBef>
                <a:spcPts val="0"/>
              </a:spcBef>
              <a:spcAft>
                <a:spcPts val="0"/>
              </a:spcAft>
              <a:buNone/>
            </a:pPr>
            <a:r>
              <a:t/>
            </a:r>
            <a:endParaRPr b="0" i="0" sz="1100" u="none" cap="none" strike="noStrike">
              <a:solidFill>
                <a:srgbClr val="0000FF"/>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66c2205bda_0_0"/>
          <p:cNvSpPr txBox="1"/>
          <p:nvPr>
            <p:ph type="title"/>
          </p:nvPr>
        </p:nvSpPr>
        <p:spPr>
          <a:xfrm>
            <a:off x="1117309" y="76200"/>
            <a:ext cx="10157400" cy="1397100"/>
          </a:xfrm>
          <a:prstGeom prst="rect">
            <a:avLst/>
          </a:prstGeom>
        </p:spPr>
        <p:txBody>
          <a:bodyPr anchorCtr="0" anchor="b" bIns="60925" lIns="121875" spcFirstLastPara="1" rIns="121875" wrap="square" tIns="60925">
            <a:normAutofit/>
          </a:bodyPr>
          <a:lstStyle/>
          <a:p>
            <a:pPr indent="0" lvl="0" marL="0" rtl="0" algn="l">
              <a:spcBef>
                <a:spcPts val="0"/>
              </a:spcBef>
              <a:spcAft>
                <a:spcPts val="0"/>
              </a:spcAft>
              <a:buNone/>
            </a:pPr>
            <a:r>
              <a:rPr lang="en-US"/>
              <a:t>When is a Code of Conduct not a violation of free speech?</a:t>
            </a:r>
            <a:endParaRPr/>
          </a:p>
        </p:txBody>
      </p:sp>
      <p:sp>
        <p:nvSpPr>
          <p:cNvPr id="137" name="Google Shape;137;g266c2205bda_0_0"/>
          <p:cNvSpPr txBox="1"/>
          <p:nvPr>
            <p:ph idx="1" type="body"/>
          </p:nvPr>
        </p:nvSpPr>
        <p:spPr>
          <a:xfrm>
            <a:off x="1117300" y="1473300"/>
            <a:ext cx="10157400" cy="5202600"/>
          </a:xfrm>
          <a:prstGeom prst="rect">
            <a:avLst/>
          </a:prstGeom>
        </p:spPr>
        <p:txBody>
          <a:bodyPr anchorCtr="0" anchor="t" bIns="60925" lIns="121875" spcFirstLastPara="1" rIns="121875" wrap="square" tIns="60925">
            <a:normAutofit fontScale="40000" lnSpcReduction="20000"/>
          </a:bodyPr>
          <a:lstStyle/>
          <a:p>
            <a:pPr indent="0" lvl="0" marL="0" rtl="0" algn="l">
              <a:lnSpc>
                <a:spcPct val="115000"/>
              </a:lnSpc>
              <a:spcBef>
                <a:spcPts val="0"/>
              </a:spcBef>
              <a:spcAft>
                <a:spcPts val="0"/>
              </a:spcAft>
              <a:buClr>
                <a:schemeClr val="dk2"/>
              </a:buClr>
              <a:buSzPct val="36241"/>
              <a:buFont typeface="Arial"/>
              <a:buNone/>
            </a:pPr>
            <a:r>
              <a:rPr lang="en-US" sz="3035">
                <a:solidFill>
                  <a:srgbClr val="374151"/>
                </a:solidFill>
                <a:latin typeface="Roboto"/>
                <a:ea typeface="Roboto"/>
                <a:cs typeface="Roboto"/>
                <a:sym typeface="Roboto"/>
              </a:rPr>
              <a:t>The concept of freedom of speech can be complex and varies across different legal, cultural, and social contexts. Generally, freedom of speech refers to the right to express one's opinions without censorship or restraint. However, this right is not absolute, and there are limitations and exceptions. A Code of Conduct, especially in specific environments such as workplaces, online platforms, or community spaces, may establish rules and guidelines to maintain a respectful and inclusive atmosphere.</a:t>
            </a:r>
            <a:endParaRPr sz="3035">
              <a:solidFill>
                <a:srgbClr val="374151"/>
              </a:solidFill>
              <a:latin typeface="Roboto"/>
              <a:ea typeface="Roboto"/>
              <a:cs typeface="Roboto"/>
              <a:sym typeface="Roboto"/>
            </a:endParaRPr>
          </a:p>
          <a:p>
            <a:pPr indent="0" lvl="0" marL="0" rtl="0" algn="l">
              <a:lnSpc>
                <a:spcPct val="115000"/>
              </a:lnSpc>
              <a:spcBef>
                <a:spcPts val="1500"/>
              </a:spcBef>
              <a:spcAft>
                <a:spcPts val="0"/>
              </a:spcAft>
              <a:buClr>
                <a:schemeClr val="dk2"/>
              </a:buClr>
              <a:buSzPct val="36241"/>
              <a:buFont typeface="Arial"/>
              <a:buNone/>
            </a:pPr>
            <a:r>
              <a:rPr lang="en-US" sz="3035">
                <a:solidFill>
                  <a:srgbClr val="374151"/>
                </a:solidFill>
                <a:latin typeface="Roboto"/>
                <a:ea typeface="Roboto"/>
                <a:cs typeface="Roboto"/>
                <a:sym typeface="Roboto"/>
              </a:rPr>
              <a:t>A Code of Conduct is not considered a violation of freedom of speech when it:</a:t>
            </a:r>
            <a:endParaRPr sz="3035">
              <a:solidFill>
                <a:srgbClr val="374151"/>
              </a:solidFill>
              <a:latin typeface="Roboto"/>
              <a:ea typeface="Roboto"/>
              <a:cs typeface="Roboto"/>
              <a:sym typeface="Roboto"/>
            </a:endParaRPr>
          </a:p>
          <a:p>
            <a:pPr indent="-228600" lvl="0" marL="457200" rtl="0" algn="l">
              <a:lnSpc>
                <a:spcPct val="115000"/>
              </a:lnSpc>
              <a:spcBef>
                <a:spcPts val="1500"/>
              </a:spcBef>
              <a:spcAft>
                <a:spcPts val="0"/>
              </a:spcAft>
              <a:buClr>
                <a:srgbClr val="374151"/>
              </a:buClr>
              <a:buSzPct val="100000"/>
              <a:buFont typeface="Roboto"/>
              <a:buNone/>
            </a:pPr>
            <a:r>
              <a:rPr lang="en-US" sz="3035">
                <a:solidFill>
                  <a:srgbClr val="374151"/>
                </a:solidFill>
                <a:latin typeface="Roboto"/>
                <a:ea typeface="Roboto"/>
                <a:cs typeface="Roboto"/>
                <a:sym typeface="Roboto"/>
              </a:rPr>
              <a:t>Protects Against Harm: Codes of Conduct often exist to prevent harm, harassment, discrimination, or the incitement of violence. Limiting speech that causes harm or infringes on the rights of others is generally seen as a reasonable restriction.</a:t>
            </a:r>
            <a:endParaRPr sz="3035">
              <a:solidFill>
                <a:srgbClr val="374151"/>
              </a:solidFill>
              <a:latin typeface="Roboto"/>
              <a:ea typeface="Roboto"/>
              <a:cs typeface="Roboto"/>
              <a:sym typeface="Roboto"/>
            </a:endParaRPr>
          </a:p>
          <a:p>
            <a:pPr indent="-228600" lvl="0" marL="457200" rtl="0" algn="l">
              <a:lnSpc>
                <a:spcPct val="115000"/>
              </a:lnSpc>
              <a:spcBef>
                <a:spcPts val="0"/>
              </a:spcBef>
              <a:spcAft>
                <a:spcPts val="0"/>
              </a:spcAft>
              <a:buClr>
                <a:srgbClr val="374151"/>
              </a:buClr>
              <a:buSzPct val="100000"/>
              <a:buFont typeface="Roboto"/>
              <a:buNone/>
            </a:pPr>
            <a:r>
              <a:t/>
            </a:r>
            <a:endParaRPr sz="3035">
              <a:solidFill>
                <a:srgbClr val="374151"/>
              </a:solidFill>
              <a:latin typeface="Roboto"/>
              <a:ea typeface="Roboto"/>
              <a:cs typeface="Roboto"/>
              <a:sym typeface="Roboto"/>
            </a:endParaRPr>
          </a:p>
          <a:p>
            <a:pPr indent="-228600" lvl="0" marL="457200" rtl="0" algn="l">
              <a:lnSpc>
                <a:spcPct val="115000"/>
              </a:lnSpc>
              <a:spcBef>
                <a:spcPts val="0"/>
              </a:spcBef>
              <a:spcAft>
                <a:spcPts val="0"/>
              </a:spcAft>
              <a:buClr>
                <a:srgbClr val="374151"/>
              </a:buClr>
              <a:buSzPct val="100000"/>
              <a:buFont typeface="Roboto"/>
              <a:buNone/>
            </a:pPr>
            <a:r>
              <a:rPr lang="en-US" sz="3035">
                <a:solidFill>
                  <a:srgbClr val="374151"/>
                </a:solidFill>
                <a:latin typeface="Roboto"/>
                <a:ea typeface="Roboto"/>
                <a:cs typeface="Roboto"/>
                <a:sym typeface="Roboto"/>
              </a:rPr>
              <a:t>Maintains Order: In certain contexts, like workplaces or educational institutions, a Code of Conduct may be necessary to maintain order and ensure a productive and respectful environment.</a:t>
            </a:r>
            <a:endParaRPr sz="3035">
              <a:solidFill>
                <a:srgbClr val="374151"/>
              </a:solidFill>
              <a:latin typeface="Roboto"/>
              <a:ea typeface="Roboto"/>
              <a:cs typeface="Roboto"/>
              <a:sym typeface="Roboto"/>
            </a:endParaRPr>
          </a:p>
          <a:p>
            <a:pPr indent="-228600" lvl="0" marL="457200" rtl="0" algn="l">
              <a:lnSpc>
                <a:spcPct val="115000"/>
              </a:lnSpc>
              <a:spcBef>
                <a:spcPts val="0"/>
              </a:spcBef>
              <a:spcAft>
                <a:spcPts val="0"/>
              </a:spcAft>
              <a:buClr>
                <a:srgbClr val="374151"/>
              </a:buClr>
              <a:buSzPct val="100000"/>
              <a:buFont typeface="Roboto"/>
              <a:buNone/>
            </a:pPr>
            <a:r>
              <a:t/>
            </a:r>
            <a:endParaRPr sz="3035">
              <a:solidFill>
                <a:srgbClr val="374151"/>
              </a:solidFill>
              <a:latin typeface="Roboto"/>
              <a:ea typeface="Roboto"/>
              <a:cs typeface="Roboto"/>
              <a:sym typeface="Roboto"/>
            </a:endParaRPr>
          </a:p>
          <a:p>
            <a:pPr indent="-228600" lvl="0" marL="457200" rtl="0" algn="l">
              <a:lnSpc>
                <a:spcPct val="115000"/>
              </a:lnSpc>
              <a:spcBef>
                <a:spcPts val="0"/>
              </a:spcBef>
              <a:spcAft>
                <a:spcPts val="0"/>
              </a:spcAft>
              <a:buClr>
                <a:srgbClr val="374151"/>
              </a:buClr>
              <a:buSzPct val="100000"/>
              <a:buFont typeface="Roboto"/>
              <a:buNone/>
            </a:pPr>
            <a:r>
              <a:rPr lang="en-US" sz="3035">
                <a:solidFill>
                  <a:srgbClr val="374151"/>
                </a:solidFill>
                <a:latin typeface="Roboto"/>
                <a:ea typeface="Roboto"/>
                <a:cs typeface="Roboto"/>
                <a:sym typeface="Roboto"/>
              </a:rPr>
              <a:t>Promotes Inclusivity: Codes of Conduct may be designed to foster inclusivity and prevent speech that is discriminatory or offensive towards certain groups based on characteristics like race, gender, religion, or other protected categories.</a:t>
            </a:r>
            <a:endParaRPr sz="3035">
              <a:solidFill>
                <a:srgbClr val="374151"/>
              </a:solidFill>
              <a:latin typeface="Roboto"/>
              <a:ea typeface="Roboto"/>
              <a:cs typeface="Roboto"/>
              <a:sym typeface="Roboto"/>
            </a:endParaRPr>
          </a:p>
          <a:p>
            <a:pPr indent="-228600" lvl="0" marL="457200" rtl="0" algn="l">
              <a:lnSpc>
                <a:spcPct val="115000"/>
              </a:lnSpc>
              <a:spcBef>
                <a:spcPts val="0"/>
              </a:spcBef>
              <a:spcAft>
                <a:spcPts val="0"/>
              </a:spcAft>
              <a:buClr>
                <a:srgbClr val="374151"/>
              </a:buClr>
              <a:buSzPct val="100000"/>
              <a:buFont typeface="Roboto"/>
              <a:buNone/>
            </a:pPr>
            <a:r>
              <a:t/>
            </a:r>
            <a:endParaRPr sz="3035">
              <a:solidFill>
                <a:srgbClr val="374151"/>
              </a:solidFill>
              <a:latin typeface="Roboto"/>
              <a:ea typeface="Roboto"/>
              <a:cs typeface="Roboto"/>
              <a:sym typeface="Roboto"/>
            </a:endParaRPr>
          </a:p>
          <a:p>
            <a:pPr indent="-228600" lvl="0" marL="457200" rtl="0" algn="l">
              <a:lnSpc>
                <a:spcPct val="115000"/>
              </a:lnSpc>
              <a:spcBef>
                <a:spcPts val="0"/>
              </a:spcBef>
              <a:spcAft>
                <a:spcPts val="0"/>
              </a:spcAft>
              <a:buClr>
                <a:srgbClr val="374151"/>
              </a:buClr>
              <a:buSzPct val="100000"/>
              <a:buFont typeface="Roboto"/>
              <a:buNone/>
            </a:pPr>
            <a:r>
              <a:rPr lang="en-US" sz="3035">
                <a:solidFill>
                  <a:srgbClr val="374151"/>
                </a:solidFill>
                <a:latin typeface="Roboto"/>
                <a:ea typeface="Roboto"/>
                <a:cs typeface="Roboto"/>
                <a:sym typeface="Roboto"/>
              </a:rPr>
              <a:t>Preserves the Purpose of the Environment: In specific environments, such as professional settings or educational institutions, maintaining a focused and productive atmosphere may be a legitimate reason for limiting certain types of speech.</a:t>
            </a:r>
            <a:endParaRPr sz="3035">
              <a:solidFill>
                <a:srgbClr val="374151"/>
              </a:solidFill>
              <a:latin typeface="Roboto"/>
              <a:ea typeface="Roboto"/>
              <a:cs typeface="Roboto"/>
              <a:sym typeface="Roboto"/>
            </a:endParaRPr>
          </a:p>
          <a:p>
            <a:pPr indent="0" lvl="0" marL="0" rtl="0" algn="l">
              <a:lnSpc>
                <a:spcPct val="115000"/>
              </a:lnSpc>
              <a:spcBef>
                <a:spcPts val="1500"/>
              </a:spcBef>
              <a:spcAft>
                <a:spcPts val="0"/>
              </a:spcAft>
              <a:buClr>
                <a:schemeClr val="dk2"/>
              </a:buClr>
              <a:buSzPct val="36241"/>
              <a:buFont typeface="Arial"/>
              <a:buNone/>
            </a:pPr>
            <a:r>
              <a:rPr lang="en-US" sz="3035">
                <a:solidFill>
                  <a:srgbClr val="374151"/>
                </a:solidFill>
                <a:latin typeface="Roboto"/>
                <a:ea typeface="Roboto"/>
                <a:cs typeface="Roboto"/>
                <a:sym typeface="Roboto"/>
              </a:rPr>
              <a:t>It's important to note that the interpretation of freedom of speech can vary, and legal considerations can differ depending on the jurisdiction. Additionally, private entities, like companies or online platforms, have the right to establish their own rules and guidelines as long as they don't violate applicable laws.</a:t>
            </a:r>
            <a:endParaRPr sz="3035">
              <a:solidFill>
                <a:srgbClr val="374151"/>
              </a:solidFill>
              <a:latin typeface="Roboto"/>
              <a:ea typeface="Roboto"/>
              <a:cs typeface="Roboto"/>
              <a:sym typeface="Roboto"/>
            </a:endParaRPr>
          </a:p>
          <a:p>
            <a:pPr indent="0" lvl="0" marL="0" rtl="0" algn="l">
              <a:lnSpc>
                <a:spcPct val="115000"/>
              </a:lnSpc>
              <a:spcBef>
                <a:spcPts val="1500"/>
              </a:spcBef>
              <a:spcAft>
                <a:spcPts val="0"/>
              </a:spcAft>
              <a:buClr>
                <a:schemeClr val="dk2"/>
              </a:buClr>
              <a:buSzPct val="36241"/>
              <a:buFont typeface="Arial"/>
              <a:buNone/>
            </a:pPr>
            <a:r>
              <a:rPr lang="en-US" sz="3035">
                <a:solidFill>
                  <a:srgbClr val="374151"/>
                </a:solidFill>
                <a:latin typeface="Roboto"/>
                <a:ea typeface="Roboto"/>
                <a:cs typeface="Roboto"/>
                <a:sym typeface="Roboto"/>
              </a:rPr>
              <a:t>In summary, a Code of Conduct is not a violation of freedom of speech when it aims to prevent harm, maintain order, promote inclusivity, or preserve the purpose of the environment within the legal and ethical boundaries of the jurisdiction in question.</a:t>
            </a:r>
            <a:endParaRPr sz="3035">
              <a:solidFill>
                <a:srgbClr val="374151"/>
              </a:solidFill>
              <a:latin typeface="Roboto"/>
              <a:ea typeface="Roboto"/>
              <a:cs typeface="Roboto"/>
              <a:sym typeface="Roboto"/>
            </a:endParaRPr>
          </a:p>
          <a:p>
            <a:pPr indent="0" lvl="0" marL="0" rtl="0" algn="l">
              <a:spcBef>
                <a:spcPts val="1866"/>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ooks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2024-01-25T17:53:36Z</dcterms:created>
  <dc:creator>Leal, Melissa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