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03"/>
  </p:normalViewPr>
  <p:slideViewPr>
    <p:cSldViewPr snapToGrid="0" snapToObjects="1">
      <p:cViewPr varScale="1">
        <p:scale>
          <a:sx n="85" d="100"/>
          <a:sy n="85" d="100"/>
        </p:scale>
        <p:origin x="19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1D20D-6490-354B-8627-3142DE98B3FB}" type="datetimeFigureOut">
              <a:rPr lang="en-US" smtClean="0"/>
              <a:t>7/9/18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2C6CD-00DB-B646-9572-692FEBDA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1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1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5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4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1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2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7/9/18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1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6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2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7/9/18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3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8744406-F218-3C43-9431-F3F7D8AD4F03}" type="datetimeFigureOut">
              <a:rPr lang="en-US" smtClean="0"/>
              <a:t>7/9/18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9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8744406-F218-3C43-9431-F3F7D8AD4F03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9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fuchs@ccsf.edu" TargetMode="External"/><Relationship Id="rId2" Type="http://schemas.openxmlformats.org/officeDocument/2006/relationships/hyperlink" Target="mailto:mayv@scc.losrios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C2732-7A49-BF43-9BFD-3B9894A2C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4480" y="1086730"/>
            <a:ext cx="10568064" cy="2016235"/>
          </a:xfrm>
        </p:spPr>
        <p:txBody>
          <a:bodyPr anchor="t">
            <a:noAutofit/>
          </a:bodyPr>
          <a:lstStyle/>
          <a:p>
            <a:r>
              <a:rPr lang="en-US" sz="4000" dirty="0"/>
              <a:t>New Options for </a:t>
            </a:r>
            <a:br>
              <a:rPr lang="en-US" sz="4000" dirty="0"/>
            </a:br>
            <a:r>
              <a:rPr lang="en-US" sz="4000" dirty="0"/>
              <a:t>Mathematics and Quantitative Reasoning 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EAA57-BE59-CE47-B09C-DA50368B5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685" y="3402769"/>
            <a:ext cx="7734925" cy="3312824"/>
          </a:xfrm>
        </p:spPr>
        <p:txBody>
          <a:bodyPr>
            <a:normAutofit fontScale="92500"/>
          </a:bodyPr>
          <a:lstStyle/>
          <a:p>
            <a:pPr algn="l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Ekaterinia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Fuchs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City College of San Francisco, CMC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President</a:t>
            </a:r>
          </a:p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Virginia May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ASCCC Treasurer, 2018-19 ASCCC Curriculum Chair </a:t>
            </a: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Curriculum Institute , Riverside, CA, July 12, 2018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SCCC_Logo">
            <a:extLst>
              <a:ext uri="{FF2B5EF4-FFF2-40B4-BE49-F238E27FC236}">
                <a16:creationId xmlns:a16="http://schemas.microsoft.com/office/drawing/2014/main" id="{222E897A-2632-6241-810B-DCBAC7404A2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2512" y="205177"/>
            <a:ext cx="4631959" cy="76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6520D7-8644-C747-9A0B-7AFE349C0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4471" y="3620069"/>
            <a:ext cx="3206516" cy="243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6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3259" y="2293496"/>
            <a:ext cx="6820525" cy="3837481"/>
          </a:xfrm>
        </p:spPr>
        <p:txBody>
          <a:bodyPr>
            <a:normAutofit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Discussion…</a:t>
            </a:r>
          </a:p>
          <a:p>
            <a:pPr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draft C-ID Descriptors</a:t>
            </a:r>
          </a:p>
          <a:p>
            <a:pPr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Mathematics and Quantitative Reasoning Pathways Options</a:t>
            </a:r>
          </a:p>
          <a:p>
            <a:pPr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Implications of new placement practices</a:t>
            </a:r>
          </a:p>
          <a:p>
            <a:pPr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5 questions from the General Session</a:t>
            </a:r>
          </a:p>
          <a:p>
            <a:pPr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topics…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12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052" y="2278506"/>
            <a:ext cx="6190938" cy="3972392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draft C-ID Descriptors:</a:t>
            </a:r>
          </a:p>
          <a:p>
            <a:pPr marL="457200">
              <a:buClr>
                <a:srgbClr val="0070C0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Elementary Mathematics</a:t>
            </a:r>
          </a:p>
          <a:p>
            <a:pPr marL="457200">
              <a:buClr>
                <a:srgbClr val="0070C0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Fundamentals of Algebra for Statistics and Liberal Arts Mathematics</a:t>
            </a:r>
          </a:p>
          <a:p>
            <a:pPr marL="457200">
              <a:buClr>
                <a:srgbClr val="0070C0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Foundations of Algebra for Mathematics Intensive Fields</a:t>
            </a:r>
          </a:p>
          <a:p>
            <a:pPr marL="457200">
              <a:buClr>
                <a:srgbClr val="0070C0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from SLAM to STEM – a Bridge Course</a:t>
            </a:r>
          </a:p>
          <a:p>
            <a:pPr marL="457200">
              <a:buClr>
                <a:srgbClr val="0070C0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Maybe another if…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432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2670" y="2338466"/>
            <a:ext cx="4961744" cy="3897441"/>
          </a:xfrm>
        </p:spPr>
        <p:txBody>
          <a:bodyPr>
            <a:normAutofit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Mathematics and Quantitative Reasoning Pathways Options:</a:t>
            </a:r>
          </a:p>
          <a:p>
            <a:pPr marL="457200"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SLAM</a:t>
            </a:r>
          </a:p>
          <a:p>
            <a:pPr marL="457200"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B-STEM</a:t>
            </a:r>
          </a:p>
          <a:p>
            <a:pPr marL="457200"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Another…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86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7875" y="2308486"/>
            <a:ext cx="5696263" cy="3987383"/>
          </a:xfrm>
        </p:spPr>
        <p:txBody>
          <a:bodyPr>
            <a:normAutofit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Implications of new placement practices:</a:t>
            </a:r>
          </a:p>
          <a:p>
            <a:pPr marL="800100" indent="-342900"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Equity</a:t>
            </a:r>
          </a:p>
          <a:p>
            <a:pPr marL="800100" indent="-342900"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Aid</a:t>
            </a:r>
          </a:p>
          <a:p>
            <a:pPr marL="800100" indent="-342900"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Options</a:t>
            </a:r>
          </a:p>
          <a:p>
            <a:pPr marL="1028700" lvl="1" indent="-342900">
              <a:buClr>
                <a:srgbClr val="0070C0"/>
              </a:buClr>
            </a:pPr>
            <a:r>
              <a:rPr lang="en-US" sz="18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STEM</a:t>
            </a:r>
          </a:p>
          <a:p>
            <a:pPr marL="1028700" lvl="1" indent="-342900">
              <a:buClr>
                <a:srgbClr val="0070C0"/>
              </a:buClr>
            </a:pPr>
            <a:r>
              <a:rPr lang="en-US" sz="18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Non-STEM</a:t>
            </a:r>
          </a:p>
          <a:p>
            <a:pPr marL="800100" indent="-342900"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Gaps</a:t>
            </a:r>
          </a:p>
          <a:p>
            <a:pPr marL="800100" indent="-342900"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Others…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999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964" y="2278505"/>
            <a:ext cx="6026046" cy="4062335"/>
          </a:xfrm>
        </p:spPr>
        <p:txBody>
          <a:bodyPr>
            <a:normAutofit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5 questions from the General Session:</a:t>
            </a:r>
          </a:p>
          <a:p>
            <a:pPr marL="800100" indent="-342900"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Placing and guiding students</a:t>
            </a:r>
          </a:p>
          <a:p>
            <a:pPr marL="800100" indent="-342900"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Societal views on “not being good at” math vs “not being good at” English or history or…</a:t>
            </a:r>
          </a:p>
          <a:p>
            <a:pPr marL="800100" indent="-342900"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Thoughts…</a:t>
            </a:r>
          </a:p>
          <a:p>
            <a:pPr marL="800100" indent="-342900">
              <a:buClr>
                <a:srgbClr val="0070C0"/>
              </a:buClr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342900">
              <a:buClr>
                <a:srgbClr val="0070C0"/>
              </a:buClr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342900">
              <a:buClr>
                <a:srgbClr val="0070C0"/>
              </a:buClr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1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2748" y="2293495"/>
            <a:ext cx="5336498" cy="4047345"/>
          </a:xfrm>
        </p:spPr>
        <p:txBody>
          <a:bodyPr>
            <a:normAutofit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topics…</a:t>
            </a:r>
          </a:p>
          <a:p>
            <a:pPr marL="800100" indent="-342900"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data</a:t>
            </a:r>
          </a:p>
          <a:p>
            <a:pPr marL="800100" indent="-342900"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innovation</a:t>
            </a:r>
          </a:p>
          <a:p>
            <a:pPr marL="800100" indent="-342900">
              <a:buClr>
                <a:srgbClr val="0070C0"/>
              </a:buClr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steps…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89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846" y="2428407"/>
            <a:ext cx="5516380" cy="3912432"/>
          </a:xfrm>
        </p:spPr>
        <p:txBody>
          <a:bodyPr>
            <a:normAutofit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en-US" sz="2400" dirty="0" err="1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Ginni</a:t>
            </a: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May: </a:t>
            </a: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mayv@scc.losrios.edu</a:t>
            </a: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Katia Fuchs: </a:t>
            </a:r>
            <a:r>
              <a:rPr lang="en-US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efuchs@ccsf.edu</a:t>
            </a: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</a:pPr>
            <a:endParaRPr lang="en-US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99861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D80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4 Ever Changing Curriculum 7-13-2018 v1" id="{738977A9-C7A5-254D-BE28-66E8476ACF86}" vid="{127D24D2-6E0E-CA4B-BC1D-80CA95B24F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473</TotalTime>
  <Words>200</Words>
  <Application>Microsoft Macintosh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Parcel</vt:lpstr>
      <vt:lpstr>New Options for  Mathematics and Quantitative Reasoning   </vt:lpstr>
      <vt:lpstr>Overview</vt:lpstr>
      <vt:lpstr>discussion</vt:lpstr>
      <vt:lpstr>discussion</vt:lpstr>
      <vt:lpstr>discussion</vt:lpstr>
      <vt:lpstr>discussion</vt:lpstr>
      <vt:lpstr>discussion</vt:lpstr>
      <vt:lpstr>Thank you!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 Changing curriculum Updates on Changes from 5C</dc:title>
  <dc:creator>Virginia May</dc:creator>
  <cp:lastModifiedBy>Virginia May</cp:lastModifiedBy>
  <cp:revision>57</cp:revision>
  <dcterms:created xsi:type="dcterms:W3CDTF">2018-06-26T17:23:05Z</dcterms:created>
  <dcterms:modified xsi:type="dcterms:W3CDTF">2018-07-09T23:28:31Z</dcterms:modified>
</cp:coreProperties>
</file>