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060b59dc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060b59dc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060b59dc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060b59dc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060b59dc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060b59dc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06d6223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06d6223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060b59dc8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060b59dc8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060b59dc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060b59dc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type="title"/>
          </p:nvPr>
        </p:nvSpPr>
        <p:spPr>
          <a:xfrm>
            <a:off x="3467100" y="1600199"/>
            <a:ext cx="5209200" cy="2849400"/>
          </a:xfrm>
          <a:prstGeom prst="rect">
            <a:avLst/>
          </a:prstGeom>
          <a:noFill/>
          <a:ln>
            <a:noFill/>
          </a:ln>
        </p:spPr>
        <p:txBody>
          <a:bodyPr anchorCtr="0" anchor="ctr" bIns="34275" lIns="34275" spcFirstLastPara="1" rIns="34275" wrap="square" tIns="34275">
            <a:normAutofit/>
          </a:bodyPr>
          <a:lstStyle>
            <a:lvl1pPr lvl="0" rtl="0" algn="ctr">
              <a:lnSpc>
                <a:spcPct val="100000"/>
              </a:lnSpc>
              <a:spcBef>
                <a:spcPts val="0"/>
              </a:spcBef>
              <a:spcAft>
                <a:spcPts val="0"/>
              </a:spcAft>
              <a:buClr>
                <a:srgbClr val="006393"/>
              </a:buClr>
              <a:buSzPts val="3300"/>
              <a:buFont typeface="Palatino"/>
              <a:buNone/>
              <a:defRPr sz="3300">
                <a:solidFill>
                  <a:srgbClr val="006393"/>
                </a:solidFill>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13" name="Google Shape;13;p2"/>
          <p:cNvSpPr txBox="1"/>
          <p:nvPr>
            <p:ph idx="12" type="sldNum"/>
          </p:nvPr>
        </p:nvSpPr>
        <p:spPr>
          <a:xfrm>
            <a:off x="4419600" y="4629150"/>
            <a:ext cx="2133600" cy="138600"/>
          </a:xfrm>
          <a:prstGeom prst="rect">
            <a:avLst/>
          </a:prstGeom>
          <a:noFill/>
          <a:ln>
            <a:noFill/>
          </a:ln>
        </p:spPr>
        <p:txBody>
          <a:bodyPr anchorCtr="0" anchor="ctr" bIns="0" lIns="0" spcFirstLastPara="1" rIns="0" wrap="square" tIns="0">
            <a:spAutoFit/>
          </a:bodyPr>
          <a:lstStyle>
            <a:lvl1pPr indent="0" lvl="0" marL="0" rtl="0" algn="r">
              <a:lnSpc>
                <a:spcPct val="100000"/>
              </a:lnSpc>
              <a:spcBef>
                <a:spcPts val="0"/>
              </a:spcBef>
              <a:spcAft>
                <a:spcPts val="0"/>
              </a:spcAft>
              <a:buClr>
                <a:srgbClr val="7F7F7F"/>
              </a:buClr>
              <a:buSzPts val="900"/>
              <a:buFont typeface="Arial"/>
              <a:buNone/>
              <a:defRPr sz="900">
                <a:solidFill>
                  <a:srgbClr val="7F7F7F"/>
                </a:solidFill>
              </a:defRPr>
            </a:lvl1pPr>
            <a:lvl2pPr indent="0" lvl="1" marL="0" rtl="0" algn="r">
              <a:lnSpc>
                <a:spcPct val="100000"/>
              </a:lnSpc>
              <a:spcBef>
                <a:spcPts val="0"/>
              </a:spcBef>
              <a:spcAft>
                <a:spcPts val="0"/>
              </a:spcAft>
              <a:buClr>
                <a:srgbClr val="7F7F7F"/>
              </a:buClr>
              <a:buSzPts val="900"/>
              <a:buFont typeface="Arial"/>
              <a:buNone/>
              <a:defRPr sz="900">
                <a:solidFill>
                  <a:srgbClr val="7F7F7F"/>
                </a:solidFill>
              </a:defRPr>
            </a:lvl2pPr>
            <a:lvl3pPr indent="0" lvl="2" marL="0" rtl="0" algn="r">
              <a:lnSpc>
                <a:spcPct val="100000"/>
              </a:lnSpc>
              <a:spcBef>
                <a:spcPts val="0"/>
              </a:spcBef>
              <a:spcAft>
                <a:spcPts val="0"/>
              </a:spcAft>
              <a:buClr>
                <a:srgbClr val="7F7F7F"/>
              </a:buClr>
              <a:buSzPts val="900"/>
              <a:buFont typeface="Arial"/>
              <a:buNone/>
              <a:defRPr sz="900">
                <a:solidFill>
                  <a:srgbClr val="7F7F7F"/>
                </a:solidFill>
              </a:defRPr>
            </a:lvl3pPr>
            <a:lvl4pPr indent="0" lvl="3" marL="0" rtl="0" algn="r">
              <a:lnSpc>
                <a:spcPct val="100000"/>
              </a:lnSpc>
              <a:spcBef>
                <a:spcPts val="0"/>
              </a:spcBef>
              <a:spcAft>
                <a:spcPts val="0"/>
              </a:spcAft>
              <a:buClr>
                <a:srgbClr val="7F7F7F"/>
              </a:buClr>
              <a:buSzPts val="900"/>
              <a:buFont typeface="Arial"/>
              <a:buNone/>
              <a:defRPr sz="900">
                <a:solidFill>
                  <a:srgbClr val="7F7F7F"/>
                </a:solidFill>
              </a:defRPr>
            </a:lvl4pPr>
            <a:lvl5pPr indent="0" lvl="4" marL="0" rtl="0" algn="r">
              <a:lnSpc>
                <a:spcPct val="100000"/>
              </a:lnSpc>
              <a:spcBef>
                <a:spcPts val="0"/>
              </a:spcBef>
              <a:spcAft>
                <a:spcPts val="0"/>
              </a:spcAft>
              <a:buClr>
                <a:srgbClr val="7F7F7F"/>
              </a:buClr>
              <a:buSzPts val="900"/>
              <a:buFont typeface="Arial"/>
              <a:buNone/>
              <a:defRPr sz="900">
                <a:solidFill>
                  <a:srgbClr val="7F7F7F"/>
                </a:solidFill>
              </a:defRPr>
            </a:lvl5pPr>
            <a:lvl6pPr indent="0" lvl="5" marL="0" rtl="0" algn="r">
              <a:lnSpc>
                <a:spcPct val="100000"/>
              </a:lnSpc>
              <a:spcBef>
                <a:spcPts val="0"/>
              </a:spcBef>
              <a:spcAft>
                <a:spcPts val="0"/>
              </a:spcAft>
              <a:buClr>
                <a:srgbClr val="7F7F7F"/>
              </a:buClr>
              <a:buSzPts val="900"/>
              <a:buFont typeface="Arial"/>
              <a:buNone/>
              <a:defRPr sz="900">
                <a:solidFill>
                  <a:srgbClr val="7F7F7F"/>
                </a:solidFill>
              </a:defRPr>
            </a:lvl6pPr>
            <a:lvl7pPr indent="0" lvl="6" marL="0" rtl="0" algn="r">
              <a:lnSpc>
                <a:spcPct val="100000"/>
              </a:lnSpc>
              <a:spcBef>
                <a:spcPts val="0"/>
              </a:spcBef>
              <a:spcAft>
                <a:spcPts val="0"/>
              </a:spcAft>
              <a:buClr>
                <a:srgbClr val="7F7F7F"/>
              </a:buClr>
              <a:buSzPts val="900"/>
              <a:buFont typeface="Arial"/>
              <a:buNone/>
              <a:defRPr sz="900">
                <a:solidFill>
                  <a:srgbClr val="7F7F7F"/>
                </a:solidFill>
              </a:defRPr>
            </a:lvl7pPr>
            <a:lvl8pPr indent="0" lvl="7" marL="0" rtl="0" algn="r">
              <a:lnSpc>
                <a:spcPct val="100000"/>
              </a:lnSpc>
              <a:spcBef>
                <a:spcPts val="0"/>
              </a:spcBef>
              <a:spcAft>
                <a:spcPts val="0"/>
              </a:spcAft>
              <a:buClr>
                <a:srgbClr val="7F7F7F"/>
              </a:buClr>
              <a:buSzPts val="900"/>
              <a:buFont typeface="Arial"/>
              <a:buNone/>
              <a:defRPr sz="900">
                <a:solidFill>
                  <a:srgbClr val="7F7F7F"/>
                </a:solidFill>
              </a:defRPr>
            </a:lvl8pPr>
            <a:lvl9pPr indent="0" lvl="8" marL="0" rtl="0" algn="r">
              <a:lnSpc>
                <a:spcPct val="100000"/>
              </a:lnSpc>
              <a:spcBef>
                <a:spcPts val="0"/>
              </a:spcBef>
              <a:spcAft>
                <a:spcPts val="0"/>
              </a:spcAft>
              <a:buClr>
                <a:srgbClr val="7F7F7F"/>
              </a:buClr>
              <a:buSzPts val="900"/>
              <a:buFont typeface="Arial"/>
              <a:buNone/>
              <a:defRPr sz="900">
                <a:solidFill>
                  <a:srgbClr val="7F7F7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54" name="Shape 54"/>
        <p:cNvGrpSpPr/>
        <p:nvPr/>
      </p:nvGrpSpPr>
      <p:grpSpPr>
        <a:xfrm>
          <a:off x="0" y="0"/>
          <a:ext cx="0" cy="0"/>
          <a:chOff x="0" y="0"/>
          <a:chExt cx="0" cy="0"/>
        </a:xfrm>
      </p:grpSpPr>
      <p:sp>
        <p:nvSpPr>
          <p:cNvPr id="55" name="Google Shape;55;p11"/>
          <p:cNvSpPr txBox="1"/>
          <p:nvPr>
            <p:ph idx="12" type="sldNum"/>
          </p:nvPr>
        </p:nvSpPr>
        <p:spPr>
          <a:xfrm>
            <a:off x="7723163" y="4767263"/>
            <a:ext cx="792300" cy="207900"/>
          </a:xfrm>
          <a:prstGeom prst="rect">
            <a:avLst/>
          </a:prstGeom>
          <a:noFill/>
          <a:ln>
            <a:noFill/>
          </a:ln>
        </p:spPr>
        <p:txBody>
          <a:bodyPr anchorCtr="0" anchor="ctr" bIns="34275" lIns="68575" spcFirstLastPara="1" rIns="0" wrap="square" tIns="34275">
            <a:spAutoFit/>
          </a:bodyPr>
          <a:lstStyle>
            <a:lvl1pPr indent="0" lvl="0" marL="0" rtl="0" algn="r">
              <a:spcBef>
                <a:spcPts val="0"/>
              </a:spcBef>
              <a:buNone/>
              <a:defRPr b="0" i="0" sz="900" u="none" cap="none" strike="noStrike">
                <a:solidFill>
                  <a:srgbClr val="7F7F7F"/>
                </a:solidFill>
                <a:latin typeface="Arial"/>
                <a:ea typeface="Arial"/>
                <a:cs typeface="Arial"/>
                <a:sym typeface="Arial"/>
              </a:defRPr>
            </a:lvl1pPr>
            <a:lvl2pPr indent="0" lvl="1" marL="0" rtl="0" algn="r">
              <a:spcBef>
                <a:spcPts val="0"/>
              </a:spcBef>
              <a:buNone/>
              <a:defRPr b="0" i="0" sz="900" u="none" cap="none" strike="noStrike">
                <a:solidFill>
                  <a:srgbClr val="7F7F7F"/>
                </a:solidFill>
                <a:latin typeface="Arial"/>
                <a:ea typeface="Arial"/>
                <a:cs typeface="Arial"/>
                <a:sym typeface="Arial"/>
              </a:defRPr>
            </a:lvl2pPr>
            <a:lvl3pPr indent="0" lvl="2" marL="0" rtl="0" algn="r">
              <a:spcBef>
                <a:spcPts val="0"/>
              </a:spcBef>
              <a:buNone/>
              <a:defRPr b="0" i="0" sz="900" u="none" cap="none" strike="noStrike">
                <a:solidFill>
                  <a:srgbClr val="7F7F7F"/>
                </a:solidFill>
                <a:latin typeface="Arial"/>
                <a:ea typeface="Arial"/>
                <a:cs typeface="Arial"/>
                <a:sym typeface="Arial"/>
              </a:defRPr>
            </a:lvl3pPr>
            <a:lvl4pPr indent="0" lvl="3" marL="0" rtl="0" algn="r">
              <a:spcBef>
                <a:spcPts val="0"/>
              </a:spcBef>
              <a:buNone/>
              <a:defRPr b="0" i="0" sz="900" u="none" cap="none" strike="noStrike">
                <a:solidFill>
                  <a:srgbClr val="7F7F7F"/>
                </a:solidFill>
                <a:latin typeface="Arial"/>
                <a:ea typeface="Arial"/>
                <a:cs typeface="Arial"/>
                <a:sym typeface="Arial"/>
              </a:defRPr>
            </a:lvl4pPr>
            <a:lvl5pPr indent="0" lvl="4" marL="0" rtl="0" algn="r">
              <a:spcBef>
                <a:spcPts val="0"/>
              </a:spcBef>
              <a:buNone/>
              <a:defRPr b="0" i="0" sz="900" u="none" cap="none" strike="noStrike">
                <a:solidFill>
                  <a:srgbClr val="7F7F7F"/>
                </a:solidFill>
                <a:latin typeface="Arial"/>
                <a:ea typeface="Arial"/>
                <a:cs typeface="Arial"/>
                <a:sym typeface="Arial"/>
              </a:defRPr>
            </a:lvl5pPr>
            <a:lvl6pPr indent="0" lvl="5" marL="0" rtl="0" algn="r">
              <a:spcBef>
                <a:spcPts val="0"/>
              </a:spcBef>
              <a:buNone/>
              <a:defRPr b="0" i="0" sz="900" u="none" cap="none" strike="noStrike">
                <a:solidFill>
                  <a:srgbClr val="7F7F7F"/>
                </a:solidFill>
                <a:latin typeface="Arial"/>
                <a:ea typeface="Arial"/>
                <a:cs typeface="Arial"/>
                <a:sym typeface="Arial"/>
              </a:defRPr>
            </a:lvl6pPr>
            <a:lvl7pPr indent="0" lvl="6" marL="0" rtl="0" algn="r">
              <a:spcBef>
                <a:spcPts val="0"/>
              </a:spcBef>
              <a:buNone/>
              <a:defRPr b="0" i="0" sz="900" u="none" cap="none" strike="noStrike">
                <a:solidFill>
                  <a:srgbClr val="7F7F7F"/>
                </a:solidFill>
                <a:latin typeface="Arial"/>
                <a:ea typeface="Arial"/>
                <a:cs typeface="Arial"/>
                <a:sym typeface="Arial"/>
              </a:defRPr>
            </a:lvl7pPr>
            <a:lvl8pPr indent="0" lvl="7" marL="0" rtl="0" algn="r">
              <a:spcBef>
                <a:spcPts val="0"/>
              </a:spcBef>
              <a:buNone/>
              <a:defRPr b="0" i="0" sz="900" u="none" cap="none" strike="noStrike">
                <a:solidFill>
                  <a:srgbClr val="7F7F7F"/>
                </a:solidFill>
                <a:latin typeface="Arial"/>
                <a:ea typeface="Arial"/>
                <a:cs typeface="Arial"/>
                <a:sym typeface="Arial"/>
              </a:defRPr>
            </a:lvl8pPr>
            <a:lvl9pPr indent="0" lvl="8" marL="0" rtl="0" algn="r">
              <a:spcBef>
                <a:spcPts val="0"/>
              </a:spcBef>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1"/>
          <p:cNvPicPr preferRelativeResize="0"/>
          <p:nvPr/>
        </p:nvPicPr>
        <p:blipFill rotWithShape="1">
          <a:blip r:embed="rId2">
            <a:alphaModFix/>
          </a:blip>
          <a:srcRect b="0" l="0" r="0" t="0"/>
          <a:stretch/>
        </p:blipFill>
        <p:spPr>
          <a:xfrm>
            <a:off x="631460" y="4782838"/>
            <a:ext cx="258268" cy="258268"/>
          </a:xfrm>
          <a:prstGeom prst="rect">
            <a:avLst/>
          </a:prstGeom>
          <a:noFill/>
          <a:ln>
            <a:noFill/>
          </a:ln>
        </p:spPr>
      </p:pic>
      <p:sp>
        <p:nvSpPr>
          <p:cNvPr id="57" name="Google Shape;57;p11"/>
          <p:cNvSpPr txBox="1"/>
          <p:nvPr>
            <p:ph idx="11" type="ftr"/>
          </p:nvPr>
        </p:nvSpPr>
        <p:spPr>
          <a:xfrm>
            <a:off x="982102" y="4767263"/>
            <a:ext cx="3086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60" name="Google Shape;60;p1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 name="Google Shape;61;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2" name="Google Shape;62;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3" name="Google Shape;63;p12"/>
          <p:cNvSpPr txBox="1"/>
          <p:nvPr>
            <p:ph idx="12" type="sldNum"/>
          </p:nvPr>
        </p:nvSpPr>
        <p:spPr>
          <a:xfrm>
            <a:off x="6457950" y="4767263"/>
            <a:ext cx="2057400" cy="207900"/>
          </a:xfrm>
          <a:prstGeom prst="rect">
            <a:avLst/>
          </a:prstGeom>
          <a:noFill/>
          <a:ln>
            <a:noFill/>
          </a:ln>
        </p:spPr>
        <p:txBody>
          <a:bodyPr anchorCtr="0" anchor="ctr" bIns="34275" lIns="68575" spcFirstLastPara="1" rIns="68575" wrap="square" tIns="34275">
            <a:sp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66" name="Google Shape;66;p1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 name="Google Shape;67;p1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 name="Google Shape;68;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0" name="Google Shape;70;p13"/>
          <p:cNvSpPr txBox="1"/>
          <p:nvPr>
            <p:ph idx="12" type="sldNum"/>
          </p:nvPr>
        </p:nvSpPr>
        <p:spPr>
          <a:xfrm>
            <a:off x="6457950" y="4767263"/>
            <a:ext cx="2057400" cy="207900"/>
          </a:xfrm>
          <a:prstGeom prst="rect">
            <a:avLst/>
          </a:prstGeom>
          <a:noFill/>
          <a:ln>
            <a:noFill/>
          </a:ln>
        </p:spPr>
        <p:txBody>
          <a:bodyPr anchorCtr="0" anchor="ctr" bIns="34275" lIns="68575" spcFirstLastPara="1" rIns="68575" wrap="square" tIns="34275">
            <a:sp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showMasterSp="0">
  <p:cSld name="Content 2 Column Slide">
    <p:spTree>
      <p:nvGrpSpPr>
        <p:cNvPr id="14" name="Shape 14"/>
        <p:cNvGrpSpPr/>
        <p:nvPr/>
      </p:nvGrpSpPr>
      <p:grpSpPr>
        <a:xfrm>
          <a:off x="0" y="0"/>
          <a:ext cx="0" cy="0"/>
          <a:chOff x="0" y="0"/>
          <a:chExt cx="0" cy="0"/>
        </a:xfrm>
      </p:grpSpPr>
      <p:sp>
        <p:nvSpPr>
          <p:cNvPr id="15" name="Google Shape;15;p3"/>
          <p:cNvSpPr/>
          <p:nvPr/>
        </p:nvSpPr>
        <p:spPr>
          <a:xfrm>
            <a:off x="0" y="0"/>
            <a:ext cx="695400" cy="5143500"/>
          </a:xfrm>
          <a:prstGeom prst="rect">
            <a:avLst/>
          </a:prstGeom>
          <a:solidFill>
            <a:srgbClr val="006393"/>
          </a:solidFill>
          <a:ln>
            <a:noFill/>
          </a:ln>
          <a:effectLst>
            <a:outerShdw blurRad="190500" rotWithShape="0" dist="38100">
              <a:srgbClr val="000000">
                <a:alpha val="40000"/>
              </a:srgbClr>
            </a:outerShdw>
          </a:effectLst>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Picture 5" id="16" name="Google Shape;16;p3"/>
          <p:cNvPicPr preferRelativeResize="0"/>
          <p:nvPr/>
        </p:nvPicPr>
        <p:blipFill rotWithShape="1">
          <a:blip r:embed="rId2">
            <a:alphaModFix/>
          </a:blip>
          <a:srcRect b="0" l="0" r="0" t="0"/>
          <a:stretch/>
        </p:blipFill>
        <p:spPr>
          <a:xfrm>
            <a:off x="937022" y="4782740"/>
            <a:ext cx="258366" cy="258366"/>
          </a:xfrm>
          <a:prstGeom prst="rect">
            <a:avLst/>
          </a:prstGeom>
          <a:noFill/>
          <a:ln>
            <a:noFill/>
          </a:ln>
        </p:spPr>
      </p:pic>
      <p:sp>
        <p:nvSpPr>
          <p:cNvPr id="17" name="Google Shape;17;p3"/>
          <p:cNvSpPr txBox="1"/>
          <p:nvPr>
            <p:ph type="title"/>
          </p:nvPr>
        </p:nvSpPr>
        <p:spPr>
          <a:xfrm>
            <a:off x="958238" y="273844"/>
            <a:ext cx="7534500" cy="994200"/>
          </a:xfrm>
          <a:prstGeom prst="rect">
            <a:avLst/>
          </a:prstGeom>
          <a:noFill/>
          <a:ln>
            <a:noFill/>
          </a:ln>
        </p:spPr>
        <p:txBody>
          <a:bodyPr anchorCtr="0" anchor="b" bIns="34275" lIns="34275" spcFirstLastPara="1" rIns="34275" wrap="square" tIns="34275">
            <a:normAutofit/>
          </a:bodyPr>
          <a:lstStyle>
            <a:lvl1pPr lvl="0" rtl="0" algn="l">
              <a:lnSpc>
                <a:spcPct val="90000"/>
              </a:lnSpc>
              <a:spcBef>
                <a:spcPts val="0"/>
              </a:spcBef>
              <a:spcAft>
                <a:spcPts val="0"/>
              </a:spcAft>
              <a:buClr>
                <a:schemeClr val="accent1"/>
              </a:buClr>
              <a:buSzPts val="1400"/>
              <a:buNone/>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18" name="Google Shape;18;p3"/>
          <p:cNvSpPr txBox="1"/>
          <p:nvPr>
            <p:ph idx="1" type="body"/>
          </p:nvPr>
        </p:nvSpPr>
        <p:spPr>
          <a:xfrm>
            <a:off x="958238" y="1348740"/>
            <a:ext cx="3691800" cy="3293400"/>
          </a:xfrm>
          <a:prstGeom prst="rect">
            <a:avLst/>
          </a:prstGeom>
          <a:noFill/>
          <a:ln>
            <a:noFill/>
          </a:ln>
        </p:spPr>
        <p:txBody>
          <a:bodyPr anchorCtr="0" anchor="t" bIns="34275" lIns="34275" spcFirstLastPara="1" rIns="34275" wrap="square" tIns="34275">
            <a:normAutofit/>
          </a:bodyPr>
          <a:lstStyle>
            <a:lvl1pPr indent="-317500" lvl="0" marL="457200" rtl="0" algn="l">
              <a:lnSpc>
                <a:spcPct val="90000"/>
              </a:lnSpc>
              <a:spcBef>
                <a:spcPts val="800"/>
              </a:spcBef>
              <a:spcAft>
                <a:spcPts val="0"/>
              </a:spcAft>
              <a:buClr>
                <a:srgbClr val="404040"/>
              </a:buClr>
              <a:buSzPts val="1400"/>
              <a:buChar char="•"/>
              <a:defRPr/>
            </a:lvl1pPr>
            <a:lvl2pPr indent="-317500" lvl="1" marL="914400" rtl="0" algn="l">
              <a:lnSpc>
                <a:spcPct val="90000"/>
              </a:lnSpc>
              <a:spcBef>
                <a:spcPts val="800"/>
              </a:spcBef>
              <a:spcAft>
                <a:spcPts val="0"/>
              </a:spcAft>
              <a:buClr>
                <a:srgbClr val="404040"/>
              </a:buClr>
              <a:buSzPts val="1400"/>
              <a:buChar char="•"/>
              <a:defRPr/>
            </a:lvl2pPr>
            <a:lvl3pPr indent="-317500" lvl="2" marL="1371600" rtl="0" algn="l">
              <a:lnSpc>
                <a:spcPct val="90000"/>
              </a:lnSpc>
              <a:spcBef>
                <a:spcPts val="800"/>
              </a:spcBef>
              <a:spcAft>
                <a:spcPts val="0"/>
              </a:spcAft>
              <a:buClr>
                <a:srgbClr val="404040"/>
              </a:buClr>
              <a:buSzPts val="1400"/>
              <a:buChar char="•"/>
              <a:defRPr/>
            </a:lvl3pPr>
            <a:lvl4pPr indent="-317500" lvl="3" marL="1828800" rtl="0" algn="l">
              <a:lnSpc>
                <a:spcPct val="90000"/>
              </a:lnSpc>
              <a:spcBef>
                <a:spcPts val="800"/>
              </a:spcBef>
              <a:spcAft>
                <a:spcPts val="0"/>
              </a:spcAft>
              <a:buClr>
                <a:srgbClr val="404040"/>
              </a:buClr>
              <a:buSzPts val="1400"/>
              <a:buChar char="•"/>
              <a:defRPr/>
            </a:lvl4pPr>
            <a:lvl5pPr indent="-317500" lvl="4" marL="2286000" rtl="0" algn="l">
              <a:lnSpc>
                <a:spcPct val="90000"/>
              </a:lnSpc>
              <a:spcBef>
                <a:spcPts val="800"/>
              </a:spcBef>
              <a:spcAft>
                <a:spcPts val="0"/>
              </a:spcAft>
              <a:buClr>
                <a:srgbClr val="404040"/>
              </a:buClr>
              <a:buSzPts val="1400"/>
              <a:buChar char="•"/>
              <a:defRPr/>
            </a:lvl5pPr>
            <a:lvl6pPr indent="-317500" lvl="5" marL="2743200" rtl="0" algn="l">
              <a:lnSpc>
                <a:spcPct val="90000"/>
              </a:lnSpc>
              <a:spcBef>
                <a:spcPts val="800"/>
              </a:spcBef>
              <a:spcAft>
                <a:spcPts val="0"/>
              </a:spcAft>
              <a:buClr>
                <a:srgbClr val="404040"/>
              </a:buClr>
              <a:buSzPts val="1400"/>
              <a:buChar char="•"/>
              <a:defRPr/>
            </a:lvl6pPr>
            <a:lvl7pPr indent="-317500" lvl="6" marL="3200400" rtl="0" algn="l">
              <a:lnSpc>
                <a:spcPct val="90000"/>
              </a:lnSpc>
              <a:spcBef>
                <a:spcPts val="800"/>
              </a:spcBef>
              <a:spcAft>
                <a:spcPts val="0"/>
              </a:spcAft>
              <a:buClr>
                <a:srgbClr val="404040"/>
              </a:buClr>
              <a:buSzPts val="1400"/>
              <a:buChar char="•"/>
              <a:defRPr/>
            </a:lvl7pPr>
            <a:lvl8pPr indent="-317500" lvl="7" marL="3657600" rtl="0" algn="l">
              <a:lnSpc>
                <a:spcPct val="90000"/>
              </a:lnSpc>
              <a:spcBef>
                <a:spcPts val="800"/>
              </a:spcBef>
              <a:spcAft>
                <a:spcPts val="0"/>
              </a:spcAft>
              <a:buClr>
                <a:srgbClr val="404040"/>
              </a:buClr>
              <a:buSzPts val="1400"/>
              <a:buChar char="•"/>
              <a:defRPr/>
            </a:lvl8pPr>
            <a:lvl9pPr indent="-317500" lvl="8" marL="4114800" rtl="0" algn="l">
              <a:lnSpc>
                <a:spcPct val="90000"/>
              </a:lnSpc>
              <a:spcBef>
                <a:spcPts val="800"/>
              </a:spcBef>
              <a:spcAft>
                <a:spcPts val="0"/>
              </a:spcAft>
              <a:buClr>
                <a:srgbClr val="404040"/>
              </a:buClr>
              <a:buSzPts val="1400"/>
              <a:buChar char="•"/>
              <a:defRPr/>
            </a:lvl9pPr>
          </a:lstStyle>
          <a:p/>
        </p:txBody>
      </p:sp>
      <p:sp>
        <p:nvSpPr>
          <p:cNvPr id="19" name="Google Shape;19;p3"/>
          <p:cNvSpPr txBox="1"/>
          <p:nvPr>
            <p:ph idx="12" type="sldNum"/>
          </p:nvPr>
        </p:nvSpPr>
        <p:spPr>
          <a:xfrm>
            <a:off x="8378688" y="4839379"/>
            <a:ext cx="136800" cy="138600"/>
          </a:xfrm>
          <a:prstGeom prst="rect">
            <a:avLst/>
          </a:prstGeom>
          <a:noFill/>
          <a:ln>
            <a:noFill/>
          </a:ln>
        </p:spPr>
        <p:txBody>
          <a:bodyPr anchorCtr="0" anchor="ctr" bIns="0" lIns="0" spcFirstLastPara="1" rIns="0" wrap="square" tIns="0">
            <a:spAutoFit/>
          </a:bodyPr>
          <a:lstStyle>
            <a:lvl1pPr indent="0" lvl="0" marL="0" rtl="0" algn="r">
              <a:lnSpc>
                <a:spcPct val="100000"/>
              </a:lnSpc>
              <a:spcBef>
                <a:spcPts val="0"/>
              </a:spcBef>
              <a:spcAft>
                <a:spcPts val="0"/>
              </a:spcAft>
              <a:buClr>
                <a:srgbClr val="7F7F7F"/>
              </a:buClr>
              <a:buSzPts val="900"/>
              <a:buFont typeface="Arial"/>
              <a:buNone/>
              <a:defRPr sz="900">
                <a:solidFill>
                  <a:srgbClr val="7F7F7F"/>
                </a:solidFill>
              </a:defRPr>
            </a:lvl1pPr>
            <a:lvl2pPr indent="0" lvl="1" marL="0" rtl="0" algn="r">
              <a:lnSpc>
                <a:spcPct val="100000"/>
              </a:lnSpc>
              <a:spcBef>
                <a:spcPts val="0"/>
              </a:spcBef>
              <a:spcAft>
                <a:spcPts val="0"/>
              </a:spcAft>
              <a:buClr>
                <a:srgbClr val="7F7F7F"/>
              </a:buClr>
              <a:buSzPts val="900"/>
              <a:buFont typeface="Arial"/>
              <a:buNone/>
              <a:defRPr sz="900">
                <a:solidFill>
                  <a:srgbClr val="7F7F7F"/>
                </a:solidFill>
              </a:defRPr>
            </a:lvl2pPr>
            <a:lvl3pPr indent="0" lvl="2" marL="0" rtl="0" algn="r">
              <a:lnSpc>
                <a:spcPct val="100000"/>
              </a:lnSpc>
              <a:spcBef>
                <a:spcPts val="0"/>
              </a:spcBef>
              <a:spcAft>
                <a:spcPts val="0"/>
              </a:spcAft>
              <a:buClr>
                <a:srgbClr val="7F7F7F"/>
              </a:buClr>
              <a:buSzPts val="900"/>
              <a:buFont typeface="Arial"/>
              <a:buNone/>
              <a:defRPr sz="900">
                <a:solidFill>
                  <a:srgbClr val="7F7F7F"/>
                </a:solidFill>
              </a:defRPr>
            </a:lvl3pPr>
            <a:lvl4pPr indent="0" lvl="3" marL="0" rtl="0" algn="r">
              <a:lnSpc>
                <a:spcPct val="100000"/>
              </a:lnSpc>
              <a:spcBef>
                <a:spcPts val="0"/>
              </a:spcBef>
              <a:spcAft>
                <a:spcPts val="0"/>
              </a:spcAft>
              <a:buClr>
                <a:srgbClr val="7F7F7F"/>
              </a:buClr>
              <a:buSzPts val="900"/>
              <a:buFont typeface="Arial"/>
              <a:buNone/>
              <a:defRPr sz="900">
                <a:solidFill>
                  <a:srgbClr val="7F7F7F"/>
                </a:solidFill>
              </a:defRPr>
            </a:lvl4pPr>
            <a:lvl5pPr indent="0" lvl="4" marL="0" rtl="0" algn="r">
              <a:lnSpc>
                <a:spcPct val="100000"/>
              </a:lnSpc>
              <a:spcBef>
                <a:spcPts val="0"/>
              </a:spcBef>
              <a:spcAft>
                <a:spcPts val="0"/>
              </a:spcAft>
              <a:buClr>
                <a:srgbClr val="7F7F7F"/>
              </a:buClr>
              <a:buSzPts val="900"/>
              <a:buFont typeface="Arial"/>
              <a:buNone/>
              <a:defRPr sz="900">
                <a:solidFill>
                  <a:srgbClr val="7F7F7F"/>
                </a:solidFill>
              </a:defRPr>
            </a:lvl5pPr>
            <a:lvl6pPr indent="0" lvl="5" marL="0" rtl="0" algn="r">
              <a:lnSpc>
                <a:spcPct val="100000"/>
              </a:lnSpc>
              <a:spcBef>
                <a:spcPts val="0"/>
              </a:spcBef>
              <a:spcAft>
                <a:spcPts val="0"/>
              </a:spcAft>
              <a:buClr>
                <a:srgbClr val="7F7F7F"/>
              </a:buClr>
              <a:buSzPts val="900"/>
              <a:buFont typeface="Arial"/>
              <a:buNone/>
              <a:defRPr sz="900">
                <a:solidFill>
                  <a:srgbClr val="7F7F7F"/>
                </a:solidFill>
              </a:defRPr>
            </a:lvl6pPr>
            <a:lvl7pPr indent="0" lvl="6" marL="0" rtl="0" algn="r">
              <a:lnSpc>
                <a:spcPct val="100000"/>
              </a:lnSpc>
              <a:spcBef>
                <a:spcPts val="0"/>
              </a:spcBef>
              <a:spcAft>
                <a:spcPts val="0"/>
              </a:spcAft>
              <a:buClr>
                <a:srgbClr val="7F7F7F"/>
              </a:buClr>
              <a:buSzPts val="900"/>
              <a:buFont typeface="Arial"/>
              <a:buNone/>
              <a:defRPr sz="900">
                <a:solidFill>
                  <a:srgbClr val="7F7F7F"/>
                </a:solidFill>
              </a:defRPr>
            </a:lvl7pPr>
            <a:lvl8pPr indent="0" lvl="7" marL="0" rtl="0" algn="r">
              <a:lnSpc>
                <a:spcPct val="100000"/>
              </a:lnSpc>
              <a:spcBef>
                <a:spcPts val="0"/>
              </a:spcBef>
              <a:spcAft>
                <a:spcPts val="0"/>
              </a:spcAft>
              <a:buClr>
                <a:srgbClr val="7F7F7F"/>
              </a:buClr>
              <a:buSzPts val="900"/>
              <a:buFont typeface="Arial"/>
              <a:buNone/>
              <a:defRPr sz="900">
                <a:solidFill>
                  <a:srgbClr val="7F7F7F"/>
                </a:solidFill>
              </a:defRPr>
            </a:lvl8pPr>
            <a:lvl9pPr indent="0" lvl="8" marL="0" rtl="0" algn="r">
              <a:lnSpc>
                <a:spcPct val="100000"/>
              </a:lnSpc>
              <a:spcBef>
                <a:spcPts val="0"/>
              </a:spcBef>
              <a:spcAft>
                <a:spcPts val="0"/>
              </a:spcAft>
              <a:buClr>
                <a:srgbClr val="7F7F7F"/>
              </a:buClr>
              <a:buSzPts val="900"/>
              <a:buFont typeface="Arial"/>
              <a:buNone/>
              <a:defRPr sz="900">
                <a:solidFill>
                  <a:srgbClr val="7F7F7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20" name="Shape 20"/>
        <p:cNvGrpSpPr/>
        <p:nvPr/>
      </p:nvGrpSpPr>
      <p:grpSpPr>
        <a:xfrm>
          <a:off x="0" y="0"/>
          <a:ext cx="0" cy="0"/>
          <a:chOff x="0" y="0"/>
          <a:chExt cx="0" cy="0"/>
        </a:xfrm>
      </p:grpSpPr>
      <p:sp>
        <p:nvSpPr>
          <p:cNvPr id="21" name="Google Shape;21;p4"/>
          <p:cNvSpPr txBox="1"/>
          <p:nvPr>
            <p:ph type="title"/>
          </p:nvPr>
        </p:nvSpPr>
        <p:spPr>
          <a:xfrm>
            <a:off x="958238" y="273844"/>
            <a:ext cx="7534500" cy="994200"/>
          </a:xfrm>
          <a:prstGeom prst="rect">
            <a:avLst/>
          </a:prstGeom>
          <a:noFill/>
          <a:ln>
            <a:noFill/>
          </a:ln>
        </p:spPr>
        <p:txBody>
          <a:bodyPr anchorCtr="0" anchor="b" bIns="34275" lIns="34275" spcFirstLastPara="1" rIns="34275" wrap="square" tIns="34275">
            <a:normAutofit/>
          </a:bodyPr>
          <a:lstStyle>
            <a:lvl1pPr lvl="0" rtl="0" algn="l">
              <a:lnSpc>
                <a:spcPct val="90000"/>
              </a:lnSpc>
              <a:spcBef>
                <a:spcPts val="0"/>
              </a:spcBef>
              <a:spcAft>
                <a:spcPts val="0"/>
              </a:spcAft>
              <a:buClr>
                <a:schemeClr val="accent1"/>
              </a:buClr>
              <a:buSzPts val="1400"/>
              <a:buNone/>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22" name="Google Shape;22;p4"/>
          <p:cNvSpPr txBox="1"/>
          <p:nvPr>
            <p:ph idx="1" type="body"/>
          </p:nvPr>
        </p:nvSpPr>
        <p:spPr>
          <a:xfrm>
            <a:off x="958238" y="1348740"/>
            <a:ext cx="7543800" cy="3314700"/>
          </a:xfrm>
          <a:prstGeom prst="rect">
            <a:avLst/>
          </a:prstGeom>
          <a:noFill/>
          <a:ln>
            <a:noFill/>
          </a:ln>
        </p:spPr>
        <p:txBody>
          <a:bodyPr anchorCtr="0" anchor="t" bIns="34275" lIns="34275" spcFirstLastPara="1" rIns="34275" wrap="square" tIns="34275">
            <a:normAutofit/>
          </a:bodyPr>
          <a:lstStyle>
            <a:lvl1pPr indent="-317500" lvl="0" marL="457200" rtl="0" algn="l">
              <a:lnSpc>
                <a:spcPct val="90000"/>
              </a:lnSpc>
              <a:spcBef>
                <a:spcPts val="800"/>
              </a:spcBef>
              <a:spcAft>
                <a:spcPts val="0"/>
              </a:spcAft>
              <a:buClr>
                <a:srgbClr val="404040"/>
              </a:buClr>
              <a:buSzPts val="1400"/>
              <a:buChar char="•"/>
              <a:defRPr/>
            </a:lvl1pPr>
            <a:lvl2pPr indent="-317500" lvl="1" marL="914400" rtl="0" algn="l">
              <a:lnSpc>
                <a:spcPct val="90000"/>
              </a:lnSpc>
              <a:spcBef>
                <a:spcPts val="800"/>
              </a:spcBef>
              <a:spcAft>
                <a:spcPts val="0"/>
              </a:spcAft>
              <a:buClr>
                <a:srgbClr val="404040"/>
              </a:buClr>
              <a:buSzPts val="1400"/>
              <a:buChar char="•"/>
              <a:defRPr/>
            </a:lvl2pPr>
            <a:lvl3pPr indent="-317500" lvl="2" marL="1371600" rtl="0" algn="l">
              <a:lnSpc>
                <a:spcPct val="90000"/>
              </a:lnSpc>
              <a:spcBef>
                <a:spcPts val="800"/>
              </a:spcBef>
              <a:spcAft>
                <a:spcPts val="0"/>
              </a:spcAft>
              <a:buClr>
                <a:srgbClr val="404040"/>
              </a:buClr>
              <a:buSzPts val="1400"/>
              <a:buChar char="•"/>
              <a:defRPr/>
            </a:lvl3pPr>
            <a:lvl4pPr indent="-317500" lvl="3" marL="1828800" rtl="0" algn="l">
              <a:lnSpc>
                <a:spcPct val="90000"/>
              </a:lnSpc>
              <a:spcBef>
                <a:spcPts val="800"/>
              </a:spcBef>
              <a:spcAft>
                <a:spcPts val="0"/>
              </a:spcAft>
              <a:buClr>
                <a:srgbClr val="404040"/>
              </a:buClr>
              <a:buSzPts val="1400"/>
              <a:buChar char="•"/>
              <a:defRPr/>
            </a:lvl4pPr>
            <a:lvl5pPr indent="-317500" lvl="4" marL="2286000" rtl="0" algn="l">
              <a:lnSpc>
                <a:spcPct val="90000"/>
              </a:lnSpc>
              <a:spcBef>
                <a:spcPts val="800"/>
              </a:spcBef>
              <a:spcAft>
                <a:spcPts val="0"/>
              </a:spcAft>
              <a:buClr>
                <a:srgbClr val="404040"/>
              </a:buClr>
              <a:buSzPts val="1400"/>
              <a:buChar char="•"/>
              <a:defRPr/>
            </a:lvl5pPr>
            <a:lvl6pPr indent="-317500" lvl="5" marL="2743200" rtl="0" algn="l">
              <a:lnSpc>
                <a:spcPct val="90000"/>
              </a:lnSpc>
              <a:spcBef>
                <a:spcPts val="800"/>
              </a:spcBef>
              <a:spcAft>
                <a:spcPts val="0"/>
              </a:spcAft>
              <a:buClr>
                <a:srgbClr val="404040"/>
              </a:buClr>
              <a:buSzPts val="1400"/>
              <a:buChar char="•"/>
              <a:defRPr/>
            </a:lvl6pPr>
            <a:lvl7pPr indent="-317500" lvl="6" marL="3200400" rtl="0" algn="l">
              <a:lnSpc>
                <a:spcPct val="90000"/>
              </a:lnSpc>
              <a:spcBef>
                <a:spcPts val="800"/>
              </a:spcBef>
              <a:spcAft>
                <a:spcPts val="0"/>
              </a:spcAft>
              <a:buClr>
                <a:srgbClr val="404040"/>
              </a:buClr>
              <a:buSzPts val="1400"/>
              <a:buChar char="•"/>
              <a:defRPr/>
            </a:lvl7pPr>
            <a:lvl8pPr indent="-317500" lvl="7" marL="3657600" rtl="0" algn="l">
              <a:lnSpc>
                <a:spcPct val="90000"/>
              </a:lnSpc>
              <a:spcBef>
                <a:spcPts val="800"/>
              </a:spcBef>
              <a:spcAft>
                <a:spcPts val="0"/>
              </a:spcAft>
              <a:buClr>
                <a:srgbClr val="404040"/>
              </a:buClr>
              <a:buSzPts val="1400"/>
              <a:buChar char="•"/>
              <a:defRPr/>
            </a:lvl8pPr>
            <a:lvl9pPr indent="-317500" lvl="8" marL="4114800" rtl="0" algn="l">
              <a:lnSpc>
                <a:spcPct val="90000"/>
              </a:lnSpc>
              <a:spcBef>
                <a:spcPts val="800"/>
              </a:spcBef>
              <a:spcAft>
                <a:spcPts val="0"/>
              </a:spcAft>
              <a:buClr>
                <a:srgbClr val="404040"/>
              </a:buClr>
              <a:buSzPts val="1400"/>
              <a:buChar char="•"/>
              <a:defRPr/>
            </a:lvl9pPr>
          </a:lstStyle>
          <a:p/>
        </p:txBody>
      </p:sp>
      <p:sp>
        <p:nvSpPr>
          <p:cNvPr id="23" name="Google Shape;23;p4"/>
          <p:cNvSpPr txBox="1"/>
          <p:nvPr>
            <p:ph idx="12" type="sldNum"/>
          </p:nvPr>
        </p:nvSpPr>
        <p:spPr>
          <a:xfrm>
            <a:off x="8378688" y="4839379"/>
            <a:ext cx="136800" cy="138600"/>
          </a:xfrm>
          <a:prstGeom prst="rect">
            <a:avLst/>
          </a:prstGeom>
          <a:noFill/>
          <a:ln>
            <a:noFill/>
          </a:ln>
        </p:spPr>
        <p:txBody>
          <a:bodyPr anchorCtr="0" anchor="ctr" bIns="0" lIns="0" spcFirstLastPara="1" rIns="0" wrap="square" tIns="0">
            <a:spAutoFit/>
          </a:bodyPr>
          <a:lstStyle>
            <a:lvl1pPr indent="0" lvl="0" marL="0" rtl="0" algn="r">
              <a:lnSpc>
                <a:spcPct val="100000"/>
              </a:lnSpc>
              <a:spcBef>
                <a:spcPts val="0"/>
              </a:spcBef>
              <a:spcAft>
                <a:spcPts val="0"/>
              </a:spcAft>
              <a:buClr>
                <a:srgbClr val="7F7F7F"/>
              </a:buClr>
              <a:buSzPts val="900"/>
              <a:buFont typeface="Arial"/>
              <a:buNone/>
              <a:defRPr sz="900">
                <a:solidFill>
                  <a:srgbClr val="7F7F7F"/>
                </a:solidFill>
              </a:defRPr>
            </a:lvl1pPr>
            <a:lvl2pPr indent="0" lvl="1" marL="0" rtl="0" algn="r">
              <a:lnSpc>
                <a:spcPct val="100000"/>
              </a:lnSpc>
              <a:spcBef>
                <a:spcPts val="0"/>
              </a:spcBef>
              <a:spcAft>
                <a:spcPts val="0"/>
              </a:spcAft>
              <a:buClr>
                <a:srgbClr val="7F7F7F"/>
              </a:buClr>
              <a:buSzPts val="900"/>
              <a:buFont typeface="Arial"/>
              <a:buNone/>
              <a:defRPr sz="900">
                <a:solidFill>
                  <a:srgbClr val="7F7F7F"/>
                </a:solidFill>
              </a:defRPr>
            </a:lvl2pPr>
            <a:lvl3pPr indent="0" lvl="2" marL="0" rtl="0" algn="r">
              <a:lnSpc>
                <a:spcPct val="100000"/>
              </a:lnSpc>
              <a:spcBef>
                <a:spcPts val="0"/>
              </a:spcBef>
              <a:spcAft>
                <a:spcPts val="0"/>
              </a:spcAft>
              <a:buClr>
                <a:srgbClr val="7F7F7F"/>
              </a:buClr>
              <a:buSzPts val="900"/>
              <a:buFont typeface="Arial"/>
              <a:buNone/>
              <a:defRPr sz="900">
                <a:solidFill>
                  <a:srgbClr val="7F7F7F"/>
                </a:solidFill>
              </a:defRPr>
            </a:lvl3pPr>
            <a:lvl4pPr indent="0" lvl="3" marL="0" rtl="0" algn="r">
              <a:lnSpc>
                <a:spcPct val="100000"/>
              </a:lnSpc>
              <a:spcBef>
                <a:spcPts val="0"/>
              </a:spcBef>
              <a:spcAft>
                <a:spcPts val="0"/>
              </a:spcAft>
              <a:buClr>
                <a:srgbClr val="7F7F7F"/>
              </a:buClr>
              <a:buSzPts val="900"/>
              <a:buFont typeface="Arial"/>
              <a:buNone/>
              <a:defRPr sz="900">
                <a:solidFill>
                  <a:srgbClr val="7F7F7F"/>
                </a:solidFill>
              </a:defRPr>
            </a:lvl4pPr>
            <a:lvl5pPr indent="0" lvl="4" marL="0" rtl="0" algn="r">
              <a:lnSpc>
                <a:spcPct val="100000"/>
              </a:lnSpc>
              <a:spcBef>
                <a:spcPts val="0"/>
              </a:spcBef>
              <a:spcAft>
                <a:spcPts val="0"/>
              </a:spcAft>
              <a:buClr>
                <a:srgbClr val="7F7F7F"/>
              </a:buClr>
              <a:buSzPts val="900"/>
              <a:buFont typeface="Arial"/>
              <a:buNone/>
              <a:defRPr sz="900">
                <a:solidFill>
                  <a:srgbClr val="7F7F7F"/>
                </a:solidFill>
              </a:defRPr>
            </a:lvl5pPr>
            <a:lvl6pPr indent="0" lvl="5" marL="0" rtl="0" algn="r">
              <a:lnSpc>
                <a:spcPct val="100000"/>
              </a:lnSpc>
              <a:spcBef>
                <a:spcPts val="0"/>
              </a:spcBef>
              <a:spcAft>
                <a:spcPts val="0"/>
              </a:spcAft>
              <a:buClr>
                <a:srgbClr val="7F7F7F"/>
              </a:buClr>
              <a:buSzPts val="900"/>
              <a:buFont typeface="Arial"/>
              <a:buNone/>
              <a:defRPr sz="900">
                <a:solidFill>
                  <a:srgbClr val="7F7F7F"/>
                </a:solidFill>
              </a:defRPr>
            </a:lvl6pPr>
            <a:lvl7pPr indent="0" lvl="6" marL="0" rtl="0" algn="r">
              <a:lnSpc>
                <a:spcPct val="100000"/>
              </a:lnSpc>
              <a:spcBef>
                <a:spcPts val="0"/>
              </a:spcBef>
              <a:spcAft>
                <a:spcPts val="0"/>
              </a:spcAft>
              <a:buClr>
                <a:srgbClr val="7F7F7F"/>
              </a:buClr>
              <a:buSzPts val="900"/>
              <a:buFont typeface="Arial"/>
              <a:buNone/>
              <a:defRPr sz="900">
                <a:solidFill>
                  <a:srgbClr val="7F7F7F"/>
                </a:solidFill>
              </a:defRPr>
            </a:lvl7pPr>
            <a:lvl8pPr indent="0" lvl="7" marL="0" rtl="0" algn="r">
              <a:lnSpc>
                <a:spcPct val="100000"/>
              </a:lnSpc>
              <a:spcBef>
                <a:spcPts val="0"/>
              </a:spcBef>
              <a:spcAft>
                <a:spcPts val="0"/>
              </a:spcAft>
              <a:buClr>
                <a:srgbClr val="7F7F7F"/>
              </a:buClr>
              <a:buSzPts val="900"/>
              <a:buFont typeface="Arial"/>
              <a:buNone/>
              <a:defRPr sz="900">
                <a:solidFill>
                  <a:srgbClr val="7F7F7F"/>
                </a:solidFill>
              </a:defRPr>
            </a:lvl8pPr>
            <a:lvl9pPr indent="0" lvl="8" marL="0" rtl="0" algn="r">
              <a:lnSpc>
                <a:spcPct val="100000"/>
              </a:lnSpc>
              <a:spcBef>
                <a:spcPts val="0"/>
              </a:spcBef>
              <a:spcAft>
                <a:spcPts val="0"/>
              </a:spcAft>
              <a:buClr>
                <a:srgbClr val="7F7F7F"/>
              </a:buClr>
              <a:buSzPts val="900"/>
              <a:buFont typeface="Arial"/>
              <a:buNone/>
              <a:defRPr sz="900">
                <a:solidFill>
                  <a:srgbClr val="7F7F7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showMasterSp="0">
  <p:cSld name="Section Slide B">
    <p:spTree>
      <p:nvGrpSpPr>
        <p:cNvPr id="24" name="Shape 24"/>
        <p:cNvGrpSpPr/>
        <p:nvPr/>
      </p:nvGrpSpPr>
      <p:grpSpPr>
        <a:xfrm>
          <a:off x="0" y="0"/>
          <a:ext cx="0" cy="0"/>
          <a:chOff x="0" y="0"/>
          <a:chExt cx="0" cy="0"/>
        </a:xfrm>
      </p:grpSpPr>
      <p:pic>
        <p:nvPicPr>
          <p:cNvPr descr="Picture 4" id="25" name="Google Shape;25;p5"/>
          <p:cNvPicPr preferRelativeResize="0"/>
          <p:nvPr/>
        </p:nvPicPr>
        <p:blipFill rotWithShape="1">
          <a:blip r:embed="rId2">
            <a:alphaModFix/>
          </a:blip>
          <a:srcRect b="0" l="0" r="0" t="0"/>
          <a:stretch/>
        </p:blipFill>
        <p:spPr>
          <a:xfrm>
            <a:off x="-20241" y="1190"/>
            <a:ext cx="3026570" cy="5142310"/>
          </a:xfrm>
          <a:prstGeom prst="rect">
            <a:avLst/>
          </a:prstGeom>
          <a:noFill/>
          <a:ln>
            <a:noFill/>
          </a:ln>
          <a:effectLst>
            <a:outerShdw blurRad="190500" rotWithShape="0" dist="38100">
              <a:srgbClr val="000000">
                <a:alpha val="40000"/>
              </a:srgbClr>
            </a:outerShdw>
          </a:effectLst>
        </p:spPr>
      </p:pic>
      <p:sp>
        <p:nvSpPr>
          <p:cNvPr id="26" name="Google Shape;26;p5"/>
          <p:cNvSpPr/>
          <p:nvPr/>
        </p:nvSpPr>
        <p:spPr>
          <a:xfrm>
            <a:off x="-20242" y="862013"/>
            <a:ext cx="3026700" cy="3419400"/>
          </a:xfrm>
          <a:prstGeom prst="rect">
            <a:avLst/>
          </a:prstGeom>
          <a:solidFill>
            <a:srgbClr val="FFFFFF">
              <a:alpha val="69800"/>
            </a:srgbClr>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Picture 8" id="27" name="Google Shape;27;p5"/>
          <p:cNvPicPr preferRelativeResize="0"/>
          <p:nvPr/>
        </p:nvPicPr>
        <p:blipFill rotWithShape="1">
          <a:blip r:embed="rId3">
            <a:alphaModFix/>
          </a:blip>
          <a:srcRect b="0" l="0" r="0" t="0"/>
          <a:stretch/>
        </p:blipFill>
        <p:spPr>
          <a:xfrm>
            <a:off x="3242072" y="4782740"/>
            <a:ext cx="258366" cy="258366"/>
          </a:xfrm>
          <a:prstGeom prst="rect">
            <a:avLst/>
          </a:prstGeom>
          <a:noFill/>
          <a:ln>
            <a:noFill/>
          </a:ln>
        </p:spPr>
      </p:pic>
      <p:sp>
        <p:nvSpPr>
          <p:cNvPr id="28" name="Google Shape;28;p5"/>
          <p:cNvSpPr/>
          <p:nvPr/>
        </p:nvSpPr>
        <p:spPr>
          <a:xfrm>
            <a:off x="8633222" y="-11906"/>
            <a:ext cx="510900" cy="5170800"/>
          </a:xfrm>
          <a:prstGeom prst="rect">
            <a:avLst/>
          </a:prstGeom>
          <a:solidFill>
            <a:srgbClr val="006393"/>
          </a:solidFill>
          <a:ln>
            <a:noFill/>
          </a:ln>
          <a:effectLst>
            <a:outerShdw blurRad="190500" rotWithShape="0" dir="10800000" dist="38100">
              <a:srgbClr val="000000">
                <a:alpha val="40000"/>
              </a:srgbClr>
            </a:outerShdw>
          </a:effectLst>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 name="Google Shape;29;p5"/>
          <p:cNvSpPr/>
          <p:nvPr/>
        </p:nvSpPr>
        <p:spPr>
          <a:xfrm>
            <a:off x="-20242" y="860822"/>
            <a:ext cx="3026700" cy="3419400"/>
          </a:xfrm>
          <a:prstGeom prst="rect">
            <a:avLst/>
          </a:prstGeom>
          <a:solidFill>
            <a:srgbClr val="61D2E6">
              <a:alpha val="54900"/>
            </a:srgbClr>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 name="Google Shape;30;p5"/>
          <p:cNvSpPr txBox="1"/>
          <p:nvPr>
            <p:ph type="title"/>
          </p:nvPr>
        </p:nvSpPr>
        <p:spPr>
          <a:xfrm>
            <a:off x="185351" y="1001318"/>
            <a:ext cx="2687700" cy="1209000"/>
          </a:xfrm>
          <a:prstGeom prst="rect">
            <a:avLst/>
          </a:prstGeom>
          <a:noFill/>
          <a:ln>
            <a:noFill/>
          </a:ln>
        </p:spPr>
        <p:txBody>
          <a:bodyPr anchorCtr="0" anchor="b" bIns="34275" lIns="34275" spcFirstLastPara="1" rIns="34275" wrap="square" tIns="34275">
            <a:normAutofit/>
          </a:bodyPr>
          <a:lstStyle>
            <a:lvl1pPr lvl="0" rtl="0" algn="ctr">
              <a:lnSpc>
                <a:spcPct val="90000"/>
              </a:lnSpc>
              <a:spcBef>
                <a:spcPts val="0"/>
              </a:spcBef>
              <a:spcAft>
                <a:spcPts val="0"/>
              </a:spcAft>
              <a:buClr>
                <a:srgbClr val="006393"/>
              </a:buClr>
              <a:buSzPts val="2700"/>
              <a:buFont typeface="Palatino"/>
              <a:buNone/>
              <a:defRPr>
                <a:solidFill>
                  <a:srgbClr val="006393"/>
                </a:solidFill>
              </a:defRPr>
            </a:lvl1pPr>
            <a:lvl2pPr lvl="1" rtl="0" algn="l">
              <a:lnSpc>
                <a:spcPct val="90000"/>
              </a:lnSpc>
              <a:spcBef>
                <a:spcPts val="0"/>
              </a:spcBef>
              <a:spcAft>
                <a:spcPts val="0"/>
              </a:spcAft>
              <a:buClr>
                <a:schemeClr val="accent1"/>
              </a:buClr>
              <a:buSzPts val="1400"/>
              <a:buNone/>
              <a:defRPr/>
            </a:lvl2pPr>
            <a:lvl3pPr lvl="2" rtl="0" algn="l">
              <a:lnSpc>
                <a:spcPct val="90000"/>
              </a:lnSpc>
              <a:spcBef>
                <a:spcPts val="0"/>
              </a:spcBef>
              <a:spcAft>
                <a:spcPts val="0"/>
              </a:spcAft>
              <a:buClr>
                <a:schemeClr val="accent1"/>
              </a:buClr>
              <a:buSzPts val="1400"/>
              <a:buNone/>
              <a:defRPr/>
            </a:lvl3pPr>
            <a:lvl4pPr lvl="3" rtl="0" algn="l">
              <a:lnSpc>
                <a:spcPct val="90000"/>
              </a:lnSpc>
              <a:spcBef>
                <a:spcPts val="0"/>
              </a:spcBef>
              <a:spcAft>
                <a:spcPts val="0"/>
              </a:spcAft>
              <a:buClr>
                <a:schemeClr val="accent1"/>
              </a:buClr>
              <a:buSzPts val="1400"/>
              <a:buNone/>
              <a:defRPr/>
            </a:lvl4pPr>
            <a:lvl5pPr lvl="4" rtl="0" algn="l">
              <a:lnSpc>
                <a:spcPct val="90000"/>
              </a:lnSpc>
              <a:spcBef>
                <a:spcPts val="0"/>
              </a:spcBef>
              <a:spcAft>
                <a:spcPts val="0"/>
              </a:spcAft>
              <a:buClr>
                <a:schemeClr val="accent1"/>
              </a:buClr>
              <a:buSzPts val="1400"/>
              <a:buNone/>
              <a:defRPr/>
            </a:lvl5pPr>
            <a:lvl6pPr lvl="5" rtl="0" algn="l">
              <a:lnSpc>
                <a:spcPct val="90000"/>
              </a:lnSpc>
              <a:spcBef>
                <a:spcPts val="0"/>
              </a:spcBef>
              <a:spcAft>
                <a:spcPts val="0"/>
              </a:spcAft>
              <a:buClr>
                <a:schemeClr val="accent1"/>
              </a:buClr>
              <a:buSzPts val="1400"/>
              <a:buNone/>
              <a:defRPr/>
            </a:lvl6pPr>
            <a:lvl7pPr lvl="6" rtl="0" algn="l">
              <a:lnSpc>
                <a:spcPct val="90000"/>
              </a:lnSpc>
              <a:spcBef>
                <a:spcPts val="0"/>
              </a:spcBef>
              <a:spcAft>
                <a:spcPts val="0"/>
              </a:spcAft>
              <a:buClr>
                <a:schemeClr val="accent1"/>
              </a:buClr>
              <a:buSzPts val="1400"/>
              <a:buNone/>
              <a:defRPr/>
            </a:lvl7pPr>
            <a:lvl8pPr lvl="7" rtl="0" algn="l">
              <a:lnSpc>
                <a:spcPct val="90000"/>
              </a:lnSpc>
              <a:spcBef>
                <a:spcPts val="0"/>
              </a:spcBef>
              <a:spcAft>
                <a:spcPts val="0"/>
              </a:spcAft>
              <a:buClr>
                <a:schemeClr val="accent1"/>
              </a:buClr>
              <a:buSzPts val="1400"/>
              <a:buNone/>
              <a:defRPr/>
            </a:lvl8pPr>
            <a:lvl9pPr lvl="8" rtl="0" algn="l">
              <a:lnSpc>
                <a:spcPct val="90000"/>
              </a:lnSpc>
              <a:spcBef>
                <a:spcPts val="0"/>
              </a:spcBef>
              <a:spcAft>
                <a:spcPts val="0"/>
              </a:spcAft>
              <a:buClr>
                <a:schemeClr val="accent1"/>
              </a:buClr>
              <a:buSzPts val="1400"/>
              <a:buNone/>
              <a:defRPr/>
            </a:lvl9pPr>
          </a:lstStyle>
          <a:p/>
        </p:txBody>
      </p:sp>
      <p:sp>
        <p:nvSpPr>
          <p:cNvPr id="31" name="Google Shape;31;p5"/>
          <p:cNvSpPr txBox="1"/>
          <p:nvPr>
            <p:ph idx="1" type="body"/>
          </p:nvPr>
        </p:nvSpPr>
        <p:spPr>
          <a:xfrm>
            <a:off x="185351" y="2210314"/>
            <a:ext cx="2687700" cy="1886100"/>
          </a:xfrm>
          <a:prstGeom prst="rect">
            <a:avLst/>
          </a:prstGeom>
          <a:noFill/>
          <a:ln>
            <a:noFill/>
          </a:ln>
        </p:spPr>
        <p:txBody>
          <a:bodyPr anchorCtr="0" anchor="t" bIns="34275" lIns="34275" spcFirstLastPara="1" rIns="34275" wrap="square" tIns="34275">
            <a:normAutofit/>
          </a:bodyPr>
          <a:lstStyle>
            <a:lvl1pPr indent="-228600" lvl="0" marL="457200" rtl="0" algn="ctr">
              <a:lnSpc>
                <a:spcPct val="90000"/>
              </a:lnSpc>
              <a:spcBef>
                <a:spcPts val="800"/>
              </a:spcBef>
              <a:spcAft>
                <a:spcPts val="0"/>
              </a:spcAft>
              <a:buClr>
                <a:schemeClr val="accent2"/>
              </a:buClr>
              <a:buSzPts val="2000"/>
              <a:buFont typeface="Arial"/>
              <a:buNone/>
              <a:defRPr sz="2000">
                <a:solidFill>
                  <a:schemeClr val="accent2"/>
                </a:solidFill>
              </a:defRPr>
            </a:lvl1pPr>
            <a:lvl2pPr indent="-228600" lvl="1" marL="914400" rtl="0" algn="ctr">
              <a:lnSpc>
                <a:spcPct val="90000"/>
              </a:lnSpc>
              <a:spcBef>
                <a:spcPts val="800"/>
              </a:spcBef>
              <a:spcAft>
                <a:spcPts val="0"/>
              </a:spcAft>
              <a:buClr>
                <a:schemeClr val="accent2"/>
              </a:buClr>
              <a:buSzPts val="2000"/>
              <a:buFont typeface="Arial"/>
              <a:buNone/>
              <a:defRPr sz="2000">
                <a:solidFill>
                  <a:schemeClr val="accent2"/>
                </a:solidFill>
              </a:defRPr>
            </a:lvl2pPr>
            <a:lvl3pPr indent="-228600" lvl="2" marL="1371600" rtl="0" algn="ctr">
              <a:lnSpc>
                <a:spcPct val="90000"/>
              </a:lnSpc>
              <a:spcBef>
                <a:spcPts val="800"/>
              </a:spcBef>
              <a:spcAft>
                <a:spcPts val="0"/>
              </a:spcAft>
              <a:buClr>
                <a:schemeClr val="accent2"/>
              </a:buClr>
              <a:buSzPts val="2000"/>
              <a:buFont typeface="Arial"/>
              <a:buNone/>
              <a:defRPr sz="2000">
                <a:solidFill>
                  <a:schemeClr val="accent2"/>
                </a:solidFill>
              </a:defRPr>
            </a:lvl3pPr>
            <a:lvl4pPr indent="-228600" lvl="3" marL="1828800" rtl="0" algn="ctr">
              <a:lnSpc>
                <a:spcPct val="90000"/>
              </a:lnSpc>
              <a:spcBef>
                <a:spcPts val="800"/>
              </a:spcBef>
              <a:spcAft>
                <a:spcPts val="0"/>
              </a:spcAft>
              <a:buClr>
                <a:schemeClr val="accent2"/>
              </a:buClr>
              <a:buSzPts val="2000"/>
              <a:buFont typeface="Arial"/>
              <a:buNone/>
              <a:defRPr sz="2000">
                <a:solidFill>
                  <a:schemeClr val="accent2"/>
                </a:solidFill>
              </a:defRPr>
            </a:lvl4pPr>
            <a:lvl5pPr indent="-228600" lvl="4" marL="2286000" rtl="0" algn="ctr">
              <a:lnSpc>
                <a:spcPct val="90000"/>
              </a:lnSpc>
              <a:spcBef>
                <a:spcPts val="800"/>
              </a:spcBef>
              <a:spcAft>
                <a:spcPts val="0"/>
              </a:spcAft>
              <a:buClr>
                <a:schemeClr val="accent2"/>
              </a:buClr>
              <a:buSzPts val="2000"/>
              <a:buFont typeface="Arial"/>
              <a:buNone/>
              <a:defRPr sz="2000">
                <a:solidFill>
                  <a:schemeClr val="accent2"/>
                </a:solidFill>
              </a:defRPr>
            </a:lvl5pPr>
            <a:lvl6pPr indent="-317500" lvl="5" marL="2743200" rtl="0" algn="l">
              <a:lnSpc>
                <a:spcPct val="90000"/>
              </a:lnSpc>
              <a:spcBef>
                <a:spcPts val="800"/>
              </a:spcBef>
              <a:spcAft>
                <a:spcPts val="0"/>
              </a:spcAft>
              <a:buClr>
                <a:srgbClr val="404040"/>
              </a:buClr>
              <a:buSzPts val="1400"/>
              <a:buChar char="•"/>
              <a:defRPr/>
            </a:lvl6pPr>
            <a:lvl7pPr indent="-317500" lvl="6" marL="3200400" rtl="0" algn="l">
              <a:lnSpc>
                <a:spcPct val="90000"/>
              </a:lnSpc>
              <a:spcBef>
                <a:spcPts val="800"/>
              </a:spcBef>
              <a:spcAft>
                <a:spcPts val="0"/>
              </a:spcAft>
              <a:buClr>
                <a:srgbClr val="404040"/>
              </a:buClr>
              <a:buSzPts val="1400"/>
              <a:buChar char="•"/>
              <a:defRPr/>
            </a:lvl7pPr>
            <a:lvl8pPr indent="-317500" lvl="7" marL="3657600" rtl="0" algn="l">
              <a:lnSpc>
                <a:spcPct val="90000"/>
              </a:lnSpc>
              <a:spcBef>
                <a:spcPts val="800"/>
              </a:spcBef>
              <a:spcAft>
                <a:spcPts val="0"/>
              </a:spcAft>
              <a:buClr>
                <a:srgbClr val="404040"/>
              </a:buClr>
              <a:buSzPts val="1400"/>
              <a:buChar char="•"/>
              <a:defRPr/>
            </a:lvl8pPr>
            <a:lvl9pPr indent="-317500" lvl="8" marL="4114800" rtl="0" algn="l">
              <a:lnSpc>
                <a:spcPct val="90000"/>
              </a:lnSpc>
              <a:spcBef>
                <a:spcPts val="800"/>
              </a:spcBef>
              <a:spcAft>
                <a:spcPts val="0"/>
              </a:spcAft>
              <a:buClr>
                <a:srgbClr val="404040"/>
              </a:buClr>
              <a:buSzPts val="1400"/>
              <a:buChar char="•"/>
              <a:defRPr/>
            </a:lvl9pPr>
          </a:lstStyle>
          <a:p/>
        </p:txBody>
      </p:sp>
      <p:sp>
        <p:nvSpPr>
          <p:cNvPr id="32" name="Google Shape;32;p5"/>
          <p:cNvSpPr txBox="1"/>
          <p:nvPr>
            <p:ph idx="12" type="sldNum"/>
          </p:nvPr>
        </p:nvSpPr>
        <p:spPr>
          <a:xfrm>
            <a:off x="8138182" y="4840569"/>
            <a:ext cx="136800" cy="138600"/>
          </a:xfrm>
          <a:prstGeom prst="rect">
            <a:avLst/>
          </a:prstGeom>
          <a:noFill/>
          <a:ln>
            <a:noFill/>
          </a:ln>
        </p:spPr>
        <p:txBody>
          <a:bodyPr anchorCtr="0" anchor="ctr" bIns="0" lIns="0" spcFirstLastPara="1" rIns="0" wrap="square" tIns="0">
            <a:spAutoFit/>
          </a:bodyPr>
          <a:lstStyle>
            <a:lvl1pPr indent="0" lvl="0" marL="0" rtl="0" algn="r">
              <a:lnSpc>
                <a:spcPct val="100000"/>
              </a:lnSpc>
              <a:spcBef>
                <a:spcPts val="0"/>
              </a:spcBef>
              <a:spcAft>
                <a:spcPts val="0"/>
              </a:spcAft>
              <a:buClr>
                <a:srgbClr val="7F7F7F"/>
              </a:buClr>
              <a:buSzPts val="900"/>
              <a:buFont typeface="Arial"/>
              <a:buNone/>
              <a:defRPr sz="900">
                <a:solidFill>
                  <a:srgbClr val="7F7F7F"/>
                </a:solidFill>
              </a:defRPr>
            </a:lvl1pPr>
            <a:lvl2pPr indent="0" lvl="1" marL="0" rtl="0" algn="r">
              <a:lnSpc>
                <a:spcPct val="100000"/>
              </a:lnSpc>
              <a:spcBef>
                <a:spcPts val="0"/>
              </a:spcBef>
              <a:spcAft>
                <a:spcPts val="0"/>
              </a:spcAft>
              <a:buClr>
                <a:srgbClr val="7F7F7F"/>
              </a:buClr>
              <a:buSzPts val="900"/>
              <a:buFont typeface="Arial"/>
              <a:buNone/>
              <a:defRPr sz="900">
                <a:solidFill>
                  <a:srgbClr val="7F7F7F"/>
                </a:solidFill>
              </a:defRPr>
            </a:lvl2pPr>
            <a:lvl3pPr indent="0" lvl="2" marL="0" rtl="0" algn="r">
              <a:lnSpc>
                <a:spcPct val="100000"/>
              </a:lnSpc>
              <a:spcBef>
                <a:spcPts val="0"/>
              </a:spcBef>
              <a:spcAft>
                <a:spcPts val="0"/>
              </a:spcAft>
              <a:buClr>
                <a:srgbClr val="7F7F7F"/>
              </a:buClr>
              <a:buSzPts val="900"/>
              <a:buFont typeface="Arial"/>
              <a:buNone/>
              <a:defRPr sz="900">
                <a:solidFill>
                  <a:srgbClr val="7F7F7F"/>
                </a:solidFill>
              </a:defRPr>
            </a:lvl3pPr>
            <a:lvl4pPr indent="0" lvl="3" marL="0" rtl="0" algn="r">
              <a:lnSpc>
                <a:spcPct val="100000"/>
              </a:lnSpc>
              <a:spcBef>
                <a:spcPts val="0"/>
              </a:spcBef>
              <a:spcAft>
                <a:spcPts val="0"/>
              </a:spcAft>
              <a:buClr>
                <a:srgbClr val="7F7F7F"/>
              </a:buClr>
              <a:buSzPts val="900"/>
              <a:buFont typeface="Arial"/>
              <a:buNone/>
              <a:defRPr sz="900">
                <a:solidFill>
                  <a:srgbClr val="7F7F7F"/>
                </a:solidFill>
              </a:defRPr>
            </a:lvl4pPr>
            <a:lvl5pPr indent="0" lvl="4" marL="0" rtl="0" algn="r">
              <a:lnSpc>
                <a:spcPct val="100000"/>
              </a:lnSpc>
              <a:spcBef>
                <a:spcPts val="0"/>
              </a:spcBef>
              <a:spcAft>
                <a:spcPts val="0"/>
              </a:spcAft>
              <a:buClr>
                <a:srgbClr val="7F7F7F"/>
              </a:buClr>
              <a:buSzPts val="900"/>
              <a:buFont typeface="Arial"/>
              <a:buNone/>
              <a:defRPr sz="900">
                <a:solidFill>
                  <a:srgbClr val="7F7F7F"/>
                </a:solidFill>
              </a:defRPr>
            </a:lvl5pPr>
            <a:lvl6pPr indent="0" lvl="5" marL="0" rtl="0" algn="r">
              <a:lnSpc>
                <a:spcPct val="100000"/>
              </a:lnSpc>
              <a:spcBef>
                <a:spcPts val="0"/>
              </a:spcBef>
              <a:spcAft>
                <a:spcPts val="0"/>
              </a:spcAft>
              <a:buClr>
                <a:srgbClr val="7F7F7F"/>
              </a:buClr>
              <a:buSzPts val="900"/>
              <a:buFont typeface="Arial"/>
              <a:buNone/>
              <a:defRPr sz="900">
                <a:solidFill>
                  <a:srgbClr val="7F7F7F"/>
                </a:solidFill>
              </a:defRPr>
            </a:lvl6pPr>
            <a:lvl7pPr indent="0" lvl="6" marL="0" rtl="0" algn="r">
              <a:lnSpc>
                <a:spcPct val="100000"/>
              </a:lnSpc>
              <a:spcBef>
                <a:spcPts val="0"/>
              </a:spcBef>
              <a:spcAft>
                <a:spcPts val="0"/>
              </a:spcAft>
              <a:buClr>
                <a:srgbClr val="7F7F7F"/>
              </a:buClr>
              <a:buSzPts val="900"/>
              <a:buFont typeface="Arial"/>
              <a:buNone/>
              <a:defRPr sz="900">
                <a:solidFill>
                  <a:srgbClr val="7F7F7F"/>
                </a:solidFill>
              </a:defRPr>
            </a:lvl7pPr>
            <a:lvl8pPr indent="0" lvl="7" marL="0" rtl="0" algn="r">
              <a:lnSpc>
                <a:spcPct val="100000"/>
              </a:lnSpc>
              <a:spcBef>
                <a:spcPts val="0"/>
              </a:spcBef>
              <a:spcAft>
                <a:spcPts val="0"/>
              </a:spcAft>
              <a:buClr>
                <a:srgbClr val="7F7F7F"/>
              </a:buClr>
              <a:buSzPts val="900"/>
              <a:buFont typeface="Arial"/>
              <a:buNone/>
              <a:defRPr sz="900">
                <a:solidFill>
                  <a:srgbClr val="7F7F7F"/>
                </a:solidFill>
              </a:defRPr>
            </a:lvl8pPr>
            <a:lvl9pPr indent="0" lvl="8" marL="0" rtl="0" algn="r">
              <a:lnSpc>
                <a:spcPct val="100000"/>
              </a:lnSpc>
              <a:spcBef>
                <a:spcPts val="0"/>
              </a:spcBef>
              <a:spcAft>
                <a:spcPts val="0"/>
              </a:spcAft>
              <a:buClr>
                <a:srgbClr val="7F7F7F"/>
              </a:buClr>
              <a:buSzPts val="900"/>
              <a:buFont typeface="Arial"/>
              <a:buNone/>
              <a:defRPr sz="900">
                <a:solidFill>
                  <a:srgbClr val="7F7F7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33" name="Shape 33"/>
        <p:cNvGrpSpPr/>
        <p:nvPr/>
      </p:nvGrpSpPr>
      <p:grpSpPr>
        <a:xfrm>
          <a:off x="0" y="0"/>
          <a:ext cx="0" cy="0"/>
          <a:chOff x="0" y="0"/>
          <a:chExt cx="0" cy="0"/>
        </a:xfrm>
      </p:grpSpPr>
      <p:pic>
        <p:nvPicPr>
          <p:cNvPr descr="Picture 5" id="34" name="Google Shape;34;p6"/>
          <p:cNvPicPr preferRelativeResize="0"/>
          <p:nvPr/>
        </p:nvPicPr>
        <p:blipFill rotWithShape="1">
          <a:blip r:embed="rId2">
            <a:alphaModFix/>
          </a:blip>
          <a:srcRect b="0" l="0" r="0" t="0"/>
          <a:stretch/>
        </p:blipFill>
        <p:spPr>
          <a:xfrm>
            <a:off x="631031" y="4782740"/>
            <a:ext cx="258367" cy="258366"/>
          </a:xfrm>
          <a:prstGeom prst="rect">
            <a:avLst/>
          </a:prstGeom>
          <a:noFill/>
          <a:ln>
            <a:noFill/>
          </a:ln>
        </p:spPr>
      </p:pic>
      <p:sp>
        <p:nvSpPr>
          <p:cNvPr id="35" name="Google Shape;35;p6"/>
          <p:cNvSpPr txBox="1"/>
          <p:nvPr>
            <p:ph idx="12" type="sldNum"/>
          </p:nvPr>
        </p:nvSpPr>
        <p:spPr>
          <a:xfrm>
            <a:off x="8378688" y="4839379"/>
            <a:ext cx="136800" cy="138600"/>
          </a:xfrm>
          <a:prstGeom prst="rect">
            <a:avLst/>
          </a:prstGeom>
          <a:noFill/>
          <a:ln>
            <a:noFill/>
          </a:ln>
        </p:spPr>
        <p:txBody>
          <a:bodyPr anchorCtr="0" anchor="ctr" bIns="0" lIns="0" spcFirstLastPara="1" rIns="0" wrap="square" tIns="0">
            <a:spAutoFit/>
          </a:bodyPr>
          <a:lstStyle>
            <a:lvl1pPr indent="0" lvl="0" marL="0" rtl="0" algn="r">
              <a:lnSpc>
                <a:spcPct val="100000"/>
              </a:lnSpc>
              <a:spcBef>
                <a:spcPts val="0"/>
              </a:spcBef>
              <a:spcAft>
                <a:spcPts val="0"/>
              </a:spcAft>
              <a:buClr>
                <a:srgbClr val="7F7F7F"/>
              </a:buClr>
              <a:buSzPts val="900"/>
              <a:buFont typeface="Arial"/>
              <a:buNone/>
              <a:defRPr sz="900">
                <a:solidFill>
                  <a:srgbClr val="7F7F7F"/>
                </a:solidFill>
              </a:defRPr>
            </a:lvl1pPr>
            <a:lvl2pPr indent="0" lvl="1" marL="0" rtl="0" algn="r">
              <a:lnSpc>
                <a:spcPct val="100000"/>
              </a:lnSpc>
              <a:spcBef>
                <a:spcPts val="0"/>
              </a:spcBef>
              <a:spcAft>
                <a:spcPts val="0"/>
              </a:spcAft>
              <a:buClr>
                <a:srgbClr val="7F7F7F"/>
              </a:buClr>
              <a:buSzPts val="900"/>
              <a:buFont typeface="Arial"/>
              <a:buNone/>
              <a:defRPr sz="900">
                <a:solidFill>
                  <a:srgbClr val="7F7F7F"/>
                </a:solidFill>
              </a:defRPr>
            </a:lvl2pPr>
            <a:lvl3pPr indent="0" lvl="2" marL="0" rtl="0" algn="r">
              <a:lnSpc>
                <a:spcPct val="100000"/>
              </a:lnSpc>
              <a:spcBef>
                <a:spcPts val="0"/>
              </a:spcBef>
              <a:spcAft>
                <a:spcPts val="0"/>
              </a:spcAft>
              <a:buClr>
                <a:srgbClr val="7F7F7F"/>
              </a:buClr>
              <a:buSzPts val="900"/>
              <a:buFont typeface="Arial"/>
              <a:buNone/>
              <a:defRPr sz="900">
                <a:solidFill>
                  <a:srgbClr val="7F7F7F"/>
                </a:solidFill>
              </a:defRPr>
            </a:lvl3pPr>
            <a:lvl4pPr indent="0" lvl="3" marL="0" rtl="0" algn="r">
              <a:lnSpc>
                <a:spcPct val="100000"/>
              </a:lnSpc>
              <a:spcBef>
                <a:spcPts val="0"/>
              </a:spcBef>
              <a:spcAft>
                <a:spcPts val="0"/>
              </a:spcAft>
              <a:buClr>
                <a:srgbClr val="7F7F7F"/>
              </a:buClr>
              <a:buSzPts val="900"/>
              <a:buFont typeface="Arial"/>
              <a:buNone/>
              <a:defRPr sz="900">
                <a:solidFill>
                  <a:srgbClr val="7F7F7F"/>
                </a:solidFill>
              </a:defRPr>
            </a:lvl4pPr>
            <a:lvl5pPr indent="0" lvl="4" marL="0" rtl="0" algn="r">
              <a:lnSpc>
                <a:spcPct val="100000"/>
              </a:lnSpc>
              <a:spcBef>
                <a:spcPts val="0"/>
              </a:spcBef>
              <a:spcAft>
                <a:spcPts val="0"/>
              </a:spcAft>
              <a:buClr>
                <a:srgbClr val="7F7F7F"/>
              </a:buClr>
              <a:buSzPts val="900"/>
              <a:buFont typeface="Arial"/>
              <a:buNone/>
              <a:defRPr sz="900">
                <a:solidFill>
                  <a:srgbClr val="7F7F7F"/>
                </a:solidFill>
              </a:defRPr>
            </a:lvl5pPr>
            <a:lvl6pPr indent="0" lvl="5" marL="0" rtl="0" algn="r">
              <a:lnSpc>
                <a:spcPct val="100000"/>
              </a:lnSpc>
              <a:spcBef>
                <a:spcPts val="0"/>
              </a:spcBef>
              <a:spcAft>
                <a:spcPts val="0"/>
              </a:spcAft>
              <a:buClr>
                <a:srgbClr val="7F7F7F"/>
              </a:buClr>
              <a:buSzPts val="900"/>
              <a:buFont typeface="Arial"/>
              <a:buNone/>
              <a:defRPr sz="900">
                <a:solidFill>
                  <a:srgbClr val="7F7F7F"/>
                </a:solidFill>
              </a:defRPr>
            </a:lvl6pPr>
            <a:lvl7pPr indent="0" lvl="6" marL="0" rtl="0" algn="r">
              <a:lnSpc>
                <a:spcPct val="100000"/>
              </a:lnSpc>
              <a:spcBef>
                <a:spcPts val="0"/>
              </a:spcBef>
              <a:spcAft>
                <a:spcPts val="0"/>
              </a:spcAft>
              <a:buClr>
                <a:srgbClr val="7F7F7F"/>
              </a:buClr>
              <a:buSzPts val="900"/>
              <a:buFont typeface="Arial"/>
              <a:buNone/>
              <a:defRPr sz="900">
                <a:solidFill>
                  <a:srgbClr val="7F7F7F"/>
                </a:solidFill>
              </a:defRPr>
            </a:lvl7pPr>
            <a:lvl8pPr indent="0" lvl="7" marL="0" rtl="0" algn="r">
              <a:lnSpc>
                <a:spcPct val="100000"/>
              </a:lnSpc>
              <a:spcBef>
                <a:spcPts val="0"/>
              </a:spcBef>
              <a:spcAft>
                <a:spcPts val="0"/>
              </a:spcAft>
              <a:buClr>
                <a:srgbClr val="7F7F7F"/>
              </a:buClr>
              <a:buSzPts val="900"/>
              <a:buFont typeface="Arial"/>
              <a:buNone/>
              <a:defRPr sz="900">
                <a:solidFill>
                  <a:srgbClr val="7F7F7F"/>
                </a:solidFill>
              </a:defRPr>
            </a:lvl8pPr>
            <a:lvl9pPr indent="0" lvl="8" marL="0" rtl="0" algn="r">
              <a:lnSpc>
                <a:spcPct val="100000"/>
              </a:lnSpc>
              <a:spcBef>
                <a:spcPts val="0"/>
              </a:spcBef>
              <a:spcAft>
                <a:spcPts val="0"/>
              </a:spcAft>
              <a:buClr>
                <a:srgbClr val="7F7F7F"/>
              </a:buClr>
              <a:buSzPts val="900"/>
              <a:buFont typeface="Arial"/>
              <a:buNone/>
              <a:defRPr sz="900">
                <a:solidFill>
                  <a:srgbClr val="7F7F7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7"/>
          <p:cNvSpPr txBox="1"/>
          <p:nvPr>
            <p:ph type="ctrTitle"/>
          </p:nvPr>
        </p:nvSpPr>
        <p:spPr>
          <a:xfrm>
            <a:off x="311708" y="744575"/>
            <a:ext cx="8520600" cy="2052600"/>
          </a:xfrm>
          <a:prstGeom prst="rect">
            <a:avLst/>
          </a:prstGeom>
        </p:spPr>
        <p:txBody>
          <a:bodyPr anchorCtr="0" anchor="b" bIns="34275" lIns="34275" spcFirstLastPara="1" rIns="342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 name="Google Shape;38;p7"/>
          <p:cNvSpPr txBox="1"/>
          <p:nvPr>
            <p:ph idx="1" type="subTitle"/>
          </p:nvPr>
        </p:nvSpPr>
        <p:spPr>
          <a:xfrm>
            <a:off x="311700" y="2834125"/>
            <a:ext cx="8520600" cy="792600"/>
          </a:xfrm>
          <a:prstGeom prst="rect">
            <a:avLst/>
          </a:prstGeom>
        </p:spPr>
        <p:txBody>
          <a:bodyPr anchorCtr="0" anchor="t" bIns="34275" lIns="34275" spcFirstLastPara="1" rIns="342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800"/>
              </a:spcBef>
              <a:spcAft>
                <a:spcPts val="0"/>
              </a:spcAft>
              <a:buSzPts val="2800"/>
              <a:buNone/>
              <a:defRPr sz="2800"/>
            </a:lvl2pPr>
            <a:lvl3pPr lvl="2" rtl="0" algn="ctr">
              <a:lnSpc>
                <a:spcPct val="100000"/>
              </a:lnSpc>
              <a:spcBef>
                <a:spcPts val="800"/>
              </a:spcBef>
              <a:spcAft>
                <a:spcPts val="0"/>
              </a:spcAft>
              <a:buSzPts val="2800"/>
              <a:buNone/>
              <a:defRPr sz="2800"/>
            </a:lvl3pPr>
            <a:lvl4pPr lvl="3" rtl="0" algn="ctr">
              <a:lnSpc>
                <a:spcPct val="100000"/>
              </a:lnSpc>
              <a:spcBef>
                <a:spcPts val="800"/>
              </a:spcBef>
              <a:spcAft>
                <a:spcPts val="0"/>
              </a:spcAft>
              <a:buSzPts val="2800"/>
              <a:buNone/>
              <a:defRPr sz="2800"/>
            </a:lvl4pPr>
            <a:lvl5pPr lvl="4" rtl="0" algn="ctr">
              <a:lnSpc>
                <a:spcPct val="100000"/>
              </a:lnSpc>
              <a:spcBef>
                <a:spcPts val="800"/>
              </a:spcBef>
              <a:spcAft>
                <a:spcPts val="0"/>
              </a:spcAft>
              <a:buSzPts val="2800"/>
              <a:buNone/>
              <a:defRPr sz="2800"/>
            </a:lvl5pPr>
            <a:lvl6pPr lvl="5" rtl="0" algn="ctr">
              <a:lnSpc>
                <a:spcPct val="100000"/>
              </a:lnSpc>
              <a:spcBef>
                <a:spcPts val="800"/>
              </a:spcBef>
              <a:spcAft>
                <a:spcPts val="0"/>
              </a:spcAft>
              <a:buSzPts val="2800"/>
              <a:buNone/>
              <a:defRPr sz="2800"/>
            </a:lvl6pPr>
            <a:lvl7pPr lvl="6" rtl="0" algn="ctr">
              <a:lnSpc>
                <a:spcPct val="100000"/>
              </a:lnSpc>
              <a:spcBef>
                <a:spcPts val="800"/>
              </a:spcBef>
              <a:spcAft>
                <a:spcPts val="0"/>
              </a:spcAft>
              <a:buSzPts val="2800"/>
              <a:buNone/>
              <a:defRPr sz="2800"/>
            </a:lvl7pPr>
            <a:lvl8pPr lvl="7" rtl="0" algn="ctr">
              <a:lnSpc>
                <a:spcPct val="100000"/>
              </a:lnSpc>
              <a:spcBef>
                <a:spcPts val="800"/>
              </a:spcBef>
              <a:spcAft>
                <a:spcPts val="0"/>
              </a:spcAft>
              <a:buSzPts val="2800"/>
              <a:buNone/>
              <a:defRPr sz="2800"/>
            </a:lvl8pPr>
            <a:lvl9pPr lvl="8" rtl="0" algn="ctr">
              <a:lnSpc>
                <a:spcPct val="100000"/>
              </a:lnSpc>
              <a:spcBef>
                <a:spcPts val="800"/>
              </a:spcBef>
              <a:spcAft>
                <a:spcPts val="0"/>
              </a:spcAft>
              <a:buSzPts val="2800"/>
              <a:buNone/>
              <a:defRPr sz="2800"/>
            </a:lvl9pPr>
          </a:lstStyle>
          <a:p/>
        </p:txBody>
      </p:sp>
      <p:sp>
        <p:nvSpPr>
          <p:cNvPr id="39" name="Google Shape;39;p7"/>
          <p:cNvSpPr txBox="1"/>
          <p:nvPr>
            <p:ph idx="12" type="sldNum"/>
          </p:nvPr>
        </p:nvSpPr>
        <p:spPr>
          <a:xfrm>
            <a:off x="8472458" y="4663217"/>
            <a:ext cx="548700" cy="138600"/>
          </a:xfrm>
          <a:prstGeom prst="rect">
            <a:avLst/>
          </a:prstGeom>
        </p:spPr>
        <p:txBody>
          <a:bodyPr anchorCtr="0" anchor="ctr"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40" name="Shape 40"/>
        <p:cNvGrpSpPr/>
        <p:nvPr/>
      </p:nvGrpSpPr>
      <p:grpSpPr>
        <a:xfrm>
          <a:off x="0" y="0"/>
          <a:ext cx="0" cy="0"/>
          <a:chOff x="0" y="0"/>
          <a:chExt cx="0" cy="0"/>
        </a:xfrm>
      </p:grpSpPr>
      <p:sp>
        <p:nvSpPr>
          <p:cNvPr id="41" name="Google Shape;41;p8"/>
          <p:cNvSpPr txBox="1"/>
          <p:nvPr>
            <p:ph type="title"/>
          </p:nvPr>
        </p:nvSpPr>
        <p:spPr>
          <a:xfrm>
            <a:off x="311700" y="445025"/>
            <a:ext cx="8520600" cy="572700"/>
          </a:xfrm>
          <a:prstGeom prst="rect">
            <a:avLst/>
          </a:prstGeom>
        </p:spPr>
        <p:txBody>
          <a:bodyPr anchorCtr="0" anchor="b" bIns="34275" lIns="34275" spcFirstLastPara="1" rIns="34275" wrap="square" tIns="34275">
            <a:norm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42" name="Google Shape;42;p8"/>
          <p:cNvSpPr txBox="1"/>
          <p:nvPr>
            <p:ph idx="1" type="body"/>
          </p:nvPr>
        </p:nvSpPr>
        <p:spPr>
          <a:xfrm>
            <a:off x="311700" y="1152475"/>
            <a:ext cx="8520600" cy="3416400"/>
          </a:xfrm>
          <a:prstGeom prst="rect">
            <a:avLst/>
          </a:prstGeom>
        </p:spPr>
        <p:txBody>
          <a:bodyPr anchorCtr="0" anchor="t" bIns="34275" lIns="34275" spcFirstLastPara="1" rIns="34275" wrap="square" tIns="34275">
            <a:normAutofit/>
          </a:bodyPr>
          <a:lstStyle>
            <a:lvl1pPr indent="-342900" lvl="0" marL="457200" rtl="0">
              <a:spcBef>
                <a:spcPts val="800"/>
              </a:spcBef>
              <a:spcAft>
                <a:spcPts val="0"/>
              </a:spcAft>
              <a:buSzPts val="1800"/>
              <a:buChar char="•"/>
              <a:defRPr/>
            </a:lvl1pPr>
            <a:lvl2pPr indent="-342900" lvl="1" marL="914400" rtl="0">
              <a:spcBef>
                <a:spcPts val="800"/>
              </a:spcBef>
              <a:spcAft>
                <a:spcPts val="0"/>
              </a:spcAft>
              <a:buSzPts val="1800"/>
              <a:buChar char="•"/>
              <a:defRPr/>
            </a:lvl2pPr>
            <a:lvl3pPr indent="-342900" lvl="2" marL="1371600" rtl="0">
              <a:spcBef>
                <a:spcPts val="800"/>
              </a:spcBef>
              <a:spcAft>
                <a:spcPts val="0"/>
              </a:spcAft>
              <a:buSzPts val="1800"/>
              <a:buChar char="•"/>
              <a:defRPr/>
            </a:lvl3pPr>
            <a:lvl4pPr indent="-342900" lvl="3" marL="1828800" rtl="0">
              <a:spcBef>
                <a:spcPts val="800"/>
              </a:spcBef>
              <a:spcAft>
                <a:spcPts val="0"/>
              </a:spcAft>
              <a:buSzPts val="1800"/>
              <a:buChar char="•"/>
              <a:defRPr/>
            </a:lvl4pPr>
            <a:lvl5pPr indent="-342900" lvl="4" marL="2286000" rtl="0">
              <a:spcBef>
                <a:spcPts val="800"/>
              </a:spcBef>
              <a:spcAft>
                <a:spcPts val="0"/>
              </a:spcAft>
              <a:buSzPts val="1800"/>
              <a:buChar char="•"/>
              <a:defRPr/>
            </a:lvl5pPr>
            <a:lvl6pPr indent="-342900" lvl="5" marL="2743200" rtl="0">
              <a:spcBef>
                <a:spcPts val="800"/>
              </a:spcBef>
              <a:spcAft>
                <a:spcPts val="0"/>
              </a:spcAft>
              <a:buSzPts val="1800"/>
              <a:buChar char="•"/>
              <a:defRPr/>
            </a:lvl6pPr>
            <a:lvl7pPr indent="-342900" lvl="6" marL="3200400" rtl="0">
              <a:spcBef>
                <a:spcPts val="800"/>
              </a:spcBef>
              <a:spcAft>
                <a:spcPts val="0"/>
              </a:spcAft>
              <a:buSzPts val="1800"/>
              <a:buChar char="•"/>
              <a:defRPr/>
            </a:lvl7pPr>
            <a:lvl8pPr indent="-342900" lvl="7" marL="3657600" rtl="0">
              <a:spcBef>
                <a:spcPts val="800"/>
              </a:spcBef>
              <a:spcAft>
                <a:spcPts val="0"/>
              </a:spcAft>
              <a:buSzPts val="1800"/>
              <a:buChar char="•"/>
              <a:defRPr/>
            </a:lvl8pPr>
            <a:lvl9pPr indent="-342900" lvl="8" marL="4114800" rtl="0">
              <a:spcBef>
                <a:spcPts val="800"/>
              </a:spcBef>
              <a:spcAft>
                <a:spcPts val="0"/>
              </a:spcAft>
              <a:buSzPts val="1800"/>
              <a:buChar char="•"/>
              <a:defRPr/>
            </a:lvl9pPr>
          </a:lstStyle>
          <a:p/>
        </p:txBody>
      </p:sp>
      <p:sp>
        <p:nvSpPr>
          <p:cNvPr id="43" name="Google Shape;43;p8"/>
          <p:cNvSpPr txBox="1"/>
          <p:nvPr>
            <p:ph idx="12" type="sldNum"/>
          </p:nvPr>
        </p:nvSpPr>
        <p:spPr>
          <a:xfrm>
            <a:off x="8472458" y="4663217"/>
            <a:ext cx="548700" cy="138600"/>
          </a:xfrm>
          <a:prstGeom prst="rect">
            <a:avLst/>
          </a:prstGeom>
        </p:spPr>
        <p:txBody>
          <a:bodyPr anchorCtr="0" anchor="ctr"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9"/>
          <p:cNvSpPr txBox="1"/>
          <p:nvPr>
            <p:ph type="title"/>
          </p:nvPr>
        </p:nvSpPr>
        <p:spPr>
          <a:xfrm>
            <a:off x="611944" y="3833735"/>
            <a:ext cx="7910700" cy="1180500"/>
          </a:xfrm>
          <a:prstGeom prst="rect">
            <a:avLst/>
          </a:prstGeom>
          <a:noFill/>
          <a:ln>
            <a:noFill/>
          </a:ln>
        </p:spPr>
        <p:txBody>
          <a:bodyPr anchorCtr="0" anchor="ctr" bIns="34275" lIns="68575" spcFirstLastPara="1" rIns="68575" wrap="square" tIns="34275">
            <a:normAutofit/>
          </a:bodyPr>
          <a:lstStyle>
            <a:lvl1pPr lvl="0" rtl="0" algn="ctr">
              <a:lnSpc>
                <a:spcPct val="100000"/>
              </a:lnSpc>
              <a:spcBef>
                <a:spcPts val="0"/>
              </a:spcBef>
              <a:spcAft>
                <a:spcPts val="0"/>
              </a:spcAft>
              <a:buClr>
                <a:schemeClr val="lt1"/>
              </a:buClr>
              <a:buSzPts val="3300"/>
              <a:buFont typeface="Palatino"/>
              <a:buNone/>
              <a:defRPr sz="3300">
                <a:solidFill>
                  <a:schemeClr val="lt1"/>
                </a:solidFill>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bg>
      <p:bgPr>
        <a:solidFill>
          <a:schemeClr val="lt1"/>
        </a:solidFill>
      </p:bgPr>
    </p:bg>
    <p:spTree>
      <p:nvGrpSpPr>
        <p:cNvPr id="46" name="Shape 46"/>
        <p:cNvGrpSpPr/>
        <p:nvPr/>
      </p:nvGrpSpPr>
      <p:grpSpPr>
        <a:xfrm>
          <a:off x="0" y="0"/>
          <a:ext cx="0" cy="0"/>
          <a:chOff x="0" y="0"/>
          <a:chExt cx="0" cy="0"/>
        </a:xfrm>
      </p:grpSpPr>
      <p:sp>
        <p:nvSpPr>
          <p:cNvPr id="47" name="Google Shape;47;p10"/>
          <p:cNvSpPr/>
          <p:nvPr/>
        </p:nvSpPr>
        <p:spPr>
          <a:xfrm>
            <a:off x="1593167" y="0"/>
            <a:ext cx="7550700" cy="1766400"/>
          </a:xfrm>
          <a:prstGeom prst="rect">
            <a:avLst/>
          </a:prstGeom>
          <a:solidFill>
            <a:schemeClr val="dk1"/>
          </a:solidFill>
          <a:ln>
            <a:noFill/>
          </a:ln>
          <a:effectLst>
            <a:outerShdw blurRad="190500" sx="101000" rotWithShape="0" algn="l" dir="10800000" dist="38100" sy="1010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 name="Google Shape;48;p10"/>
          <p:cNvSpPr txBox="1"/>
          <p:nvPr>
            <p:ph type="title"/>
          </p:nvPr>
        </p:nvSpPr>
        <p:spPr>
          <a:xfrm>
            <a:off x="2171700" y="302559"/>
            <a:ext cx="6343800" cy="12642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2700"/>
              <a:buFont typeface="Palatino"/>
              <a:buNone/>
              <a:defRPr sz="2700">
                <a:solidFill>
                  <a:schemeClr val="lt1"/>
                </a:solidFill>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p:txBody>
      </p:sp>
      <p:sp>
        <p:nvSpPr>
          <p:cNvPr id="49" name="Google Shape;49;p10"/>
          <p:cNvSpPr txBox="1"/>
          <p:nvPr>
            <p:ph idx="1" type="body"/>
          </p:nvPr>
        </p:nvSpPr>
        <p:spPr>
          <a:xfrm>
            <a:off x="622496" y="1996926"/>
            <a:ext cx="7892700" cy="2677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rgbClr val="3F3F3F"/>
              </a:buClr>
              <a:buSzPts val="1800"/>
              <a:buFont typeface="Arial"/>
              <a:buNone/>
              <a:defRPr sz="1800"/>
            </a:lvl1pPr>
            <a:lvl2pPr indent="-342900" lvl="1" marL="914400" rtl="0" algn="l">
              <a:lnSpc>
                <a:spcPct val="90000"/>
              </a:lnSpc>
              <a:spcBef>
                <a:spcPts val="400"/>
              </a:spcBef>
              <a:spcAft>
                <a:spcPts val="0"/>
              </a:spcAft>
              <a:buClr>
                <a:srgbClr val="3F3F3F"/>
              </a:buClr>
              <a:buSzPts val="1800"/>
              <a:buChar char="•"/>
              <a:defRPr sz="1800"/>
            </a:lvl2pPr>
            <a:lvl3pPr indent="-323850" lvl="2" marL="1371600" rtl="0" algn="l">
              <a:lnSpc>
                <a:spcPct val="90000"/>
              </a:lnSpc>
              <a:spcBef>
                <a:spcPts val="400"/>
              </a:spcBef>
              <a:spcAft>
                <a:spcPts val="0"/>
              </a:spcAft>
              <a:buClr>
                <a:srgbClr val="3F3F3F"/>
              </a:buClr>
              <a:buSzPts val="1500"/>
              <a:buChar char="•"/>
              <a:defRPr sz="1500"/>
            </a:lvl3pPr>
            <a:lvl4pPr indent="-317500" lvl="3" marL="1828800" rtl="0" algn="l">
              <a:lnSpc>
                <a:spcPct val="90000"/>
              </a:lnSpc>
              <a:spcBef>
                <a:spcPts val="400"/>
              </a:spcBef>
              <a:spcAft>
                <a:spcPts val="0"/>
              </a:spcAft>
              <a:buClr>
                <a:srgbClr val="3F3F3F"/>
              </a:buClr>
              <a:buSzPts val="1400"/>
              <a:buChar char="•"/>
              <a:defRPr sz="1400"/>
            </a:lvl4pPr>
            <a:lvl5pPr indent="-323850" lvl="4" marL="2286000" rtl="0" algn="l">
              <a:lnSpc>
                <a:spcPct val="90000"/>
              </a:lnSpc>
              <a:spcBef>
                <a:spcPts val="400"/>
              </a:spcBef>
              <a:spcAft>
                <a:spcPts val="0"/>
              </a:spcAft>
              <a:buClr>
                <a:srgbClr val="3F3F3F"/>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50" name="Google Shape;50;p10"/>
          <p:cNvSpPr txBox="1"/>
          <p:nvPr>
            <p:ph idx="12" type="sldNum"/>
          </p:nvPr>
        </p:nvSpPr>
        <p:spPr>
          <a:xfrm>
            <a:off x="7828671" y="4767263"/>
            <a:ext cx="686700" cy="207900"/>
          </a:xfrm>
          <a:prstGeom prst="rect">
            <a:avLst/>
          </a:prstGeom>
          <a:noFill/>
          <a:ln>
            <a:noFill/>
          </a:ln>
        </p:spPr>
        <p:txBody>
          <a:bodyPr anchorCtr="0" anchor="ctr" bIns="34275" lIns="68575" spcFirstLastPara="1" rIns="0" wrap="square" tIns="34275">
            <a:sp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51" name="Google Shape;51;p10"/>
          <p:cNvPicPr preferRelativeResize="0"/>
          <p:nvPr/>
        </p:nvPicPr>
        <p:blipFill rotWithShape="1">
          <a:blip r:embed="rId2">
            <a:alphaModFix/>
          </a:blip>
          <a:srcRect b="0" l="0" r="0" t="0"/>
          <a:stretch/>
        </p:blipFill>
        <p:spPr>
          <a:xfrm>
            <a:off x="622496" y="4782838"/>
            <a:ext cx="258268" cy="258268"/>
          </a:xfrm>
          <a:prstGeom prst="rect">
            <a:avLst/>
          </a:prstGeom>
          <a:noFill/>
          <a:ln>
            <a:noFill/>
          </a:ln>
        </p:spPr>
      </p:pic>
      <p:sp>
        <p:nvSpPr>
          <p:cNvPr id="52" name="Google Shape;52;p10"/>
          <p:cNvSpPr txBox="1"/>
          <p:nvPr>
            <p:ph idx="11" type="ftr"/>
          </p:nvPr>
        </p:nvSpPr>
        <p:spPr>
          <a:xfrm>
            <a:off x="950449" y="4767263"/>
            <a:ext cx="3086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pic>
        <p:nvPicPr>
          <p:cNvPr id="53" name="Google Shape;53;p10"/>
          <p:cNvPicPr preferRelativeResize="0"/>
          <p:nvPr/>
        </p:nvPicPr>
        <p:blipFill rotWithShape="1">
          <a:blip r:embed="rId3">
            <a:alphaModFix/>
          </a:blip>
          <a:srcRect b="15203" l="22086" r="12915" t="18378"/>
          <a:stretch/>
        </p:blipFill>
        <p:spPr>
          <a:xfrm>
            <a:off x="0" y="0"/>
            <a:ext cx="2047008" cy="17663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695400" cy="5143500"/>
          </a:xfrm>
          <a:prstGeom prst="rect">
            <a:avLst/>
          </a:prstGeom>
          <a:solidFill>
            <a:srgbClr val="006393"/>
          </a:solidFill>
          <a:ln>
            <a:noFill/>
          </a:ln>
          <a:effectLst>
            <a:outerShdw blurRad="190500" rotWithShape="0" dist="38100">
              <a:srgbClr val="000000">
                <a:alpha val="40000"/>
              </a:srgbClr>
            </a:outerShdw>
          </a:effectLst>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Picture 6" id="7" name="Google Shape;7;p1"/>
          <p:cNvPicPr preferRelativeResize="0"/>
          <p:nvPr/>
        </p:nvPicPr>
        <p:blipFill rotWithShape="1">
          <a:blip r:embed="rId1">
            <a:alphaModFix/>
          </a:blip>
          <a:srcRect b="0" l="0" r="0" t="0"/>
          <a:stretch/>
        </p:blipFill>
        <p:spPr>
          <a:xfrm>
            <a:off x="926306" y="4782740"/>
            <a:ext cx="258367" cy="258366"/>
          </a:xfrm>
          <a:prstGeom prst="rect">
            <a:avLst/>
          </a:prstGeom>
          <a:noFill/>
          <a:ln>
            <a:noFill/>
          </a:ln>
        </p:spPr>
      </p:pic>
      <p:sp>
        <p:nvSpPr>
          <p:cNvPr id="8" name="Google Shape;8;p1"/>
          <p:cNvSpPr txBox="1"/>
          <p:nvPr>
            <p:ph type="title"/>
          </p:nvPr>
        </p:nvSpPr>
        <p:spPr>
          <a:xfrm>
            <a:off x="958238" y="273844"/>
            <a:ext cx="7534500" cy="994200"/>
          </a:xfrm>
          <a:prstGeom prst="rect">
            <a:avLst/>
          </a:prstGeom>
          <a:noFill/>
          <a:ln>
            <a:noFill/>
          </a:ln>
        </p:spPr>
        <p:txBody>
          <a:bodyPr anchorCtr="0" anchor="b" bIns="34275" lIns="34275" spcFirstLastPara="1" rIns="34275" wrap="square" tIns="34275">
            <a:normAutofit/>
          </a:bodyPr>
          <a:lstStyle>
            <a:lvl1pPr lvl="0"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1pPr>
            <a:lvl2pPr lvl="1"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2pPr>
            <a:lvl3pPr lvl="2"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3pPr>
            <a:lvl4pPr lvl="3"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4pPr>
            <a:lvl5pPr lvl="4"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5pPr>
            <a:lvl6pPr lvl="5"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6pPr>
            <a:lvl7pPr lvl="6"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7pPr>
            <a:lvl8pPr lvl="7"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8pPr>
            <a:lvl9pPr lvl="8" marR="0" rtl="0" algn="l">
              <a:lnSpc>
                <a:spcPct val="90000"/>
              </a:lnSpc>
              <a:spcBef>
                <a:spcPts val="0"/>
              </a:spcBef>
              <a:spcAft>
                <a:spcPts val="0"/>
              </a:spcAft>
              <a:buClr>
                <a:schemeClr val="accent1"/>
              </a:buClr>
              <a:buSzPts val="2700"/>
              <a:buFont typeface="Palatino"/>
              <a:buNone/>
              <a:defRPr b="0" i="0" sz="2700" u="none" cap="none" strike="noStrike">
                <a:solidFill>
                  <a:schemeClr val="accent1"/>
                </a:solidFill>
                <a:latin typeface="Palatino"/>
                <a:ea typeface="Palatino"/>
                <a:cs typeface="Palatino"/>
                <a:sym typeface="Palatino"/>
              </a:defRPr>
            </a:lvl9pPr>
          </a:lstStyle>
          <a:p/>
        </p:txBody>
      </p:sp>
      <p:sp>
        <p:nvSpPr>
          <p:cNvPr id="9" name="Google Shape;9;p1"/>
          <p:cNvSpPr txBox="1"/>
          <p:nvPr>
            <p:ph idx="1" type="body"/>
          </p:nvPr>
        </p:nvSpPr>
        <p:spPr>
          <a:xfrm>
            <a:off x="958238" y="1348740"/>
            <a:ext cx="7543800" cy="3314700"/>
          </a:xfrm>
          <a:prstGeom prst="rect">
            <a:avLst/>
          </a:prstGeom>
          <a:noFill/>
          <a:ln>
            <a:noFill/>
          </a:ln>
        </p:spPr>
        <p:txBody>
          <a:bodyPr anchorCtr="0" anchor="t" bIns="34275" lIns="34275" spcFirstLastPara="1" rIns="34275" wrap="square" tIns="34275">
            <a:normAutofit/>
          </a:bodyPr>
          <a:lstStyle>
            <a:lvl1pPr indent="-342900" lvl="0" marL="4572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1pPr>
            <a:lvl2pPr indent="-342900" lvl="1" marL="9144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2pPr>
            <a:lvl3pPr indent="-342900" lvl="2" marL="13716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3pPr>
            <a:lvl4pPr indent="-342900" lvl="3" marL="18288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6pPr>
            <a:lvl7pPr indent="-342900" lvl="6" marL="32004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7pPr>
            <a:lvl8pPr indent="-342900" lvl="7" marL="36576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8pPr>
            <a:lvl9pPr indent="-342900" lvl="8" marL="4114800" marR="0" rtl="0" algn="l">
              <a:lnSpc>
                <a:spcPct val="90000"/>
              </a:lnSpc>
              <a:spcBef>
                <a:spcPts val="8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9pPr>
          </a:lstStyle>
          <a:p/>
        </p:txBody>
      </p:sp>
      <p:sp>
        <p:nvSpPr>
          <p:cNvPr id="10" name="Google Shape;10;p1"/>
          <p:cNvSpPr txBox="1"/>
          <p:nvPr>
            <p:ph idx="12" type="sldNum"/>
          </p:nvPr>
        </p:nvSpPr>
        <p:spPr>
          <a:xfrm>
            <a:off x="8378688" y="4839379"/>
            <a:ext cx="136800" cy="138600"/>
          </a:xfrm>
          <a:prstGeom prst="rect">
            <a:avLst/>
          </a:prstGeom>
          <a:noFill/>
          <a:ln>
            <a:noFill/>
          </a:ln>
        </p:spPr>
        <p:txBody>
          <a:bodyPr anchorCtr="0" anchor="ctr" bIns="0" lIns="0" spcFirstLastPara="1" rIns="0" wrap="square" tIns="0">
            <a:spAutoFit/>
          </a:bodyPr>
          <a:lstStyle>
            <a:lvl1pPr indent="0" lvl="0"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1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mailto:caschenbach@lassencollege.edu"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467100" y="1600199"/>
            <a:ext cx="5209200" cy="2849400"/>
          </a:xfrm>
          <a:prstGeom prst="rect">
            <a:avLst/>
          </a:prstGeom>
        </p:spPr>
        <p:txBody>
          <a:bodyPr anchorCtr="0" anchor="ctr" bIns="34275" lIns="34275" spcFirstLastPara="1" rIns="34275" wrap="square" tIns="34275">
            <a:normAutofit/>
          </a:bodyPr>
          <a:lstStyle/>
          <a:p>
            <a:pPr indent="0" lvl="0" marL="0" rtl="0" algn="ctr">
              <a:spcBef>
                <a:spcPts val="0"/>
              </a:spcBef>
              <a:spcAft>
                <a:spcPts val="0"/>
              </a:spcAft>
              <a:buNone/>
            </a:pPr>
            <a:r>
              <a:rPr lang="en"/>
              <a:t>Beyond Buzzwords</a:t>
            </a:r>
            <a:endParaRPr/>
          </a:p>
          <a:p>
            <a:pPr indent="0" lvl="0" marL="0" rtl="0" algn="ctr">
              <a:spcBef>
                <a:spcPts val="0"/>
              </a:spcBef>
              <a:spcAft>
                <a:spcPts val="0"/>
              </a:spcAft>
              <a:buNone/>
            </a:pPr>
            <a:r>
              <a:rPr lang="en"/>
              <a:t>Follow-Up Conversations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958238" y="273844"/>
            <a:ext cx="7534500" cy="994200"/>
          </a:xfrm>
          <a:prstGeom prst="rect">
            <a:avLst/>
          </a:prstGeom>
        </p:spPr>
        <p:txBody>
          <a:bodyPr anchorCtr="0" anchor="b" bIns="34275" lIns="34275" spcFirstLastPara="1" rIns="34275" wrap="square" tIns="34275">
            <a:normAutofit/>
          </a:bodyPr>
          <a:lstStyle/>
          <a:p>
            <a:pPr indent="0" lvl="0" marL="0" rtl="0" algn="l">
              <a:spcBef>
                <a:spcPts val="0"/>
              </a:spcBef>
              <a:spcAft>
                <a:spcPts val="0"/>
              </a:spcAft>
              <a:buNone/>
            </a:pPr>
            <a:r>
              <a:rPr lang="en"/>
              <a:t>Introduction</a:t>
            </a:r>
            <a:endParaRPr/>
          </a:p>
        </p:txBody>
      </p:sp>
      <p:sp>
        <p:nvSpPr>
          <p:cNvPr id="81" name="Google Shape;81;p15"/>
          <p:cNvSpPr txBox="1"/>
          <p:nvPr>
            <p:ph idx="1" type="body"/>
          </p:nvPr>
        </p:nvSpPr>
        <p:spPr>
          <a:xfrm>
            <a:off x="958238" y="1348740"/>
            <a:ext cx="7543800" cy="3314700"/>
          </a:xfrm>
          <a:prstGeom prst="rect">
            <a:avLst/>
          </a:prstGeom>
        </p:spPr>
        <p:txBody>
          <a:bodyPr anchorCtr="0" anchor="t" bIns="34275" lIns="34275" spcFirstLastPara="1" rIns="34275" wrap="square" tIns="34275">
            <a:noAutofit/>
          </a:bodyPr>
          <a:lstStyle/>
          <a:p>
            <a:pPr indent="0" lvl="0" marL="0" rtl="0" algn="l">
              <a:lnSpc>
                <a:spcPct val="115000"/>
              </a:lnSpc>
              <a:spcBef>
                <a:spcPts val="0"/>
              </a:spcBef>
              <a:spcAft>
                <a:spcPts val="0"/>
              </a:spcAft>
              <a:buNone/>
            </a:pPr>
            <a:r>
              <a:rPr lang="en" sz="1400">
                <a:solidFill>
                  <a:srgbClr val="000000"/>
                </a:solidFill>
              </a:rPr>
              <a:t>Cheryl Aschenbach, ASCCC Secretary</a:t>
            </a:r>
            <a:endParaRPr sz="1400">
              <a:solidFill>
                <a:srgbClr val="000000"/>
              </a:solidFill>
            </a:endParaRPr>
          </a:p>
          <a:p>
            <a:pPr indent="0" lvl="0" marL="0" rtl="0" algn="l">
              <a:lnSpc>
                <a:spcPct val="115000"/>
              </a:lnSpc>
              <a:spcBef>
                <a:spcPts val="0"/>
              </a:spcBef>
              <a:spcAft>
                <a:spcPts val="0"/>
              </a:spcAft>
              <a:buNone/>
            </a:pPr>
            <a:r>
              <a:rPr lang="en" sz="1400">
                <a:solidFill>
                  <a:srgbClr val="000000"/>
                </a:solidFill>
              </a:rPr>
              <a:t>Manuel Velez, ASCCC South Representative</a:t>
            </a:r>
            <a:endParaRPr sz="14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rPr lang="en">
                <a:solidFill>
                  <a:srgbClr val="000000"/>
                </a:solidFill>
              </a:rPr>
              <a:t>This session will give us the opportunity to explore more of the ideas and programs introduced during our general session. Using an “open forum” format, we’ll take time to engage in dialogue that allows us to delve deeper into creating a culture of accountability for DEI and some of the ways that we’re already doing so at our colleges.  This session will also give participants an opportunity to learn more about how to implement DEI strategies at their colleges. </a:t>
            </a:r>
            <a:endParaRPr>
              <a:solidFill>
                <a:srgbClr val="000000"/>
              </a:solidFill>
            </a:endParaRPr>
          </a:p>
          <a:p>
            <a:pPr indent="0" lvl="0" marL="0" rtl="0" algn="l">
              <a:spcBef>
                <a:spcPts val="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958238" y="273844"/>
            <a:ext cx="7534500" cy="994200"/>
          </a:xfrm>
          <a:prstGeom prst="rect">
            <a:avLst/>
          </a:prstGeom>
        </p:spPr>
        <p:txBody>
          <a:bodyPr anchorCtr="0" anchor="b" bIns="34275" lIns="34275" spcFirstLastPara="1" rIns="34275" wrap="square" tIns="34275">
            <a:normAutofit/>
          </a:bodyPr>
          <a:lstStyle/>
          <a:p>
            <a:pPr indent="0" lvl="0" marL="0" rtl="0" algn="l">
              <a:spcBef>
                <a:spcPts val="0"/>
              </a:spcBef>
              <a:spcAft>
                <a:spcPts val="0"/>
              </a:spcAft>
              <a:buNone/>
            </a:pPr>
            <a:r>
              <a:rPr lang="en"/>
              <a:t>Topic #1: DEI efforts at your college/district</a:t>
            </a:r>
            <a:endParaRPr/>
          </a:p>
        </p:txBody>
      </p:sp>
      <p:sp>
        <p:nvSpPr>
          <p:cNvPr id="87" name="Google Shape;87;p16"/>
          <p:cNvSpPr txBox="1"/>
          <p:nvPr>
            <p:ph idx="1" type="body"/>
          </p:nvPr>
        </p:nvSpPr>
        <p:spPr>
          <a:xfrm>
            <a:off x="958238" y="1348740"/>
            <a:ext cx="7543800" cy="3314700"/>
          </a:xfrm>
          <a:prstGeom prst="rect">
            <a:avLst/>
          </a:prstGeom>
        </p:spPr>
        <p:txBody>
          <a:bodyPr anchorCtr="0" anchor="t" bIns="34275" lIns="34275" spcFirstLastPara="1" rIns="34275" wrap="square" tIns="34275">
            <a:normAutofit/>
          </a:bodyPr>
          <a:lstStyle/>
          <a:p>
            <a:pPr indent="0" lvl="0" marL="0" rtl="0" algn="l">
              <a:spcBef>
                <a:spcPts val="800"/>
              </a:spcBef>
              <a:spcAft>
                <a:spcPts val="0"/>
              </a:spcAft>
              <a:buNone/>
            </a:pPr>
            <a:r>
              <a:rPr lang="en"/>
              <a:t>During today’s general session we learned of some excellent efforts underway to address diversity, equity, and inclusion.  Please discuss with your group any current DEI efforts at your college.  The </a:t>
            </a:r>
            <a:r>
              <a:rPr lang="en"/>
              <a:t>following</a:t>
            </a:r>
            <a:r>
              <a:rPr lang="en"/>
              <a:t> questions can be used to guide your discussion:</a:t>
            </a:r>
            <a:endParaRPr/>
          </a:p>
          <a:p>
            <a:pPr indent="-317500" lvl="0" marL="457200" rtl="0" algn="l">
              <a:spcBef>
                <a:spcPts val="800"/>
              </a:spcBef>
              <a:spcAft>
                <a:spcPts val="0"/>
              </a:spcAft>
              <a:buSzPts val="1400"/>
              <a:buChar char="•"/>
            </a:pPr>
            <a:r>
              <a:rPr lang="en"/>
              <a:t>How long has this effort been going on? </a:t>
            </a:r>
            <a:endParaRPr/>
          </a:p>
          <a:p>
            <a:pPr indent="-317500" lvl="0" marL="457200" rtl="0" algn="l">
              <a:spcBef>
                <a:spcPts val="0"/>
              </a:spcBef>
              <a:spcAft>
                <a:spcPts val="0"/>
              </a:spcAft>
              <a:buSzPts val="1400"/>
              <a:buChar char="•"/>
            </a:pPr>
            <a:r>
              <a:rPr lang="en"/>
              <a:t>What is the focus/goal of the effort?</a:t>
            </a:r>
            <a:endParaRPr/>
          </a:p>
          <a:p>
            <a:pPr indent="-317500" lvl="0" marL="457200" rtl="0" algn="l">
              <a:spcBef>
                <a:spcPts val="0"/>
              </a:spcBef>
              <a:spcAft>
                <a:spcPts val="0"/>
              </a:spcAft>
              <a:buSzPts val="1400"/>
              <a:buChar char="•"/>
            </a:pPr>
            <a:r>
              <a:rPr lang="en"/>
              <a:t>How is the effort promoted?</a:t>
            </a:r>
            <a:endParaRPr/>
          </a:p>
          <a:p>
            <a:pPr indent="-317500" lvl="0" marL="457200" rtl="0" algn="l">
              <a:spcBef>
                <a:spcPts val="0"/>
              </a:spcBef>
              <a:spcAft>
                <a:spcPts val="0"/>
              </a:spcAft>
              <a:buSzPts val="1400"/>
              <a:buChar char="•"/>
            </a:pPr>
            <a:r>
              <a:rPr lang="en"/>
              <a:t>How effective is the effort?</a:t>
            </a:r>
            <a:endParaRPr/>
          </a:p>
          <a:p>
            <a:pPr indent="0" lvl="0" marL="0" rtl="0" algn="l">
              <a:spcBef>
                <a:spcPts val="800"/>
              </a:spcBef>
              <a:spcAft>
                <a:spcPts val="0"/>
              </a:spcAft>
              <a:buNone/>
            </a:pPr>
            <a:r>
              <a:rPr lang="en"/>
              <a:t>Use the following Padlet link to share your efforts with the rest of the session participants: </a:t>
            </a:r>
            <a:r>
              <a:rPr lang="en"/>
              <a:t>https://padlet.com/ManuelJVelez/bb3h0c5yn1n3r5he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958238" y="273844"/>
            <a:ext cx="7534500" cy="994200"/>
          </a:xfrm>
          <a:prstGeom prst="rect">
            <a:avLst/>
          </a:prstGeom>
        </p:spPr>
        <p:txBody>
          <a:bodyPr anchorCtr="0" anchor="b" bIns="34275" lIns="34275" spcFirstLastPara="1" rIns="34275" wrap="square" tIns="34275">
            <a:normAutofit/>
          </a:bodyPr>
          <a:lstStyle/>
          <a:p>
            <a:pPr indent="0" lvl="0" marL="0" rtl="0" algn="l">
              <a:spcBef>
                <a:spcPts val="0"/>
              </a:spcBef>
              <a:spcAft>
                <a:spcPts val="0"/>
              </a:spcAft>
              <a:buNone/>
            </a:pPr>
            <a:r>
              <a:rPr lang="en" sz="2500"/>
              <a:t>Topic #2: DEI and Accountability</a:t>
            </a:r>
            <a:endParaRPr sz="2500"/>
          </a:p>
        </p:txBody>
      </p:sp>
      <p:sp>
        <p:nvSpPr>
          <p:cNvPr id="93" name="Google Shape;93;p17"/>
          <p:cNvSpPr txBox="1"/>
          <p:nvPr>
            <p:ph idx="1" type="body"/>
          </p:nvPr>
        </p:nvSpPr>
        <p:spPr>
          <a:xfrm>
            <a:off x="958238" y="1348740"/>
            <a:ext cx="7543800" cy="3314700"/>
          </a:xfrm>
          <a:prstGeom prst="rect">
            <a:avLst/>
          </a:prstGeom>
        </p:spPr>
        <p:txBody>
          <a:bodyPr anchorCtr="0" anchor="t" bIns="34275" lIns="34275" spcFirstLastPara="1" rIns="34275" wrap="square" tIns="34275">
            <a:normAutofit/>
          </a:bodyPr>
          <a:lstStyle/>
          <a:p>
            <a:pPr indent="0" lvl="0" marL="0" rtl="0" algn="l">
              <a:spcBef>
                <a:spcPts val="800"/>
              </a:spcBef>
              <a:spcAft>
                <a:spcPts val="0"/>
              </a:spcAft>
              <a:buNone/>
            </a:pPr>
            <a:r>
              <a:rPr lang="en"/>
              <a:t>All of the efforts that we saw today included elements of accountability as  a way of making DEI meaningful. For this breakout let’s delve a little deeper into the idea of accountability.  With your group, discuss ways of implementing accountability into DEI efforts.  The </a:t>
            </a:r>
            <a:r>
              <a:rPr lang="en"/>
              <a:t>following</a:t>
            </a:r>
            <a:r>
              <a:rPr lang="en"/>
              <a:t> </a:t>
            </a:r>
            <a:r>
              <a:rPr lang="en"/>
              <a:t>questions</a:t>
            </a:r>
            <a:r>
              <a:rPr lang="en"/>
              <a:t> can be used to guide your discussion:</a:t>
            </a:r>
            <a:endParaRPr/>
          </a:p>
          <a:p>
            <a:pPr indent="-317500" lvl="0" marL="457200" rtl="0" algn="l">
              <a:spcBef>
                <a:spcPts val="800"/>
              </a:spcBef>
              <a:spcAft>
                <a:spcPts val="0"/>
              </a:spcAft>
              <a:buSzPts val="1400"/>
              <a:buChar char="•"/>
            </a:pPr>
            <a:r>
              <a:rPr lang="en"/>
              <a:t>How can your college encourage DEI in curriculum while still maintaining academic freedom?</a:t>
            </a:r>
            <a:endParaRPr/>
          </a:p>
          <a:p>
            <a:pPr indent="-317500" lvl="0" marL="457200" rtl="0" algn="l">
              <a:spcBef>
                <a:spcPts val="0"/>
              </a:spcBef>
              <a:spcAft>
                <a:spcPts val="0"/>
              </a:spcAft>
              <a:buSzPts val="1400"/>
              <a:buChar char="•"/>
            </a:pPr>
            <a:r>
              <a:rPr lang="en"/>
              <a:t>Can surveys and focus </a:t>
            </a:r>
            <a:r>
              <a:rPr lang="en"/>
              <a:t>groups</a:t>
            </a:r>
            <a:r>
              <a:rPr lang="en"/>
              <a:t> provide data to determine effectiveness of DEI efforts?</a:t>
            </a:r>
            <a:endParaRPr/>
          </a:p>
          <a:p>
            <a:pPr indent="-317500" lvl="0" marL="457200" rtl="0" algn="l">
              <a:spcBef>
                <a:spcPts val="0"/>
              </a:spcBef>
              <a:spcAft>
                <a:spcPts val="0"/>
              </a:spcAft>
              <a:buSzPts val="1400"/>
              <a:buChar char="•"/>
            </a:pPr>
            <a:r>
              <a:rPr lang="en"/>
              <a:t>Can DEI be included in evaluations/assessments?</a:t>
            </a:r>
            <a:endParaRPr/>
          </a:p>
          <a:p>
            <a:pPr indent="0" lvl="0" marL="0" rtl="0" algn="l">
              <a:spcBef>
                <a:spcPts val="800"/>
              </a:spcBef>
              <a:spcAft>
                <a:spcPts val="0"/>
              </a:spcAft>
              <a:buNone/>
            </a:pPr>
            <a:r>
              <a:rPr lang="en"/>
              <a:t>Use this link to post your ideas on how to infuse accountability into DEI on Padlet: https://padlet.com/ManuelJVelez/bu4w6ibtlj0mp9bv</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958238" y="273844"/>
            <a:ext cx="7534500" cy="994200"/>
          </a:xfrm>
          <a:prstGeom prst="rect">
            <a:avLst/>
          </a:prstGeom>
        </p:spPr>
        <p:txBody>
          <a:bodyPr anchorCtr="0" anchor="b" bIns="34275" lIns="34275" spcFirstLastPara="1" rIns="34275" wrap="square" tIns="34275">
            <a:normAutofit/>
          </a:bodyPr>
          <a:lstStyle/>
          <a:p>
            <a:pPr indent="0" lvl="0" marL="0" rtl="0" algn="l">
              <a:spcBef>
                <a:spcPts val="0"/>
              </a:spcBef>
              <a:spcAft>
                <a:spcPts val="0"/>
              </a:spcAft>
              <a:buNone/>
            </a:pPr>
            <a:r>
              <a:rPr lang="en"/>
              <a:t>Topic #3: DEI, Brave Spaces and Acceptance</a:t>
            </a:r>
            <a:endParaRPr/>
          </a:p>
        </p:txBody>
      </p:sp>
      <p:sp>
        <p:nvSpPr>
          <p:cNvPr id="99" name="Google Shape;99;p18"/>
          <p:cNvSpPr txBox="1"/>
          <p:nvPr>
            <p:ph idx="1" type="body"/>
          </p:nvPr>
        </p:nvSpPr>
        <p:spPr>
          <a:xfrm>
            <a:off x="958238" y="1348740"/>
            <a:ext cx="7543800" cy="3314700"/>
          </a:xfrm>
          <a:prstGeom prst="rect">
            <a:avLst/>
          </a:prstGeom>
        </p:spPr>
        <p:txBody>
          <a:bodyPr anchorCtr="0" anchor="t" bIns="34275" lIns="34275" spcFirstLastPara="1" rIns="34275" wrap="square" tIns="34275">
            <a:normAutofit lnSpcReduction="10000"/>
          </a:bodyPr>
          <a:lstStyle/>
          <a:p>
            <a:pPr indent="0" lvl="0" marL="0" rtl="0" algn="l">
              <a:spcBef>
                <a:spcPts val="800"/>
              </a:spcBef>
              <a:spcAft>
                <a:spcPts val="0"/>
              </a:spcAft>
              <a:buNone/>
            </a:pPr>
            <a:r>
              <a:rPr lang="en"/>
              <a:t>While it’s true that DEI efforts are gaining in popularity and sincere efforts are happening across the state, it’s also true that DEI remains a topic that is very much debated and that support for DEI efforts is uneven at best. In this breakout discussion, focus on the conversations at your college around DEI and the support or lack thereof for these efforts.  The following </a:t>
            </a:r>
            <a:r>
              <a:rPr lang="en"/>
              <a:t>questions</a:t>
            </a:r>
            <a:r>
              <a:rPr lang="en"/>
              <a:t> can help guide your </a:t>
            </a:r>
            <a:r>
              <a:rPr lang="en"/>
              <a:t>discussion</a:t>
            </a:r>
            <a:r>
              <a:rPr lang="en"/>
              <a:t>:</a:t>
            </a:r>
            <a:endParaRPr/>
          </a:p>
          <a:p>
            <a:pPr indent="-317500" lvl="0" marL="457200" rtl="0" algn="l">
              <a:spcBef>
                <a:spcPts val="800"/>
              </a:spcBef>
              <a:spcAft>
                <a:spcPts val="0"/>
              </a:spcAft>
              <a:buSzPts val="1400"/>
              <a:buAutoNum type="arabicPeriod"/>
            </a:pPr>
            <a:r>
              <a:rPr lang="en"/>
              <a:t>What level of support do DEI efforts receive from your administration? From your faculty? From your </a:t>
            </a:r>
            <a:r>
              <a:rPr lang="en"/>
              <a:t>students</a:t>
            </a:r>
            <a:r>
              <a:rPr lang="en"/>
              <a:t>?</a:t>
            </a:r>
            <a:endParaRPr/>
          </a:p>
          <a:p>
            <a:pPr indent="-317500" lvl="0" marL="457200" rtl="0" algn="l">
              <a:spcBef>
                <a:spcPts val="0"/>
              </a:spcBef>
              <a:spcAft>
                <a:spcPts val="0"/>
              </a:spcAft>
              <a:buSzPts val="1400"/>
              <a:buAutoNum type="arabicPeriod"/>
            </a:pPr>
            <a:r>
              <a:rPr lang="en"/>
              <a:t>What</a:t>
            </a:r>
            <a:r>
              <a:rPr lang="en"/>
              <a:t> are the most common </a:t>
            </a:r>
            <a:r>
              <a:rPr lang="en"/>
              <a:t>statements in support of DEI efforts? What are the most common arguments against them?</a:t>
            </a:r>
            <a:endParaRPr/>
          </a:p>
          <a:p>
            <a:pPr indent="-317500" lvl="0" marL="457200" rtl="0" algn="l">
              <a:spcBef>
                <a:spcPts val="0"/>
              </a:spcBef>
              <a:spcAft>
                <a:spcPts val="0"/>
              </a:spcAft>
              <a:buSzPts val="1400"/>
              <a:buAutoNum type="arabicPeriod"/>
            </a:pPr>
            <a:r>
              <a:rPr lang="en"/>
              <a:t>How would you describe the nature of dialogue around DEI efforts at your college?</a:t>
            </a:r>
            <a:endParaRPr/>
          </a:p>
          <a:p>
            <a:pPr indent="-317500" lvl="0" marL="457200" rtl="0" algn="l">
              <a:spcBef>
                <a:spcPts val="0"/>
              </a:spcBef>
              <a:spcAft>
                <a:spcPts val="0"/>
              </a:spcAft>
              <a:buSzPts val="1400"/>
              <a:buAutoNum type="arabicPeriod"/>
            </a:pPr>
            <a:r>
              <a:rPr lang="en"/>
              <a:t>How can colleges encourage and establish “brave” spaces?</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958238" y="273844"/>
            <a:ext cx="7534500" cy="994200"/>
          </a:xfrm>
          <a:prstGeom prst="rect">
            <a:avLst/>
          </a:prstGeom>
        </p:spPr>
        <p:txBody>
          <a:bodyPr anchorCtr="0" anchor="b" bIns="34275" lIns="34275" spcFirstLastPara="1" rIns="34275" wrap="square" tIns="34275">
            <a:normAutofit/>
          </a:bodyPr>
          <a:lstStyle/>
          <a:p>
            <a:pPr indent="0" lvl="0" marL="0" rtl="0" algn="l">
              <a:spcBef>
                <a:spcPts val="0"/>
              </a:spcBef>
              <a:spcAft>
                <a:spcPts val="0"/>
              </a:spcAft>
              <a:buNone/>
            </a:pPr>
            <a:r>
              <a:rPr lang="en"/>
              <a:t>Topic #4: The Long-Term Vision for DEI</a:t>
            </a:r>
            <a:endParaRPr/>
          </a:p>
        </p:txBody>
      </p:sp>
      <p:sp>
        <p:nvSpPr>
          <p:cNvPr id="105" name="Google Shape;105;p19"/>
          <p:cNvSpPr txBox="1"/>
          <p:nvPr>
            <p:ph idx="1" type="body"/>
          </p:nvPr>
        </p:nvSpPr>
        <p:spPr>
          <a:xfrm>
            <a:off x="958250" y="1549150"/>
            <a:ext cx="7735200" cy="2516100"/>
          </a:xfrm>
          <a:prstGeom prst="rect">
            <a:avLst/>
          </a:prstGeom>
        </p:spPr>
        <p:txBody>
          <a:bodyPr anchorCtr="0" anchor="t" bIns="34275" lIns="34275" spcFirstLastPara="1" rIns="34275" wrap="square" tIns="34275">
            <a:normAutofit/>
          </a:bodyPr>
          <a:lstStyle/>
          <a:p>
            <a:pPr indent="0" lvl="0" marL="0" rtl="0" algn="l">
              <a:spcBef>
                <a:spcPts val="800"/>
              </a:spcBef>
              <a:spcAft>
                <a:spcPts val="0"/>
              </a:spcAft>
              <a:buNone/>
            </a:pPr>
            <a:r>
              <a:rPr lang="en" sz="1600"/>
              <a:t>In order to ensure that DEI efforts are effective and sincere, it’s important to have a long-term vision.  For this discussion focus on possible ways to ensure that DEI efforts are long-term at your college.  The following questions can be used to guide your discussion:</a:t>
            </a:r>
            <a:endParaRPr sz="1600"/>
          </a:p>
          <a:p>
            <a:pPr indent="-304800" lvl="0" marL="457200" rtl="0" algn="l">
              <a:spcBef>
                <a:spcPts val="800"/>
              </a:spcBef>
              <a:spcAft>
                <a:spcPts val="0"/>
              </a:spcAft>
              <a:buSzPts val="1200"/>
              <a:buChar char="•"/>
            </a:pPr>
            <a:r>
              <a:rPr lang="en" sz="1600"/>
              <a:t>How can the Academic Senate support long-term DEI efforts?</a:t>
            </a:r>
            <a:endParaRPr sz="1600"/>
          </a:p>
          <a:p>
            <a:pPr indent="-304800" lvl="0" marL="457200" rtl="0" algn="l">
              <a:spcBef>
                <a:spcPts val="0"/>
              </a:spcBef>
              <a:spcAft>
                <a:spcPts val="0"/>
              </a:spcAft>
              <a:buSzPts val="1200"/>
              <a:buChar char="•"/>
            </a:pPr>
            <a:r>
              <a:rPr lang="en" sz="1600"/>
              <a:t>What resources are necessary to ensure long-term DEI goals?</a:t>
            </a:r>
            <a:endParaRPr sz="1600"/>
          </a:p>
          <a:p>
            <a:pPr indent="-304800" lvl="0" marL="457200" rtl="0" algn="l">
              <a:spcBef>
                <a:spcPts val="0"/>
              </a:spcBef>
              <a:spcAft>
                <a:spcPts val="0"/>
              </a:spcAft>
              <a:buSzPts val="1200"/>
              <a:buChar char="•"/>
            </a:pPr>
            <a:r>
              <a:rPr lang="en" sz="1600"/>
              <a:t>How can the ASCCC and Chancellor’s Office support long-term DEI efforts?</a:t>
            </a:r>
            <a:endParaRPr sz="1600"/>
          </a:p>
          <a:p>
            <a:pPr indent="0" lvl="0" marL="0" rtl="0" algn="l">
              <a:spcBef>
                <a:spcPts val="800"/>
              </a:spcBef>
              <a:spcAft>
                <a:spcPts val="0"/>
              </a:spcAft>
              <a:buNone/>
            </a:pPr>
            <a:r>
              <a:rPr lang="en" sz="1600"/>
              <a:t>Use this link to share your ideas on how to support long-term DEI efforts at your college and throughout the state: https://padlet.com/ManuelJVelez/thhgosc8sdqtoaoo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185350" y="2490650"/>
            <a:ext cx="2687700" cy="906600"/>
          </a:xfrm>
          <a:prstGeom prst="rect">
            <a:avLst/>
          </a:prstGeom>
        </p:spPr>
        <p:txBody>
          <a:bodyPr anchorCtr="0" anchor="t" bIns="34275" lIns="34275" spcFirstLastPara="1" rIns="34275" wrap="square" tIns="34275">
            <a:normAutofit/>
          </a:bodyPr>
          <a:lstStyle/>
          <a:p>
            <a:pPr indent="0" lvl="0" marL="0" rtl="0" algn="ctr">
              <a:lnSpc>
                <a:spcPct val="70000"/>
              </a:lnSpc>
              <a:spcBef>
                <a:spcPts val="0"/>
              </a:spcBef>
              <a:spcAft>
                <a:spcPts val="0"/>
              </a:spcAft>
              <a:buNone/>
            </a:pPr>
            <a:r>
              <a:rPr lang="en" sz="1300">
                <a:solidFill>
                  <a:schemeClr val="dk1"/>
                </a:solidFill>
              </a:rPr>
              <a:t>Cheryl Aschenbach</a:t>
            </a:r>
            <a:endParaRPr sz="1300">
              <a:solidFill>
                <a:schemeClr val="dk1"/>
              </a:solidFill>
            </a:endParaRPr>
          </a:p>
          <a:p>
            <a:pPr indent="0" lvl="0" marL="0" rtl="0" algn="ctr">
              <a:lnSpc>
                <a:spcPct val="70000"/>
              </a:lnSpc>
              <a:spcBef>
                <a:spcPts val="0"/>
              </a:spcBef>
              <a:spcAft>
                <a:spcPts val="0"/>
              </a:spcAft>
              <a:buNone/>
            </a:pPr>
            <a:r>
              <a:rPr lang="en" sz="1300" u="sng">
                <a:solidFill>
                  <a:schemeClr val="dk1"/>
                </a:solidFill>
                <a:hlinkClick r:id="rId3">
                  <a:extLst>
                    <a:ext uri="{A12FA001-AC4F-418D-AE19-62706E023703}">
                      <ahyp:hlinkClr val="tx"/>
                    </a:ext>
                  </a:extLst>
                </a:hlinkClick>
              </a:rPr>
              <a:t>caschenbach@lassencollege.edu</a:t>
            </a:r>
            <a:endParaRPr sz="1300">
              <a:solidFill>
                <a:schemeClr val="dk1"/>
              </a:solidFill>
            </a:endParaRPr>
          </a:p>
          <a:p>
            <a:pPr indent="0" lvl="0" marL="0" rtl="0" algn="ctr">
              <a:lnSpc>
                <a:spcPct val="70000"/>
              </a:lnSpc>
              <a:spcBef>
                <a:spcPts val="0"/>
              </a:spcBef>
              <a:spcAft>
                <a:spcPts val="0"/>
              </a:spcAft>
              <a:buNone/>
            </a:pPr>
            <a:r>
              <a:t/>
            </a:r>
            <a:endParaRPr sz="1300">
              <a:solidFill>
                <a:schemeClr val="dk1"/>
              </a:solidFill>
            </a:endParaRPr>
          </a:p>
          <a:p>
            <a:pPr indent="0" lvl="0" marL="0" rtl="0" algn="ctr">
              <a:lnSpc>
                <a:spcPct val="70000"/>
              </a:lnSpc>
              <a:spcBef>
                <a:spcPts val="0"/>
              </a:spcBef>
              <a:spcAft>
                <a:spcPts val="0"/>
              </a:spcAft>
              <a:buNone/>
            </a:pPr>
            <a:r>
              <a:rPr lang="en" sz="1300">
                <a:solidFill>
                  <a:schemeClr val="dk1"/>
                </a:solidFill>
              </a:rPr>
              <a:t>Manuel Vélez</a:t>
            </a:r>
            <a:endParaRPr sz="1300">
              <a:solidFill>
                <a:schemeClr val="dk1"/>
              </a:solidFill>
            </a:endParaRPr>
          </a:p>
          <a:p>
            <a:pPr indent="0" lvl="0" marL="0" rtl="0" algn="ctr">
              <a:lnSpc>
                <a:spcPct val="70000"/>
              </a:lnSpc>
              <a:spcBef>
                <a:spcPts val="0"/>
              </a:spcBef>
              <a:spcAft>
                <a:spcPts val="0"/>
              </a:spcAft>
              <a:buNone/>
            </a:pPr>
            <a:r>
              <a:rPr lang="en" sz="1300">
                <a:solidFill>
                  <a:schemeClr val="dk1"/>
                </a:solidFill>
              </a:rPr>
              <a:t>mvelez@sdccd.edu</a:t>
            </a:r>
            <a:endParaRPr sz="1300">
              <a:solidFill>
                <a:schemeClr val="dk1"/>
              </a:solidFill>
            </a:endParaRPr>
          </a:p>
        </p:txBody>
      </p:sp>
      <p:pic>
        <p:nvPicPr>
          <p:cNvPr id="111" name="Google Shape;111;p20"/>
          <p:cNvPicPr preferRelativeResize="0"/>
          <p:nvPr/>
        </p:nvPicPr>
        <p:blipFill>
          <a:blip r:embed="rId4">
            <a:alphaModFix/>
          </a:blip>
          <a:stretch>
            <a:fillRect/>
          </a:stretch>
        </p:blipFill>
        <p:spPr>
          <a:xfrm>
            <a:off x="3359025" y="1222125"/>
            <a:ext cx="5000374" cy="2699250"/>
          </a:xfrm>
          <a:prstGeom prst="rect">
            <a:avLst/>
          </a:prstGeom>
          <a:noFill/>
          <a:ln>
            <a:noFill/>
          </a:ln>
        </p:spPr>
      </p:pic>
      <p:sp>
        <p:nvSpPr>
          <p:cNvPr id="112" name="Google Shape;112;p20"/>
          <p:cNvSpPr txBox="1"/>
          <p:nvPr>
            <p:ph type="title"/>
          </p:nvPr>
        </p:nvSpPr>
        <p:spPr>
          <a:xfrm>
            <a:off x="185350" y="1078350"/>
            <a:ext cx="2687700" cy="1173900"/>
          </a:xfrm>
          <a:prstGeom prst="rect">
            <a:avLst/>
          </a:prstGeom>
        </p:spPr>
        <p:txBody>
          <a:bodyPr anchorCtr="0" anchor="b" bIns="34275" lIns="34275" spcFirstLastPara="1" rIns="34275" wrap="square" tIns="34275">
            <a:normAutofit/>
          </a:bodyPr>
          <a:lstStyle/>
          <a:p>
            <a:pPr indent="0" lvl="0" marL="0" rtl="0" algn="ctr">
              <a:spcBef>
                <a:spcPts val="0"/>
              </a:spcBef>
              <a:spcAft>
                <a:spcPts val="0"/>
              </a:spcAft>
              <a:buSzPts val="990"/>
              <a:buNone/>
            </a:pPr>
            <a:r>
              <a:rPr lang="en" sz="2130"/>
              <a:t>Beyond Buzzwords</a:t>
            </a:r>
            <a:endParaRPr sz="2130"/>
          </a:p>
          <a:p>
            <a:pPr indent="0" lvl="0" marL="0" rtl="0" algn="ctr">
              <a:spcBef>
                <a:spcPts val="0"/>
              </a:spcBef>
              <a:spcAft>
                <a:spcPts val="0"/>
              </a:spcAft>
              <a:buSzPts val="990"/>
              <a:buNone/>
            </a:pPr>
            <a:r>
              <a:rPr lang="en" sz="2130"/>
              <a:t>Follow-Up Conversations</a:t>
            </a:r>
            <a:endParaRPr sz="213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Curriculum Inst. 2020 Theme">
      <a:dk1>
        <a:srgbClr val="0A3D57"/>
      </a:dk1>
      <a:lt1>
        <a:srgbClr val="FFFFFF"/>
      </a:lt1>
      <a:dk2>
        <a:srgbClr val="A7A7A7"/>
      </a:dk2>
      <a:lt2>
        <a:srgbClr val="535353"/>
      </a:lt2>
      <a:accent1>
        <a:srgbClr val="189B5A"/>
      </a:accent1>
      <a:accent2>
        <a:srgbClr val="7454B6"/>
      </a:accent2>
      <a:accent3>
        <a:srgbClr val="86D6F3"/>
      </a:accent3>
      <a:accent4>
        <a:srgbClr val="9EDA5C"/>
      </a:accent4>
      <a:accent5>
        <a:srgbClr val="007E48"/>
      </a:accent5>
      <a:accent6>
        <a:srgbClr val="63CBE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