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7" r:id="rId10"/>
    <p:sldId id="265" r:id="rId11"/>
    <p:sldId id="266" r:id="rId12"/>
    <p:sldId id="264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107" autoAdjust="0"/>
  </p:normalViewPr>
  <p:slideViewPr>
    <p:cSldViewPr>
      <p:cViewPr varScale="1">
        <p:scale>
          <a:sx n="95" d="100"/>
          <a:sy n="95" d="100"/>
        </p:scale>
        <p:origin x="1584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F7977-4906-4EDC-AB30-EC0B3B9D4381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A754E-937E-42B4-B0D5-621224F2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9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this slide, ask audience the question and have them share their answers before</a:t>
            </a:r>
            <a:r>
              <a:rPr lang="en-US" baseline="0" dirty="0" smtClean="0"/>
              <a:t> revealing the bullets.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754E-937E-42B4-B0D5-621224F278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clicks on this slide:</a:t>
            </a:r>
            <a:r>
              <a:rPr lang="en-US" baseline="0" dirty="0" smtClean="0"/>
              <a:t> (1) the first four bullets. (2) fade in the application link.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754E-937E-42B4-B0D5-621224F278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5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clicks on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754E-937E-42B4-B0D5-621224F278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seriously did you take the review responsibility?  Who else is reviewing the report?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754E-937E-42B4-B0D5-621224F278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3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4621611"/>
            <a:ext cx="9146383" cy="10953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397000"/>
            <a:ext cx="3886200" cy="1270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669645"/>
            <a:ext cx="3886200" cy="152135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385388"/>
            <a:ext cx="9144000" cy="622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585558"/>
            <a:ext cx="9144066" cy="1059292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1"/>
            <a:ext cx="7772400" cy="311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4621611"/>
            <a:ext cx="9146383" cy="10953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28156"/>
            <a:ext cx="7772400" cy="1135063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780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385388"/>
            <a:ext cx="9144000" cy="622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585558"/>
            <a:ext cx="9144066" cy="1059292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280160"/>
            <a:ext cx="3657600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280160"/>
            <a:ext cx="3657600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79261"/>
            <a:ext cx="3657600" cy="533135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79261"/>
            <a:ext cx="3657600" cy="5331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841500"/>
            <a:ext cx="3657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841500"/>
            <a:ext cx="3657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4175126"/>
            <a:ext cx="7439025" cy="13096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4144509"/>
            <a:ext cx="7674867" cy="773583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4484689"/>
            <a:ext cx="3286124" cy="100607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4455850"/>
            <a:ext cx="3426231" cy="787271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4175126"/>
            <a:ext cx="7439025" cy="13096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508000"/>
            <a:ext cx="3383280" cy="7620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4144509"/>
            <a:ext cx="7674867" cy="773583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508000"/>
            <a:ext cx="38862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272540"/>
            <a:ext cx="3383280" cy="2743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508001"/>
            <a:ext cx="3886200" cy="34924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508000"/>
            <a:ext cx="3383280" cy="7620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270000"/>
            <a:ext cx="3381375" cy="27463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7772400" cy="9525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33500"/>
            <a:ext cx="7772400" cy="37716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347230"/>
            <a:ext cx="19812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2/21/2018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5347230"/>
            <a:ext cx="28956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347230"/>
            <a:ext cx="4572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C687127-6E4B-451D-B36F-E2F88F2679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ccjc.org/forms/bio-data-for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Serving on Visiting Teams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Presenters:</a:t>
            </a:r>
          </a:p>
          <a:p>
            <a:r>
              <a:rPr lang="en-US" dirty="0" smtClean="0"/>
              <a:t>Irit Gat , ASCCC Accreditation Committee</a:t>
            </a:r>
          </a:p>
          <a:p>
            <a:r>
              <a:rPr lang="en-US" dirty="0" smtClean="0"/>
              <a:t>Julie Bruno, President ASCCC</a:t>
            </a:r>
          </a:p>
          <a:p>
            <a:r>
              <a:rPr lang="en-US" dirty="0" smtClean="0"/>
              <a:t>Steve Reynolds, Vice President ACCJC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</a:t>
            </a:r>
            <a:r>
              <a:rPr lang="en-US" dirty="0"/>
              <a:t>d</a:t>
            </a:r>
            <a:r>
              <a:rPr lang="en-US" dirty="0" smtClean="0"/>
              <a:t>uring a site visit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Hospitality</a:t>
            </a:r>
          </a:p>
          <a:p>
            <a:r>
              <a:rPr lang="en-US" dirty="0"/>
              <a:t>Team meetings</a:t>
            </a:r>
          </a:p>
          <a:p>
            <a:r>
              <a:rPr lang="en-US" dirty="0"/>
              <a:t>Interviews with college personnel</a:t>
            </a:r>
          </a:p>
          <a:p>
            <a:r>
              <a:rPr lang="en-US" dirty="0"/>
              <a:t>Collaborative report writing</a:t>
            </a:r>
          </a:p>
          <a:p>
            <a:r>
              <a:rPr lang="en-US" dirty="0"/>
              <a:t>Deliberating</a:t>
            </a:r>
          </a:p>
          <a:p>
            <a:pPr lvl="1"/>
            <a:r>
              <a:rPr lang="en-US" dirty="0"/>
              <a:t>Recommendations</a:t>
            </a:r>
          </a:p>
          <a:p>
            <a:pPr lvl="1"/>
            <a:r>
              <a:rPr lang="en-US" dirty="0" smtClean="0"/>
              <a:t>Commendations</a:t>
            </a:r>
            <a:endParaRPr lang="en-US" dirty="0"/>
          </a:p>
        </p:txBody>
      </p:sp>
      <p:pic>
        <p:nvPicPr>
          <p:cNvPr id="4106" name="Picture 10" descr="C:\Users\sreynolds\AppData\Local\Microsoft\Windows\INetCache\IE\JJ5S9RSW\High_Fat_Foods_-_NCI_Visuals_Online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7044"/>
            <a:ext cx="3657600" cy="25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8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after the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final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pic>
        <p:nvPicPr>
          <p:cNvPr id="3081" name="Picture 9" descr="C:\Users\sreynolds\AppData\Local\Microsoft\Windows\INetCache\IE\50BS1DWD\peer-review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859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Got questions?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pic>
        <p:nvPicPr>
          <p:cNvPr id="2058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6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784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138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184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54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C:\Users\sreynolds\AppData\Local\Microsoft\Windows\INetCache\IE\50BS1DWD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70" y="2019300"/>
            <a:ext cx="133361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6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ACCJC Policy on the Rights and Responsibilities of the Commission and Member Institutions, Section D</a:t>
            </a:r>
          </a:p>
          <a:p>
            <a:r>
              <a:rPr lang="en-US" dirty="0" smtClean="0"/>
              <a:t>The Commission has the responsibility to select evaluation team members, who are competent by virtue of experience, training, and orientation, and are sensitive to the unique mission of the institution. </a:t>
            </a:r>
          </a:p>
          <a:p>
            <a:r>
              <a:rPr lang="en-US" dirty="0" smtClean="0"/>
              <a:t>Teams will include both academic and administrative representatives. </a:t>
            </a:r>
          </a:p>
          <a:p>
            <a:r>
              <a:rPr lang="en-US" dirty="0" smtClean="0"/>
              <a:t>Faculty members will be included among the academic representatives on comprehensive evaluation teams.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typical team of 8 to 12 includes 2 or 3 faculty.</a:t>
            </a:r>
          </a:p>
          <a:p>
            <a:r>
              <a:rPr lang="en-US" dirty="0" smtClean="0"/>
              <a:t>“Faculty” is a designation provided by the home institution. </a:t>
            </a:r>
          </a:p>
          <a:p>
            <a:pPr lvl="1"/>
            <a:r>
              <a:rPr lang="en-US" dirty="0" smtClean="0"/>
              <a:t>Instructors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Department chairs</a:t>
            </a:r>
          </a:p>
          <a:p>
            <a:pPr lvl="1"/>
            <a:r>
              <a:rPr lang="en-US" dirty="0" smtClean="0"/>
              <a:t>Program directors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pic>
        <p:nvPicPr>
          <p:cNvPr id="7179" name="Picture 11" descr="C:\Users\sreynolds\AppData\Local\Microsoft\Windows\INetCache\IE\W1F7TGKS\communit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241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9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Minimum qualifications. </a:t>
            </a:r>
            <a:r>
              <a:rPr lang="en-US" sz="2800" dirty="0"/>
              <a:t>Applicants for appointment as evaluators must have educational credentials from accredited institutions, and they must be currently assigned </a:t>
            </a:r>
            <a:r>
              <a:rPr lang="en-US" sz="2800" dirty="0" smtClean="0"/>
              <a:t>in–or </a:t>
            </a:r>
            <a:r>
              <a:rPr lang="en-US" sz="2800" dirty="0"/>
              <a:t>recently retired </a:t>
            </a:r>
            <a:r>
              <a:rPr lang="en-US" sz="2800" dirty="0" smtClean="0"/>
              <a:t>from–the </a:t>
            </a:r>
            <a:r>
              <a:rPr lang="en-US" sz="2800" dirty="0"/>
              <a:t>category of representation for which they are applying. Biographical information provided by applicants must establish the education and experience needed to serve effectively as a team member in the role assigned.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One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training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Interview and listen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9696" y="342900"/>
            <a:ext cx="2971799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0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en-US" sz="30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You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growth</a:t>
            </a:r>
          </a:p>
          <a:p>
            <a:r>
              <a:rPr lang="en-US" dirty="0" smtClean="0"/>
              <a:t>Networking with professionals</a:t>
            </a:r>
          </a:p>
          <a:p>
            <a:r>
              <a:rPr lang="en-US" dirty="0" smtClean="0"/>
              <a:t>Bring ideas back to campus</a:t>
            </a:r>
          </a:p>
          <a:p>
            <a:r>
              <a:rPr lang="en-US" dirty="0" smtClean="0"/>
              <a:t>Experience with accreditation</a:t>
            </a:r>
          </a:p>
          <a:p>
            <a:r>
              <a:rPr lang="en-US" dirty="0" smtClean="0"/>
              <a:t>Assist colleagues in improving the educational experience for students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with your college’s ALO</a:t>
            </a:r>
          </a:p>
          <a:p>
            <a:r>
              <a:rPr lang="en-US" dirty="0" smtClean="0"/>
              <a:t>Discuss with your college’s CEO</a:t>
            </a:r>
          </a:p>
          <a:p>
            <a:r>
              <a:rPr lang="en-US" dirty="0" smtClean="0"/>
              <a:t>Discuss with your dean or VP</a:t>
            </a:r>
          </a:p>
          <a:p>
            <a:r>
              <a:rPr lang="en-US" dirty="0" smtClean="0"/>
              <a:t>Discuss with your department chair</a:t>
            </a:r>
          </a:p>
          <a:p>
            <a:r>
              <a:rPr lang="en-US" dirty="0" smtClean="0"/>
              <a:t>Fill out the application: </a:t>
            </a:r>
            <a:r>
              <a:rPr lang="en-US" dirty="0">
                <a:hlinkClick r:id="rId3"/>
              </a:rPr>
              <a:t>https://accjc.org/forms/bio-data-form/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</a:t>
            </a:r>
          </a:p>
          <a:p>
            <a:r>
              <a:rPr lang="en-US" dirty="0" smtClean="0"/>
              <a:t>Invitation from the ACCJC office</a:t>
            </a:r>
          </a:p>
          <a:p>
            <a:r>
              <a:rPr lang="en-US" dirty="0" smtClean="0"/>
              <a:t>Including the name of the college and the date of the visit</a:t>
            </a:r>
          </a:p>
          <a:p>
            <a:r>
              <a:rPr lang="en-US" dirty="0" smtClean="0"/>
              <a:t>Respond “Yes” or “No” ASAP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prior to the visit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Accreditation Institute 2018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Online orientation: “Accreditation Basics”</a:t>
            </a:r>
          </a:p>
          <a:p>
            <a:r>
              <a:rPr lang="en-US" dirty="0" smtClean="0"/>
              <a:t>The ISER and Assignment 1</a:t>
            </a:r>
          </a:p>
          <a:p>
            <a:r>
              <a:rPr lang="en-US" dirty="0" smtClean="0"/>
              <a:t>Team Training</a:t>
            </a:r>
          </a:p>
          <a:p>
            <a:r>
              <a:rPr lang="en-US" dirty="0" smtClean="0"/>
              <a:t>Assignment 2</a:t>
            </a:r>
          </a:p>
          <a:p>
            <a:r>
              <a:rPr lang="en-US" dirty="0" smtClean="0"/>
              <a:t>Travel arrangements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34" name="Picture 14" descr="C:\Users\sreynolds\AppData\Local\Microsoft\Windows\INetCache\IE\JJ5S9RSW\examenes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026" y="1279525"/>
            <a:ext cx="2960748" cy="32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8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240</TotalTime>
  <Words>476</Words>
  <Application>Microsoft Macintosh PowerPoint</Application>
  <PresentationFormat>On-screen Show (16:10)</PresentationFormat>
  <Paragraphs>83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3</vt:lpstr>
      <vt:lpstr>Urban Pop</vt:lpstr>
      <vt:lpstr>Faculty Serving on Visiting Teams</vt:lpstr>
      <vt:lpstr>Team Membership </vt:lpstr>
      <vt:lpstr>Team Membership</vt:lpstr>
      <vt:lpstr>Team Membership</vt:lpstr>
      <vt:lpstr>What Does One Do?</vt:lpstr>
      <vt:lpstr>Why Would You Do It?</vt:lpstr>
      <vt:lpstr>How to Apply</vt:lpstr>
      <vt:lpstr>What Happens Next?</vt:lpstr>
      <vt:lpstr>What happens prior to the visit </vt:lpstr>
      <vt:lpstr>What to expect during a site visit</vt:lpstr>
      <vt:lpstr>What happens after the visit</vt:lpstr>
      <vt:lpstr>What Else?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Serving on Visiting Teams</dc:title>
  <dc:creator>Steven Reynolds</dc:creator>
  <cp:lastModifiedBy>Irit Gat</cp:lastModifiedBy>
  <cp:revision>21</cp:revision>
  <dcterms:created xsi:type="dcterms:W3CDTF">2018-01-22T21:20:46Z</dcterms:created>
  <dcterms:modified xsi:type="dcterms:W3CDTF">2018-02-19T19:03:46Z</dcterms:modified>
</cp:coreProperties>
</file>