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3.xml" ContentType="application/vnd.openxmlformats-officedocument.presentationml.comments+xml"/>
  <Override PartName="/ppt/notesSlides/notesSlide9.xml" ContentType="application/vnd.openxmlformats-officedocument.presentationml.notesSlide+xml"/>
  <Override PartName="/ppt/comments/comment4.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5.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60" r:id="rId1"/>
  </p:sldMasterIdLst>
  <p:notesMasterIdLst>
    <p:notesMasterId r:id="rId37"/>
  </p:notesMasterIdLst>
  <p:handoutMasterIdLst>
    <p:handoutMasterId r:id="rId38"/>
  </p:handoutMasterIdLst>
  <p:sldIdLst>
    <p:sldId id="256" r:id="rId2"/>
    <p:sldId id="259" r:id="rId3"/>
    <p:sldId id="293" r:id="rId4"/>
    <p:sldId id="261" r:id="rId5"/>
    <p:sldId id="262" r:id="rId6"/>
    <p:sldId id="263" r:id="rId7"/>
    <p:sldId id="264" r:id="rId8"/>
    <p:sldId id="265" r:id="rId9"/>
    <p:sldId id="266" r:id="rId10"/>
    <p:sldId id="267" r:id="rId11"/>
    <p:sldId id="268" r:id="rId12"/>
    <p:sldId id="269" r:id="rId13"/>
    <p:sldId id="270" r:id="rId14"/>
    <p:sldId id="271" r:id="rId15"/>
    <p:sldId id="272"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4" r:id="rId34"/>
    <p:sldId id="292" r:id="rId35"/>
    <p:sldId id="295"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w, Leigh Anne" initials="SLA" lastIdx="11" clrIdx="0">
    <p:extLst>
      <p:ext uri="{19B8F6BF-5375-455C-9EA6-DF929625EA0E}">
        <p15:presenceInfo xmlns:p15="http://schemas.microsoft.com/office/powerpoint/2012/main" userId="S-1-5-21-1304569826-509891136-618671499-212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6" d="100"/>
          <a:sy n="66" d="100"/>
        </p:scale>
        <p:origin x="1289"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10-21T16:42:11.958" idx="1">
    <p:pos x="1496" y="1032"/>
    <p:text>What about this icebreaker:  ask people to write their #1 "burning question" about senate leadership on the index card they received at the beginning.  Then, we can have posters around the room with these categories of questions: 
Title 5 and Ed Code (slides 6-9)
Roles/Responsibilities slides 10-12
Boards and collegial consultation 13-16
Senate purview over faculty appointments and policies 17-19
Brown Act 20-25
Running meetings 26-32
Help and support 33-34
and people can put their question on each poster. The purpose is to show how several people in the room may have similalr questions, and it will help us skew the time towards those categories to help answer those q's.</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7-10-21T16:47:57.876" idx="10">
    <p:pos x="10" y="10"/>
    <p:text>Idea: per comment I made on previous slide, could we have someone actually stand by each poster as we go through the slide to ensure that questions there are answered?</p:text>
    <p:extLst>
      <p:ext uri="{C676402C-5697-4E1C-873F-D02D1690AC5C}">
        <p15:threadingInfo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7-10-21T16:45:48.191" idx="5">
    <p:pos x="10" y="10"/>
    <p:text>To break it up visually: what about a two-field slide with "rely primarily" in one field and "mutually agree" in the other so that people can compare info?</p:text>
    <p:extLst>
      <p:ext uri="{C676402C-5697-4E1C-873F-D02D1690AC5C}">
        <p15:threadingInfo xmlns:p15="http://schemas.microsoft.com/office/powerpoint/2012/main" timeZoneBias="4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7-10-21T16:46:37.129" idx="6">
    <p:pos x="2235" y="1298"/>
    <p:text>made larger</p:text>
    <p:extLst>
      <p:ext uri="{C676402C-5697-4E1C-873F-D02D1690AC5C}">
        <p15:threadingInfo xmlns:p15="http://schemas.microsoft.com/office/powerpoint/2012/main" timeZoneBias="4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7-10-21T16:47:12.510" idx="8">
    <p:pos x="5579" y="937"/>
    <p:text>made larger</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69C9EC-5296-D44A-A7E3-9D50F2CBDD28}" type="datetimeFigureOut">
              <a:rPr lang="en-US" smtClean="0"/>
              <a:t>11/3/2017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AE1346-2993-0F4D-AEB3-7C0F53CDDF6D}" type="slidenum">
              <a:rPr lang="en-US" smtClean="0"/>
              <a:t>‹#›</a:t>
            </a:fld>
            <a:endParaRPr lang="en-US"/>
          </a:p>
        </p:txBody>
      </p:sp>
    </p:spTree>
    <p:extLst>
      <p:ext uri="{BB962C8B-B14F-4D97-AF65-F5344CB8AC3E}">
        <p14:creationId xmlns:p14="http://schemas.microsoft.com/office/powerpoint/2010/main" val="10939764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8C79D6-1503-7C47-8D3D-9B8B046E9A19}" type="datetimeFigureOut">
              <a:rPr lang="en-US" smtClean="0"/>
              <a:t>11/3/2017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98C551-7708-9B49-90E3-D153F408E572}" type="slidenum">
              <a:rPr lang="en-US" smtClean="0"/>
              <a:t>‹#›</a:t>
            </a:fld>
            <a:endParaRPr lang="en-US"/>
          </a:p>
        </p:txBody>
      </p:sp>
    </p:spTree>
    <p:extLst>
      <p:ext uri="{BB962C8B-B14F-4D97-AF65-F5344CB8AC3E}">
        <p14:creationId xmlns:p14="http://schemas.microsoft.com/office/powerpoint/2010/main" val="5880962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98C551-7708-9B49-90E3-D153F408E572}" type="slidenum">
              <a:rPr lang="en-US" smtClean="0"/>
              <a:t>1</a:t>
            </a:fld>
            <a:endParaRPr lang="en-US"/>
          </a:p>
        </p:txBody>
      </p:sp>
    </p:spTree>
    <p:extLst>
      <p:ext uri="{BB962C8B-B14F-4D97-AF65-F5344CB8AC3E}">
        <p14:creationId xmlns:p14="http://schemas.microsoft.com/office/powerpoint/2010/main" val="577175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altLang="en-US" smtClean="0">
              <a:latin typeface="Times New Roman" panose="02020603050405020304" pitchFamily="18" charset="0"/>
            </a:endParaRPr>
          </a:p>
        </p:txBody>
      </p:sp>
      <p:sp>
        <p:nvSpPr>
          <p:cNvPr id="4608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fld id="{32D4BF15-318F-43E3-B742-F66C4B0ED0A7}" type="slidenum">
              <a:rPr kumimoji="0" lang="en-US" altLang="en-US" sz="1200" smtClean="0"/>
              <a:pPr/>
              <a:t>17</a:t>
            </a:fld>
            <a:endParaRPr kumimoji="0" lang="en-US" altLang="en-US" sz="1200" smtClean="0"/>
          </a:p>
        </p:txBody>
      </p:sp>
    </p:spTree>
    <p:extLst>
      <p:ext uri="{BB962C8B-B14F-4D97-AF65-F5344CB8AC3E}">
        <p14:creationId xmlns:p14="http://schemas.microsoft.com/office/powerpoint/2010/main" val="3704749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altLang="en-US" smtClean="0">
              <a:latin typeface="Times New Roman" panose="02020603050405020304" pitchFamily="18" charset="0"/>
            </a:endParaRPr>
          </a:p>
        </p:txBody>
      </p:sp>
      <p:sp>
        <p:nvSpPr>
          <p:cNvPr id="49156"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fld id="{67262742-C765-4DFD-BE1D-6063B5D61AE3}" type="slidenum">
              <a:rPr kumimoji="0" lang="en-US" altLang="en-US" sz="1200" smtClean="0"/>
              <a:pPr/>
              <a:t>19</a:t>
            </a:fld>
            <a:endParaRPr kumimoji="0" lang="en-US" altLang="en-US" sz="1200" smtClean="0"/>
          </a:p>
        </p:txBody>
      </p:sp>
    </p:spTree>
    <p:extLst>
      <p:ext uri="{BB962C8B-B14F-4D97-AF65-F5344CB8AC3E}">
        <p14:creationId xmlns:p14="http://schemas.microsoft.com/office/powerpoint/2010/main" val="910122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altLang="en-US" smtClean="0">
              <a:latin typeface="Times New Roman" panose="02020603050405020304" pitchFamily="18" charset="0"/>
            </a:endParaRPr>
          </a:p>
        </p:txBody>
      </p:sp>
      <p:sp>
        <p:nvSpPr>
          <p:cNvPr id="63492"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fld id="{83891D95-DA6D-4C30-936C-7B70280EFB3B}" type="slidenum">
              <a:rPr kumimoji="0" lang="en-US" altLang="en-US" sz="1200" smtClean="0"/>
              <a:pPr/>
              <a:t>32</a:t>
            </a:fld>
            <a:endParaRPr kumimoji="0" lang="en-US" altLang="en-US" sz="1200" smtClean="0"/>
          </a:p>
        </p:txBody>
      </p:sp>
    </p:spTree>
    <p:extLst>
      <p:ext uri="{BB962C8B-B14F-4D97-AF65-F5344CB8AC3E}">
        <p14:creationId xmlns:p14="http://schemas.microsoft.com/office/powerpoint/2010/main" val="33517242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altLang="en-US" smtClean="0">
              <a:latin typeface="Times New Roman" panose="02020603050405020304" pitchFamily="18" charset="0"/>
            </a:endParaRPr>
          </a:p>
        </p:txBody>
      </p:sp>
      <p:sp>
        <p:nvSpPr>
          <p:cNvPr id="65540"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fld id="{08986C11-C5C4-48B5-AC25-32061505E709}" type="slidenum">
              <a:rPr kumimoji="0" lang="en-US" altLang="en-US" sz="1200" smtClean="0"/>
              <a:pPr/>
              <a:t>34</a:t>
            </a:fld>
            <a:endParaRPr kumimoji="0" lang="en-US" altLang="en-US" sz="1200" smtClean="0"/>
          </a:p>
        </p:txBody>
      </p:sp>
    </p:spTree>
    <p:extLst>
      <p:ext uri="{BB962C8B-B14F-4D97-AF65-F5344CB8AC3E}">
        <p14:creationId xmlns:p14="http://schemas.microsoft.com/office/powerpoint/2010/main" val="1739932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altLang="en-US" smtClean="0">
              <a:latin typeface="Times New Roman" panose="02020603050405020304" pitchFamily="18" charset="0"/>
            </a:endParaRPr>
          </a:p>
        </p:txBody>
      </p:sp>
      <p:sp>
        <p:nvSpPr>
          <p:cNvPr id="19460"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fld id="{AA704C94-0BDC-4CD5-9139-715F094ECD47}" type="slidenum">
              <a:rPr kumimoji="0" lang="en-US" altLang="en-US" sz="1200" smtClean="0"/>
              <a:pPr/>
              <a:t>2</a:t>
            </a:fld>
            <a:endParaRPr kumimoji="0" lang="en-US" altLang="en-US" sz="1200" smtClean="0"/>
          </a:p>
        </p:txBody>
      </p:sp>
    </p:spTree>
    <p:extLst>
      <p:ext uri="{BB962C8B-B14F-4D97-AF65-F5344CB8AC3E}">
        <p14:creationId xmlns:p14="http://schemas.microsoft.com/office/powerpoint/2010/main" val="1449402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altLang="en-US" smtClean="0">
              <a:latin typeface="Times New Roman" panose="02020603050405020304" pitchFamily="18" charset="0"/>
            </a:endParaRPr>
          </a:p>
        </p:txBody>
      </p:sp>
      <p:sp>
        <p:nvSpPr>
          <p:cNvPr id="27652"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fld id="{6FD9055A-C9A4-404C-98FB-98547C8F324A}" type="slidenum">
              <a:rPr kumimoji="0" lang="en-US" altLang="en-US" sz="1200" smtClean="0"/>
              <a:pPr/>
              <a:t>9</a:t>
            </a:fld>
            <a:endParaRPr kumimoji="0" lang="en-US" altLang="en-US" sz="1200" smtClean="0"/>
          </a:p>
        </p:txBody>
      </p:sp>
    </p:spTree>
    <p:extLst>
      <p:ext uri="{BB962C8B-B14F-4D97-AF65-F5344CB8AC3E}">
        <p14:creationId xmlns:p14="http://schemas.microsoft.com/office/powerpoint/2010/main" val="1523235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altLang="en-US" smtClean="0">
              <a:latin typeface="Times New Roman" panose="02020603050405020304" pitchFamily="18" charset="0"/>
            </a:endParaRPr>
          </a:p>
        </p:txBody>
      </p:sp>
      <p:sp>
        <p:nvSpPr>
          <p:cNvPr id="29700"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fld id="{FFE5B2EF-A957-4D0A-ABB9-4141B7DA57A5}" type="slidenum">
              <a:rPr kumimoji="0" lang="en-US" altLang="en-US" sz="1200" smtClean="0"/>
              <a:pPr/>
              <a:t>10</a:t>
            </a:fld>
            <a:endParaRPr kumimoji="0" lang="en-US" altLang="en-US" sz="1200" smtClean="0"/>
          </a:p>
        </p:txBody>
      </p:sp>
    </p:spTree>
    <p:extLst>
      <p:ext uri="{BB962C8B-B14F-4D97-AF65-F5344CB8AC3E}">
        <p14:creationId xmlns:p14="http://schemas.microsoft.com/office/powerpoint/2010/main" val="880042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altLang="en-US" smtClean="0">
              <a:latin typeface="Times New Roman" panose="02020603050405020304" pitchFamily="18" charset="0"/>
            </a:endParaRPr>
          </a:p>
        </p:txBody>
      </p:sp>
      <p:sp>
        <p:nvSpPr>
          <p:cNvPr id="31748"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fld id="{D6A8CD28-DDDC-4D29-A350-042C0364BE1E}" type="slidenum">
              <a:rPr kumimoji="0" lang="en-US" altLang="en-US" sz="1200" smtClean="0"/>
              <a:pPr/>
              <a:t>11</a:t>
            </a:fld>
            <a:endParaRPr kumimoji="0" lang="en-US" altLang="en-US" sz="1200" smtClean="0"/>
          </a:p>
        </p:txBody>
      </p:sp>
    </p:spTree>
    <p:extLst>
      <p:ext uri="{BB962C8B-B14F-4D97-AF65-F5344CB8AC3E}">
        <p14:creationId xmlns:p14="http://schemas.microsoft.com/office/powerpoint/2010/main" val="3856010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altLang="en-US" smtClean="0">
              <a:latin typeface="Times New Roman" panose="02020603050405020304" pitchFamily="18" charset="0"/>
            </a:endParaRPr>
          </a:p>
        </p:txBody>
      </p:sp>
      <p:sp>
        <p:nvSpPr>
          <p:cNvPr id="33796"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fld id="{F3258C99-14F8-4890-9DD4-3A32706BD450}" type="slidenum">
              <a:rPr kumimoji="0" lang="en-US" altLang="en-US" sz="1200" smtClean="0"/>
              <a:pPr/>
              <a:t>12</a:t>
            </a:fld>
            <a:endParaRPr kumimoji="0" lang="en-US" altLang="en-US" sz="1200" smtClean="0"/>
          </a:p>
        </p:txBody>
      </p:sp>
    </p:spTree>
    <p:extLst>
      <p:ext uri="{BB962C8B-B14F-4D97-AF65-F5344CB8AC3E}">
        <p14:creationId xmlns:p14="http://schemas.microsoft.com/office/powerpoint/2010/main" val="2684806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altLang="en-US" smtClean="0">
              <a:latin typeface="Times New Roman" panose="02020603050405020304" pitchFamily="18" charset="0"/>
            </a:endParaRPr>
          </a:p>
        </p:txBody>
      </p:sp>
      <p:sp>
        <p:nvSpPr>
          <p:cNvPr id="3584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fld id="{1CF4B6A5-4BB1-41A7-8608-AF88B63CB8FA}" type="slidenum">
              <a:rPr kumimoji="0" lang="en-US" altLang="en-US" sz="1200" smtClean="0"/>
              <a:pPr/>
              <a:t>13</a:t>
            </a:fld>
            <a:endParaRPr kumimoji="0" lang="en-US" altLang="en-US" sz="1200" smtClean="0"/>
          </a:p>
        </p:txBody>
      </p:sp>
    </p:spTree>
    <p:extLst>
      <p:ext uri="{BB962C8B-B14F-4D97-AF65-F5344CB8AC3E}">
        <p14:creationId xmlns:p14="http://schemas.microsoft.com/office/powerpoint/2010/main" val="1961182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altLang="en-US" smtClean="0">
              <a:latin typeface="Times New Roman" panose="02020603050405020304" pitchFamily="18" charset="0"/>
            </a:endParaRPr>
          </a:p>
        </p:txBody>
      </p:sp>
      <p:sp>
        <p:nvSpPr>
          <p:cNvPr id="37892"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fld id="{B5837DCF-76AE-42AF-886E-3BA9E764AC19}" type="slidenum">
              <a:rPr kumimoji="0" lang="en-US" altLang="en-US" sz="1200" smtClean="0"/>
              <a:pPr/>
              <a:t>14</a:t>
            </a:fld>
            <a:endParaRPr kumimoji="0" lang="en-US" altLang="en-US" sz="1200" smtClean="0"/>
          </a:p>
        </p:txBody>
      </p:sp>
    </p:spTree>
    <p:extLst>
      <p:ext uri="{BB962C8B-B14F-4D97-AF65-F5344CB8AC3E}">
        <p14:creationId xmlns:p14="http://schemas.microsoft.com/office/powerpoint/2010/main" val="1055366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altLang="en-US" smtClean="0">
              <a:latin typeface="Times New Roman" panose="02020603050405020304" pitchFamily="18" charset="0"/>
            </a:endParaRPr>
          </a:p>
        </p:txBody>
      </p:sp>
      <p:sp>
        <p:nvSpPr>
          <p:cNvPr id="44036"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fld id="{ABF9FF9D-A0B2-4E19-9FAE-A815AD86D17B}" type="slidenum">
              <a:rPr kumimoji="0" lang="en-US" altLang="en-US" sz="1200" smtClean="0"/>
              <a:pPr/>
              <a:t>16</a:t>
            </a:fld>
            <a:endParaRPr kumimoji="0" lang="en-US" altLang="en-US" sz="1200" smtClean="0"/>
          </a:p>
        </p:txBody>
      </p:sp>
    </p:spTree>
    <p:extLst>
      <p:ext uri="{BB962C8B-B14F-4D97-AF65-F5344CB8AC3E}">
        <p14:creationId xmlns:p14="http://schemas.microsoft.com/office/powerpoint/2010/main" val="1940009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D74AB88-6DC7-4947-A48A-E1FECDE86807}" type="datetime2">
              <a:rPr lang="en-US" smtClean="0"/>
              <a:t>Friday, November 3, 2017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7513B9-7272-4D4B-9304-9B170AEF14B8}" type="datetime2">
              <a:rPr lang="en-US" smtClean="0"/>
              <a:t>Friday, November 3, 2017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D7D9C3F-86FC-420E-BFC4-C40414AAC97C}" type="datetime2">
              <a:rPr lang="en-US" smtClean="0"/>
              <a:t>Friday, November 3, 2017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2625" y="609600"/>
            <a:ext cx="808037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2625"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5025" y="1981200"/>
            <a:ext cx="3810000" cy="4114800"/>
          </a:xfrm>
        </p:spPr>
        <p:txBody>
          <a:bodyPr>
            <a:normAutofit/>
          </a:bodyPr>
          <a:lstStyle/>
          <a:p>
            <a:pPr lvl="0"/>
            <a:r>
              <a:rPr lang="en-US" noProof="0" smtClean="0"/>
              <a:t>Click icon to add clip art</a:t>
            </a:r>
          </a:p>
        </p:txBody>
      </p:sp>
      <p:sp>
        <p:nvSpPr>
          <p:cNvPr id="5" name="Date Placeholder 4"/>
          <p:cNvSpPr>
            <a:spLocks noGrp="1"/>
          </p:cNvSpPr>
          <p:nvPr>
            <p:ph type="dt" sz="half" idx="10"/>
          </p:nvPr>
        </p:nvSpPr>
        <p:spPr/>
        <p:txBody>
          <a:bodyPr/>
          <a:lstStyle>
            <a:lvl1pPr>
              <a:defRPr/>
            </a:lvl1pPr>
          </a:lstStyle>
          <a:p>
            <a:pPr>
              <a:defRPr/>
            </a:pPr>
            <a:fld id="{C0756C36-421A-4D68-B109-2A2E5BCF7ADE}" type="datetime2">
              <a:rPr lang="en-US" smtClean="0"/>
              <a:t>Friday, November 3, 2017</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2pPr lvl="1">
              <a:defRPr/>
            </a:lvl2pPr>
          </a:lstStyle>
          <a:p>
            <a:pPr lvl="1">
              <a:defRPr/>
            </a:pPr>
            <a:fld id="{3D2EFBAA-B9DA-4D89-8514-42A26221ED65}" type="slidenum">
              <a:rPr lang="en-US" altLang="en-US"/>
              <a:pPr lvl="1">
                <a:defRPr/>
              </a:pPr>
              <a:t>‹#›</a:t>
            </a:fld>
            <a:endParaRPr lang="en-US" altLang="en-US"/>
          </a:p>
        </p:txBody>
      </p:sp>
    </p:spTree>
    <p:extLst>
      <p:ext uri="{BB962C8B-B14F-4D97-AF65-F5344CB8AC3E}">
        <p14:creationId xmlns:p14="http://schemas.microsoft.com/office/powerpoint/2010/main" val="167033887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C1441E-1D72-4848-AA33-BD612F5AB007}" type="datetime2">
              <a:rPr lang="en-US" smtClean="0"/>
              <a:t>Friday, November 3, 2017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3BBB6D-CE00-422E-9F4A-D50D4BC0DEBB}" type="datetime2">
              <a:rPr lang="en-US" smtClean="0"/>
              <a:t>Friday, November 3, 2017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5F65BEC-3195-4C4D-AB34-E2A0D1AFCE5C}" type="datetime2">
              <a:rPr lang="en-US" smtClean="0"/>
              <a:t>Friday, November 3, 2017</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97DD085-524E-40A1-96D9-ABC94150700A}" type="datetime2">
              <a:rPr lang="en-US" smtClean="0"/>
              <a:t>Friday, November 3, 2017</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B8CD66-1E58-459B-8B55-D515CD590126}" type="datetime2">
              <a:rPr lang="en-US" smtClean="0"/>
              <a:t>Friday, November 3, 2017</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6E74F3-A385-4523-BE88-337469E9032E}" type="datetime2">
              <a:rPr lang="en-US" smtClean="0"/>
              <a:t>Friday, November 3, 2017</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FA143C-3771-41B4-8D3F-9ED52F4E8686}" type="datetime2">
              <a:rPr lang="en-US" smtClean="0"/>
              <a:t>Friday, November 3, 2017</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A60CAC-2B91-445D-87D0-881CF2253565}" type="datetime2">
              <a:rPr lang="en-US" smtClean="0"/>
              <a:t>Friday, November 3, 2017</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C5EADB9B-0413-41BE-B8F0-5BD46115DD50}" type="datetime2">
              <a:rPr lang="en-US" smtClean="0"/>
              <a:t>Friday, November 3, 2017</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Lst>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asccc.org/sites/default/files/Senate%20Constitutions-Bylaws%20CODEX.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omments" Target="../comments/comment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robertsrules.co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asccc.org/contact/request-services"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asccc.or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cap="none" dirty="0" smtClean="0">
                <a:latin typeface="Times New Roman"/>
                <a:cs typeface="Times New Roman"/>
              </a:rPr>
              <a:t>New to Senate Leadership – Have Questions?</a:t>
            </a:r>
            <a:endParaRPr lang="en-US" sz="4000" cap="none" dirty="0">
              <a:latin typeface="Times New Roman"/>
              <a:cs typeface="Times New Roman"/>
            </a:endParaRPr>
          </a:p>
        </p:txBody>
      </p:sp>
      <p:sp>
        <p:nvSpPr>
          <p:cNvPr id="3" name="Subtitle 2"/>
          <p:cNvSpPr>
            <a:spLocks noGrp="1"/>
          </p:cNvSpPr>
          <p:nvPr>
            <p:ph type="subTitle" idx="1"/>
          </p:nvPr>
        </p:nvSpPr>
        <p:spPr>
          <a:xfrm>
            <a:off x="685800" y="3505199"/>
            <a:ext cx="6400800" cy="2843981"/>
          </a:xfrm>
        </p:spPr>
        <p:txBody>
          <a:bodyPr>
            <a:normAutofit fontScale="77500" lnSpcReduction="20000"/>
          </a:bodyPr>
          <a:lstStyle/>
          <a:p>
            <a:r>
              <a:rPr lang="en-US" dirty="0" smtClean="0">
                <a:solidFill>
                  <a:schemeClr val="tx1"/>
                </a:solidFill>
                <a:latin typeface="Century Schoolbook" panose="02040604050505020304" pitchFamily="18" charset="0"/>
              </a:rPr>
              <a:t>Rebecca </a:t>
            </a:r>
            <a:r>
              <a:rPr lang="en-US" dirty="0">
                <a:solidFill>
                  <a:schemeClr val="tx1"/>
                </a:solidFill>
                <a:latin typeface="Century Schoolbook" panose="02040604050505020304" pitchFamily="18" charset="0"/>
              </a:rPr>
              <a:t>Eikey, ASCCC Area C Representative</a:t>
            </a:r>
          </a:p>
          <a:p>
            <a:r>
              <a:rPr lang="en-US" dirty="0" smtClean="0">
                <a:solidFill>
                  <a:schemeClr val="tx1"/>
                </a:solidFill>
                <a:latin typeface="Century Schoolbook" panose="02040604050505020304" pitchFamily="18" charset="0"/>
              </a:rPr>
              <a:t>Conan McKay, </a:t>
            </a:r>
            <a:r>
              <a:rPr lang="en-US" dirty="0">
                <a:solidFill>
                  <a:schemeClr val="tx1"/>
                </a:solidFill>
                <a:latin typeface="Century Schoolbook" panose="02040604050505020304" pitchFamily="18" charset="0"/>
              </a:rPr>
              <a:t>ASCCC </a:t>
            </a:r>
            <a:r>
              <a:rPr lang="en-US" dirty="0" smtClean="0">
                <a:solidFill>
                  <a:schemeClr val="tx1"/>
                </a:solidFill>
                <a:latin typeface="Century Schoolbook" panose="02040604050505020304" pitchFamily="18" charset="0"/>
              </a:rPr>
              <a:t>Area B </a:t>
            </a:r>
            <a:r>
              <a:rPr lang="en-US" dirty="0">
                <a:solidFill>
                  <a:schemeClr val="tx1"/>
                </a:solidFill>
                <a:latin typeface="Century Schoolbook" panose="02040604050505020304" pitchFamily="18" charset="0"/>
              </a:rPr>
              <a:t>Representative</a:t>
            </a:r>
          </a:p>
          <a:p>
            <a:r>
              <a:rPr lang="en-US" b="1" i="1" dirty="0">
                <a:solidFill>
                  <a:srgbClr val="FF0000"/>
                </a:solidFill>
                <a:latin typeface="Century Schoolbook" panose="02040604050505020304" pitchFamily="18" charset="0"/>
              </a:rPr>
              <a:t>Relations with Local Senates Committee</a:t>
            </a:r>
          </a:p>
          <a:p>
            <a:r>
              <a:rPr lang="en-US" smtClean="0">
                <a:solidFill>
                  <a:schemeClr val="tx1"/>
                </a:solidFill>
                <a:latin typeface="Century Schoolbook" panose="02040604050505020304" pitchFamily="18" charset="0"/>
              </a:rPr>
              <a:t>Leigh Anne </a:t>
            </a:r>
            <a:r>
              <a:rPr lang="en-US" dirty="0">
                <a:solidFill>
                  <a:schemeClr val="tx1"/>
                </a:solidFill>
                <a:latin typeface="Century Schoolbook" panose="02040604050505020304" pitchFamily="18" charset="0"/>
              </a:rPr>
              <a:t>Shaw, Skyline College</a:t>
            </a:r>
          </a:p>
          <a:p>
            <a:r>
              <a:rPr lang="en-US" dirty="0">
                <a:solidFill>
                  <a:schemeClr val="tx1"/>
                </a:solidFill>
                <a:latin typeface="Century Schoolbook" panose="02040604050505020304" pitchFamily="18" charset="0"/>
              </a:rPr>
              <a:t>Peggy Campo, Norco College</a:t>
            </a:r>
          </a:p>
          <a:p>
            <a:r>
              <a:rPr lang="en-US" dirty="0">
                <a:solidFill>
                  <a:schemeClr val="tx1"/>
                </a:solidFill>
                <a:latin typeface="Century Schoolbook" panose="02040604050505020304" pitchFamily="18" charset="0"/>
              </a:rPr>
              <a:t>Geoffrey Dyer, Taft College</a:t>
            </a:r>
          </a:p>
          <a:p>
            <a:endParaRPr lang="en-US" sz="2800" dirty="0">
              <a:solidFill>
                <a:schemeClr val="tx1"/>
              </a:solidFill>
              <a:latin typeface="Corbel" pitchFamily="34" charset="0"/>
            </a:endParaRPr>
          </a:p>
          <a:p>
            <a:r>
              <a:rPr lang="en-US" sz="2800" b="1" dirty="0" smtClean="0">
                <a:solidFill>
                  <a:schemeClr val="tx1"/>
                </a:solidFill>
                <a:latin typeface="Corbel" pitchFamily="34" charset="0"/>
              </a:rPr>
              <a:t>Fall </a:t>
            </a:r>
            <a:r>
              <a:rPr lang="en-US" sz="2800" b="1" dirty="0">
                <a:solidFill>
                  <a:schemeClr val="tx1"/>
                </a:solidFill>
                <a:latin typeface="Corbel" pitchFamily="34" charset="0"/>
              </a:rPr>
              <a:t>Plenary 2017 </a:t>
            </a:r>
          </a:p>
          <a:p>
            <a:r>
              <a:rPr lang="en-US" sz="2800" b="1" dirty="0" smtClean="0">
                <a:solidFill>
                  <a:schemeClr val="tx1"/>
                </a:solidFill>
                <a:latin typeface="Corbel" pitchFamily="34" charset="0"/>
              </a:rPr>
              <a:t>Irvine, </a:t>
            </a:r>
            <a:r>
              <a:rPr lang="en-US" sz="2800" b="1" dirty="0">
                <a:solidFill>
                  <a:schemeClr val="tx1"/>
                </a:solidFill>
                <a:latin typeface="Corbel" pitchFamily="34" charset="0"/>
              </a:rPr>
              <a:t>CA</a:t>
            </a:r>
          </a:p>
          <a:p>
            <a:endParaRPr lang="en-US" dirty="0">
              <a:latin typeface="Times New Roman"/>
              <a:cs typeface="Times New Roman"/>
            </a:endParaRPr>
          </a:p>
        </p:txBody>
      </p:sp>
      <p:pic>
        <p:nvPicPr>
          <p:cNvPr id="5" name="Picture 4" descr="ASCCC_Logo"/>
          <p:cNvPicPr/>
          <p:nvPr/>
        </p:nvPicPr>
        <p:blipFill>
          <a:blip r:embed="rId3"/>
          <a:srcRect/>
          <a:stretch>
            <a:fillRect/>
          </a:stretch>
        </p:blipFill>
        <p:spPr bwMode="auto">
          <a:xfrm>
            <a:off x="2249507" y="400050"/>
            <a:ext cx="4231670" cy="786470"/>
          </a:xfrm>
          <a:prstGeom prst="rect">
            <a:avLst/>
          </a:prstGeom>
          <a:noFill/>
          <a:ln w="9525">
            <a:noFill/>
            <a:miter lim="800000"/>
            <a:headEnd/>
            <a:tailEnd/>
          </a:ln>
        </p:spPr>
      </p:pic>
      <p:pic>
        <p:nvPicPr>
          <p:cNvPr id="6" name="Picture 5"/>
          <p:cNvPicPr>
            <a:picLocks noChangeAspect="1" noChangeArrowheads="1"/>
          </p:cNvPicPr>
          <p:nvPr/>
        </p:nvPicPr>
        <p:blipFill>
          <a:blip r:embed="rId4" cstate="print"/>
          <a:srcRect/>
          <a:stretch>
            <a:fillRect/>
          </a:stretch>
        </p:blipFill>
        <p:spPr bwMode="auto">
          <a:xfrm>
            <a:off x="5955174" y="4646595"/>
            <a:ext cx="2646312" cy="1635159"/>
          </a:xfrm>
          <a:prstGeom prst="rect">
            <a:avLst/>
          </a:prstGeom>
          <a:noFill/>
          <a:ln w="9525">
            <a:noFill/>
            <a:miter lim="800000"/>
            <a:headEnd/>
            <a:tailEnd/>
          </a:ln>
        </p:spPr>
      </p:pic>
    </p:spTree>
    <p:extLst>
      <p:ext uri="{BB962C8B-B14F-4D97-AF65-F5344CB8AC3E}">
        <p14:creationId xmlns:p14="http://schemas.microsoft.com/office/powerpoint/2010/main" val="25713850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6"/>
          <p:cNvSpPr>
            <a:spLocks noGrp="1"/>
          </p:cNvSpPr>
          <p:nvPr>
            <p:ph type="title"/>
          </p:nvPr>
        </p:nvSpPr>
        <p:spPr>
          <a:xfrm>
            <a:off x="612775" y="228600"/>
            <a:ext cx="8531225" cy="990600"/>
          </a:xfrm>
        </p:spPr>
        <p:txBody>
          <a:bodyPr>
            <a:normAutofit fontScale="90000"/>
          </a:bodyPr>
          <a:lstStyle/>
          <a:p>
            <a:pPr eaLnBrk="1" hangingPunct="1"/>
            <a:r>
              <a:rPr lang="en-US" altLang="en-US" smtClean="0">
                <a:latin typeface="Arial" panose="020B0604020202020204" pitchFamily="34" charset="0"/>
              </a:rPr>
              <a:t>What is the Role of the Academic Senate?</a:t>
            </a:r>
            <a:endParaRPr lang="en-US" altLang="en-US" smtClean="0">
              <a:latin typeface="Arial" panose="020B0604020202020204" pitchFamily="34" charset="0"/>
              <a:cs typeface="Arial" panose="020B0604020202020204" pitchFamily="34" charset="0"/>
            </a:endParaRPr>
          </a:p>
        </p:txBody>
      </p:sp>
      <p:sp>
        <p:nvSpPr>
          <p:cNvPr id="22531" name="Content Placeholder 7"/>
          <p:cNvSpPr>
            <a:spLocks noGrp="1"/>
          </p:cNvSpPr>
          <p:nvPr>
            <p:ph idx="1"/>
          </p:nvPr>
        </p:nvSpPr>
        <p:spPr>
          <a:xfrm>
            <a:off x="612775" y="1600200"/>
            <a:ext cx="8153400" cy="4495800"/>
          </a:xfrm>
        </p:spPr>
        <p:txBody>
          <a:bodyPr/>
          <a:lstStyle/>
          <a:p>
            <a:pPr marL="0" indent="0" eaLnBrk="1" hangingPunct="1">
              <a:buClrTx/>
              <a:buFont typeface="Wingdings" panose="05000000000000000000" pitchFamily="2" charset="2"/>
              <a:buNone/>
              <a:defRPr/>
            </a:pPr>
            <a:r>
              <a:rPr lang="ja-JP" altLang="en-US" sz="2800" dirty="0" smtClean="0">
                <a:latin typeface="Times New Roman" panose="02020603050405020304" pitchFamily="18" charset="0"/>
                <a:ea typeface="MS Mincho" pitchFamily="49" charset="-128"/>
              </a:rPr>
              <a:t>“</a:t>
            </a:r>
            <a:r>
              <a:rPr lang="en-US" altLang="ja-JP" sz="2800" dirty="0" smtClean="0">
                <a:latin typeface="Times New Roman" panose="02020603050405020304" pitchFamily="18" charset="0"/>
              </a:rPr>
              <a:t>Academic senate,” “faculty council,” and “faculty senate” means an organization formed in accordance with the provision of this Subchapter whose </a:t>
            </a:r>
            <a:r>
              <a:rPr lang="en-US" altLang="ja-JP" sz="2800" dirty="0" smtClean="0">
                <a:solidFill>
                  <a:schemeClr val="accent1"/>
                </a:solidFill>
                <a:latin typeface="Times New Roman" panose="02020603050405020304" pitchFamily="18" charset="0"/>
              </a:rPr>
              <a:t>primary function</a:t>
            </a:r>
            <a:r>
              <a:rPr lang="en-US" altLang="ja-JP" sz="2800" dirty="0" smtClean="0">
                <a:latin typeface="Times New Roman" panose="02020603050405020304" pitchFamily="18" charset="0"/>
              </a:rPr>
              <a:t>, as the </a:t>
            </a:r>
            <a:r>
              <a:rPr lang="en-US" altLang="ja-JP" sz="2800" dirty="0" smtClean="0">
                <a:solidFill>
                  <a:schemeClr val="accent1"/>
                </a:solidFill>
                <a:latin typeface="Times New Roman" panose="02020603050405020304" pitchFamily="18" charset="0"/>
              </a:rPr>
              <a:t>representative of the faculty</a:t>
            </a:r>
            <a:r>
              <a:rPr lang="en-US" altLang="ja-JP" sz="2800" dirty="0" smtClean="0">
                <a:latin typeface="Times New Roman" panose="02020603050405020304" pitchFamily="18" charset="0"/>
              </a:rPr>
              <a:t>, is to make </a:t>
            </a:r>
            <a:r>
              <a:rPr lang="en-US" altLang="ja-JP" sz="2800" dirty="0" smtClean="0">
                <a:solidFill>
                  <a:schemeClr val="accent1"/>
                </a:solidFill>
                <a:latin typeface="Times New Roman" panose="02020603050405020304" pitchFamily="18" charset="0"/>
              </a:rPr>
              <a:t>recommendations</a:t>
            </a:r>
            <a:r>
              <a:rPr lang="en-US" altLang="ja-JP" sz="2800" dirty="0" smtClean="0">
                <a:latin typeface="Times New Roman" panose="02020603050405020304" pitchFamily="18" charset="0"/>
              </a:rPr>
              <a:t> to the </a:t>
            </a:r>
            <a:r>
              <a:rPr lang="en-US" altLang="ja-JP" sz="2800" dirty="0" smtClean="0">
                <a:solidFill>
                  <a:schemeClr val="accent1"/>
                </a:solidFill>
                <a:latin typeface="Times New Roman" panose="02020603050405020304" pitchFamily="18" charset="0"/>
              </a:rPr>
              <a:t>administration</a:t>
            </a:r>
            <a:r>
              <a:rPr lang="en-US" altLang="ja-JP" sz="2800" dirty="0" smtClean="0">
                <a:latin typeface="Times New Roman" panose="02020603050405020304" pitchFamily="18" charset="0"/>
              </a:rPr>
              <a:t> of a college and to the </a:t>
            </a:r>
            <a:r>
              <a:rPr lang="en-US" altLang="ja-JP" sz="2800" dirty="0" smtClean="0">
                <a:solidFill>
                  <a:schemeClr val="accent1"/>
                </a:solidFill>
                <a:latin typeface="Times New Roman" panose="02020603050405020304" pitchFamily="18" charset="0"/>
              </a:rPr>
              <a:t>governing board </a:t>
            </a:r>
            <a:r>
              <a:rPr lang="en-US" altLang="ja-JP" sz="2800" dirty="0" smtClean="0">
                <a:latin typeface="Times New Roman" panose="02020603050405020304" pitchFamily="18" charset="0"/>
              </a:rPr>
              <a:t>of a district with respect to </a:t>
            </a:r>
            <a:r>
              <a:rPr lang="en-US" altLang="ja-JP" sz="2800" b="1" dirty="0" smtClean="0">
                <a:solidFill>
                  <a:schemeClr val="accent1"/>
                </a:solidFill>
                <a:latin typeface="Times New Roman" panose="02020603050405020304" pitchFamily="18" charset="0"/>
              </a:rPr>
              <a:t>academic &amp; professional matters</a:t>
            </a:r>
            <a:r>
              <a:rPr lang="en-US" altLang="ja-JP" sz="2800" dirty="0" smtClean="0">
                <a:latin typeface="Times New Roman" panose="02020603050405020304" pitchFamily="18" charset="0"/>
              </a:rPr>
              <a:t>.</a:t>
            </a:r>
            <a:r>
              <a:rPr lang="ja-JP" altLang="en-US" sz="2800" dirty="0" smtClean="0">
                <a:latin typeface="Times New Roman" panose="02020603050405020304" pitchFamily="18" charset="0"/>
                <a:ea typeface="MS Mincho" pitchFamily="49" charset="-128"/>
              </a:rPr>
              <a:t>”</a:t>
            </a:r>
            <a:endParaRPr lang="en-US" altLang="en-US" sz="2800" dirty="0" smtClean="0">
              <a:latin typeface="Times New Roman" panose="02020603050405020304" pitchFamily="18" charset="0"/>
            </a:endParaRPr>
          </a:p>
          <a:p>
            <a:pPr lvl="2" eaLnBrk="1" hangingPunct="1">
              <a:buClrTx/>
              <a:buFontTx/>
              <a:buChar char="§"/>
              <a:defRPr/>
            </a:pPr>
            <a:r>
              <a:rPr lang="en-US" altLang="en-US" sz="1500" dirty="0" smtClean="0">
                <a:latin typeface="Times New Roman" panose="02020603050405020304" pitchFamily="18" charset="0"/>
              </a:rPr>
              <a:t>53200(b)  Title 5</a:t>
            </a:r>
          </a:p>
          <a:p>
            <a:pPr eaLnBrk="1" hangingPunct="1">
              <a:defRPr/>
            </a:pPr>
            <a:endParaRPr lang="en-US" altLang="en-US" dirty="0" smtClean="0"/>
          </a:p>
        </p:txBody>
      </p:sp>
      <p:sp>
        <p:nvSpPr>
          <p:cNvPr id="6" name="Slide Number Placeholder 5"/>
          <p:cNvSpPr>
            <a:spLocks noGrp="1"/>
          </p:cNvSpPr>
          <p:nvPr>
            <p:ph type="sldNum" sz="quarter" idx="12"/>
          </p:nvPr>
        </p:nvSpPr>
        <p:spPr/>
        <p:txBody>
          <a:bodyPr>
            <a:normAutofit fontScale="92500" lnSpcReduction="10000"/>
          </a:bodyPr>
          <a:lstStyle/>
          <a:p>
            <a:pPr lvl="1">
              <a:defRPr/>
            </a:pPr>
            <a:fld id="{B0982A3D-22E5-4DFF-82D0-E69FB99D7D72}" type="slidenum">
              <a:rPr lang="en-US" altLang="en-US"/>
              <a:pPr lvl="1">
                <a:defRPr/>
              </a:pPr>
              <a:t>10</a:t>
            </a:fld>
            <a:endParaRPr lang="en-US" altLang="en-US"/>
          </a:p>
        </p:txBody>
      </p:sp>
    </p:spTree>
    <p:extLst>
      <p:ext uri="{BB962C8B-B14F-4D97-AF65-F5344CB8AC3E}">
        <p14:creationId xmlns:p14="http://schemas.microsoft.com/office/powerpoint/2010/main" val="2077166341"/>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12775" y="228600"/>
            <a:ext cx="8153400" cy="990600"/>
          </a:xfrm>
        </p:spPr>
        <p:txBody>
          <a:bodyPr/>
          <a:lstStyle/>
          <a:p>
            <a:pPr eaLnBrk="1" hangingPunct="1"/>
            <a:r>
              <a:rPr lang="ja-JP" altLang="en-US" sz="3600" smtClean="0">
                <a:latin typeface="Arial" panose="020B0604020202020204" pitchFamily="34" charset="0"/>
                <a:ea typeface="MS Mincho" pitchFamily="49" charset="-128"/>
              </a:rPr>
              <a:t>“</a:t>
            </a:r>
            <a:r>
              <a:rPr lang="en-US" altLang="ja-JP" sz="3600" smtClean="0">
                <a:latin typeface="Arial" panose="020B0604020202020204" pitchFamily="34" charset="0"/>
              </a:rPr>
              <a:t>Academic &amp; Professional Matters</a:t>
            </a:r>
            <a:r>
              <a:rPr lang="ja-JP" altLang="en-US" sz="3600" smtClean="0">
                <a:latin typeface="Arial" panose="020B0604020202020204" pitchFamily="34" charset="0"/>
                <a:ea typeface="MS Mincho" pitchFamily="49" charset="-128"/>
              </a:rPr>
              <a:t>”</a:t>
            </a:r>
            <a:endParaRPr lang="en-US" altLang="en-US" sz="4000" smtClean="0">
              <a:latin typeface="Arial" panose="020B0604020202020204" pitchFamily="34" charset="0"/>
            </a:endParaRPr>
          </a:p>
        </p:txBody>
      </p:sp>
      <p:sp>
        <p:nvSpPr>
          <p:cNvPr id="7171" name="Rectangle 3"/>
          <p:cNvSpPr>
            <a:spLocks noGrp="1" noChangeArrowheads="1"/>
          </p:cNvSpPr>
          <p:nvPr>
            <p:ph idx="1"/>
          </p:nvPr>
        </p:nvSpPr>
        <p:spPr>
          <a:xfrm>
            <a:off x="612775" y="1600200"/>
            <a:ext cx="8153400" cy="4495800"/>
          </a:xfrm>
        </p:spPr>
        <p:txBody>
          <a:bodyPr>
            <a:normAutofit lnSpcReduction="10000"/>
          </a:bodyPr>
          <a:lstStyle/>
          <a:p>
            <a:pPr marL="0" indent="0" eaLnBrk="1" hangingPunct="1">
              <a:buClrTx/>
              <a:buFont typeface="Wingdings" panose="05000000000000000000" pitchFamily="2" charset="2"/>
              <a:buNone/>
              <a:defRPr/>
            </a:pPr>
            <a:r>
              <a:rPr lang="en-US" altLang="ja-JP" sz="2400" dirty="0" smtClean="0">
                <a:latin typeface="Times New Roman" panose="02020603050405020304" pitchFamily="18" charset="0"/>
              </a:rPr>
              <a:t>“Academic professional matters” means the following policy development and implementation matters:</a:t>
            </a:r>
            <a:r>
              <a:rPr lang="ja-JP" altLang="en-US" sz="2400" dirty="0" smtClean="0">
                <a:latin typeface="Times New Roman" panose="02020603050405020304" pitchFamily="18" charset="0"/>
                <a:ea typeface="MS Mincho" panose="02020609040205080304" pitchFamily="49" charset="-128"/>
              </a:rPr>
              <a:t>”</a:t>
            </a:r>
            <a:endParaRPr lang="en-US" altLang="en-US" sz="2400" dirty="0" smtClean="0">
              <a:latin typeface="Times New Roman" panose="02020603050405020304" pitchFamily="18" charset="0"/>
            </a:endParaRPr>
          </a:p>
          <a:p>
            <a:pPr lvl="2" eaLnBrk="1" hangingPunct="1">
              <a:buClrTx/>
              <a:buFontTx/>
              <a:buChar char="§"/>
              <a:defRPr/>
            </a:pPr>
            <a:r>
              <a:rPr lang="en-US" altLang="en-US" sz="1500" dirty="0" smtClean="0">
                <a:latin typeface="Times New Roman" panose="02020603050405020304" pitchFamily="18" charset="0"/>
              </a:rPr>
              <a:t>53200(C)  Title 5</a:t>
            </a:r>
            <a:endParaRPr lang="en-US" altLang="en-US" sz="2800" dirty="0">
              <a:latin typeface="Times New Roman" panose="02020603050405020304" pitchFamily="18" charset="0"/>
            </a:endParaRPr>
          </a:p>
          <a:p>
            <a:pPr marL="514350" indent="-514350" eaLnBrk="1" hangingPunct="1">
              <a:buClrTx/>
              <a:buFont typeface="+mj-lt"/>
              <a:buAutoNum type="arabicPeriod"/>
              <a:defRPr/>
            </a:pPr>
            <a:r>
              <a:rPr lang="en-US" altLang="en-US" sz="3200" dirty="0" smtClean="0">
                <a:latin typeface="Times New Roman" panose="02020603050405020304" pitchFamily="18" charset="0"/>
                <a:cs typeface="Times New Roman" panose="02020603050405020304" pitchFamily="18" charset="0"/>
              </a:rPr>
              <a:t>Curriculum &amp; prerequisites</a:t>
            </a:r>
          </a:p>
          <a:p>
            <a:pPr marL="514350" indent="-514350" eaLnBrk="1" hangingPunct="1">
              <a:buClrTx/>
              <a:buFont typeface="+mj-lt"/>
              <a:buAutoNum type="arabicPeriod"/>
              <a:defRPr/>
            </a:pPr>
            <a:r>
              <a:rPr lang="en-US" altLang="en-US" sz="3200" dirty="0" smtClean="0">
                <a:latin typeface="Times New Roman" panose="02020603050405020304" pitchFamily="18" charset="0"/>
                <a:cs typeface="Times New Roman" panose="02020603050405020304" pitchFamily="18" charset="0"/>
              </a:rPr>
              <a:t>Degree &amp; certificate requirements</a:t>
            </a:r>
          </a:p>
          <a:p>
            <a:pPr marL="514350" indent="-514350" eaLnBrk="1" hangingPunct="1">
              <a:buClrTx/>
              <a:buFont typeface="+mj-lt"/>
              <a:buAutoNum type="arabicPeriod"/>
              <a:defRPr/>
            </a:pPr>
            <a:r>
              <a:rPr lang="en-US" altLang="en-US" sz="3200" dirty="0" smtClean="0">
                <a:latin typeface="Times New Roman" panose="02020603050405020304" pitchFamily="18" charset="0"/>
                <a:cs typeface="Times New Roman" panose="02020603050405020304" pitchFamily="18" charset="0"/>
              </a:rPr>
              <a:t>Grading policies</a:t>
            </a:r>
          </a:p>
          <a:p>
            <a:pPr marL="514350" indent="-514350" eaLnBrk="1" hangingPunct="1">
              <a:buClrTx/>
              <a:buFont typeface="+mj-lt"/>
              <a:buAutoNum type="arabicPeriod"/>
              <a:defRPr/>
            </a:pPr>
            <a:r>
              <a:rPr lang="en-US" altLang="en-US" sz="3200" dirty="0" smtClean="0">
                <a:latin typeface="Times New Roman" panose="02020603050405020304" pitchFamily="18" charset="0"/>
                <a:cs typeface="Times New Roman" panose="02020603050405020304" pitchFamily="18" charset="0"/>
              </a:rPr>
              <a:t>Educational program development</a:t>
            </a:r>
          </a:p>
          <a:p>
            <a:pPr marL="514350" indent="-514350">
              <a:buClrTx/>
              <a:buFont typeface="+mj-lt"/>
              <a:buAutoNum type="arabicPeriod"/>
              <a:defRPr/>
            </a:pPr>
            <a:r>
              <a:rPr lang="en-US" altLang="en-US" sz="3200" dirty="0">
                <a:latin typeface="Times New Roman" panose="02020603050405020304" pitchFamily="18" charset="0"/>
                <a:cs typeface="Times New Roman" panose="02020603050405020304" pitchFamily="18" charset="0"/>
              </a:rPr>
              <a:t>Standards &amp; policies regarding student preparation &amp; success</a:t>
            </a:r>
            <a:endParaRPr lang="en-US" sz="3200" dirty="0">
              <a:latin typeface="Times New Roman" panose="02020603050405020304" pitchFamily="18" charset="0"/>
              <a:cs typeface="Times New Roman" panose="02020603050405020304" pitchFamily="18" charset="0"/>
            </a:endParaRPr>
          </a:p>
          <a:p>
            <a:pPr marL="514350" indent="-514350" eaLnBrk="1" hangingPunct="1">
              <a:buClrTx/>
              <a:buFont typeface="+mj-lt"/>
              <a:buAutoNum type="arabicPeriod"/>
              <a:defRPr/>
            </a:pPr>
            <a:endParaRPr lang="en-US" altLang="en-US" sz="2800" dirty="0" smtClean="0"/>
          </a:p>
          <a:p>
            <a:pPr marL="514350" indent="-514350" eaLnBrk="1" hangingPunct="1">
              <a:buClrTx/>
              <a:buFont typeface="+mj-lt"/>
              <a:buAutoNum type="arabicPeriod"/>
              <a:defRPr/>
            </a:pPr>
            <a:endParaRPr lang="en-US" altLang="en-US" sz="2800" dirty="0" smtClean="0"/>
          </a:p>
          <a:p>
            <a:pPr eaLnBrk="1" hangingPunct="1">
              <a:buClrTx/>
              <a:buFont typeface="Wingdings" panose="05000000000000000000" pitchFamily="2" charset="2"/>
              <a:buNone/>
              <a:defRPr/>
            </a:pPr>
            <a:endParaRPr lang="en-US" altLang="en-US" sz="2800" dirty="0" smtClean="0">
              <a:latin typeface="Times New Roman" panose="02020603050405020304" pitchFamily="18" charset="0"/>
            </a:endParaRPr>
          </a:p>
        </p:txBody>
      </p:sp>
      <p:sp>
        <p:nvSpPr>
          <p:cNvPr id="24579"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342900" indent="-342900">
              <a:spcBef>
                <a:spcPts val="700"/>
              </a:spcBef>
              <a:buClr>
                <a:schemeClr val="accent2"/>
              </a:buClr>
              <a:buSzPct val="60000"/>
              <a:buFont typeface="Wingdings" panose="05000000000000000000" pitchFamily="2" charset="2"/>
              <a:buChar char=""/>
              <a:defRPr sz="2900">
                <a:solidFill>
                  <a:schemeClr val="tx1"/>
                </a:solidFill>
                <a:latin typeface="Rockwell" panose="02060603020205020403" pitchFamily="18" charset="0"/>
                <a:ea typeface="MS PGothic" panose="020B0600070205080204" pitchFamily="34" charset="-128"/>
              </a:defRPr>
            </a:lvl1pPr>
            <a:lvl2pPr>
              <a:spcBef>
                <a:spcPts val="550"/>
              </a:spcBef>
              <a:buClr>
                <a:schemeClr val="accent1"/>
              </a:buClr>
              <a:buSzPct val="70000"/>
              <a:buFont typeface="Wingdings 2" panose="05020102010507070707" pitchFamily="18" charset="2"/>
              <a:buChar char=""/>
              <a:defRPr sz="2600">
                <a:solidFill>
                  <a:schemeClr val="tx1"/>
                </a:solidFill>
                <a:latin typeface="Rockwell" panose="02060603020205020403" pitchFamily="18" charset="0"/>
                <a:ea typeface="MS PGothic"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Rockwell" panose="02060603020205020403" pitchFamily="18" charset="0"/>
                <a:ea typeface="MS PGothic" panose="020B0600070205080204" pitchFamily="34" charset="-128"/>
              </a:defRPr>
            </a:lvl3pPr>
            <a:lvl4pPr marL="1600200" indent="-228600">
              <a:spcBef>
                <a:spcPts val="400"/>
              </a:spcBef>
              <a:buClr>
                <a:srgbClr val="969696"/>
              </a:buClr>
              <a:buSzPct val="75000"/>
              <a:buFont typeface="Wingdings" panose="05000000000000000000" pitchFamily="2" charset="2"/>
              <a:buChar char=""/>
              <a:defRPr sz="2000">
                <a:solidFill>
                  <a:schemeClr val="tx1"/>
                </a:solidFill>
                <a:latin typeface="Rockwell" panose="02060603020205020403" pitchFamily="18" charset="0"/>
                <a:ea typeface="MS PGothic" panose="020B0600070205080204" pitchFamily="34" charset="-128"/>
              </a:defRPr>
            </a:lvl4pPr>
            <a:lvl5pPr marL="2057400" indent="-228600">
              <a:spcBef>
                <a:spcPts val="400"/>
              </a:spcBef>
              <a:buClr>
                <a:srgbClr val="808080"/>
              </a:buClr>
              <a:buSzPct val="65000"/>
              <a:buFont typeface="Wingdings" panose="05000000000000000000" pitchFamily="2" charset="2"/>
              <a:buChar char=""/>
              <a:defRPr sz="2000">
                <a:solidFill>
                  <a:schemeClr val="tx1"/>
                </a:solidFill>
                <a:latin typeface="Rockwell" panose="02060603020205020403" pitchFamily="18" charset="0"/>
                <a:ea typeface="MS PGothic" panose="020B0600070205080204" pitchFamily="34" charset="-128"/>
              </a:defRPr>
            </a:lvl5pPr>
            <a:lvl6pPr marL="2514600" indent="-228600" eaLnBrk="0" fontAlgn="base" hangingPunct="0">
              <a:spcBef>
                <a:spcPts val="400"/>
              </a:spcBef>
              <a:spcAft>
                <a:spcPct val="0"/>
              </a:spcAft>
              <a:buClr>
                <a:srgbClr val="808080"/>
              </a:buClr>
              <a:buSzPct val="65000"/>
              <a:buFont typeface="Wingdings" panose="05000000000000000000" pitchFamily="2" charset="2"/>
              <a:buChar char=""/>
              <a:defRPr sz="2000">
                <a:solidFill>
                  <a:schemeClr val="tx1"/>
                </a:solidFill>
                <a:latin typeface="Rockwell" panose="02060603020205020403" pitchFamily="18" charset="0"/>
                <a:ea typeface="MS PGothic" panose="020B0600070205080204" pitchFamily="34" charset="-128"/>
              </a:defRPr>
            </a:lvl6pPr>
            <a:lvl7pPr marL="2971800" indent="-228600" eaLnBrk="0" fontAlgn="base" hangingPunct="0">
              <a:spcBef>
                <a:spcPts val="400"/>
              </a:spcBef>
              <a:spcAft>
                <a:spcPct val="0"/>
              </a:spcAft>
              <a:buClr>
                <a:srgbClr val="808080"/>
              </a:buClr>
              <a:buSzPct val="65000"/>
              <a:buFont typeface="Wingdings" panose="05000000000000000000" pitchFamily="2" charset="2"/>
              <a:buChar char=""/>
              <a:defRPr sz="2000">
                <a:solidFill>
                  <a:schemeClr val="tx1"/>
                </a:solidFill>
                <a:latin typeface="Rockwell" panose="02060603020205020403" pitchFamily="18" charset="0"/>
                <a:ea typeface="MS PGothic" panose="020B0600070205080204" pitchFamily="34" charset="-128"/>
              </a:defRPr>
            </a:lvl7pPr>
            <a:lvl8pPr marL="3429000" indent="-228600" eaLnBrk="0" fontAlgn="base" hangingPunct="0">
              <a:spcBef>
                <a:spcPts val="400"/>
              </a:spcBef>
              <a:spcAft>
                <a:spcPct val="0"/>
              </a:spcAft>
              <a:buClr>
                <a:srgbClr val="808080"/>
              </a:buClr>
              <a:buSzPct val="65000"/>
              <a:buFont typeface="Wingdings" panose="05000000000000000000" pitchFamily="2" charset="2"/>
              <a:buChar char=""/>
              <a:defRPr sz="2000">
                <a:solidFill>
                  <a:schemeClr val="tx1"/>
                </a:solidFill>
                <a:latin typeface="Rockwell" panose="02060603020205020403" pitchFamily="18" charset="0"/>
                <a:ea typeface="MS PGothic" panose="020B0600070205080204" pitchFamily="34" charset="-128"/>
              </a:defRPr>
            </a:lvl8pPr>
            <a:lvl9pPr marL="3886200" indent="-228600" eaLnBrk="0" fontAlgn="base" hangingPunct="0">
              <a:spcBef>
                <a:spcPts val="400"/>
              </a:spcBef>
              <a:spcAft>
                <a:spcPct val="0"/>
              </a:spcAft>
              <a:buClr>
                <a:srgbClr val="808080"/>
              </a:buClr>
              <a:buSzPct val="65000"/>
              <a:buFont typeface="Wingdings" panose="05000000000000000000" pitchFamily="2" charset="2"/>
              <a:buChar char=""/>
              <a:defRPr sz="2000">
                <a:solidFill>
                  <a:schemeClr val="tx1"/>
                </a:solidFill>
                <a:latin typeface="Rockwell" panose="02060603020205020403" pitchFamily="18" charset="0"/>
                <a:ea typeface="MS PGothic" panose="020B0600070205080204" pitchFamily="34" charset="-128"/>
              </a:defRPr>
            </a:lvl9pPr>
          </a:lstStyle>
          <a:p>
            <a:pPr lvl="1">
              <a:lnSpc>
                <a:spcPct val="80000"/>
              </a:lnSpc>
              <a:spcBef>
                <a:spcPct val="0"/>
              </a:spcBef>
              <a:buClrTx/>
              <a:buSzTx/>
              <a:buFontTx/>
              <a:buNone/>
              <a:defRPr/>
            </a:pPr>
            <a:fld id="{2ED199BD-FE14-4F97-B9EF-408D5AAA20B3}" type="slidenum">
              <a:rPr kumimoji="0" lang="en-US" altLang="en-US" sz="1200" smtClean="0">
                <a:latin typeface="Arial" panose="020B0604020202020204" pitchFamily="34" charset="0"/>
              </a:rPr>
              <a:pPr lvl="1">
                <a:lnSpc>
                  <a:spcPct val="80000"/>
                </a:lnSpc>
                <a:spcBef>
                  <a:spcPct val="0"/>
                </a:spcBef>
                <a:buClrTx/>
                <a:buSzTx/>
                <a:buFontTx/>
                <a:buNone/>
                <a:defRPr/>
              </a:pPr>
              <a:t>11</a:t>
            </a:fld>
            <a:endParaRPr kumimoji="0" lang="en-US" altLang="en-US" sz="1200" smtClean="0">
              <a:latin typeface="Times New Roman" panose="02020603050405020304" pitchFamily="18" charset="0"/>
            </a:endParaRPr>
          </a:p>
        </p:txBody>
      </p:sp>
    </p:spTree>
    <p:extLst>
      <p:ext uri="{BB962C8B-B14F-4D97-AF65-F5344CB8AC3E}">
        <p14:creationId xmlns:p14="http://schemas.microsoft.com/office/powerpoint/2010/main" val="1593458730"/>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612775" y="228600"/>
            <a:ext cx="8455025" cy="990600"/>
          </a:xfrm>
        </p:spPr>
        <p:txBody>
          <a:bodyPr/>
          <a:lstStyle/>
          <a:p>
            <a:pPr eaLnBrk="1" hangingPunct="1"/>
            <a:r>
              <a:rPr lang="en-US" altLang="en-US" sz="4000" smtClean="0">
                <a:latin typeface="Arial" panose="020B0604020202020204" pitchFamily="34" charset="0"/>
                <a:cs typeface="Arial" panose="020B0604020202020204" pitchFamily="34" charset="0"/>
              </a:rPr>
              <a:t>“Academic &amp; Professional Matters”</a:t>
            </a:r>
          </a:p>
        </p:txBody>
      </p:sp>
      <p:sp>
        <p:nvSpPr>
          <p:cNvPr id="21508" name="Rectangle 2"/>
          <p:cNvSpPr>
            <a:spLocks noGrp="1" noChangeArrowheads="1"/>
          </p:cNvSpPr>
          <p:nvPr>
            <p:ph idx="1"/>
          </p:nvPr>
        </p:nvSpPr>
        <p:spPr>
          <a:xfrm>
            <a:off x="390832" y="1327355"/>
            <a:ext cx="8524567" cy="5228303"/>
          </a:xfrm>
        </p:spPr>
        <p:txBody>
          <a:bodyPr>
            <a:normAutofit fontScale="62500" lnSpcReduction="20000"/>
          </a:bodyPr>
          <a:lstStyle/>
          <a:p>
            <a:pPr marL="914400" indent="-914400" eaLnBrk="1" fontAlgn="auto" hangingPunct="1">
              <a:spcAft>
                <a:spcPts val="0"/>
              </a:spcAft>
              <a:buClrTx/>
              <a:buFont typeface="+mj-lt"/>
              <a:buAutoNum type="arabicPeriod" startAt="6"/>
              <a:defRPr/>
            </a:pPr>
            <a:r>
              <a:rPr lang="en-US" sz="5100" dirty="0" smtClean="0">
                <a:latin typeface="Times New Roman" panose="02020603050405020304" pitchFamily="18" charset="0"/>
                <a:cs typeface="Times New Roman" panose="02020603050405020304" pitchFamily="18" charset="0"/>
              </a:rPr>
              <a:t>College </a:t>
            </a:r>
            <a:r>
              <a:rPr lang="en-US" sz="5100" dirty="0">
                <a:latin typeface="Times New Roman" panose="02020603050405020304" pitchFamily="18" charset="0"/>
                <a:cs typeface="Times New Roman" panose="02020603050405020304" pitchFamily="18" charset="0"/>
              </a:rPr>
              <a:t>governance structures as related </a:t>
            </a:r>
            <a:r>
              <a:rPr lang="en-US" sz="5100" dirty="0" smtClean="0">
                <a:latin typeface="Times New Roman" panose="02020603050405020304" pitchFamily="18" charset="0"/>
                <a:cs typeface="Times New Roman" panose="02020603050405020304" pitchFamily="18" charset="0"/>
              </a:rPr>
              <a:t>to </a:t>
            </a:r>
            <a:r>
              <a:rPr lang="en-US" sz="5100" dirty="0">
                <a:latin typeface="Times New Roman" panose="02020603050405020304" pitchFamily="18" charset="0"/>
                <a:cs typeface="Times New Roman" panose="02020603050405020304" pitchFamily="18" charset="0"/>
              </a:rPr>
              <a:t>faculty roles</a:t>
            </a:r>
          </a:p>
          <a:p>
            <a:pPr marL="514350" indent="-514350" eaLnBrk="1" fontAlgn="auto" hangingPunct="1">
              <a:spcAft>
                <a:spcPts val="0"/>
              </a:spcAft>
              <a:buClrTx/>
              <a:buFont typeface="+mj-lt"/>
              <a:buAutoNum type="arabicPeriod" startAt="6"/>
              <a:defRPr/>
            </a:pPr>
            <a:r>
              <a:rPr lang="en-US" sz="5100" dirty="0" smtClean="0">
                <a:latin typeface="Times New Roman" panose="02020603050405020304" pitchFamily="18" charset="0"/>
                <a:cs typeface="Times New Roman" panose="02020603050405020304" pitchFamily="18" charset="0"/>
              </a:rPr>
              <a:t>Faculty roles and involvement </a:t>
            </a:r>
            <a:r>
              <a:rPr lang="en-US" sz="5100" dirty="0">
                <a:latin typeface="Times New Roman" panose="02020603050405020304" pitchFamily="18" charset="0"/>
                <a:cs typeface="Times New Roman" panose="02020603050405020304" pitchFamily="18" charset="0"/>
              </a:rPr>
              <a:t>in </a:t>
            </a:r>
            <a:r>
              <a:rPr lang="en-US" sz="5100" dirty="0" smtClean="0">
                <a:latin typeface="Times New Roman" panose="02020603050405020304" pitchFamily="18" charset="0"/>
                <a:cs typeface="Times New Roman" panose="02020603050405020304" pitchFamily="18" charset="0"/>
              </a:rPr>
              <a:t>accreditation, including self-study and annual reports</a:t>
            </a:r>
            <a:endParaRPr lang="en-US" sz="5100" dirty="0">
              <a:latin typeface="Times New Roman" panose="02020603050405020304" pitchFamily="18" charset="0"/>
              <a:cs typeface="Times New Roman" panose="02020603050405020304" pitchFamily="18" charset="0"/>
            </a:endParaRPr>
          </a:p>
          <a:p>
            <a:pPr marL="514350" indent="-514350" eaLnBrk="1" fontAlgn="auto" hangingPunct="1">
              <a:spcAft>
                <a:spcPts val="0"/>
              </a:spcAft>
              <a:buClrTx/>
              <a:buFont typeface="+mj-lt"/>
              <a:buAutoNum type="arabicPeriod" startAt="6"/>
              <a:defRPr/>
            </a:pPr>
            <a:r>
              <a:rPr lang="en-US" sz="5100" dirty="0" smtClean="0">
                <a:latin typeface="Times New Roman" panose="02020603050405020304" pitchFamily="18" charset="0"/>
                <a:cs typeface="Times New Roman" panose="02020603050405020304" pitchFamily="18" charset="0"/>
              </a:rPr>
              <a:t>Policies for faculty development activities</a:t>
            </a:r>
            <a:endParaRPr lang="en-US" sz="5100" dirty="0">
              <a:latin typeface="Times New Roman" panose="02020603050405020304" pitchFamily="18" charset="0"/>
              <a:cs typeface="Times New Roman" panose="02020603050405020304" pitchFamily="18" charset="0"/>
            </a:endParaRPr>
          </a:p>
          <a:p>
            <a:pPr marL="514350" indent="-514350" eaLnBrk="1" fontAlgn="auto" hangingPunct="1">
              <a:spcAft>
                <a:spcPts val="0"/>
              </a:spcAft>
              <a:buClrTx/>
              <a:buFont typeface="+mj-lt"/>
              <a:buAutoNum type="arabicPeriod" startAt="6"/>
              <a:defRPr/>
            </a:pPr>
            <a:r>
              <a:rPr lang="en-US" sz="5100" dirty="0" smtClean="0">
                <a:latin typeface="Times New Roman" panose="02020603050405020304" pitchFamily="18" charset="0"/>
                <a:cs typeface="Times New Roman" panose="02020603050405020304" pitchFamily="18" charset="0"/>
              </a:rPr>
              <a:t>Processes for program review</a:t>
            </a:r>
          </a:p>
          <a:p>
            <a:pPr marL="514350" indent="-514350" eaLnBrk="1" fontAlgn="auto" hangingPunct="1">
              <a:spcAft>
                <a:spcPts val="0"/>
              </a:spcAft>
              <a:buClrTx/>
              <a:buFont typeface="+mj-lt"/>
              <a:buAutoNum type="arabicPeriod" startAt="6"/>
              <a:defRPr/>
            </a:pPr>
            <a:r>
              <a:rPr lang="en-US" sz="5100" dirty="0" smtClean="0">
                <a:latin typeface="Times New Roman" panose="02020603050405020304" pitchFamily="18" charset="0"/>
                <a:cs typeface="Times New Roman" panose="02020603050405020304" pitchFamily="18" charset="0"/>
              </a:rPr>
              <a:t>Processes </a:t>
            </a:r>
            <a:r>
              <a:rPr lang="en-US" sz="5100" dirty="0">
                <a:latin typeface="Times New Roman" panose="02020603050405020304" pitchFamily="18" charset="0"/>
                <a:cs typeface="Times New Roman" panose="02020603050405020304" pitchFamily="18" charset="0"/>
              </a:rPr>
              <a:t>for planning &amp; budget</a:t>
            </a:r>
          </a:p>
          <a:p>
            <a:pPr marL="320040" indent="-320040" algn="r" eaLnBrk="1" fontAlgn="auto" hangingPunct="1">
              <a:spcBef>
                <a:spcPct val="80000"/>
              </a:spcBef>
              <a:spcAft>
                <a:spcPts val="0"/>
              </a:spcAft>
              <a:buClrTx/>
              <a:buFont typeface="Wingdings" charset="0"/>
              <a:buNone/>
              <a:defRPr/>
            </a:pPr>
            <a:r>
              <a:rPr lang="en-US" sz="5100" dirty="0">
                <a:latin typeface="Times New Roman" panose="02020603050405020304" pitchFamily="18" charset="0"/>
                <a:cs typeface="Times New Roman" panose="02020603050405020304" pitchFamily="18" charset="0"/>
              </a:rPr>
              <a:t>				</a:t>
            </a:r>
            <a:r>
              <a:rPr lang="en-US" sz="5100" i="1" dirty="0">
                <a:latin typeface="Times New Roman" panose="02020603050405020304" pitchFamily="18" charset="0"/>
                <a:cs typeface="Times New Roman" panose="02020603050405020304" pitchFamily="18" charset="0"/>
              </a:rPr>
              <a:t>Plus 1:</a:t>
            </a:r>
            <a:endParaRPr lang="en-US" sz="5100" dirty="0">
              <a:latin typeface="Times New Roman" panose="02020603050405020304" pitchFamily="18" charset="0"/>
              <a:cs typeface="Times New Roman" panose="02020603050405020304" pitchFamily="18" charset="0"/>
            </a:endParaRPr>
          </a:p>
          <a:p>
            <a:pPr marL="320040" indent="-320040" algn="r" eaLnBrk="1" fontAlgn="auto" hangingPunct="1">
              <a:spcAft>
                <a:spcPts val="0"/>
              </a:spcAft>
              <a:buClrTx/>
              <a:buFont typeface="Wingdings" charset="0"/>
              <a:buNone/>
              <a:defRPr/>
            </a:pPr>
            <a:r>
              <a:rPr lang="en-US" sz="5100" dirty="0">
                <a:latin typeface="Times New Roman" panose="02020603050405020304" pitchFamily="18" charset="0"/>
                <a:cs typeface="Times New Roman" panose="02020603050405020304" pitchFamily="18" charset="0"/>
              </a:rPr>
              <a:t>Other academic &amp; professional matters as</a:t>
            </a:r>
          </a:p>
          <a:p>
            <a:pPr marL="320040" indent="-320040" algn="r" eaLnBrk="1" fontAlgn="auto" hangingPunct="1">
              <a:spcAft>
                <a:spcPts val="0"/>
              </a:spcAft>
              <a:buClrTx/>
              <a:buFont typeface="Wingdings" charset="0"/>
              <a:buNone/>
              <a:defRPr/>
            </a:pPr>
            <a:r>
              <a:rPr lang="en-US" sz="5100" dirty="0">
                <a:latin typeface="Times New Roman" panose="02020603050405020304" pitchFamily="18" charset="0"/>
                <a:cs typeface="Times New Roman" panose="02020603050405020304" pitchFamily="18" charset="0"/>
              </a:rPr>
              <a:t> mutually agreed upon</a:t>
            </a:r>
          </a:p>
          <a:p>
            <a:pPr marL="320040" indent="-320040" eaLnBrk="1" fontAlgn="auto" hangingPunct="1">
              <a:spcAft>
                <a:spcPts val="0"/>
              </a:spcAft>
              <a:buClrTx/>
              <a:buFont typeface="Wingdings" charset="0"/>
              <a:buNone/>
              <a:defRPr/>
            </a:pPr>
            <a:endParaRPr lang="en-US" sz="2800" dirty="0">
              <a:latin typeface="Times New Roman" charset="0"/>
              <a:ea typeface="+mn-ea"/>
            </a:endParaRPr>
          </a:p>
        </p:txBody>
      </p:sp>
      <p:sp>
        <p:nvSpPr>
          <p:cNvPr id="26627"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342900" indent="-342900">
              <a:spcBef>
                <a:spcPts val="700"/>
              </a:spcBef>
              <a:buClr>
                <a:schemeClr val="accent2"/>
              </a:buClr>
              <a:buSzPct val="60000"/>
              <a:buFont typeface="Wingdings" panose="05000000000000000000" pitchFamily="2" charset="2"/>
              <a:buChar char=""/>
              <a:defRPr sz="2900">
                <a:solidFill>
                  <a:schemeClr val="tx1"/>
                </a:solidFill>
                <a:latin typeface="Rockwell" panose="02060603020205020403" pitchFamily="18" charset="0"/>
                <a:ea typeface="MS PGothic" panose="020B0600070205080204" pitchFamily="34" charset="-128"/>
              </a:defRPr>
            </a:lvl1pPr>
            <a:lvl2pPr>
              <a:spcBef>
                <a:spcPts val="550"/>
              </a:spcBef>
              <a:buClr>
                <a:schemeClr val="accent1"/>
              </a:buClr>
              <a:buSzPct val="70000"/>
              <a:buFont typeface="Wingdings 2" panose="05020102010507070707" pitchFamily="18" charset="2"/>
              <a:buChar char=""/>
              <a:defRPr sz="2600">
                <a:solidFill>
                  <a:schemeClr val="tx1"/>
                </a:solidFill>
                <a:latin typeface="Rockwell" panose="02060603020205020403" pitchFamily="18" charset="0"/>
                <a:ea typeface="MS PGothic"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Rockwell" panose="02060603020205020403" pitchFamily="18" charset="0"/>
                <a:ea typeface="MS PGothic" panose="020B0600070205080204" pitchFamily="34" charset="-128"/>
              </a:defRPr>
            </a:lvl3pPr>
            <a:lvl4pPr marL="1600200" indent="-228600">
              <a:spcBef>
                <a:spcPts val="400"/>
              </a:spcBef>
              <a:buClr>
                <a:srgbClr val="969696"/>
              </a:buClr>
              <a:buSzPct val="75000"/>
              <a:buFont typeface="Wingdings" panose="05000000000000000000" pitchFamily="2" charset="2"/>
              <a:buChar char=""/>
              <a:defRPr sz="2000">
                <a:solidFill>
                  <a:schemeClr val="tx1"/>
                </a:solidFill>
                <a:latin typeface="Rockwell" panose="02060603020205020403" pitchFamily="18" charset="0"/>
                <a:ea typeface="MS PGothic" panose="020B0600070205080204" pitchFamily="34" charset="-128"/>
              </a:defRPr>
            </a:lvl4pPr>
            <a:lvl5pPr marL="2057400" indent="-228600">
              <a:spcBef>
                <a:spcPts val="400"/>
              </a:spcBef>
              <a:buClr>
                <a:srgbClr val="808080"/>
              </a:buClr>
              <a:buSzPct val="65000"/>
              <a:buFont typeface="Wingdings" panose="05000000000000000000" pitchFamily="2" charset="2"/>
              <a:buChar char=""/>
              <a:defRPr sz="2000">
                <a:solidFill>
                  <a:schemeClr val="tx1"/>
                </a:solidFill>
                <a:latin typeface="Rockwell" panose="02060603020205020403" pitchFamily="18" charset="0"/>
                <a:ea typeface="MS PGothic" panose="020B0600070205080204" pitchFamily="34" charset="-128"/>
              </a:defRPr>
            </a:lvl5pPr>
            <a:lvl6pPr marL="2514600" indent="-228600" eaLnBrk="0" fontAlgn="base" hangingPunct="0">
              <a:spcBef>
                <a:spcPts val="400"/>
              </a:spcBef>
              <a:spcAft>
                <a:spcPct val="0"/>
              </a:spcAft>
              <a:buClr>
                <a:srgbClr val="808080"/>
              </a:buClr>
              <a:buSzPct val="65000"/>
              <a:buFont typeface="Wingdings" panose="05000000000000000000" pitchFamily="2" charset="2"/>
              <a:buChar char=""/>
              <a:defRPr sz="2000">
                <a:solidFill>
                  <a:schemeClr val="tx1"/>
                </a:solidFill>
                <a:latin typeface="Rockwell" panose="02060603020205020403" pitchFamily="18" charset="0"/>
                <a:ea typeface="MS PGothic" panose="020B0600070205080204" pitchFamily="34" charset="-128"/>
              </a:defRPr>
            </a:lvl6pPr>
            <a:lvl7pPr marL="2971800" indent="-228600" eaLnBrk="0" fontAlgn="base" hangingPunct="0">
              <a:spcBef>
                <a:spcPts val="400"/>
              </a:spcBef>
              <a:spcAft>
                <a:spcPct val="0"/>
              </a:spcAft>
              <a:buClr>
                <a:srgbClr val="808080"/>
              </a:buClr>
              <a:buSzPct val="65000"/>
              <a:buFont typeface="Wingdings" panose="05000000000000000000" pitchFamily="2" charset="2"/>
              <a:buChar char=""/>
              <a:defRPr sz="2000">
                <a:solidFill>
                  <a:schemeClr val="tx1"/>
                </a:solidFill>
                <a:latin typeface="Rockwell" panose="02060603020205020403" pitchFamily="18" charset="0"/>
                <a:ea typeface="MS PGothic" panose="020B0600070205080204" pitchFamily="34" charset="-128"/>
              </a:defRPr>
            </a:lvl7pPr>
            <a:lvl8pPr marL="3429000" indent="-228600" eaLnBrk="0" fontAlgn="base" hangingPunct="0">
              <a:spcBef>
                <a:spcPts val="400"/>
              </a:spcBef>
              <a:spcAft>
                <a:spcPct val="0"/>
              </a:spcAft>
              <a:buClr>
                <a:srgbClr val="808080"/>
              </a:buClr>
              <a:buSzPct val="65000"/>
              <a:buFont typeface="Wingdings" panose="05000000000000000000" pitchFamily="2" charset="2"/>
              <a:buChar char=""/>
              <a:defRPr sz="2000">
                <a:solidFill>
                  <a:schemeClr val="tx1"/>
                </a:solidFill>
                <a:latin typeface="Rockwell" panose="02060603020205020403" pitchFamily="18" charset="0"/>
                <a:ea typeface="MS PGothic" panose="020B0600070205080204" pitchFamily="34" charset="-128"/>
              </a:defRPr>
            </a:lvl8pPr>
            <a:lvl9pPr marL="3886200" indent="-228600" eaLnBrk="0" fontAlgn="base" hangingPunct="0">
              <a:spcBef>
                <a:spcPts val="400"/>
              </a:spcBef>
              <a:spcAft>
                <a:spcPct val="0"/>
              </a:spcAft>
              <a:buClr>
                <a:srgbClr val="808080"/>
              </a:buClr>
              <a:buSzPct val="65000"/>
              <a:buFont typeface="Wingdings" panose="05000000000000000000" pitchFamily="2" charset="2"/>
              <a:buChar char=""/>
              <a:defRPr sz="2000">
                <a:solidFill>
                  <a:schemeClr val="tx1"/>
                </a:solidFill>
                <a:latin typeface="Rockwell" panose="02060603020205020403" pitchFamily="18" charset="0"/>
                <a:ea typeface="MS PGothic" panose="020B0600070205080204" pitchFamily="34" charset="-128"/>
              </a:defRPr>
            </a:lvl9pPr>
          </a:lstStyle>
          <a:p>
            <a:pPr lvl="1">
              <a:lnSpc>
                <a:spcPct val="80000"/>
              </a:lnSpc>
              <a:spcBef>
                <a:spcPct val="0"/>
              </a:spcBef>
              <a:buClrTx/>
              <a:buSzTx/>
              <a:buFontTx/>
              <a:buNone/>
              <a:defRPr/>
            </a:pPr>
            <a:fld id="{F5CBA79C-28F1-4B7E-858A-4E2BBB828541}" type="slidenum">
              <a:rPr kumimoji="0" lang="en-US" altLang="en-US" sz="1200" smtClean="0">
                <a:latin typeface="Arial" panose="020B0604020202020204" pitchFamily="34" charset="0"/>
              </a:rPr>
              <a:pPr lvl="1">
                <a:lnSpc>
                  <a:spcPct val="80000"/>
                </a:lnSpc>
                <a:spcBef>
                  <a:spcPct val="0"/>
                </a:spcBef>
                <a:buClrTx/>
                <a:buSzTx/>
                <a:buFontTx/>
                <a:buNone/>
                <a:defRPr/>
              </a:pPr>
              <a:t>12</a:t>
            </a:fld>
            <a:endParaRPr kumimoji="0" lang="en-US" altLang="en-US" sz="1200" smtClean="0">
              <a:latin typeface="Times New Roman" panose="02020603050405020304" pitchFamily="18" charset="0"/>
            </a:endParaRPr>
          </a:p>
        </p:txBody>
      </p:sp>
    </p:spTree>
    <p:extLst>
      <p:ext uri="{BB962C8B-B14F-4D97-AF65-F5344CB8AC3E}">
        <p14:creationId xmlns:p14="http://schemas.microsoft.com/office/powerpoint/2010/main" val="982030536"/>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6"/>
          <p:cNvSpPr>
            <a:spLocks noGrp="1"/>
          </p:cNvSpPr>
          <p:nvPr>
            <p:ph type="title"/>
          </p:nvPr>
        </p:nvSpPr>
        <p:spPr>
          <a:xfrm>
            <a:off x="612775" y="228600"/>
            <a:ext cx="8153400" cy="990600"/>
          </a:xfrm>
        </p:spPr>
        <p:txBody>
          <a:bodyPr/>
          <a:lstStyle/>
          <a:p>
            <a:pPr eaLnBrk="1" hangingPunct="1"/>
            <a:r>
              <a:rPr lang="en-US" altLang="en-US" smtClean="0">
                <a:latin typeface="Arial" panose="020B0604020202020204" pitchFamily="34" charset="0"/>
                <a:cs typeface="Arial" panose="020B0604020202020204" pitchFamily="34" charset="0"/>
              </a:rPr>
              <a:t>What powers? </a:t>
            </a:r>
          </a:p>
        </p:txBody>
      </p:sp>
      <p:sp>
        <p:nvSpPr>
          <p:cNvPr id="32771" name="Content Placeholder 7"/>
          <p:cNvSpPr>
            <a:spLocks noGrp="1"/>
          </p:cNvSpPr>
          <p:nvPr>
            <p:ph idx="1"/>
          </p:nvPr>
        </p:nvSpPr>
        <p:spPr>
          <a:xfrm>
            <a:off x="461962" y="1219200"/>
            <a:ext cx="8455025" cy="5062158"/>
          </a:xfrm>
        </p:spPr>
        <p:txBody>
          <a:bodyPr>
            <a:noAutofit/>
          </a:bodyPr>
          <a:lstStyle/>
          <a:p>
            <a:pPr marL="0" indent="0" eaLnBrk="1" hangingPunct="1">
              <a:buFont typeface="Wingdings" panose="05000000000000000000" pitchFamily="2" charset="2"/>
              <a:buNone/>
              <a:defRPr/>
            </a:pPr>
            <a:r>
              <a:rPr lang="en-US" altLang="en-US" sz="2800" dirty="0" smtClean="0">
                <a:latin typeface="Times New Roman" panose="02020603050405020304" pitchFamily="18" charset="0"/>
                <a:cs typeface="Times New Roman" panose="02020603050405020304" pitchFamily="18" charset="0"/>
              </a:rPr>
              <a:t>“</a:t>
            </a:r>
            <a:r>
              <a:rPr lang="en-US" altLang="en-US" dirty="0" smtClean="0">
                <a:latin typeface="Times New Roman" panose="02020603050405020304" pitchFamily="18" charset="0"/>
                <a:cs typeface="Times New Roman" panose="02020603050405020304" pitchFamily="18" charset="0"/>
              </a:rPr>
              <a:t>The governing board…shall adopt policies for appropriate delegation of authority and responsibility to its college and/or district academic senate….” </a:t>
            </a:r>
            <a:br>
              <a:rPr lang="en-US" altLang="en-US" dirty="0" smtClean="0">
                <a:latin typeface="Times New Roman" panose="02020603050405020304" pitchFamily="18" charset="0"/>
                <a:cs typeface="Times New Roman" panose="02020603050405020304" pitchFamily="18" charset="0"/>
              </a:rPr>
            </a:br>
            <a:r>
              <a:rPr lang="en-US" altLang="en-US" sz="1400" dirty="0" smtClean="0">
                <a:latin typeface="Times New Roman" panose="02020603050405020304" pitchFamily="18" charset="0"/>
                <a:cs typeface="Times New Roman" panose="02020603050405020304" pitchFamily="18" charset="0"/>
              </a:rPr>
              <a:t>§</a:t>
            </a:r>
            <a:r>
              <a:rPr lang="en-US" altLang="en-US" sz="1600" dirty="0" smtClean="0">
                <a:latin typeface="Times New Roman" panose="02020603050405020304" pitchFamily="18" charset="0"/>
                <a:cs typeface="Times New Roman" panose="02020603050405020304" pitchFamily="18" charset="0"/>
              </a:rPr>
              <a:t>53203(a)  Title 5</a:t>
            </a:r>
          </a:p>
          <a:p>
            <a:pPr lvl="1" eaLnBrk="1" hangingPunct="1">
              <a:defRPr/>
            </a:pPr>
            <a:r>
              <a:rPr lang="en-US" altLang="en-US" sz="2400" dirty="0" smtClean="0">
                <a:latin typeface="Times New Roman" panose="02020603050405020304" pitchFamily="18" charset="0"/>
                <a:cs typeface="Times New Roman" panose="02020603050405020304" pitchFamily="18" charset="0"/>
              </a:rPr>
              <a:t>Adopting the policies and procedures in (a) </a:t>
            </a:r>
            <a:r>
              <a:rPr lang="en-US" altLang="en-US" sz="2400" dirty="0" smtClean="0">
                <a:solidFill>
                  <a:schemeClr val="accent1"/>
                </a:solidFill>
                <a:latin typeface="Times New Roman" panose="02020603050405020304" pitchFamily="18" charset="0"/>
                <a:cs typeface="Times New Roman" panose="02020603050405020304" pitchFamily="18" charset="0"/>
              </a:rPr>
              <a:t>shall consult collegially </a:t>
            </a:r>
            <a:r>
              <a:rPr lang="en-US" altLang="en-US" sz="2400" dirty="0" smtClean="0">
                <a:latin typeface="Times New Roman" panose="02020603050405020304" pitchFamily="18" charset="0"/>
                <a:cs typeface="Times New Roman" panose="02020603050405020304" pitchFamily="18" charset="0"/>
              </a:rPr>
              <a:t>with representatives of the academic senate. </a:t>
            </a:r>
            <a:r>
              <a:rPr lang="en-US" altLang="en-US" sz="1100" dirty="0" smtClean="0">
                <a:latin typeface="Times New Roman" panose="02020603050405020304" pitchFamily="18" charset="0"/>
                <a:cs typeface="Times New Roman" panose="02020603050405020304" pitchFamily="18" charset="0"/>
              </a:rPr>
              <a:t>§53203(b)  Title 5</a:t>
            </a:r>
          </a:p>
          <a:p>
            <a:pPr lvl="1" eaLnBrk="1" hangingPunct="1">
              <a:defRPr/>
            </a:pPr>
            <a:r>
              <a:rPr lang="en-US" altLang="en-US" sz="2400" dirty="0" smtClean="0">
                <a:latin typeface="Times New Roman" panose="02020603050405020304" pitchFamily="18" charset="0"/>
                <a:cs typeface="Times New Roman" panose="02020603050405020304" pitchFamily="18" charset="0"/>
              </a:rPr>
              <a:t>“…the academic senate shall retain the </a:t>
            </a:r>
            <a:r>
              <a:rPr lang="en-US" altLang="en-US" sz="2400" dirty="0" smtClean="0">
                <a:solidFill>
                  <a:schemeClr val="accent1"/>
                </a:solidFill>
                <a:latin typeface="Times New Roman" panose="02020603050405020304" pitchFamily="18" charset="0"/>
                <a:cs typeface="Times New Roman" panose="02020603050405020304" pitchFamily="18" charset="0"/>
              </a:rPr>
              <a:t>right to meet </a:t>
            </a:r>
            <a:r>
              <a:rPr lang="en-US" altLang="en-US" sz="2400" dirty="0" smtClean="0">
                <a:latin typeface="Times New Roman" panose="02020603050405020304" pitchFamily="18" charset="0"/>
                <a:cs typeface="Times New Roman" panose="02020603050405020304" pitchFamily="18" charset="0"/>
              </a:rPr>
              <a:t>with or to appear before the governing board with respect to </a:t>
            </a:r>
            <a:r>
              <a:rPr lang="en-US" altLang="en-US" sz="2400" dirty="0" smtClean="0">
                <a:solidFill>
                  <a:schemeClr val="accent1"/>
                </a:solidFill>
                <a:latin typeface="Times New Roman" panose="02020603050405020304" pitchFamily="18" charset="0"/>
                <a:cs typeface="Times New Roman" panose="02020603050405020304" pitchFamily="18" charset="0"/>
              </a:rPr>
              <a:t>views, recommendations</a:t>
            </a:r>
            <a:r>
              <a:rPr lang="en-US" altLang="en-US" sz="2400" dirty="0" smtClean="0">
                <a:latin typeface="Times New Roman" panose="02020603050405020304" pitchFamily="18" charset="0"/>
                <a:cs typeface="Times New Roman" panose="02020603050405020304" pitchFamily="18" charset="0"/>
              </a:rPr>
              <a:t>, or </a:t>
            </a:r>
            <a:r>
              <a:rPr lang="en-US" altLang="en-US" sz="2400" dirty="0" smtClean="0">
                <a:solidFill>
                  <a:schemeClr val="accent1"/>
                </a:solidFill>
                <a:latin typeface="Times New Roman" panose="02020603050405020304" pitchFamily="18" charset="0"/>
                <a:cs typeface="Times New Roman" panose="02020603050405020304" pitchFamily="18" charset="0"/>
              </a:rPr>
              <a:t>proposals</a:t>
            </a:r>
            <a:r>
              <a:rPr lang="en-US" altLang="en-US" sz="2400" dirty="0" smtClean="0">
                <a:latin typeface="Times New Roman" panose="02020603050405020304" pitchFamily="18" charset="0"/>
                <a:cs typeface="Times New Roman" panose="02020603050405020304" pitchFamily="18" charset="0"/>
              </a:rPr>
              <a:t> of the senate.” </a:t>
            </a:r>
            <a:r>
              <a:rPr lang="en-US" altLang="en-US" sz="1100" dirty="0" smtClean="0">
                <a:latin typeface="Times New Roman" panose="02020603050405020304" pitchFamily="18" charset="0"/>
                <a:cs typeface="Times New Roman" panose="02020603050405020304" pitchFamily="18" charset="0"/>
              </a:rPr>
              <a:t>§53203(c)  Title 5</a:t>
            </a:r>
          </a:p>
          <a:p>
            <a:pPr lvl="1" eaLnBrk="1" hangingPunct="1">
              <a:defRPr/>
            </a:pPr>
            <a:r>
              <a:rPr lang="en-US" altLang="en-US" sz="2400" dirty="0" smtClean="0">
                <a:latin typeface="Times New Roman" panose="02020603050405020304" pitchFamily="18" charset="0"/>
                <a:cs typeface="Times New Roman" panose="02020603050405020304" pitchFamily="18" charset="0"/>
              </a:rPr>
              <a:t>An academic senate may assume such responsibilities and perform such functions </a:t>
            </a:r>
            <a:r>
              <a:rPr lang="en-US" altLang="en-US" sz="2400" dirty="0" smtClean="0">
                <a:solidFill>
                  <a:schemeClr val="accent1"/>
                </a:solidFill>
                <a:latin typeface="Times New Roman" panose="02020603050405020304" pitchFamily="18" charset="0"/>
                <a:cs typeface="Times New Roman" panose="02020603050405020304" pitchFamily="18" charset="0"/>
              </a:rPr>
              <a:t>as may be delegated to it by the governing board </a:t>
            </a:r>
            <a:r>
              <a:rPr lang="en-US" altLang="en-US" sz="2400" dirty="0" smtClean="0">
                <a:latin typeface="Times New Roman" panose="02020603050405020304" pitchFamily="18" charset="0"/>
                <a:cs typeface="Times New Roman" panose="02020603050405020304" pitchFamily="18" charset="0"/>
              </a:rPr>
              <a:t>of the district… </a:t>
            </a:r>
            <a:r>
              <a:rPr lang="en-US" altLang="en-US" sz="1400" dirty="0" smtClean="0">
                <a:latin typeface="Times New Roman" panose="02020603050405020304" pitchFamily="18" charset="0"/>
                <a:cs typeface="Times New Roman" panose="02020603050405020304" pitchFamily="18" charset="0"/>
              </a:rPr>
              <a:t>§53203(e)  Title 5</a:t>
            </a:r>
          </a:p>
          <a:p>
            <a:pPr lvl="1" eaLnBrk="1" hangingPunct="1">
              <a:defRPr/>
            </a:pPr>
            <a:endParaRPr lang="en-US" altLang="en-US" dirty="0" smtClean="0">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normAutofit fontScale="92500" lnSpcReduction="10000"/>
          </a:bodyPr>
          <a:lstStyle/>
          <a:p>
            <a:pPr lvl="1">
              <a:defRPr/>
            </a:pPr>
            <a:fld id="{BADDD448-5EB4-4E6A-AF37-8FF324F9FDB9}" type="slidenum">
              <a:rPr lang="en-US" altLang="en-US"/>
              <a:pPr lvl="1">
                <a:defRPr/>
              </a:pPr>
              <a:t>13</a:t>
            </a:fld>
            <a:endParaRPr lang="en-US" altLang="en-US"/>
          </a:p>
        </p:txBody>
      </p:sp>
    </p:spTree>
    <p:extLst>
      <p:ext uri="{BB962C8B-B14F-4D97-AF65-F5344CB8AC3E}">
        <p14:creationId xmlns:p14="http://schemas.microsoft.com/office/powerpoint/2010/main" val="2488169332"/>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612775" y="228600"/>
            <a:ext cx="8153400" cy="990600"/>
          </a:xfrm>
        </p:spPr>
        <p:txBody>
          <a:bodyPr/>
          <a:lstStyle/>
          <a:p>
            <a:pPr eaLnBrk="1" hangingPunct="1"/>
            <a:r>
              <a:rPr lang="en-US" altLang="en-US" smtClean="0">
                <a:latin typeface="Arial" panose="020B0604020202020204" pitchFamily="34" charset="0"/>
                <a:cs typeface="Arial" panose="020B0604020202020204" pitchFamily="34" charset="0"/>
              </a:rPr>
              <a:t>What’s “Consult Collegially?”</a:t>
            </a:r>
          </a:p>
        </p:txBody>
      </p:sp>
      <p:sp>
        <p:nvSpPr>
          <p:cNvPr id="3" name="Content Placeholder 2"/>
          <p:cNvSpPr>
            <a:spLocks noGrp="1"/>
          </p:cNvSpPr>
          <p:nvPr>
            <p:ph idx="1"/>
          </p:nvPr>
        </p:nvSpPr>
        <p:spPr>
          <a:xfrm>
            <a:off x="612775" y="1524000"/>
            <a:ext cx="8153400" cy="4495800"/>
          </a:xfrm>
        </p:spPr>
        <p:txBody>
          <a:bodyPr/>
          <a:lstStyle/>
          <a:p>
            <a:pPr marL="0" indent="0" eaLnBrk="1" hangingPunct="1">
              <a:buFont typeface="Wingdings" panose="05000000000000000000" pitchFamily="2" charset="2"/>
              <a:buNone/>
              <a:defRPr/>
            </a:pPr>
            <a:r>
              <a:rPr lang="en-US" dirty="0">
                <a:latin typeface="Times New Roman" panose="02020603050405020304" pitchFamily="18" charset="0"/>
                <a:cs typeface="Times New Roman" panose="02020603050405020304" pitchFamily="18" charset="0"/>
              </a:rPr>
              <a:t>“</a:t>
            </a:r>
            <a:r>
              <a:rPr lang="en-US" b="1" dirty="0">
                <a:solidFill>
                  <a:schemeClr val="accent1"/>
                </a:solidFill>
                <a:latin typeface="Times New Roman" panose="02020603050405020304" pitchFamily="18" charset="0"/>
                <a:cs typeface="Times New Roman" panose="02020603050405020304" pitchFamily="18" charset="0"/>
              </a:rPr>
              <a:t>Consult collegially</a:t>
            </a:r>
            <a:r>
              <a:rPr lang="en-US" dirty="0">
                <a:latin typeface="Times New Roman" panose="02020603050405020304" pitchFamily="18" charset="0"/>
                <a:cs typeface="Times New Roman" panose="02020603050405020304" pitchFamily="18" charset="0"/>
              </a:rPr>
              <a:t>” means that the district governing board shall develop policies on academic and professional matters through either or both of the following methods, according to its own discretion:</a:t>
            </a:r>
          </a:p>
          <a:p>
            <a:pPr marL="0" indent="0" eaLnBrk="1" hangingPunct="1">
              <a:buFont typeface="Wingdings" panose="05000000000000000000" pitchFamily="2" charset="2"/>
              <a:buNone/>
              <a:defRPr/>
            </a:pPr>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1) </a:t>
            </a:r>
            <a:r>
              <a:rPr lang="en-US" b="1" dirty="0">
                <a:solidFill>
                  <a:schemeClr val="accent1"/>
                </a:solidFill>
                <a:latin typeface="Times New Roman" panose="02020603050405020304" pitchFamily="18" charset="0"/>
                <a:cs typeface="Times New Roman" panose="02020603050405020304" pitchFamily="18" charset="0"/>
              </a:rPr>
              <a:t>relying primarily </a:t>
            </a:r>
            <a:r>
              <a:rPr lang="en-US" dirty="0">
                <a:latin typeface="Times New Roman" panose="02020603050405020304" pitchFamily="18" charset="0"/>
                <a:cs typeface="Times New Roman" panose="02020603050405020304" pitchFamily="18" charset="0"/>
              </a:rPr>
              <a:t>upon the advice and judgment of the academic senate; or</a:t>
            </a:r>
          </a:p>
          <a:p>
            <a:pPr marL="0" indent="0" eaLnBrk="1" hangingPunct="1">
              <a:buFont typeface="Wingdings" panose="05000000000000000000" pitchFamily="2" charset="2"/>
              <a:buNone/>
              <a:defRPr/>
            </a:pPr>
            <a:r>
              <a:rPr lang="en-US" dirty="0">
                <a:latin typeface="Times New Roman" panose="02020603050405020304" pitchFamily="18" charset="0"/>
                <a:cs typeface="Times New Roman" panose="02020603050405020304" pitchFamily="18" charset="0"/>
              </a:rPr>
              <a:t>(2) agreeing that the district governing board, or such representatives as it may designate, and the representatives of the academic senate shall have the obligation to reach </a:t>
            </a:r>
            <a:r>
              <a:rPr lang="en-US" b="1" dirty="0">
                <a:solidFill>
                  <a:schemeClr val="accent1"/>
                </a:solidFill>
                <a:latin typeface="Times New Roman" panose="02020603050405020304" pitchFamily="18" charset="0"/>
                <a:cs typeface="Times New Roman" panose="02020603050405020304" pitchFamily="18" charset="0"/>
              </a:rPr>
              <a:t>mutual agreement</a:t>
            </a:r>
            <a:r>
              <a:rPr lang="en-US" dirty="0">
                <a:solidFill>
                  <a:schemeClr val="accent1"/>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by </a:t>
            </a:r>
            <a:r>
              <a:rPr lang="en-US" u="sng" dirty="0">
                <a:latin typeface="Times New Roman" panose="02020603050405020304" pitchFamily="18" charset="0"/>
                <a:cs typeface="Times New Roman" panose="02020603050405020304" pitchFamily="18" charset="0"/>
              </a:rPr>
              <a:t>written resolution</a:t>
            </a:r>
            <a:r>
              <a:rPr lang="en-US" dirty="0">
                <a:latin typeface="Times New Roman" panose="02020603050405020304" pitchFamily="18" charset="0"/>
                <a:cs typeface="Times New Roman" panose="02020603050405020304" pitchFamily="18" charset="0"/>
              </a:rPr>
              <a:t>, </a:t>
            </a:r>
            <a:r>
              <a:rPr lang="en-US" u="sng" dirty="0">
                <a:latin typeface="Times New Roman" panose="02020603050405020304" pitchFamily="18" charset="0"/>
                <a:cs typeface="Times New Roman" panose="02020603050405020304" pitchFamily="18" charset="0"/>
              </a:rPr>
              <a:t>regulation</a:t>
            </a:r>
            <a:r>
              <a:rPr lang="en-US" dirty="0">
                <a:latin typeface="Times New Roman" panose="02020603050405020304" pitchFamily="18" charset="0"/>
                <a:cs typeface="Times New Roman" panose="02020603050405020304" pitchFamily="18" charset="0"/>
              </a:rPr>
              <a:t>, or </a:t>
            </a:r>
            <a:r>
              <a:rPr lang="en-US" u="sng" dirty="0">
                <a:latin typeface="Times New Roman" panose="02020603050405020304" pitchFamily="18" charset="0"/>
                <a:cs typeface="Times New Roman" panose="02020603050405020304" pitchFamily="18" charset="0"/>
              </a:rPr>
              <a:t>policy</a:t>
            </a:r>
            <a:r>
              <a:rPr lang="en-US" dirty="0">
                <a:latin typeface="Times New Roman" panose="02020603050405020304" pitchFamily="18" charset="0"/>
                <a:cs typeface="Times New Roman" panose="02020603050405020304" pitchFamily="18" charset="0"/>
              </a:rPr>
              <a:t> of the governing board effectuating such recommendations</a:t>
            </a:r>
            <a:r>
              <a:rPr lang="en-US" dirty="0" smtClean="0">
                <a:latin typeface="Times New Roman" panose="02020603050405020304" pitchFamily="18" charset="0"/>
                <a:cs typeface="Times New Roman" panose="02020603050405020304" pitchFamily="18" charset="0"/>
              </a:rPr>
              <a:t>.</a:t>
            </a:r>
          </a:p>
          <a:p>
            <a:pPr lvl="3" eaLnBrk="1" hangingPunct="1">
              <a:defRPr/>
            </a:pPr>
            <a:r>
              <a:rPr lang="en-US" sz="1200" dirty="0" smtClean="0"/>
              <a:t>§ </a:t>
            </a:r>
            <a:r>
              <a:rPr lang="en-US" altLang="en-US" sz="1200" dirty="0" smtClean="0">
                <a:latin typeface="Times New Roman" panose="02020603050405020304" pitchFamily="18" charset="0"/>
              </a:rPr>
              <a:t>53200(d)  Title 5</a:t>
            </a:r>
          </a:p>
          <a:p>
            <a:pPr marL="1143000" lvl="3" indent="0" eaLnBrk="1" hangingPunct="1">
              <a:buFont typeface="Wingdings" panose="05000000000000000000" pitchFamily="2" charset="2"/>
              <a:buNone/>
              <a:defRPr/>
            </a:pPr>
            <a:endParaRPr lang="en-US" sz="1200" dirty="0"/>
          </a:p>
          <a:p>
            <a:pPr eaLnBrk="1" hangingPunct="1">
              <a:defRPr/>
            </a:pPr>
            <a:endParaRPr lang="en-US" dirty="0"/>
          </a:p>
        </p:txBody>
      </p:sp>
      <p:sp>
        <p:nvSpPr>
          <p:cNvPr id="5" name="Slide Number Placeholder 4"/>
          <p:cNvSpPr>
            <a:spLocks noGrp="1"/>
          </p:cNvSpPr>
          <p:nvPr>
            <p:ph type="sldNum" sz="quarter" idx="12"/>
          </p:nvPr>
        </p:nvSpPr>
        <p:spPr/>
        <p:txBody>
          <a:bodyPr>
            <a:normAutofit fontScale="92500" lnSpcReduction="10000"/>
          </a:bodyPr>
          <a:lstStyle/>
          <a:p>
            <a:pPr lvl="1">
              <a:defRPr/>
            </a:pPr>
            <a:fld id="{23D0F84B-9C2B-4B06-BE3A-636746E0F117}" type="slidenum">
              <a:rPr lang="en-US" altLang="en-US"/>
              <a:pPr lvl="1">
                <a:defRPr/>
              </a:pPr>
              <a:t>14</a:t>
            </a:fld>
            <a:endParaRPr lang="en-US" altLang="en-US"/>
          </a:p>
        </p:txBody>
      </p:sp>
    </p:spTree>
    <p:extLst>
      <p:ext uri="{BB962C8B-B14F-4D97-AF65-F5344CB8AC3E}">
        <p14:creationId xmlns:p14="http://schemas.microsoft.com/office/powerpoint/2010/main" val="25408649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smtClean="0">
                <a:latin typeface="Arial" panose="020B0604020202020204" pitchFamily="34" charset="0"/>
                <a:cs typeface="Arial" panose="020B0604020202020204" pitchFamily="34" charset="0"/>
              </a:rPr>
              <a:t>Collegial Consultation - Defined</a:t>
            </a:r>
          </a:p>
        </p:txBody>
      </p:sp>
      <p:sp>
        <p:nvSpPr>
          <p:cNvPr id="3" name="Content Placeholder 2"/>
          <p:cNvSpPr>
            <a:spLocks noGrp="1"/>
          </p:cNvSpPr>
          <p:nvPr>
            <p:ph type="body" idx="1"/>
          </p:nvPr>
        </p:nvSpPr>
        <p:spPr/>
        <p:txBody>
          <a:bodyPr>
            <a:noAutofit/>
          </a:bodyPr>
          <a:lstStyle/>
          <a:p>
            <a:pPr algn="l">
              <a:defRPr/>
            </a:pPr>
            <a:r>
              <a:rPr lang="en-US" sz="2400" dirty="0">
                <a:latin typeface="Times New Roman" panose="02020603050405020304" pitchFamily="18" charset="0"/>
                <a:cs typeface="Times New Roman" panose="02020603050405020304" pitchFamily="18" charset="0"/>
              </a:rPr>
              <a:t>Section 53200(d)(1)</a:t>
            </a:r>
            <a:r>
              <a:rPr lang="en-US" sz="2400" u="sng" dirty="0">
                <a:latin typeface="Times New Roman" panose="02020603050405020304" pitchFamily="18" charset="0"/>
                <a:cs typeface="Times New Roman" panose="02020603050405020304" pitchFamily="18" charset="0"/>
              </a:rPr>
              <a:t/>
            </a:r>
            <a:br>
              <a:rPr lang="en-US" sz="2400" u="sng" dirty="0">
                <a:latin typeface="Times New Roman" panose="02020603050405020304" pitchFamily="18" charset="0"/>
                <a:cs typeface="Times New Roman" panose="02020603050405020304" pitchFamily="18" charset="0"/>
              </a:rPr>
            </a:br>
            <a:r>
              <a:rPr lang="en-US" sz="2400" u="sng" dirty="0">
                <a:latin typeface="Times New Roman" panose="02020603050405020304" pitchFamily="18" charset="0"/>
                <a:cs typeface="Times New Roman" panose="02020603050405020304" pitchFamily="18" charset="0"/>
              </a:rPr>
              <a:t>When </a:t>
            </a:r>
            <a:r>
              <a:rPr lang="en-US" sz="2400" b="1" i="1" u="sng" dirty="0">
                <a:latin typeface="Times New Roman" panose="02020603050405020304" pitchFamily="18" charset="0"/>
                <a:cs typeface="Times New Roman" panose="02020603050405020304" pitchFamily="18" charset="0"/>
              </a:rPr>
              <a:t>rely primarily</a:t>
            </a:r>
            <a:r>
              <a:rPr lang="en-US" sz="2400" u="sng" dirty="0" smtClean="0">
                <a:latin typeface="Times New Roman" panose="02020603050405020304" pitchFamily="18" charset="0"/>
                <a:cs typeface="Times New Roman" panose="02020603050405020304" pitchFamily="18" charset="0"/>
              </a:rPr>
              <a:t>:</a:t>
            </a:r>
            <a:endParaRPr lang="en-US" sz="2400" u="sng"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sz="half" idx="2"/>
          </p:nvPr>
        </p:nvSpPr>
        <p:spPr>
          <a:xfrm>
            <a:off x="457199" y="2438399"/>
            <a:ext cx="4011561" cy="4235245"/>
          </a:xfrm>
        </p:spPr>
        <p:txBody>
          <a:bodyPr>
            <a:normAutofit fontScale="92500" lnSpcReduction="10000"/>
          </a:bodyPr>
          <a:lstStyle/>
          <a:p>
            <a:pPr marL="0" indent="0">
              <a:buNone/>
              <a:defRPr/>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recommendations of the senate will normally be </a:t>
            </a:r>
            <a:r>
              <a:rPr lang="en-US" dirty="0" smtClean="0">
                <a:latin typeface="Times New Roman" panose="02020603050405020304" pitchFamily="18" charset="0"/>
                <a:cs typeface="Times New Roman" panose="02020603050405020304" pitchFamily="18" charset="0"/>
              </a:rPr>
              <a:t>accepted…</a:t>
            </a:r>
          </a:p>
          <a:p>
            <a:pPr marL="0" indent="0">
              <a:buNone/>
              <a:defRPr/>
            </a:pPr>
            <a:r>
              <a:rPr lang="en-US" dirty="0" smtClean="0">
                <a:latin typeface="Times New Roman" panose="02020603050405020304" pitchFamily="18" charset="0"/>
                <a:cs typeface="Times New Roman" panose="02020603050405020304" pitchFamily="18" charset="0"/>
              </a:rPr>
              <a:t>Only </a:t>
            </a:r>
            <a:r>
              <a:rPr lang="en-US" dirty="0">
                <a:latin typeface="Times New Roman" panose="02020603050405020304" pitchFamily="18" charset="0"/>
                <a:cs typeface="Times New Roman" panose="02020603050405020304" pitchFamily="18" charset="0"/>
              </a:rPr>
              <a:t>in </a:t>
            </a:r>
            <a:r>
              <a:rPr lang="en-US" dirty="0">
                <a:solidFill>
                  <a:schemeClr val="accent1"/>
                </a:solidFill>
                <a:latin typeface="Times New Roman" panose="02020603050405020304" pitchFamily="18" charset="0"/>
                <a:cs typeface="Times New Roman" panose="02020603050405020304" pitchFamily="18" charset="0"/>
              </a:rPr>
              <a:t>exceptional circumstances and for compelling reasons </a:t>
            </a:r>
            <a:r>
              <a:rPr lang="en-US" dirty="0">
                <a:latin typeface="Times New Roman" panose="02020603050405020304" pitchFamily="18" charset="0"/>
                <a:cs typeface="Times New Roman" panose="02020603050405020304" pitchFamily="18" charset="0"/>
              </a:rPr>
              <a:t>will the recommendations not be </a:t>
            </a:r>
            <a:r>
              <a:rPr lang="en-US" dirty="0" smtClean="0">
                <a:latin typeface="Times New Roman" panose="02020603050405020304" pitchFamily="18" charset="0"/>
                <a:cs typeface="Times New Roman" panose="02020603050405020304" pitchFamily="18" charset="0"/>
              </a:rPr>
              <a:t>accepted.</a:t>
            </a:r>
          </a:p>
          <a:p>
            <a:pPr marL="0" indent="0">
              <a:buNone/>
              <a:defRPr/>
            </a:pPr>
            <a:r>
              <a:rPr lang="en-US" dirty="0" smtClean="0">
                <a:latin typeface="Times New Roman" panose="02020603050405020304" pitchFamily="18" charset="0"/>
                <a:cs typeface="Times New Roman" panose="02020603050405020304" pitchFamily="18" charset="0"/>
              </a:rPr>
              <a:t>If </a:t>
            </a:r>
            <a:r>
              <a:rPr lang="en-US" dirty="0">
                <a:latin typeface="Times New Roman" panose="02020603050405020304" pitchFamily="18" charset="0"/>
                <a:cs typeface="Times New Roman" panose="02020603050405020304" pitchFamily="18" charset="0"/>
              </a:rPr>
              <a:t>a recommendation is not accepted, the governing board, or its designee, upon request of the academic senate, shall promptly </a:t>
            </a:r>
            <a:r>
              <a:rPr lang="en-US" dirty="0">
                <a:solidFill>
                  <a:schemeClr val="accent1"/>
                </a:solidFill>
                <a:latin typeface="Times New Roman" panose="02020603050405020304" pitchFamily="18" charset="0"/>
                <a:cs typeface="Times New Roman" panose="02020603050405020304" pitchFamily="18" charset="0"/>
              </a:rPr>
              <a:t>communicate its reasons in writing </a:t>
            </a:r>
            <a:r>
              <a:rPr lang="en-US" dirty="0">
                <a:latin typeface="Times New Roman" panose="02020603050405020304" pitchFamily="18" charset="0"/>
                <a:cs typeface="Times New Roman" panose="02020603050405020304" pitchFamily="18" charset="0"/>
              </a:rPr>
              <a:t>to the academic senate.</a:t>
            </a:r>
          </a:p>
          <a:p>
            <a:endParaRPr lang="en-US" dirty="0"/>
          </a:p>
        </p:txBody>
      </p:sp>
      <p:sp>
        <p:nvSpPr>
          <p:cNvPr id="4" name="Text Placeholder 3"/>
          <p:cNvSpPr>
            <a:spLocks noGrp="1"/>
          </p:cNvSpPr>
          <p:nvPr>
            <p:ph type="body" sz="quarter" idx="3"/>
          </p:nvPr>
        </p:nvSpPr>
        <p:spPr/>
        <p:txBody>
          <a:bodyPr>
            <a:noAutofit/>
          </a:bodyPr>
          <a:lstStyle/>
          <a:p>
            <a:pPr algn="l">
              <a:spcBef>
                <a:spcPct val="0"/>
              </a:spcBef>
              <a:defRPr/>
            </a:pPr>
            <a:r>
              <a:rPr lang="en-US" sz="2400" dirty="0">
                <a:latin typeface="Times New Roman" panose="02020603050405020304" pitchFamily="18" charset="0"/>
                <a:cs typeface="Times New Roman" panose="02020603050405020304" pitchFamily="18" charset="0"/>
              </a:rPr>
              <a:t>Section </a:t>
            </a:r>
            <a:r>
              <a:rPr lang="en-US" sz="2400" dirty="0">
                <a:latin typeface="Times New Roman" panose="02020603050405020304" pitchFamily="18" charset="0"/>
                <a:ea typeface="ＭＳ Ｐゴシック" pitchFamily="1" charset="-128"/>
                <a:cs typeface="Times New Roman" panose="02020603050405020304" pitchFamily="18" charset="0"/>
              </a:rPr>
              <a:t>§53200 (d)(1</a:t>
            </a:r>
            <a:r>
              <a:rPr lang="en-US" sz="2400" dirty="0" smtClean="0">
                <a:latin typeface="Times New Roman" panose="02020603050405020304" pitchFamily="18" charset="0"/>
                <a:ea typeface="ＭＳ Ｐゴシック" pitchFamily="1" charset="-128"/>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l">
              <a:spcBef>
                <a:spcPct val="0"/>
              </a:spcBef>
              <a:spcAft>
                <a:spcPts val="1200"/>
              </a:spcAft>
              <a:defRPr/>
            </a:pPr>
            <a:r>
              <a:rPr lang="en-US" sz="2400" u="sng" dirty="0">
                <a:latin typeface="Times New Roman" panose="02020603050405020304" pitchFamily="18" charset="0"/>
                <a:ea typeface="ＭＳ Ｐゴシック" pitchFamily="1" charset="-128"/>
                <a:cs typeface="Times New Roman" panose="02020603050405020304" pitchFamily="18" charset="0"/>
              </a:rPr>
              <a:t>When </a:t>
            </a:r>
            <a:r>
              <a:rPr lang="en-US" sz="2400" b="1" i="1" u="sng" dirty="0">
                <a:latin typeface="Times New Roman" panose="02020603050405020304" pitchFamily="18" charset="0"/>
                <a:ea typeface="ＭＳ Ｐゴシック" pitchFamily="1" charset="-128"/>
                <a:cs typeface="Times New Roman" panose="02020603050405020304" pitchFamily="18" charset="0"/>
              </a:rPr>
              <a:t>mutually </a:t>
            </a:r>
            <a:r>
              <a:rPr lang="en-US" sz="2400" b="1" i="1" u="sng" dirty="0" smtClean="0">
                <a:latin typeface="Times New Roman" panose="02020603050405020304" pitchFamily="18" charset="0"/>
                <a:ea typeface="ＭＳ Ｐゴシック" pitchFamily="1" charset="-128"/>
                <a:cs typeface="Times New Roman" panose="02020603050405020304" pitchFamily="18" charset="0"/>
              </a:rPr>
              <a:t>agree:</a:t>
            </a:r>
            <a:endParaRPr lang="en-US" sz="2400" u="sng" dirty="0">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sz="quarter" idx="4"/>
          </p:nvPr>
        </p:nvSpPr>
        <p:spPr/>
        <p:txBody>
          <a:bodyPr>
            <a:normAutofit/>
          </a:bodyPr>
          <a:lstStyle/>
          <a:p>
            <a:pPr indent="0">
              <a:spcBef>
                <a:spcPct val="0"/>
              </a:spcBef>
              <a:spcAft>
                <a:spcPts val="1200"/>
              </a:spcAft>
              <a:buNone/>
              <a:defRPr/>
            </a:pPr>
            <a:r>
              <a:rPr lang="en-US" sz="2200" i="1" dirty="0">
                <a:latin typeface="Times New Roman" panose="02020603050405020304" pitchFamily="18" charset="0"/>
                <a:ea typeface="ＭＳ Ｐゴシック" pitchFamily="1" charset="-128"/>
                <a:cs typeface="Times New Roman" panose="02020603050405020304" pitchFamily="18" charset="0"/>
              </a:rPr>
              <a:t>(and an agreement has not been reached</a:t>
            </a:r>
            <a:r>
              <a:rPr lang="en-US" sz="2200" i="1" dirty="0" smtClean="0">
                <a:latin typeface="Times New Roman" panose="02020603050405020304" pitchFamily="18" charset="0"/>
                <a:ea typeface="ＭＳ Ｐゴシック" pitchFamily="1" charset="-128"/>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pPr indent="0">
              <a:spcBef>
                <a:spcPct val="0"/>
              </a:spcBef>
              <a:spcAft>
                <a:spcPts val="1200"/>
              </a:spcAft>
              <a:buNone/>
              <a:defRPr/>
            </a:pPr>
            <a:r>
              <a:rPr lang="en-US" sz="2200" dirty="0" smtClean="0">
                <a:solidFill>
                  <a:schemeClr val="accent1"/>
                </a:solidFill>
                <a:latin typeface="Times New Roman" panose="02020603050405020304" pitchFamily="18" charset="0"/>
                <a:ea typeface="ＭＳ Ｐゴシック" pitchFamily="1" charset="-128"/>
                <a:cs typeface="Times New Roman" panose="02020603050405020304" pitchFamily="18" charset="0"/>
              </a:rPr>
              <a:t>Existing </a:t>
            </a:r>
            <a:r>
              <a:rPr lang="en-US" sz="2200" dirty="0">
                <a:solidFill>
                  <a:schemeClr val="accent1"/>
                </a:solidFill>
                <a:latin typeface="Times New Roman" panose="02020603050405020304" pitchFamily="18" charset="0"/>
                <a:ea typeface="ＭＳ Ｐゴシック" pitchFamily="1" charset="-128"/>
                <a:cs typeface="Times New Roman" panose="02020603050405020304" pitchFamily="18" charset="0"/>
              </a:rPr>
              <a:t>policy shall remain in effect </a:t>
            </a:r>
            <a:r>
              <a:rPr lang="en-US" sz="2200" dirty="0">
                <a:latin typeface="Times New Roman" panose="02020603050405020304" pitchFamily="18" charset="0"/>
                <a:ea typeface="ＭＳ Ｐゴシック" pitchFamily="1" charset="-128"/>
                <a:cs typeface="Times New Roman" panose="02020603050405020304" pitchFamily="18" charset="0"/>
              </a:rPr>
              <a:t>except in cases of legal liability or fiscal hardship.</a:t>
            </a:r>
          </a:p>
          <a:p>
            <a:pPr indent="0">
              <a:spcBef>
                <a:spcPct val="0"/>
              </a:spcBef>
              <a:buNone/>
              <a:defRPr/>
            </a:pPr>
            <a:r>
              <a:rPr lang="en-US" sz="2200" dirty="0">
                <a:latin typeface="Times New Roman" panose="02020603050405020304" pitchFamily="18" charset="0"/>
                <a:ea typeface="ＭＳ Ｐゴシック" pitchFamily="1" charset="-128"/>
                <a:cs typeface="Times New Roman" panose="02020603050405020304" pitchFamily="18" charset="0"/>
              </a:rPr>
              <a:t>Board may act, after a good faith effort to reach agreement, only for compelling legal, fiscal, or organizational reasons</a:t>
            </a:r>
            <a:r>
              <a:rPr lang="en-US" sz="2200" dirty="0" smtClean="0">
                <a:latin typeface="Times New Roman" panose="02020603050405020304" pitchFamily="18" charset="0"/>
                <a:ea typeface="ＭＳ Ｐゴシック" pitchFamily="1" charset="-128"/>
                <a:cs typeface="Times New Roman" panose="02020603050405020304" pitchFamily="18" charset="0"/>
              </a:rPr>
              <a:t>.</a:t>
            </a:r>
            <a:endParaRPr lang="en-US" sz="2200" dirty="0">
              <a:latin typeface="Times New Roman" panose="02020603050405020304" pitchFamily="18" charset="0"/>
              <a:ea typeface="ＭＳ Ｐゴシック" pitchFamily="1" charset="-128"/>
              <a:cs typeface="Times New Roman" panose="02020603050405020304" pitchFamily="18" charset="0"/>
            </a:endParaRPr>
          </a:p>
        </p:txBody>
      </p:sp>
      <p:sp>
        <p:nvSpPr>
          <p:cNvPr id="5" name="Slide Number Placeholder 4"/>
          <p:cNvSpPr>
            <a:spLocks noGrp="1"/>
          </p:cNvSpPr>
          <p:nvPr>
            <p:ph type="sldNum" sz="quarter" idx="12"/>
          </p:nvPr>
        </p:nvSpPr>
        <p:spPr/>
        <p:txBody>
          <a:bodyPr>
            <a:normAutofit fontScale="92500" lnSpcReduction="10000"/>
          </a:bodyPr>
          <a:lstStyle/>
          <a:p>
            <a:pPr lvl="1">
              <a:defRPr/>
            </a:pPr>
            <a:fld id="{F8FD671A-5E48-4FF1-A48A-4C5B0F3FF3DC}" type="slidenum">
              <a:rPr lang="en-US" altLang="en-US" smtClean="0"/>
              <a:pPr lvl="1">
                <a:defRPr/>
              </a:pPr>
              <a:t>15</a:t>
            </a:fld>
            <a:endParaRPr lang="en-US" altLang="en-US"/>
          </a:p>
        </p:txBody>
      </p:sp>
    </p:spTree>
    <p:extLst>
      <p:ext uri="{BB962C8B-B14F-4D97-AF65-F5344CB8AC3E}">
        <p14:creationId xmlns:p14="http://schemas.microsoft.com/office/powerpoint/2010/main" val="35852810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612775" y="228600"/>
            <a:ext cx="8153400" cy="990600"/>
          </a:xfrm>
        </p:spPr>
        <p:txBody>
          <a:bodyPr/>
          <a:lstStyle/>
          <a:p>
            <a:pPr eaLnBrk="1" hangingPunct="1"/>
            <a:r>
              <a:rPr lang="en-US" altLang="en-US" smtClean="0">
                <a:latin typeface="Arial" panose="020B0604020202020204" pitchFamily="34" charset="0"/>
                <a:cs typeface="Arial" panose="020B0604020202020204" pitchFamily="34" charset="0"/>
              </a:rPr>
              <a:t>What powers? </a:t>
            </a:r>
          </a:p>
        </p:txBody>
      </p:sp>
      <p:sp>
        <p:nvSpPr>
          <p:cNvPr id="43011" name="Content Placeholder 2"/>
          <p:cNvSpPr>
            <a:spLocks noGrp="1"/>
          </p:cNvSpPr>
          <p:nvPr>
            <p:ph idx="1"/>
          </p:nvPr>
        </p:nvSpPr>
        <p:spPr>
          <a:xfrm>
            <a:off x="612775" y="1600200"/>
            <a:ext cx="8153400" cy="4495800"/>
          </a:xfrm>
        </p:spPr>
        <p:txBody>
          <a:bodyPr>
            <a:normAutofit/>
          </a:bodyPr>
          <a:lstStyle/>
          <a:p>
            <a:pPr lvl="1" eaLnBrk="1" hangingPunct="1"/>
            <a:r>
              <a:rPr lang="en-US" altLang="en-US" sz="2800" dirty="0" smtClean="0">
                <a:latin typeface="Times New Roman" panose="02020603050405020304" pitchFamily="18" charset="0"/>
                <a:cs typeface="Times New Roman" panose="02020603050405020304" pitchFamily="18" charset="0"/>
              </a:rPr>
              <a:t>“The </a:t>
            </a:r>
            <a:r>
              <a:rPr lang="en-US" altLang="en-US" sz="2800" dirty="0" smtClean="0">
                <a:solidFill>
                  <a:schemeClr val="accent1"/>
                </a:solidFill>
                <a:latin typeface="Times New Roman" panose="02020603050405020304" pitchFamily="18" charset="0"/>
                <a:cs typeface="Times New Roman" panose="02020603050405020304" pitchFamily="18" charset="0"/>
              </a:rPr>
              <a:t>appointment of faculty members </a:t>
            </a:r>
            <a:r>
              <a:rPr lang="en-US" altLang="en-US" sz="2800" dirty="0" smtClean="0">
                <a:latin typeface="Times New Roman" panose="02020603050405020304" pitchFamily="18" charset="0"/>
                <a:cs typeface="Times New Roman" panose="02020603050405020304" pitchFamily="18" charset="0"/>
              </a:rPr>
              <a:t>to serve on college or district committees, task forces or other groups dealing with </a:t>
            </a:r>
            <a:r>
              <a:rPr lang="en-US" altLang="en-US" sz="2800" dirty="0" smtClean="0">
                <a:solidFill>
                  <a:schemeClr val="accent1"/>
                </a:solidFill>
                <a:latin typeface="Times New Roman" panose="02020603050405020304" pitchFamily="18" charset="0"/>
                <a:cs typeface="Times New Roman" panose="02020603050405020304" pitchFamily="18" charset="0"/>
              </a:rPr>
              <a:t>academic and professional matters</a:t>
            </a:r>
            <a:r>
              <a:rPr lang="en-US" altLang="en-US" sz="2800" dirty="0" smtClean="0">
                <a:latin typeface="Times New Roman" panose="02020603050405020304" pitchFamily="18" charset="0"/>
                <a:cs typeface="Times New Roman" panose="02020603050405020304" pitchFamily="18" charset="0"/>
              </a:rPr>
              <a:t>, shall be made after consultation with the chief executive officer or his or her designee, by the academic senate. Notwithstanding this Subsection, the collective bargaining representative may seek to appoint faculty members to committees, task forces, or other groups</a:t>
            </a:r>
            <a:r>
              <a:rPr lang="en-US" altLang="en-US" sz="1400" dirty="0" smtClean="0">
                <a:latin typeface="Times New Roman" panose="02020603050405020304" pitchFamily="18" charset="0"/>
                <a:cs typeface="Times New Roman" panose="02020603050405020304" pitchFamily="18" charset="0"/>
              </a:rPr>
              <a:t>. §53203(f)  Title 5</a:t>
            </a:r>
          </a:p>
          <a:p>
            <a:pPr lvl="1" eaLnBrk="1" hangingPunct="1"/>
            <a:endParaRPr lang="en-US" altLang="en-US" sz="1400" dirty="0" smtClean="0"/>
          </a:p>
          <a:p>
            <a:pPr eaLnBrk="1" hangingPunct="1"/>
            <a:endParaRPr lang="en-US" altLang="en-US" sz="3200" dirty="0" smtClean="0"/>
          </a:p>
        </p:txBody>
      </p:sp>
      <p:sp>
        <p:nvSpPr>
          <p:cNvPr id="5" name="Slide Number Placeholder 4"/>
          <p:cNvSpPr>
            <a:spLocks noGrp="1"/>
          </p:cNvSpPr>
          <p:nvPr>
            <p:ph type="sldNum" sz="quarter" idx="12"/>
          </p:nvPr>
        </p:nvSpPr>
        <p:spPr/>
        <p:txBody>
          <a:bodyPr>
            <a:normAutofit fontScale="92500" lnSpcReduction="10000"/>
          </a:bodyPr>
          <a:lstStyle/>
          <a:p>
            <a:pPr lvl="1">
              <a:defRPr/>
            </a:pPr>
            <a:fld id="{4C3C09E2-D599-464E-9C4E-AF60C2D12EDE}" type="slidenum">
              <a:rPr lang="en-US" altLang="en-US"/>
              <a:pPr lvl="1">
                <a:defRPr/>
              </a:pPr>
              <a:t>16</a:t>
            </a:fld>
            <a:endParaRPr lang="en-US" altLang="en-US"/>
          </a:p>
        </p:txBody>
      </p:sp>
    </p:spTree>
    <p:extLst>
      <p:ext uri="{BB962C8B-B14F-4D97-AF65-F5344CB8AC3E}">
        <p14:creationId xmlns:p14="http://schemas.microsoft.com/office/powerpoint/2010/main" val="36911920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612775" y="228600"/>
            <a:ext cx="8153400" cy="990600"/>
          </a:xfrm>
        </p:spPr>
        <p:txBody>
          <a:bodyPr/>
          <a:lstStyle/>
          <a:p>
            <a:pPr eaLnBrk="1" hangingPunct="1"/>
            <a:r>
              <a:rPr lang="en-US" altLang="en-US" smtClean="0">
                <a:latin typeface="Arial" panose="020B0604020202020204" pitchFamily="34" charset="0"/>
                <a:cs typeface="Arial" panose="020B0604020202020204" pitchFamily="34" charset="0"/>
              </a:rPr>
              <a:t>Other Authority for Senates</a:t>
            </a:r>
          </a:p>
        </p:txBody>
      </p:sp>
      <p:sp>
        <p:nvSpPr>
          <p:cNvPr id="36867" name="Content Placeholder 2"/>
          <p:cNvSpPr>
            <a:spLocks noGrp="1"/>
          </p:cNvSpPr>
          <p:nvPr>
            <p:ph idx="1"/>
          </p:nvPr>
        </p:nvSpPr>
        <p:spPr>
          <a:xfrm>
            <a:off x="612775" y="1600200"/>
            <a:ext cx="8153400" cy="4495800"/>
          </a:xfrm>
        </p:spPr>
        <p:txBody>
          <a:bodyPr/>
          <a:lstStyle/>
          <a:p>
            <a:pPr eaLnBrk="1" hangingPunct="1">
              <a:defRPr/>
            </a:pPr>
            <a:r>
              <a:rPr lang="en-US" altLang="en-US" sz="2800" dirty="0" smtClean="0">
                <a:latin typeface="Times New Roman" panose="02020603050405020304" pitchFamily="18" charset="0"/>
                <a:cs typeface="Times New Roman" panose="02020603050405020304" pitchFamily="18" charset="0"/>
              </a:rPr>
              <a:t>Waiver of Minimum Qualifications; Equivalency (Ed Code § 87359(b))</a:t>
            </a:r>
          </a:p>
          <a:p>
            <a:pPr eaLnBrk="1" hangingPunct="1">
              <a:defRPr/>
            </a:pPr>
            <a:r>
              <a:rPr lang="en-US" altLang="en-US" sz="2800" dirty="0" smtClean="0">
                <a:latin typeface="Times New Roman" panose="02020603050405020304" pitchFamily="18" charset="0"/>
                <a:cs typeface="Times New Roman" panose="02020603050405020304" pitchFamily="18" charset="0"/>
              </a:rPr>
              <a:t>Hiring Criteria (Ed Code § 87360(b))</a:t>
            </a:r>
          </a:p>
          <a:p>
            <a:pPr eaLnBrk="1" hangingPunct="1">
              <a:defRPr/>
            </a:pPr>
            <a:r>
              <a:rPr lang="en-US" altLang="en-US" sz="2800" dirty="0" smtClean="0">
                <a:latin typeface="Times New Roman" panose="02020603050405020304" pitchFamily="18" charset="0"/>
                <a:cs typeface="Times New Roman" panose="02020603050405020304" pitchFamily="18" charset="0"/>
              </a:rPr>
              <a:t>Administrative Retreat Rights (Ed Code § 87359(b))</a:t>
            </a:r>
          </a:p>
          <a:p>
            <a:pPr eaLnBrk="1" hangingPunct="1">
              <a:defRPr/>
            </a:pPr>
            <a:r>
              <a:rPr lang="en-US" altLang="en-US" sz="2800" dirty="0" smtClean="0">
                <a:latin typeface="Times New Roman" panose="02020603050405020304" pitchFamily="18" charset="0"/>
                <a:cs typeface="Times New Roman" panose="02020603050405020304" pitchFamily="18" charset="0"/>
              </a:rPr>
              <a:t>Tenure Evaluation Procedures (Ed Code § 87359(b))</a:t>
            </a:r>
          </a:p>
          <a:p>
            <a:pPr eaLnBrk="1" hangingPunct="1">
              <a:defRPr/>
            </a:pPr>
            <a:r>
              <a:rPr lang="en-US" altLang="en-US" sz="2800" dirty="0" smtClean="0">
                <a:latin typeface="Times New Roman" panose="02020603050405020304" pitchFamily="18" charset="0"/>
                <a:cs typeface="Times New Roman" panose="02020603050405020304" pitchFamily="18" charset="0"/>
              </a:rPr>
              <a:t>Evaluation Procedures (Ed Code § 87359(b))</a:t>
            </a:r>
          </a:p>
          <a:p>
            <a:pPr marL="0" indent="0" eaLnBrk="1" hangingPunct="1">
              <a:buFont typeface="Wingdings" panose="05000000000000000000" pitchFamily="2" charset="2"/>
              <a:buNone/>
              <a:defRPr/>
            </a:pPr>
            <a:endParaRPr lang="en-US" altLang="en-US" sz="2800" dirty="0" smtClean="0"/>
          </a:p>
          <a:p>
            <a:pPr eaLnBrk="1" hangingPunct="1">
              <a:defRPr/>
            </a:pPr>
            <a:endParaRPr lang="en-US" altLang="en-US" sz="2800" dirty="0" smtClean="0"/>
          </a:p>
          <a:p>
            <a:pPr eaLnBrk="1" hangingPunct="1">
              <a:defRPr/>
            </a:pPr>
            <a:endParaRPr lang="en-US" altLang="en-US" dirty="0" smtClean="0"/>
          </a:p>
        </p:txBody>
      </p:sp>
      <p:sp>
        <p:nvSpPr>
          <p:cNvPr id="5" name="Slide Number Placeholder 4"/>
          <p:cNvSpPr>
            <a:spLocks noGrp="1"/>
          </p:cNvSpPr>
          <p:nvPr>
            <p:ph type="sldNum" sz="quarter" idx="12"/>
          </p:nvPr>
        </p:nvSpPr>
        <p:spPr/>
        <p:txBody>
          <a:bodyPr>
            <a:normAutofit fontScale="92500" lnSpcReduction="10000"/>
          </a:bodyPr>
          <a:lstStyle/>
          <a:p>
            <a:pPr lvl="1">
              <a:defRPr/>
            </a:pPr>
            <a:fld id="{C079B713-7498-4AF0-97C3-B7B4B1F79C96}" type="slidenum">
              <a:rPr lang="en-US" altLang="en-US"/>
              <a:pPr lvl="1">
                <a:defRPr/>
              </a:pPr>
              <a:t>17</a:t>
            </a:fld>
            <a:endParaRPr lang="en-US" altLang="en-US"/>
          </a:p>
        </p:txBody>
      </p:sp>
    </p:spTree>
    <p:extLst>
      <p:ext uri="{BB962C8B-B14F-4D97-AF65-F5344CB8AC3E}">
        <p14:creationId xmlns:p14="http://schemas.microsoft.com/office/powerpoint/2010/main" val="38262739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612775" y="228600"/>
            <a:ext cx="8153400" cy="990600"/>
          </a:xfrm>
        </p:spPr>
        <p:txBody>
          <a:bodyPr/>
          <a:lstStyle/>
          <a:p>
            <a:r>
              <a:rPr lang="en-US" altLang="en-US" smtClean="0">
                <a:latin typeface="Arial" panose="020B0604020202020204" pitchFamily="34" charset="0"/>
                <a:cs typeface="Arial" panose="020B0604020202020204" pitchFamily="34" charset="0"/>
              </a:rPr>
              <a:t>Constitution &amp; Bylaws</a:t>
            </a:r>
          </a:p>
        </p:txBody>
      </p:sp>
      <p:sp>
        <p:nvSpPr>
          <p:cNvPr id="47107" name="Content Placeholder 2"/>
          <p:cNvSpPr>
            <a:spLocks noGrp="1"/>
          </p:cNvSpPr>
          <p:nvPr>
            <p:ph idx="1"/>
          </p:nvPr>
        </p:nvSpPr>
        <p:spPr>
          <a:xfrm>
            <a:off x="612775" y="1600200"/>
            <a:ext cx="8153400" cy="4495800"/>
          </a:xfrm>
        </p:spPr>
        <p:txBody>
          <a:bodyPr>
            <a:normAutofit/>
          </a:bodyPr>
          <a:lstStyle/>
          <a:p>
            <a:r>
              <a:rPr lang="en-US" altLang="en-US" sz="3200" dirty="0" smtClean="0">
                <a:latin typeface="Times New Roman" panose="02020603050405020304" pitchFamily="18" charset="0"/>
                <a:cs typeface="Times New Roman" panose="02020603050405020304" pitchFamily="18" charset="0"/>
              </a:rPr>
              <a:t>The </a:t>
            </a:r>
            <a:r>
              <a:rPr lang="en-US" altLang="en-US" sz="3200" dirty="0" smtClean="0">
                <a:solidFill>
                  <a:schemeClr val="accent1"/>
                </a:solidFill>
                <a:latin typeface="Times New Roman" panose="02020603050405020304" pitchFamily="18" charset="0"/>
                <a:cs typeface="Times New Roman" panose="02020603050405020304" pitchFamily="18" charset="0"/>
              </a:rPr>
              <a:t>what</a:t>
            </a:r>
            <a:r>
              <a:rPr lang="en-US" altLang="en-US" sz="3200" dirty="0" smtClean="0">
                <a:latin typeface="Times New Roman" panose="02020603050405020304" pitchFamily="18" charset="0"/>
                <a:cs typeface="Times New Roman" panose="02020603050405020304" pitchFamily="18" charset="0"/>
              </a:rPr>
              <a:t> and the </a:t>
            </a:r>
            <a:r>
              <a:rPr lang="en-US" altLang="en-US" sz="3200" dirty="0" smtClean="0">
                <a:solidFill>
                  <a:schemeClr val="accent1"/>
                </a:solidFill>
                <a:latin typeface="Times New Roman" panose="02020603050405020304" pitchFamily="18" charset="0"/>
                <a:cs typeface="Times New Roman" panose="02020603050405020304" pitchFamily="18" charset="0"/>
              </a:rPr>
              <a:t>how</a:t>
            </a:r>
          </a:p>
          <a:p>
            <a:r>
              <a:rPr lang="en-US" altLang="en-US" sz="3200" dirty="0" smtClean="0">
                <a:latin typeface="Times New Roman" panose="02020603050405020304" pitchFamily="18" charset="0"/>
                <a:cs typeface="Times New Roman" panose="02020603050405020304" pitchFamily="18" charset="0"/>
              </a:rPr>
              <a:t>There is a index </a:t>
            </a:r>
            <a:r>
              <a:rPr lang="en-US" altLang="en-US" sz="3200" smtClean="0">
                <a:latin typeface="Times New Roman" panose="02020603050405020304" pitchFamily="18" charset="0"/>
                <a:cs typeface="Times New Roman" panose="02020603050405020304" pitchFamily="18" charset="0"/>
              </a:rPr>
              <a:t>of Ca </a:t>
            </a:r>
            <a:r>
              <a:rPr lang="en-US" altLang="en-US" sz="3200" dirty="0" smtClean="0">
                <a:latin typeface="Times New Roman" panose="02020603050405020304" pitchFamily="18" charset="0"/>
                <a:cs typeface="Times New Roman" panose="02020603050405020304" pitchFamily="18" charset="0"/>
              </a:rPr>
              <a:t>Community Colleges’ on </a:t>
            </a:r>
            <a:r>
              <a:rPr lang="en-US" altLang="en-US" sz="3200" dirty="0">
                <a:latin typeface="Times New Roman" panose="02020603050405020304" pitchFamily="18" charset="0"/>
                <a:cs typeface="Times New Roman" panose="02020603050405020304" pitchFamily="18" charset="0"/>
              </a:rPr>
              <a:t>ASCCC website: </a:t>
            </a:r>
            <a:r>
              <a:rPr lang="en-US" altLang="en-US" sz="3200" dirty="0">
                <a:latin typeface="Times New Roman" panose="02020603050405020304" pitchFamily="18" charset="0"/>
                <a:cs typeface="Times New Roman" panose="02020603050405020304" pitchFamily="18" charset="0"/>
                <a:hlinkClick r:id="rId2"/>
              </a:rPr>
              <a:t>http://</a:t>
            </a:r>
            <a:r>
              <a:rPr lang="en-US" altLang="en-US" sz="3200" dirty="0" smtClean="0">
                <a:latin typeface="Times New Roman" panose="02020603050405020304" pitchFamily="18" charset="0"/>
                <a:cs typeface="Times New Roman" panose="02020603050405020304" pitchFamily="18" charset="0"/>
                <a:hlinkClick r:id="rId2"/>
              </a:rPr>
              <a:t>www.asccc.org/sites/default/files/Senate%20Constitutions-Bylaws%20CODEX.pdf</a:t>
            </a:r>
            <a:r>
              <a:rPr lang="en-US" altLang="en-US" sz="3200" dirty="0" smtClean="0">
                <a:latin typeface="Times New Roman" panose="02020603050405020304" pitchFamily="18" charset="0"/>
                <a:cs typeface="Times New Roman" panose="02020603050405020304" pitchFamily="18" charset="0"/>
              </a:rPr>
              <a:t> </a:t>
            </a:r>
          </a:p>
        </p:txBody>
      </p:sp>
      <p:sp>
        <p:nvSpPr>
          <p:cNvPr id="5" name="Slide Number Placeholder 4"/>
          <p:cNvSpPr>
            <a:spLocks noGrp="1"/>
          </p:cNvSpPr>
          <p:nvPr>
            <p:ph type="sldNum" sz="quarter" idx="12"/>
          </p:nvPr>
        </p:nvSpPr>
        <p:spPr/>
        <p:txBody>
          <a:bodyPr>
            <a:normAutofit fontScale="92500" lnSpcReduction="10000"/>
          </a:bodyPr>
          <a:lstStyle/>
          <a:p>
            <a:pPr lvl="1">
              <a:defRPr/>
            </a:pPr>
            <a:fld id="{8D6782EB-F6CC-4217-A35E-95FF5B83B6B6}" type="slidenum">
              <a:rPr lang="en-US" altLang="en-US" smtClean="0"/>
              <a:pPr lvl="1">
                <a:defRPr/>
              </a:pPr>
              <a:t>18</a:t>
            </a:fld>
            <a:endParaRPr lang="en-US" altLang="en-US"/>
          </a:p>
        </p:txBody>
      </p:sp>
    </p:spTree>
    <p:extLst>
      <p:ext uri="{BB962C8B-B14F-4D97-AF65-F5344CB8AC3E}">
        <p14:creationId xmlns:p14="http://schemas.microsoft.com/office/powerpoint/2010/main" val="29538328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282575"/>
            <a:ext cx="8153400" cy="990600"/>
          </a:xfrm>
        </p:spPr>
        <p:txBody>
          <a:bodyPr/>
          <a:lstStyle/>
          <a:p>
            <a:pPr eaLnBrk="1" hangingPunct="1"/>
            <a:r>
              <a:rPr lang="en-US" altLang="en-US" dirty="0" smtClean="0">
                <a:latin typeface="Arial" panose="020B0604020202020204" pitchFamily="34" charset="0"/>
                <a:cs typeface="Arial" panose="020B0604020202020204" pitchFamily="34" charset="0"/>
              </a:rPr>
              <a:t>Ralph M. Brown Act</a:t>
            </a:r>
          </a:p>
        </p:txBody>
      </p:sp>
      <p:sp>
        <p:nvSpPr>
          <p:cNvPr id="3" name="Content Placeholder 2"/>
          <p:cNvSpPr>
            <a:spLocks noGrp="1"/>
          </p:cNvSpPr>
          <p:nvPr>
            <p:ph idx="1"/>
          </p:nvPr>
        </p:nvSpPr>
        <p:spPr>
          <a:xfrm>
            <a:off x="612775" y="1600200"/>
            <a:ext cx="8153400" cy="4495800"/>
          </a:xfrm>
        </p:spPr>
        <p:txBody>
          <a:bodyPr>
            <a:normAutofit/>
          </a:bodyPr>
          <a:lstStyle/>
          <a:p>
            <a:pPr eaLnBrk="1" hangingPunct="1">
              <a:defRPr/>
            </a:pPr>
            <a:r>
              <a:rPr lang="en-US" sz="2800" dirty="0" smtClean="0">
                <a:latin typeface="Times New Roman" panose="02020603050405020304" pitchFamily="18" charset="0"/>
                <a:cs typeface="Times New Roman" panose="02020603050405020304" pitchFamily="18" charset="0"/>
              </a:rPr>
              <a:t>Open Meetings Act (Government Code 54950-54960.5)</a:t>
            </a:r>
          </a:p>
          <a:p>
            <a:pPr eaLnBrk="1" hangingPunct="1">
              <a:defRPr/>
            </a:pPr>
            <a:r>
              <a:rPr lang="en-US" sz="2800" dirty="0" smtClean="0">
                <a:latin typeface="Times New Roman" panose="02020603050405020304" pitchFamily="18" charset="0"/>
                <a:cs typeface="Times New Roman" panose="02020603050405020304" pitchFamily="18" charset="0"/>
              </a:rPr>
              <a:t>Requirement for local senates to follow addressed in 1983 Attorney General Opinion:</a:t>
            </a:r>
          </a:p>
          <a:p>
            <a:pPr marL="0" indent="0" eaLnBrk="1" hangingPunct="1">
              <a:buFont typeface="Wingdings" panose="05000000000000000000" pitchFamily="2" charset="2"/>
              <a:buNone/>
              <a:defRPr/>
            </a:pPr>
            <a:r>
              <a:rPr lang="en-US" dirty="0" smtClean="0">
                <a:latin typeface="Times New Roman" panose="02020603050405020304" pitchFamily="18" charset="0"/>
                <a:cs typeface="Times New Roman" panose="02020603050405020304" pitchFamily="18" charset="0"/>
              </a:rPr>
              <a:t>“The Attorney General concluded that </a:t>
            </a:r>
            <a:r>
              <a:rPr lang="en-US" dirty="0" smtClean="0">
                <a:solidFill>
                  <a:schemeClr val="accent1"/>
                </a:solidFill>
                <a:latin typeface="Times New Roman" panose="02020603050405020304" pitchFamily="18" charset="0"/>
                <a:cs typeface="Times New Roman" panose="02020603050405020304" pitchFamily="18" charset="0"/>
              </a:rPr>
              <a:t>academic senates are subject to Brown Act Requirements</a:t>
            </a:r>
            <a:r>
              <a:rPr lang="en-US" dirty="0" smtClean="0">
                <a:latin typeface="Times New Roman" panose="02020603050405020304" pitchFamily="18" charset="0"/>
                <a:cs typeface="Times New Roman" panose="02020603050405020304" pitchFamily="18" charset="0"/>
              </a:rPr>
              <a:t> because Title 5 requires that local community college governing boards must recognize their local academic senates and thus local </a:t>
            </a:r>
            <a:r>
              <a:rPr lang="en-US" dirty="0" smtClean="0">
                <a:solidFill>
                  <a:schemeClr val="accent1"/>
                </a:solidFill>
                <a:latin typeface="Times New Roman" panose="02020603050405020304" pitchFamily="18" charset="0"/>
                <a:cs typeface="Times New Roman" panose="02020603050405020304" pitchFamily="18" charset="0"/>
              </a:rPr>
              <a:t>academic senate are subordinate creations of local boards of trustees</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normAutofit fontScale="92500" lnSpcReduction="10000"/>
          </a:bodyPr>
          <a:lstStyle/>
          <a:p>
            <a:pPr lvl="1">
              <a:defRPr/>
            </a:pPr>
            <a:fld id="{55A83684-983E-41E2-B574-FBD0C70684DE}" type="slidenum">
              <a:rPr lang="en-US" altLang="en-US"/>
              <a:pPr lvl="1">
                <a:defRPr/>
              </a:pPr>
              <a:t>19</a:t>
            </a:fld>
            <a:endParaRPr lang="en-US" altLang="en-US"/>
          </a:p>
        </p:txBody>
      </p:sp>
    </p:spTree>
    <p:extLst>
      <p:ext uri="{BB962C8B-B14F-4D97-AF65-F5344CB8AC3E}">
        <p14:creationId xmlns:p14="http://schemas.microsoft.com/office/powerpoint/2010/main" val="32442498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612775" y="228600"/>
            <a:ext cx="8153400" cy="990600"/>
          </a:xfrm>
        </p:spPr>
        <p:txBody>
          <a:bodyPr/>
          <a:lstStyle/>
          <a:p>
            <a:r>
              <a:rPr lang="en-US" b="1" dirty="0">
                <a:solidFill>
                  <a:schemeClr val="tx1"/>
                </a:solidFill>
              </a:rPr>
              <a:t> </a:t>
            </a:r>
            <a:r>
              <a:rPr lang="en-US" dirty="0">
                <a:solidFill>
                  <a:schemeClr val="tx1"/>
                </a:solidFill>
              </a:rPr>
              <a:t>Overview of this Session</a:t>
            </a:r>
            <a:endParaRPr lang="en-US" altLang="en-US" dirty="0" smtClean="0">
              <a:latin typeface="Arial" panose="020B0604020202020204" pitchFamily="34" charset="0"/>
            </a:endParaRPr>
          </a:p>
        </p:txBody>
      </p:sp>
      <p:sp>
        <p:nvSpPr>
          <p:cNvPr id="18436" name="Rectangle 5"/>
          <p:cNvSpPr>
            <a:spLocks noGrp="1" noChangeArrowheads="1"/>
          </p:cNvSpPr>
          <p:nvPr>
            <p:ph idx="1"/>
          </p:nvPr>
        </p:nvSpPr>
        <p:spPr>
          <a:xfrm>
            <a:off x="612775" y="1600200"/>
            <a:ext cx="8153400" cy="4495800"/>
          </a:xfrm>
        </p:spPr>
        <p:txBody>
          <a:bodyPr>
            <a:normAutofit/>
          </a:bodyPr>
          <a:lstStyle/>
          <a:p>
            <a:pPr eaLnBrk="1" hangingPunct="1">
              <a:lnSpc>
                <a:spcPct val="80000"/>
              </a:lnSpc>
            </a:pPr>
            <a:r>
              <a:rPr lang="en-US" altLang="en-US" sz="3200" dirty="0" smtClean="0">
                <a:latin typeface="Times New Roman" panose="02020603050405020304" pitchFamily="18" charset="0"/>
                <a:cs typeface="Times New Roman" panose="02020603050405020304" pitchFamily="18" charset="0"/>
              </a:rPr>
              <a:t>Ice Breaker</a:t>
            </a:r>
          </a:p>
          <a:p>
            <a:pPr eaLnBrk="1" hangingPunct="1">
              <a:lnSpc>
                <a:spcPct val="80000"/>
              </a:lnSpc>
            </a:pPr>
            <a:r>
              <a:rPr lang="en-US" altLang="en-US" sz="3200" dirty="0" smtClean="0">
                <a:latin typeface="Times New Roman" panose="02020603050405020304" pitchFamily="18" charset="0"/>
                <a:cs typeface="Times New Roman" panose="02020603050405020304" pitchFamily="18" charset="0"/>
              </a:rPr>
              <a:t>Responsibilities of the Academic Senate (10+1) and more </a:t>
            </a:r>
          </a:p>
          <a:p>
            <a:pPr>
              <a:lnSpc>
                <a:spcPct val="80000"/>
              </a:lnSpc>
            </a:pPr>
            <a:r>
              <a:rPr lang="en-US" altLang="en-US" sz="3200" dirty="0" smtClean="0">
                <a:latin typeface="Times New Roman" panose="02020603050405020304" pitchFamily="18" charset="0"/>
                <a:cs typeface="Times New Roman" panose="02020603050405020304" pitchFamily="18" charset="0"/>
              </a:rPr>
              <a:t>Running Meetings</a:t>
            </a:r>
          </a:p>
          <a:p>
            <a:pPr>
              <a:lnSpc>
                <a:spcPct val="80000"/>
              </a:lnSpc>
            </a:pPr>
            <a:r>
              <a:rPr lang="en-US" altLang="en-US" sz="3200" dirty="0" smtClean="0">
                <a:latin typeface="Times New Roman" panose="02020603050405020304" pitchFamily="18" charset="0"/>
                <a:cs typeface="Times New Roman" panose="02020603050405020304" pitchFamily="18" charset="0"/>
              </a:rPr>
              <a:t>Help &amp; Support</a:t>
            </a:r>
            <a:endParaRPr lang="en-US" altLang="en-US" sz="3200" dirty="0">
              <a:latin typeface="Times New Roman" panose="02020603050405020304" pitchFamily="18" charset="0"/>
              <a:cs typeface="Times New Roman" panose="02020603050405020304" pitchFamily="18" charset="0"/>
            </a:endParaRPr>
          </a:p>
        </p:txBody>
      </p:sp>
      <p:sp>
        <p:nvSpPr>
          <p:cNvPr id="1843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ts val="700"/>
              </a:spcBef>
              <a:buClr>
                <a:schemeClr val="accent2"/>
              </a:buClr>
              <a:buSzPct val="60000"/>
              <a:buFont typeface="Wingdings" panose="05000000000000000000" pitchFamily="2" charset="2"/>
              <a:buChar char=""/>
              <a:defRPr sz="2900">
                <a:solidFill>
                  <a:schemeClr val="tx1"/>
                </a:solidFill>
                <a:latin typeface="Rockwell" panose="02060603020205020403" pitchFamily="18" charset="0"/>
                <a:ea typeface="MS PGothic" panose="020B0600070205080204" pitchFamily="34" charset="-128"/>
              </a:defRPr>
            </a:lvl1pPr>
            <a:lvl2pPr>
              <a:spcBef>
                <a:spcPts val="550"/>
              </a:spcBef>
              <a:buClr>
                <a:schemeClr val="accent1"/>
              </a:buClr>
              <a:buSzPct val="70000"/>
              <a:buFont typeface="Wingdings 2" panose="05020102010507070707" pitchFamily="18" charset="2"/>
              <a:buChar char=""/>
              <a:defRPr sz="2600">
                <a:solidFill>
                  <a:schemeClr val="tx1"/>
                </a:solidFill>
                <a:latin typeface="Rockwell" panose="02060603020205020403" pitchFamily="18" charset="0"/>
                <a:ea typeface="MS PGothic"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Rockwell" panose="02060603020205020403" pitchFamily="18" charset="0"/>
                <a:ea typeface="MS PGothic" panose="020B0600070205080204" pitchFamily="34" charset="-128"/>
              </a:defRPr>
            </a:lvl3pPr>
            <a:lvl4pPr marL="1600200" indent="-228600">
              <a:spcBef>
                <a:spcPts val="400"/>
              </a:spcBef>
              <a:buClr>
                <a:srgbClr val="969696"/>
              </a:buClr>
              <a:buSzPct val="75000"/>
              <a:buFont typeface="Wingdings" panose="05000000000000000000" pitchFamily="2" charset="2"/>
              <a:buChar char=""/>
              <a:defRPr sz="2000">
                <a:solidFill>
                  <a:schemeClr val="tx1"/>
                </a:solidFill>
                <a:latin typeface="Rockwell" panose="02060603020205020403" pitchFamily="18" charset="0"/>
                <a:ea typeface="MS PGothic" panose="020B0600070205080204" pitchFamily="34" charset="-128"/>
              </a:defRPr>
            </a:lvl4pPr>
            <a:lvl5pPr marL="2057400" indent="-228600">
              <a:spcBef>
                <a:spcPts val="400"/>
              </a:spcBef>
              <a:buClr>
                <a:srgbClr val="808080"/>
              </a:buClr>
              <a:buSzPct val="65000"/>
              <a:buFont typeface="Wingdings" panose="05000000000000000000" pitchFamily="2" charset="2"/>
              <a:buChar char=""/>
              <a:defRPr sz="2000">
                <a:solidFill>
                  <a:schemeClr val="tx1"/>
                </a:solidFill>
                <a:latin typeface="Rockwell" panose="02060603020205020403" pitchFamily="18" charset="0"/>
                <a:ea typeface="MS PGothic" panose="020B0600070205080204" pitchFamily="34" charset="-128"/>
              </a:defRPr>
            </a:lvl5pPr>
            <a:lvl6pPr marL="2514600" indent="-228600" eaLnBrk="0" fontAlgn="base" hangingPunct="0">
              <a:spcBef>
                <a:spcPts val="400"/>
              </a:spcBef>
              <a:spcAft>
                <a:spcPct val="0"/>
              </a:spcAft>
              <a:buClr>
                <a:srgbClr val="808080"/>
              </a:buClr>
              <a:buSzPct val="65000"/>
              <a:buFont typeface="Wingdings" panose="05000000000000000000" pitchFamily="2" charset="2"/>
              <a:buChar char=""/>
              <a:defRPr sz="2000">
                <a:solidFill>
                  <a:schemeClr val="tx1"/>
                </a:solidFill>
                <a:latin typeface="Rockwell" panose="02060603020205020403" pitchFamily="18" charset="0"/>
                <a:ea typeface="MS PGothic" panose="020B0600070205080204" pitchFamily="34" charset="-128"/>
              </a:defRPr>
            </a:lvl6pPr>
            <a:lvl7pPr marL="2971800" indent="-228600" eaLnBrk="0" fontAlgn="base" hangingPunct="0">
              <a:spcBef>
                <a:spcPts val="400"/>
              </a:spcBef>
              <a:spcAft>
                <a:spcPct val="0"/>
              </a:spcAft>
              <a:buClr>
                <a:srgbClr val="808080"/>
              </a:buClr>
              <a:buSzPct val="65000"/>
              <a:buFont typeface="Wingdings" panose="05000000000000000000" pitchFamily="2" charset="2"/>
              <a:buChar char=""/>
              <a:defRPr sz="2000">
                <a:solidFill>
                  <a:schemeClr val="tx1"/>
                </a:solidFill>
                <a:latin typeface="Rockwell" panose="02060603020205020403" pitchFamily="18" charset="0"/>
                <a:ea typeface="MS PGothic" panose="020B0600070205080204" pitchFamily="34" charset="-128"/>
              </a:defRPr>
            </a:lvl7pPr>
            <a:lvl8pPr marL="3429000" indent="-228600" eaLnBrk="0" fontAlgn="base" hangingPunct="0">
              <a:spcBef>
                <a:spcPts val="400"/>
              </a:spcBef>
              <a:spcAft>
                <a:spcPct val="0"/>
              </a:spcAft>
              <a:buClr>
                <a:srgbClr val="808080"/>
              </a:buClr>
              <a:buSzPct val="65000"/>
              <a:buFont typeface="Wingdings" panose="05000000000000000000" pitchFamily="2" charset="2"/>
              <a:buChar char=""/>
              <a:defRPr sz="2000">
                <a:solidFill>
                  <a:schemeClr val="tx1"/>
                </a:solidFill>
                <a:latin typeface="Rockwell" panose="02060603020205020403" pitchFamily="18" charset="0"/>
                <a:ea typeface="MS PGothic" panose="020B0600070205080204" pitchFamily="34" charset="-128"/>
              </a:defRPr>
            </a:lvl8pPr>
            <a:lvl9pPr marL="3886200" indent="-228600" eaLnBrk="0" fontAlgn="base" hangingPunct="0">
              <a:spcBef>
                <a:spcPts val="400"/>
              </a:spcBef>
              <a:spcAft>
                <a:spcPct val="0"/>
              </a:spcAft>
              <a:buClr>
                <a:srgbClr val="808080"/>
              </a:buClr>
              <a:buSzPct val="65000"/>
              <a:buFont typeface="Wingdings" panose="05000000000000000000" pitchFamily="2" charset="2"/>
              <a:buChar char=""/>
              <a:defRPr sz="2000">
                <a:solidFill>
                  <a:schemeClr val="tx1"/>
                </a:solidFill>
                <a:latin typeface="Rockwell" panose="02060603020205020403" pitchFamily="18" charset="0"/>
                <a:ea typeface="MS PGothic" panose="020B0600070205080204" pitchFamily="34" charset="-128"/>
              </a:defRPr>
            </a:lvl9pPr>
          </a:lstStyle>
          <a:p>
            <a:pPr lvl="1">
              <a:lnSpc>
                <a:spcPct val="80000"/>
              </a:lnSpc>
              <a:spcBef>
                <a:spcPct val="0"/>
              </a:spcBef>
              <a:buClrTx/>
              <a:buSzTx/>
              <a:buFontTx/>
              <a:buNone/>
            </a:pPr>
            <a:fld id="{4C1494F6-7C13-4B31-B8C6-4939E0B5DF19}" type="slidenum">
              <a:rPr kumimoji="0" lang="en-US" altLang="en-US" sz="1200" smtClean="0">
                <a:latin typeface="Arial" panose="020B0604020202020204" pitchFamily="34" charset="0"/>
              </a:rPr>
              <a:pPr lvl="1">
                <a:lnSpc>
                  <a:spcPct val="80000"/>
                </a:lnSpc>
                <a:spcBef>
                  <a:spcPct val="0"/>
                </a:spcBef>
                <a:buClrTx/>
                <a:buSzTx/>
                <a:buFontTx/>
                <a:buNone/>
              </a:pPr>
              <a:t>2</a:t>
            </a:fld>
            <a:endParaRPr kumimoji="0" lang="en-US" altLang="en-US" sz="1200" smtClean="0">
              <a:latin typeface="Times New Roman" panose="02020603050405020304" pitchFamily="18" charset="0"/>
            </a:endParaRPr>
          </a:p>
        </p:txBody>
      </p:sp>
      <p:pic>
        <p:nvPicPr>
          <p:cNvPr id="2050" name="Picture 2" descr="Image result for academic senate"/>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t="31365"/>
          <a:stretch/>
        </p:blipFill>
        <p:spPr bwMode="auto">
          <a:xfrm>
            <a:off x="1924432" y="4095135"/>
            <a:ext cx="5199039" cy="2381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3069775"/>
      </p:ext>
    </p:extLst>
  </p:cSld>
  <p:clrMapOvr>
    <a:masterClrMapping/>
  </p:clrMapOvr>
  <p:transition>
    <p:check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612775" y="228600"/>
            <a:ext cx="8153400" cy="990600"/>
          </a:xfrm>
        </p:spPr>
        <p:txBody>
          <a:bodyPr/>
          <a:lstStyle/>
          <a:p>
            <a:r>
              <a:rPr lang="en-US" altLang="en-US" dirty="0" smtClean="0">
                <a:latin typeface="Arial" panose="020B0604020202020204" pitchFamily="34" charset="0"/>
                <a:cs typeface="Arial" panose="020B0604020202020204" pitchFamily="34" charset="0"/>
              </a:rPr>
              <a:t>Ralph M. Brown Act</a:t>
            </a:r>
          </a:p>
        </p:txBody>
      </p:sp>
      <p:sp>
        <p:nvSpPr>
          <p:cNvPr id="50179" name="Content Placeholder 2"/>
          <p:cNvSpPr>
            <a:spLocks noGrp="1"/>
          </p:cNvSpPr>
          <p:nvPr>
            <p:ph idx="1"/>
          </p:nvPr>
        </p:nvSpPr>
        <p:spPr>
          <a:xfrm>
            <a:off x="612775" y="1600200"/>
            <a:ext cx="8153400" cy="4495800"/>
          </a:xfrm>
        </p:spPr>
        <p:txBody>
          <a:bodyPr>
            <a:normAutofit/>
          </a:bodyPr>
          <a:lstStyle/>
          <a:p>
            <a:pPr marL="0" indent="0">
              <a:buFont typeface="Wingdings" panose="05000000000000000000" pitchFamily="2" charset="2"/>
              <a:buNone/>
            </a:pPr>
            <a:r>
              <a:rPr lang="en-US" altLang="en-US" sz="3600" dirty="0" smtClean="0">
                <a:latin typeface="Times New Roman" panose="02020603050405020304" pitchFamily="18" charset="0"/>
                <a:cs typeface="Times New Roman" panose="02020603050405020304" pitchFamily="18" charset="0"/>
              </a:rPr>
              <a:t>Commitment to:</a:t>
            </a:r>
          </a:p>
          <a:p>
            <a:pPr lvl="1"/>
            <a:r>
              <a:rPr lang="en-US" altLang="en-US" sz="3200" dirty="0" smtClean="0">
                <a:latin typeface="Times New Roman" panose="02020603050405020304" pitchFamily="18" charset="0"/>
                <a:cs typeface="Times New Roman" panose="02020603050405020304" pitchFamily="18" charset="0"/>
              </a:rPr>
              <a:t>Openness</a:t>
            </a:r>
          </a:p>
          <a:p>
            <a:pPr lvl="1"/>
            <a:r>
              <a:rPr lang="en-US" altLang="en-US" sz="3200" dirty="0" smtClean="0">
                <a:latin typeface="Times New Roman" panose="02020603050405020304" pitchFamily="18" charset="0"/>
                <a:cs typeface="Times New Roman" panose="02020603050405020304" pitchFamily="18" charset="0"/>
              </a:rPr>
              <a:t>Transparency</a:t>
            </a:r>
          </a:p>
          <a:p>
            <a:pPr lvl="1"/>
            <a:r>
              <a:rPr lang="en-US" altLang="en-US" sz="3200" dirty="0" smtClean="0">
                <a:latin typeface="Times New Roman" panose="02020603050405020304" pitchFamily="18" charset="0"/>
                <a:cs typeface="Times New Roman" panose="02020603050405020304" pitchFamily="18" charset="0"/>
              </a:rPr>
              <a:t>Public Access to information</a:t>
            </a:r>
          </a:p>
        </p:txBody>
      </p:sp>
      <p:sp>
        <p:nvSpPr>
          <p:cNvPr id="5" name="Slide Number Placeholder 4"/>
          <p:cNvSpPr>
            <a:spLocks noGrp="1"/>
          </p:cNvSpPr>
          <p:nvPr>
            <p:ph type="sldNum" sz="quarter" idx="12"/>
          </p:nvPr>
        </p:nvSpPr>
        <p:spPr/>
        <p:txBody>
          <a:bodyPr>
            <a:normAutofit fontScale="92500" lnSpcReduction="10000"/>
          </a:bodyPr>
          <a:lstStyle/>
          <a:p>
            <a:pPr lvl="1">
              <a:defRPr/>
            </a:pPr>
            <a:fld id="{D8B0AE54-B0AF-443A-AEFF-73E26C733B34}" type="slidenum">
              <a:rPr lang="en-US" altLang="en-US" smtClean="0"/>
              <a:pPr lvl="1">
                <a:defRPr/>
              </a:pPr>
              <a:t>20</a:t>
            </a:fld>
            <a:endParaRPr lang="en-US" altLang="en-US"/>
          </a:p>
        </p:txBody>
      </p:sp>
      <p:pic>
        <p:nvPicPr>
          <p:cNvPr id="50181" name="Picture 5"/>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022258" y="2829233"/>
            <a:ext cx="2573338" cy="285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16875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612775" y="228600"/>
            <a:ext cx="8153400" cy="990600"/>
          </a:xfrm>
        </p:spPr>
        <p:txBody>
          <a:bodyPr/>
          <a:lstStyle/>
          <a:p>
            <a:r>
              <a:rPr lang="en-US" altLang="en-US" dirty="0" smtClean="0">
                <a:latin typeface="Arial" panose="020B0604020202020204" pitchFamily="34" charset="0"/>
                <a:cs typeface="Arial" panose="020B0604020202020204" pitchFamily="34" charset="0"/>
              </a:rPr>
              <a:t>Ralph M. Brown Act</a:t>
            </a:r>
          </a:p>
        </p:txBody>
      </p:sp>
      <p:sp>
        <p:nvSpPr>
          <p:cNvPr id="3" name="Content Placeholder 2"/>
          <p:cNvSpPr>
            <a:spLocks noGrp="1"/>
          </p:cNvSpPr>
          <p:nvPr>
            <p:ph idx="1"/>
          </p:nvPr>
        </p:nvSpPr>
        <p:spPr>
          <a:xfrm>
            <a:off x="612775" y="1447800"/>
            <a:ext cx="8373283" cy="5086004"/>
          </a:xfrm>
        </p:spPr>
        <p:txBody>
          <a:bodyPr>
            <a:normAutofit lnSpcReduction="10000"/>
          </a:bodyPr>
          <a:lstStyle/>
          <a:p>
            <a:pPr marL="0" indent="0" eaLnBrk="1" hangingPunct="1">
              <a:spcBef>
                <a:spcPct val="0"/>
              </a:spcBef>
              <a:buFont typeface="Wingdings" panose="05000000000000000000" pitchFamily="2" charset="2"/>
              <a:buNone/>
              <a:defRPr/>
            </a:pPr>
            <a:r>
              <a:rPr lang="en-US" sz="3200" dirty="0" smtClean="0">
                <a:latin typeface="Times New Roman" panose="02020603050405020304" pitchFamily="18" charset="0"/>
                <a:ea typeface="ＭＳ Ｐゴシック" pitchFamily="34" charset="-128"/>
                <a:cs typeface="Times New Roman" panose="02020603050405020304" pitchFamily="18" charset="0"/>
              </a:rPr>
              <a:t>Includes:</a:t>
            </a:r>
          </a:p>
          <a:p>
            <a:pPr lvl="1" eaLnBrk="1" hangingPunct="1">
              <a:spcBef>
                <a:spcPct val="0"/>
              </a:spcBef>
              <a:defRPr/>
            </a:pPr>
            <a:r>
              <a:rPr lang="en-US" sz="2800" dirty="0" smtClean="0">
                <a:latin typeface="Times New Roman" panose="02020603050405020304" pitchFamily="18" charset="0"/>
                <a:ea typeface="ＭＳ Ｐゴシック" pitchFamily="34" charset="-128"/>
                <a:cs typeface="Times New Roman" panose="02020603050405020304" pitchFamily="18" charset="0"/>
              </a:rPr>
              <a:t>The Board of Trustees</a:t>
            </a:r>
          </a:p>
          <a:p>
            <a:pPr lvl="1" eaLnBrk="1" hangingPunct="1">
              <a:spcBef>
                <a:spcPct val="0"/>
              </a:spcBef>
              <a:defRPr/>
            </a:pPr>
            <a:r>
              <a:rPr lang="en-US" sz="2800" dirty="0" smtClean="0">
                <a:latin typeface="Times New Roman" panose="02020603050405020304" pitchFamily="18" charset="0"/>
                <a:ea typeface="ＭＳ Ｐゴシック" pitchFamily="34" charset="-128"/>
                <a:cs typeface="Times New Roman" panose="02020603050405020304" pitchFamily="18" charset="0"/>
              </a:rPr>
              <a:t> Any subcommittee or task force created by the Board with a </a:t>
            </a:r>
            <a:r>
              <a:rPr lang="en-US" sz="2800" u="sng" dirty="0" smtClean="0">
                <a:latin typeface="Times New Roman" panose="02020603050405020304" pitchFamily="18" charset="0"/>
                <a:ea typeface="ＭＳ Ｐゴシック" pitchFamily="34" charset="-128"/>
                <a:cs typeface="Times New Roman" panose="02020603050405020304" pitchFamily="18" charset="0"/>
              </a:rPr>
              <a:t>majority of Board members serving on the group</a:t>
            </a:r>
          </a:p>
          <a:p>
            <a:pPr lvl="1" eaLnBrk="1" hangingPunct="1">
              <a:spcBef>
                <a:spcPct val="0"/>
              </a:spcBef>
              <a:defRPr/>
            </a:pPr>
            <a:r>
              <a:rPr lang="en-US" sz="2800" dirty="0" smtClean="0">
                <a:latin typeface="Times New Roman" panose="02020603050405020304" pitchFamily="18" charset="0"/>
                <a:ea typeface="ＭＳ Ｐゴシック" pitchFamily="34" charset="-128"/>
                <a:cs typeface="Times New Roman" panose="02020603050405020304" pitchFamily="18" charset="0"/>
              </a:rPr>
              <a:t> Any subcommittee or task force created by the Board which has defined, ongoing charge (either decision-making or advisory) OR has a regular meeting schedule set by the Board, regardless of Board membership</a:t>
            </a:r>
          </a:p>
          <a:p>
            <a:pPr lvl="1" eaLnBrk="1" hangingPunct="1">
              <a:spcBef>
                <a:spcPct val="0"/>
              </a:spcBef>
              <a:defRPr/>
            </a:pPr>
            <a:r>
              <a:rPr lang="en-US" sz="2800" dirty="0" smtClean="0">
                <a:latin typeface="Times New Roman" panose="02020603050405020304" pitchFamily="18" charset="0"/>
                <a:ea typeface="ＭＳ Ｐゴシック" pitchFamily="34" charset="-128"/>
                <a:cs typeface="Times New Roman" panose="02020603050405020304" pitchFamily="18" charset="0"/>
              </a:rPr>
              <a:t> Such as </a:t>
            </a:r>
            <a:r>
              <a:rPr lang="en-US" sz="2800" dirty="0" smtClean="0">
                <a:solidFill>
                  <a:schemeClr val="accent1"/>
                </a:solidFill>
                <a:latin typeface="Times New Roman" panose="02020603050405020304" pitchFamily="18" charset="0"/>
                <a:ea typeface="ＭＳ Ｐゴシック" pitchFamily="34" charset="-128"/>
                <a:cs typeface="Times New Roman" panose="02020603050405020304" pitchFamily="18" charset="0"/>
              </a:rPr>
              <a:t>local academic senates, curriculum committees, and …. </a:t>
            </a:r>
          </a:p>
          <a:p>
            <a:pPr>
              <a:buFont typeface="Wingdings" panose="05000000000000000000" pitchFamily="2" charset="2"/>
              <a:buChar char="q"/>
              <a:defRPr/>
            </a:pPr>
            <a:endParaRPr lang="en-US" dirty="0"/>
          </a:p>
        </p:txBody>
      </p:sp>
      <p:sp>
        <p:nvSpPr>
          <p:cNvPr id="5" name="Slide Number Placeholder 4"/>
          <p:cNvSpPr>
            <a:spLocks noGrp="1"/>
          </p:cNvSpPr>
          <p:nvPr>
            <p:ph type="sldNum" sz="quarter" idx="12"/>
          </p:nvPr>
        </p:nvSpPr>
        <p:spPr/>
        <p:txBody>
          <a:bodyPr>
            <a:normAutofit fontScale="92500" lnSpcReduction="10000"/>
          </a:bodyPr>
          <a:lstStyle/>
          <a:p>
            <a:pPr lvl="1">
              <a:defRPr/>
            </a:pPr>
            <a:fld id="{39A25A35-9514-49AF-98F4-C069C614A84F}" type="slidenum">
              <a:rPr lang="en-US" altLang="en-US" smtClean="0"/>
              <a:pPr lvl="1">
                <a:defRPr/>
              </a:pPr>
              <a:t>21</a:t>
            </a:fld>
            <a:endParaRPr lang="en-US" altLang="en-US"/>
          </a:p>
        </p:txBody>
      </p:sp>
    </p:spTree>
    <p:extLst>
      <p:ext uri="{BB962C8B-B14F-4D97-AF65-F5344CB8AC3E}">
        <p14:creationId xmlns:p14="http://schemas.microsoft.com/office/powerpoint/2010/main" val="39949418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612775" y="228600"/>
            <a:ext cx="8153400" cy="990600"/>
          </a:xfrm>
        </p:spPr>
        <p:txBody>
          <a:bodyPr/>
          <a:lstStyle/>
          <a:p>
            <a:r>
              <a:rPr lang="en-US" altLang="en-US" dirty="0" smtClean="0">
                <a:latin typeface="Arial" panose="020B0604020202020204" pitchFamily="34" charset="0"/>
                <a:cs typeface="Arial" panose="020B0604020202020204" pitchFamily="34" charset="0"/>
              </a:rPr>
              <a:t>Ralph M. Brown Act</a:t>
            </a:r>
          </a:p>
        </p:txBody>
      </p:sp>
      <p:sp>
        <p:nvSpPr>
          <p:cNvPr id="52227" name="Content Placeholder 2"/>
          <p:cNvSpPr>
            <a:spLocks noGrp="1"/>
          </p:cNvSpPr>
          <p:nvPr>
            <p:ph idx="1"/>
          </p:nvPr>
        </p:nvSpPr>
        <p:spPr>
          <a:xfrm>
            <a:off x="612775" y="1600200"/>
            <a:ext cx="8153400" cy="4495800"/>
          </a:xfrm>
        </p:spPr>
        <p:txBody>
          <a:bodyPr>
            <a:normAutofit/>
          </a:bodyPr>
          <a:lstStyle/>
          <a:p>
            <a:r>
              <a:rPr lang="en-US" altLang="en-US" sz="3200" dirty="0" smtClean="0">
                <a:latin typeface="Times New Roman" panose="02020603050405020304" pitchFamily="18" charset="0"/>
                <a:cs typeface="Times New Roman" panose="02020603050405020304" pitchFamily="18" charset="0"/>
              </a:rPr>
              <a:t>What is considered a meeting?</a:t>
            </a:r>
          </a:p>
          <a:p>
            <a:pPr lvl="1" eaLnBrk="1" hangingPunct="1">
              <a:spcBef>
                <a:spcPct val="0"/>
              </a:spcBef>
            </a:pPr>
            <a:r>
              <a:rPr lang="en-US" altLang="en-US" sz="2800" dirty="0" smtClean="0">
                <a:latin typeface="Times New Roman" panose="02020603050405020304" pitchFamily="18" charset="0"/>
                <a:cs typeface="Times New Roman" panose="02020603050405020304" pitchFamily="18" charset="0"/>
              </a:rPr>
              <a:t>When a majority of the members gather to discuss business</a:t>
            </a:r>
          </a:p>
          <a:p>
            <a:pPr lvl="1" eaLnBrk="1" hangingPunct="1">
              <a:spcBef>
                <a:spcPct val="0"/>
              </a:spcBef>
            </a:pPr>
            <a:r>
              <a:rPr lang="en-US" altLang="en-US" sz="2800" dirty="0" smtClean="0">
                <a:latin typeface="Times New Roman" panose="02020603050405020304" pitchFamily="18" charset="0"/>
                <a:cs typeface="Times New Roman" panose="02020603050405020304" pitchFamily="18" charset="0"/>
              </a:rPr>
              <a:t>Any meetings with other groups to discuss business</a:t>
            </a:r>
          </a:p>
          <a:p>
            <a:pPr lvl="1" eaLnBrk="1" hangingPunct="1">
              <a:spcBef>
                <a:spcPct val="0"/>
              </a:spcBef>
            </a:pPr>
            <a:r>
              <a:rPr lang="en-US" altLang="en-US" sz="2800" dirty="0" smtClean="0">
                <a:latin typeface="Times New Roman" panose="02020603050405020304" pitchFamily="18" charset="0"/>
                <a:cs typeface="Times New Roman" panose="02020603050405020304" pitchFamily="18" charset="0"/>
              </a:rPr>
              <a:t>Can meet at social events like parties but cannot discuss business</a:t>
            </a:r>
          </a:p>
          <a:p>
            <a:pPr lvl="1" eaLnBrk="1" hangingPunct="1">
              <a:spcBef>
                <a:spcPct val="0"/>
              </a:spcBef>
            </a:pPr>
            <a:r>
              <a:rPr lang="en-US" altLang="en-US" sz="2800" dirty="0" smtClean="0">
                <a:latin typeface="Times New Roman" panose="02020603050405020304" pitchFamily="18" charset="0"/>
                <a:cs typeface="Times New Roman" panose="02020603050405020304" pitchFamily="18" charset="0"/>
              </a:rPr>
              <a:t>Can we call “special meetings?”</a:t>
            </a:r>
          </a:p>
          <a:p>
            <a:pPr lvl="1" eaLnBrk="1" hangingPunct="1">
              <a:spcBef>
                <a:spcPct val="0"/>
              </a:spcBef>
            </a:pPr>
            <a:r>
              <a:rPr lang="en-US" altLang="en-US" sz="2800" dirty="0" smtClean="0">
                <a:latin typeface="Times New Roman" panose="02020603050405020304" pitchFamily="18" charset="0"/>
                <a:cs typeface="Times New Roman" panose="02020603050405020304" pitchFamily="18" charset="0"/>
              </a:rPr>
              <a:t>Can we have email meetings?</a:t>
            </a:r>
          </a:p>
        </p:txBody>
      </p:sp>
      <p:sp>
        <p:nvSpPr>
          <p:cNvPr id="5" name="Slide Number Placeholder 4"/>
          <p:cNvSpPr>
            <a:spLocks noGrp="1"/>
          </p:cNvSpPr>
          <p:nvPr>
            <p:ph type="sldNum" sz="quarter" idx="12"/>
          </p:nvPr>
        </p:nvSpPr>
        <p:spPr/>
        <p:txBody>
          <a:bodyPr>
            <a:normAutofit fontScale="92500" lnSpcReduction="10000"/>
          </a:bodyPr>
          <a:lstStyle/>
          <a:p>
            <a:pPr lvl="1">
              <a:defRPr/>
            </a:pPr>
            <a:fld id="{5A2CCB7C-D012-4E44-9CE6-290170820C5B}" type="slidenum">
              <a:rPr lang="en-US" altLang="en-US" smtClean="0"/>
              <a:pPr lvl="1">
                <a:defRPr/>
              </a:pPr>
              <a:t>22</a:t>
            </a:fld>
            <a:endParaRPr lang="en-US" altLang="en-US"/>
          </a:p>
        </p:txBody>
      </p:sp>
    </p:spTree>
    <p:extLst>
      <p:ext uri="{BB962C8B-B14F-4D97-AF65-F5344CB8AC3E}">
        <p14:creationId xmlns:p14="http://schemas.microsoft.com/office/powerpoint/2010/main" val="29026806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612775" y="228600"/>
            <a:ext cx="8153400" cy="990600"/>
          </a:xfrm>
        </p:spPr>
        <p:txBody>
          <a:bodyPr/>
          <a:lstStyle/>
          <a:p>
            <a:r>
              <a:rPr lang="en-US" altLang="en-US" smtClean="0">
                <a:latin typeface="Arial" panose="020B0604020202020204" pitchFamily="34" charset="0"/>
                <a:cs typeface="Arial" panose="020B0604020202020204" pitchFamily="34" charset="0"/>
              </a:rPr>
              <a:t>Applying the Brown Act</a:t>
            </a:r>
          </a:p>
        </p:txBody>
      </p:sp>
      <p:sp>
        <p:nvSpPr>
          <p:cNvPr id="53251" name="Content Placeholder 2"/>
          <p:cNvSpPr>
            <a:spLocks noGrp="1"/>
          </p:cNvSpPr>
          <p:nvPr>
            <p:ph idx="1"/>
          </p:nvPr>
        </p:nvSpPr>
        <p:spPr>
          <a:xfrm>
            <a:off x="612775" y="1600200"/>
            <a:ext cx="8153400" cy="4495800"/>
          </a:xfrm>
        </p:spPr>
        <p:txBody>
          <a:bodyPr>
            <a:normAutofit/>
          </a:bodyPr>
          <a:lstStyle/>
          <a:p>
            <a:r>
              <a:rPr lang="en-US" altLang="en-US" sz="3200" dirty="0" smtClean="0">
                <a:latin typeface="Times New Roman" panose="02020603050405020304" pitchFamily="18" charset="0"/>
                <a:cs typeface="Times New Roman" panose="02020603050405020304" pitchFamily="18" charset="0"/>
              </a:rPr>
              <a:t>All meetings are open!</a:t>
            </a:r>
          </a:p>
          <a:p>
            <a:pPr lvl="1"/>
            <a:r>
              <a:rPr lang="en-US" altLang="en-US" sz="2800" dirty="0" smtClean="0">
                <a:latin typeface="Times New Roman" panose="02020603050405020304" pitchFamily="18" charset="0"/>
                <a:cs typeface="Times New Roman" panose="02020603050405020304" pitchFamily="18" charset="0"/>
              </a:rPr>
              <a:t>Must post agenda 72-hours ahead and in public space</a:t>
            </a:r>
          </a:p>
          <a:p>
            <a:pPr lvl="1"/>
            <a:r>
              <a:rPr lang="en-US" altLang="en-US" sz="2800" dirty="0" smtClean="0">
                <a:latin typeface="Times New Roman" panose="02020603050405020304" pitchFamily="18" charset="0"/>
                <a:cs typeface="Times New Roman" panose="02020603050405020304" pitchFamily="18" charset="0"/>
              </a:rPr>
              <a:t>Must include </a:t>
            </a:r>
          </a:p>
          <a:p>
            <a:pPr lvl="2"/>
            <a:r>
              <a:rPr lang="en-US" altLang="en-US" sz="2400" dirty="0" smtClean="0">
                <a:latin typeface="Times New Roman" panose="02020603050405020304" pitchFamily="18" charset="0"/>
                <a:cs typeface="Times New Roman" panose="02020603050405020304" pitchFamily="18" charset="0"/>
              </a:rPr>
              <a:t>Time &amp; place &amp; accessibility accommodations</a:t>
            </a:r>
          </a:p>
          <a:p>
            <a:pPr lvl="2"/>
            <a:r>
              <a:rPr lang="en-US" altLang="en-US" sz="2400" dirty="0" smtClean="0">
                <a:latin typeface="Times New Roman" panose="02020603050405020304" pitchFamily="18" charset="0"/>
                <a:cs typeface="Times New Roman" panose="02020603050405020304" pitchFamily="18" charset="0"/>
              </a:rPr>
              <a:t>Public comments</a:t>
            </a:r>
          </a:p>
          <a:p>
            <a:pPr lvl="2"/>
            <a:r>
              <a:rPr lang="en-US" altLang="en-US" sz="2400" dirty="0" smtClean="0">
                <a:latin typeface="Times New Roman" panose="02020603050405020304" pitchFamily="18" charset="0"/>
                <a:cs typeface="Times New Roman" panose="02020603050405020304" pitchFamily="18" charset="0"/>
              </a:rPr>
              <a:t>Action items with brief description</a:t>
            </a:r>
          </a:p>
          <a:p>
            <a:r>
              <a:rPr lang="en-US" altLang="en-US" sz="3200" dirty="0" smtClean="0">
                <a:latin typeface="Times New Roman" panose="02020603050405020304" pitchFamily="18" charset="0"/>
                <a:cs typeface="Times New Roman" panose="02020603050405020304" pitchFamily="18" charset="0"/>
              </a:rPr>
              <a:t>Who’s “in charge” of the agenda?</a:t>
            </a:r>
          </a:p>
        </p:txBody>
      </p:sp>
      <p:sp>
        <p:nvSpPr>
          <p:cNvPr id="5" name="Slide Number Placeholder 4"/>
          <p:cNvSpPr>
            <a:spLocks noGrp="1"/>
          </p:cNvSpPr>
          <p:nvPr>
            <p:ph type="sldNum" sz="quarter" idx="12"/>
          </p:nvPr>
        </p:nvSpPr>
        <p:spPr/>
        <p:txBody>
          <a:bodyPr>
            <a:normAutofit fontScale="92500" lnSpcReduction="10000"/>
          </a:bodyPr>
          <a:lstStyle/>
          <a:p>
            <a:pPr lvl="1">
              <a:defRPr/>
            </a:pPr>
            <a:fld id="{C756E7E6-6BE8-4C6B-97D7-A00A7D28FE28}" type="slidenum">
              <a:rPr lang="en-US" altLang="en-US" smtClean="0"/>
              <a:pPr lvl="1">
                <a:defRPr/>
              </a:pPr>
              <a:t>23</a:t>
            </a:fld>
            <a:endParaRPr lang="en-US" altLang="en-US"/>
          </a:p>
        </p:txBody>
      </p:sp>
    </p:spTree>
    <p:extLst>
      <p:ext uri="{BB962C8B-B14F-4D97-AF65-F5344CB8AC3E}">
        <p14:creationId xmlns:p14="http://schemas.microsoft.com/office/powerpoint/2010/main" val="27802446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612775" y="228600"/>
            <a:ext cx="8153400" cy="990600"/>
          </a:xfrm>
        </p:spPr>
        <p:txBody>
          <a:bodyPr/>
          <a:lstStyle/>
          <a:p>
            <a:r>
              <a:rPr lang="en-US" altLang="en-US" dirty="0" smtClean="0">
                <a:latin typeface="Arial" panose="020B0604020202020204" pitchFamily="34" charset="0"/>
                <a:cs typeface="Arial" panose="020B0604020202020204" pitchFamily="34" charset="0"/>
              </a:rPr>
              <a:t>Applying the Brown Act</a:t>
            </a:r>
            <a:endParaRPr lang="en-US" altLang="en-US" dirty="0" smtClean="0"/>
          </a:p>
        </p:txBody>
      </p:sp>
      <p:sp>
        <p:nvSpPr>
          <p:cNvPr id="54275" name="Content Placeholder 2"/>
          <p:cNvSpPr>
            <a:spLocks noGrp="1"/>
          </p:cNvSpPr>
          <p:nvPr>
            <p:ph idx="1"/>
          </p:nvPr>
        </p:nvSpPr>
        <p:spPr>
          <a:xfrm>
            <a:off x="612775" y="1600200"/>
            <a:ext cx="5758528" cy="4495800"/>
          </a:xfrm>
        </p:spPr>
        <p:txBody>
          <a:bodyPr>
            <a:normAutofit/>
          </a:bodyPr>
          <a:lstStyle/>
          <a:p>
            <a:r>
              <a:rPr lang="en-US" altLang="en-US" sz="3200" dirty="0" smtClean="0">
                <a:latin typeface="Times New Roman" panose="02020603050405020304" pitchFamily="18" charset="0"/>
                <a:cs typeface="Times New Roman" panose="02020603050405020304" pitchFamily="18" charset="0"/>
              </a:rPr>
              <a:t>Votes</a:t>
            </a:r>
          </a:p>
          <a:p>
            <a:pPr lvl="1"/>
            <a:r>
              <a:rPr lang="en-US" altLang="en-US" sz="2800" dirty="0" smtClean="0">
                <a:latin typeface="Times New Roman" panose="02020603050405020304" pitchFamily="18" charset="0"/>
                <a:cs typeface="Times New Roman" panose="02020603050405020304" pitchFamily="18" charset="0"/>
              </a:rPr>
              <a:t>All votes are public record</a:t>
            </a:r>
          </a:p>
          <a:p>
            <a:pPr lvl="1"/>
            <a:r>
              <a:rPr lang="en-US" altLang="en-US" sz="2800" dirty="0" smtClean="0">
                <a:latin typeface="Times New Roman" panose="02020603050405020304" pitchFamily="18" charset="0"/>
                <a:cs typeface="Times New Roman" panose="02020603050405020304" pitchFamily="18" charset="0"/>
              </a:rPr>
              <a:t>Recorded in minutes… Rules of Order</a:t>
            </a:r>
          </a:p>
        </p:txBody>
      </p:sp>
      <p:sp>
        <p:nvSpPr>
          <p:cNvPr id="5" name="Slide Number Placeholder 4"/>
          <p:cNvSpPr>
            <a:spLocks noGrp="1"/>
          </p:cNvSpPr>
          <p:nvPr>
            <p:ph type="sldNum" sz="quarter" idx="12"/>
          </p:nvPr>
        </p:nvSpPr>
        <p:spPr/>
        <p:txBody>
          <a:bodyPr>
            <a:normAutofit fontScale="92500" lnSpcReduction="10000"/>
          </a:bodyPr>
          <a:lstStyle/>
          <a:p>
            <a:pPr lvl="1">
              <a:defRPr/>
            </a:pPr>
            <a:fld id="{0F470A01-3C46-486A-B2B7-74A2E37ED416}" type="slidenum">
              <a:rPr lang="en-US" altLang="en-US" smtClean="0"/>
              <a:pPr lvl="1">
                <a:defRPr/>
              </a:pPr>
              <a:t>24</a:t>
            </a:fld>
            <a:endParaRPr lang="en-US" altLang="en-US" dirty="0"/>
          </a:p>
        </p:txBody>
      </p:sp>
      <p:pic>
        <p:nvPicPr>
          <p:cNvPr id="2" name="Picture 1"/>
          <p:cNvPicPr>
            <a:picLocks noChangeAspect="1"/>
          </p:cNvPicPr>
          <p:nvPr/>
        </p:nvPicPr>
        <p:blipFill>
          <a:blip r:embed="rId2"/>
          <a:stretch>
            <a:fillRect/>
          </a:stretch>
        </p:blipFill>
        <p:spPr>
          <a:xfrm>
            <a:off x="6229350" y="1783473"/>
            <a:ext cx="2457450" cy="3667125"/>
          </a:xfrm>
          <a:prstGeom prst="rect">
            <a:avLst/>
          </a:prstGeom>
        </p:spPr>
      </p:pic>
    </p:spTree>
    <p:extLst>
      <p:ext uri="{BB962C8B-B14F-4D97-AF65-F5344CB8AC3E}">
        <p14:creationId xmlns:p14="http://schemas.microsoft.com/office/powerpoint/2010/main" val="16979408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612775" y="228600"/>
            <a:ext cx="8153400" cy="990600"/>
          </a:xfrm>
        </p:spPr>
        <p:txBody>
          <a:bodyPr/>
          <a:lstStyle/>
          <a:p>
            <a:r>
              <a:rPr lang="en-US" altLang="en-US" dirty="0" smtClean="0">
                <a:latin typeface="Arial" panose="020B0604020202020204" pitchFamily="34" charset="0"/>
                <a:cs typeface="Arial" panose="020B0604020202020204" pitchFamily="34" charset="0"/>
              </a:rPr>
              <a:t>Rules of Order</a:t>
            </a:r>
          </a:p>
        </p:txBody>
      </p:sp>
      <p:sp>
        <p:nvSpPr>
          <p:cNvPr id="55299" name="Content Placeholder 2"/>
          <p:cNvSpPr>
            <a:spLocks noGrp="1"/>
          </p:cNvSpPr>
          <p:nvPr>
            <p:ph idx="1"/>
          </p:nvPr>
        </p:nvSpPr>
        <p:spPr>
          <a:xfrm>
            <a:off x="612775" y="1600200"/>
            <a:ext cx="8153400" cy="4495800"/>
          </a:xfrm>
        </p:spPr>
        <p:txBody>
          <a:bodyPr>
            <a:normAutofit/>
          </a:bodyPr>
          <a:lstStyle/>
          <a:p>
            <a:r>
              <a:rPr lang="en-US" altLang="en-US" sz="3200" dirty="0" smtClean="0">
                <a:latin typeface="Times New Roman" panose="02020603050405020304" pitchFamily="18" charset="0"/>
                <a:cs typeface="Times New Roman" panose="02020603050405020304" pitchFamily="18" charset="0"/>
              </a:rPr>
              <a:t>Robert’s Rules of Order, Revised</a:t>
            </a:r>
          </a:p>
          <a:p>
            <a:r>
              <a:rPr lang="en-US" altLang="en-US" sz="3200" dirty="0" smtClean="0">
                <a:latin typeface="Times New Roman" panose="02020603050405020304" pitchFamily="18" charset="0"/>
                <a:cs typeface="Times New Roman" panose="02020603050405020304" pitchFamily="18" charset="0"/>
                <a:hlinkClick r:id="rId2"/>
              </a:rPr>
              <a:t>http://www.robertsrules.com </a:t>
            </a:r>
            <a:endParaRPr lang="en-US" altLang="en-US" sz="3200" dirty="0" smtClean="0">
              <a:latin typeface="Times New Roman" panose="02020603050405020304" pitchFamily="18" charset="0"/>
              <a:cs typeface="Times New Roman" panose="02020603050405020304" pitchFamily="18" charset="0"/>
            </a:endParaRPr>
          </a:p>
          <a:p>
            <a:r>
              <a:rPr lang="en-US" altLang="en-US" sz="3200" dirty="0" smtClean="0">
                <a:latin typeface="Times New Roman" panose="02020603050405020304" pitchFamily="18" charset="0"/>
                <a:cs typeface="Times New Roman" panose="02020603050405020304" pitchFamily="18" charset="0"/>
              </a:rPr>
              <a:t>Can choose elements to use</a:t>
            </a:r>
          </a:p>
          <a:p>
            <a:r>
              <a:rPr lang="en-US" altLang="en-US" sz="3200" dirty="0" smtClean="0">
                <a:latin typeface="Times New Roman" panose="02020603050405020304" pitchFamily="18" charset="0"/>
                <a:cs typeface="Times New Roman" panose="02020603050405020304" pitchFamily="18" charset="0"/>
              </a:rPr>
              <a:t>Who’s the Parliamentarian?</a:t>
            </a:r>
          </a:p>
        </p:txBody>
      </p:sp>
      <p:sp>
        <p:nvSpPr>
          <p:cNvPr id="5" name="Slide Number Placeholder 4"/>
          <p:cNvSpPr>
            <a:spLocks noGrp="1"/>
          </p:cNvSpPr>
          <p:nvPr>
            <p:ph type="sldNum" sz="quarter" idx="12"/>
          </p:nvPr>
        </p:nvSpPr>
        <p:spPr/>
        <p:txBody>
          <a:bodyPr>
            <a:normAutofit fontScale="92500" lnSpcReduction="10000"/>
          </a:bodyPr>
          <a:lstStyle/>
          <a:p>
            <a:pPr lvl="1">
              <a:defRPr/>
            </a:pPr>
            <a:fld id="{B0D1B1AD-0EE3-4E41-82D0-4E0D05DE14A3}" type="slidenum">
              <a:rPr lang="en-US" altLang="en-US" smtClean="0"/>
              <a:pPr lvl="1">
                <a:defRPr/>
              </a:pPr>
              <a:t>25</a:t>
            </a:fld>
            <a:endParaRPr lang="en-US" altLang="en-US" dirty="0"/>
          </a:p>
        </p:txBody>
      </p:sp>
      <p:pic>
        <p:nvPicPr>
          <p:cNvPr id="2" name="Picture 1"/>
          <p:cNvPicPr>
            <a:picLocks noChangeAspect="1"/>
          </p:cNvPicPr>
          <p:nvPr/>
        </p:nvPicPr>
        <p:blipFill>
          <a:blip r:embed="rId3"/>
          <a:stretch>
            <a:fillRect/>
          </a:stretch>
        </p:blipFill>
        <p:spPr>
          <a:xfrm>
            <a:off x="6033472" y="2520438"/>
            <a:ext cx="2371725" cy="2952750"/>
          </a:xfrm>
          <a:prstGeom prst="rect">
            <a:avLst/>
          </a:prstGeom>
        </p:spPr>
      </p:pic>
    </p:spTree>
    <p:extLst>
      <p:ext uri="{BB962C8B-B14F-4D97-AF65-F5344CB8AC3E}">
        <p14:creationId xmlns:p14="http://schemas.microsoft.com/office/powerpoint/2010/main" val="7844350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612775" y="228600"/>
            <a:ext cx="8153400" cy="990600"/>
          </a:xfrm>
        </p:spPr>
        <p:txBody>
          <a:bodyPr/>
          <a:lstStyle/>
          <a:p>
            <a:r>
              <a:rPr lang="en-US" altLang="en-US" dirty="0" smtClean="0">
                <a:latin typeface="Arial" panose="020B0604020202020204" pitchFamily="34" charset="0"/>
                <a:cs typeface="Arial" panose="020B0604020202020204" pitchFamily="34" charset="0"/>
              </a:rPr>
              <a:t>Senate Meeting</a:t>
            </a:r>
            <a:endParaRPr lang="en-US" altLang="en-US" dirty="0" smtClean="0"/>
          </a:p>
        </p:txBody>
      </p:sp>
      <p:sp>
        <p:nvSpPr>
          <p:cNvPr id="56323" name="Content Placeholder 2"/>
          <p:cNvSpPr>
            <a:spLocks noGrp="1"/>
          </p:cNvSpPr>
          <p:nvPr>
            <p:ph idx="1"/>
          </p:nvPr>
        </p:nvSpPr>
        <p:spPr>
          <a:xfrm>
            <a:off x="612775" y="1600200"/>
            <a:ext cx="8153400" cy="4495800"/>
          </a:xfrm>
        </p:spPr>
        <p:txBody>
          <a:bodyPr/>
          <a:lstStyle/>
          <a:p>
            <a:pPr>
              <a:lnSpc>
                <a:spcPct val="90000"/>
              </a:lnSpc>
              <a:spcAft>
                <a:spcPts val="1800"/>
              </a:spcAft>
              <a:buFont typeface="Wingdings" panose="05000000000000000000" pitchFamily="2" charset="2"/>
              <a:buNone/>
            </a:pPr>
            <a:r>
              <a:rPr lang="en-US" altLang="en-US" sz="3200" b="1" dirty="0" smtClean="0">
                <a:latin typeface="Times New Roman" panose="02020603050405020304" pitchFamily="18" charset="0"/>
                <a:cs typeface="Times New Roman" panose="02020603050405020304" pitchFamily="18" charset="0"/>
              </a:rPr>
              <a:t>President’s Role in Meetings</a:t>
            </a:r>
          </a:p>
          <a:p>
            <a:pPr lvl="1">
              <a:lnSpc>
                <a:spcPct val="90000"/>
              </a:lnSpc>
              <a:spcAft>
                <a:spcPts val="1800"/>
              </a:spcAft>
            </a:pPr>
            <a:r>
              <a:rPr lang="en-US" altLang="en-US" sz="2800" dirty="0" smtClean="0">
                <a:latin typeface="Times New Roman" panose="02020603050405020304" pitchFamily="18" charset="0"/>
                <a:cs typeface="Times New Roman" panose="02020603050405020304" pitchFamily="18" charset="0"/>
              </a:rPr>
              <a:t>Prioritize</a:t>
            </a:r>
          </a:p>
          <a:p>
            <a:pPr lvl="1">
              <a:lnSpc>
                <a:spcPct val="90000"/>
              </a:lnSpc>
              <a:spcAft>
                <a:spcPts val="1800"/>
              </a:spcAft>
            </a:pPr>
            <a:r>
              <a:rPr lang="en-US" altLang="en-US" sz="2800" dirty="0" smtClean="0">
                <a:latin typeface="Times New Roman" panose="02020603050405020304" pitchFamily="18" charset="0"/>
                <a:cs typeface="Times New Roman" panose="02020603050405020304" pitchFamily="18" charset="0"/>
              </a:rPr>
              <a:t>Balance discussion and debate with decisions</a:t>
            </a:r>
          </a:p>
          <a:p>
            <a:pPr lvl="1">
              <a:lnSpc>
                <a:spcPct val="90000"/>
              </a:lnSpc>
              <a:spcAft>
                <a:spcPts val="1800"/>
              </a:spcAft>
            </a:pPr>
            <a:r>
              <a:rPr lang="en-US" altLang="en-US" sz="2800" dirty="0" smtClean="0">
                <a:latin typeface="Times New Roman" panose="02020603050405020304" pitchFamily="18" charset="0"/>
                <a:cs typeface="Times New Roman" panose="02020603050405020304" pitchFamily="18" charset="0"/>
              </a:rPr>
              <a:t>Keep agenda moving</a:t>
            </a:r>
          </a:p>
          <a:p>
            <a:pPr marL="0" indent="0">
              <a:buNone/>
            </a:pPr>
            <a:endParaRPr lang="en-US" altLang="en-US" dirty="0" smtClean="0"/>
          </a:p>
        </p:txBody>
      </p:sp>
      <p:sp>
        <p:nvSpPr>
          <p:cNvPr id="5" name="Slide Number Placeholder 4"/>
          <p:cNvSpPr>
            <a:spLocks noGrp="1"/>
          </p:cNvSpPr>
          <p:nvPr>
            <p:ph type="sldNum" sz="quarter" idx="12"/>
          </p:nvPr>
        </p:nvSpPr>
        <p:spPr/>
        <p:txBody>
          <a:bodyPr>
            <a:normAutofit fontScale="92500" lnSpcReduction="10000"/>
          </a:bodyPr>
          <a:lstStyle/>
          <a:p>
            <a:pPr lvl="1">
              <a:defRPr/>
            </a:pPr>
            <a:fld id="{50A3120A-21F4-4AF8-A00D-F9B1B1B6654C}" type="slidenum">
              <a:rPr lang="en-US" altLang="en-US" smtClean="0"/>
              <a:pPr lvl="1">
                <a:defRPr/>
              </a:pPr>
              <a:t>26</a:t>
            </a:fld>
            <a:endParaRPr lang="en-US" altLang="en-US" dirty="0"/>
          </a:p>
        </p:txBody>
      </p:sp>
      <p:pic>
        <p:nvPicPr>
          <p:cNvPr id="7170" name="Picture 2" descr="Image result for gavel wiki"/>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992328" y="3908575"/>
            <a:ext cx="3534997" cy="2651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54711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612775" y="228600"/>
            <a:ext cx="8153400" cy="990600"/>
          </a:xfrm>
        </p:spPr>
        <p:txBody>
          <a:bodyPr/>
          <a:lstStyle/>
          <a:p>
            <a:r>
              <a:rPr lang="en-US" altLang="en-US" dirty="0" smtClean="0">
                <a:latin typeface="Arial" panose="020B0604020202020204" pitchFamily="34" charset="0"/>
                <a:cs typeface="Arial" panose="020B0604020202020204" pitchFamily="34" charset="0"/>
              </a:rPr>
              <a:t>Senate Meeting</a:t>
            </a:r>
            <a:endParaRPr lang="en-US" altLang="en-US" dirty="0" smtClean="0"/>
          </a:p>
        </p:txBody>
      </p:sp>
      <p:sp>
        <p:nvSpPr>
          <p:cNvPr id="3" name="Content Placeholder 2"/>
          <p:cNvSpPr>
            <a:spLocks noGrp="1"/>
          </p:cNvSpPr>
          <p:nvPr>
            <p:ph idx="1"/>
          </p:nvPr>
        </p:nvSpPr>
        <p:spPr>
          <a:xfrm>
            <a:off x="612775" y="1600200"/>
            <a:ext cx="8153400" cy="4495800"/>
          </a:xfrm>
        </p:spPr>
        <p:txBody>
          <a:bodyPr/>
          <a:lstStyle/>
          <a:p>
            <a:pPr>
              <a:spcBef>
                <a:spcPts val="0"/>
              </a:spcBef>
              <a:spcAft>
                <a:spcPts val="1800"/>
              </a:spcAft>
              <a:buFont typeface="Wingdings" panose="05000000000000000000" pitchFamily="2" charset="2"/>
              <a:buNone/>
              <a:defRPr/>
            </a:pPr>
            <a:r>
              <a:rPr lang="en-US" sz="3200" b="1" dirty="0" smtClean="0">
                <a:effectLst>
                  <a:outerShdw blurRad="38100" dist="38100" dir="2700000" algn="tl">
                    <a:srgbClr val="DDDDDD"/>
                  </a:outerShdw>
                </a:effectLst>
                <a:latin typeface="Times New Roman" panose="02020603050405020304" pitchFamily="18" charset="0"/>
                <a:cs typeface="Times New Roman" panose="02020603050405020304" pitchFamily="18" charset="0"/>
              </a:rPr>
              <a:t>Agenda Changes?</a:t>
            </a:r>
          </a:p>
          <a:p>
            <a:pPr lvl="1">
              <a:spcBef>
                <a:spcPts val="0"/>
              </a:spcBef>
              <a:spcAft>
                <a:spcPts val="1800"/>
              </a:spcAft>
              <a:defRPr/>
            </a:pPr>
            <a:r>
              <a:rPr lang="en-US" sz="2800" dirty="0" smtClean="0">
                <a:latin typeface="Times New Roman" panose="02020603050405020304" pitchFamily="18" charset="0"/>
                <a:ea typeface="ＭＳ Ｐゴシック" pitchFamily="34" charset="-128"/>
                <a:cs typeface="Times New Roman" panose="02020603050405020304" pitchFamily="18" charset="0"/>
              </a:rPr>
              <a:t>Can change order</a:t>
            </a:r>
          </a:p>
          <a:p>
            <a:pPr lvl="1">
              <a:spcBef>
                <a:spcPts val="0"/>
              </a:spcBef>
              <a:spcAft>
                <a:spcPts val="1800"/>
              </a:spcAft>
              <a:defRPr/>
            </a:pPr>
            <a:r>
              <a:rPr lang="en-US" sz="2800" dirty="0" smtClean="0">
                <a:latin typeface="Times New Roman" panose="02020603050405020304" pitchFamily="18" charset="0"/>
                <a:ea typeface="ＭＳ Ｐゴシック" pitchFamily="34" charset="-128"/>
                <a:cs typeface="Times New Roman" panose="02020603050405020304" pitchFamily="18" charset="0"/>
              </a:rPr>
              <a:t>Cannot add items – why?</a:t>
            </a:r>
          </a:p>
          <a:p>
            <a:pPr lvl="1">
              <a:spcBef>
                <a:spcPts val="0"/>
              </a:spcBef>
              <a:spcAft>
                <a:spcPts val="1800"/>
              </a:spcAft>
              <a:defRPr/>
            </a:pPr>
            <a:r>
              <a:rPr lang="en-US" sz="2800" dirty="0" smtClean="0">
                <a:latin typeface="Times New Roman" panose="02020603050405020304" pitchFamily="18" charset="0"/>
                <a:ea typeface="ＭＳ Ｐゴシック" pitchFamily="34" charset="-128"/>
                <a:cs typeface="Times New Roman" panose="02020603050405020304" pitchFamily="18" charset="0"/>
              </a:rPr>
              <a:t>Can set time limits</a:t>
            </a:r>
          </a:p>
          <a:p>
            <a:pPr>
              <a:defRPr/>
            </a:pPr>
            <a:endParaRPr lang="en-US" dirty="0"/>
          </a:p>
        </p:txBody>
      </p:sp>
      <p:sp>
        <p:nvSpPr>
          <p:cNvPr id="5" name="Slide Number Placeholder 4"/>
          <p:cNvSpPr>
            <a:spLocks noGrp="1"/>
          </p:cNvSpPr>
          <p:nvPr>
            <p:ph type="sldNum" sz="quarter" idx="12"/>
          </p:nvPr>
        </p:nvSpPr>
        <p:spPr/>
        <p:txBody>
          <a:bodyPr>
            <a:normAutofit fontScale="92500" lnSpcReduction="10000"/>
          </a:bodyPr>
          <a:lstStyle/>
          <a:p>
            <a:pPr lvl="1">
              <a:defRPr/>
            </a:pPr>
            <a:fld id="{AE56EB8D-B5F9-4BED-BE32-24B7813EC043}" type="slidenum">
              <a:rPr lang="en-US" altLang="en-US" smtClean="0"/>
              <a:pPr lvl="1">
                <a:defRPr/>
              </a:pPr>
              <a:t>27</a:t>
            </a:fld>
            <a:endParaRPr lang="en-US" altLang="en-US" dirty="0"/>
          </a:p>
        </p:txBody>
      </p:sp>
      <p:pic>
        <p:nvPicPr>
          <p:cNvPr id="4" name="Picture 3"/>
          <p:cNvPicPr>
            <a:picLocks noChangeAspect="1"/>
          </p:cNvPicPr>
          <p:nvPr/>
        </p:nvPicPr>
        <p:blipFill>
          <a:blip r:embed="rId2"/>
          <a:stretch>
            <a:fillRect/>
          </a:stretch>
        </p:blipFill>
        <p:spPr>
          <a:xfrm>
            <a:off x="5250491" y="3341586"/>
            <a:ext cx="3515684" cy="2754414"/>
          </a:xfrm>
          <a:prstGeom prst="rect">
            <a:avLst/>
          </a:prstGeom>
        </p:spPr>
      </p:pic>
    </p:spTree>
    <p:extLst>
      <p:ext uri="{BB962C8B-B14F-4D97-AF65-F5344CB8AC3E}">
        <p14:creationId xmlns:p14="http://schemas.microsoft.com/office/powerpoint/2010/main" val="17110181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612775" y="228600"/>
            <a:ext cx="8153400" cy="990600"/>
          </a:xfrm>
        </p:spPr>
        <p:txBody>
          <a:bodyPr>
            <a:normAutofit fontScale="90000"/>
          </a:bodyPr>
          <a:lstStyle/>
          <a:p>
            <a:r>
              <a:rPr lang="en-US" altLang="en-US" dirty="0">
                <a:latin typeface="Arial" panose="020B0604020202020204" pitchFamily="34" charset="0"/>
                <a:cs typeface="Arial" panose="020B0604020202020204" pitchFamily="34" charset="0"/>
              </a:rPr>
              <a:t>Common Elements for Senate Agendas</a:t>
            </a:r>
          </a:p>
        </p:txBody>
      </p:sp>
      <p:sp>
        <p:nvSpPr>
          <p:cNvPr id="58371" name="Content Placeholder 2"/>
          <p:cNvSpPr>
            <a:spLocks noGrp="1"/>
          </p:cNvSpPr>
          <p:nvPr>
            <p:ph idx="1"/>
          </p:nvPr>
        </p:nvSpPr>
        <p:spPr>
          <a:xfrm>
            <a:off x="612775" y="1489587"/>
            <a:ext cx="8280502" cy="4495800"/>
          </a:xfrm>
        </p:spPr>
        <p:txBody>
          <a:bodyPr numCol="2">
            <a:noAutofit/>
          </a:bodyPr>
          <a:lstStyle/>
          <a:p>
            <a:pPr lvl="1"/>
            <a:r>
              <a:rPr lang="en-US" altLang="en-US" sz="2800" dirty="0" smtClean="0">
                <a:latin typeface="Times New Roman" panose="02020603050405020304" pitchFamily="18" charset="0"/>
                <a:cs typeface="Times New Roman" panose="02020603050405020304" pitchFamily="18" charset="0"/>
              </a:rPr>
              <a:t>Public Comment</a:t>
            </a:r>
          </a:p>
          <a:p>
            <a:pPr lvl="1"/>
            <a:r>
              <a:rPr lang="en-US" altLang="en-US" sz="2800" dirty="0" smtClean="0">
                <a:latin typeface="Times New Roman" panose="02020603050405020304" pitchFamily="18" charset="0"/>
                <a:cs typeface="Times New Roman" panose="02020603050405020304" pitchFamily="18" charset="0"/>
              </a:rPr>
              <a:t>Disability Access </a:t>
            </a:r>
          </a:p>
          <a:p>
            <a:pPr lvl="1"/>
            <a:r>
              <a:rPr lang="en-US" altLang="en-US" sz="2800" dirty="0" smtClean="0">
                <a:latin typeface="Times New Roman" panose="02020603050405020304" pitchFamily="18" charset="0"/>
                <a:cs typeface="Times New Roman" panose="02020603050405020304" pitchFamily="18" charset="0"/>
              </a:rPr>
              <a:t>Consent Calendar</a:t>
            </a:r>
          </a:p>
          <a:p>
            <a:pPr lvl="1"/>
            <a:r>
              <a:rPr lang="en-US" altLang="en-US" sz="2800" dirty="0" smtClean="0">
                <a:latin typeface="Times New Roman" panose="02020603050405020304" pitchFamily="18" charset="0"/>
                <a:cs typeface="Times New Roman" panose="02020603050405020304" pitchFamily="18" charset="0"/>
              </a:rPr>
              <a:t>Reports</a:t>
            </a:r>
          </a:p>
          <a:p>
            <a:pPr lvl="1"/>
            <a:r>
              <a:rPr lang="en-US" altLang="en-US" sz="2800" dirty="0">
                <a:latin typeface="Times New Roman" panose="02020603050405020304" pitchFamily="18" charset="0"/>
                <a:cs typeface="Times New Roman" panose="02020603050405020304" pitchFamily="18" charset="0"/>
              </a:rPr>
              <a:t>Action Items</a:t>
            </a:r>
          </a:p>
          <a:p>
            <a:pPr lvl="1"/>
            <a:endParaRPr lang="en-US" altLang="en-US" sz="2800" dirty="0" smtClean="0">
              <a:latin typeface="Times New Roman" panose="02020603050405020304" pitchFamily="18" charset="0"/>
              <a:cs typeface="Times New Roman" panose="02020603050405020304" pitchFamily="18" charset="0"/>
            </a:endParaRPr>
          </a:p>
          <a:p>
            <a:pPr lvl="1"/>
            <a:endParaRPr lang="en-US" altLang="en-US" sz="2800" dirty="0">
              <a:latin typeface="Times New Roman" panose="02020603050405020304" pitchFamily="18" charset="0"/>
              <a:cs typeface="Times New Roman" panose="02020603050405020304" pitchFamily="18" charset="0"/>
            </a:endParaRPr>
          </a:p>
          <a:p>
            <a:pPr lvl="1"/>
            <a:endParaRPr lang="en-US" altLang="en-US" sz="2800" dirty="0" smtClean="0">
              <a:latin typeface="Times New Roman" panose="02020603050405020304" pitchFamily="18" charset="0"/>
              <a:cs typeface="Times New Roman" panose="02020603050405020304" pitchFamily="18" charset="0"/>
            </a:endParaRPr>
          </a:p>
          <a:p>
            <a:pPr lvl="1"/>
            <a:r>
              <a:rPr lang="en-US" altLang="en-US" sz="2800" dirty="0" smtClean="0">
                <a:latin typeface="Times New Roman" panose="02020603050405020304" pitchFamily="18" charset="0"/>
                <a:cs typeface="Times New Roman" panose="02020603050405020304" pitchFamily="18" charset="0"/>
              </a:rPr>
              <a:t>Discussion </a:t>
            </a:r>
            <a:r>
              <a:rPr lang="en-US" altLang="en-US" sz="2800" dirty="0">
                <a:latin typeface="Times New Roman" panose="02020603050405020304" pitchFamily="18" charset="0"/>
                <a:cs typeface="Times New Roman" panose="02020603050405020304" pitchFamily="18" charset="0"/>
              </a:rPr>
              <a:t>Items</a:t>
            </a:r>
          </a:p>
          <a:p>
            <a:pPr lvl="1"/>
            <a:r>
              <a:rPr lang="en-US" altLang="en-US" sz="2800" dirty="0">
                <a:latin typeface="Times New Roman" panose="02020603050405020304" pitchFamily="18" charset="0"/>
                <a:cs typeface="Times New Roman" panose="02020603050405020304" pitchFamily="18" charset="0"/>
              </a:rPr>
              <a:t>Unfinished Business</a:t>
            </a:r>
          </a:p>
          <a:p>
            <a:pPr lvl="1"/>
            <a:r>
              <a:rPr lang="en-US" altLang="en-US" sz="2800" dirty="0">
                <a:latin typeface="Times New Roman" panose="02020603050405020304" pitchFamily="18" charset="0"/>
                <a:cs typeface="Times New Roman" panose="02020603050405020304" pitchFamily="18" charset="0"/>
              </a:rPr>
              <a:t>New Future Business</a:t>
            </a:r>
          </a:p>
          <a:p>
            <a:pPr lvl="1"/>
            <a:r>
              <a:rPr lang="en-US" altLang="en-US" sz="2800" dirty="0" smtClean="0">
                <a:latin typeface="Times New Roman" panose="02020603050405020304" pitchFamily="18" charset="0"/>
                <a:cs typeface="Times New Roman" panose="02020603050405020304" pitchFamily="18" charset="0"/>
              </a:rPr>
              <a:t>Announcements</a:t>
            </a:r>
          </a:p>
          <a:p>
            <a:pPr lvl="1"/>
            <a:r>
              <a:rPr lang="en-US" altLang="en-US" sz="2800" dirty="0" smtClean="0">
                <a:latin typeface="Times New Roman" panose="02020603050405020304" pitchFamily="18" charset="0"/>
                <a:cs typeface="Times New Roman" panose="02020603050405020304" pitchFamily="18" charset="0"/>
              </a:rPr>
              <a:t>Other </a:t>
            </a:r>
            <a:r>
              <a:rPr lang="en-US" altLang="en-US" sz="2800" dirty="0">
                <a:latin typeface="Times New Roman" panose="02020603050405020304" pitchFamily="18" charset="0"/>
                <a:cs typeface="Times New Roman" panose="02020603050405020304" pitchFamily="18" charset="0"/>
              </a:rPr>
              <a:t>Sections?</a:t>
            </a:r>
          </a:p>
          <a:p>
            <a:pPr marL="274320" lvl="1" indent="0">
              <a:buNone/>
            </a:pPr>
            <a:endParaRPr lang="en-US" altLang="en-US" sz="2800" dirty="0" smtClean="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normAutofit fontScale="92500" lnSpcReduction="10000"/>
          </a:bodyPr>
          <a:lstStyle/>
          <a:p>
            <a:pPr lvl="1">
              <a:defRPr/>
            </a:pPr>
            <a:fld id="{1C0FFD3B-68DB-4154-99E2-CA2F6BD93805}" type="slidenum">
              <a:rPr lang="en-US" altLang="en-US" smtClean="0"/>
              <a:pPr lvl="1">
                <a:defRPr/>
              </a:pPr>
              <a:t>28</a:t>
            </a:fld>
            <a:endParaRPr lang="en-US" altLang="en-US" dirty="0"/>
          </a:p>
        </p:txBody>
      </p:sp>
    </p:spTree>
    <p:extLst>
      <p:ext uri="{BB962C8B-B14F-4D97-AF65-F5344CB8AC3E}">
        <p14:creationId xmlns:p14="http://schemas.microsoft.com/office/powerpoint/2010/main" val="34284614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612775" y="228600"/>
            <a:ext cx="8153400" cy="990600"/>
          </a:xfrm>
        </p:spPr>
        <p:txBody>
          <a:bodyPr/>
          <a:lstStyle/>
          <a:p>
            <a:r>
              <a:rPr lang="en-US" altLang="en-US" dirty="0" smtClean="0">
                <a:latin typeface="Arial" panose="020B0604020202020204" pitchFamily="34" charset="0"/>
                <a:cs typeface="Arial" panose="020B0604020202020204" pitchFamily="34" charset="0"/>
              </a:rPr>
              <a:t>Reports vs Discussion</a:t>
            </a:r>
          </a:p>
        </p:txBody>
      </p:sp>
      <p:sp>
        <p:nvSpPr>
          <p:cNvPr id="3" name="Content Placeholder 2"/>
          <p:cNvSpPr>
            <a:spLocks noGrp="1"/>
          </p:cNvSpPr>
          <p:nvPr>
            <p:ph idx="1"/>
          </p:nvPr>
        </p:nvSpPr>
        <p:spPr>
          <a:xfrm>
            <a:off x="612775" y="1600200"/>
            <a:ext cx="8153400" cy="4495800"/>
          </a:xfrm>
        </p:spPr>
        <p:txBody>
          <a:bodyPr/>
          <a:lstStyle/>
          <a:p>
            <a:pPr marL="0" indent="0" defTabSz="457200" eaLnBrk="1" fontAlgn="auto" hangingPunct="1">
              <a:spcBef>
                <a:spcPct val="20000"/>
              </a:spcBef>
              <a:spcAft>
                <a:spcPts val="1200"/>
              </a:spcAft>
              <a:buClrTx/>
              <a:buSzTx/>
              <a:buFont typeface="Wingdings" panose="05000000000000000000" pitchFamily="2" charset="2"/>
              <a:buNone/>
              <a:defRPr/>
            </a:pPr>
            <a:r>
              <a:rPr lang="en-US" sz="3200" b="1" dirty="0">
                <a:latin typeface="Times New Roman" panose="02020603050405020304" pitchFamily="18" charset="0"/>
                <a:ea typeface="ＭＳ Ｐゴシック" pitchFamily="34" charset="-128"/>
                <a:cs typeface="Times New Roman" panose="02020603050405020304" pitchFamily="18" charset="0"/>
              </a:rPr>
              <a:t>The reports are information items only</a:t>
            </a:r>
          </a:p>
          <a:p>
            <a:pPr marL="971550" lvl="1" indent="-514350" defTabSz="457200" eaLnBrk="1" fontAlgn="auto" hangingPunct="1">
              <a:spcBef>
                <a:spcPct val="20000"/>
              </a:spcBef>
              <a:spcAft>
                <a:spcPts val="1200"/>
              </a:spcAft>
              <a:buSzTx/>
              <a:defRPr/>
            </a:pPr>
            <a:r>
              <a:rPr lang="en-US" sz="2800" dirty="0">
                <a:latin typeface="Times New Roman" panose="02020603050405020304" pitchFamily="18" charset="0"/>
                <a:ea typeface="ＭＳ Ｐゴシック" pitchFamily="34" charset="-128"/>
                <a:cs typeface="Times New Roman" panose="02020603050405020304" pitchFamily="18" charset="0"/>
              </a:rPr>
              <a:t>Senate members can appeal to have an item from Reports put on a future agenda as a discussion item</a:t>
            </a:r>
          </a:p>
          <a:p>
            <a:pPr marL="971550" lvl="1" indent="-514350" defTabSz="457200" eaLnBrk="1" fontAlgn="auto" hangingPunct="1">
              <a:spcBef>
                <a:spcPct val="20000"/>
              </a:spcBef>
              <a:spcAft>
                <a:spcPts val="1200"/>
              </a:spcAft>
              <a:buSzTx/>
              <a:defRPr/>
            </a:pPr>
            <a:r>
              <a:rPr lang="en-US" sz="2800" dirty="0" smtClean="0">
                <a:latin typeface="Times New Roman" panose="02020603050405020304" pitchFamily="18" charset="0"/>
                <a:ea typeface="ＭＳ Ｐゴシック" pitchFamily="34" charset="-128"/>
                <a:cs typeface="Times New Roman" panose="02020603050405020304" pitchFamily="18" charset="0"/>
              </a:rPr>
              <a:t>Members </a:t>
            </a:r>
            <a:r>
              <a:rPr lang="en-US" sz="2800" dirty="0">
                <a:latin typeface="Times New Roman" panose="02020603050405020304" pitchFamily="18" charset="0"/>
                <a:ea typeface="ＭＳ Ｐゴシック" pitchFamily="34" charset="-128"/>
                <a:cs typeface="Times New Roman" panose="02020603050405020304" pitchFamily="18" charset="0"/>
              </a:rPr>
              <a:t>are allowed to ask clarifying questions, but the reports are not intended for discussion, nor commentary </a:t>
            </a:r>
          </a:p>
          <a:p>
            <a:pPr>
              <a:defRPr/>
            </a:pPr>
            <a:endParaRPr lang="en-US" dirty="0"/>
          </a:p>
        </p:txBody>
      </p:sp>
      <p:sp>
        <p:nvSpPr>
          <p:cNvPr id="5" name="Slide Number Placeholder 4"/>
          <p:cNvSpPr>
            <a:spLocks noGrp="1"/>
          </p:cNvSpPr>
          <p:nvPr>
            <p:ph type="sldNum" sz="quarter" idx="12"/>
          </p:nvPr>
        </p:nvSpPr>
        <p:spPr/>
        <p:txBody>
          <a:bodyPr>
            <a:normAutofit fontScale="92500" lnSpcReduction="10000"/>
          </a:bodyPr>
          <a:lstStyle/>
          <a:p>
            <a:pPr lvl="1">
              <a:defRPr/>
            </a:pPr>
            <a:fld id="{B01404C0-5B73-491F-874B-ED5C47CB8351}" type="slidenum">
              <a:rPr lang="en-US" altLang="en-US" smtClean="0"/>
              <a:pPr lvl="1">
                <a:defRPr/>
              </a:pPr>
              <a:t>29</a:t>
            </a:fld>
            <a:endParaRPr lang="en-US" altLang="en-US" dirty="0"/>
          </a:p>
        </p:txBody>
      </p:sp>
    </p:spTree>
    <p:extLst>
      <p:ext uri="{BB962C8B-B14F-4D97-AF65-F5344CB8AC3E}">
        <p14:creationId xmlns:p14="http://schemas.microsoft.com/office/powerpoint/2010/main" val="811812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Ice Breaker</a:t>
            </a:r>
            <a:endParaRPr lang="en-US" dirty="0"/>
          </a:p>
        </p:txBody>
      </p:sp>
      <p:pic>
        <p:nvPicPr>
          <p:cNvPr id="1026" name="Picture 2" descr="You can apply chemistry to set ice on fire to either give the appearance of flames or actually made it bur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206" y="1337187"/>
            <a:ext cx="7883013" cy="525534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849329" y="1524000"/>
            <a:ext cx="4372897" cy="4876800"/>
          </a:xfrm>
        </p:spPr>
        <p:txBody>
          <a:bodyPr>
            <a:normAutofit/>
          </a:bodyPr>
          <a:lstStyle/>
          <a:p>
            <a:r>
              <a:rPr lang="en-US" sz="3200" dirty="0" smtClean="0">
                <a:solidFill>
                  <a:schemeClr val="bg1"/>
                </a:solidFill>
                <a:latin typeface="Times New Roman" panose="02020603050405020304" pitchFamily="18" charset="0"/>
                <a:cs typeface="Times New Roman" panose="02020603050405020304" pitchFamily="18" charset="0"/>
              </a:rPr>
              <a:t>What burning question(s) do you have about senate leadership?</a:t>
            </a:r>
          </a:p>
          <a:p>
            <a:r>
              <a:rPr lang="en-US" sz="3200" dirty="0" smtClean="0">
                <a:solidFill>
                  <a:schemeClr val="bg1"/>
                </a:solidFill>
                <a:latin typeface="Times New Roman" panose="02020603050405020304" pitchFamily="18" charset="0"/>
                <a:cs typeface="Times New Roman" panose="02020603050405020304" pitchFamily="18" charset="0"/>
              </a:rPr>
              <a:t>Record on post-it note</a:t>
            </a:r>
          </a:p>
          <a:p>
            <a:r>
              <a:rPr lang="en-US" sz="3200" dirty="0" smtClean="0">
                <a:solidFill>
                  <a:schemeClr val="bg1"/>
                </a:solidFill>
                <a:latin typeface="Times New Roman" panose="02020603050405020304" pitchFamily="18" charset="0"/>
                <a:cs typeface="Times New Roman" panose="02020603050405020304" pitchFamily="18" charset="0"/>
              </a:rPr>
              <a:t>Then, stick your note on the poster paper with the category you find most relevant</a:t>
            </a:r>
            <a:endParaRPr lang="en-US" sz="3200" dirty="0">
              <a:solidFill>
                <a:schemeClr val="bg1"/>
              </a:solidFill>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0CFEC368-1D7A-4F81-ABF6-AE0E36BAF64C}" type="slidenum">
              <a:rPr lang="en-US" b="0" smtClean="0">
                <a:solidFill>
                  <a:schemeClr val="tx1"/>
                </a:solidFill>
              </a:rPr>
              <a:pPr/>
              <a:t>3</a:t>
            </a:fld>
            <a:endParaRPr lang="en-US" b="0" dirty="0">
              <a:solidFill>
                <a:schemeClr val="tx1"/>
              </a:solidFill>
            </a:endParaRPr>
          </a:p>
        </p:txBody>
      </p:sp>
    </p:spTree>
    <p:extLst>
      <p:ext uri="{BB962C8B-B14F-4D97-AF65-F5344CB8AC3E}">
        <p14:creationId xmlns:p14="http://schemas.microsoft.com/office/powerpoint/2010/main" val="22086422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612775" y="228600"/>
            <a:ext cx="8153400" cy="990600"/>
          </a:xfrm>
        </p:spPr>
        <p:txBody>
          <a:bodyPr/>
          <a:lstStyle/>
          <a:p>
            <a:r>
              <a:rPr lang="en-US" altLang="en-US" dirty="0" smtClean="0">
                <a:latin typeface="Arial" panose="020B0604020202020204" pitchFamily="34" charset="0"/>
                <a:cs typeface="Arial" panose="020B0604020202020204" pitchFamily="34" charset="0"/>
              </a:rPr>
              <a:t>Action Items</a:t>
            </a:r>
          </a:p>
        </p:txBody>
      </p:sp>
      <p:sp>
        <p:nvSpPr>
          <p:cNvPr id="60419" name="Content Placeholder 2"/>
          <p:cNvSpPr>
            <a:spLocks noGrp="1"/>
          </p:cNvSpPr>
          <p:nvPr>
            <p:ph idx="1"/>
          </p:nvPr>
        </p:nvSpPr>
        <p:spPr>
          <a:xfrm>
            <a:off x="612775" y="1600200"/>
            <a:ext cx="8153400" cy="4495800"/>
          </a:xfrm>
        </p:spPr>
        <p:txBody>
          <a:bodyPr/>
          <a:lstStyle/>
          <a:p>
            <a:pPr eaLnBrk="1" hangingPunct="1">
              <a:spcBef>
                <a:spcPct val="0"/>
              </a:spcBef>
              <a:spcAft>
                <a:spcPts val="1200"/>
              </a:spcAft>
            </a:pPr>
            <a:r>
              <a:rPr lang="en-US" altLang="en-US" sz="3200" dirty="0" smtClean="0">
                <a:latin typeface="Times New Roman" panose="02020603050405020304" pitchFamily="18" charset="0"/>
                <a:cs typeface="Times New Roman" panose="02020603050405020304" pitchFamily="18" charset="0"/>
              </a:rPr>
              <a:t>Published agenda items only!</a:t>
            </a:r>
          </a:p>
          <a:p>
            <a:pPr eaLnBrk="1" hangingPunct="1">
              <a:spcBef>
                <a:spcPct val="0"/>
              </a:spcBef>
              <a:spcAft>
                <a:spcPts val="1200"/>
              </a:spcAft>
            </a:pPr>
            <a:r>
              <a:rPr lang="en-US" altLang="en-US" sz="3200" dirty="0" smtClean="0">
                <a:latin typeface="Times New Roman" panose="02020603050405020304" pitchFamily="18" charset="0"/>
                <a:cs typeface="Times New Roman" panose="02020603050405020304" pitchFamily="18" charset="0"/>
              </a:rPr>
              <a:t>Need a first reading?</a:t>
            </a:r>
          </a:p>
          <a:p>
            <a:pPr lvl="1" eaLnBrk="1" hangingPunct="1">
              <a:spcBef>
                <a:spcPct val="0"/>
              </a:spcBef>
              <a:spcAft>
                <a:spcPts val="1200"/>
              </a:spcAft>
            </a:pPr>
            <a:r>
              <a:rPr lang="en-US" altLang="en-US" sz="2800" dirty="0" smtClean="0">
                <a:latin typeface="Times New Roman" panose="02020603050405020304" pitchFamily="18" charset="0"/>
                <a:cs typeface="Times New Roman" panose="02020603050405020304" pitchFamily="18" charset="0"/>
              </a:rPr>
              <a:t>Exceptions??</a:t>
            </a:r>
          </a:p>
          <a:p>
            <a:pPr lvl="1" eaLnBrk="1" hangingPunct="1">
              <a:spcBef>
                <a:spcPct val="0"/>
              </a:spcBef>
              <a:spcAft>
                <a:spcPts val="1200"/>
              </a:spcAft>
            </a:pPr>
            <a:r>
              <a:rPr lang="en-US" altLang="en-US" sz="2800" dirty="0" smtClean="0">
                <a:latin typeface="Times New Roman" panose="02020603050405020304" pitchFamily="18" charset="0"/>
                <a:cs typeface="Times New Roman" panose="02020603050405020304" pitchFamily="18" charset="0"/>
              </a:rPr>
              <a:t>What about a Quorum? </a:t>
            </a:r>
          </a:p>
          <a:p>
            <a:pPr marL="0" indent="0">
              <a:buNone/>
            </a:pPr>
            <a:endParaRPr lang="en-US" altLang="en-US" dirty="0" smtClean="0"/>
          </a:p>
        </p:txBody>
      </p:sp>
      <p:sp>
        <p:nvSpPr>
          <p:cNvPr id="5" name="Slide Number Placeholder 4"/>
          <p:cNvSpPr>
            <a:spLocks noGrp="1"/>
          </p:cNvSpPr>
          <p:nvPr>
            <p:ph type="sldNum" sz="quarter" idx="12"/>
          </p:nvPr>
        </p:nvSpPr>
        <p:spPr/>
        <p:txBody>
          <a:bodyPr>
            <a:normAutofit fontScale="92500" lnSpcReduction="10000"/>
          </a:bodyPr>
          <a:lstStyle/>
          <a:p>
            <a:pPr lvl="1">
              <a:defRPr/>
            </a:pPr>
            <a:fld id="{D40E3C5F-C738-4C58-B2A3-C6360095446E}" type="slidenum">
              <a:rPr lang="en-US" altLang="en-US" smtClean="0"/>
              <a:pPr lvl="1">
                <a:defRPr/>
              </a:pPr>
              <a:t>30</a:t>
            </a:fld>
            <a:endParaRPr lang="en-US" altLang="en-US" dirty="0"/>
          </a:p>
        </p:txBody>
      </p:sp>
      <p:pic>
        <p:nvPicPr>
          <p:cNvPr id="2" name="Picture 1" descr="paradojasontologicas - redes sociales en interne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5685" y="3560353"/>
            <a:ext cx="3681115" cy="2449615"/>
          </a:xfrm>
          <a:prstGeom prst="rect">
            <a:avLst/>
          </a:prstGeom>
        </p:spPr>
      </p:pic>
    </p:spTree>
    <p:extLst>
      <p:ext uri="{BB962C8B-B14F-4D97-AF65-F5344CB8AC3E}">
        <p14:creationId xmlns:p14="http://schemas.microsoft.com/office/powerpoint/2010/main" val="875051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612775" y="228600"/>
            <a:ext cx="8153400" cy="990600"/>
          </a:xfrm>
        </p:spPr>
        <p:txBody>
          <a:bodyPr/>
          <a:lstStyle/>
          <a:p>
            <a:r>
              <a:rPr lang="en-US" altLang="en-US" dirty="0" smtClean="0">
                <a:latin typeface="Arial" panose="020B0604020202020204" pitchFamily="34" charset="0"/>
                <a:cs typeface="Arial" panose="020B0604020202020204" pitchFamily="34" charset="0"/>
              </a:rPr>
              <a:t>Discussion Items</a:t>
            </a:r>
            <a:endParaRPr lang="en-US" altLang="en-US" dirty="0" smtClean="0"/>
          </a:p>
        </p:txBody>
      </p:sp>
      <p:sp>
        <p:nvSpPr>
          <p:cNvPr id="3" name="Content Placeholder 2"/>
          <p:cNvSpPr>
            <a:spLocks noGrp="1"/>
          </p:cNvSpPr>
          <p:nvPr>
            <p:ph idx="1"/>
          </p:nvPr>
        </p:nvSpPr>
        <p:spPr>
          <a:xfrm>
            <a:off x="612775" y="1600200"/>
            <a:ext cx="8153400" cy="4495800"/>
          </a:xfrm>
        </p:spPr>
        <p:txBody>
          <a:bodyPr>
            <a:normAutofit/>
          </a:bodyPr>
          <a:lstStyle/>
          <a:p>
            <a:pPr>
              <a:spcAft>
                <a:spcPts val="600"/>
              </a:spcAft>
              <a:defRPr/>
            </a:pPr>
            <a:r>
              <a:rPr lang="en-US" sz="3000" dirty="0">
                <a:effectLst>
                  <a:outerShdw blurRad="38100" dist="38100" dir="2700000" algn="tl">
                    <a:srgbClr val="DDDDDD"/>
                  </a:outerShdw>
                </a:effectLst>
                <a:latin typeface="Times New Roman" panose="02020603050405020304" pitchFamily="18" charset="0"/>
                <a:cs typeface="Times New Roman" panose="02020603050405020304" pitchFamily="18" charset="0"/>
              </a:rPr>
              <a:t>Discuss only, no action</a:t>
            </a:r>
          </a:p>
          <a:p>
            <a:pPr marL="914400" lvl="1" indent="-457200">
              <a:spcAft>
                <a:spcPts val="600"/>
              </a:spcAft>
              <a:defRPr/>
            </a:pPr>
            <a:r>
              <a:rPr lang="en-US" sz="2600" dirty="0">
                <a:effectLst>
                  <a:outerShdw blurRad="38100" dist="38100" dir="2700000" algn="tl">
                    <a:srgbClr val="DDDDDD"/>
                  </a:outerShdw>
                </a:effectLst>
                <a:latin typeface="Times New Roman" panose="02020603050405020304" pitchFamily="18" charset="0"/>
                <a:cs typeface="Times New Roman" panose="02020603050405020304" pitchFamily="18" charset="0"/>
              </a:rPr>
              <a:t>Can be moved to action agenda</a:t>
            </a:r>
          </a:p>
          <a:p>
            <a:pPr marL="914400" lvl="1" indent="-457200">
              <a:spcAft>
                <a:spcPts val="1800"/>
              </a:spcAft>
              <a:defRPr/>
            </a:pPr>
            <a:r>
              <a:rPr lang="en-US" sz="2600" dirty="0">
                <a:effectLst>
                  <a:outerShdw blurRad="38100" dist="38100" dir="2700000" algn="tl">
                    <a:srgbClr val="DDDDDD"/>
                  </a:outerShdw>
                </a:effectLst>
                <a:latin typeface="Times New Roman" panose="02020603050405020304" pitchFamily="18" charset="0"/>
                <a:cs typeface="Times New Roman" panose="02020603050405020304" pitchFamily="18" charset="0"/>
              </a:rPr>
              <a:t>May be information only (currently, no action required)</a:t>
            </a:r>
          </a:p>
          <a:p>
            <a:pPr>
              <a:defRPr/>
            </a:pPr>
            <a:r>
              <a:rPr lang="en-US" sz="3000" dirty="0">
                <a:effectLst>
                  <a:outerShdw blurRad="38100" dist="38100" dir="2700000" algn="tl">
                    <a:srgbClr val="DDDDDD"/>
                  </a:outerShdw>
                </a:effectLst>
                <a:latin typeface="Times New Roman" panose="02020603050405020304" pitchFamily="18" charset="0"/>
                <a:cs typeface="Times New Roman" panose="02020603050405020304" pitchFamily="18" charset="0"/>
              </a:rPr>
              <a:t>Important to note:</a:t>
            </a:r>
          </a:p>
          <a:p>
            <a:pPr marL="920750" lvl="4" indent="-457200">
              <a:spcBef>
                <a:spcPts val="600"/>
              </a:spcBef>
              <a:spcAft>
                <a:spcPts val="600"/>
              </a:spcAft>
              <a:defRPr/>
            </a:pPr>
            <a:r>
              <a:rPr lang="en-US" sz="2600" dirty="0" smtClean="0">
                <a:latin typeface="Times New Roman" panose="02020603050405020304" pitchFamily="18" charset="0"/>
                <a:ea typeface="ＭＳ Ｐゴシック" pitchFamily="34" charset="-128"/>
                <a:cs typeface="Times New Roman" panose="02020603050405020304" pitchFamily="18" charset="0"/>
              </a:rPr>
              <a:t>All information must be available to the public</a:t>
            </a:r>
          </a:p>
          <a:p>
            <a:pPr marL="920750" lvl="3" indent="-457200">
              <a:spcBef>
                <a:spcPts val="600"/>
              </a:spcBef>
              <a:spcAft>
                <a:spcPts val="1800"/>
              </a:spcAft>
              <a:defRPr/>
            </a:pPr>
            <a:r>
              <a:rPr lang="en-US" sz="2600" dirty="0" smtClean="0">
                <a:latin typeface="Times New Roman" panose="02020603050405020304" pitchFamily="18" charset="0"/>
                <a:ea typeface="ＭＳ Ｐゴシック" pitchFamily="34" charset="-128"/>
                <a:cs typeface="Times New Roman" panose="02020603050405020304" pitchFamily="18" charset="0"/>
              </a:rPr>
              <a:t>Documents become public documents</a:t>
            </a:r>
          </a:p>
          <a:p>
            <a:pPr>
              <a:defRPr/>
            </a:pPr>
            <a:endParaRPr lang="en-US" dirty="0"/>
          </a:p>
        </p:txBody>
      </p:sp>
      <p:sp>
        <p:nvSpPr>
          <p:cNvPr id="5" name="Slide Number Placeholder 4"/>
          <p:cNvSpPr>
            <a:spLocks noGrp="1"/>
          </p:cNvSpPr>
          <p:nvPr>
            <p:ph type="sldNum" sz="quarter" idx="12"/>
          </p:nvPr>
        </p:nvSpPr>
        <p:spPr/>
        <p:txBody>
          <a:bodyPr>
            <a:normAutofit fontScale="92500" lnSpcReduction="10000"/>
          </a:bodyPr>
          <a:lstStyle/>
          <a:p>
            <a:pPr lvl="1">
              <a:defRPr/>
            </a:pPr>
            <a:fld id="{BDF55AEA-1F55-406C-A702-AD0759A22AA1}" type="slidenum">
              <a:rPr lang="en-US" altLang="en-US" smtClean="0"/>
              <a:pPr lvl="1">
                <a:defRPr/>
              </a:pPr>
              <a:t>31</a:t>
            </a:fld>
            <a:endParaRPr lang="en-US" altLang="en-US" dirty="0"/>
          </a:p>
        </p:txBody>
      </p:sp>
    </p:spTree>
    <p:extLst>
      <p:ext uri="{BB962C8B-B14F-4D97-AF65-F5344CB8AC3E}">
        <p14:creationId xmlns:p14="http://schemas.microsoft.com/office/powerpoint/2010/main" val="10890293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12775" y="228600"/>
            <a:ext cx="8153400" cy="990600"/>
          </a:xfrm>
        </p:spPr>
        <p:txBody>
          <a:bodyPr/>
          <a:lstStyle/>
          <a:p>
            <a:pPr eaLnBrk="1" hangingPunct="1"/>
            <a:r>
              <a:rPr lang="en-US" altLang="en-US" sz="4000" dirty="0" smtClean="0">
                <a:latin typeface="Arial" panose="020B0604020202020204" pitchFamily="34" charset="0"/>
              </a:rPr>
              <a:t>Senators’ Roles &amp; Responsibilities </a:t>
            </a:r>
          </a:p>
        </p:txBody>
      </p:sp>
      <p:sp>
        <p:nvSpPr>
          <p:cNvPr id="62468" name="Rectangle 3"/>
          <p:cNvSpPr>
            <a:spLocks noGrp="1" noChangeArrowheads="1"/>
          </p:cNvSpPr>
          <p:nvPr>
            <p:ph idx="1"/>
          </p:nvPr>
        </p:nvSpPr>
        <p:spPr>
          <a:xfrm>
            <a:off x="612775" y="1600200"/>
            <a:ext cx="8153400" cy="4495800"/>
          </a:xfrm>
        </p:spPr>
        <p:txBody>
          <a:bodyPr/>
          <a:lstStyle/>
          <a:p>
            <a:pPr eaLnBrk="1" hangingPunct="1"/>
            <a:r>
              <a:rPr lang="en-US" altLang="en-US" dirty="0" smtClean="0">
                <a:latin typeface="Times New Roman" panose="02020603050405020304" pitchFamily="18" charset="0"/>
              </a:rPr>
              <a:t>Communicating with constituents</a:t>
            </a:r>
          </a:p>
          <a:p>
            <a:pPr eaLnBrk="1" hangingPunct="1"/>
            <a:r>
              <a:rPr lang="en-US" altLang="en-US" dirty="0" smtClean="0">
                <a:latin typeface="Times New Roman" panose="02020603050405020304" pitchFamily="18" charset="0"/>
              </a:rPr>
              <a:t>Preparation for Senate meetings </a:t>
            </a:r>
          </a:p>
          <a:p>
            <a:pPr eaLnBrk="1" hangingPunct="1"/>
            <a:r>
              <a:rPr lang="en-US" altLang="en-US" dirty="0" smtClean="0">
                <a:latin typeface="Times New Roman" panose="02020603050405020304" pitchFamily="18" charset="0"/>
              </a:rPr>
              <a:t>Involvement in issues</a:t>
            </a:r>
          </a:p>
          <a:p>
            <a:pPr eaLnBrk="1" hangingPunct="1"/>
            <a:r>
              <a:rPr lang="en-US" altLang="en-US" dirty="0" smtClean="0">
                <a:latin typeface="Times New Roman" panose="02020603050405020304" pitchFamily="18" charset="0"/>
              </a:rPr>
              <a:t>Serve on committees</a:t>
            </a:r>
          </a:p>
          <a:p>
            <a:pPr eaLnBrk="1" hangingPunct="1"/>
            <a:r>
              <a:rPr lang="en-US" altLang="en-US" dirty="0" smtClean="0">
                <a:latin typeface="Times New Roman" panose="02020603050405020304" pitchFamily="18" charset="0"/>
              </a:rPr>
              <a:t>Write resolutions</a:t>
            </a:r>
          </a:p>
          <a:p>
            <a:pPr eaLnBrk="1" hangingPunct="1"/>
            <a:r>
              <a:rPr lang="en-US" altLang="en-US" dirty="0" smtClean="0">
                <a:latin typeface="Times New Roman" panose="02020603050405020304" pitchFamily="18" charset="0"/>
              </a:rPr>
              <a:t>What else?</a:t>
            </a:r>
          </a:p>
        </p:txBody>
      </p:sp>
      <p:sp>
        <p:nvSpPr>
          <p:cNvPr id="13" name="Slide Number Placeholder 5"/>
          <p:cNvSpPr>
            <a:spLocks noGrp="1"/>
          </p:cNvSpPr>
          <p:nvPr>
            <p:ph type="sldNum" sz="quarter" idx="12"/>
          </p:nvPr>
        </p:nvSpPr>
        <p:spPr/>
        <p:txBody>
          <a:bodyPr>
            <a:normAutofit/>
          </a:bodyPr>
          <a:lstStyle>
            <a:lvl1pPr marL="342900" indent="-342900" eaLnBrk="0" hangingPunct="0">
              <a:defRPr kumimoji="1" sz="2400">
                <a:solidFill>
                  <a:schemeClr val="tx1"/>
                </a:solidFill>
                <a:latin typeface="Times New Roman" panose="02020603050405020304" pitchFamily="18" charset="0"/>
                <a:ea typeface="MS PGothic" panose="020B0600070205080204" pitchFamily="34" charset="-128"/>
              </a:defRPr>
            </a:lvl1pPr>
            <a:lvl2pPr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lvl="1" eaLnBrk="1" hangingPunct="1">
              <a:lnSpc>
                <a:spcPct val="80000"/>
              </a:lnSpc>
              <a:defRPr/>
            </a:pPr>
            <a:fld id="{2875F6B9-ED59-421C-922B-C1A6AE43F999}" type="slidenum">
              <a:rPr kumimoji="0" lang="en-US" altLang="en-US" sz="1200" smtClean="0">
                <a:latin typeface="Arial" panose="020B0604020202020204" pitchFamily="34" charset="0"/>
              </a:rPr>
              <a:pPr lvl="1" eaLnBrk="1" hangingPunct="1">
                <a:lnSpc>
                  <a:spcPct val="80000"/>
                </a:lnSpc>
                <a:defRPr/>
              </a:pPr>
              <a:t>32</a:t>
            </a:fld>
            <a:endParaRPr kumimoji="0" lang="en-US" altLang="en-US" sz="1200" dirty="0" smtClean="0"/>
          </a:p>
        </p:txBody>
      </p:sp>
      <p:sp>
        <p:nvSpPr>
          <p:cNvPr id="62469" name="Puzzle5"/>
          <p:cNvSpPr>
            <a:spLocks noChangeAspect="1" noEditPoints="1" noChangeArrowheads="1"/>
          </p:cNvSpPr>
          <p:nvPr/>
        </p:nvSpPr>
        <p:spPr bwMode="blackWhite">
          <a:xfrm>
            <a:off x="6507939" y="4011561"/>
            <a:ext cx="2838230" cy="149795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2147483646 w 21600"/>
              <a:gd name="T21" fmla="*/ 2147483646 h 21600"/>
              <a:gd name="T22" fmla="*/ 2147483646 w 21600"/>
              <a:gd name="T23" fmla="*/ 2147483646 h 21600"/>
              <a:gd name="T24" fmla="*/ 2147483646 w 21600"/>
              <a:gd name="T25" fmla="*/ 2147483646 h 21600"/>
              <a:gd name="T26" fmla="*/ 2147483646 w 21600"/>
              <a:gd name="T27" fmla="*/ 2147483646 h 21600"/>
              <a:gd name="T28" fmla="*/ 2147483646 w 21600"/>
              <a:gd name="T29" fmla="*/ 2147483646 h 21600"/>
              <a:gd name="T30" fmla="*/ 2147483646 w 21600"/>
              <a:gd name="T31" fmla="*/ 2147483646 h 21600"/>
              <a:gd name="T32" fmla="*/ 2147483646 w 21600"/>
              <a:gd name="T33" fmla="*/ 2147483646 h 21600"/>
              <a:gd name="T34" fmla="*/ 2147483646 w 21600"/>
              <a:gd name="T35" fmla="*/ 2147483646 h 21600"/>
              <a:gd name="T36" fmla="*/ 2147483646 w 21600"/>
              <a:gd name="T37" fmla="*/ 2147483646 h 21600"/>
              <a:gd name="T38" fmla="*/ 2147483646 w 21600"/>
              <a:gd name="T39" fmla="*/ 2147483646 h 21600"/>
              <a:gd name="T40" fmla="*/ 2147483646 w 21600"/>
              <a:gd name="T41" fmla="*/ 2147483646 h 21600"/>
              <a:gd name="T42" fmla="*/ 2147483646 w 21600"/>
              <a:gd name="T43" fmla="*/ 2147483646 h 21600"/>
              <a:gd name="T44" fmla="*/ 2147483646 w 21600"/>
              <a:gd name="T45" fmla="*/ 2147483646 h 21600"/>
              <a:gd name="T46" fmla="*/ 2147483646 w 21600"/>
              <a:gd name="T47" fmla="*/ 2147483646 h 21600"/>
              <a:gd name="T48" fmla="*/ 2147483646 w 21600"/>
              <a:gd name="T49" fmla="*/ 2147483646 h 21600"/>
              <a:gd name="T50" fmla="*/ 2147483646 w 21600"/>
              <a:gd name="T51" fmla="*/ 2147483646 h 21600"/>
              <a:gd name="T52" fmla="*/ 2147483646 w 21600"/>
              <a:gd name="T53" fmla="*/ 2147483646 h 21600"/>
              <a:gd name="T54" fmla="*/ 2147483646 w 21600"/>
              <a:gd name="T55" fmla="*/ 2147483646 h 21600"/>
              <a:gd name="T56" fmla="*/ 2147483646 w 21600"/>
              <a:gd name="T57" fmla="*/ 2147483646 h 21600"/>
              <a:gd name="T58" fmla="*/ 2147483646 w 21600"/>
              <a:gd name="T59" fmla="*/ 2147483646 h 21600"/>
              <a:gd name="T60" fmla="*/ 2147483646 w 21600"/>
              <a:gd name="T61" fmla="*/ 2147483646 h 21600"/>
              <a:gd name="T62" fmla="*/ 2147483646 w 21600"/>
              <a:gd name="T63" fmla="*/ 2147483646 h 21600"/>
              <a:gd name="T64" fmla="*/ 2147483646 w 21600"/>
              <a:gd name="T65" fmla="*/ 2147483646 h 21600"/>
              <a:gd name="T66" fmla="*/ 2147483646 w 21600"/>
              <a:gd name="T67" fmla="*/ 2147483646 h 21600"/>
              <a:gd name="T68" fmla="*/ 2147483646 w 21600"/>
              <a:gd name="T69" fmla="*/ 2147483646 h 21600"/>
              <a:gd name="T70" fmla="*/ 2147483646 w 21600"/>
              <a:gd name="T71" fmla="*/ 2147483646 h 21600"/>
              <a:gd name="T72" fmla="*/ 2147483646 w 21600"/>
              <a:gd name="T73" fmla="*/ 2147483646 h 21600"/>
              <a:gd name="T74" fmla="*/ 2147483646 w 21600"/>
              <a:gd name="T75" fmla="*/ 2147483646 h 21600"/>
              <a:gd name="T76" fmla="*/ 2147483646 w 21600"/>
              <a:gd name="T77" fmla="*/ 2147483646 h 21600"/>
              <a:gd name="T78" fmla="*/ 2147483646 w 21600"/>
              <a:gd name="T79" fmla="*/ 2147483646 h 21600"/>
              <a:gd name="T80" fmla="*/ 2147483646 w 21600"/>
              <a:gd name="T81" fmla="*/ 2147483646 h 21600"/>
              <a:gd name="T82" fmla="*/ 2147483646 w 21600"/>
              <a:gd name="T83" fmla="*/ 2147483646 h 21600"/>
              <a:gd name="T84" fmla="*/ 2147483646 w 21600"/>
              <a:gd name="T85" fmla="*/ 2147483646 h 21600"/>
              <a:gd name="T86" fmla="*/ 2147483646 w 21600"/>
              <a:gd name="T87" fmla="*/ 2147483646 h 21600"/>
              <a:gd name="T88" fmla="*/ 2147483646 w 21600"/>
              <a:gd name="T89" fmla="*/ 2147483646 h 21600"/>
              <a:gd name="T90" fmla="*/ 2147483646 w 21600"/>
              <a:gd name="T91" fmla="*/ 2147483646 h 21600"/>
              <a:gd name="T92" fmla="*/ 2147483646 w 21600"/>
              <a:gd name="T93" fmla="*/ 2147483646 h 21600"/>
              <a:gd name="T94" fmla="*/ 2147483646 w 21600"/>
              <a:gd name="T95" fmla="*/ 2147483646 h 21600"/>
              <a:gd name="T96" fmla="*/ 2147483646 w 21600"/>
              <a:gd name="T97" fmla="*/ 2147483646 h 21600"/>
              <a:gd name="T98" fmla="*/ 2147483646 w 21600"/>
              <a:gd name="T99" fmla="*/ 2147483646 h 21600"/>
              <a:gd name="T100" fmla="*/ 2147483646 w 21600"/>
              <a:gd name="T101" fmla="*/ 2147483646 h 21600"/>
              <a:gd name="T102" fmla="*/ 2147483646 w 21600"/>
              <a:gd name="T103" fmla="*/ 2147483646 h 21600"/>
              <a:gd name="T104" fmla="*/ 2147483646 w 21600"/>
              <a:gd name="T105" fmla="*/ 2147483646 h 21600"/>
              <a:gd name="T106" fmla="*/ 2147483646 w 21600"/>
              <a:gd name="T107" fmla="*/ 2147483646 h 21600"/>
              <a:gd name="T108" fmla="*/ 2147483646 w 21600"/>
              <a:gd name="T109" fmla="*/ 2147483646 h 21600"/>
              <a:gd name="T110" fmla="*/ 2147483646 w 21600"/>
              <a:gd name="T111" fmla="*/ 2147483646 h 21600"/>
              <a:gd name="T112" fmla="*/ 2147483646 w 21600"/>
              <a:gd name="T113" fmla="*/ 2147483646 h 21600"/>
              <a:gd name="T114" fmla="*/ 2147483646 w 21600"/>
              <a:gd name="T115" fmla="*/ 2147483646 h 21600"/>
              <a:gd name="T116" fmla="*/ 2147483646 w 21600"/>
              <a:gd name="T117" fmla="*/ 2147483646 h 21600"/>
              <a:gd name="T118" fmla="*/ 2147483646 w 21600"/>
              <a:gd name="T119" fmla="*/ 2147483646 h 21600"/>
              <a:gd name="T120" fmla="*/ 2147483646 w 21600"/>
              <a:gd name="T121" fmla="*/ 2147483646 h 21600"/>
              <a:gd name="T122" fmla="*/ 2147483646 w 21600"/>
              <a:gd name="T123" fmla="*/ 2147483646 h 21600"/>
              <a:gd name="T124" fmla="*/ 2147483646 w 21600"/>
              <a:gd name="T125" fmla="*/ 2147483646 h 21600"/>
              <a:gd name="T126" fmla="*/ 2147483646 w 21600"/>
              <a:gd name="T127" fmla="*/ 2147483646 h 21600"/>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60000 65536"/>
              <a:gd name="T190" fmla="*/ 0 60000 65536"/>
              <a:gd name="T191" fmla="*/ 0 60000 65536"/>
              <a:gd name="T192" fmla="*/ 4880 w 21600"/>
              <a:gd name="T193" fmla="*/ 6714 h 21600"/>
              <a:gd name="T194" fmla="*/ 16494 w 21600"/>
              <a:gd name="T195" fmla="*/ 13712 h 21600"/>
            </a:gdLst>
            <a:ahLst/>
            <a:cxnLst>
              <a:cxn ang="T128">
                <a:pos x="T0" y="T1"/>
              </a:cxn>
              <a:cxn ang="T129">
                <a:pos x="T2" y="T3"/>
              </a:cxn>
              <a:cxn ang="T130">
                <a:pos x="T4" y="T5"/>
              </a:cxn>
              <a:cxn ang="T131">
                <a:pos x="T6" y="T7"/>
              </a:cxn>
              <a:cxn ang="T132">
                <a:pos x="T8" y="T9"/>
              </a:cxn>
              <a:cxn ang="T133">
                <a:pos x="T10" y="T11"/>
              </a:cxn>
              <a:cxn ang="T134">
                <a:pos x="T12" y="T13"/>
              </a:cxn>
              <a:cxn ang="T135">
                <a:pos x="T14" y="T15"/>
              </a:cxn>
              <a:cxn ang="T136">
                <a:pos x="T16" y="T17"/>
              </a:cxn>
              <a:cxn ang="T137">
                <a:pos x="T18" y="T19"/>
              </a:cxn>
              <a:cxn ang="T138">
                <a:pos x="T20" y="T21"/>
              </a:cxn>
              <a:cxn ang="T139">
                <a:pos x="T22" y="T23"/>
              </a:cxn>
              <a:cxn ang="T140">
                <a:pos x="T24" y="T25"/>
              </a:cxn>
              <a:cxn ang="T141">
                <a:pos x="T26" y="T27"/>
              </a:cxn>
              <a:cxn ang="T142">
                <a:pos x="T28" y="T29"/>
              </a:cxn>
              <a:cxn ang="T143">
                <a:pos x="T30" y="T31"/>
              </a:cxn>
              <a:cxn ang="T144">
                <a:pos x="T32" y="T33"/>
              </a:cxn>
              <a:cxn ang="T145">
                <a:pos x="T34" y="T35"/>
              </a:cxn>
              <a:cxn ang="T146">
                <a:pos x="T36" y="T37"/>
              </a:cxn>
              <a:cxn ang="T147">
                <a:pos x="T38" y="T39"/>
              </a:cxn>
              <a:cxn ang="T148">
                <a:pos x="T40" y="T41"/>
              </a:cxn>
              <a:cxn ang="T149">
                <a:pos x="T42" y="T43"/>
              </a:cxn>
              <a:cxn ang="T150">
                <a:pos x="T44" y="T45"/>
              </a:cxn>
              <a:cxn ang="T151">
                <a:pos x="T46" y="T47"/>
              </a:cxn>
              <a:cxn ang="T152">
                <a:pos x="T48" y="T49"/>
              </a:cxn>
              <a:cxn ang="T153">
                <a:pos x="T50" y="T51"/>
              </a:cxn>
              <a:cxn ang="T154">
                <a:pos x="T52" y="T53"/>
              </a:cxn>
              <a:cxn ang="T155">
                <a:pos x="T54" y="T55"/>
              </a:cxn>
              <a:cxn ang="T156">
                <a:pos x="T56" y="T57"/>
              </a:cxn>
              <a:cxn ang="T157">
                <a:pos x="T58" y="T59"/>
              </a:cxn>
              <a:cxn ang="T158">
                <a:pos x="T60" y="T61"/>
              </a:cxn>
              <a:cxn ang="T159">
                <a:pos x="T62" y="T63"/>
              </a:cxn>
              <a:cxn ang="T160">
                <a:pos x="T64" y="T65"/>
              </a:cxn>
              <a:cxn ang="T161">
                <a:pos x="T66" y="T67"/>
              </a:cxn>
              <a:cxn ang="T162">
                <a:pos x="T68" y="T69"/>
              </a:cxn>
              <a:cxn ang="T163">
                <a:pos x="T70" y="T71"/>
              </a:cxn>
              <a:cxn ang="T164">
                <a:pos x="T72" y="T73"/>
              </a:cxn>
              <a:cxn ang="T165">
                <a:pos x="T74" y="T75"/>
              </a:cxn>
              <a:cxn ang="T166">
                <a:pos x="T76" y="T77"/>
              </a:cxn>
              <a:cxn ang="T167">
                <a:pos x="T78" y="T79"/>
              </a:cxn>
              <a:cxn ang="T168">
                <a:pos x="T80" y="T81"/>
              </a:cxn>
              <a:cxn ang="T169">
                <a:pos x="T82" y="T83"/>
              </a:cxn>
              <a:cxn ang="T170">
                <a:pos x="T84" y="T85"/>
              </a:cxn>
              <a:cxn ang="T171">
                <a:pos x="T86" y="T87"/>
              </a:cxn>
              <a:cxn ang="T172">
                <a:pos x="T88" y="T89"/>
              </a:cxn>
              <a:cxn ang="T173">
                <a:pos x="T90" y="T91"/>
              </a:cxn>
              <a:cxn ang="T174">
                <a:pos x="T92" y="T93"/>
              </a:cxn>
              <a:cxn ang="T175">
                <a:pos x="T94" y="T95"/>
              </a:cxn>
              <a:cxn ang="T176">
                <a:pos x="T96" y="T97"/>
              </a:cxn>
              <a:cxn ang="T177">
                <a:pos x="T98" y="T99"/>
              </a:cxn>
              <a:cxn ang="T178">
                <a:pos x="T100" y="T101"/>
              </a:cxn>
              <a:cxn ang="T179">
                <a:pos x="T102" y="T103"/>
              </a:cxn>
              <a:cxn ang="T180">
                <a:pos x="T104" y="T105"/>
              </a:cxn>
              <a:cxn ang="T181">
                <a:pos x="T106" y="T107"/>
              </a:cxn>
              <a:cxn ang="T182">
                <a:pos x="T108" y="T109"/>
              </a:cxn>
              <a:cxn ang="T183">
                <a:pos x="T110" y="T111"/>
              </a:cxn>
              <a:cxn ang="T184">
                <a:pos x="T112" y="T113"/>
              </a:cxn>
              <a:cxn ang="T185">
                <a:pos x="T114" y="T115"/>
              </a:cxn>
              <a:cxn ang="T186">
                <a:pos x="T116" y="T117"/>
              </a:cxn>
              <a:cxn ang="T187">
                <a:pos x="T118" y="T119"/>
              </a:cxn>
              <a:cxn ang="T188">
                <a:pos x="T120" y="T121"/>
              </a:cxn>
              <a:cxn ang="T189">
                <a:pos x="T122" y="T123"/>
              </a:cxn>
              <a:cxn ang="T190">
                <a:pos x="T124" y="T125"/>
              </a:cxn>
              <a:cxn ang="T191">
                <a:pos x="T126" y="T127"/>
              </a:cxn>
            </a:cxnLst>
            <a:rect l="T192" t="T193" r="T194" b="T195"/>
            <a:pathLst>
              <a:path w="21600" h="21600">
                <a:moveTo>
                  <a:pt x="4281" y="12397"/>
                </a:moveTo>
                <a:lnTo>
                  <a:pt x="4168" y="12510"/>
                </a:lnTo>
                <a:lnTo>
                  <a:pt x="4044" y="12623"/>
                </a:lnTo>
                <a:lnTo>
                  <a:pt x="3931" y="12680"/>
                </a:lnTo>
                <a:lnTo>
                  <a:pt x="3807" y="12736"/>
                </a:lnTo>
                <a:lnTo>
                  <a:pt x="3671" y="12736"/>
                </a:lnTo>
                <a:lnTo>
                  <a:pt x="3558" y="12736"/>
                </a:lnTo>
                <a:lnTo>
                  <a:pt x="3434" y="12708"/>
                </a:lnTo>
                <a:lnTo>
                  <a:pt x="3321" y="12651"/>
                </a:lnTo>
                <a:lnTo>
                  <a:pt x="3061" y="12538"/>
                </a:lnTo>
                <a:lnTo>
                  <a:pt x="2824" y="12383"/>
                </a:lnTo>
                <a:lnTo>
                  <a:pt x="2564" y="12185"/>
                </a:lnTo>
                <a:lnTo>
                  <a:pt x="2327" y="12029"/>
                </a:lnTo>
                <a:lnTo>
                  <a:pt x="2067" y="11860"/>
                </a:lnTo>
                <a:lnTo>
                  <a:pt x="1807" y="11718"/>
                </a:lnTo>
                <a:lnTo>
                  <a:pt x="1671" y="11704"/>
                </a:lnTo>
                <a:lnTo>
                  <a:pt x="1547" y="11676"/>
                </a:lnTo>
                <a:lnTo>
                  <a:pt x="1412" y="11676"/>
                </a:lnTo>
                <a:lnTo>
                  <a:pt x="1287" y="11676"/>
                </a:lnTo>
                <a:lnTo>
                  <a:pt x="1152" y="11704"/>
                </a:lnTo>
                <a:lnTo>
                  <a:pt x="1005" y="11775"/>
                </a:lnTo>
                <a:lnTo>
                  <a:pt x="869" y="11860"/>
                </a:lnTo>
                <a:lnTo>
                  <a:pt x="745" y="12001"/>
                </a:lnTo>
                <a:lnTo>
                  <a:pt x="587" y="12128"/>
                </a:lnTo>
                <a:lnTo>
                  <a:pt x="463" y="12326"/>
                </a:lnTo>
                <a:lnTo>
                  <a:pt x="305" y="12567"/>
                </a:lnTo>
                <a:lnTo>
                  <a:pt x="180" y="12835"/>
                </a:lnTo>
                <a:lnTo>
                  <a:pt x="112" y="13005"/>
                </a:lnTo>
                <a:lnTo>
                  <a:pt x="67" y="13189"/>
                </a:lnTo>
                <a:lnTo>
                  <a:pt x="45" y="13429"/>
                </a:lnTo>
                <a:lnTo>
                  <a:pt x="45" y="13683"/>
                </a:lnTo>
                <a:lnTo>
                  <a:pt x="67" y="13924"/>
                </a:lnTo>
                <a:lnTo>
                  <a:pt x="135" y="14192"/>
                </a:lnTo>
                <a:lnTo>
                  <a:pt x="225" y="14447"/>
                </a:lnTo>
                <a:lnTo>
                  <a:pt x="327" y="14687"/>
                </a:lnTo>
                <a:lnTo>
                  <a:pt x="485" y="14899"/>
                </a:lnTo>
                <a:lnTo>
                  <a:pt x="655" y="15097"/>
                </a:lnTo>
                <a:lnTo>
                  <a:pt x="768" y="15168"/>
                </a:lnTo>
                <a:lnTo>
                  <a:pt x="869" y="15252"/>
                </a:lnTo>
                <a:lnTo>
                  <a:pt x="982" y="15309"/>
                </a:lnTo>
                <a:lnTo>
                  <a:pt x="1118" y="15365"/>
                </a:lnTo>
                <a:lnTo>
                  <a:pt x="1242" y="15394"/>
                </a:lnTo>
                <a:lnTo>
                  <a:pt x="1389" y="15422"/>
                </a:lnTo>
                <a:lnTo>
                  <a:pt x="1547" y="15422"/>
                </a:lnTo>
                <a:lnTo>
                  <a:pt x="1717" y="15422"/>
                </a:lnTo>
                <a:lnTo>
                  <a:pt x="1897" y="15394"/>
                </a:lnTo>
                <a:lnTo>
                  <a:pt x="2067" y="15365"/>
                </a:lnTo>
                <a:lnTo>
                  <a:pt x="2259" y="15281"/>
                </a:lnTo>
                <a:lnTo>
                  <a:pt x="2462" y="15196"/>
                </a:lnTo>
                <a:lnTo>
                  <a:pt x="2779" y="15069"/>
                </a:lnTo>
                <a:lnTo>
                  <a:pt x="3038" y="14956"/>
                </a:lnTo>
                <a:lnTo>
                  <a:pt x="3298" y="14871"/>
                </a:lnTo>
                <a:lnTo>
                  <a:pt x="3547" y="14842"/>
                </a:lnTo>
                <a:lnTo>
                  <a:pt x="3648" y="14871"/>
                </a:lnTo>
                <a:lnTo>
                  <a:pt x="3761" y="14899"/>
                </a:lnTo>
                <a:lnTo>
                  <a:pt x="3841" y="14956"/>
                </a:lnTo>
                <a:lnTo>
                  <a:pt x="3953" y="15040"/>
                </a:lnTo>
                <a:lnTo>
                  <a:pt x="4044" y="15139"/>
                </a:lnTo>
                <a:lnTo>
                  <a:pt x="4123" y="15281"/>
                </a:lnTo>
                <a:lnTo>
                  <a:pt x="4213" y="15450"/>
                </a:lnTo>
                <a:lnTo>
                  <a:pt x="4281" y="15662"/>
                </a:lnTo>
                <a:lnTo>
                  <a:pt x="4360" y="15903"/>
                </a:lnTo>
                <a:lnTo>
                  <a:pt x="4428" y="16171"/>
                </a:lnTo>
                <a:lnTo>
                  <a:pt x="4473" y="16482"/>
                </a:lnTo>
                <a:lnTo>
                  <a:pt x="4541" y="16779"/>
                </a:lnTo>
                <a:lnTo>
                  <a:pt x="4586" y="17132"/>
                </a:lnTo>
                <a:lnTo>
                  <a:pt x="4609" y="17486"/>
                </a:lnTo>
                <a:lnTo>
                  <a:pt x="4620" y="17868"/>
                </a:lnTo>
                <a:lnTo>
                  <a:pt x="4620" y="18235"/>
                </a:lnTo>
                <a:lnTo>
                  <a:pt x="4620" y="18617"/>
                </a:lnTo>
                <a:lnTo>
                  <a:pt x="4620" y="19027"/>
                </a:lnTo>
                <a:lnTo>
                  <a:pt x="4586" y="19408"/>
                </a:lnTo>
                <a:lnTo>
                  <a:pt x="4541" y="19790"/>
                </a:lnTo>
                <a:lnTo>
                  <a:pt x="4496" y="20172"/>
                </a:lnTo>
                <a:lnTo>
                  <a:pt x="4405" y="20525"/>
                </a:lnTo>
                <a:lnTo>
                  <a:pt x="4326" y="20879"/>
                </a:lnTo>
                <a:lnTo>
                  <a:pt x="4236" y="21204"/>
                </a:lnTo>
                <a:lnTo>
                  <a:pt x="4778" y="21204"/>
                </a:lnTo>
                <a:lnTo>
                  <a:pt x="5298" y="21204"/>
                </a:lnTo>
                <a:lnTo>
                  <a:pt x="5817" y="21204"/>
                </a:lnTo>
                <a:lnTo>
                  <a:pt x="6269" y="21204"/>
                </a:lnTo>
                <a:lnTo>
                  <a:pt x="6710" y="21204"/>
                </a:lnTo>
                <a:lnTo>
                  <a:pt x="7094" y="21204"/>
                </a:lnTo>
                <a:lnTo>
                  <a:pt x="7444" y="21204"/>
                </a:lnTo>
                <a:lnTo>
                  <a:pt x="7704" y="21204"/>
                </a:lnTo>
                <a:lnTo>
                  <a:pt x="8054" y="21062"/>
                </a:lnTo>
                <a:lnTo>
                  <a:pt x="8337" y="20935"/>
                </a:lnTo>
                <a:lnTo>
                  <a:pt x="8597" y="20737"/>
                </a:lnTo>
                <a:lnTo>
                  <a:pt x="8834" y="20553"/>
                </a:lnTo>
                <a:lnTo>
                  <a:pt x="9003" y="20327"/>
                </a:lnTo>
                <a:lnTo>
                  <a:pt x="9184" y="20087"/>
                </a:lnTo>
                <a:lnTo>
                  <a:pt x="9286" y="19847"/>
                </a:lnTo>
                <a:lnTo>
                  <a:pt x="9376" y="19592"/>
                </a:lnTo>
                <a:lnTo>
                  <a:pt x="9444" y="19324"/>
                </a:lnTo>
                <a:lnTo>
                  <a:pt x="9466" y="19055"/>
                </a:lnTo>
                <a:lnTo>
                  <a:pt x="9466" y="18786"/>
                </a:lnTo>
                <a:lnTo>
                  <a:pt x="9421" y="18546"/>
                </a:lnTo>
                <a:lnTo>
                  <a:pt x="9353" y="18263"/>
                </a:lnTo>
                <a:lnTo>
                  <a:pt x="9241" y="18023"/>
                </a:lnTo>
                <a:lnTo>
                  <a:pt x="9139" y="17783"/>
                </a:lnTo>
                <a:lnTo>
                  <a:pt x="8958" y="17557"/>
                </a:lnTo>
                <a:lnTo>
                  <a:pt x="8811" y="17316"/>
                </a:lnTo>
                <a:lnTo>
                  <a:pt x="8676" y="17076"/>
                </a:lnTo>
                <a:lnTo>
                  <a:pt x="8597" y="16807"/>
                </a:lnTo>
                <a:lnTo>
                  <a:pt x="8506" y="16510"/>
                </a:lnTo>
                <a:lnTo>
                  <a:pt x="8484" y="16200"/>
                </a:lnTo>
                <a:lnTo>
                  <a:pt x="8484" y="15903"/>
                </a:lnTo>
                <a:lnTo>
                  <a:pt x="8506" y="15606"/>
                </a:lnTo>
                <a:lnTo>
                  <a:pt x="8574" y="15309"/>
                </a:lnTo>
                <a:lnTo>
                  <a:pt x="8676" y="15040"/>
                </a:lnTo>
                <a:lnTo>
                  <a:pt x="8811" y="14772"/>
                </a:lnTo>
                <a:lnTo>
                  <a:pt x="8902" y="14659"/>
                </a:lnTo>
                <a:lnTo>
                  <a:pt x="9003" y="14517"/>
                </a:lnTo>
                <a:lnTo>
                  <a:pt x="9094" y="14418"/>
                </a:lnTo>
                <a:lnTo>
                  <a:pt x="9218" y="14334"/>
                </a:lnTo>
                <a:lnTo>
                  <a:pt x="9331" y="14249"/>
                </a:lnTo>
                <a:lnTo>
                  <a:pt x="9466" y="14164"/>
                </a:lnTo>
                <a:lnTo>
                  <a:pt x="9613" y="14093"/>
                </a:lnTo>
                <a:lnTo>
                  <a:pt x="9760" y="14037"/>
                </a:lnTo>
                <a:lnTo>
                  <a:pt x="9918" y="13980"/>
                </a:lnTo>
                <a:lnTo>
                  <a:pt x="10088" y="13952"/>
                </a:lnTo>
                <a:lnTo>
                  <a:pt x="10291" y="13924"/>
                </a:lnTo>
                <a:lnTo>
                  <a:pt x="10483" y="13924"/>
                </a:lnTo>
                <a:lnTo>
                  <a:pt x="10698" y="13924"/>
                </a:lnTo>
                <a:lnTo>
                  <a:pt x="10890" y="13952"/>
                </a:lnTo>
                <a:lnTo>
                  <a:pt x="11071" y="14008"/>
                </a:lnTo>
                <a:lnTo>
                  <a:pt x="11240" y="14065"/>
                </a:lnTo>
                <a:lnTo>
                  <a:pt x="11387" y="14136"/>
                </a:lnTo>
                <a:lnTo>
                  <a:pt x="11545" y="14220"/>
                </a:lnTo>
                <a:lnTo>
                  <a:pt x="11669" y="14305"/>
                </a:lnTo>
                <a:lnTo>
                  <a:pt x="11782" y="14418"/>
                </a:lnTo>
                <a:lnTo>
                  <a:pt x="11895" y="14517"/>
                </a:lnTo>
                <a:lnTo>
                  <a:pt x="11974" y="14659"/>
                </a:lnTo>
                <a:lnTo>
                  <a:pt x="12065" y="14800"/>
                </a:lnTo>
                <a:lnTo>
                  <a:pt x="12133" y="14927"/>
                </a:lnTo>
                <a:lnTo>
                  <a:pt x="12234" y="15252"/>
                </a:lnTo>
                <a:lnTo>
                  <a:pt x="12302" y="15549"/>
                </a:lnTo>
                <a:lnTo>
                  <a:pt x="12325" y="15874"/>
                </a:lnTo>
                <a:lnTo>
                  <a:pt x="12325" y="16200"/>
                </a:lnTo>
                <a:lnTo>
                  <a:pt x="12279" y="16525"/>
                </a:lnTo>
                <a:lnTo>
                  <a:pt x="12212" y="16850"/>
                </a:lnTo>
                <a:lnTo>
                  <a:pt x="12133" y="17132"/>
                </a:lnTo>
                <a:lnTo>
                  <a:pt x="12042" y="17373"/>
                </a:lnTo>
                <a:lnTo>
                  <a:pt x="11918" y="17585"/>
                </a:lnTo>
                <a:lnTo>
                  <a:pt x="11782" y="17754"/>
                </a:lnTo>
                <a:lnTo>
                  <a:pt x="11647" y="17882"/>
                </a:lnTo>
                <a:lnTo>
                  <a:pt x="11523" y="18080"/>
                </a:lnTo>
                <a:lnTo>
                  <a:pt x="11432" y="18263"/>
                </a:lnTo>
                <a:lnTo>
                  <a:pt x="11353" y="18490"/>
                </a:lnTo>
                <a:lnTo>
                  <a:pt x="11285" y="18702"/>
                </a:lnTo>
                <a:lnTo>
                  <a:pt x="11240" y="18942"/>
                </a:lnTo>
                <a:lnTo>
                  <a:pt x="11217" y="19196"/>
                </a:lnTo>
                <a:lnTo>
                  <a:pt x="11217" y="19465"/>
                </a:lnTo>
                <a:lnTo>
                  <a:pt x="11263" y="19705"/>
                </a:lnTo>
                <a:lnTo>
                  <a:pt x="11330" y="19946"/>
                </a:lnTo>
                <a:lnTo>
                  <a:pt x="11410" y="20200"/>
                </a:lnTo>
                <a:lnTo>
                  <a:pt x="11545" y="20440"/>
                </a:lnTo>
                <a:lnTo>
                  <a:pt x="11715" y="20652"/>
                </a:lnTo>
                <a:lnTo>
                  <a:pt x="11918" y="20850"/>
                </a:lnTo>
                <a:lnTo>
                  <a:pt x="12155" y="21034"/>
                </a:lnTo>
                <a:lnTo>
                  <a:pt x="12438" y="21204"/>
                </a:lnTo>
                <a:lnTo>
                  <a:pt x="12562" y="21232"/>
                </a:lnTo>
                <a:lnTo>
                  <a:pt x="12889" y="21317"/>
                </a:lnTo>
                <a:lnTo>
                  <a:pt x="13364" y="21416"/>
                </a:lnTo>
                <a:lnTo>
                  <a:pt x="13997" y="21529"/>
                </a:lnTo>
                <a:lnTo>
                  <a:pt x="14347" y="21585"/>
                </a:lnTo>
                <a:lnTo>
                  <a:pt x="14686" y="21614"/>
                </a:lnTo>
                <a:lnTo>
                  <a:pt x="15058" y="21642"/>
                </a:lnTo>
                <a:lnTo>
                  <a:pt x="15443" y="21642"/>
                </a:lnTo>
                <a:lnTo>
                  <a:pt x="15815" y="21642"/>
                </a:lnTo>
                <a:lnTo>
                  <a:pt x="16211" y="21614"/>
                </a:lnTo>
                <a:lnTo>
                  <a:pt x="16550" y="21529"/>
                </a:lnTo>
                <a:lnTo>
                  <a:pt x="16923" y="21444"/>
                </a:lnTo>
                <a:lnTo>
                  <a:pt x="16855" y="21232"/>
                </a:lnTo>
                <a:lnTo>
                  <a:pt x="16810" y="20978"/>
                </a:lnTo>
                <a:lnTo>
                  <a:pt x="16776" y="20709"/>
                </a:lnTo>
                <a:lnTo>
                  <a:pt x="16753" y="20412"/>
                </a:lnTo>
                <a:lnTo>
                  <a:pt x="16730" y="19762"/>
                </a:lnTo>
                <a:lnTo>
                  <a:pt x="16730" y="19055"/>
                </a:lnTo>
                <a:lnTo>
                  <a:pt x="16753" y="18348"/>
                </a:lnTo>
                <a:lnTo>
                  <a:pt x="16787" y="17641"/>
                </a:lnTo>
                <a:lnTo>
                  <a:pt x="16855" y="16991"/>
                </a:lnTo>
                <a:lnTo>
                  <a:pt x="16923" y="16426"/>
                </a:lnTo>
                <a:lnTo>
                  <a:pt x="16968" y="16171"/>
                </a:lnTo>
                <a:lnTo>
                  <a:pt x="17035" y="15987"/>
                </a:lnTo>
                <a:lnTo>
                  <a:pt x="17115" y="15832"/>
                </a:lnTo>
                <a:lnTo>
                  <a:pt x="17228" y="15691"/>
                </a:lnTo>
                <a:lnTo>
                  <a:pt x="17352" y="15606"/>
                </a:lnTo>
                <a:lnTo>
                  <a:pt x="17487" y="15549"/>
                </a:lnTo>
                <a:lnTo>
                  <a:pt x="17634" y="15493"/>
                </a:lnTo>
                <a:lnTo>
                  <a:pt x="17792" y="15493"/>
                </a:lnTo>
                <a:lnTo>
                  <a:pt x="17939" y="15521"/>
                </a:lnTo>
                <a:lnTo>
                  <a:pt x="18097" y="15578"/>
                </a:lnTo>
                <a:lnTo>
                  <a:pt x="18267" y="15662"/>
                </a:lnTo>
                <a:lnTo>
                  <a:pt x="18414" y="15775"/>
                </a:lnTo>
                <a:lnTo>
                  <a:pt x="18594" y="15874"/>
                </a:lnTo>
                <a:lnTo>
                  <a:pt x="18741" y="16016"/>
                </a:lnTo>
                <a:lnTo>
                  <a:pt x="18900" y="16171"/>
                </a:lnTo>
                <a:lnTo>
                  <a:pt x="19024" y="16369"/>
                </a:lnTo>
                <a:lnTo>
                  <a:pt x="19159" y="16525"/>
                </a:lnTo>
                <a:lnTo>
                  <a:pt x="19329" y="16666"/>
                </a:lnTo>
                <a:lnTo>
                  <a:pt x="19498" y="16779"/>
                </a:lnTo>
                <a:lnTo>
                  <a:pt x="19702" y="16850"/>
                </a:lnTo>
                <a:lnTo>
                  <a:pt x="19894" y="16878"/>
                </a:lnTo>
                <a:lnTo>
                  <a:pt x="20086" y="16906"/>
                </a:lnTo>
                <a:lnTo>
                  <a:pt x="20300" y="16878"/>
                </a:lnTo>
                <a:lnTo>
                  <a:pt x="20504" y="16836"/>
                </a:lnTo>
                <a:lnTo>
                  <a:pt x="20696" y="16751"/>
                </a:lnTo>
                <a:lnTo>
                  <a:pt x="20888" y="16609"/>
                </a:lnTo>
                <a:lnTo>
                  <a:pt x="21069" y="16454"/>
                </a:lnTo>
                <a:lnTo>
                  <a:pt x="21215" y="16256"/>
                </a:lnTo>
                <a:lnTo>
                  <a:pt x="21374" y="16044"/>
                </a:lnTo>
                <a:lnTo>
                  <a:pt x="21475" y="15775"/>
                </a:lnTo>
                <a:lnTo>
                  <a:pt x="21566" y="15479"/>
                </a:lnTo>
                <a:lnTo>
                  <a:pt x="21633" y="15125"/>
                </a:lnTo>
                <a:lnTo>
                  <a:pt x="21633" y="14927"/>
                </a:lnTo>
                <a:lnTo>
                  <a:pt x="21633" y="14772"/>
                </a:lnTo>
                <a:lnTo>
                  <a:pt x="21633" y="14574"/>
                </a:lnTo>
                <a:lnTo>
                  <a:pt x="21611" y="14418"/>
                </a:lnTo>
                <a:lnTo>
                  <a:pt x="21566" y="14249"/>
                </a:lnTo>
                <a:lnTo>
                  <a:pt x="21520" y="14093"/>
                </a:lnTo>
                <a:lnTo>
                  <a:pt x="21453" y="13952"/>
                </a:lnTo>
                <a:lnTo>
                  <a:pt x="21385" y="13810"/>
                </a:lnTo>
                <a:lnTo>
                  <a:pt x="21238" y="13542"/>
                </a:lnTo>
                <a:lnTo>
                  <a:pt x="21069" y="13330"/>
                </a:lnTo>
                <a:lnTo>
                  <a:pt x="20843" y="13132"/>
                </a:lnTo>
                <a:lnTo>
                  <a:pt x="20628" y="13005"/>
                </a:lnTo>
                <a:lnTo>
                  <a:pt x="20391" y="12863"/>
                </a:lnTo>
                <a:lnTo>
                  <a:pt x="20153" y="12807"/>
                </a:lnTo>
                <a:lnTo>
                  <a:pt x="19916" y="12750"/>
                </a:lnTo>
                <a:lnTo>
                  <a:pt x="19679" y="12779"/>
                </a:lnTo>
                <a:lnTo>
                  <a:pt x="19464" y="12835"/>
                </a:lnTo>
                <a:lnTo>
                  <a:pt x="19261" y="12948"/>
                </a:lnTo>
                <a:lnTo>
                  <a:pt x="19182" y="13005"/>
                </a:lnTo>
                <a:lnTo>
                  <a:pt x="19092" y="13090"/>
                </a:lnTo>
                <a:lnTo>
                  <a:pt x="19024" y="13189"/>
                </a:lnTo>
                <a:lnTo>
                  <a:pt x="18945" y="13302"/>
                </a:lnTo>
                <a:lnTo>
                  <a:pt x="18809" y="13514"/>
                </a:lnTo>
                <a:lnTo>
                  <a:pt x="18662" y="13683"/>
                </a:lnTo>
                <a:lnTo>
                  <a:pt x="18504" y="13782"/>
                </a:lnTo>
                <a:lnTo>
                  <a:pt x="18335" y="13867"/>
                </a:lnTo>
                <a:lnTo>
                  <a:pt x="18176" y="13895"/>
                </a:lnTo>
                <a:lnTo>
                  <a:pt x="18007" y="13924"/>
                </a:lnTo>
                <a:lnTo>
                  <a:pt x="17838" y="13895"/>
                </a:lnTo>
                <a:lnTo>
                  <a:pt x="17679" y="13839"/>
                </a:lnTo>
                <a:lnTo>
                  <a:pt x="17533" y="13768"/>
                </a:lnTo>
                <a:lnTo>
                  <a:pt x="17374" y="13683"/>
                </a:lnTo>
                <a:lnTo>
                  <a:pt x="17250" y="13570"/>
                </a:lnTo>
                <a:lnTo>
                  <a:pt x="17137" y="13429"/>
                </a:lnTo>
                <a:lnTo>
                  <a:pt x="17058" y="13302"/>
                </a:lnTo>
                <a:lnTo>
                  <a:pt x="16968" y="13160"/>
                </a:lnTo>
                <a:lnTo>
                  <a:pt x="16923" y="13033"/>
                </a:lnTo>
                <a:lnTo>
                  <a:pt x="16923" y="12892"/>
                </a:lnTo>
                <a:lnTo>
                  <a:pt x="16923" y="12425"/>
                </a:lnTo>
                <a:lnTo>
                  <a:pt x="16923" y="11704"/>
                </a:lnTo>
                <a:lnTo>
                  <a:pt x="16923" y="10743"/>
                </a:lnTo>
                <a:lnTo>
                  <a:pt x="16923" y="9683"/>
                </a:lnTo>
                <a:lnTo>
                  <a:pt x="16923" y="8608"/>
                </a:lnTo>
                <a:lnTo>
                  <a:pt x="16923" y="7520"/>
                </a:lnTo>
                <a:lnTo>
                  <a:pt x="16923" y="6545"/>
                </a:lnTo>
                <a:lnTo>
                  <a:pt x="16923" y="5781"/>
                </a:lnTo>
                <a:lnTo>
                  <a:pt x="16708" y="5937"/>
                </a:lnTo>
                <a:lnTo>
                  <a:pt x="16448" y="6078"/>
                </a:lnTo>
                <a:lnTo>
                  <a:pt x="16188" y="6219"/>
                </a:lnTo>
                <a:lnTo>
                  <a:pt x="15883" y="6290"/>
                </a:lnTo>
                <a:lnTo>
                  <a:pt x="15578" y="6347"/>
                </a:lnTo>
                <a:lnTo>
                  <a:pt x="15251" y="6375"/>
                </a:lnTo>
                <a:lnTo>
                  <a:pt x="14900" y="6403"/>
                </a:lnTo>
                <a:lnTo>
                  <a:pt x="14584" y="6403"/>
                </a:lnTo>
                <a:lnTo>
                  <a:pt x="14234" y="6375"/>
                </a:lnTo>
                <a:lnTo>
                  <a:pt x="13884" y="6318"/>
                </a:lnTo>
                <a:lnTo>
                  <a:pt x="13556" y="6262"/>
                </a:lnTo>
                <a:lnTo>
                  <a:pt x="13240" y="6191"/>
                </a:lnTo>
                <a:lnTo>
                  <a:pt x="12935" y="6106"/>
                </a:lnTo>
                <a:lnTo>
                  <a:pt x="12652" y="5993"/>
                </a:lnTo>
                <a:lnTo>
                  <a:pt x="12392" y="5880"/>
                </a:lnTo>
                <a:lnTo>
                  <a:pt x="12155" y="5781"/>
                </a:lnTo>
                <a:lnTo>
                  <a:pt x="11974" y="5668"/>
                </a:lnTo>
                <a:lnTo>
                  <a:pt x="11828" y="5555"/>
                </a:lnTo>
                <a:lnTo>
                  <a:pt x="11692" y="5456"/>
                </a:lnTo>
                <a:lnTo>
                  <a:pt x="11590" y="5343"/>
                </a:lnTo>
                <a:lnTo>
                  <a:pt x="11500" y="5230"/>
                </a:lnTo>
                <a:lnTo>
                  <a:pt x="11432" y="5131"/>
                </a:lnTo>
                <a:lnTo>
                  <a:pt x="11410" y="4990"/>
                </a:lnTo>
                <a:lnTo>
                  <a:pt x="11387" y="4876"/>
                </a:lnTo>
                <a:lnTo>
                  <a:pt x="11387" y="4749"/>
                </a:lnTo>
                <a:lnTo>
                  <a:pt x="11410" y="4608"/>
                </a:lnTo>
                <a:lnTo>
                  <a:pt x="11477" y="4452"/>
                </a:lnTo>
                <a:lnTo>
                  <a:pt x="11545" y="4283"/>
                </a:lnTo>
                <a:lnTo>
                  <a:pt x="11737" y="3929"/>
                </a:lnTo>
                <a:lnTo>
                  <a:pt x="12020" y="3548"/>
                </a:lnTo>
                <a:lnTo>
                  <a:pt x="12178" y="3307"/>
                </a:lnTo>
                <a:lnTo>
                  <a:pt x="12279" y="3067"/>
                </a:lnTo>
                <a:lnTo>
                  <a:pt x="12370" y="2798"/>
                </a:lnTo>
                <a:lnTo>
                  <a:pt x="12438" y="2487"/>
                </a:lnTo>
                <a:lnTo>
                  <a:pt x="12471" y="2219"/>
                </a:lnTo>
                <a:lnTo>
                  <a:pt x="12471" y="1922"/>
                </a:lnTo>
                <a:lnTo>
                  <a:pt x="12438" y="1625"/>
                </a:lnTo>
                <a:lnTo>
                  <a:pt x="12370" y="1357"/>
                </a:lnTo>
                <a:lnTo>
                  <a:pt x="12279" y="1088"/>
                </a:lnTo>
                <a:lnTo>
                  <a:pt x="12133" y="834"/>
                </a:lnTo>
                <a:lnTo>
                  <a:pt x="12042" y="735"/>
                </a:lnTo>
                <a:lnTo>
                  <a:pt x="11952" y="621"/>
                </a:lnTo>
                <a:lnTo>
                  <a:pt x="11850" y="508"/>
                </a:lnTo>
                <a:lnTo>
                  <a:pt x="11737" y="424"/>
                </a:lnTo>
                <a:lnTo>
                  <a:pt x="11613" y="353"/>
                </a:lnTo>
                <a:lnTo>
                  <a:pt x="11477" y="268"/>
                </a:lnTo>
                <a:lnTo>
                  <a:pt x="11330" y="212"/>
                </a:lnTo>
                <a:lnTo>
                  <a:pt x="11172" y="155"/>
                </a:lnTo>
                <a:lnTo>
                  <a:pt x="11003" y="98"/>
                </a:lnTo>
                <a:lnTo>
                  <a:pt x="10833" y="70"/>
                </a:lnTo>
                <a:lnTo>
                  <a:pt x="10653" y="70"/>
                </a:lnTo>
                <a:lnTo>
                  <a:pt x="10438" y="70"/>
                </a:lnTo>
                <a:lnTo>
                  <a:pt x="10291" y="70"/>
                </a:lnTo>
                <a:lnTo>
                  <a:pt x="10110" y="98"/>
                </a:lnTo>
                <a:lnTo>
                  <a:pt x="9986" y="127"/>
                </a:lnTo>
                <a:lnTo>
                  <a:pt x="9828" y="183"/>
                </a:lnTo>
                <a:lnTo>
                  <a:pt x="9726" y="268"/>
                </a:lnTo>
                <a:lnTo>
                  <a:pt x="9591" y="325"/>
                </a:lnTo>
                <a:lnTo>
                  <a:pt x="9489" y="424"/>
                </a:lnTo>
                <a:lnTo>
                  <a:pt x="9399" y="508"/>
                </a:lnTo>
                <a:lnTo>
                  <a:pt x="9308" y="621"/>
                </a:lnTo>
                <a:lnTo>
                  <a:pt x="9218" y="735"/>
                </a:lnTo>
                <a:lnTo>
                  <a:pt x="9161" y="834"/>
                </a:lnTo>
                <a:lnTo>
                  <a:pt x="9094" y="975"/>
                </a:lnTo>
                <a:lnTo>
                  <a:pt x="9003" y="1243"/>
                </a:lnTo>
                <a:lnTo>
                  <a:pt x="8947" y="1540"/>
                </a:lnTo>
                <a:lnTo>
                  <a:pt x="8924" y="1837"/>
                </a:lnTo>
                <a:lnTo>
                  <a:pt x="8924" y="2162"/>
                </a:lnTo>
                <a:lnTo>
                  <a:pt x="8947" y="2487"/>
                </a:lnTo>
                <a:lnTo>
                  <a:pt x="9003" y="2798"/>
                </a:lnTo>
                <a:lnTo>
                  <a:pt x="9094" y="3124"/>
                </a:lnTo>
                <a:lnTo>
                  <a:pt x="9207" y="3420"/>
                </a:lnTo>
                <a:lnTo>
                  <a:pt x="9331" y="3689"/>
                </a:lnTo>
                <a:lnTo>
                  <a:pt x="9500" y="3929"/>
                </a:lnTo>
                <a:lnTo>
                  <a:pt x="9613" y="4127"/>
                </a:lnTo>
                <a:lnTo>
                  <a:pt x="9704" y="4311"/>
                </a:lnTo>
                <a:lnTo>
                  <a:pt x="9760" y="4509"/>
                </a:lnTo>
                <a:lnTo>
                  <a:pt x="9805" y="4693"/>
                </a:lnTo>
                <a:lnTo>
                  <a:pt x="9805" y="4876"/>
                </a:lnTo>
                <a:lnTo>
                  <a:pt x="9783" y="5074"/>
                </a:lnTo>
                <a:lnTo>
                  <a:pt x="9749" y="5258"/>
                </a:lnTo>
                <a:lnTo>
                  <a:pt x="9658" y="5428"/>
                </a:lnTo>
                <a:lnTo>
                  <a:pt x="9568" y="5555"/>
                </a:lnTo>
                <a:lnTo>
                  <a:pt x="9444" y="5668"/>
                </a:lnTo>
                <a:lnTo>
                  <a:pt x="9263" y="5753"/>
                </a:lnTo>
                <a:lnTo>
                  <a:pt x="9094" y="5809"/>
                </a:lnTo>
                <a:lnTo>
                  <a:pt x="8879" y="5809"/>
                </a:lnTo>
                <a:lnTo>
                  <a:pt x="8619" y="5781"/>
                </a:lnTo>
                <a:lnTo>
                  <a:pt x="8359" y="5696"/>
                </a:lnTo>
                <a:lnTo>
                  <a:pt x="8054" y="5555"/>
                </a:lnTo>
                <a:lnTo>
                  <a:pt x="7874" y="5484"/>
                </a:lnTo>
                <a:lnTo>
                  <a:pt x="7682" y="5428"/>
                </a:lnTo>
                <a:lnTo>
                  <a:pt x="7467" y="5371"/>
                </a:lnTo>
                <a:lnTo>
                  <a:pt x="7275" y="5343"/>
                </a:lnTo>
                <a:lnTo>
                  <a:pt x="6789" y="5343"/>
                </a:lnTo>
                <a:lnTo>
                  <a:pt x="6315" y="5371"/>
                </a:lnTo>
                <a:lnTo>
                  <a:pt x="5817" y="5428"/>
                </a:lnTo>
                <a:lnTo>
                  <a:pt x="5298" y="5541"/>
                </a:lnTo>
                <a:lnTo>
                  <a:pt x="4778" y="5640"/>
                </a:lnTo>
                <a:lnTo>
                  <a:pt x="4281" y="5781"/>
                </a:lnTo>
                <a:lnTo>
                  <a:pt x="4236" y="5937"/>
                </a:lnTo>
                <a:lnTo>
                  <a:pt x="4236" y="6234"/>
                </a:lnTo>
                <a:lnTo>
                  <a:pt x="4236" y="6587"/>
                </a:lnTo>
                <a:lnTo>
                  <a:pt x="4258" y="6997"/>
                </a:lnTo>
                <a:lnTo>
                  <a:pt x="4349" y="7972"/>
                </a:lnTo>
                <a:lnTo>
                  <a:pt x="4428" y="9061"/>
                </a:lnTo>
                <a:lnTo>
                  <a:pt x="4473" y="9612"/>
                </a:lnTo>
                <a:lnTo>
                  <a:pt x="4496" y="10149"/>
                </a:lnTo>
                <a:lnTo>
                  <a:pt x="4518" y="10672"/>
                </a:lnTo>
                <a:lnTo>
                  <a:pt x="4541" y="11125"/>
                </a:lnTo>
                <a:lnTo>
                  <a:pt x="4518" y="11563"/>
                </a:lnTo>
                <a:lnTo>
                  <a:pt x="4473" y="11916"/>
                </a:lnTo>
                <a:lnTo>
                  <a:pt x="4428" y="12072"/>
                </a:lnTo>
                <a:lnTo>
                  <a:pt x="4383" y="12213"/>
                </a:lnTo>
                <a:lnTo>
                  <a:pt x="4349" y="12326"/>
                </a:lnTo>
                <a:lnTo>
                  <a:pt x="4281" y="12397"/>
                </a:lnTo>
                <a:close/>
              </a:path>
            </a:pathLst>
          </a:custGeom>
          <a:solidFill>
            <a:schemeClr val="bg2"/>
          </a:solidFill>
          <a:ln w="9525">
            <a:miter lim="800000"/>
            <a:headEnd/>
            <a:tailEnd/>
          </a:ln>
          <a:scene3d>
            <a:camera prst="legacyPerspectiveFront">
              <a:rot lat="0" lon="300000" rev="0"/>
            </a:camera>
            <a:lightRig rig="legacyFlat4" dir="b"/>
          </a:scene3d>
          <a:sp3d extrusionH="163500" prstMaterial="legacyMatte">
            <a:bevelT w="13500" h="13500" prst="angle"/>
            <a:bevelB w="13500" h="13500" prst="angle"/>
            <a:extrusionClr>
              <a:schemeClr val="bg2"/>
            </a:extrusionClr>
            <a:contourClr>
              <a:schemeClr val="bg2"/>
            </a:contourClr>
          </a:sp3d>
        </p:spPr>
        <p:txBody>
          <a:bodyPr>
            <a:flatTx/>
          </a:bodyPr>
          <a:lstStyle>
            <a:lvl1pPr>
              <a:spcBef>
                <a:spcPts val="700"/>
              </a:spcBef>
              <a:buClr>
                <a:schemeClr val="accent2"/>
              </a:buClr>
              <a:buSzPct val="60000"/>
              <a:buFont typeface="Wingdings" panose="05000000000000000000" pitchFamily="2" charset="2"/>
              <a:buChar char=""/>
              <a:defRPr sz="2900">
                <a:solidFill>
                  <a:schemeClr val="tx1"/>
                </a:solidFill>
                <a:latin typeface="Rockwell" panose="02060603020205020403" pitchFamily="18" charset="0"/>
                <a:ea typeface="MS PGothic"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Rockwell" panose="02060603020205020403" pitchFamily="18" charset="0"/>
                <a:ea typeface="MS PGothic"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Rockwell" panose="02060603020205020403" pitchFamily="18" charset="0"/>
                <a:ea typeface="MS PGothic" panose="020B0600070205080204" pitchFamily="34" charset="-128"/>
              </a:defRPr>
            </a:lvl3pPr>
            <a:lvl4pPr marL="1600200" indent="-228600">
              <a:spcBef>
                <a:spcPts val="400"/>
              </a:spcBef>
              <a:buClr>
                <a:srgbClr val="969696"/>
              </a:buClr>
              <a:buSzPct val="75000"/>
              <a:buFont typeface="Wingdings" panose="05000000000000000000" pitchFamily="2" charset="2"/>
              <a:buChar char=""/>
              <a:defRPr sz="2000">
                <a:solidFill>
                  <a:schemeClr val="tx1"/>
                </a:solidFill>
                <a:latin typeface="Rockwell" panose="02060603020205020403" pitchFamily="18" charset="0"/>
                <a:ea typeface="MS PGothic" panose="020B0600070205080204" pitchFamily="34" charset="-128"/>
              </a:defRPr>
            </a:lvl4pPr>
            <a:lvl5pPr marL="2057400" indent="-228600">
              <a:spcBef>
                <a:spcPts val="400"/>
              </a:spcBef>
              <a:buClr>
                <a:srgbClr val="808080"/>
              </a:buClr>
              <a:buSzPct val="65000"/>
              <a:buFont typeface="Wingdings" panose="05000000000000000000" pitchFamily="2" charset="2"/>
              <a:buChar char=""/>
              <a:defRPr sz="2000">
                <a:solidFill>
                  <a:schemeClr val="tx1"/>
                </a:solidFill>
                <a:latin typeface="Rockwell" panose="02060603020205020403" pitchFamily="18" charset="0"/>
                <a:ea typeface="MS PGothic" panose="020B0600070205080204" pitchFamily="34" charset="-128"/>
              </a:defRPr>
            </a:lvl5pPr>
            <a:lvl6pPr marL="2514600" indent="-228600" eaLnBrk="0" fontAlgn="base" hangingPunct="0">
              <a:spcBef>
                <a:spcPts val="400"/>
              </a:spcBef>
              <a:spcAft>
                <a:spcPct val="0"/>
              </a:spcAft>
              <a:buClr>
                <a:srgbClr val="808080"/>
              </a:buClr>
              <a:buSzPct val="65000"/>
              <a:buFont typeface="Wingdings" panose="05000000000000000000" pitchFamily="2" charset="2"/>
              <a:buChar char=""/>
              <a:defRPr sz="2000">
                <a:solidFill>
                  <a:schemeClr val="tx1"/>
                </a:solidFill>
                <a:latin typeface="Rockwell" panose="02060603020205020403" pitchFamily="18" charset="0"/>
                <a:ea typeface="MS PGothic" panose="020B0600070205080204" pitchFamily="34" charset="-128"/>
              </a:defRPr>
            </a:lvl6pPr>
            <a:lvl7pPr marL="2971800" indent="-228600" eaLnBrk="0" fontAlgn="base" hangingPunct="0">
              <a:spcBef>
                <a:spcPts val="400"/>
              </a:spcBef>
              <a:spcAft>
                <a:spcPct val="0"/>
              </a:spcAft>
              <a:buClr>
                <a:srgbClr val="808080"/>
              </a:buClr>
              <a:buSzPct val="65000"/>
              <a:buFont typeface="Wingdings" panose="05000000000000000000" pitchFamily="2" charset="2"/>
              <a:buChar char=""/>
              <a:defRPr sz="2000">
                <a:solidFill>
                  <a:schemeClr val="tx1"/>
                </a:solidFill>
                <a:latin typeface="Rockwell" panose="02060603020205020403" pitchFamily="18" charset="0"/>
                <a:ea typeface="MS PGothic" panose="020B0600070205080204" pitchFamily="34" charset="-128"/>
              </a:defRPr>
            </a:lvl7pPr>
            <a:lvl8pPr marL="3429000" indent="-228600" eaLnBrk="0" fontAlgn="base" hangingPunct="0">
              <a:spcBef>
                <a:spcPts val="400"/>
              </a:spcBef>
              <a:spcAft>
                <a:spcPct val="0"/>
              </a:spcAft>
              <a:buClr>
                <a:srgbClr val="808080"/>
              </a:buClr>
              <a:buSzPct val="65000"/>
              <a:buFont typeface="Wingdings" panose="05000000000000000000" pitchFamily="2" charset="2"/>
              <a:buChar char=""/>
              <a:defRPr sz="2000">
                <a:solidFill>
                  <a:schemeClr val="tx1"/>
                </a:solidFill>
                <a:latin typeface="Rockwell" panose="02060603020205020403" pitchFamily="18" charset="0"/>
                <a:ea typeface="MS PGothic" panose="020B0600070205080204" pitchFamily="34" charset="-128"/>
              </a:defRPr>
            </a:lvl8pPr>
            <a:lvl9pPr marL="3886200" indent="-228600" eaLnBrk="0" fontAlgn="base" hangingPunct="0">
              <a:spcBef>
                <a:spcPts val="400"/>
              </a:spcBef>
              <a:spcAft>
                <a:spcPct val="0"/>
              </a:spcAft>
              <a:buClr>
                <a:srgbClr val="808080"/>
              </a:buClr>
              <a:buSzPct val="65000"/>
              <a:buFont typeface="Wingdings" panose="05000000000000000000" pitchFamily="2" charset="2"/>
              <a:buChar char=""/>
              <a:defRPr sz="2000">
                <a:solidFill>
                  <a:schemeClr val="tx1"/>
                </a:solidFill>
                <a:latin typeface="Rockwell" panose="02060603020205020403" pitchFamily="18" charset="0"/>
                <a:ea typeface="MS PGothic" panose="020B0600070205080204" pitchFamily="34" charset="-128"/>
              </a:defRPr>
            </a:lvl9pPr>
          </a:lstStyle>
          <a:p>
            <a:pPr>
              <a:spcBef>
                <a:spcPct val="0"/>
              </a:spcBef>
              <a:buClrTx/>
              <a:buSzTx/>
              <a:buFontTx/>
              <a:buNone/>
            </a:pPr>
            <a:r>
              <a:rPr kumimoji="0" lang="en-US" altLang="en-US" sz="1600" dirty="0" smtClean="0">
                <a:solidFill>
                  <a:schemeClr val="bg1"/>
                </a:solidFill>
                <a:latin typeface="Helvetica" panose="020B0604020202020204" pitchFamily="34" charset="0"/>
              </a:rPr>
              <a:t>Awareness</a:t>
            </a:r>
            <a:endParaRPr kumimoji="0" lang="en-US" altLang="en-US" sz="1600" dirty="0">
              <a:solidFill>
                <a:schemeClr val="bg1"/>
              </a:solidFill>
              <a:latin typeface="Helvetica" panose="020B0604020202020204" pitchFamily="34" charset="0"/>
            </a:endParaRPr>
          </a:p>
        </p:txBody>
      </p:sp>
      <p:sp>
        <p:nvSpPr>
          <p:cNvPr id="62470" name="Puzzle2"/>
          <p:cNvSpPr>
            <a:spLocks noChangeAspect="1" noEditPoints="1" noChangeArrowheads="1"/>
          </p:cNvSpPr>
          <p:nvPr/>
        </p:nvSpPr>
        <p:spPr bwMode="blackWhite">
          <a:xfrm>
            <a:off x="4541547" y="5671917"/>
            <a:ext cx="2830362" cy="106674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2147483646 w 21600"/>
              <a:gd name="T21" fmla="*/ 2147483646 h 21600"/>
              <a:gd name="T22" fmla="*/ 2147483646 w 21600"/>
              <a:gd name="T23" fmla="*/ 2147483646 h 21600"/>
              <a:gd name="T24" fmla="*/ 2147483646 w 21600"/>
              <a:gd name="T25" fmla="*/ 2147483646 h 21600"/>
              <a:gd name="T26" fmla="*/ 2147483646 w 21600"/>
              <a:gd name="T27" fmla="*/ 2147483646 h 21600"/>
              <a:gd name="T28" fmla="*/ 2147483646 w 21600"/>
              <a:gd name="T29" fmla="*/ 2147483646 h 21600"/>
              <a:gd name="T30" fmla="*/ 2147483646 w 21600"/>
              <a:gd name="T31" fmla="*/ 2147483646 h 21600"/>
              <a:gd name="T32" fmla="*/ 2147483646 w 21600"/>
              <a:gd name="T33" fmla="*/ 2147483646 h 21600"/>
              <a:gd name="T34" fmla="*/ 2147483646 w 21600"/>
              <a:gd name="T35" fmla="*/ 2147483646 h 21600"/>
              <a:gd name="T36" fmla="*/ 2147483646 w 21600"/>
              <a:gd name="T37" fmla="*/ 2147483646 h 21600"/>
              <a:gd name="T38" fmla="*/ 2147483646 w 21600"/>
              <a:gd name="T39" fmla="*/ 2147483646 h 21600"/>
              <a:gd name="T40" fmla="*/ 2147483646 w 21600"/>
              <a:gd name="T41" fmla="*/ 2147483646 h 21600"/>
              <a:gd name="T42" fmla="*/ 2147483646 w 21600"/>
              <a:gd name="T43" fmla="*/ 2147483646 h 21600"/>
              <a:gd name="T44" fmla="*/ 2147483646 w 21600"/>
              <a:gd name="T45" fmla="*/ 2147483646 h 21600"/>
              <a:gd name="T46" fmla="*/ 2147483646 w 21600"/>
              <a:gd name="T47" fmla="*/ 2147483646 h 21600"/>
              <a:gd name="T48" fmla="*/ 2147483646 w 21600"/>
              <a:gd name="T49" fmla="*/ 2147483646 h 21600"/>
              <a:gd name="T50" fmla="*/ 2147483646 w 21600"/>
              <a:gd name="T51" fmla="*/ 2147483646 h 21600"/>
              <a:gd name="T52" fmla="*/ 2147483646 w 21600"/>
              <a:gd name="T53" fmla="*/ 2147483646 h 21600"/>
              <a:gd name="T54" fmla="*/ 2147483646 w 21600"/>
              <a:gd name="T55" fmla="*/ 2147483646 h 21600"/>
              <a:gd name="T56" fmla="*/ 2147483646 w 21600"/>
              <a:gd name="T57" fmla="*/ 2147483646 h 21600"/>
              <a:gd name="T58" fmla="*/ 2147483646 w 21600"/>
              <a:gd name="T59" fmla="*/ 2147483646 h 21600"/>
              <a:gd name="T60" fmla="*/ 2147483646 w 21600"/>
              <a:gd name="T61" fmla="*/ 2147483646 h 21600"/>
              <a:gd name="T62" fmla="*/ 2147483646 w 21600"/>
              <a:gd name="T63" fmla="*/ 2147483646 h 21600"/>
              <a:gd name="T64" fmla="*/ 2147483646 w 21600"/>
              <a:gd name="T65" fmla="*/ 2147483646 h 21600"/>
              <a:gd name="T66" fmla="*/ 2147483646 w 21600"/>
              <a:gd name="T67" fmla="*/ 2147483646 h 21600"/>
              <a:gd name="T68" fmla="*/ 2147483646 w 21600"/>
              <a:gd name="T69" fmla="*/ 2147483646 h 21600"/>
              <a:gd name="T70" fmla="*/ 2147483646 w 21600"/>
              <a:gd name="T71" fmla="*/ 2147483646 h 21600"/>
              <a:gd name="T72" fmla="*/ 2147483646 w 21600"/>
              <a:gd name="T73" fmla="*/ 2147483646 h 21600"/>
              <a:gd name="T74" fmla="*/ 2147483646 w 21600"/>
              <a:gd name="T75" fmla="*/ 2147483646 h 21600"/>
              <a:gd name="T76" fmla="*/ 2147483646 w 21600"/>
              <a:gd name="T77" fmla="*/ 2147483646 h 21600"/>
              <a:gd name="T78" fmla="*/ 2147483646 w 21600"/>
              <a:gd name="T79" fmla="*/ 2147483646 h 21600"/>
              <a:gd name="T80" fmla="*/ 2147483646 w 21600"/>
              <a:gd name="T81" fmla="*/ 2147483646 h 21600"/>
              <a:gd name="T82" fmla="*/ 2147483646 w 21600"/>
              <a:gd name="T83" fmla="*/ 2147483646 h 21600"/>
              <a:gd name="T84" fmla="*/ 2147483646 w 21600"/>
              <a:gd name="T85" fmla="*/ 2147483646 h 21600"/>
              <a:gd name="T86" fmla="*/ 2147483646 w 21600"/>
              <a:gd name="T87" fmla="*/ 2147483646 h 21600"/>
              <a:gd name="T88" fmla="*/ 2147483646 w 21600"/>
              <a:gd name="T89" fmla="*/ 2147483646 h 21600"/>
              <a:gd name="T90" fmla="*/ 2147483646 w 21600"/>
              <a:gd name="T91" fmla="*/ 2147483646 h 21600"/>
              <a:gd name="T92" fmla="*/ 2147483646 w 21600"/>
              <a:gd name="T93" fmla="*/ 2147483646 h 21600"/>
              <a:gd name="T94" fmla="*/ 2147483646 w 21600"/>
              <a:gd name="T95" fmla="*/ 2147483646 h 21600"/>
              <a:gd name="T96" fmla="*/ 2147483646 w 21600"/>
              <a:gd name="T97" fmla="*/ 2147483646 h 21600"/>
              <a:gd name="T98" fmla="*/ 2147483646 w 21600"/>
              <a:gd name="T99" fmla="*/ 2147483646 h 21600"/>
              <a:gd name="T100" fmla="*/ 2147483646 w 21600"/>
              <a:gd name="T101" fmla="*/ 2147483646 h 21600"/>
              <a:gd name="T102" fmla="*/ 2147483646 w 21600"/>
              <a:gd name="T103" fmla="*/ 2147483646 h 21600"/>
              <a:gd name="T104" fmla="*/ 2147483646 w 21600"/>
              <a:gd name="T105" fmla="*/ 2147483646 h 21600"/>
              <a:gd name="T106" fmla="*/ 2147483646 w 21600"/>
              <a:gd name="T107" fmla="*/ 2147483646 h 21600"/>
              <a:gd name="T108" fmla="*/ 2147483646 w 21600"/>
              <a:gd name="T109" fmla="*/ 2147483646 h 21600"/>
              <a:gd name="T110" fmla="*/ 2147483646 w 21600"/>
              <a:gd name="T111" fmla="*/ 2147483646 h 21600"/>
              <a:gd name="T112" fmla="*/ 2147483646 w 21600"/>
              <a:gd name="T113" fmla="*/ 2147483646 h 21600"/>
              <a:gd name="T114" fmla="*/ 2147483646 w 21600"/>
              <a:gd name="T115" fmla="*/ 2147483646 h 21600"/>
              <a:gd name="T116" fmla="*/ 2147483646 w 21600"/>
              <a:gd name="T117" fmla="*/ 2147483646 h 21600"/>
              <a:gd name="T118" fmla="*/ 2147483646 w 21600"/>
              <a:gd name="T119" fmla="*/ 2147483646 h 21600"/>
              <a:gd name="T120" fmla="*/ 2147483646 w 21600"/>
              <a:gd name="T121" fmla="*/ 2147483646 h 21600"/>
              <a:gd name="T122" fmla="*/ 2147483646 w 21600"/>
              <a:gd name="T123" fmla="*/ 2147483646 h 21600"/>
              <a:gd name="T124" fmla="*/ 2147483646 w 21600"/>
              <a:gd name="T125" fmla="*/ 2147483646 h 21600"/>
              <a:gd name="T126" fmla="*/ 2147483646 w 21600"/>
              <a:gd name="T127" fmla="*/ 2147483646 h 21600"/>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60000 65536"/>
              <a:gd name="T190" fmla="*/ 0 60000 65536"/>
              <a:gd name="T191" fmla="*/ 0 60000 65536"/>
              <a:gd name="T192" fmla="*/ 6542 w 21600"/>
              <a:gd name="T193" fmla="*/ 9180 h 21600"/>
              <a:gd name="T194" fmla="*/ 15685 w 21600"/>
              <a:gd name="T195" fmla="*/ 12569 h 21600"/>
            </a:gdLst>
            <a:ahLst/>
            <a:cxnLst>
              <a:cxn ang="T128">
                <a:pos x="T0" y="T1"/>
              </a:cxn>
              <a:cxn ang="T129">
                <a:pos x="T2" y="T3"/>
              </a:cxn>
              <a:cxn ang="T130">
                <a:pos x="T4" y="T5"/>
              </a:cxn>
              <a:cxn ang="T131">
                <a:pos x="T6" y="T7"/>
              </a:cxn>
              <a:cxn ang="T132">
                <a:pos x="T8" y="T9"/>
              </a:cxn>
              <a:cxn ang="T133">
                <a:pos x="T10" y="T11"/>
              </a:cxn>
              <a:cxn ang="T134">
                <a:pos x="T12" y="T13"/>
              </a:cxn>
              <a:cxn ang="T135">
                <a:pos x="T14" y="T15"/>
              </a:cxn>
              <a:cxn ang="T136">
                <a:pos x="T16" y="T17"/>
              </a:cxn>
              <a:cxn ang="T137">
                <a:pos x="T18" y="T19"/>
              </a:cxn>
              <a:cxn ang="T138">
                <a:pos x="T20" y="T21"/>
              </a:cxn>
              <a:cxn ang="T139">
                <a:pos x="T22" y="T23"/>
              </a:cxn>
              <a:cxn ang="T140">
                <a:pos x="T24" y="T25"/>
              </a:cxn>
              <a:cxn ang="T141">
                <a:pos x="T26" y="T27"/>
              </a:cxn>
              <a:cxn ang="T142">
                <a:pos x="T28" y="T29"/>
              </a:cxn>
              <a:cxn ang="T143">
                <a:pos x="T30" y="T31"/>
              </a:cxn>
              <a:cxn ang="T144">
                <a:pos x="T32" y="T33"/>
              </a:cxn>
              <a:cxn ang="T145">
                <a:pos x="T34" y="T35"/>
              </a:cxn>
              <a:cxn ang="T146">
                <a:pos x="T36" y="T37"/>
              </a:cxn>
              <a:cxn ang="T147">
                <a:pos x="T38" y="T39"/>
              </a:cxn>
              <a:cxn ang="T148">
                <a:pos x="T40" y="T41"/>
              </a:cxn>
              <a:cxn ang="T149">
                <a:pos x="T42" y="T43"/>
              </a:cxn>
              <a:cxn ang="T150">
                <a:pos x="T44" y="T45"/>
              </a:cxn>
              <a:cxn ang="T151">
                <a:pos x="T46" y="T47"/>
              </a:cxn>
              <a:cxn ang="T152">
                <a:pos x="T48" y="T49"/>
              </a:cxn>
              <a:cxn ang="T153">
                <a:pos x="T50" y="T51"/>
              </a:cxn>
              <a:cxn ang="T154">
                <a:pos x="T52" y="T53"/>
              </a:cxn>
              <a:cxn ang="T155">
                <a:pos x="T54" y="T55"/>
              </a:cxn>
              <a:cxn ang="T156">
                <a:pos x="T56" y="T57"/>
              </a:cxn>
              <a:cxn ang="T157">
                <a:pos x="T58" y="T59"/>
              </a:cxn>
              <a:cxn ang="T158">
                <a:pos x="T60" y="T61"/>
              </a:cxn>
              <a:cxn ang="T159">
                <a:pos x="T62" y="T63"/>
              </a:cxn>
              <a:cxn ang="T160">
                <a:pos x="T64" y="T65"/>
              </a:cxn>
              <a:cxn ang="T161">
                <a:pos x="T66" y="T67"/>
              </a:cxn>
              <a:cxn ang="T162">
                <a:pos x="T68" y="T69"/>
              </a:cxn>
              <a:cxn ang="T163">
                <a:pos x="T70" y="T71"/>
              </a:cxn>
              <a:cxn ang="T164">
                <a:pos x="T72" y="T73"/>
              </a:cxn>
              <a:cxn ang="T165">
                <a:pos x="T74" y="T75"/>
              </a:cxn>
              <a:cxn ang="T166">
                <a:pos x="T76" y="T77"/>
              </a:cxn>
              <a:cxn ang="T167">
                <a:pos x="T78" y="T79"/>
              </a:cxn>
              <a:cxn ang="T168">
                <a:pos x="T80" y="T81"/>
              </a:cxn>
              <a:cxn ang="T169">
                <a:pos x="T82" y="T83"/>
              </a:cxn>
              <a:cxn ang="T170">
                <a:pos x="T84" y="T85"/>
              </a:cxn>
              <a:cxn ang="T171">
                <a:pos x="T86" y="T87"/>
              </a:cxn>
              <a:cxn ang="T172">
                <a:pos x="T88" y="T89"/>
              </a:cxn>
              <a:cxn ang="T173">
                <a:pos x="T90" y="T91"/>
              </a:cxn>
              <a:cxn ang="T174">
                <a:pos x="T92" y="T93"/>
              </a:cxn>
              <a:cxn ang="T175">
                <a:pos x="T94" y="T95"/>
              </a:cxn>
              <a:cxn ang="T176">
                <a:pos x="T96" y="T97"/>
              </a:cxn>
              <a:cxn ang="T177">
                <a:pos x="T98" y="T99"/>
              </a:cxn>
              <a:cxn ang="T178">
                <a:pos x="T100" y="T101"/>
              </a:cxn>
              <a:cxn ang="T179">
                <a:pos x="T102" y="T103"/>
              </a:cxn>
              <a:cxn ang="T180">
                <a:pos x="T104" y="T105"/>
              </a:cxn>
              <a:cxn ang="T181">
                <a:pos x="T106" y="T107"/>
              </a:cxn>
              <a:cxn ang="T182">
                <a:pos x="T108" y="T109"/>
              </a:cxn>
              <a:cxn ang="T183">
                <a:pos x="T110" y="T111"/>
              </a:cxn>
              <a:cxn ang="T184">
                <a:pos x="T112" y="T113"/>
              </a:cxn>
              <a:cxn ang="T185">
                <a:pos x="T114" y="T115"/>
              </a:cxn>
              <a:cxn ang="T186">
                <a:pos x="T116" y="T117"/>
              </a:cxn>
              <a:cxn ang="T187">
                <a:pos x="T118" y="T119"/>
              </a:cxn>
              <a:cxn ang="T188">
                <a:pos x="T120" y="T121"/>
              </a:cxn>
              <a:cxn ang="T189">
                <a:pos x="T122" y="T123"/>
              </a:cxn>
              <a:cxn ang="T190">
                <a:pos x="T124" y="T125"/>
              </a:cxn>
              <a:cxn ang="T191">
                <a:pos x="T126" y="T127"/>
              </a:cxn>
            </a:cxnLst>
            <a:rect l="T192" t="T193" r="T194" b="T195"/>
            <a:pathLst>
              <a:path w="21600" h="21600">
                <a:moveTo>
                  <a:pt x="9365" y="20836"/>
                </a:moveTo>
                <a:lnTo>
                  <a:pt x="9534" y="20836"/>
                </a:lnTo>
                <a:lnTo>
                  <a:pt x="9690" y="20762"/>
                </a:lnTo>
                <a:lnTo>
                  <a:pt x="9814" y="20687"/>
                </a:lnTo>
                <a:lnTo>
                  <a:pt x="9926" y="20575"/>
                </a:lnTo>
                <a:lnTo>
                  <a:pt x="10015" y="20426"/>
                </a:lnTo>
                <a:lnTo>
                  <a:pt x="10071" y="20296"/>
                </a:lnTo>
                <a:lnTo>
                  <a:pt x="10116" y="20110"/>
                </a:lnTo>
                <a:lnTo>
                  <a:pt x="10139" y="19905"/>
                </a:lnTo>
                <a:lnTo>
                  <a:pt x="10139" y="19682"/>
                </a:lnTo>
                <a:lnTo>
                  <a:pt x="10116" y="19440"/>
                </a:lnTo>
                <a:lnTo>
                  <a:pt x="10071" y="19142"/>
                </a:lnTo>
                <a:lnTo>
                  <a:pt x="10015" y="18900"/>
                </a:lnTo>
                <a:lnTo>
                  <a:pt x="9903" y="18620"/>
                </a:lnTo>
                <a:lnTo>
                  <a:pt x="9791" y="18285"/>
                </a:lnTo>
                <a:lnTo>
                  <a:pt x="9646" y="17968"/>
                </a:lnTo>
                <a:lnTo>
                  <a:pt x="9478" y="17652"/>
                </a:lnTo>
                <a:lnTo>
                  <a:pt x="9388" y="17466"/>
                </a:lnTo>
                <a:lnTo>
                  <a:pt x="9321" y="17298"/>
                </a:lnTo>
                <a:lnTo>
                  <a:pt x="9265" y="17112"/>
                </a:lnTo>
                <a:lnTo>
                  <a:pt x="9197" y="16926"/>
                </a:lnTo>
                <a:lnTo>
                  <a:pt x="9130" y="16535"/>
                </a:lnTo>
                <a:lnTo>
                  <a:pt x="9108" y="16144"/>
                </a:lnTo>
                <a:lnTo>
                  <a:pt x="9108" y="15753"/>
                </a:lnTo>
                <a:lnTo>
                  <a:pt x="9175" y="15362"/>
                </a:lnTo>
                <a:lnTo>
                  <a:pt x="9242" y="14971"/>
                </a:lnTo>
                <a:lnTo>
                  <a:pt x="9365" y="14580"/>
                </a:lnTo>
                <a:lnTo>
                  <a:pt x="9500" y="14244"/>
                </a:lnTo>
                <a:lnTo>
                  <a:pt x="9668" y="13891"/>
                </a:lnTo>
                <a:lnTo>
                  <a:pt x="9858" y="13611"/>
                </a:lnTo>
                <a:lnTo>
                  <a:pt x="10071" y="13351"/>
                </a:lnTo>
                <a:lnTo>
                  <a:pt x="10295" y="13146"/>
                </a:lnTo>
                <a:lnTo>
                  <a:pt x="10553" y="12997"/>
                </a:lnTo>
                <a:lnTo>
                  <a:pt x="10811" y="12885"/>
                </a:lnTo>
                <a:lnTo>
                  <a:pt x="11068" y="12866"/>
                </a:lnTo>
                <a:lnTo>
                  <a:pt x="11348" y="12885"/>
                </a:lnTo>
                <a:lnTo>
                  <a:pt x="11606" y="12997"/>
                </a:lnTo>
                <a:lnTo>
                  <a:pt x="11841" y="13183"/>
                </a:lnTo>
                <a:lnTo>
                  <a:pt x="12054" y="13388"/>
                </a:lnTo>
                <a:lnTo>
                  <a:pt x="12245" y="13648"/>
                </a:lnTo>
                <a:lnTo>
                  <a:pt x="12413" y="13928"/>
                </a:lnTo>
                <a:lnTo>
                  <a:pt x="12547" y="14244"/>
                </a:lnTo>
                <a:lnTo>
                  <a:pt x="12682" y="14617"/>
                </a:lnTo>
                <a:lnTo>
                  <a:pt x="12760" y="15008"/>
                </a:lnTo>
                <a:lnTo>
                  <a:pt x="12827" y="15399"/>
                </a:lnTo>
                <a:lnTo>
                  <a:pt x="12850" y="15753"/>
                </a:lnTo>
                <a:lnTo>
                  <a:pt x="12850" y="16144"/>
                </a:lnTo>
                <a:lnTo>
                  <a:pt x="12805" y="16535"/>
                </a:lnTo>
                <a:lnTo>
                  <a:pt x="12738" y="16888"/>
                </a:lnTo>
                <a:lnTo>
                  <a:pt x="12659" y="17224"/>
                </a:lnTo>
                <a:lnTo>
                  <a:pt x="12502" y="17503"/>
                </a:lnTo>
                <a:lnTo>
                  <a:pt x="12222" y="18043"/>
                </a:lnTo>
                <a:lnTo>
                  <a:pt x="11965" y="18546"/>
                </a:lnTo>
                <a:lnTo>
                  <a:pt x="11864" y="18751"/>
                </a:lnTo>
                <a:lnTo>
                  <a:pt x="11774" y="18974"/>
                </a:lnTo>
                <a:lnTo>
                  <a:pt x="11707" y="19179"/>
                </a:lnTo>
                <a:lnTo>
                  <a:pt x="11662" y="19365"/>
                </a:lnTo>
                <a:lnTo>
                  <a:pt x="11629" y="19570"/>
                </a:lnTo>
                <a:lnTo>
                  <a:pt x="11629" y="19756"/>
                </a:lnTo>
                <a:lnTo>
                  <a:pt x="11629" y="19942"/>
                </a:lnTo>
                <a:lnTo>
                  <a:pt x="11640" y="20110"/>
                </a:lnTo>
                <a:lnTo>
                  <a:pt x="11707" y="20296"/>
                </a:lnTo>
                <a:lnTo>
                  <a:pt x="11797" y="20464"/>
                </a:lnTo>
                <a:lnTo>
                  <a:pt x="11886" y="20650"/>
                </a:lnTo>
                <a:lnTo>
                  <a:pt x="12032" y="20836"/>
                </a:lnTo>
                <a:lnTo>
                  <a:pt x="12200" y="21004"/>
                </a:lnTo>
                <a:lnTo>
                  <a:pt x="12413" y="21190"/>
                </a:lnTo>
                <a:lnTo>
                  <a:pt x="12659" y="21320"/>
                </a:lnTo>
                <a:lnTo>
                  <a:pt x="12951" y="21432"/>
                </a:lnTo>
                <a:lnTo>
                  <a:pt x="13275" y="21544"/>
                </a:lnTo>
                <a:lnTo>
                  <a:pt x="13600" y="21655"/>
                </a:lnTo>
                <a:lnTo>
                  <a:pt x="13970" y="21693"/>
                </a:lnTo>
                <a:lnTo>
                  <a:pt x="14329" y="21730"/>
                </a:lnTo>
                <a:lnTo>
                  <a:pt x="14698" y="21730"/>
                </a:lnTo>
                <a:lnTo>
                  <a:pt x="15057" y="21730"/>
                </a:lnTo>
                <a:lnTo>
                  <a:pt x="15426" y="21655"/>
                </a:lnTo>
                <a:lnTo>
                  <a:pt x="15774" y="21581"/>
                </a:lnTo>
                <a:lnTo>
                  <a:pt x="16110" y="21432"/>
                </a:lnTo>
                <a:lnTo>
                  <a:pt x="16435" y="21302"/>
                </a:lnTo>
                <a:lnTo>
                  <a:pt x="16715" y="21078"/>
                </a:lnTo>
                <a:lnTo>
                  <a:pt x="16950" y="20836"/>
                </a:lnTo>
                <a:lnTo>
                  <a:pt x="17017" y="20650"/>
                </a:lnTo>
                <a:lnTo>
                  <a:pt x="17062" y="20426"/>
                </a:lnTo>
                <a:lnTo>
                  <a:pt x="17107" y="20222"/>
                </a:lnTo>
                <a:lnTo>
                  <a:pt x="17129" y="19980"/>
                </a:lnTo>
                <a:lnTo>
                  <a:pt x="17141" y="19477"/>
                </a:lnTo>
                <a:lnTo>
                  <a:pt x="17141" y="18974"/>
                </a:lnTo>
                <a:lnTo>
                  <a:pt x="17129" y="18397"/>
                </a:lnTo>
                <a:lnTo>
                  <a:pt x="17085" y="17820"/>
                </a:lnTo>
                <a:lnTo>
                  <a:pt x="17040" y="17261"/>
                </a:lnTo>
                <a:lnTo>
                  <a:pt x="16973" y="16646"/>
                </a:lnTo>
                <a:lnTo>
                  <a:pt x="16827" y="15511"/>
                </a:lnTo>
                <a:lnTo>
                  <a:pt x="16715" y="14393"/>
                </a:lnTo>
                <a:lnTo>
                  <a:pt x="16692" y="13928"/>
                </a:lnTo>
                <a:lnTo>
                  <a:pt x="16670" y="13462"/>
                </a:lnTo>
                <a:lnTo>
                  <a:pt x="16692" y="13071"/>
                </a:lnTo>
                <a:lnTo>
                  <a:pt x="16760" y="12755"/>
                </a:lnTo>
                <a:lnTo>
                  <a:pt x="16827" y="12419"/>
                </a:lnTo>
                <a:lnTo>
                  <a:pt x="16928" y="12140"/>
                </a:lnTo>
                <a:lnTo>
                  <a:pt x="17062" y="11898"/>
                </a:lnTo>
                <a:lnTo>
                  <a:pt x="17185" y="11675"/>
                </a:lnTo>
                <a:lnTo>
                  <a:pt x="17342" y="11470"/>
                </a:lnTo>
                <a:lnTo>
                  <a:pt x="17488" y="11284"/>
                </a:lnTo>
                <a:lnTo>
                  <a:pt x="17667" y="11135"/>
                </a:lnTo>
                <a:lnTo>
                  <a:pt x="17835" y="11042"/>
                </a:lnTo>
                <a:lnTo>
                  <a:pt x="18003" y="10930"/>
                </a:lnTo>
                <a:lnTo>
                  <a:pt x="18182" y="10893"/>
                </a:lnTo>
                <a:lnTo>
                  <a:pt x="18351" y="10893"/>
                </a:lnTo>
                <a:lnTo>
                  <a:pt x="18519" y="10967"/>
                </a:lnTo>
                <a:lnTo>
                  <a:pt x="18675" y="11042"/>
                </a:lnTo>
                <a:lnTo>
                  <a:pt x="18821" y="11172"/>
                </a:lnTo>
                <a:lnTo>
                  <a:pt x="18978" y="11358"/>
                </a:lnTo>
                <a:lnTo>
                  <a:pt x="19101" y="11600"/>
                </a:lnTo>
                <a:lnTo>
                  <a:pt x="19236" y="11861"/>
                </a:lnTo>
                <a:lnTo>
                  <a:pt x="19404" y="12028"/>
                </a:lnTo>
                <a:lnTo>
                  <a:pt x="19572" y="12177"/>
                </a:lnTo>
                <a:lnTo>
                  <a:pt x="19785" y="12289"/>
                </a:lnTo>
                <a:lnTo>
                  <a:pt x="19986" y="12289"/>
                </a:lnTo>
                <a:lnTo>
                  <a:pt x="20199" y="12289"/>
                </a:lnTo>
                <a:lnTo>
                  <a:pt x="20412" y="12215"/>
                </a:lnTo>
                <a:lnTo>
                  <a:pt x="20602" y="12103"/>
                </a:lnTo>
                <a:lnTo>
                  <a:pt x="20804" y="11973"/>
                </a:lnTo>
                <a:lnTo>
                  <a:pt x="20995" y="11786"/>
                </a:lnTo>
                <a:lnTo>
                  <a:pt x="21163" y="11563"/>
                </a:lnTo>
                <a:lnTo>
                  <a:pt x="21319" y="11321"/>
                </a:lnTo>
                <a:lnTo>
                  <a:pt x="21420" y="11079"/>
                </a:lnTo>
                <a:lnTo>
                  <a:pt x="21532" y="10744"/>
                </a:lnTo>
                <a:lnTo>
                  <a:pt x="21577" y="10427"/>
                </a:lnTo>
                <a:lnTo>
                  <a:pt x="21600" y="10111"/>
                </a:lnTo>
                <a:lnTo>
                  <a:pt x="21577" y="9608"/>
                </a:lnTo>
                <a:lnTo>
                  <a:pt x="21532" y="9142"/>
                </a:lnTo>
                <a:lnTo>
                  <a:pt x="21420" y="8751"/>
                </a:lnTo>
                <a:lnTo>
                  <a:pt x="21319" y="8397"/>
                </a:lnTo>
                <a:lnTo>
                  <a:pt x="21163" y="8062"/>
                </a:lnTo>
                <a:lnTo>
                  <a:pt x="20995" y="7820"/>
                </a:lnTo>
                <a:lnTo>
                  <a:pt x="20804" y="7597"/>
                </a:lnTo>
                <a:lnTo>
                  <a:pt x="20602" y="7429"/>
                </a:lnTo>
                <a:lnTo>
                  <a:pt x="20412" y="7317"/>
                </a:lnTo>
                <a:lnTo>
                  <a:pt x="20199" y="7206"/>
                </a:lnTo>
                <a:lnTo>
                  <a:pt x="19986" y="7168"/>
                </a:lnTo>
                <a:lnTo>
                  <a:pt x="19785" y="7206"/>
                </a:lnTo>
                <a:lnTo>
                  <a:pt x="19572" y="7243"/>
                </a:lnTo>
                <a:lnTo>
                  <a:pt x="19404" y="7355"/>
                </a:lnTo>
                <a:lnTo>
                  <a:pt x="19236" y="7504"/>
                </a:lnTo>
                <a:lnTo>
                  <a:pt x="19101" y="7708"/>
                </a:lnTo>
                <a:lnTo>
                  <a:pt x="18978" y="7895"/>
                </a:lnTo>
                <a:lnTo>
                  <a:pt x="18799" y="8025"/>
                </a:lnTo>
                <a:lnTo>
                  <a:pt x="18631" y="8174"/>
                </a:lnTo>
                <a:lnTo>
                  <a:pt x="18440" y="8248"/>
                </a:lnTo>
                <a:lnTo>
                  <a:pt x="18239" y="8286"/>
                </a:lnTo>
                <a:lnTo>
                  <a:pt x="18048" y="8323"/>
                </a:lnTo>
                <a:lnTo>
                  <a:pt x="17858" y="8323"/>
                </a:lnTo>
                <a:lnTo>
                  <a:pt x="17667" y="8248"/>
                </a:lnTo>
                <a:lnTo>
                  <a:pt x="17465" y="8174"/>
                </a:lnTo>
                <a:lnTo>
                  <a:pt x="17275" y="8062"/>
                </a:lnTo>
                <a:lnTo>
                  <a:pt x="17107" y="7969"/>
                </a:lnTo>
                <a:lnTo>
                  <a:pt x="16950" y="7783"/>
                </a:lnTo>
                <a:lnTo>
                  <a:pt x="16827" y="7597"/>
                </a:lnTo>
                <a:lnTo>
                  <a:pt x="16715" y="7429"/>
                </a:lnTo>
                <a:lnTo>
                  <a:pt x="16648" y="7168"/>
                </a:lnTo>
                <a:lnTo>
                  <a:pt x="16614" y="6926"/>
                </a:lnTo>
                <a:lnTo>
                  <a:pt x="16592" y="6498"/>
                </a:lnTo>
                <a:lnTo>
                  <a:pt x="16592" y="5772"/>
                </a:lnTo>
                <a:lnTo>
                  <a:pt x="16625" y="4915"/>
                </a:lnTo>
                <a:lnTo>
                  <a:pt x="16670" y="3928"/>
                </a:lnTo>
                <a:lnTo>
                  <a:pt x="16737" y="2960"/>
                </a:lnTo>
                <a:lnTo>
                  <a:pt x="16804" y="1992"/>
                </a:lnTo>
                <a:lnTo>
                  <a:pt x="16883" y="1173"/>
                </a:lnTo>
                <a:lnTo>
                  <a:pt x="16950" y="521"/>
                </a:lnTo>
                <a:lnTo>
                  <a:pt x="16928" y="521"/>
                </a:lnTo>
                <a:lnTo>
                  <a:pt x="16905" y="521"/>
                </a:lnTo>
                <a:lnTo>
                  <a:pt x="16244" y="484"/>
                </a:lnTo>
                <a:lnTo>
                  <a:pt x="15617" y="428"/>
                </a:lnTo>
                <a:lnTo>
                  <a:pt x="15046" y="353"/>
                </a:lnTo>
                <a:lnTo>
                  <a:pt x="14508" y="279"/>
                </a:lnTo>
                <a:lnTo>
                  <a:pt x="14026" y="167"/>
                </a:lnTo>
                <a:lnTo>
                  <a:pt x="13623" y="93"/>
                </a:lnTo>
                <a:lnTo>
                  <a:pt x="13320" y="18"/>
                </a:lnTo>
                <a:lnTo>
                  <a:pt x="13107" y="18"/>
                </a:lnTo>
                <a:lnTo>
                  <a:pt x="12973" y="18"/>
                </a:lnTo>
                <a:lnTo>
                  <a:pt x="12850" y="130"/>
                </a:lnTo>
                <a:lnTo>
                  <a:pt x="12715" y="279"/>
                </a:lnTo>
                <a:lnTo>
                  <a:pt x="12614" y="446"/>
                </a:lnTo>
                <a:lnTo>
                  <a:pt x="12502" y="670"/>
                </a:lnTo>
                <a:lnTo>
                  <a:pt x="12413" y="912"/>
                </a:lnTo>
                <a:lnTo>
                  <a:pt x="12357" y="1210"/>
                </a:lnTo>
                <a:lnTo>
                  <a:pt x="12312" y="1526"/>
                </a:lnTo>
                <a:lnTo>
                  <a:pt x="12267" y="1843"/>
                </a:lnTo>
                <a:lnTo>
                  <a:pt x="12245" y="2215"/>
                </a:lnTo>
                <a:lnTo>
                  <a:pt x="12267" y="2532"/>
                </a:lnTo>
                <a:lnTo>
                  <a:pt x="12312" y="2886"/>
                </a:lnTo>
                <a:lnTo>
                  <a:pt x="12379" y="3240"/>
                </a:lnTo>
                <a:lnTo>
                  <a:pt x="12458" y="3556"/>
                </a:lnTo>
                <a:lnTo>
                  <a:pt x="12570" y="3891"/>
                </a:lnTo>
                <a:lnTo>
                  <a:pt x="12738" y="4171"/>
                </a:lnTo>
                <a:lnTo>
                  <a:pt x="12917" y="4487"/>
                </a:lnTo>
                <a:lnTo>
                  <a:pt x="13040" y="4860"/>
                </a:lnTo>
                <a:lnTo>
                  <a:pt x="13152" y="5251"/>
                </a:lnTo>
                <a:lnTo>
                  <a:pt x="13208" y="5604"/>
                </a:lnTo>
                <a:lnTo>
                  <a:pt x="13253" y="5995"/>
                </a:lnTo>
                <a:lnTo>
                  <a:pt x="13231" y="6386"/>
                </a:lnTo>
                <a:lnTo>
                  <a:pt x="13208" y="6740"/>
                </a:lnTo>
                <a:lnTo>
                  <a:pt x="13130" y="7094"/>
                </a:lnTo>
                <a:lnTo>
                  <a:pt x="13040" y="7429"/>
                </a:lnTo>
                <a:lnTo>
                  <a:pt x="12895" y="7746"/>
                </a:lnTo>
                <a:lnTo>
                  <a:pt x="12715" y="8025"/>
                </a:lnTo>
                <a:lnTo>
                  <a:pt x="12525" y="8286"/>
                </a:lnTo>
                <a:lnTo>
                  <a:pt x="12312" y="8491"/>
                </a:lnTo>
                <a:lnTo>
                  <a:pt x="12054" y="8677"/>
                </a:lnTo>
                <a:lnTo>
                  <a:pt x="11752" y="8788"/>
                </a:lnTo>
                <a:lnTo>
                  <a:pt x="11449" y="8826"/>
                </a:lnTo>
                <a:lnTo>
                  <a:pt x="11281" y="8826"/>
                </a:lnTo>
                <a:lnTo>
                  <a:pt x="11124" y="8826"/>
                </a:lnTo>
                <a:lnTo>
                  <a:pt x="11001" y="8788"/>
                </a:lnTo>
                <a:lnTo>
                  <a:pt x="10844" y="8714"/>
                </a:lnTo>
                <a:lnTo>
                  <a:pt x="10721" y="8640"/>
                </a:lnTo>
                <a:lnTo>
                  <a:pt x="10609" y="8565"/>
                </a:lnTo>
                <a:lnTo>
                  <a:pt x="10486" y="8453"/>
                </a:lnTo>
                <a:lnTo>
                  <a:pt x="10374" y="8323"/>
                </a:lnTo>
                <a:lnTo>
                  <a:pt x="10183" y="8062"/>
                </a:lnTo>
                <a:lnTo>
                  <a:pt x="10038" y="7746"/>
                </a:lnTo>
                <a:lnTo>
                  <a:pt x="9903" y="7392"/>
                </a:lnTo>
                <a:lnTo>
                  <a:pt x="9791" y="7001"/>
                </a:lnTo>
                <a:lnTo>
                  <a:pt x="9735" y="6610"/>
                </a:lnTo>
                <a:lnTo>
                  <a:pt x="9690" y="6219"/>
                </a:lnTo>
                <a:lnTo>
                  <a:pt x="9668" y="5772"/>
                </a:lnTo>
                <a:lnTo>
                  <a:pt x="9690" y="5381"/>
                </a:lnTo>
                <a:lnTo>
                  <a:pt x="9758" y="4990"/>
                </a:lnTo>
                <a:lnTo>
                  <a:pt x="9836" y="4636"/>
                </a:lnTo>
                <a:lnTo>
                  <a:pt x="9948" y="4320"/>
                </a:lnTo>
                <a:lnTo>
                  <a:pt x="10071" y="4022"/>
                </a:lnTo>
                <a:lnTo>
                  <a:pt x="10206" y="3817"/>
                </a:lnTo>
                <a:lnTo>
                  <a:pt x="10318" y="3593"/>
                </a:lnTo>
                <a:lnTo>
                  <a:pt x="10396" y="3351"/>
                </a:lnTo>
                <a:lnTo>
                  <a:pt x="10463" y="3109"/>
                </a:lnTo>
                <a:lnTo>
                  <a:pt x="10508" y="2848"/>
                </a:lnTo>
                <a:lnTo>
                  <a:pt x="10531" y="2606"/>
                </a:lnTo>
                <a:lnTo>
                  <a:pt x="10508" y="2346"/>
                </a:lnTo>
                <a:lnTo>
                  <a:pt x="10463" y="2141"/>
                </a:lnTo>
                <a:lnTo>
                  <a:pt x="10396" y="1880"/>
                </a:lnTo>
                <a:lnTo>
                  <a:pt x="10295" y="1638"/>
                </a:lnTo>
                <a:lnTo>
                  <a:pt x="10161" y="1415"/>
                </a:lnTo>
                <a:lnTo>
                  <a:pt x="9970" y="1210"/>
                </a:lnTo>
                <a:lnTo>
                  <a:pt x="9758" y="986"/>
                </a:lnTo>
                <a:lnTo>
                  <a:pt x="9500" y="819"/>
                </a:lnTo>
                <a:lnTo>
                  <a:pt x="9197" y="670"/>
                </a:lnTo>
                <a:lnTo>
                  <a:pt x="8850" y="521"/>
                </a:lnTo>
                <a:lnTo>
                  <a:pt x="8480" y="446"/>
                </a:lnTo>
                <a:lnTo>
                  <a:pt x="8010" y="428"/>
                </a:lnTo>
                <a:lnTo>
                  <a:pt x="7427" y="428"/>
                </a:lnTo>
                <a:lnTo>
                  <a:pt x="6834" y="446"/>
                </a:lnTo>
                <a:lnTo>
                  <a:pt x="6206" y="521"/>
                </a:lnTo>
                <a:lnTo>
                  <a:pt x="5624" y="633"/>
                </a:lnTo>
                <a:lnTo>
                  <a:pt x="5131" y="744"/>
                </a:lnTo>
                <a:lnTo>
                  <a:pt x="4750" y="856"/>
                </a:lnTo>
                <a:lnTo>
                  <a:pt x="4873" y="1564"/>
                </a:lnTo>
                <a:lnTo>
                  <a:pt x="5052" y="2495"/>
                </a:lnTo>
                <a:lnTo>
                  <a:pt x="5198" y="3556"/>
                </a:lnTo>
                <a:lnTo>
                  <a:pt x="5321" y="4673"/>
                </a:lnTo>
                <a:lnTo>
                  <a:pt x="5366" y="5213"/>
                </a:lnTo>
                <a:lnTo>
                  <a:pt x="5411" y="5753"/>
                </a:lnTo>
                <a:lnTo>
                  <a:pt x="5433" y="6275"/>
                </a:lnTo>
                <a:lnTo>
                  <a:pt x="5433" y="6740"/>
                </a:lnTo>
                <a:lnTo>
                  <a:pt x="5388" y="7168"/>
                </a:lnTo>
                <a:lnTo>
                  <a:pt x="5343" y="7541"/>
                </a:lnTo>
                <a:lnTo>
                  <a:pt x="5310" y="7708"/>
                </a:lnTo>
                <a:lnTo>
                  <a:pt x="5265" y="7857"/>
                </a:lnTo>
                <a:lnTo>
                  <a:pt x="5220" y="7969"/>
                </a:lnTo>
                <a:lnTo>
                  <a:pt x="5153" y="8062"/>
                </a:lnTo>
                <a:lnTo>
                  <a:pt x="5030" y="8248"/>
                </a:lnTo>
                <a:lnTo>
                  <a:pt x="4873" y="8397"/>
                </a:lnTo>
                <a:lnTo>
                  <a:pt x="4750" y="8528"/>
                </a:lnTo>
                <a:lnTo>
                  <a:pt x="4593" y="8640"/>
                </a:lnTo>
                <a:lnTo>
                  <a:pt x="4447" y="8714"/>
                </a:lnTo>
                <a:lnTo>
                  <a:pt x="4290" y="8751"/>
                </a:lnTo>
                <a:lnTo>
                  <a:pt x="4122" y="8788"/>
                </a:lnTo>
                <a:lnTo>
                  <a:pt x="3977" y="8788"/>
                </a:lnTo>
                <a:lnTo>
                  <a:pt x="3820" y="8751"/>
                </a:lnTo>
                <a:lnTo>
                  <a:pt x="3697" y="8714"/>
                </a:lnTo>
                <a:lnTo>
                  <a:pt x="3540" y="8677"/>
                </a:lnTo>
                <a:lnTo>
                  <a:pt x="3417" y="8602"/>
                </a:lnTo>
                <a:lnTo>
                  <a:pt x="3282" y="8491"/>
                </a:lnTo>
                <a:lnTo>
                  <a:pt x="3159" y="8360"/>
                </a:lnTo>
                <a:lnTo>
                  <a:pt x="3047" y="8248"/>
                </a:lnTo>
                <a:lnTo>
                  <a:pt x="2957" y="8062"/>
                </a:lnTo>
                <a:lnTo>
                  <a:pt x="2812" y="7857"/>
                </a:lnTo>
                <a:lnTo>
                  <a:pt x="2643" y="7671"/>
                </a:lnTo>
                <a:lnTo>
                  <a:pt x="2442" y="7541"/>
                </a:lnTo>
                <a:lnTo>
                  <a:pt x="2207" y="7466"/>
                </a:lnTo>
                <a:lnTo>
                  <a:pt x="1994" y="7429"/>
                </a:lnTo>
                <a:lnTo>
                  <a:pt x="1736" y="7429"/>
                </a:lnTo>
                <a:lnTo>
                  <a:pt x="1501" y="7466"/>
                </a:lnTo>
                <a:lnTo>
                  <a:pt x="1265" y="7559"/>
                </a:lnTo>
                <a:lnTo>
                  <a:pt x="1030" y="7708"/>
                </a:lnTo>
                <a:lnTo>
                  <a:pt x="817" y="7932"/>
                </a:lnTo>
                <a:lnTo>
                  <a:pt x="593" y="8211"/>
                </a:lnTo>
                <a:lnTo>
                  <a:pt x="425" y="8528"/>
                </a:lnTo>
                <a:lnTo>
                  <a:pt x="358" y="8714"/>
                </a:lnTo>
                <a:lnTo>
                  <a:pt x="280" y="8919"/>
                </a:lnTo>
                <a:lnTo>
                  <a:pt x="235" y="9142"/>
                </a:lnTo>
                <a:lnTo>
                  <a:pt x="168" y="9347"/>
                </a:lnTo>
                <a:lnTo>
                  <a:pt x="123" y="9608"/>
                </a:lnTo>
                <a:lnTo>
                  <a:pt x="100" y="9887"/>
                </a:lnTo>
                <a:lnTo>
                  <a:pt x="78" y="10185"/>
                </a:lnTo>
                <a:lnTo>
                  <a:pt x="78" y="10464"/>
                </a:lnTo>
                <a:lnTo>
                  <a:pt x="78" y="10706"/>
                </a:lnTo>
                <a:lnTo>
                  <a:pt x="100" y="10967"/>
                </a:lnTo>
                <a:lnTo>
                  <a:pt x="123" y="11172"/>
                </a:lnTo>
                <a:lnTo>
                  <a:pt x="168" y="11395"/>
                </a:lnTo>
                <a:lnTo>
                  <a:pt x="212" y="11600"/>
                </a:lnTo>
                <a:lnTo>
                  <a:pt x="280" y="11786"/>
                </a:lnTo>
                <a:lnTo>
                  <a:pt x="336" y="11973"/>
                </a:lnTo>
                <a:lnTo>
                  <a:pt x="425" y="12140"/>
                </a:lnTo>
                <a:lnTo>
                  <a:pt x="582" y="12419"/>
                </a:lnTo>
                <a:lnTo>
                  <a:pt x="773" y="12680"/>
                </a:lnTo>
                <a:lnTo>
                  <a:pt x="985" y="12866"/>
                </a:lnTo>
                <a:lnTo>
                  <a:pt x="1198" y="12997"/>
                </a:lnTo>
                <a:lnTo>
                  <a:pt x="1434" y="13108"/>
                </a:lnTo>
                <a:lnTo>
                  <a:pt x="1646" y="13183"/>
                </a:lnTo>
                <a:lnTo>
                  <a:pt x="1893" y="13183"/>
                </a:lnTo>
                <a:lnTo>
                  <a:pt x="2106" y="13146"/>
                </a:lnTo>
                <a:lnTo>
                  <a:pt x="2296" y="13071"/>
                </a:lnTo>
                <a:lnTo>
                  <a:pt x="2464" y="12960"/>
                </a:lnTo>
                <a:lnTo>
                  <a:pt x="2621" y="12792"/>
                </a:lnTo>
                <a:lnTo>
                  <a:pt x="2722" y="12606"/>
                </a:lnTo>
                <a:lnTo>
                  <a:pt x="2834" y="12419"/>
                </a:lnTo>
                <a:lnTo>
                  <a:pt x="2957" y="12289"/>
                </a:lnTo>
                <a:lnTo>
                  <a:pt x="3114" y="12177"/>
                </a:lnTo>
                <a:lnTo>
                  <a:pt x="3260" y="12103"/>
                </a:lnTo>
                <a:lnTo>
                  <a:pt x="3439" y="12103"/>
                </a:lnTo>
                <a:lnTo>
                  <a:pt x="3607" y="12103"/>
                </a:lnTo>
                <a:lnTo>
                  <a:pt x="3753" y="12177"/>
                </a:lnTo>
                <a:lnTo>
                  <a:pt x="3932" y="12252"/>
                </a:lnTo>
                <a:lnTo>
                  <a:pt x="4100" y="12364"/>
                </a:lnTo>
                <a:lnTo>
                  <a:pt x="4257" y="12494"/>
                </a:lnTo>
                <a:lnTo>
                  <a:pt x="4380" y="12643"/>
                </a:lnTo>
                <a:lnTo>
                  <a:pt x="4514" y="12829"/>
                </a:lnTo>
                <a:lnTo>
                  <a:pt x="4593" y="13034"/>
                </a:lnTo>
                <a:lnTo>
                  <a:pt x="4682" y="13257"/>
                </a:lnTo>
                <a:lnTo>
                  <a:pt x="4727" y="13462"/>
                </a:lnTo>
                <a:lnTo>
                  <a:pt x="4750" y="13686"/>
                </a:lnTo>
                <a:lnTo>
                  <a:pt x="4727" y="14282"/>
                </a:lnTo>
                <a:lnTo>
                  <a:pt x="4682" y="15045"/>
                </a:lnTo>
                <a:lnTo>
                  <a:pt x="4638" y="15976"/>
                </a:lnTo>
                <a:lnTo>
                  <a:pt x="4615" y="16926"/>
                </a:lnTo>
                <a:lnTo>
                  <a:pt x="4593" y="17968"/>
                </a:lnTo>
                <a:lnTo>
                  <a:pt x="4593" y="19011"/>
                </a:lnTo>
                <a:lnTo>
                  <a:pt x="4615" y="19514"/>
                </a:lnTo>
                <a:lnTo>
                  <a:pt x="4638" y="19980"/>
                </a:lnTo>
                <a:lnTo>
                  <a:pt x="4682" y="20426"/>
                </a:lnTo>
                <a:lnTo>
                  <a:pt x="4750" y="20836"/>
                </a:lnTo>
                <a:lnTo>
                  <a:pt x="4873" y="20929"/>
                </a:lnTo>
                <a:lnTo>
                  <a:pt x="5063" y="21004"/>
                </a:lnTo>
                <a:lnTo>
                  <a:pt x="5287" y="21078"/>
                </a:lnTo>
                <a:lnTo>
                  <a:pt x="5500" y="21115"/>
                </a:lnTo>
                <a:lnTo>
                  <a:pt x="6060" y="21115"/>
                </a:lnTo>
                <a:lnTo>
                  <a:pt x="6654" y="21078"/>
                </a:lnTo>
                <a:lnTo>
                  <a:pt x="7326" y="21004"/>
                </a:lnTo>
                <a:lnTo>
                  <a:pt x="8010" y="20929"/>
                </a:lnTo>
                <a:lnTo>
                  <a:pt x="8704" y="20855"/>
                </a:lnTo>
                <a:lnTo>
                  <a:pt x="9365" y="20836"/>
                </a:lnTo>
                <a:close/>
              </a:path>
            </a:pathLst>
          </a:custGeom>
          <a:solidFill>
            <a:schemeClr val="accent1"/>
          </a:solidFill>
          <a:ln w="9525">
            <a:miter lim="800000"/>
            <a:headEnd/>
            <a:tailEnd/>
          </a:ln>
          <a:scene3d>
            <a:camera prst="legacyPerspectiveFront">
              <a:rot lat="0" lon="300000" rev="0"/>
            </a:camera>
            <a:lightRig rig="legacyFlat4" dir="b"/>
          </a:scene3d>
          <a:sp3d extrusionH="227000" prstMaterial="legacyMatte">
            <a:bevelT w="13500" h="13500" prst="angle"/>
            <a:bevelB w="13500" h="13500" prst="angle"/>
            <a:extrusionClr>
              <a:schemeClr val="accent1"/>
            </a:extrusionClr>
            <a:contourClr>
              <a:schemeClr val="accent1"/>
            </a:contourClr>
          </a:sp3d>
        </p:spPr>
        <p:txBody>
          <a:bodyPr anchor="ctr">
            <a:flatTx/>
          </a:bodyPr>
          <a:lstStyle>
            <a:lvl1pPr>
              <a:spcBef>
                <a:spcPts val="700"/>
              </a:spcBef>
              <a:buClr>
                <a:schemeClr val="accent2"/>
              </a:buClr>
              <a:buSzPct val="60000"/>
              <a:buFont typeface="Wingdings" panose="05000000000000000000" pitchFamily="2" charset="2"/>
              <a:buChar char=""/>
              <a:defRPr sz="2900">
                <a:solidFill>
                  <a:schemeClr val="tx1"/>
                </a:solidFill>
                <a:latin typeface="Rockwell" panose="02060603020205020403" pitchFamily="18" charset="0"/>
                <a:ea typeface="MS PGothic"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Rockwell" panose="02060603020205020403" pitchFamily="18" charset="0"/>
                <a:ea typeface="MS PGothic"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Rockwell" panose="02060603020205020403" pitchFamily="18" charset="0"/>
                <a:ea typeface="MS PGothic" panose="020B0600070205080204" pitchFamily="34" charset="-128"/>
              </a:defRPr>
            </a:lvl3pPr>
            <a:lvl4pPr marL="1600200" indent="-228600">
              <a:spcBef>
                <a:spcPts val="400"/>
              </a:spcBef>
              <a:buClr>
                <a:srgbClr val="969696"/>
              </a:buClr>
              <a:buSzPct val="75000"/>
              <a:buFont typeface="Wingdings" panose="05000000000000000000" pitchFamily="2" charset="2"/>
              <a:buChar char=""/>
              <a:defRPr sz="2000">
                <a:solidFill>
                  <a:schemeClr val="tx1"/>
                </a:solidFill>
                <a:latin typeface="Rockwell" panose="02060603020205020403" pitchFamily="18" charset="0"/>
                <a:ea typeface="MS PGothic" panose="020B0600070205080204" pitchFamily="34" charset="-128"/>
              </a:defRPr>
            </a:lvl4pPr>
            <a:lvl5pPr marL="2057400" indent="-228600">
              <a:spcBef>
                <a:spcPts val="400"/>
              </a:spcBef>
              <a:buClr>
                <a:srgbClr val="808080"/>
              </a:buClr>
              <a:buSzPct val="65000"/>
              <a:buFont typeface="Wingdings" panose="05000000000000000000" pitchFamily="2" charset="2"/>
              <a:buChar char=""/>
              <a:defRPr sz="2000">
                <a:solidFill>
                  <a:schemeClr val="tx1"/>
                </a:solidFill>
                <a:latin typeface="Rockwell" panose="02060603020205020403" pitchFamily="18" charset="0"/>
                <a:ea typeface="MS PGothic" panose="020B0600070205080204" pitchFamily="34" charset="-128"/>
              </a:defRPr>
            </a:lvl5pPr>
            <a:lvl6pPr marL="2514600" indent="-228600" eaLnBrk="0" fontAlgn="base" hangingPunct="0">
              <a:spcBef>
                <a:spcPts val="400"/>
              </a:spcBef>
              <a:spcAft>
                <a:spcPct val="0"/>
              </a:spcAft>
              <a:buClr>
                <a:srgbClr val="808080"/>
              </a:buClr>
              <a:buSzPct val="65000"/>
              <a:buFont typeface="Wingdings" panose="05000000000000000000" pitchFamily="2" charset="2"/>
              <a:buChar char=""/>
              <a:defRPr sz="2000">
                <a:solidFill>
                  <a:schemeClr val="tx1"/>
                </a:solidFill>
                <a:latin typeface="Rockwell" panose="02060603020205020403" pitchFamily="18" charset="0"/>
                <a:ea typeface="MS PGothic" panose="020B0600070205080204" pitchFamily="34" charset="-128"/>
              </a:defRPr>
            </a:lvl6pPr>
            <a:lvl7pPr marL="2971800" indent="-228600" eaLnBrk="0" fontAlgn="base" hangingPunct="0">
              <a:spcBef>
                <a:spcPts val="400"/>
              </a:spcBef>
              <a:spcAft>
                <a:spcPct val="0"/>
              </a:spcAft>
              <a:buClr>
                <a:srgbClr val="808080"/>
              </a:buClr>
              <a:buSzPct val="65000"/>
              <a:buFont typeface="Wingdings" panose="05000000000000000000" pitchFamily="2" charset="2"/>
              <a:buChar char=""/>
              <a:defRPr sz="2000">
                <a:solidFill>
                  <a:schemeClr val="tx1"/>
                </a:solidFill>
                <a:latin typeface="Rockwell" panose="02060603020205020403" pitchFamily="18" charset="0"/>
                <a:ea typeface="MS PGothic" panose="020B0600070205080204" pitchFamily="34" charset="-128"/>
              </a:defRPr>
            </a:lvl7pPr>
            <a:lvl8pPr marL="3429000" indent="-228600" eaLnBrk="0" fontAlgn="base" hangingPunct="0">
              <a:spcBef>
                <a:spcPts val="400"/>
              </a:spcBef>
              <a:spcAft>
                <a:spcPct val="0"/>
              </a:spcAft>
              <a:buClr>
                <a:srgbClr val="808080"/>
              </a:buClr>
              <a:buSzPct val="65000"/>
              <a:buFont typeface="Wingdings" panose="05000000000000000000" pitchFamily="2" charset="2"/>
              <a:buChar char=""/>
              <a:defRPr sz="2000">
                <a:solidFill>
                  <a:schemeClr val="tx1"/>
                </a:solidFill>
                <a:latin typeface="Rockwell" panose="02060603020205020403" pitchFamily="18" charset="0"/>
                <a:ea typeface="MS PGothic" panose="020B0600070205080204" pitchFamily="34" charset="-128"/>
              </a:defRPr>
            </a:lvl8pPr>
            <a:lvl9pPr marL="3886200" indent="-228600" eaLnBrk="0" fontAlgn="base" hangingPunct="0">
              <a:spcBef>
                <a:spcPts val="400"/>
              </a:spcBef>
              <a:spcAft>
                <a:spcPct val="0"/>
              </a:spcAft>
              <a:buClr>
                <a:srgbClr val="808080"/>
              </a:buClr>
              <a:buSzPct val="65000"/>
              <a:buFont typeface="Wingdings" panose="05000000000000000000" pitchFamily="2" charset="2"/>
              <a:buChar char=""/>
              <a:defRPr sz="2000">
                <a:solidFill>
                  <a:schemeClr val="tx1"/>
                </a:solidFill>
                <a:latin typeface="Rockwell" panose="02060603020205020403" pitchFamily="18" charset="0"/>
                <a:ea typeface="MS PGothic" panose="020B0600070205080204" pitchFamily="34" charset="-128"/>
              </a:defRPr>
            </a:lvl9pPr>
          </a:lstStyle>
          <a:p>
            <a:pPr>
              <a:spcBef>
                <a:spcPct val="0"/>
              </a:spcBef>
              <a:buClrTx/>
              <a:buSzTx/>
              <a:buFontTx/>
              <a:buNone/>
            </a:pPr>
            <a:r>
              <a:rPr kumimoji="0" lang="en-US" altLang="en-US" sz="1600" dirty="0" smtClean="0">
                <a:solidFill>
                  <a:schemeClr val="bg1"/>
                </a:solidFill>
                <a:latin typeface="Helvetica" panose="020B0604020202020204" pitchFamily="34" charset="0"/>
              </a:rPr>
              <a:t>Teamwork</a:t>
            </a:r>
            <a:endParaRPr kumimoji="0" lang="en-US" altLang="en-US" sz="1600" dirty="0">
              <a:solidFill>
                <a:schemeClr val="bg1"/>
              </a:solidFill>
              <a:latin typeface="Helvetica" panose="020B0604020202020204" pitchFamily="34" charset="0"/>
            </a:endParaRPr>
          </a:p>
        </p:txBody>
      </p:sp>
      <p:sp>
        <p:nvSpPr>
          <p:cNvPr id="62471" name="Puzzle3"/>
          <p:cNvSpPr>
            <a:spLocks noChangeAspect="1" noEditPoints="1" noChangeArrowheads="1"/>
          </p:cNvSpPr>
          <p:nvPr/>
        </p:nvSpPr>
        <p:spPr bwMode="blackWhite">
          <a:xfrm>
            <a:off x="6659352" y="5103686"/>
            <a:ext cx="2337619" cy="175431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2147483646 w 21600"/>
              <a:gd name="T21" fmla="*/ 2147483646 h 21600"/>
              <a:gd name="T22" fmla="*/ 2147483646 w 21600"/>
              <a:gd name="T23" fmla="*/ 2147483646 h 21600"/>
              <a:gd name="T24" fmla="*/ 2147483646 w 21600"/>
              <a:gd name="T25" fmla="*/ 2147483646 h 21600"/>
              <a:gd name="T26" fmla="*/ 2147483646 w 21600"/>
              <a:gd name="T27" fmla="*/ 2147483646 h 21600"/>
              <a:gd name="T28" fmla="*/ 2147483646 w 21600"/>
              <a:gd name="T29" fmla="*/ 2147483646 h 21600"/>
              <a:gd name="T30" fmla="*/ 2147483646 w 21600"/>
              <a:gd name="T31" fmla="*/ 2147483646 h 21600"/>
              <a:gd name="T32" fmla="*/ 2147483646 w 21600"/>
              <a:gd name="T33" fmla="*/ 2147483646 h 21600"/>
              <a:gd name="T34" fmla="*/ 2147483646 w 21600"/>
              <a:gd name="T35" fmla="*/ 2147483646 h 21600"/>
              <a:gd name="T36" fmla="*/ 2147483646 w 21600"/>
              <a:gd name="T37" fmla="*/ 2147483646 h 21600"/>
              <a:gd name="T38" fmla="*/ 2147483646 w 21600"/>
              <a:gd name="T39" fmla="*/ 2147483646 h 21600"/>
              <a:gd name="T40" fmla="*/ 2147483646 w 21600"/>
              <a:gd name="T41" fmla="*/ 2147483646 h 21600"/>
              <a:gd name="T42" fmla="*/ 2147483646 w 21600"/>
              <a:gd name="T43" fmla="*/ 2147483646 h 21600"/>
              <a:gd name="T44" fmla="*/ 2147483646 w 21600"/>
              <a:gd name="T45" fmla="*/ 2147483646 h 21600"/>
              <a:gd name="T46" fmla="*/ 2147483646 w 21600"/>
              <a:gd name="T47" fmla="*/ 2147483646 h 21600"/>
              <a:gd name="T48" fmla="*/ 2147483646 w 21600"/>
              <a:gd name="T49" fmla="*/ 2147483646 h 21600"/>
              <a:gd name="T50" fmla="*/ 2147483646 w 21600"/>
              <a:gd name="T51" fmla="*/ 2147483646 h 21600"/>
              <a:gd name="T52" fmla="*/ 2147483646 w 21600"/>
              <a:gd name="T53" fmla="*/ 2147483646 h 21600"/>
              <a:gd name="T54" fmla="*/ 2147483646 w 21600"/>
              <a:gd name="T55" fmla="*/ 2147483646 h 21600"/>
              <a:gd name="T56" fmla="*/ 2147483646 w 21600"/>
              <a:gd name="T57" fmla="*/ 2147483646 h 21600"/>
              <a:gd name="T58" fmla="*/ 2147483646 w 21600"/>
              <a:gd name="T59" fmla="*/ 2147483646 h 21600"/>
              <a:gd name="T60" fmla="*/ 2147483646 w 21600"/>
              <a:gd name="T61" fmla="*/ 2147483646 h 21600"/>
              <a:gd name="T62" fmla="*/ 2147483646 w 21600"/>
              <a:gd name="T63" fmla="*/ 2147483646 h 21600"/>
              <a:gd name="T64" fmla="*/ 2147483646 w 21600"/>
              <a:gd name="T65" fmla="*/ 2147483646 h 21600"/>
              <a:gd name="T66" fmla="*/ 2147483646 w 21600"/>
              <a:gd name="T67" fmla="*/ 2147483646 h 21600"/>
              <a:gd name="T68" fmla="*/ 2147483646 w 21600"/>
              <a:gd name="T69" fmla="*/ 2147483646 h 21600"/>
              <a:gd name="T70" fmla="*/ 2147483646 w 21600"/>
              <a:gd name="T71" fmla="*/ 2147483646 h 21600"/>
              <a:gd name="T72" fmla="*/ 2147483646 w 21600"/>
              <a:gd name="T73" fmla="*/ 2147483646 h 21600"/>
              <a:gd name="T74" fmla="*/ 2147483646 w 21600"/>
              <a:gd name="T75" fmla="*/ 2147483646 h 21600"/>
              <a:gd name="T76" fmla="*/ 2147483646 w 21600"/>
              <a:gd name="T77" fmla="*/ 2147483646 h 21600"/>
              <a:gd name="T78" fmla="*/ 2147483646 w 21600"/>
              <a:gd name="T79" fmla="*/ 2147483646 h 21600"/>
              <a:gd name="T80" fmla="*/ 2147483646 w 21600"/>
              <a:gd name="T81" fmla="*/ 2147483646 h 21600"/>
              <a:gd name="T82" fmla="*/ 2147483646 w 21600"/>
              <a:gd name="T83" fmla="*/ 2147483646 h 21600"/>
              <a:gd name="T84" fmla="*/ 2147483646 w 21600"/>
              <a:gd name="T85" fmla="*/ 2147483646 h 21600"/>
              <a:gd name="T86" fmla="*/ 2147483646 w 21600"/>
              <a:gd name="T87" fmla="*/ 2147483646 h 21600"/>
              <a:gd name="T88" fmla="*/ 2147483646 w 21600"/>
              <a:gd name="T89" fmla="*/ 2147483646 h 21600"/>
              <a:gd name="T90" fmla="*/ 2147483646 w 21600"/>
              <a:gd name="T91" fmla="*/ 2147483646 h 21600"/>
              <a:gd name="T92" fmla="*/ 2147483646 w 21600"/>
              <a:gd name="T93" fmla="*/ 2147483646 h 21600"/>
              <a:gd name="T94" fmla="*/ 2147483646 w 21600"/>
              <a:gd name="T95" fmla="*/ 2147483646 h 21600"/>
              <a:gd name="T96" fmla="*/ 2147483646 w 21600"/>
              <a:gd name="T97" fmla="*/ 2147483646 h 21600"/>
              <a:gd name="T98" fmla="*/ 2147483646 w 21600"/>
              <a:gd name="T99" fmla="*/ 2147483646 h 21600"/>
              <a:gd name="T100" fmla="*/ 2147483646 w 21600"/>
              <a:gd name="T101" fmla="*/ 2147483646 h 21600"/>
              <a:gd name="T102" fmla="*/ 2147483646 w 21600"/>
              <a:gd name="T103" fmla="*/ 2147483646 h 21600"/>
              <a:gd name="T104" fmla="*/ 2147483646 w 21600"/>
              <a:gd name="T105" fmla="*/ 2147483646 h 21600"/>
              <a:gd name="T106" fmla="*/ 2147483646 w 21600"/>
              <a:gd name="T107" fmla="*/ 2147483646 h 21600"/>
              <a:gd name="T108" fmla="*/ 2147483646 w 21600"/>
              <a:gd name="T109" fmla="*/ 2147483646 h 21600"/>
              <a:gd name="T110" fmla="*/ 2147483646 w 21600"/>
              <a:gd name="T111" fmla="*/ 2147483646 h 21600"/>
              <a:gd name="T112" fmla="*/ 2147483646 w 21600"/>
              <a:gd name="T113" fmla="*/ 2147483646 h 21600"/>
              <a:gd name="T114" fmla="*/ 2147483646 w 21600"/>
              <a:gd name="T115" fmla="*/ 2147483646 h 21600"/>
              <a:gd name="T116" fmla="*/ 2147483646 w 21600"/>
              <a:gd name="T117" fmla="*/ 2147483646 h 21600"/>
              <a:gd name="T118" fmla="*/ 2147483646 w 21600"/>
              <a:gd name="T119" fmla="*/ 2147483646 h 21600"/>
              <a:gd name="T120" fmla="*/ 2147483646 w 21600"/>
              <a:gd name="T121" fmla="*/ 2147483646 h 21600"/>
              <a:gd name="T122" fmla="*/ 2147483646 w 21600"/>
              <a:gd name="T123" fmla="*/ 2147483646 h 21600"/>
              <a:gd name="T124" fmla="*/ 2147483646 w 21600"/>
              <a:gd name="T125" fmla="*/ 2147483646 h 21600"/>
              <a:gd name="T126" fmla="*/ 2147483646 w 21600"/>
              <a:gd name="T127" fmla="*/ 2147483646 h 21600"/>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60000 65536"/>
              <a:gd name="T190" fmla="*/ 0 60000 65536"/>
              <a:gd name="T191" fmla="*/ 0 60000 65536"/>
              <a:gd name="T192" fmla="*/ 1054 w 21600"/>
              <a:gd name="T193" fmla="*/ 7565 h 21600"/>
              <a:gd name="T194" fmla="*/ 19866 w 21600"/>
              <a:gd name="T195" fmla="*/ 11296 h 21600"/>
            </a:gdLst>
            <a:ahLst/>
            <a:cxnLst>
              <a:cxn ang="T128">
                <a:pos x="T0" y="T1"/>
              </a:cxn>
              <a:cxn ang="T129">
                <a:pos x="T2" y="T3"/>
              </a:cxn>
              <a:cxn ang="T130">
                <a:pos x="T4" y="T5"/>
              </a:cxn>
              <a:cxn ang="T131">
                <a:pos x="T6" y="T7"/>
              </a:cxn>
              <a:cxn ang="T132">
                <a:pos x="T8" y="T9"/>
              </a:cxn>
              <a:cxn ang="T133">
                <a:pos x="T10" y="T11"/>
              </a:cxn>
              <a:cxn ang="T134">
                <a:pos x="T12" y="T13"/>
              </a:cxn>
              <a:cxn ang="T135">
                <a:pos x="T14" y="T15"/>
              </a:cxn>
              <a:cxn ang="T136">
                <a:pos x="T16" y="T17"/>
              </a:cxn>
              <a:cxn ang="T137">
                <a:pos x="T18" y="T19"/>
              </a:cxn>
              <a:cxn ang="T138">
                <a:pos x="T20" y="T21"/>
              </a:cxn>
              <a:cxn ang="T139">
                <a:pos x="T22" y="T23"/>
              </a:cxn>
              <a:cxn ang="T140">
                <a:pos x="T24" y="T25"/>
              </a:cxn>
              <a:cxn ang="T141">
                <a:pos x="T26" y="T27"/>
              </a:cxn>
              <a:cxn ang="T142">
                <a:pos x="T28" y="T29"/>
              </a:cxn>
              <a:cxn ang="T143">
                <a:pos x="T30" y="T31"/>
              </a:cxn>
              <a:cxn ang="T144">
                <a:pos x="T32" y="T33"/>
              </a:cxn>
              <a:cxn ang="T145">
                <a:pos x="T34" y="T35"/>
              </a:cxn>
              <a:cxn ang="T146">
                <a:pos x="T36" y="T37"/>
              </a:cxn>
              <a:cxn ang="T147">
                <a:pos x="T38" y="T39"/>
              </a:cxn>
              <a:cxn ang="T148">
                <a:pos x="T40" y="T41"/>
              </a:cxn>
              <a:cxn ang="T149">
                <a:pos x="T42" y="T43"/>
              </a:cxn>
              <a:cxn ang="T150">
                <a:pos x="T44" y="T45"/>
              </a:cxn>
              <a:cxn ang="T151">
                <a:pos x="T46" y="T47"/>
              </a:cxn>
              <a:cxn ang="T152">
                <a:pos x="T48" y="T49"/>
              </a:cxn>
              <a:cxn ang="T153">
                <a:pos x="T50" y="T51"/>
              </a:cxn>
              <a:cxn ang="T154">
                <a:pos x="T52" y="T53"/>
              </a:cxn>
              <a:cxn ang="T155">
                <a:pos x="T54" y="T55"/>
              </a:cxn>
              <a:cxn ang="T156">
                <a:pos x="T56" y="T57"/>
              </a:cxn>
              <a:cxn ang="T157">
                <a:pos x="T58" y="T59"/>
              </a:cxn>
              <a:cxn ang="T158">
                <a:pos x="T60" y="T61"/>
              </a:cxn>
              <a:cxn ang="T159">
                <a:pos x="T62" y="T63"/>
              </a:cxn>
              <a:cxn ang="T160">
                <a:pos x="T64" y="T65"/>
              </a:cxn>
              <a:cxn ang="T161">
                <a:pos x="T66" y="T67"/>
              </a:cxn>
              <a:cxn ang="T162">
                <a:pos x="T68" y="T69"/>
              </a:cxn>
              <a:cxn ang="T163">
                <a:pos x="T70" y="T71"/>
              </a:cxn>
              <a:cxn ang="T164">
                <a:pos x="T72" y="T73"/>
              </a:cxn>
              <a:cxn ang="T165">
                <a:pos x="T74" y="T75"/>
              </a:cxn>
              <a:cxn ang="T166">
                <a:pos x="T76" y="T77"/>
              </a:cxn>
              <a:cxn ang="T167">
                <a:pos x="T78" y="T79"/>
              </a:cxn>
              <a:cxn ang="T168">
                <a:pos x="T80" y="T81"/>
              </a:cxn>
              <a:cxn ang="T169">
                <a:pos x="T82" y="T83"/>
              </a:cxn>
              <a:cxn ang="T170">
                <a:pos x="T84" y="T85"/>
              </a:cxn>
              <a:cxn ang="T171">
                <a:pos x="T86" y="T87"/>
              </a:cxn>
              <a:cxn ang="T172">
                <a:pos x="T88" y="T89"/>
              </a:cxn>
              <a:cxn ang="T173">
                <a:pos x="T90" y="T91"/>
              </a:cxn>
              <a:cxn ang="T174">
                <a:pos x="T92" y="T93"/>
              </a:cxn>
              <a:cxn ang="T175">
                <a:pos x="T94" y="T95"/>
              </a:cxn>
              <a:cxn ang="T176">
                <a:pos x="T96" y="T97"/>
              </a:cxn>
              <a:cxn ang="T177">
                <a:pos x="T98" y="T99"/>
              </a:cxn>
              <a:cxn ang="T178">
                <a:pos x="T100" y="T101"/>
              </a:cxn>
              <a:cxn ang="T179">
                <a:pos x="T102" y="T103"/>
              </a:cxn>
              <a:cxn ang="T180">
                <a:pos x="T104" y="T105"/>
              </a:cxn>
              <a:cxn ang="T181">
                <a:pos x="T106" y="T107"/>
              </a:cxn>
              <a:cxn ang="T182">
                <a:pos x="T108" y="T109"/>
              </a:cxn>
              <a:cxn ang="T183">
                <a:pos x="T110" y="T111"/>
              </a:cxn>
              <a:cxn ang="T184">
                <a:pos x="T112" y="T113"/>
              </a:cxn>
              <a:cxn ang="T185">
                <a:pos x="T114" y="T115"/>
              </a:cxn>
              <a:cxn ang="T186">
                <a:pos x="T116" y="T117"/>
              </a:cxn>
              <a:cxn ang="T187">
                <a:pos x="T118" y="T119"/>
              </a:cxn>
              <a:cxn ang="T188">
                <a:pos x="T120" y="T121"/>
              </a:cxn>
              <a:cxn ang="T189">
                <a:pos x="T122" y="T123"/>
              </a:cxn>
              <a:cxn ang="T190">
                <a:pos x="T124" y="T125"/>
              </a:cxn>
              <a:cxn ang="T191">
                <a:pos x="T126" y="T127"/>
              </a:cxn>
            </a:cxnLst>
            <a:rect l="T192" t="T193" r="T194" b="T195"/>
            <a:pathLst>
              <a:path w="21600" h="21600">
                <a:moveTo>
                  <a:pt x="6580" y="20830"/>
                </a:moveTo>
                <a:lnTo>
                  <a:pt x="7062" y="20960"/>
                </a:lnTo>
                <a:lnTo>
                  <a:pt x="7474" y="21026"/>
                </a:lnTo>
                <a:lnTo>
                  <a:pt x="7885" y="21052"/>
                </a:lnTo>
                <a:lnTo>
                  <a:pt x="8207" y="21052"/>
                </a:lnTo>
                <a:lnTo>
                  <a:pt x="8511" y="21000"/>
                </a:lnTo>
                <a:lnTo>
                  <a:pt x="8779" y="20934"/>
                </a:lnTo>
                <a:lnTo>
                  <a:pt x="8994" y="20830"/>
                </a:lnTo>
                <a:lnTo>
                  <a:pt x="9119" y="20700"/>
                </a:lnTo>
                <a:lnTo>
                  <a:pt x="9262" y="20556"/>
                </a:lnTo>
                <a:lnTo>
                  <a:pt x="9333" y="20400"/>
                </a:lnTo>
                <a:lnTo>
                  <a:pt x="9369" y="20230"/>
                </a:lnTo>
                <a:lnTo>
                  <a:pt x="9369" y="20034"/>
                </a:lnTo>
                <a:lnTo>
                  <a:pt x="9298" y="19852"/>
                </a:lnTo>
                <a:lnTo>
                  <a:pt x="9190" y="19682"/>
                </a:lnTo>
                <a:lnTo>
                  <a:pt x="9065" y="19500"/>
                </a:lnTo>
                <a:lnTo>
                  <a:pt x="8886" y="19330"/>
                </a:lnTo>
                <a:lnTo>
                  <a:pt x="8618" y="19108"/>
                </a:lnTo>
                <a:lnTo>
                  <a:pt x="8403" y="18847"/>
                </a:lnTo>
                <a:lnTo>
                  <a:pt x="8243" y="18573"/>
                </a:lnTo>
                <a:lnTo>
                  <a:pt x="8100" y="18300"/>
                </a:lnTo>
                <a:lnTo>
                  <a:pt x="7992" y="18000"/>
                </a:lnTo>
                <a:lnTo>
                  <a:pt x="7956" y="17700"/>
                </a:lnTo>
                <a:lnTo>
                  <a:pt x="7956" y="17426"/>
                </a:lnTo>
                <a:lnTo>
                  <a:pt x="7992" y="17126"/>
                </a:lnTo>
                <a:lnTo>
                  <a:pt x="8100" y="16878"/>
                </a:lnTo>
                <a:lnTo>
                  <a:pt x="8243" y="16630"/>
                </a:lnTo>
                <a:lnTo>
                  <a:pt x="8332" y="16500"/>
                </a:lnTo>
                <a:lnTo>
                  <a:pt x="8439" y="16369"/>
                </a:lnTo>
                <a:lnTo>
                  <a:pt x="8582" y="16278"/>
                </a:lnTo>
                <a:lnTo>
                  <a:pt x="8707" y="16173"/>
                </a:lnTo>
                <a:lnTo>
                  <a:pt x="8850" y="16095"/>
                </a:lnTo>
                <a:lnTo>
                  <a:pt x="9029" y="16017"/>
                </a:lnTo>
                <a:lnTo>
                  <a:pt x="9226" y="15952"/>
                </a:lnTo>
                <a:lnTo>
                  <a:pt x="9405" y="15873"/>
                </a:lnTo>
                <a:lnTo>
                  <a:pt x="9637" y="15847"/>
                </a:lnTo>
                <a:lnTo>
                  <a:pt x="9852" y="15795"/>
                </a:lnTo>
                <a:lnTo>
                  <a:pt x="10120" y="15769"/>
                </a:lnTo>
                <a:lnTo>
                  <a:pt x="10370" y="15769"/>
                </a:lnTo>
                <a:lnTo>
                  <a:pt x="10710" y="15769"/>
                </a:lnTo>
                <a:lnTo>
                  <a:pt x="10978" y="15769"/>
                </a:lnTo>
                <a:lnTo>
                  <a:pt x="11264" y="15795"/>
                </a:lnTo>
                <a:lnTo>
                  <a:pt x="11533" y="15847"/>
                </a:lnTo>
                <a:lnTo>
                  <a:pt x="11765" y="15900"/>
                </a:lnTo>
                <a:lnTo>
                  <a:pt x="12015" y="15952"/>
                </a:lnTo>
                <a:lnTo>
                  <a:pt x="12212" y="16017"/>
                </a:lnTo>
                <a:lnTo>
                  <a:pt x="12427" y="16095"/>
                </a:lnTo>
                <a:lnTo>
                  <a:pt x="12605" y="16173"/>
                </a:lnTo>
                <a:lnTo>
                  <a:pt x="12766" y="16278"/>
                </a:lnTo>
                <a:lnTo>
                  <a:pt x="12909" y="16369"/>
                </a:lnTo>
                <a:lnTo>
                  <a:pt x="13035" y="16473"/>
                </a:lnTo>
                <a:lnTo>
                  <a:pt x="13249" y="16695"/>
                </a:lnTo>
                <a:lnTo>
                  <a:pt x="13428" y="16943"/>
                </a:lnTo>
                <a:lnTo>
                  <a:pt x="13517" y="17204"/>
                </a:lnTo>
                <a:lnTo>
                  <a:pt x="13589" y="17478"/>
                </a:lnTo>
                <a:lnTo>
                  <a:pt x="13589" y="17752"/>
                </a:lnTo>
                <a:lnTo>
                  <a:pt x="13517" y="18026"/>
                </a:lnTo>
                <a:lnTo>
                  <a:pt x="13428" y="18273"/>
                </a:lnTo>
                <a:lnTo>
                  <a:pt x="13285" y="18521"/>
                </a:lnTo>
                <a:lnTo>
                  <a:pt x="13106" y="18756"/>
                </a:lnTo>
                <a:lnTo>
                  <a:pt x="12874" y="18978"/>
                </a:lnTo>
                <a:lnTo>
                  <a:pt x="12427" y="19356"/>
                </a:lnTo>
                <a:lnTo>
                  <a:pt x="12123" y="19682"/>
                </a:lnTo>
                <a:lnTo>
                  <a:pt x="12015" y="19800"/>
                </a:lnTo>
                <a:lnTo>
                  <a:pt x="11908" y="19956"/>
                </a:lnTo>
                <a:lnTo>
                  <a:pt x="11872" y="20073"/>
                </a:lnTo>
                <a:lnTo>
                  <a:pt x="11872" y="20204"/>
                </a:lnTo>
                <a:lnTo>
                  <a:pt x="11872" y="20334"/>
                </a:lnTo>
                <a:lnTo>
                  <a:pt x="11944" y="20426"/>
                </a:lnTo>
                <a:lnTo>
                  <a:pt x="12051" y="20530"/>
                </a:lnTo>
                <a:lnTo>
                  <a:pt x="12176" y="20634"/>
                </a:lnTo>
                <a:lnTo>
                  <a:pt x="12319" y="20726"/>
                </a:lnTo>
                <a:lnTo>
                  <a:pt x="12534" y="20830"/>
                </a:lnTo>
                <a:lnTo>
                  <a:pt x="12766" y="20934"/>
                </a:lnTo>
                <a:lnTo>
                  <a:pt x="13070" y="21026"/>
                </a:lnTo>
                <a:lnTo>
                  <a:pt x="13428" y="21130"/>
                </a:lnTo>
                <a:lnTo>
                  <a:pt x="13875" y="21234"/>
                </a:lnTo>
                <a:lnTo>
                  <a:pt x="14322" y="21326"/>
                </a:lnTo>
                <a:lnTo>
                  <a:pt x="14787" y="21404"/>
                </a:lnTo>
                <a:lnTo>
                  <a:pt x="15305" y="21482"/>
                </a:lnTo>
                <a:lnTo>
                  <a:pt x="15824" y="21534"/>
                </a:lnTo>
                <a:lnTo>
                  <a:pt x="16378" y="21586"/>
                </a:lnTo>
                <a:lnTo>
                  <a:pt x="16897" y="21613"/>
                </a:lnTo>
                <a:lnTo>
                  <a:pt x="17433" y="21613"/>
                </a:lnTo>
                <a:lnTo>
                  <a:pt x="17988" y="21613"/>
                </a:lnTo>
                <a:lnTo>
                  <a:pt x="18506" y="21586"/>
                </a:lnTo>
                <a:lnTo>
                  <a:pt x="18989" y="21508"/>
                </a:lnTo>
                <a:lnTo>
                  <a:pt x="19436" y="21430"/>
                </a:lnTo>
                <a:lnTo>
                  <a:pt x="19883" y="21326"/>
                </a:lnTo>
                <a:lnTo>
                  <a:pt x="20258" y="21208"/>
                </a:lnTo>
                <a:lnTo>
                  <a:pt x="20598" y="21026"/>
                </a:lnTo>
                <a:lnTo>
                  <a:pt x="20527" y="20726"/>
                </a:lnTo>
                <a:lnTo>
                  <a:pt x="20455" y="20426"/>
                </a:lnTo>
                <a:lnTo>
                  <a:pt x="20401" y="20100"/>
                </a:lnTo>
                <a:lnTo>
                  <a:pt x="20401" y="19747"/>
                </a:lnTo>
                <a:lnTo>
                  <a:pt x="20366" y="19030"/>
                </a:lnTo>
                <a:lnTo>
                  <a:pt x="20401" y="18300"/>
                </a:lnTo>
                <a:lnTo>
                  <a:pt x="20455" y="17595"/>
                </a:lnTo>
                <a:lnTo>
                  <a:pt x="20527" y="16969"/>
                </a:lnTo>
                <a:lnTo>
                  <a:pt x="20598" y="16447"/>
                </a:lnTo>
                <a:lnTo>
                  <a:pt x="20598" y="16017"/>
                </a:lnTo>
                <a:lnTo>
                  <a:pt x="20598" y="15873"/>
                </a:lnTo>
                <a:lnTo>
                  <a:pt x="20491" y="15717"/>
                </a:lnTo>
                <a:lnTo>
                  <a:pt x="20401" y="15573"/>
                </a:lnTo>
                <a:lnTo>
                  <a:pt x="20223" y="15417"/>
                </a:lnTo>
                <a:lnTo>
                  <a:pt x="20044" y="15300"/>
                </a:lnTo>
                <a:lnTo>
                  <a:pt x="19811" y="15195"/>
                </a:lnTo>
                <a:lnTo>
                  <a:pt x="19561" y="15091"/>
                </a:lnTo>
                <a:lnTo>
                  <a:pt x="19329" y="15026"/>
                </a:lnTo>
                <a:lnTo>
                  <a:pt x="19060" y="14973"/>
                </a:lnTo>
                <a:lnTo>
                  <a:pt x="18774" y="14921"/>
                </a:lnTo>
                <a:lnTo>
                  <a:pt x="18542" y="14921"/>
                </a:lnTo>
                <a:lnTo>
                  <a:pt x="18256" y="14921"/>
                </a:lnTo>
                <a:lnTo>
                  <a:pt x="18023" y="14973"/>
                </a:lnTo>
                <a:lnTo>
                  <a:pt x="17791" y="15052"/>
                </a:lnTo>
                <a:lnTo>
                  <a:pt x="17576" y="15143"/>
                </a:lnTo>
                <a:lnTo>
                  <a:pt x="17398" y="15273"/>
                </a:lnTo>
                <a:lnTo>
                  <a:pt x="17201" y="15391"/>
                </a:lnTo>
                <a:lnTo>
                  <a:pt x="16950" y="15521"/>
                </a:lnTo>
                <a:lnTo>
                  <a:pt x="16682" y="15600"/>
                </a:lnTo>
                <a:lnTo>
                  <a:pt x="16378" y="15652"/>
                </a:lnTo>
                <a:lnTo>
                  <a:pt x="16039" y="15678"/>
                </a:lnTo>
                <a:lnTo>
                  <a:pt x="15681" y="15652"/>
                </a:lnTo>
                <a:lnTo>
                  <a:pt x="15305" y="15626"/>
                </a:lnTo>
                <a:lnTo>
                  <a:pt x="14966" y="15547"/>
                </a:lnTo>
                <a:lnTo>
                  <a:pt x="14626" y="15443"/>
                </a:lnTo>
                <a:lnTo>
                  <a:pt x="14286" y="15300"/>
                </a:lnTo>
                <a:lnTo>
                  <a:pt x="13964" y="15143"/>
                </a:lnTo>
                <a:lnTo>
                  <a:pt x="13696" y="14947"/>
                </a:lnTo>
                <a:lnTo>
                  <a:pt x="13589" y="14817"/>
                </a:lnTo>
                <a:lnTo>
                  <a:pt x="13482" y="14700"/>
                </a:lnTo>
                <a:lnTo>
                  <a:pt x="13392" y="14569"/>
                </a:lnTo>
                <a:lnTo>
                  <a:pt x="13321" y="14426"/>
                </a:lnTo>
                <a:lnTo>
                  <a:pt x="13249" y="14269"/>
                </a:lnTo>
                <a:lnTo>
                  <a:pt x="13213" y="14126"/>
                </a:lnTo>
                <a:lnTo>
                  <a:pt x="13178" y="13943"/>
                </a:lnTo>
                <a:lnTo>
                  <a:pt x="13178" y="13773"/>
                </a:lnTo>
                <a:lnTo>
                  <a:pt x="13178" y="13565"/>
                </a:lnTo>
                <a:lnTo>
                  <a:pt x="13213" y="13369"/>
                </a:lnTo>
                <a:lnTo>
                  <a:pt x="13249" y="13173"/>
                </a:lnTo>
                <a:lnTo>
                  <a:pt x="13321" y="12991"/>
                </a:lnTo>
                <a:lnTo>
                  <a:pt x="13392" y="12847"/>
                </a:lnTo>
                <a:lnTo>
                  <a:pt x="13482" y="12691"/>
                </a:lnTo>
                <a:lnTo>
                  <a:pt x="13589" y="12547"/>
                </a:lnTo>
                <a:lnTo>
                  <a:pt x="13732" y="12417"/>
                </a:lnTo>
                <a:lnTo>
                  <a:pt x="14000" y="12195"/>
                </a:lnTo>
                <a:lnTo>
                  <a:pt x="14340" y="11986"/>
                </a:lnTo>
                <a:lnTo>
                  <a:pt x="14698" y="11843"/>
                </a:lnTo>
                <a:lnTo>
                  <a:pt x="15073" y="11739"/>
                </a:lnTo>
                <a:lnTo>
                  <a:pt x="15449" y="11660"/>
                </a:lnTo>
                <a:lnTo>
                  <a:pt x="15824" y="11621"/>
                </a:lnTo>
                <a:lnTo>
                  <a:pt x="16200" y="11621"/>
                </a:lnTo>
                <a:lnTo>
                  <a:pt x="16575" y="11660"/>
                </a:lnTo>
                <a:lnTo>
                  <a:pt x="16933" y="11713"/>
                </a:lnTo>
                <a:lnTo>
                  <a:pt x="17272" y="11817"/>
                </a:lnTo>
                <a:lnTo>
                  <a:pt x="17541" y="11947"/>
                </a:lnTo>
                <a:lnTo>
                  <a:pt x="17791" y="12091"/>
                </a:lnTo>
                <a:lnTo>
                  <a:pt x="17916" y="12195"/>
                </a:lnTo>
                <a:lnTo>
                  <a:pt x="18095" y="12286"/>
                </a:lnTo>
                <a:lnTo>
                  <a:pt x="18292" y="12391"/>
                </a:lnTo>
                <a:lnTo>
                  <a:pt x="18470" y="12443"/>
                </a:lnTo>
                <a:lnTo>
                  <a:pt x="18703" y="12521"/>
                </a:lnTo>
                <a:lnTo>
                  <a:pt x="18917" y="12547"/>
                </a:lnTo>
                <a:lnTo>
                  <a:pt x="19150" y="12573"/>
                </a:lnTo>
                <a:lnTo>
                  <a:pt x="19400" y="12586"/>
                </a:lnTo>
                <a:lnTo>
                  <a:pt x="19633" y="12586"/>
                </a:lnTo>
                <a:lnTo>
                  <a:pt x="19883" y="12573"/>
                </a:lnTo>
                <a:lnTo>
                  <a:pt x="20115" y="12521"/>
                </a:lnTo>
                <a:lnTo>
                  <a:pt x="20366" y="12469"/>
                </a:lnTo>
                <a:lnTo>
                  <a:pt x="20598" y="12417"/>
                </a:lnTo>
                <a:lnTo>
                  <a:pt x="20849" y="12313"/>
                </a:lnTo>
                <a:lnTo>
                  <a:pt x="21045" y="12221"/>
                </a:lnTo>
                <a:lnTo>
                  <a:pt x="21296" y="12091"/>
                </a:lnTo>
                <a:lnTo>
                  <a:pt x="21349" y="12013"/>
                </a:lnTo>
                <a:lnTo>
                  <a:pt x="21456" y="11947"/>
                </a:lnTo>
                <a:lnTo>
                  <a:pt x="21528" y="11843"/>
                </a:lnTo>
                <a:lnTo>
                  <a:pt x="21564" y="11713"/>
                </a:lnTo>
                <a:lnTo>
                  <a:pt x="21671" y="11465"/>
                </a:lnTo>
                <a:lnTo>
                  <a:pt x="21707" y="11165"/>
                </a:lnTo>
                <a:lnTo>
                  <a:pt x="21707" y="10813"/>
                </a:lnTo>
                <a:lnTo>
                  <a:pt x="21707" y="10460"/>
                </a:lnTo>
                <a:lnTo>
                  <a:pt x="21635" y="10082"/>
                </a:lnTo>
                <a:lnTo>
                  <a:pt x="21564" y="9717"/>
                </a:lnTo>
                <a:lnTo>
                  <a:pt x="21349" y="8908"/>
                </a:lnTo>
                <a:lnTo>
                  <a:pt x="21117" y="8191"/>
                </a:lnTo>
                <a:lnTo>
                  <a:pt x="20849" y="7539"/>
                </a:lnTo>
                <a:lnTo>
                  <a:pt x="20598" y="7030"/>
                </a:lnTo>
                <a:lnTo>
                  <a:pt x="20044" y="7108"/>
                </a:lnTo>
                <a:lnTo>
                  <a:pt x="19472" y="7160"/>
                </a:lnTo>
                <a:lnTo>
                  <a:pt x="18882" y="7213"/>
                </a:lnTo>
                <a:lnTo>
                  <a:pt x="18256" y="7213"/>
                </a:lnTo>
                <a:lnTo>
                  <a:pt x="17684" y="7213"/>
                </a:lnTo>
                <a:lnTo>
                  <a:pt x="17094" y="7186"/>
                </a:lnTo>
                <a:lnTo>
                  <a:pt x="16503" y="7160"/>
                </a:lnTo>
                <a:lnTo>
                  <a:pt x="16003" y="7108"/>
                </a:lnTo>
                <a:lnTo>
                  <a:pt x="15001" y="7004"/>
                </a:lnTo>
                <a:lnTo>
                  <a:pt x="14215" y="6913"/>
                </a:lnTo>
                <a:lnTo>
                  <a:pt x="13696" y="6834"/>
                </a:lnTo>
                <a:lnTo>
                  <a:pt x="13517" y="6808"/>
                </a:lnTo>
                <a:lnTo>
                  <a:pt x="13070" y="6652"/>
                </a:lnTo>
                <a:lnTo>
                  <a:pt x="12695" y="6482"/>
                </a:lnTo>
                <a:lnTo>
                  <a:pt x="12355" y="6313"/>
                </a:lnTo>
                <a:lnTo>
                  <a:pt x="12123" y="6104"/>
                </a:lnTo>
                <a:lnTo>
                  <a:pt x="11908" y="5882"/>
                </a:lnTo>
                <a:lnTo>
                  <a:pt x="11765" y="5660"/>
                </a:lnTo>
                <a:lnTo>
                  <a:pt x="11676" y="5426"/>
                </a:lnTo>
                <a:lnTo>
                  <a:pt x="11604" y="5204"/>
                </a:lnTo>
                <a:lnTo>
                  <a:pt x="11604" y="4956"/>
                </a:lnTo>
                <a:lnTo>
                  <a:pt x="11640" y="4734"/>
                </a:lnTo>
                <a:lnTo>
                  <a:pt x="11711" y="4500"/>
                </a:lnTo>
                <a:lnTo>
                  <a:pt x="11801" y="4304"/>
                </a:lnTo>
                <a:lnTo>
                  <a:pt x="11908" y="4108"/>
                </a:lnTo>
                <a:lnTo>
                  <a:pt x="12087" y="3926"/>
                </a:lnTo>
                <a:lnTo>
                  <a:pt x="12284" y="3756"/>
                </a:lnTo>
                <a:lnTo>
                  <a:pt x="12498" y="3626"/>
                </a:lnTo>
                <a:lnTo>
                  <a:pt x="12695" y="3482"/>
                </a:lnTo>
                <a:lnTo>
                  <a:pt x="12874" y="3273"/>
                </a:lnTo>
                <a:lnTo>
                  <a:pt x="13035" y="3052"/>
                </a:lnTo>
                <a:lnTo>
                  <a:pt x="13178" y="2778"/>
                </a:lnTo>
                <a:lnTo>
                  <a:pt x="13285" y="2504"/>
                </a:lnTo>
                <a:lnTo>
                  <a:pt x="13321" y="2204"/>
                </a:lnTo>
                <a:lnTo>
                  <a:pt x="13356" y="1904"/>
                </a:lnTo>
                <a:lnTo>
                  <a:pt x="13285" y="1604"/>
                </a:lnTo>
                <a:lnTo>
                  <a:pt x="13178" y="1304"/>
                </a:lnTo>
                <a:lnTo>
                  <a:pt x="13035" y="1017"/>
                </a:lnTo>
                <a:lnTo>
                  <a:pt x="12945" y="900"/>
                </a:lnTo>
                <a:lnTo>
                  <a:pt x="12802" y="769"/>
                </a:lnTo>
                <a:lnTo>
                  <a:pt x="12659" y="652"/>
                </a:lnTo>
                <a:lnTo>
                  <a:pt x="12498" y="547"/>
                </a:lnTo>
                <a:lnTo>
                  <a:pt x="12319" y="443"/>
                </a:lnTo>
                <a:lnTo>
                  <a:pt x="12123" y="352"/>
                </a:lnTo>
                <a:lnTo>
                  <a:pt x="11872" y="273"/>
                </a:lnTo>
                <a:lnTo>
                  <a:pt x="11640" y="221"/>
                </a:lnTo>
                <a:lnTo>
                  <a:pt x="11354" y="143"/>
                </a:lnTo>
                <a:lnTo>
                  <a:pt x="11086" y="117"/>
                </a:lnTo>
                <a:lnTo>
                  <a:pt x="10782" y="91"/>
                </a:lnTo>
                <a:lnTo>
                  <a:pt x="10424" y="91"/>
                </a:lnTo>
                <a:lnTo>
                  <a:pt x="10120" y="91"/>
                </a:lnTo>
                <a:lnTo>
                  <a:pt x="9816" y="117"/>
                </a:lnTo>
                <a:lnTo>
                  <a:pt x="9548" y="143"/>
                </a:lnTo>
                <a:lnTo>
                  <a:pt x="9298" y="195"/>
                </a:lnTo>
                <a:lnTo>
                  <a:pt x="9065" y="247"/>
                </a:lnTo>
                <a:lnTo>
                  <a:pt x="8815" y="300"/>
                </a:lnTo>
                <a:lnTo>
                  <a:pt x="8618" y="378"/>
                </a:lnTo>
                <a:lnTo>
                  <a:pt x="8403" y="469"/>
                </a:lnTo>
                <a:lnTo>
                  <a:pt x="8243" y="547"/>
                </a:lnTo>
                <a:lnTo>
                  <a:pt x="8064" y="652"/>
                </a:lnTo>
                <a:lnTo>
                  <a:pt x="7921" y="743"/>
                </a:lnTo>
                <a:lnTo>
                  <a:pt x="7796" y="873"/>
                </a:lnTo>
                <a:lnTo>
                  <a:pt x="7581" y="1095"/>
                </a:lnTo>
                <a:lnTo>
                  <a:pt x="7402" y="1369"/>
                </a:lnTo>
                <a:lnTo>
                  <a:pt x="7313" y="1630"/>
                </a:lnTo>
                <a:lnTo>
                  <a:pt x="7277" y="1930"/>
                </a:lnTo>
                <a:lnTo>
                  <a:pt x="7277" y="2204"/>
                </a:lnTo>
                <a:lnTo>
                  <a:pt x="7313" y="2478"/>
                </a:lnTo>
                <a:lnTo>
                  <a:pt x="7402" y="2752"/>
                </a:lnTo>
                <a:lnTo>
                  <a:pt x="7581" y="3000"/>
                </a:lnTo>
                <a:lnTo>
                  <a:pt x="7796" y="3221"/>
                </a:lnTo>
                <a:lnTo>
                  <a:pt x="8028" y="3456"/>
                </a:lnTo>
                <a:lnTo>
                  <a:pt x="8260" y="3652"/>
                </a:lnTo>
                <a:lnTo>
                  <a:pt x="8475" y="3873"/>
                </a:lnTo>
                <a:lnTo>
                  <a:pt x="8654" y="4108"/>
                </a:lnTo>
                <a:lnTo>
                  <a:pt x="8743" y="4330"/>
                </a:lnTo>
                <a:lnTo>
                  <a:pt x="8815" y="4578"/>
                </a:lnTo>
                <a:lnTo>
                  <a:pt x="8815" y="4826"/>
                </a:lnTo>
                <a:lnTo>
                  <a:pt x="8779" y="5073"/>
                </a:lnTo>
                <a:lnTo>
                  <a:pt x="8690" y="5308"/>
                </a:lnTo>
                <a:lnTo>
                  <a:pt x="8547" y="5556"/>
                </a:lnTo>
                <a:lnTo>
                  <a:pt x="8332" y="5778"/>
                </a:lnTo>
                <a:lnTo>
                  <a:pt x="8100" y="5986"/>
                </a:lnTo>
                <a:lnTo>
                  <a:pt x="7796" y="6208"/>
                </a:lnTo>
                <a:lnTo>
                  <a:pt x="7438" y="6378"/>
                </a:lnTo>
                <a:lnTo>
                  <a:pt x="7027" y="6534"/>
                </a:lnTo>
                <a:lnTo>
                  <a:pt x="6544" y="6678"/>
                </a:lnTo>
                <a:lnTo>
                  <a:pt x="6043" y="6808"/>
                </a:lnTo>
                <a:lnTo>
                  <a:pt x="5632" y="6808"/>
                </a:lnTo>
                <a:lnTo>
                  <a:pt x="5078" y="6808"/>
                </a:lnTo>
                <a:lnTo>
                  <a:pt x="4488" y="6808"/>
                </a:lnTo>
                <a:lnTo>
                  <a:pt x="3808" y="6808"/>
                </a:lnTo>
                <a:lnTo>
                  <a:pt x="3075" y="6808"/>
                </a:lnTo>
                <a:lnTo>
                  <a:pt x="2288" y="6808"/>
                </a:lnTo>
                <a:lnTo>
                  <a:pt x="1466" y="6808"/>
                </a:lnTo>
                <a:lnTo>
                  <a:pt x="607" y="6808"/>
                </a:lnTo>
                <a:lnTo>
                  <a:pt x="500" y="7239"/>
                </a:lnTo>
                <a:lnTo>
                  <a:pt x="375" y="7839"/>
                </a:lnTo>
                <a:lnTo>
                  <a:pt x="268" y="8491"/>
                </a:lnTo>
                <a:lnTo>
                  <a:pt x="160" y="9182"/>
                </a:lnTo>
                <a:lnTo>
                  <a:pt x="53" y="9860"/>
                </a:lnTo>
                <a:lnTo>
                  <a:pt x="17" y="10486"/>
                </a:lnTo>
                <a:lnTo>
                  <a:pt x="17" y="10969"/>
                </a:lnTo>
                <a:lnTo>
                  <a:pt x="17" y="11295"/>
                </a:lnTo>
                <a:lnTo>
                  <a:pt x="125" y="11465"/>
                </a:lnTo>
                <a:lnTo>
                  <a:pt x="232" y="11634"/>
                </a:lnTo>
                <a:lnTo>
                  <a:pt x="411" y="11765"/>
                </a:lnTo>
                <a:lnTo>
                  <a:pt x="607" y="11895"/>
                </a:lnTo>
                <a:lnTo>
                  <a:pt x="858" y="12013"/>
                </a:lnTo>
                <a:lnTo>
                  <a:pt x="1126" y="12091"/>
                </a:lnTo>
                <a:lnTo>
                  <a:pt x="1430" y="12169"/>
                </a:lnTo>
                <a:lnTo>
                  <a:pt x="1716" y="12221"/>
                </a:lnTo>
                <a:lnTo>
                  <a:pt x="2056" y="12247"/>
                </a:lnTo>
                <a:lnTo>
                  <a:pt x="2360" y="12260"/>
                </a:lnTo>
                <a:lnTo>
                  <a:pt x="2664" y="12247"/>
                </a:lnTo>
                <a:lnTo>
                  <a:pt x="2986" y="12221"/>
                </a:lnTo>
                <a:lnTo>
                  <a:pt x="3290" y="12169"/>
                </a:lnTo>
                <a:lnTo>
                  <a:pt x="3558" y="12065"/>
                </a:lnTo>
                <a:lnTo>
                  <a:pt x="3808" y="11960"/>
                </a:lnTo>
                <a:lnTo>
                  <a:pt x="4041" y="11843"/>
                </a:lnTo>
                <a:lnTo>
                  <a:pt x="4255" y="11686"/>
                </a:lnTo>
                <a:lnTo>
                  <a:pt x="4523" y="11595"/>
                </a:lnTo>
                <a:lnTo>
                  <a:pt x="4792" y="11517"/>
                </a:lnTo>
                <a:lnTo>
                  <a:pt x="5113" y="11491"/>
                </a:lnTo>
                <a:lnTo>
                  <a:pt x="5453" y="11465"/>
                </a:lnTo>
                <a:lnTo>
                  <a:pt x="5757" y="11491"/>
                </a:lnTo>
                <a:lnTo>
                  <a:pt x="6097" y="11543"/>
                </a:lnTo>
                <a:lnTo>
                  <a:pt x="6454" y="11634"/>
                </a:lnTo>
                <a:lnTo>
                  <a:pt x="6758" y="11765"/>
                </a:lnTo>
                <a:lnTo>
                  <a:pt x="7062" y="11921"/>
                </a:lnTo>
                <a:lnTo>
                  <a:pt x="7313" y="12091"/>
                </a:lnTo>
                <a:lnTo>
                  <a:pt x="7545" y="12313"/>
                </a:lnTo>
                <a:lnTo>
                  <a:pt x="7760" y="12573"/>
                </a:lnTo>
                <a:lnTo>
                  <a:pt x="7885" y="12847"/>
                </a:lnTo>
                <a:lnTo>
                  <a:pt x="7992" y="13173"/>
                </a:lnTo>
                <a:lnTo>
                  <a:pt x="8028" y="13500"/>
                </a:lnTo>
                <a:lnTo>
                  <a:pt x="7992" y="13747"/>
                </a:lnTo>
                <a:lnTo>
                  <a:pt x="7885" y="13969"/>
                </a:lnTo>
                <a:lnTo>
                  <a:pt x="7760" y="14191"/>
                </a:lnTo>
                <a:lnTo>
                  <a:pt x="7545" y="14373"/>
                </a:lnTo>
                <a:lnTo>
                  <a:pt x="7313" y="14543"/>
                </a:lnTo>
                <a:lnTo>
                  <a:pt x="7062" y="14700"/>
                </a:lnTo>
                <a:lnTo>
                  <a:pt x="6758" y="14817"/>
                </a:lnTo>
                <a:lnTo>
                  <a:pt x="6454" y="14921"/>
                </a:lnTo>
                <a:lnTo>
                  <a:pt x="6097" y="15000"/>
                </a:lnTo>
                <a:lnTo>
                  <a:pt x="5757" y="15052"/>
                </a:lnTo>
                <a:lnTo>
                  <a:pt x="5453" y="15052"/>
                </a:lnTo>
                <a:lnTo>
                  <a:pt x="5113" y="15026"/>
                </a:lnTo>
                <a:lnTo>
                  <a:pt x="4792" y="14973"/>
                </a:lnTo>
                <a:lnTo>
                  <a:pt x="4523" y="14869"/>
                </a:lnTo>
                <a:lnTo>
                  <a:pt x="4255" y="14752"/>
                </a:lnTo>
                <a:lnTo>
                  <a:pt x="4041" y="14569"/>
                </a:lnTo>
                <a:lnTo>
                  <a:pt x="3844" y="14400"/>
                </a:lnTo>
                <a:lnTo>
                  <a:pt x="3594" y="14269"/>
                </a:lnTo>
                <a:lnTo>
                  <a:pt x="3361" y="14165"/>
                </a:lnTo>
                <a:lnTo>
                  <a:pt x="3111" y="14100"/>
                </a:lnTo>
                <a:lnTo>
                  <a:pt x="2843" y="14073"/>
                </a:lnTo>
                <a:lnTo>
                  <a:pt x="2574" y="14073"/>
                </a:lnTo>
                <a:lnTo>
                  <a:pt x="2288" y="14100"/>
                </a:lnTo>
                <a:lnTo>
                  <a:pt x="2020" y="14139"/>
                </a:lnTo>
                <a:lnTo>
                  <a:pt x="1734" y="14243"/>
                </a:lnTo>
                <a:lnTo>
                  <a:pt x="1466" y="14347"/>
                </a:lnTo>
                <a:lnTo>
                  <a:pt x="1233" y="14465"/>
                </a:lnTo>
                <a:lnTo>
                  <a:pt x="983" y="14621"/>
                </a:lnTo>
                <a:lnTo>
                  <a:pt x="786" y="14765"/>
                </a:lnTo>
                <a:lnTo>
                  <a:pt x="572" y="14947"/>
                </a:lnTo>
                <a:lnTo>
                  <a:pt x="411" y="15143"/>
                </a:lnTo>
                <a:lnTo>
                  <a:pt x="303" y="15378"/>
                </a:lnTo>
                <a:lnTo>
                  <a:pt x="196" y="15600"/>
                </a:lnTo>
                <a:lnTo>
                  <a:pt x="160" y="15873"/>
                </a:lnTo>
                <a:lnTo>
                  <a:pt x="196" y="16200"/>
                </a:lnTo>
                <a:lnTo>
                  <a:pt x="232" y="16526"/>
                </a:lnTo>
                <a:lnTo>
                  <a:pt x="411" y="17295"/>
                </a:lnTo>
                <a:lnTo>
                  <a:pt x="607" y="18104"/>
                </a:lnTo>
                <a:lnTo>
                  <a:pt x="715" y="18508"/>
                </a:lnTo>
                <a:lnTo>
                  <a:pt x="822" y="18926"/>
                </a:lnTo>
                <a:lnTo>
                  <a:pt x="876" y="19330"/>
                </a:lnTo>
                <a:lnTo>
                  <a:pt x="911" y="19734"/>
                </a:lnTo>
                <a:lnTo>
                  <a:pt x="911" y="20073"/>
                </a:lnTo>
                <a:lnTo>
                  <a:pt x="876" y="20426"/>
                </a:lnTo>
                <a:lnTo>
                  <a:pt x="858" y="20608"/>
                </a:lnTo>
                <a:lnTo>
                  <a:pt x="786" y="20752"/>
                </a:lnTo>
                <a:lnTo>
                  <a:pt x="715" y="20908"/>
                </a:lnTo>
                <a:lnTo>
                  <a:pt x="607" y="21026"/>
                </a:lnTo>
                <a:lnTo>
                  <a:pt x="1394" y="20934"/>
                </a:lnTo>
                <a:lnTo>
                  <a:pt x="2217" y="20804"/>
                </a:lnTo>
                <a:lnTo>
                  <a:pt x="3039" y="20726"/>
                </a:lnTo>
                <a:lnTo>
                  <a:pt x="3844" y="20660"/>
                </a:lnTo>
                <a:lnTo>
                  <a:pt x="4595" y="20634"/>
                </a:lnTo>
                <a:lnTo>
                  <a:pt x="5310" y="20634"/>
                </a:lnTo>
                <a:lnTo>
                  <a:pt x="5650" y="20660"/>
                </a:lnTo>
                <a:lnTo>
                  <a:pt x="6007" y="20700"/>
                </a:lnTo>
                <a:lnTo>
                  <a:pt x="6276" y="20752"/>
                </a:lnTo>
                <a:lnTo>
                  <a:pt x="6580" y="20830"/>
                </a:lnTo>
                <a:close/>
              </a:path>
            </a:pathLst>
          </a:custGeom>
          <a:solidFill>
            <a:schemeClr val="bg1"/>
          </a:solidFill>
          <a:ln w="9525">
            <a:miter lim="800000"/>
            <a:headEnd/>
            <a:tailEnd/>
          </a:ln>
          <a:scene3d>
            <a:camera prst="legacyPerspectiveFront">
              <a:rot lat="0" lon="300000" rev="0"/>
            </a:camera>
            <a:lightRig rig="legacyFlat4" dir="b"/>
          </a:scene3d>
          <a:sp3d extrusionH="227000" prstMaterial="legacyMatte">
            <a:bevelT w="13500" h="13500" prst="angle"/>
            <a:bevelB w="13500" h="13500" prst="angle"/>
            <a:extrusionClr>
              <a:schemeClr val="bg1"/>
            </a:extrusionClr>
            <a:contourClr>
              <a:schemeClr val="bg1"/>
            </a:contourClr>
          </a:sp3d>
        </p:spPr>
        <p:txBody>
          <a:bodyPr anchor="ctr" anchorCtr="1">
            <a:flatTx/>
          </a:bodyPr>
          <a:lstStyle>
            <a:lvl1pPr>
              <a:spcBef>
                <a:spcPts val="700"/>
              </a:spcBef>
              <a:buClr>
                <a:schemeClr val="accent2"/>
              </a:buClr>
              <a:buSzPct val="60000"/>
              <a:buFont typeface="Wingdings" panose="05000000000000000000" pitchFamily="2" charset="2"/>
              <a:buChar char=""/>
              <a:defRPr sz="2900">
                <a:solidFill>
                  <a:schemeClr val="tx1"/>
                </a:solidFill>
                <a:latin typeface="Rockwell" panose="02060603020205020403" pitchFamily="18" charset="0"/>
                <a:ea typeface="MS PGothic"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Rockwell" panose="02060603020205020403" pitchFamily="18" charset="0"/>
                <a:ea typeface="MS PGothic"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Rockwell" panose="02060603020205020403" pitchFamily="18" charset="0"/>
                <a:ea typeface="MS PGothic" panose="020B0600070205080204" pitchFamily="34" charset="-128"/>
              </a:defRPr>
            </a:lvl3pPr>
            <a:lvl4pPr marL="1600200" indent="-228600">
              <a:spcBef>
                <a:spcPts val="400"/>
              </a:spcBef>
              <a:buClr>
                <a:srgbClr val="969696"/>
              </a:buClr>
              <a:buSzPct val="75000"/>
              <a:buFont typeface="Wingdings" panose="05000000000000000000" pitchFamily="2" charset="2"/>
              <a:buChar char=""/>
              <a:defRPr sz="2000">
                <a:solidFill>
                  <a:schemeClr val="tx1"/>
                </a:solidFill>
                <a:latin typeface="Rockwell" panose="02060603020205020403" pitchFamily="18" charset="0"/>
                <a:ea typeface="MS PGothic" panose="020B0600070205080204" pitchFamily="34" charset="-128"/>
              </a:defRPr>
            </a:lvl4pPr>
            <a:lvl5pPr marL="2057400" indent="-228600">
              <a:spcBef>
                <a:spcPts val="400"/>
              </a:spcBef>
              <a:buClr>
                <a:srgbClr val="808080"/>
              </a:buClr>
              <a:buSzPct val="65000"/>
              <a:buFont typeface="Wingdings" panose="05000000000000000000" pitchFamily="2" charset="2"/>
              <a:buChar char=""/>
              <a:defRPr sz="2000">
                <a:solidFill>
                  <a:schemeClr val="tx1"/>
                </a:solidFill>
                <a:latin typeface="Rockwell" panose="02060603020205020403" pitchFamily="18" charset="0"/>
                <a:ea typeface="MS PGothic" panose="020B0600070205080204" pitchFamily="34" charset="-128"/>
              </a:defRPr>
            </a:lvl5pPr>
            <a:lvl6pPr marL="2514600" indent="-228600" eaLnBrk="0" fontAlgn="base" hangingPunct="0">
              <a:spcBef>
                <a:spcPts val="400"/>
              </a:spcBef>
              <a:spcAft>
                <a:spcPct val="0"/>
              </a:spcAft>
              <a:buClr>
                <a:srgbClr val="808080"/>
              </a:buClr>
              <a:buSzPct val="65000"/>
              <a:buFont typeface="Wingdings" panose="05000000000000000000" pitchFamily="2" charset="2"/>
              <a:buChar char=""/>
              <a:defRPr sz="2000">
                <a:solidFill>
                  <a:schemeClr val="tx1"/>
                </a:solidFill>
                <a:latin typeface="Rockwell" panose="02060603020205020403" pitchFamily="18" charset="0"/>
                <a:ea typeface="MS PGothic" panose="020B0600070205080204" pitchFamily="34" charset="-128"/>
              </a:defRPr>
            </a:lvl6pPr>
            <a:lvl7pPr marL="2971800" indent="-228600" eaLnBrk="0" fontAlgn="base" hangingPunct="0">
              <a:spcBef>
                <a:spcPts val="400"/>
              </a:spcBef>
              <a:spcAft>
                <a:spcPct val="0"/>
              </a:spcAft>
              <a:buClr>
                <a:srgbClr val="808080"/>
              </a:buClr>
              <a:buSzPct val="65000"/>
              <a:buFont typeface="Wingdings" panose="05000000000000000000" pitchFamily="2" charset="2"/>
              <a:buChar char=""/>
              <a:defRPr sz="2000">
                <a:solidFill>
                  <a:schemeClr val="tx1"/>
                </a:solidFill>
                <a:latin typeface="Rockwell" panose="02060603020205020403" pitchFamily="18" charset="0"/>
                <a:ea typeface="MS PGothic" panose="020B0600070205080204" pitchFamily="34" charset="-128"/>
              </a:defRPr>
            </a:lvl7pPr>
            <a:lvl8pPr marL="3429000" indent="-228600" eaLnBrk="0" fontAlgn="base" hangingPunct="0">
              <a:spcBef>
                <a:spcPts val="400"/>
              </a:spcBef>
              <a:spcAft>
                <a:spcPct val="0"/>
              </a:spcAft>
              <a:buClr>
                <a:srgbClr val="808080"/>
              </a:buClr>
              <a:buSzPct val="65000"/>
              <a:buFont typeface="Wingdings" panose="05000000000000000000" pitchFamily="2" charset="2"/>
              <a:buChar char=""/>
              <a:defRPr sz="2000">
                <a:solidFill>
                  <a:schemeClr val="tx1"/>
                </a:solidFill>
                <a:latin typeface="Rockwell" panose="02060603020205020403" pitchFamily="18" charset="0"/>
                <a:ea typeface="MS PGothic" panose="020B0600070205080204" pitchFamily="34" charset="-128"/>
              </a:defRPr>
            </a:lvl8pPr>
            <a:lvl9pPr marL="3886200" indent="-228600" eaLnBrk="0" fontAlgn="base" hangingPunct="0">
              <a:spcBef>
                <a:spcPts val="400"/>
              </a:spcBef>
              <a:spcAft>
                <a:spcPct val="0"/>
              </a:spcAft>
              <a:buClr>
                <a:srgbClr val="808080"/>
              </a:buClr>
              <a:buSzPct val="65000"/>
              <a:buFont typeface="Wingdings" panose="05000000000000000000" pitchFamily="2" charset="2"/>
              <a:buChar char=""/>
              <a:defRPr sz="2000">
                <a:solidFill>
                  <a:schemeClr val="tx1"/>
                </a:solidFill>
                <a:latin typeface="Rockwell" panose="02060603020205020403" pitchFamily="18" charset="0"/>
                <a:ea typeface="MS PGothic" panose="020B0600070205080204" pitchFamily="34" charset="-128"/>
              </a:defRPr>
            </a:lvl9pPr>
          </a:lstStyle>
          <a:p>
            <a:pPr>
              <a:spcBef>
                <a:spcPct val="0"/>
              </a:spcBef>
              <a:buClrTx/>
              <a:buSzTx/>
              <a:buFontTx/>
              <a:buNone/>
            </a:pPr>
            <a:r>
              <a:rPr kumimoji="0" lang="en-US" altLang="en-US" sz="1600" b="1" dirty="0" smtClean="0">
                <a:solidFill>
                  <a:schemeClr val="bg1"/>
                </a:solidFill>
                <a:latin typeface="Helvetica" panose="020B0604020202020204" pitchFamily="34" charset="0"/>
              </a:rPr>
              <a:t>Communication</a:t>
            </a:r>
            <a:endParaRPr kumimoji="0" lang="en-US" altLang="en-US" sz="1600" b="1" dirty="0">
              <a:solidFill>
                <a:schemeClr val="bg1"/>
              </a:solidFill>
              <a:latin typeface="Helvetica" panose="020B0604020202020204" pitchFamily="34" charset="0"/>
            </a:endParaRPr>
          </a:p>
        </p:txBody>
      </p:sp>
      <p:sp>
        <p:nvSpPr>
          <p:cNvPr id="62472" name="Puzzle4"/>
          <p:cNvSpPr>
            <a:spLocks noChangeAspect="1" noEditPoints="1" noChangeArrowheads="1"/>
          </p:cNvSpPr>
          <p:nvPr/>
        </p:nvSpPr>
        <p:spPr bwMode="blackWhite">
          <a:xfrm>
            <a:off x="5206300" y="3895776"/>
            <a:ext cx="1637071" cy="2038949"/>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2147483646 w 21600"/>
              <a:gd name="T21" fmla="*/ 2147483646 h 21600"/>
              <a:gd name="T22" fmla="*/ 2147483646 w 21600"/>
              <a:gd name="T23" fmla="*/ 2147483646 h 21600"/>
              <a:gd name="T24" fmla="*/ 2147483646 w 21600"/>
              <a:gd name="T25" fmla="*/ 2147483646 h 21600"/>
              <a:gd name="T26" fmla="*/ 2147483646 w 21600"/>
              <a:gd name="T27" fmla="*/ 2147483646 h 21600"/>
              <a:gd name="T28" fmla="*/ 2147483646 w 21600"/>
              <a:gd name="T29" fmla="*/ 2147483646 h 21600"/>
              <a:gd name="T30" fmla="*/ 2147483646 w 21600"/>
              <a:gd name="T31" fmla="*/ 2147483646 h 21600"/>
              <a:gd name="T32" fmla="*/ 2147483646 w 21600"/>
              <a:gd name="T33" fmla="*/ 2147483646 h 21600"/>
              <a:gd name="T34" fmla="*/ 2147483646 w 21600"/>
              <a:gd name="T35" fmla="*/ 2147483646 h 21600"/>
              <a:gd name="T36" fmla="*/ 2147483646 w 21600"/>
              <a:gd name="T37" fmla="*/ 2147483646 h 21600"/>
              <a:gd name="T38" fmla="*/ 2147483646 w 21600"/>
              <a:gd name="T39" fmla="*/ 2147483646 h 21600"/>
              <a:gd name="T40" fmla="*/ 2147483646 w 21600"/>
              <a:gd name="T41" fmla="*/ 2147483646 h 21600"/>
              <a:gd name="T42" fmla="*/ 2147483646 w 21600"/>
              <a:gd name="T43" fmla="*/ 2147483646 h 21600"/>
              <a:gd name="T44" fmla="*/ 2147483646 w 21600"/>
              <a:gd name="T45" fmla="*/ 2147483646 h 21600"/>
              <a:gd name="T46" fmla="*/ 2147483646 w 21600"/>
              <a:gd name="T47" fmla="*/ 2147483646 h 21600"/>
              <a:gd name="T48" fmla="*/ 2147483646 w 21600"/>
              <a:gd name="T49" fmla="*/ 2147483646 h 21600"/>
              <a:gd name="T50" fmla="*/ 2147483646 w 21600"/>
              <a:gd name="T51" fmla="*/ 2147483646 h 21600"/>
              <a:gd name="T52" fmla="*/ 2147483646 w 21600"/>
              <a:gd name="T53" fmla="*/ 2147483646 h 21600"/>
              <a:gd name="T54" fmla="*/ 2147483646 w 21600"/>
              <a:gd name="T55" fmla="*/ 2147483646 h 21600"/>
              <a:gd name="T56" fmla="*/ 2147483646 w 21600"/>
              <a:gd name="T57" fmla="*/ 2147483646 h 21600"/>
              <a:gd name="T58" fmla="*/ 2147483646 w 21600"/>
              <a:gd name="T59" fmla="*/ 2147483646 h 21600"/>
              <a:gd name="T60" fmla="*/ 2147483646 w 21600"/>
              <a:gd name="T61" fmla="*/ 2147483646 h 21600"/>
              <a:gd name="T62" fmla="*/ 2147483646 w 21600"/>
              <a:gd name="T63" fmla="*/ 2147483646 h 21600"/>
              <a:gd name="T64" fmla="*/ 2147483646 w 21600"/>
              <a:gd name="T65" fmla="*/ 2147483646 h 21600"/>
              <a:gd name="T66" fmla="*/ 2147483646 w 21600"/>
              <a:gd name="T67" fmla="*/ 2147483646 h 21600"/>
              <a:gd name="T68" fmla="*/ 2147483646 w 21600"/>
              <a:gd name="T69" fmla="*/ 2147483646 h 21600"/>
              <a:gd name="T70" fmla="*/ 2147483646 w 21600"/>
              <a:gd name="T71" fmla="*/ 2147483646 h 21600"/>
              <a:gd name="T72" fmla="*/ 2147483646 w 21600"/>
              <a:gd name="T73" fmla="*/ 2147483646 h 21600"/>
              <a:gd name="T74" fmla="*/ 2147483646 w 21600"/>
              <a:gd name="T75" fmla="*/ 2147483646 h 21600"/>
              <a:gd name="T76" fmla="*/ 2147483646 w 21600"/>
              <a:gd name="T77" fmla="*/ 2147483646 h 21600"/>
              <a:gd name="T78" fmla="*/ 2147483646 w 21600"/>
              <a:gd name="T79" fmla="*/ 2147483646 h 21600"/>
              <a:gd name="T80" fmla="*/ 2147483646 w 21600"/>
              <a:gd name="T81" fmla="*/ 2147483646 h 21600"/>
              <a:gd name="T82" fmla="*/ 2147483646 w 21600"/>
              <a:gd name="T83" fmla="*/ 2147483646 h 21600"/>
              <a:gd name="T84" fmla="*/ 2147483646 w 21600"/>
              <a:gd name="T85" fmla="*/ 2147483646 h 21600"/>
              <a:gd name="T86" fmla="*/ 2147483646 w 21600"/>
              <a:gd name="T87" fmla="*/ 2147483646 h 21600"/>
              <a:gd name="T88" fmla="*/ 2147483646 w 21600"/>
              <a:gd name="T89" fmla="*/ 2147483646 h 21600"/>
              <a:gd name="T90" fmla="*/ 2147483646 w 21600"/>
              <a:gd name="T91" fmla="*/ 2147483646 h 21600"/>
              <a:gd name="T92" fmla="*/ 2147483646 w 21600"/>
              <a:gd name="T93" fmla="*/ 2147483646 h 21600"/>
              <a:gd name="T94" fmla="*/ 2147483646 w 21600"/>
              <a:gd name="T95" fmla="*/ 2147483646 h 21600"/>
              <a:gd name="T96" fmla="*/ 2147483646 w 21600"/>
              <a:gd name="T97" fmla="*/ 2147483646 h 21600"/>
              <a:gd name="T98" fmla="*/ 2147483646 w 21600"/>
              <a:gd name="T99" fmla="*/ 2147483646 h 21600"/>
              <a:gd name="T100" fmla="*/ 2147483646 w 21600"/>
              <a:gd name="T101" fmla="*/ 2147483646 h 21600"/>
              <a:gd name="T102" fmla="*/ 2147483646 w 21600"/>
              <a:gd name="T103" fmla="*/ 2147483646 h 21600"/>
              <a:gd name="T104" fmla="*/ 2147483646 w 21600"/>
              <a:gd name="T105" fmla="*/ 2147483646 h 21600"/>
              <a:gd name="T106" fmla="*/ 2147483646 w 21600"/>
              <a:gd name="T107" fmla="*/ 2147483646 h 21600"/>
              <a:gd name="T108" fmla="*/ 2147483646 w 21600"/>
              <a:gd name="T109" fmla="*/ 2147483646 h 21600"/>
              <a:gd name="T110" fmla="*/ 2147483646 w 21600"/>
              <a:gd name="T111" fmla="*/ 2147483646 h 21600"/>
              <a:gd name="T112" fmla="*/ 2147483646 w 21600"/>
              <a:gd name="T113" fmla="*/ 2147483646 h 21600"/>
              <a:gd name="T114" fmla="*/ 2147483646 w 21600"/>
              <a:gd name="T115" fmla="*/ 2147483646 h 21600"/>
              <a:gd name="T116" fmla="*/ 2147483646 w 21600"/>
              <a:gd name="T117" fmla="*/ 2147483646 h 21600"/>
              <a:gd name="T118" fmla="*/ 2147483646 w 21600"/>
              <a:gd name="T119" fmla="*/ 2147483646 h 21600"/>
              <a:gd name="T120" fmla="*/ 2147483646 w 21600"/>
              <a:gd name="T121" fmla="*/ 2147483646 h 21600"/>
              <a:gd name="T122" fmla="*/ 2147483646 w 21600"/>
              <a:gd name="T123" fmla="*/ 2147483646 h 21600"/>
              <a:gd name="T124" fmla="*/ 2147483646 w 21600"/>
              <a:gd name="T125" fmla="*/ 2147483646 h 21600"/>
              <a:gd name="T126" fmla="*/ 2147483646 w 21600"/>
              <a:gd name="T127" fmla="*/ 2147483646 h 21600"/>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60000 65536"/>
              <a:gd name="T190" fmla="*/ 0 60000 65536"/>
              <a:gd name="T191" fmla="*/ 0 60000 65536"/>
              <a:gd name="T192" fmla="*/ 1548 w 21600"/>
              <a:gd name="T193" fmla="*/ 5444 h 21600"/>
              <a:gd name="T194" fmla="*/ 20203 w 21600"/>
              <a:gd name="T195" fmla="*/ 9103 h 21600"/>
            </a:gdLst>
            <a:ahLst/>
            <a:cxnLst>
              <a:cxn ang="T128">
                <a:pos x="T0" y="T1"/>
              </a:cxn>
              <a:cxn ang="T129">
                <a:pos x="T2" y="T3"/>
              </a:cxn>
              <a:cxn ang="T130">
                <a:pos x="T4" y="T5"/>
              </a:cxn>
              <a:cxn ang="T131">
                <a:pos x="T6" y="T7"/>
              </a:cxn>
              <a:cxn ang="T132">
                <a:pos x="T8" y="T9"/>
              </a:cxn>
              <a:cxn ang="T133">
                <a:pos x="T10" y="T11"/>
              </a:cxn>
              <a:cxn ang="T134">
                <a:pos x="T12" y="T13"/>
              </a:cxn>
              <a:cxn ang="T135">
                <a:pos x="T14" y="T15"/>
              </a:cxn>
              <a:cxn ang="T136">
                <a:pos x="T16" y="T17"/>
              </a:cxn>
              <a:cxn ang="T137">
                <a:pos x="T18" y="T19"/>
              </a:cxn>
              <a:cxn ang="T138">
                <a:pos x="T20" y="T21"/>
              </a:cxn>
              <a:cxn ang="T139">
                <a:pos x="T22" y="T23"/>
              </a:cxn>
              <a:cxn ang="T140">
                <a:pos x="T24" y="T25"/>
              </a:cxn>
              <a:cxn ang="T141">
                <a:pos x="T26" y="T27"/>
              </a:cxn>
              <a:cxn ang="T142">
                <a:pos x="T28" y="T29"/>
              </a:cxn>
              <a:cxn ang="T143">
                <a:pos x="T30" y="T31"/>
              </a:cxn>
              <a:cxn ang="T144">
                <a:pos x="T32" y="T33"/>
              </a:cxn>
              <a:cxn ang="T145">
                <a:pos x="T34" y="T35"/>
              </a:cxn>
              <a:cxn ang="T146">
                <a:pos x="T36" y="T37"/>
              </a:cxn>
              <a:cxn ang="T147">
                <a:pos x="T38" y="T39"/>
              </a:cxn>
              <a:cxn ang="T148">
                <a:pos x="T40" y="T41"/>
              </a:cxn>
              <a:cxn ang="T149">
                <a:pos x="T42" y="T43"/>
              </a:cxn>
              <a:cxn ang="T150">
                <a:pos x="T44" y="T45"/>
              </a:cxn>
              <a:cxn ang="T151">
                <a:pos x="T46" y="T47"/>
              </a:cxn>
              <a:cxn ang="T152">
                <a:pos x="T48" y="T49"/>
              </a:cxn>
              <a:cxn ang="T153">
                <a:pos x="T50" y="T51"/>
              </a:cxn>
              <a:cxn ang="T154">
                <a:pos x="T52" y="T53"/>
              </a:cxn>
              <a:cxn ang="T155">
                <a:pos x="T54" y="T55"/>
              </a:cxn>
              <a:cxn ang="T156">
                <a:pos x="T56" y="T57"/>
              </a:cxn>
              <a:cxn ang="T157">
                <a:pos x="T58" y="T59"/>
              </a:cxn>
              <a:cxn ang="T158">
                <a:pos x="T60" y="T61"/>
              </a:cxn>
              <a:cxn ang="T159">
                <a:pos x="T62" y="T63"/>
              </a:cxn>
              <a:cxn ang="T160">
                <a:pos x="T64" y="T65"/>
              </a:cxn>
              <a:cxn ang="T161">
                <a:pos x="T66" y="T67"/>
              </a:cxn>
              <a:cxn ang="T162">
                <a:pos x="T68" y="T69"/>
              </a:cxn>
              <a:cxn ang="T163">
                <a:pos x="T70" y="T71"/>
              </a:cxn>
              <a:cxn ang="T164">
                <a:pos x="T72" y="T73"/>
              </a:cxn>
              <a:cxn ang="T165">
                <a:pos x="T74" y="T75"/>
              </a:cxn>
              <a:cxn ang="T166">
                <a:pos x="T76" y="T77"/>
              </a:cxn>
              <a:cxn ang="T167">
                <a:pos x="T78" y="T79"/>
              </a:cxn>
              <a:cxn ang="T168">
                <a:pos x="T80" y="T81"/>
              </a:cxn>
              <a:cxn ang="T169">
                <a:pos x="T82" y="T83"/>
              </a:cxn>
              <a:cxn ang="T170">
                <a:pos x="T84" y="T85"/>
              </a:cxn>
              <a:cxn ang="T171">
                <a:pos x="T86" y="T87"/>
              </a:cxn>
              <a:cxn ang="T172">
                <a:pos x="T88" y="T89"/>
              </a:cxn>
              <a:cxn ang="T173">
                <a:pos x="T90" y="T91"/>
              </a:cxn>
              <a:cxn ang="T174">
                <a:pos x="T92" y="T93"/>
              </a:cxn>
              <a:cxn ang="T175">
                <a:pos x="T94" y="T95"/>
              </a:cxn>
              <a:cxn ang="T176">
                <a:pos x="T96" y="T97"/>
              </a:cxn>
              <a:cxn ang="T177">
                <a:pos x="T98" y="T99"/>
              </a:cxn>
              <a:cxn ang="T178">
                <a:pos x="T100" y="T101"/>
              </a:cxn>
              <a:cxn ang="T179">
                <a:pos x="T102" y="T103"/>
              </a:cxn>
              <a:cxn ang="T180">
                <a:pos x="T104" y="T105"/>
              </a:cxn>
              <a:cxn ang="T181">
                <a:pos x="T106" y="T107"/>
              </a:cxn>
              <a:cxn ang="T182">
                <a:pos x="T108" y="T109"/>
              </a:cxn>
              <a:cxn ang="T183">
                <a:pos x="T110" y="T111"/>
              </a:cxn>
              <a:cxn ang="T184">
                <a:pos x="T112" y="T113"/>
              </a:cxn>
              <a:cxn ang="T185">
                <a:pos x="T114" y="T115"/>
              </a:cxn>
              <a:cxn ang="T186">
                <a:pos x="T116" y="T117"/>
              </a:cxn>
              <a:cxn ang="T187">
                <a:pos x="T118" y="T119"/>
              </a:cxn>
              <a:cxn ang="T188">
                <a:pos x="T120" y="T121"/>
              </a:cxn>
              <a:cxn ang="T189">
                <a:pos x="T122" y="T123"/>
              </a:cxn>
              <a:cxn ang="T190">
                <a:pos x="T124" y="T125"/>
              </a:cxn>
              <a:cxn ang="T191">
                <a:pos x="T126" y="T127"/>
              </a:cxn>
            </a:cxnLst>
            <a:rect l="T192" t="T193" r="T194" b="T195"/>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chemeClr val="bg1"/>
          </a:solidFill>
          <a:ln w="9525">
            <a:miter lim="800000"/>
            <a:headEnd/>
            <a:tailEnd/>
          </a:ln>
          <a:scene3d>
            <a:camera prst="legacyPerspectiveFront">
              <a:rot lat="0" lon="300000" rev="0"/>
            </a:camera>
            <a:lightRig rig="legacyFlat4" dir="b"/>
          </a:scene3d>
          <a:sp3d extrusionH="227000" prstMaterial="legacyMatte">
            <a:bevelT w="13500" h="13500" prst="angle"/>
            <a:bevelB w="13500" h="13500" prst="angle"/>
            <a:extrusionClr>
              <a:schemeClr val="bg1"/>
            </a:extrusionClr>
            <a:contourClr>
              <a:schemeClr val="bg1"/>
            </a:contourClr>
          </a:sp3d>
        </p:spPr>
        <p:txBody>
          <a:bodyPr>
            <a:flatTx/>
          </a:bodyPr>
          <a:lstStyle>
            <a:lvl1pPr>
              <a:spcBef>
                <a:spcPts val="700"/>
              </a:spcBef>
              <a:buClr>
                <a:schemeClr val="accent2"/>
              </a:buClr>
              <a:buSzPct val="60000"/>
              <a:buFont typeface="Wingdings" panose="05000000000000000000" pitchFamily="2" charset="2"/>
              <a:buChar char=""/>
              <a:defRPr sz="2900">
                <a:solidFill>
                  <a:schemeClr val="tx1"/>
                </a:solidFill>
                <a:latin typeface="Rockwell" panose="02060603020205020403" pitchFamily="18" charset="0"/>
                <a:ea typeface="MS PGothic"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Rockwell" panose="02060603020205020403" pitchFamily="18" charset="0"/>
                <a:ea typeface="MS PGothic"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Rockwell" panose="02060603020205020403" pitchFamily="18" charset="0"/>
                <a:ea typeface="MS PGothic" panose="020B0600070205080204" pitchFamily="34" charset="-128"/>
              </a:defRPr>
            </a:lvl3pPr>
            <a:lvl4pPr marL="1600200" indent="-228600">
              <a:spcBef>
                <a:spcPts val="400"/>
              </a:spcBef>
              <a:buClr>
                <a:srgbClr val="969696"/>
              </a:buClr>
              <a:buSzPct val="75000"/>
              <a:buFont typeface="Wingdings" panose="05000000000000000000" pitchFamily="2" charset="2"/>
              <a:buChar char=""/>
              <a:defRPr sz="2000">
                <a:solidFill>
                  <a:schemeClr val="tx1"/>
                </a:solidFill>
                <a:latin typeface="Rockwell" panose="02060603020205020403" pitchFamily="18" charset="0"/>
                <a:ea typeface="MS PGothic" panose="020B0600070205080204" pitchFamily="34" charset="-128"/>
              </a:defRPr>
            </a:lvl4pPr>
            <a:lvl5pPr marL="2057400" indent="-228600">
              <a:spcBef>
                <a:spcPts val="400"/>
              </a:spcBef>
              <a:buClr>
                <a:srgbClr val="808080"/>
              </a:buClr>
              <a:buSzPct val="65000"/>
              <a:buFont typeface="Wingdings" panose="05000000000000000000" pitchFamily="2" charset="2"/>
              <a:buChar char=""/>
              <a:defRPr sz="2000">
                <a:solidFill>
                  <a:schemeClr val="tx1"/>
                </a:solidFill>
                <a:latin typeface="Rockwell" panose="02060603020205020403" pitchFamily="18" charset="0"/>
                <a:ea typeface="MS PGothic" panose="020B0600070205080204" pitchFamily="34" charset="-128"/>
              </a:defRPr>
            </a:lvl5pPr>
            <a:lvl6pPr marL="2514600" indent="-228600" eaLnBrk="0" fontAlgn="base" hangingPunct="0">
              <a:spcBef>
                <a:spcPts val="400"/>
              </a:spcBef>
              <a:spcAft>
                <a:spcPct val="0"/>
              </a:spcAft>
              <a:buClr>
                <a:srgbClr val="808080"/>
              </a:buClr>
              <a:buSzPct val="65000"/>
              <a:buFont typeface="Wingdings" panose="05000000000000000000" pitchFamily="2" charset="2"/>
              <a:buChar char=""/>
              <a:defRPr sz="2000">
                <a:solidFill>
                  <a:schemeClr val="tx1"/>
                </a:solidFill>
                <a:latin typeface="Rockwell" panose="02060603020205020403" pitchFamily="18" charset="0"/>
                <a:ea typeface="MS PGothic" panose="020B0600070205080204" pitchFamily="34" charset="-128"/>
              </a:defRPr>
            </a:lvl6pPr>
            <a:lvl7pPr marL="2971800" indent="-228600" eaLnBrk="0" fontAlgn="base" hangingPunct="0">
              <a:spcBef>
                <a:spcPts val="400"/>
              </a:spcBef>
              <a:spcAft>
                <a:spcPct val="0"/>
              </a:spcAft>
              <a:buClr>
                <a:srgbClr val="808080"/>
              </a:buClr>
              <a:buSzPct val="65000"/>
              <a:buFont typeface="Wingdings" panose="05000000000000000000" pitchFamily="2" charset="2"/>
              <a:buChar char=""/>
              <a:defRPr sz="2000">
                <a:solidFill>
                  <a:schemeClr val="tx1"/>
                </a:solidFill>
                <a:latin typeface="Rockwell" panose="02060603020205020403" pitchFamily="18" charset="0"/>
                <a:ea typeface="MS PGothic" panose="020B0600070205080204" pitchFamily="34" charset="-128"/>
              </a:defRPr>
            </a:lvl7pPr>
            <a:lvl8pPr marL="3429000" indent="-228600" eaLnBrk="0" fontAlgn="base" hangingPunct="0">
              <a:spcBef>
                <a:spcPts val="400"/>
              </a:spcBef>
              <a:spcAft>
                <a:spcPct val="0"/>
              </a:spcAft>
              <a:buClr>
                <a:srgbClr val="808080"/>
              </a:buClr>
              <a:buSzPct val="65000"/>
              <a:buFont typeface="Wingdings" panose="05000000000000000000" pitchFamily="2" charset="2"/>
              <a:buChar char=""/>
              <a:defRPr sz="2000">
                <a:solidFill>
                  <a:schemeClr val="tx1"/>
                </a:solidFill>
                <a:latin typeface="Rockwell" panose="02060603020205020403" pitchFamily="18" charset="0"/>
                <a:ea typeface="MS PGothic" panose="020B0600070205080204" pitchFamily="34" charset="-128"/>
              </a:defRPr>
            </a:lvl8pPr>
            <a:lvl9pPr marL="3886200" indent="-228600" eaLnBrk="0" fontAlgn="base" hangingPunct="0">
              <a:spcBef>
                <a:spcPts val="400"/>
              </a:spcBef>
              <a:spcAft>
                <a:spcPct val="0"/>
              </a:spcAft>
              <a:buClr>
                <a:srgbClr val="808080"/>
              </a:buClr>
              <a:buSzPct val="65000"/>
              <a:buFont typeface="Wingdings" panose="05000000000000000000" pitchFamily="2" charset="2"/>
              <a:buChar char=""/>
              <a:defRPr sz="2000">
                <a:solidFill>
                  <a:schemeClr val="tx1"/>
                </a:solidFill>
                <a:latin typeface="Rockwell" panose="02060603020205020403" pitchFamily="18" charset="0"/>
                <a:ea typeface="MS PGothic" panose="020B0600070205080204" pitchFamily="34" charset="-128"/>
              </a:defRPr>
            </a:lvl9pPr>
          </a:lstStyle>
          <a:p>
            <a:pPr>
              <a:spcBef>
                <a:spcPct val="0"/>
              </a:spcBef>
              <a:buClrTx/>
              <a:buSzTx/>
              <a:buFontTx/>
              <a:buNone/>
            </a:pPr>
            <a:r>
              <a:rPr kumimoji="0" lang="en-US" altLang="en-US" sz="1600" dirty="0" smtClean="0">
                <a:solidFill>
                  <a:schemeClr val="bg1"/>
                </a:solidFill>
                <a:latin typeface="Helvetica" panose="020B0604020202020204" pitchFamily="34" charset="0"/>
              </a:rPr>
              <a:t>Involvement</a:t>
            </a:r>
            <a:endParaRPr kumimoji="0" lang="en-US" altLang="en-US" sz="1600" dirty="0">
              <a:solidFill>
                <a:schemeClr val="bg1"/>
              </a:solidFill>
              <a:latin typeface="Helvetica" panose="020B0604020202020204" pitchFamily="34" charset="0"/>
            </a:endParaRPr>
          </a:p>
        </p:txBody>
      </p:sp>
      <p:sp>
        <p:nvSpPr>
          <p:cNvPr id="62473" name="AutoShape 8"/>
          <p:cNvSpPr>
            <a:spLocks noChangeAspect="1" noEditPoints="1" noChangeArrowheads="1"/>
          </p:cNvSpPr>
          <p:nvPr/>
        </p:nvSpPr>
        <p:spPr bwMode="blackWhite">
          <a:xfrm>
            <a:off x="2698901" y="4078339"/>
            <a:ext cx="2990528" cy="1331861"/>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2147483646 w 21600"/>
              <a:gd name="T21" fmla="*/ 2147483646 h 21600"/>
              <a:gd name="T22" fmla="*/ 2147483646 w 21600"/>
              <a:gd name="T23" fmla="*/ 2147483646 h 21600"/>
              <a:gd name="T24" fmla="*/ 2147483646 w 21600"/>
              <a:gd name="T25" fmla="*/ 2147483646 h 21600"/>
              <a:gd name="T26" fmla="*/ 2147483646 w 21600"/>
              <a:gd name="T27" fmla="*/ 2147483646 h 21600"/>
              <a:gd name="T28" fmla="*/ 2147483646 w 21600"/>
              <a:gd name="T29" fmla="*/ 2147483646 h 21600"/>
              <a:gd name="T30" fmla="*/ 2147483646 w 21600"/>
              <a:gd name="T31" fmla="*/ 2147483646 h 21600"/>
              <a:gd name="T32" fmla="*/ 2147483646 w 21600"/>
              <a:gd name="T33" fmla="*/ 2147483646 h 21600"/>
              <a:gd name="T34" fmla="*/ 2147483646 w 21600"/>
              <a:gd name="T35" fmla="*/ 2147483646 h 21600"/>
              <a:gd name="T36" fmla="*/ 2147483646 w 21600"/>
              <a:gd name="T37" fmla="*/ 2147483646 h 21600"/>
              <a:gd name="T38" fmla="*/ 2147483646 w 21600"/>
              <a:gd name="T39" fmla="*/ 2147483646 h 21600"/>
              <a:gd name="T40" fmla="*/ 2147483646 w 21600"/>
              <a:gd name="T41" fmla="*/ 2147483646 h 21600"/>
              <a:gd name="T42" fmla="*/ 2147483646 w 21600"/>
              <a:gd name="T43" fmla="*/ 2147483646 h 21600"/>
              <a:gd name="T44" fmla="*/ 2147483646 w 21600"/>
              <a:gd name="T45" fmla="*/ 2147483646 h 21600"/>
              <a:gd name="T46" fmla="*/ 2147483646 w 21600"/>
              <a:gd name="T47" fmla="*/ 2147483646 h 21600"/>
              <a:gd name="T48" fmla="*/ 2147483646 w 21600"/>
              <a:gd name="T49" fmla="*/ 2147483646 h 21600"/>
              <a:gd name="T50" fmla="*/ 2147483646 w 21600"/>
              <a:gd name="T51" fmla="*/ 2147483646 h 21600"/>
              <a:gd name="T52" fmla="*/ 2147483646 w 21600"/>
              <a:gd name="T53" fmla="*/ 2147483646 h 21600"/>
              <a:gd name="T54" fmla="*/ 2147483646 w 21600"/>
              <a:gd name="T55" fmla="*/ 2147483646 h 21600"/>
              <a:gd name="T56" fmla="*/ 2147483646 w 21600"/>
              <a:gd name="T57" fmla="*/ 2147483646 h 21600"/>
              <a:gd name="T58" fmla="*/ 2147483646 w 21600"/>
              <a:gd name="T59" fmla="*/ 2147483646 h 21600"/>
              <a:gd name="T60" fmla="*/ 2147483646 w 21600"/>
              <a:gd name="T61" fmla="*/ 2147483646 h 21600"/>
              <a:gd name="T62" fmla="*/ 2147483646 w 21600"/>
              <a:gd name="T63" fmla="*/ 2147483646 h 21600"/>
              <a:gd name="T64" fmla="*/ 2147483646 w 21600"/>
              <a:gd name="T65" fmla="*/ 2147483646 h 21600"/>
              <a:gd name="T66" fmla="*/ 2147483646 w 21600"/>
              <a:gd name="T67" fmla="*/ 2147483646 h 21600"/>
              <a:gd name="T68" fmla="*/ 2147483646 w 21600"/>
              <a:gd name="T69" fmla="*/ 2147483646 h 21600"/>
              <a:gd name="T70" fmla="*/ 2147483646 w 21600"/>
              <a:gd name="T71" fmla="*/ 2147483646 h 21600"/>
              <a:gd name="T72" fmla="*/ 2147483646 w 21600"/>
              <a:gd name="T73" fmla="*/ 2147483646 h 21600"/>
              <a:gd name="T74" fmla="*/ 2147483646 w 21600"/>
              <a:gd name="T75" fmla="*/ 2147483646 h 21600"/>
              <a:gd name="T76" fmla="*/ 2147483646 w 21600"/>
              <a:gd name="T77" fmla="*/ 2147483646 h 21600"/>
              <a:gd name="T78" fmla="*/ 2147483646 w 21600"/>
              <a:gd name="T79" fmla="*/ 2147483646 h 21600"/>
              <a:gd name="T80" fmla="*/ 2147483646 w 21600"/>
              <a:gd name="T81" fmla="*/ 2147483646 h 21600"/>
              <a:gd name="T82" fmla="*/ 2147483646 w 21600"/>
              <a:gd name="T83" fmla="*/ 2147483646 h 21600"/>
              <a:gd name="T84" fmla="*/ 2147483646 w 21600"/>
              <a:gd name="T85" fmla="*/ 2147483646 h 21600"/>
              <a:gd name="T86" fmla="*/ 2147483646 w 21600"/>
              <a:gd name="T87" fmla="*/ 2147483646 h 21600"/>
              <a:gd name="T88" fmla="*/ 2147483646 w 21600"/>
              <a:gd name="T89" fmla="*/ 2147483646 h 21600"/>
              <a:gd name="T90" fmla="*/ 2147483646 w 21600"/>
              <a:gd name="T91" fmla="*/ 2147483646 h 21600"/>
              <a:gd name="T92" fmla="*/ 2147483646 w 21600"/>
              <a:gd name="T93" fmla="*/ 2147483646 h 21600"/>
              <a:gd name="T94" fmla="*/ 2147483646 w 21600"/>
              <a:gd name="T95" fmla="*/ 2147483646 h 21600"/>
              <a:gd name="T96" fmla="*/ 2147483646 w 21600"/>
              <a:gd name="T97" fmla="*/ 2147483646 h 21600"/>
              <a:gd name="T98" fmla="*/ 2147483646 w 21600"/>
              <a:gd name="T99" fmla="*/ 2147483646 h 21600"/>
              <a:gd name="T100" fmla="*/ 2147483646 w 21600"/>
              <a:gd name="T101" fmla="*/ 2147483646 h 21600"/>
              <a:gd name="T102" fmla="*/ 2147483646 w 21600"/>
              <a:gd name="T103" fmla="*/ 2147483646 h 21600"/>
              <a:gd name="T104" fmla="*/ 2147483646 w 21600"/>
              <a:gd name="T105" fmla="*/ 2147483646 h 21600"/>
              <a:gd name="T106" fmla="*/ 2147483646 w 21600"/>
              <a:gd name="T107" fmla="*/ 2147483646 h 21600"/>
              <a:gd name="T108" fmla="*/ 2147483646 w 21600"/>
              <a:gd name="T109" fmla="*/ 2147483646 h 21600"/>
              <a:gd name="T110" fmla="*/ 2147483646 w 21600"/>
              <a:gd name="T111" fmla="*/ 2147483646 h 21600"/>
              <a:gd name="T112" fmla="*/ 2147483646 w 21600"/>
              <a:gd name="T113" fmla="*/ 2147483646 h 21600"/>
              <a:gd name="T114" fmla="*/ 2147483646 w 21600"/>
              <a:gd name="T115" fmla="*/ 2147483646 h 21600"/>
              <a:gd name="T116" fmla="*/ 2147483646 w 21600"/>
              <a:gd name="T117" fmla="*/ 2147483646 h 21600"/>
              <a:gd name="T118" fmla="*/ 2147483646 w 21600"/>
              <a:gd name="T119" fmla="*/ 2147483646 h 21600"/>
              <a:gd name="T120" fmla="*/ 2147483646 w 21600"/>
              <a:gd name="T121" fmla="*/ 2147483646 h 21600"/>
              <a:gd name="T122" fmla="*/ 2147483646 w 21600"/>
              <a:gd name="T123" fmla="*/ 2147483646 h 21600"/>
              <a:gd name="T124" fmla="*/ 2147483646 w 21600"/>
              <a:gd name="T125" fmla="*/ 2147483646 h 21600"/>
              <a:gd name="T126" fmla="*/ 2147483646 w 21600"/>
              <a:gd name="T127" fmla="*/ 2147483646 h 21600"/>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60000 65536"/>
              <a:gd name="T190" fmla="*/ 0 60000 65536"/>
              <a:gd name="T191" fmla="*/ 0 60000 65536"/>
              <a:gd name="T192" fmla="*/ 4880 w 21600"/>
              <a:gd name="T193" fmla="*/ 6714 h 21600"/>
              <a:gd name="T194" fmla="*/ 16494 w 21600"/>
              <a:gd name="T195" fmla="*/ 13712 h 21600"/>
            </a:gdLst>
            <a:ahLst/>
            <a:cxnLst>
              <a:cxn ang="T128">
                <a:pos x="T0" y="T1"/>
              </a:cxn>
              <a:cxn ang="T129">
                <a:pos x="T2" y="T3"/>
              </a:cxn>
              <a:cxn ang="T130">
                <a:pos x="T4" y="T5"/>
              </a:cxn>
              <a:cxn ang="T131">
                <a:pos x="T6" y="T7"/>
              </a:cxn>
              <a:cxn ang="T132">
                <a:pos x="T8" y="T9"/>
              </a:cxn>
              <a:cxn ang="T133">
                <a:pos x="T10" y="T11"/>
              </a:cxn>
              <a:cxn ang="T134">
                <a:pos x="T12" y="T13"/>
              </a:cxn>
              <a:cxn ang="T135">
                <a:pos x="T14" y="T15"/>
              </a:cxn>
              <a:cxn ang="T136">
                <a:pos x="T16" y="T17"/>
              </a:cxn>
              <a:cxn ang="T137">
                <a:pos x="T18" y="T19"/>
              </a:cxn>
              <a:cxn ang="T138">
                <a:pos x="T20" y="T21"/>
              </a:cxn>
              <a:cxn ang="T139">
                <a:pos x="T22" y="T23"/>
              </a:cxn>
              <a:cxn ang="T140">
                <a:pos x="T24" y="T25"/>
              </a:cxn>
              <a:cxn ang="T141">
                <a:pos x="T26" y="T27"/>
              </a:cxn>
              <a:cxn ang="T142">
                <a:pos x="T28" y="T29"/>
              </a:cxn>
              <a:cxn ang="T143">
                <a:pos x="T30" y="T31"/>
              </a:cxn>
              <a:cxn ang="T144">
                <a:pos x="T32" y="T33"/>
              </a:cxn>
              <a:cxn ang="T145">
                <a:pos x="T34" y="T35"/>
              </a:cxn>
              <a:cxn ang="T146">
                <a:pos x="T36" y="T37"/>
              </a:cxn>
              <a:cxn ang="T147">
                <a:pos x="T38" y="T39"/>
              </a:cxn>
              <a:cxn ang="T148">
                <a:pos x="T40" y="T41"/>
              </a:cxn>
              <a:cxn ang="T149">
                <a:pos x="T42" y="T43"/>
              </a:cxn>
              <a:cxn ang="T150">
                <a:pos x="T44" y="T45"/>
              </a:cxn>
              <a:cxn ang="T151">
                <a:pos x="T46" y="T47"/>
              </a:cxn>
              <a:cxn ang="T152">
                <a:pos x="T48" y="T49"/>
              </a:cxn>
              <a:cxn ang="T153">
                <a:pos x="T50" y="T51"/>
              </a:cxn>
              <a:cxn ang="T154">
                <a:pos x="T52" y="T53"/>
              </a:cxn>
              <a:cxn ang="T155">
                <a:pos x="T54" y="T55"/>
              </a:cxn>
              <a:cxn ang="T156">
                <a:pos x="T56" y="T57"/>
              </a:cxn>
              <a:cxn ang="T157">
                <a:pos x="T58" y="T59"/>
              </a:cxn>
              <a:cxn ang="T158">
                <a:pos x="T60" y="T61"/>
              </a:cxn>
              <a:cxn ang="T159">
                <a:pos x="T62" y="T63"/>
              </a:cxn>
              <a:cxn ang="T160">
                <a:pos x="T64" y="T65"/>
              </a:cxn>
              <a:cxn ang="T161">
                <a:pos x="T66" y="T67"/>
              </a:cxn>
              <a:cxn ang="T162">
                <a:pos x="T68" y="T69"/>
              </a:cxn>
              <a:cxn ang="T163">
                <a:pos x="T70" y="T71"/>
              </a:cxn>
              <a:cxn ang="T164">
                <a:pos x="T72" y="T73"/>
              </a:cxn>
              <a:cxn ang="T165">
                <a:pos x="T74" y="T75"/>
              </a:cxn>
              <a:cxn ang="T166">
                <a:pos x="T76" y="T77"/>
              </a:cxn>
              <a:cxn ang="T167">
                <a:pos x="T78" y="T79"/>
              </a:cxn>
              <a:cxn ang="T168">
                <a:pos x="T80" y="T81"/>
              </a:cxn>
              <a:cxn ang="T169">
                <a:pos x="T82" y="T83"/>
              </a:cxn>
              <a:cxn ang="T170">
                <a:pos x="T84" y="T85"/>
              </a:cxn>
              <a:cxn ang="T171">
                <a:pos x="T86" y="T87"/>
              </a:cxn>
              <a:cxn ang="T172">
                <a:pos x="T88" y="T89"/>
              </a:cxn>
              <a:cxn ang="T173">
                <a:pos x="T90" y="T91"/>
              </a:cxn>
              <a:cxn ang="T174">
                <a:pos x="T92" y="T93"/>
              </a:cxn>
              <a:cxn ang="T175">
                <a:pos x="T94" y="T95"/>
              </a:cxn>
              <a:cxn ang="T176">
                <a:pos x="T96" y="T97"/>
              </a:cxn>
              <a:cxn ang="T177">
                <a:pos x="T98" y="T99"/>
              </a:cxn>
              <a:cxn ang="T178">
                <a:pos x="T100" y="T101"/>
              </a:cxn>
              <a:cxn ang="T179">
                <a:pos x="T102" y="T103"/>
              </a:cxn>
              <a:cxn ang="T180">
                <a:pos x="T104" y="T105"/>
              </a:cxn>
              <a:cxn ang="T181">
                <a:pos x="T106" y="T107"/>
              </a:cxn>
              <a:cxn ang="T182">
                <a:pos x="T108" y="T109"/>
              </a:cxn>
              <a:cxn ang="T183">
                <a:pos x="T110" y="T111"/>
              </a:cxn>
              <a:cxn ang="T184">
                <a:pos x="T112" y="T113"/>
              </a:cxn>
              <a:cxn ang="T185">
                <a:pos x="T114" y="T115"/>
              </a:cxn>
              <a:cxn ang="T186">
                <a:pos x="T116" y="T117"/>
              </a:cxn>
              <a:cxn ang="T187">
                <a:pos x="T118" y="T119"/>
              </a:cxn>
              <a:cxn ang="T188">
                <a:pos x="T120" y="T121"/>
              </a:cxn>
              <a:cxn ang="T189">
                <a:pos x="T122" y="T123"/>
              </a:cxn>
              <a:cxn ang="T190">
                <a:pos x="T124" y="T125"/>
              </a:cxn>
              <a:cxn ang="T191">
                <a:pos x="T126" y="T127"/>
              </a:cxn>
            </a:cxnLst>
            <a:rect l="T192" t="T193" r="T194" b="T195"/>
            <a:pathLst>
              <a:path w="21600" h="21600">
                <a:moveTo>
                  <a:pt x="4281" y="12397"/>
                </a:moveTo>
                <a:lnTo>
                  <a:pt x="4168" y="12510"/>
                </a:lnTo>
                <a:lnTo>
                  <a:pt x="4044" y="12623"/>
                </a:lnTo>
                <a:lnTo>
                  <a:pt x="3931" y="12680"/>
                </a:lnTo>
                <a:lnTo>
                  <a:pt x="3807" y="12736"/>
                </a:lnTo>
                <a:lnTo>
                  <a:pt x="3671" y="12736"/>
                </a:lnTo>
                <a:lnTo>
                  <a:pt x="3558" y="12736"/>
                </a:lnTo>
                <a:lnTo>
                  <a:pt x="3434" y="12708"/>
                </a:lnTo>
                <a:lnTo>
                  <a:pt x="3321" y="12651"/>
                </a:lnTo>
                <a:lnTo>
                  <a:pt x="3061" y="12538"/>
                </a:lnTo>
                <a:lnTo>
                  <a:pt x="2824" y="12383"/>
                </a:lnTo>
                <a:lnTo>
                  <a:pt x="2564" y="12185"/>
                </a:lnTo>
                <a:lnTo>
                  <a:pt x="2327" y="12029"/>
                </a:lnTo>
                <a:lnTo>
                  <a:pt x="2067" y="11860"/>
                </a:lnTo>
                <a:lnTo>
                  <a:pt x="1807" y="11718"/>
                </a:lnTo>
                <a:lnTo>
                  <a:pt x="1671" y="11704"/>
                </a:lnTo>
                <a:lnTo>
                  <a:pt x="1547" y="11676"/>
                </a:lnTo>
                <a:lnTo>
                  <a:pt x="1412" y="11676"/>
                </a:lnTo>
                <a:lnTo>
                  <a:pt x="1287" y="11676"/>
                </a:lnTo>
                <a:lnTo>
                  <a:pt x="1152" y="11704"/>
                </a:lnTo>
                <a:lnTo>
                  <a:pt x="1005" y="11775"/>
                </a:lnTo>
                <a:lnTo>
                  <a:pt x="869" y="11860"/>
                </a:lnTo>
                <a:lnTo>
                  <a:pt x="745" y="12001"/>
                </a:lnTo>
                <a:lnTo>
                  <a:pt x="587" y="12128"/>
                </a:lnTo>
                <a:lnTo>
                  <a:pt x="463" y="12326"/>
                </a:lnTo>
                <a:lnTo>
                  <a:pt x="305" y="12567"/>
                </a:lnTo>
                <a:lnTo>
                  <a:pt x="180" y="12835"/>
                </a:lnTo>
                <a:lnTo>
                  <a:pt x="112" y="13005"/>
                </a:lnTo>
                <a:lnTo>
                  <a:pt x="67" y="13189"/>
                </a:lnTo>
                <a:lnTo>
                  <a:pt x="45" y="13429"/>
                </a:lnTo>
                <a:lnTo>
                  <a:pt x="45" y="13683"/>
                </a:lnTo>
                <a:lnTo>
                  <a:pt x="67" y="13924"/>
                </a:lnTo>
                <a:lnTo>
                  <a:pt x="135" y="14192"/>
                </a:lnTo>
                <a:lnTo>
                  <a:pt x="225" y="14447"/>
                </a:lnTo>
                <a:lnTo>
                  <a:pt x="327" y="14687"/>
                </a:lnTo>
                <a:lnTo>
                  <a:pt x="485" y="14899"/>
                </a:lnTo>
                <a:lnTo>
                  <a:pt x="655" y="15097"/>
                </a:lnTo>
                <a:lnTo>
                  <a:pt x="768" y="15168"/>
                </a:lnTo>
                <a:lnTo>
                  <a:pt x="869" y="15252"/>
                </a:lnTo>
                <a:lnTo>
                  <a:pt x="982" y="15309"/>
                </a:lnTo>
                <a:lnTo>
                  <a:pt x="1118" y="15365"/>
                </a:lnTo>
                <a:lnTo>
                  <a:pt x="1242" y="15394"/>
                </a:lnTo>
                <a:lnTo>
                  <a:pt x="1389" y="15422"/>
                </a:lnTo>
                <a:lnTo>
                  <a:pt x="1547" y="15422"/>
                </a:lnTo>
                <a:lnTo>
                  <a:pt x="1717" y="15422"/>
                </a:lnTo>
                <a:lnTo>
                  <a:pt x="1897" y="15394"/>
                </a:lnTo>
                <a:lnTo>
                  <a:pt x="2067" y="15365"/>
                </a:lnTo>
                <a:lnTo>
                  <a:pt x="2259" y="15281"/>
                </a:lnTo>
                <a:lnTo>
                  <a:pt x="2462" y="15196"/>
                </a:lnTo>
                <a:lnTo>
                  <a:pt x="2779" y="15069"/>
                </a:lnTo>
                <a:lnTo>
                  <a:pt x="3038" y="14956"/>
                </a:lnTo>
                <a:lnTo>
                  <a:pt x="3298" y="14871"/>
                </a:lnTo>
                <a:lnTo>
                  <a:pt x="3547" y="14842"/>
                </a:lnTo>
                <a:lnTo>
                  <a:pt x="3648" y="14871"/>
                </a:lnTo>
                <a:lnTo>
                  <a:pt x="3761" y="14899"/>
                </a:lnTo>
                <a:lnTo>
                  <a:pt x="3841" y="14956"/>
                </a:lnTo>
                <a:lnTo>
                  <a:pt x="3953" y="15040"/>
                </a:lnTo>
                <a:lnTo>
                  <a:pt x="4044" y="15139"/>
                </a:lnTo>
                <a:lnTo>
                  <a:pt x="4123" y="15281"/>
                </a:lnTo>
                <a:lnTo>
                  <a:pt x="4213" y="15450"/>
                </a:lnTo>
                <a:lnTo>
                  <a:pt x="4281" y="15662"/>
                </a:lnTo>
                <a:lnTo>
                  <a:pt x="4360" y="15903"/>
                </a:lnTo>
                <a:lnTo>
                  <a:pt x="4428" y="16171"/>
                </a:lnTo>
                <a:lnTo>
                  <a:pt x="4473" y="16482"/>
                </a:lnTo>
                <a:lnTo>
                  <a:pt x="4541" y="16779"/>
                </a:lnTo>
                <a:lnTo>
                  <a:pt x="4586" y="17132"/>
                </a:lnTo>
                <a:lnTo>
                  <a:pt x="4609" y="17486"/>
                </a:lnTo>
                <a:lnTo>
                  <a:pt x="4620" y="17868"/>
                </a:lnTo>
                <a:lnTo>
                  <a:pt x="4620" y="18235"/>
                </a:lnTo>
                <a:lnTo>
                  <a:pt x="4620" y="18617"/>
                </a:lnTo>
                <a:lnTo>
                  <a:pt x="4620" y="19027"/>
                </a:lnTo>
                <a:lnTo>
                  <a:pt x="4586" y="19408"/>
                </a:lnTo>
                <a:lnTo>
                  <a:pt x="4541" y="19790"/>
                </a:lnTo>
                <a:lnTo>
                  <a:pt x="4496" y="20172"/>
                </a:lnTo>
                <a:lnTo>
                  <a:pt x="4405" y="20525"/>
                </a:lnTo>
                <a:lnTo>
                  <a:pt x="4326" y="20879"/>
                </a:lnTo>
                <a:lnTo>
                  <a:pt x="4236" y="21204"/>
                </a:lnTo>
                <a:lnTo>
                  <a:pt x="4778" y="21204"/>
                </a:lnTo>
                <a:lnTo>
                  <a:pt x="5298" y="21204"/>
                </a:lnTo>
                <a:lnTo>
                  <a:pt x="5817" y="21204"/>
                </a:lnTo>
                <a:lnTo>
                  <a:pt x="6269" y="21204"/>
                </a:lnTo>
                <a:lnTo>
                  <a:pt x="6710" y="21204"/>
                </a:lnTo>
                <a:lnTo>
                  <a:pt x="7094" y="21204"/>
                </a:lnTo>
                <a:lnTo>
                  <a:pt x="7444" y="21204"/>
                </a:lnTo>
                <a:lnTo>
                  <a:pt x="7704" y="21204"/>
                </a:lnTo>
                <a:lnTo>
                  <a:pt x="8054" y="21062"/>
                </a:lnTo>
                <a:lnTo>
                  <a:pt x="8337" y="20935"/>
                </a:lnTo>
                <a:lnTo>
                  <a:pt x="8597" y="20737"/>
                </a:lnTo>
                <a:lnTo>
                  <a:pt x="8834" y="20553"/>
                </a:lnTo>
                <a:lnTo>
                  <a:pt x="9003" y="20327"/>
                </a:lnTo>
                <a:lnTo>
                  <a:pt x="9184" y="20087"/>
                </a:lnTo>
                <a:lnTo>
                  <a:pt x="9286" y="19847"/>
                </a:lnTo>
                <a:lnTo>
                  <a:pt x="9376" y="19592"/>
                </a:lnTo>
                <a:lnTo>
                  <a:pt x="9444" y="19324"/>
                </a:lnTo>
                <a:lnTo>
                  <a:pt x="9466" y="19055"/>
                </a:lnTo>
                <a:lnTo>
                  <a:pt x="9466" y="18786"/>
                </a:lnTo>
                <a:lnTo>
                  <a:pt x="9421" y="18546"/>
                </a:lnTo>
                <a:lnTo>
                  <a:pt x="9353" y="18263"/>
                </a:lnTo>
                <a:lnTo>
                  <a:pt x="9241" y="18023"/>
                </a:lnTo>
                <a:lnTo>
                  <a:pt x="9139" y="17783"/>
                </a:lnTo>
                <a:lnTo>
                  <a:pt x="8958" y="17557"/>
                </a:lnTo>
                <a:lnTo>
                  <a:pt x="8811" y="17316"/>
                </a:lnTo>
                <a:lnTo>
                  <a:pt x="8676" y="17076"/>
                </a:lnTo>
                <a:lnTo>
                  <a:pt x="8597" y="16807"/>
                </a:lnTo>
                <a:lnTo>
                  <a:pt x="8506" y="16510"/>
                </a:lnTo>
                <a:lnTo>
                  <a:pt x="8484" y="16200"/>
                </a:lnTo>
                <a:lnTo>
                  <a:pt x="8484" y="15903"/>
                </a:lnTo>
                <a:lnTo>
                  <a:pt x="8506" y="15606"/>
                </a:lnTo>
                <a:lnTo>
                  <a:pt x="8574" y="15309"/>
                </a:lnTo>
                <a:lnTo>
                  <a:pt x="8676" y="15040"/>
                </a:lnTo>
                <a:lnTo>
                  <a:pt x="8811" y="14772"/>
                </a:lnTo>
                <a:lnTo>
                  <a:pt x="8902" y="14659"/>
                </a:lnTo>
                <a:lnTo>
                  <a:pt x="9003" y="14517"/>
                </a:lnTo>
                <a:lnTo>
                  <a:pt x="9094" y="14418"/>
                </a:lnTo>
                <a:lnTo>
                  <a:pt x="9218" y="14334"/>
                </a:lnTo>
                <a:lnTo>
                  <a:pt x="9331" y="14249"/>
                </a:lnTo>
                <a:lnTo>
                  <a:pt x="9466" y="14164"/>
                </a:lnTo>
                <a:lnTo>
                  <a:pt x="9613" y="14093"/>
                </a:lnTo>
                <a:lnTo>
                  <a:pt x="9760" y="14037"/>
                </a:lnTo>
                <a:lnTo>
                  <a:pt x="9918" y="13980"/>
                </a:lnTo>
                <a:lnTo>
                  <a:pt x="10088" y="13952"/>
                </a:lnTo>
                <a:lnTo>
                  <a:pt x="10291" y="13924"/>
                </a:lnTo>
                <a:lnTo>
                  <a:pt x="10483" y="13924"/>
                </a:lnTo>
                <a:lnTo>
                  <a:pt x="10698" y="13924"/>
                </a:lnTo>
                <a:lnTo>
                  <a:pt x="10890" y="13952"/>
                </a:lnTo>
                <a:lnTo>
                  <a:pt x="11071" y="14008"/>
                </a:lnTo>
                <a:lnTo>
                  <a:pt x="11240" y="14065"/>
                </a:lnTo>
                <a:lnTo>
                  <a:pt x="11387" y="14136"/>
                </a:lnTo>
                <a:lnTo>
                  <a:pt x="11545" y="14220"/>
                </a:lnTo>
                <a:lnTo>
                  <a:pt x="11669" y="14305"/>
                </a:lnTo>
                <a:lnTo>
                  <a:pt x="11782" y="14418"/>
                </a:lnTo>
                <a:lnTo>
                  <a:pt x="11895" y="14517"/>
                </a:lnTo>
                <a:lnTo>
                  <a:pt x="11974" y="14659"/>
                </a:lnTo>
                <a:lnTo>
                  <a:pt x="12065" y="14800"/>
                </a:lnTo>
                <a:lnTo>
                  <a:pt x="12133" y="14927"/>
                </a:lnTo>
                <a:lnTo>
                  <a:pt x="12234" y="15252"/>
                </a:lnTo>
                <a:lnTo>
                  <a:pt x="12302" y="15549"/>
                </a:lnTo>
                <a:lnTo>
                  <a:pt x="12325" y="15874"/>
                </a:lnTo>
                <a:lnTo>
                  <a:pt x="12325" y="16200"/>
                </a:lnTo>
                <a:lnTo>
                  <a:pt x="12279" y="16525"/>
                </a:lnTo>
                <a:lnTo>
                  <a:pt x="12212" y="16850"/>
                </a:lnTo>
                <a:lnTo>
                  <a:pt x="12133" y="17132"/>
                </a:lnTo>
                <a:lnTo>
                  <a:pt x="12042" y="17373"/>
                </a:lnTo>
                <a:lnTo>
                  <a:pt x="11918" y="17585"/>
                </a:lnTo>
                <a:lnTo>
                  <a:pt x="11782" y="17754"/>
                </a:lnTo>
                <a:lnTo>
                  <a:pt x="11647" y="17882"/>
                </a:lnTo>
                <a:lnTo>
                  <a:pt x="11523" y="18080"/>
                </a:lnTo>
                <a:lnTo>
                  <a:pt x="11432" y="18263"/>
                </a:lnTo>
                <a:lnTo>
                  <a:pt x="11353" y="18490"/>
                </a:lnTo>
                <a:lnTo>
                  <a:pt x="11285" y="18702"/>
                </a:lnTo>
                <a:lnTo>
                  <a:pt x="11240" y="18942"/>
                </a:lnTo>
                <a:lnTo>
                  <a:pt x="11217" y="19196"/>
                </a:lnTo>
                <a:lnTo>
                  <a:pt x="11217" y="19465"/>
                </a:lnTo>
                <a:lnTo>
                  <a:pt x="11263" y="19705"/>
                </a:lnTo>
                <a:lnTo>
                  <a:pt x="11330" y="19946"/>
                </a:lnTo>
                <a:lnTo>
                  <a:pt x="11410" y="20200"/>
                </a:lnTo>
                <a:lnTo>
                  <a:pt x="11545" y="20440"/>
                </a:lnTo>
                <a:lnTo>
                  <a:pt x="11715" y="20652"/>
                </a:lnTo>
                <a:lnTo>
                  <a:pt x="11918" y="20850"/>
                </a:lnTo>
                <a:lnTo>
                  <a:pt x="12155" y="21034"/>
                </a:lnTo>
                <a:lnTo>
                  <a:pt x="12438" y="21204"/>
                </a:lnTo>
                <a:lnTo>
                  <a:pt x="12562" y="21232"/>
                </a:lnTo>
                <a:lnTo>
                  <a:pt x="12889" y="21317"/>
                </a:lnTo>
                <a:lnTo>
                  <a:pt x="13364" y="21416"/>
                </a:lnTo>
                <a:lnTo>
                  <a:pt x="13997" y="21529"/>
                </a:lnTo>
                <a:lnTo>
                  <a:pt x="14347" y="21585"/>
                </a:lnTo>
                <a:lnTo>
                  <a:pt x="14686" y="21614"/>
                </a:lnTo>
                <a:lnTo>
                  <a:pt x="15058" y="21642"/>
                </a:lnTo>
                <a:lnTo>
                  <a:pt x="15443" y="21642"/>
                </a:lnTo>
                <a:lnTo>
                  <a:pt x="15815" y="21642"/>
                </a:lnTo>
                <a:lnTo>
                  <a:pt x="16211" y="21614"/>
                </a:lnTo>
                <a:lnTo>
                  <a:pt x="16550" y="21529"/>
                </a:lnTo>
                <a:lnTo>
                  <a:pt x="16923" y="21444"/>
                </a:lnTo>
                <a:lnTo>
                  <a:pt x="16855" y="21232"/>
                </a:lnTo>
                <a:lnTo>
                  <a:pt x="16810" y="20978"/>
                </a:lnTo>
                <a:lnTo>
                  <a:pt x="16776" y="20709"/>
                </a:lnTo>
                <a:lnTo>
                  <a:pt x="16753" y="20412"/>
                </a:lnTo>
                <a:lnTo>
                  <a:pt x="16730" y="19762"/>
                </a:lnTo>
                <a:lnTo>
                  <a:pt x="16730" y="19055"/>
                </a:lnTo>
                <a:lnTo>
                  <a:pt x="16753" y="18348"/>
                </a:lnTo>
                <a:lnTo>
                  <a:pt x="16787" y="17641"/>
                </a:lnTo>
                <a:lnTo>
                  <a:pt x="16855" y="16991"/>
                </a:lnTo>
                <a:lnTo>
                  <a:pt x="16923" y="16426"/>
                </a:lnTo>
                <a:lnTo>
                  <a:pt x="16968" y="16171"/>
                </a:lnTo>
                <a:lnTo>
                  <a:pt x="17035" y="15987"/>
                </a:lnTo>
                <a:lnTo>
                  <a:pt x="17115" y="15832"/>
                </a:lnTo>
                <a:lnTo>
                  <a:pt x="17228" y="15691"/>
                </a:lnTo>
                <a:lnTo>
                  <a:pt x="17352" y="15606"/>
                </a:lnTo>
                <a:lnTo>
                  <a:pt x="17487" y="15549"/>
                </a:lnTo>
                <a:lnTo>
                  <a:pt x="17634" y="15493"/>
                </a:lnTo>
                <a:lnTo>
                  <a:pt x="17792" y="15493"/>
                </a:lnTo>
                <a:lnTo>
                  <a:pt x="17939" y="15521"/>
                </a:lnTo>
                <a:lnTo>
                  <a:pt x="18097" y="15578"/>
                </a:lnTo>
                <a:lnTo>
                  <a:pt x="18267" y="15662"/>
                </a:lnTo>
                <a:lnTo>
                  <a:pt x="18414" y="15775"/>
                </a:lnTo>
                <a:lnTo>
                  <a:pt x="18594" y="15874"/>
                </a:lnTo>
                <a:lnTo>
                  <a:pt x="18741" y="16016"/>
                </a:lnTo>
                <a:lnTo>
                  <a:pt x="18900" y="16171"/>
                </a:lnTo>
                <a:lnTo>
                  <a:pt x="19024" y="16369"/>
                </a:lnTo>
                <a:lnTo>
                  <a:pt x="19159" y="16525"/>
                </a:lnTo>
                <a:lnTo>
                  <a:pt x="19329" y="16666"/>
                </a:lnTo>
                <a:lnTo>
                  <a:pt x="19498" y="16779"/>
                </a:lnTo>
                <a:lnTo>
                  <a:pt x="19702" y="16850"/>
                </a:lnTo>
                <a:lnTo>
                  <a:pt x="19894" y="16878"/>
                </a:lnTo>
                <a:lnTo>
                  <a:pt x="20086" y="16906"/>
                </a:lnTo>
                <a:lnTo>
                  <a:pt x="20300" y="16878"/>
                </a:lnTo>
                <a:lnTo>
                  <a:pt x="20504" y="16836"/>
                </a:lnTo>
                <a:lnTo>
                  <a:pt x="20696" y="16751"/>
                </a:lnTo>
                <a:lnTo>
                  <a:pt x="20888" y="16609"/>
                </a:lnTo>
                <a:lnTo>
                  <a:pt x="21069" y="16454"/>
                </a:lnTo>
                <a:lnTo>
                  <a:pt x="21215" y="16256"/>
                </a:lnTo>
                <a:lnTo>
                  <a:pt x="21374" y="16044"/>
                </a:lnTo>
                <a:lnTo>
                  <a:pt x="21475" y="15775"/>
                </a:lnTo>
                <a:lnTo>
                  <a:pt x="21566" y="15479"/>
                </a:lnTo>
                <a:lnTo>
                  <a:pt x="21633" y="15125"/>
                </a:lnTo>
                <a:lnTo>
                  <a:pt x="21633" y="14927"/>
                </a:lnTo>
                <a:lnTo>
                  <a:pt x="21633" y="14772"/>
                </a:lnTo>
                <a:lnTo>
                  <a:pt x="21633" y="14574"/>
                </a:lnTo>
                <a:lnTo>
                  <a:pt x="21611" y="14418"/>
                </a:lnTo>
                <a:lnTo>
                  <a:pt x="21566" y="14249"/>
                </a:lnTo>
                <a:lnTo>
                  <a:pt x="21520" y="14093"/>
                </a:lnTo>
                <a:lnTo>
                  <a:pt x="21453" y="13952"/>
                </a:lnTo>
                <a:lnTo>
                  <a:pt x="21385" y="13810"/>
                </a:lnTo>
                <a:lnTo>
                  <a:pt x="21238" y="13542"/>
                </a:lnTo>
                <a:lnTo>
                  <a:pt x="21069" y="13330"/>
                </a:lnTo>
                <a:lnTo>
                  <a:pt x="20843" y="13132"/>
                </a:lnTo>
                <a:lnTo>
                  <a:pt x="20628" y="13005"/>
                </a:lnTo>
                <a:lnTo>
                  <a:pt x="20391" y="12863"/>
                </a:lnTo>
                <a:lnTo>
                  <a:pt x="20153" y="12807"/>
                </a:lnTo>
                <a:lnTo>
                  <a:pt x="19916" y="12750"/>
                </a:lnTo>
                <a:lnTo>
                  <a:pt x="19679" y="12779"/>
                </a:lnTo>
                <a:lnTo>
                  <a:pt x="19464" y="12835"/>
                </a:lnTo>
                <a:lnTo>
                  <a:pt x="19261" y="12948"/>
                </a:lnTo>
                <a:lnTo>
                  <a:pt x="19182" y="13005"/>
                </a:lnTo>
                <a:lnTo>
                  <a:pt x="19092" y="13090"/>
                </a:lnTo>
                <a:lnTo>
                  <a:pt x="19024" y="13189"/>
                </a:lnTo>
                <a:lnTo>
                  <a:pt x="18945" y="13302"/>
                </a:lnTo>
                <a:lnTo>
                  <a:pt x="18809" y="13514"/>
                </a:lnTo>
                <a:lnTo>
                  <a:pt x="18662" y="13683"/>
                </a:lnTo>
                <a:lnTo>
                  <a:pt x="18504" y="13782"/>
                </a:lnTo>
                <a:lnTo>
                  <a:pt x="18335" y="13867"/>
                </a:lnTo>
                <a:lnTo>
                  <a:pt x="18176" y="13895"/>
                </a:lnTo>
                <a:lnTo>
                  <a:pt x="18007" y="13924"/>
                </a:lnTo>
                <a:lnTo>
                  <a:pt x="17838" y="13895"/>
                </a:lnTo>
                <a:lnTo>
                  <a:pt x="17679" y="13839"/>
                </a:lnTo>
                <a:lnTo>
                  <a:pt x="17533" y="13768"/>
                </a:lnTo>
                <a:lnTo>
                  <a:pt x="17374" y="13683"/>
                </a:lnTo>
                <a:lnTo>
                  <a:pt x="17250" y="13570"/>
                </a:lnTo>
                <a:lnTo>
                  <a:pt x="17137" y="13429"/>
                </a:lnTo>
                <a:lnTo>
                  <a:pt x="17058" y="13302"/>
                </a:lnTo>
                <a:lnTo>
                  <a:pt x="16968" y="13160"/>
                </a:lnTo>
                <a:lnTo>
                  <a:pt x="16923" y="13033"/>
                </a:lnTo>
                <a:lnTo>
                  <a:pt x="16923" y="12892"/>
                </a:lnTo>
                <a:lnTo>
                  <a:pt x="16923" y="12425"/>
                </a:lnTo>
                <a:lnTo>
                  <a:pt x="16923" y="11704"/>
                </a:lnTo>
                <a:lnTo>
                  <a:pt x="16923" y="10743"/>
                </a:lnTo>
                <a:lnTo>
                  <a:pt x="16923" y="9683"/>
                </a:lnTo>
                <a:lnTo>
                  <a:pt x="16923" y="8608"/>
                </a:lnTo>
                <a:lnTo>
                  <a:pt x="16923" y="7520"/>
                </a:lnTo>
                <a:lnTo>
                  <a:pt x="16923" y="6545"/>
                </a:lnTo>
                <a:lnTo>
                  <a:pt x="16923" y="5781"/>
                </a:lnTo>
                <a:lnTo>
                  <a:pt x="16708" y="5937"/>
                </a:lnTo>
                <a:lnTo>
                  <a:pt x="16448" y="6078"/>
                </a:lnTo>
                <a:lnTo>
                  <a:pt x="16188" y="6219"/>
                </a:lnTo>
                <a:lnTo>
                  <a:pt x="15883" y="6290"/>
                </a:lnTo>
                <a:lnTo>
                  <a:pt x="15578" y="6347"/>
                </a:lnTo>
                <a:lnTo>
                  <a:pt x="15251" y="6375"/>
                </a:lnTo>
                <a:lnTo>
                  <a:pt x="14900" y="6403"/>
                </a:lnTo>
                <a:lnTo>
                  <a:pt x="14584" y="6403"/>
                </a:lnTo>
                <a:lnTo>
                  <a:pt x="14234" y="6375"/>
                </a:lnTo>
                <a:lnTo>
                  <a:pt x="13884" y="6318"/>
                </a:lnTo>
                <a:lnTo>
                  <a:pt x="13556" y="6262"/>
                </a:lnTo>
                <a:lnTo>
                  <a:pt x="13240" y="6191"/>
                </a:lnTo>
                <a:lnTo>
                  <a:pt x="12935" y="6106"/>
                </a:lnTo>
                <a:lnTo>
                  <a:pt x="12652" y="5993"/>
                </a:lnTo>
                <a:lnTo>
                  <a:pt x="12392" y="5880"/>
                </a:lnTo>
                <a:lnTo>
                  <a:pt x="12155" y="5781"/>
                </a:lnTo>
                <a:lnTo>
                  <a:pt x="11974" y="5668"/>
                </a:lnTo>
                <a:lnTo>
                  <a:pt x="11828" y="5555"/>
                </a:lnTo>
                <a:lnTo>
                  <a:pt x="11692" y="5456"/>
                </a:lnTo>
                <a:lnTo>
                  <a:pt x="11590" y="5343"/>
                </a:lnTo>
                <a:lnTo>
                  <a:pt x="11500" y="5230"/>
                </a:lnTo>
                <a:lnTo>
                  <a:pt x="11432" y="5131"/>
                </a:lnTo>
                <a:lnTo>
                  <a:pt x="11410" y="4990"/>
                </a:lnTo>
                <a:lnTo>
                  <a:pt x="11387" y="4876"/>
                </a:lnTo>
                <a:lnTo>
                  <a:pt x="11387" y="4749"/>
                </a:lnTo>
                <a:lnTo>
                  <a:pt x="11410" y="4608"/>
                </a:lnTo>
                <a:lnTo>
                  <a:pt x="11477" y="4452"/>
                </a:lnTo>
                <a:lnTo>
                  <a:pt x="11545" y="4283"/>
                </a:lnTo>
                <a:lnTo>
                  <a:pt x="11737" y="3929"/>
                </a:lnTo>
                <a:lnTo>
                  <a:pt x="12020" y="3548"/>
                </a:lnTo>
                <a:lnTo>
                  <a:pt x="12178" y="3307"/>
                </a:lnTo>
                <a:lnTo>
                  <a:pt x="12279" y="3067"/>
                </a:lnTo>
                <a:lnTo>
                  <a:pt x="12370" y="2798"/>
                </a:lnTo>
                <a:lnTo>
                  <a:pt x="12438" y="2487"/>
                </a:lnTo>
                <a:lnTo>
                  <a:pt x="12471" y="2219"/>
                </a:lnTo>
                <a:lnTo>
                  <a:pt x="12471" y="1922"/>
                </a:lnTo>
                <a:lnTo>
                  <a:pt x="12438" y="1625"/>
                </a:lnTo>
                <a:lnTo>
                  <a:pt x="12370" y="1357"/>
                </a:lnTo>
                <a:lnTo>
                  <a:pt x="12279" y="1088"/>
                </a:lnTo>
                <a:lnTo>
                  <a:pt x="12133" y="834"/>
                </a:lnTo>
                <a:lnTo>
                  <a:pt x="12042" y="735"/>
                </a:lnTo>
                <a:lnTo>
                  <a:pt x="11952" y="621"/>
                </a:lnTo>
                <a:lnTo>
                  <a:pt x="11850" y="508"/>
                </a:lnTo>
                <a:lnTo>
                  <a:pt x="11737" y="424"/>
                </a:lnTo>
                <a:lnTo>
                  <a:pt x="11613" y="353"/>
                </a:lnTo>
                <a:lnTo>
                  <a:pt x="11477" y="268"/>
                </a:lnTo>
                <a:lnTo>
                  <a:pt x="11330" y="212"/>
                </a:lnTo>
                <a:lnTo>
                  <a:pt x="11172" y="155"/>
                </a:lnTo>
                <a:lnTo>
                  <a:pt x="11003" y="98"/>
                </a:lnTo>
                <a:lnTo>
                  <a:pt x="10833" y="70"/>
                </a:lnTo>
                <a:lnTo>
                  <a:pt x="10653" y="70"/>
                </a:lnTo>
                <a:lnTo>
                  <a:pt x="10438" y="70"/>
                </a:lnTo>
                <a:lnTo>
                  <a:pt x="10291" y="70"/>
                </a:lnTo>
                <a:lnTo>
                  <a:pt x="10110" y="98"/>
                </a:lnTo>
                <a:lnTo>
                  <a:pt x="9986" y="127"/>
                </a:lnTo>
                <a:lnTo>
                  <a:pt x="9828" y="183"/>
                </a:lnTo>
                <a:lnTo>
                  <a:pt x="9726" y="268"/>
                </a:lnTo>
                <a:lnTo>
                  <a:pt x="9591" y="325"/>
                </a:lnTo>
                <a:lnTo>
                  <a:pt x="9489" y="424"/>
                </a:lnTo>
                <a:lnTo>
                  <a:pt x="9399" y="508"/>
                </a:lnTo>
                <a:lnTo>
                  <a:pt x="9308" y="621"/>
                </a:lnTo>
                <a:lnTo>
                  <a:pt x="9218" y="735"/>
                </a:lnTo>
                <a:lnTo>
                  <a:pt x="9161" y="834"/>
                </a:lnTo>
                <a:lnTo>
                  <a:pt x="9094" y="975"/>
                </a:lnTo>
                <a:lnTo>
                  <a:pt x="9003" y="1243"/>
                </a:lnTo>
                <a:lnTo>
                  <a:pt x="8947" y="1540"/>
                </a:lnTo>
                <a:lnTo>
                  <a:pt x="8924" y="1837"/>
                </a:lnTo>
                <a:lnTo>
                  <a:pt x="8924" y="2162"/>
                </a:lnTo>
                <a:lnTo>
                  <a:pt x="8947" y="2487"/>
                </a:lnTo>
                <a:lnTo>
                  <a:pt x="9003" y="2798"/>
                </a:lnTo>
                <a:lnTo>
                  <a:pt x="9094" y="3124"/>
                </a:lnTo>
                <a:lnTo>
                  <a:pt x="9207" y="3420"/>
                </a:lnTo>
                <a:lnTo>
                  <a:pt x="9331" y="3689"/>
                </a:lnTo>
                <a:lnTo>
                  <a:pt x="9500" y="3929"/>
                </a:lnTo>
                <a:lnTo>
                  <a:pt x="9613" y="4127"/>
                </a:lnTo>
                <a:lnTo>
                  <a:pt x="9704" y="4311"/>
                </a:lnTo>
                <a:lnTo>
                  <a:pt x="9760" y="4509"/>
                </a:lnTo>
                <a:lnTo>
                  <a:pt x="9805" y="4693"/>
                </a:lnTo>
                <a:lnTo>
                  <a:pt x="9805" y="4876"/>
                </a:lnTo>
                <a:lnTo>
                  <a:pt x="9783" y="5074"/>
                </a:lnTo>
                <a:lnTo>
                  <a:pt x="9749" y="5258"/>
                </a:lnTo>
                <a:lnTo>
                  <a:pt x="9658" y="5428"/>
                </a:lnTo>
                <a:lnTo>
                  <a:pt x="9568" y="5555"/>
                </a:lnTo>
                <a:lnTo>
                  <a:pt x="9444" y="5668"/>
                </a:lnTo>
                <a:lnTo>
                  <a:pt x="9263" y="5753"/>
                </a:lnTo>
                <a:lnTo>
                  <a:pt x="9094" y="5809"/>
                </a:lnTo>
                <a:lnTo>
                  <a:pt x="8879" y="5809"/>
                </a:lnTo>
                <a:lnTo>
                  <a:pt x="8619" y="5781"/>
                </a:lnTo>
                <a:lnTo>
                  <a:pt x="8359" y="5696"/>
                </a:lnTo>
                <a:lnTo>
                  <a:pt x="8054" y="5555"/>
                </a:lnTo>
                <a:lnTo>
                  <a:pt x="7874" y="5484"/>
                </a:lnTo>
                <a:lnTo>
                  <a:pt x="7682" y="5428"/>
                </a:lnTo>
                <a:lnTo>
                  <a:pt x="7467" y="5371"/>
                </a:lnTo>
                <a:lnTo>
                  <a:pt x="7275" y="5343"/>
                </a:lnTo>
                <a:lnTo>
                  <a:pt x="6789" y="5343"/>
                </a:lnTo>
                <a:lnTo>
                  <a:pt x="6315" y="5371"/>
                </a:lnTo>
                <a:lnTo>
                  <a:pt x="5817" y="5428"/>
                </a:lnTo>
                <a:lnTo>
                  <a:pt x="5298" y="5541"/>
                </a:lnTo>
                <a:lnTo>
                  <a:pt x="4778" y="5640"/>
                </a:lnTo>
                <a:lnTo>
                  <a:pt x="4281" y="5781"/>
                </a:lnTo>
                <a:lnTo>
                  <a:pt x="4236" y="5937"/>
                </a:lnTo>
                <a:lnTo>
                  <a:pt x="4236" y="6234"/>
                </a:lnTo>
                <a:lnTo>
                  <a:pt x="4236" y="6587"/>
                </a:lnTo>
                <a:lnTo>
                  <a:pt x="4258" y="6997"/>
                </a:lnTo>
                <a:lnTo>
                  <a:pt x="4349" y="7972"/>
                </a:lnTo>
                <a:lnTo>
                  <a:pt x="4428" y="9061"/>
                </a:lnTo>
                <a:lnTo>
                  <a:pt x="4473" y="9612"/>
                </a:lnTo>
                <a:lnTo>
                  <a:pt x="4496" y="10149"/>
                </a:lnTo>
                <a:lnTo>
                  <a:pt x="4518" y="10672"/>
                </a:lnTo>
                <a:lnTo>
                  <a:pt x="4541" y="11125"/>
                </a:lnTo>
                <a:lnTo>
                  <a:pt x="4518" y="11563"/>
                </a:lnTo>
                <a:lnTo>
                  <a:pt x="4473" y="11916"/>
                </a:lnTo>
                <a:lnTo>
                  <a:pt x="4428" y="12072"/>
                </a:lnTo>
                <a:lnTo>
                  <a:pt x="4383" y="12213"/>
                </a:lnTo>
                <a:lnTo>
                  <a:pt x="4349" y="12326"/>
                </a:lnTo>
                <a:lnTo>
                  <a:pt x="4281" y="12397"/>
                </a:lnTo>
                <a:close/>
              </a:path>
            </a:pathLst>
          </a:custGeom>
          <a:solidFill>
            <a:schemeClr val="accent1"/>
          </a:solidFill>
          <a:ln w="9525">
            <a:miter lim="800000"/>
            <a:headEnd/>
            <a:tailEnd/>
          </a:ln>
          <a:scene3d>
            <a:camera prst="legacyPerspectiveFront">
              <a:rot lat="0" lon="300000" rev="0"/>
            </a:camera>
            <a:lightRig rig="legacyFlat4" dir="b"/>
          </a:scene3d>
          <a:sp3d extrusionH="227000" prstMaterial="legacyMatte">
            <a:bevelT w="13500" h="13500" prst="angle"/>
            <a:bevelB w="13500" h="13500" prst="angle"/>
            <a:extrusionClr>
              <a:schemeClr val="accent1"/>
            </a:extrusionClr>
            <a:contourClr>
              <a:schemeClr val="accent1"/>
            </a:contourClr>
          </a:sp3d>
        </p:spPr>
        <p:txBody>
          <a:bodyPr>
            <a:flatTx/>
          </a:bodyPr>
          <a:lstStyle>
            <a:lvl1pPr>
              <a:spcBef>
                <a:spcPts val="700"/>
              </a:spcBef>
              <a:buClr>
                <a:schemeClr val="accent2"/>
              </a:buClr>
              <a:buSzPct val="60000"/>
              <a:buFont typeface="Wingdings" panose="05000000000000000000" pitchFamily="2" charset="2"/>
              <a:buChar char=""/>
              <a:defRPr sz="2900">
                <a:solidFill>
                  <a:schemeClr val="tx1"/>
                </a:solidFill>
                <a:latin typeface="Rockwell" panose="02060603020205020403" pitchFamily="18" charset="0"/>
                <a:ea typeface="MS PGothic"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Rockwell" panose="02060603020205020403" pitchFamily="18" charset="0"/>
                <a:ea typeface="MS PGothic"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Rockwell" panose="02060603020205020403" pitchFamily="18" charset="0"/>
                <a:ea typeface="MS PGothic" panose="020B0600070205080204" pitchFamily="34" charset="-128"/>
              </a:defRPr>
            </a:lvl3pPr>
            <a:lvl4pPr marL="1600200" indent="-228600">
              <a:spcBef>
                <a:spcPts val="400"/>
              </a:spcBef>
              <a:buClr>
                <a:srgbClr val="969696"/>
              </a:buClr>
              <a:buSzPct val="75000"/>
              <a:buFont typeface="Wingdings" panose="05000000000000000000" pitchFamily="2" charset="2"/>
              <a:buChar char=""/>
              <a:defRPr sz="2000">
                <a:solidFill>
                  <a:schemeClr val="tx1"/>
                </a:solidFill>
                <a:latin typeface="Rockwell" panose="02060603020205020403" pitchFamily="18" charset="0"/>
                <a:ea typeface="MS PGothic" panose="020B0600070205080204" pitchFamily="34" charset="-128"/>
              </a:defRPr>
            </a:lvl4pPr>
            <a:lvl5pPr marL="2057400" indent="-228600">
              <a:spcBef>
                <a:spcPts val="400"/>
              </a:spcBef>
              <a:buClr>
                <a:srgbClr val="808080"/>
              </a:buClr>
              <a:buSzPct val="65000"/>
              <a:buFont typeface="Wingdings" panose="05000000000000000000" pitchFamily="2" charset="2"/>
              <a:buChar char=""/>
              <a:defRPr sz="2000">
                <a:solidFill>
                  <a:schemeClr val="tx1"/>
                </a:solidFill>
                <a:latin typeface="Rockwell" panose="02060603020205020403" pitchFamily="18" charset="0"/>
                <a:ea typeface="MS PGothic" panose="020B0600070205080204" pitchFamily="34" charset="-128"/>
              </a:defRPr>
            </a:lvl5pPr>
            <a:lvl6pPr marL="2514600" indent="-228600" eaLnBrk="0" fontAlgn="base" hangingPunct="0">
              <a:spcBef>
                <a:spcPts val="400"/>
              </a:spcBef>
              <a:spcAft>
                <a:spcPct val="0"/>
              </a:spcAft>
              <a:buClr>
                <a:srgbClr val="808080"/>
              </a:buClr>
              <a:buSzPct val="65000"/>
              <a:buFont typeface="Wingdings" panose="05000000000000000000" pitchFamily="2" charset="2"/>
              <a:buChar char=""/>
              <a:defRPr sz="2000">
                <a:solidFill>
                  <a:schemeClr val="tx1"/>
                </a:solidFill>
                <a:latin typeface="Rockwell" panose="02060603020205020403" pitchFamily="18" charset="0"/>
                <a:ea typeface="MS PGothic" panose="020B0600070205080204" pitchFamily="34" charset="-128"/>
              </a:defRPr>
            </a:lvl6pPr>
            <a:lvl7pPr marL="2971800" indent="-228600" eaLnBrk="0" fontAlgn="base" hangingPunct="0">
              <a:spcBef>
                <a:spcPts val="400"/>
              </a:spcBef>
              <a:spcAft>
                <a:spcPct val="0"/>
              </a:spcAft>
              <a:buClr>
                <a:srgbClr val="808080"/>
              </a:buClr>
              <a:buSzPct val="65000"/>
              <a:buFont typeface="Wingdings" panose="05000000000000000000" pitchFamily="2" charset="2"/>
              <a:buChar char=""/>
              <a:defRPr sz="2000">
                <a:solidFill>
                  <a:schemeClr val="tx1"/>
                </a:solidFill>
                <a:latin typeface="Rockwell" panose="02060603020205020403" pitchFamily="18" charset="0"/>
                <a:ea typeface="MS PGothic" panose="020B0600070205080204" pitchFamily="34" charset="-128"/>
              </a:defRPr>
            </a:lvl7pPr>
            <a:lvl8pPr marL="3429000" indent="-228600" eaLnBrk="0" fontAlgn="base" hangingPunct="0">
              <a:spcBef>
                <a:spcPts val="400"/>
              </a:spcBef>
              <a:spcAft>
                <a:spcPct val="0"/>
              </a:spcAft>
              <a:buClr>
                <a:srgbClr val="808080"/>
              </a:buClr>
              <a:buSzPct val="65000"/>
              <a:buFont typeface="Wingdings" panose="05000000000000000000" pitchFamily="2" charset="2"/>
              <a:buChar char=""/>
              <a:defRPr sz="2000">
                <a:solidFill>
                  <a:schemeClr val="tx1"/>
                </a:solidFill>
                <a:latin typeface="Rockwell" panose="02060603020205020403" pitchFamily="18" charset="0"/>
                <a:ea typeface="MS PGothic" panose="020B0600070205080204" pitchFamily="34" charset="-128"/>
              </a:defRPr>
            </a:lvl8pPr>
            <a:lvl9pPr marL="3886200" indent="-228600" eaLnBrk="0" fontAlgn="base" hangingPunct="0">
              <a:spcBef>
                <a:spcPts val="400"/>
              </a:spcBef>
              <a:spcAft>
                <a:spcPct val="0"/>
              </a:spcAft>
              <a:buClr>
                <a:srgbClr val="808080"/>
              </a:buClr>
              <a:buSzPct val="65000"/>
              <a:buFont typeface="Wingdings" panose="05000000000000000000" pitchFamily="2" charset="2"/>
              <a:buChar char=""/>
              <a:defRPr sz="2000">
                <a:solidFill>
                  <a:schemeClr val="tx1"/>
                </a:solidFill>
                <a:latin typeface="Rockwell" panose="02060603020205020403" pitchFamily="18" charset="0"/>
                <a:ea typeface="MS PGothic" panose="020B0600070205080204" pitchFamily="34" charset="-128"/>
              </a:defRPr>
            </a:lvl9pPr>
          </a:lstStyle>
          <a:p>
            <a:pPr>
              <a:spcBef>
                <a:spcPct val="0"/>
              </a:spcBef>
              <a:buClrTx/>
              <a:buSzTx/>
              <a:buFontTx/>
              <a:buNone/>
            </a:pPr>
            <a:r>
              <a:rPr kumimoji="0" lang="en-US" altLang="en-US" sz="1600" dirty="0" smtClean="0">
                <a:solidFill>
                  <a:schemeClr val="bg1"/>
                </a:solidFill>
                <a:latin typeface="Helvetica" panose="020B0604020202020204" pitchFamily="34" charset="0"/>
              </a:rPr>
              <a:t>Commitment</a:t>
            </a:r>
            <a:endParaRPr kumimoji="0" lang="en-US" altLang="en-US" sz="1600" dirty="0">
              <a:solidFill>
                <a:schemeClr val="bg1"/>
              </a:solidFill>
              <a:latin typeface="Helvetica" panose="020B0604020202020204" pitchFamily="34" charset="0"/>
            </a:endParaRPr>
          </a:p>
        </p:txBody>
      </p:sp>
      <p:sp>
        <p:nvSpPr>
          <p:cNvPr id="62474" name="AutoShape 9"/>
          <p:cNvSpPr>
            <a:spLocks noChangeAspect="1" noEditPoints="1" noChangeArrowheads="1"/>
          </p:cNvSpPr>
          <p:nvPr/>
        </p:nvSpPr>
        <p:spPr bwMode="blackWhite">
          <a:xfrm>
            <a:off x="3448773" y="5167829"/>
            <a:ext cx="1642039" cy="153379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2147483646 w 21600"/>
              <a:gd name="T21" fmla="*/ 2147483646 h 21600"/>
              <a:gd name="T22" fmla="*/ 2147483646 w 21600"/>
              <a:gd name="T23" fmla="*/ 2147483646 h 21600"/>
              <a:gd name="T24" fmla="*/ 2147483646 w 21600"/>
              <a:gd name="T25" fmla="*/ 2147483646 h 21600"/>
              <a:gd name="T26" fmla="*/ 2147483646 w 21600"/>
              <a:gd name="T27" fmla="*/ 2147483646 h 21600"/>
              <a:gd name="T28" fmla="*/ 2147483646 w 21600"/>
              <a:gd name="T29" fmla="*/ 2147483646 h 21600"/>
              <a:gd name="T30" fmla="*/ 2147483646 w 21600"/>
              <a:gd name="T31" fmla="*/ 2147483646 h 21600"/>
              <a:gd name="T32" fmla="*/ 2147483646 w 21600"/>
              <a:gd name="T33" fmla="*/ 2147483646 h 21600"/>
              <a:gd name="T34" fmla="*/ 2147483646 w 21600"/>
              <a:gd name="T35" fmla="*/ 2147483646 h 21600"/>
              <a:gd name="T36" fmla="*/ 2147483646 w 21600"/>
              <a:gd name="T37" fmla="*/ 2147483646 h 21600"/>
              <a:gd name="T38" fmla="*/ 2147483646 w 21600"/>
              <a:gd name="T39" fmla="*/ 2147483646 h 21600"/>
              <a:gd name="T40" fmla="*/ 2147483646 w 21600"/>
              <a:gd name="T41" fmla="*/ 2147483646 h 21600"/>
              <a:gd name="T42" fmla="*/ 2147483646 w 21600"/>
              <a:gd name="T43" fmla="*/ 2147483646 h 21600"/>
              <a:gd name="T44" fmla="*/ 2147483646 w 21600"/>
              <a:gd name="T45" fmla="*/ 2147483646 h 21600"/>
              <a:gd name="T46" fmla="*/ 2147483646 w 21600"/>
              <a:gd name="T47" fmla="*/ 2147483646 h 21600"/>
              <a:gd name="T48" fmla="*/ 2147483646 w 21600"/>
              <a:gd name="T49" fmla="*/ 2147483646 h 21600"/>
              <a:gd name="T50" fmla="*/ 2147483646 w 21600"/>
              <a:gd name="T51" fmla="*/ 2147483646 h 21600"/>
              <a:gd name="T52" fmla="*/ 2147483646 w 21600"/>
              <a:gd name="T53" fmla="*/ 2147483646 h 21600"/>
              <a:gd name="T54" fmla="*/ 2147483646 w 21600"/>
              <a:gd name="T55" fmla="*/ 2147483646 h 21600"/>
              <a:gd name="T56" fmla="*/ 2147483646 w 21600"/>
              <a:gd name="T57" fmla="*/ 2147483646 h 21600"/>
              <a:gd name="T58" fmla="*/ 2147483646 w 21600"/>
              <a:gd name="T59" fmla="*/ 2147483646 h 21600"/>
              <a:gd name="T60" fmla="*/ 2147483646 w 21600"/>
              <a:gd name="T61" fmla="*/ 2147483646 h 21600"/>
              <a:gd name="T62" fmla="*/ 2147483646 w 21600"/>
              <a:gd name="T63" fmla="*/ 2147483646 h 21600"/>
              <a:gd name="T64" fmla="*/ 2147483646 w 21600"/>
              <a:gd name="T65" fmla="*/ 2147483646 h 21600"/>
              <a:gd name="T66" fmla="*/ 2147483646 w 21600"/>
              <a:gd name="T67" fmla="*/ 2147483646 h 21600"/>
              <a:gd name="T68" fmla="*/ 2147483646 w 21600"/>
              <a:gd name="T69" fmla="*/ 2147483646 h 21600"/>
              <a:gd name="T70" fmla="*/ 2147483646 w 21600"/>
              <a:gd name="T71" fmla="*/ 2147483646 h 21600"/>
              <a:gd name="T72" fmla="*/ 2147483646 w 21600"/>
              <a:gd name="T73" fmla="*/ 2147483646 h 21600"/>
              <a:gd name="T74" fmla="*/ 2147483646 w 21600"/>
              <a:gd name="T75" fmla="*/ 2147483646 h 21600"/>
              <a:gd name="T76" fmla="*/ 2147483646 w 21600"/>
              <a:gd name="T77" fmla="*/ 2147483646 h 21600"/>
              <a:gd name="T78" fmla="*/ 2147483646 w 21600"/>
              <a:gd name="T79" fmla="*/ 2147483646 h 21600"/>
              <a:gd name="T80" fmla="*/ 2147483646 w 21600"/>
              <a:gd name="T81" fmla="*/ 2147483646 h 21600"/>
              <a:gd name="T82" fmla="*/ 2147483646 w 21600"/>
              <a:gd name="T83" fmla="*/ 2147483646 h 21600"/>
              <a:gd name="T84" fmla="*/ 2147483646 w 21600"/>
              <a:gd name="T85" fmla="*/ 2147483646 h 21600"/>
              <a:gd name="T86" fmla="*/ 2147483646 w 21600"/>
              <a:gd name="T87" fmla="*/ 2147483646 h 21600"/>
              <a:gd name="T88" fmla="*/ 2147483646 w 21600"/>
              <a:gd name="T89" fmla="*/ 2147483646 h 21600"/>
              <a:gd name="T90" fmla="*/ 2147483646 w 21600"/>
              <a:gd name="T91" fmla="*/ 2147483646 h 21600"/>
              <a:gd name="T92" fmla="*/ 2147483646 w 21600"/>
              <a:gd name="T93" fmla="*/ 2147483646 h 21600"/>
              <a:gd name="T94" fmla="*/ 2147483646 w 21600"/>
              <a:gd name="T95" fmla="*/ 2147483646 h 21600"/>
              <a:gd name="T96" fmla="*/ 2147483646 w 21600"/>
              <a:gd name="T97" fmla="*/ 2147483646 h 21600"/>
              <a:gd name="T98" fmla="*/ 2147483646 w 21600"/>
              <a:gd name="T99" fmla="*/ 2147483646 h 21600"/>
              <a:gd name="T100" fmla="*/ 2147483646 w 21600"/>
              <a:gd name="T101" fmla="*/ 2147483646 h 21600"/>
              <a:gd name="T102" fmla="*/ 2147483646 w 21600"/>
              <a:gd name="T103" fmla="*/ 2147483646 h 21600"/>
              <a:gd name="T104" fmla="*/ 2147483646 w 21600"/>
              <a:gd name="T105" fmla="*/ 2147483646 h 21600"/>
              <a:gd name="T106" fmla="*/ 2147483646 w 21600"/>
              <a:gd name="T107" fmla="*/ 2147483646 h 21600"/>
              <a:gd name="T108" fmla="*/ 2147483646 w 21600"/>
              <a:gd name="T109" fmla="*/ 2147483646 h 21600"/>
              <a:gd name="T110" fmla="*/ 2147483646 w 21600"/>
              <a:gd name="T111" fmla="*/ 2147483646 h 21600"/>
              <a:gd name="T112" fmla="*/ 2147483646 w 21600"/>
              <a:gd name="T113" fmla="*/ 2147483646 h 21600"/>
              <a:gd name="T114" fmla="*/ 2147483646 w 21600"/>
              <a:gd name="T115" fmla="*/ 2147483646 h 21600"/>
              <a:gd name="T116" fmla="*/ 2147483646 w 21600"/>
              <a:gd name="T117" fmla="*/ 2147483646 h 21600"/>
              <a:gd name="T118" fmla="*/ 2147483646 w 21600"/>
              <a:gd name="T119" fmla="*/ 2147483646 h 21600"/>
              <a:gd name="T120" fmla="*/ 2147483646 w 21600"/>
              <a:gd name="T121" fmla="*/ 2147483646 h 21600"/>
              <a:gd name="T122" fmla="*/ 2147483646 w 21600"/>
              <a:gd name="T123" fmla="*/ 2147483646 h 21600"/>
              <a:gd name="T124" fmla="*/ 2147483646 w 21600"/>
              <a:gd name="T125" fmla="*/ 2147483646 h 21600"/>
              <a:gd name="T126" fmla="*/ 2147483646 w 21600"/>
              <a:gd name="T127" fmla="*/ 2147483646 h 21600"/>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60000 65536"/>
              <a:gd name="T190" fmla="*/ 0 60000 65536"/>
              <a:gd name="T191" fmla="*/ 0 60000 65536"/>
              <a:gd name="T192" fmla="*/ 1054 w 21600"/>
              <a:gd name="T193" fmla="*/ 7565 h 21600"/>
              <a:gd name="T194" fmla="*/ 19866 w 21600"/>
              <a:gd name="T195" fmla="*/ 11296 h 21600"/>
            </a:gdLst>
            <a:ahLst/>
            <a:cxnLst>
              <a:cxn ang="T128">
                <a:pos x="T0" y="T1"/>
              </a:cxn>
              <a:cxn ang="T129">
                <a:pos x="T2" y="T3"/>
              </a:cxn>
              <a:cxn ang="T130">
                <a:pos x="T4" y="T5"/>
              </a:cxn>
              <a:cxn ang="T131">
                <a:pos x="T6" y="T7"/>
              </a:cxn>
              <a:cxn ang="T132">
                <a:pos x="T8" y="T9"/>
              </a:cxn>
              <a:cxn ang="T133">
                <a:pos x="T10" y="T11"/>
              </a:cxn>
              <a:cxn ang="T134">
                <a:pos x="T12" y="T13"/>
              </a:cxn>
              <a:cxn ang="T135">
                <a:pos x="T14" y="T15"/>
              </a:cxn>
              <a:cxn ang="T136">
                <a:pos x="T16" y="T17"/>
              </a:cxn>
              <a:cxn ang="T137">
                <a:pos x="T18" y="T19"/>
              </a:cxn>
              <a:cxn ang="T138">
                <a:pos x="T20" y="T21"/>
              </a:cxn>
              <a:cxn ang="T139">
                <a:pos x="T22" y="T23"/>
              </a:cxn>
              <a:cxn ang="T140">
                <a:pos x="T24" y="T25"/>
              </a:cxn>
              <a:cxn ang="T141">
                <a:pos x="T26" y="T27"/>
              </a:cxn>
              <a:cxn ang="T142">
                <a:pos x="T28" y="T29"/>
              </a:cxn>
              <a:cxn ang="T143">
                <a:pos x="T30" y="T31"/>
              </a:cxn>
              <a:cxn ang="T144">
                <a:pos x="T32" y="T33"/>
              </a:cxn>
              <a:cxn ang="T145">
                <a:pos x="T34" y="T35"/>
              </a:cxn>
              <a:cxn ang="T146">
                <a:pos x="T36" y="T37"/>
              </a:cxn>
              <a:cxn ang="T147">
                <a:pos x="T38" y="T39"/>
              </a:cxn>
              <a:cxn ang="T148">
                <a:pos x="T40" y="T41"/>
              </a:cxn>
              <a:cxn ang="T149">
                <a:pos x="T42" y="T43"/>
              </a:cxn>
              <a:cxn ang="T150">
                <a:pos x="T44" y="T45"/>
              </a:cxn>
              <a:cxn ang="T151">
                <a:pos x="T46" y="T47"/>
              </a:cxn>
              <a:cxn ang="T152">
                <a:pos x="T48" y="T49"/>
              </a:cxn>
              <a:cxn ang="T153">
                <a:pos x="T50" y="T51"/>
              </a:cxn>
              <a:cxn ang="T154">
                <a:pos x="T52" y="T53"/>
              </a:cxn>
              <a:cxn ang="T155">
                <a:pos x="T54" y="T55"/>
              </a:cxn>
              <a:cxn ang="T156">
                <a:pos x="T56" y="T57"/>
              </a:cxn>
              <a:cxn ang="T157">
                <a:pos x="T58" y="T59"/>
              </a:cxn>
              <a:cxn ang="T158">
                <a:pos x="T60" y="T61"/>
              </a:cxn>
              <a:cxn ang="T159">
                <a:pos x="T62" y="T63"/>
              </a:cxn>
              <a:cxn ang="T160">
                <a:pos x="T64" y="T65"/>
              </a:cxn>
              <a:cxn ang="T161">
                <a:pos x="T66" y="T67"/>
              </a:cxn>
              <a:cxn ang="T162">
                <a:pos x="T68" y="T69"/>
              </a:cxn>
              <a:cxn ang="T163">
                <a:pos x="T70" y="T71"/>
              </a:cxn>
              <a:cxn ang="T164">
                <a:pos x="T72" y="T73"/>
              </a:cxn>
              <a:cxn ang="T165">
                <a:pos x="T74" y="T75"/>
              </a:cxn>
              <a:cxn ang="T166">
                <a:pos x="T76" y="T77"/>
              </a:cxn>
              <a:cxn ang="T167">
                <a:pos x="T78" y="T79"/>
              </a:cxn>
              <a:cxn ang="T168">
                <a:pos x="T80" y="T81"/>
              </a:cxn>
              <a:cxn ang="T169">
                <a:pos x="T82" y="T83"/>
              </a:cxn>
              <a:cxn ang="T170">
                <a:pos x="T84" y="T85"/>
              </a:cxn>
              <a:cxn ang="T171">
                <a:pos x="T86" y="T87"/>
              </a:cxn>
              <a:cxn ang="T172">
                <a:pos x="T88" y="T89"/>
              </a:cxn>
              <a:cxn ang="T173">
                <a:pos x="T90" y="T91"/>
              </a:cxn>
              <a:cxn ang="T174">
                <a:pos x="T92" y="T93"/>
              </a:cxn>
              <a:cxn ang="T175">
                <a:pos x="T94" y="T95"/>
              </a:cxn>
              <a:cxn ang="T176">
                <a:pos x="T96" y="T97"/>
              </a:cxn>
              <a:cxn ang="T177">
                <a:pos x="T98" y="T99"/>
              </a:cxn>
              <a:cxn ang="T178">
                <a:pos x="T100" y="T101"/>
              </a:cxn>
              <a:cxn ang="T179">
                <a:pos x="T102" y="T103"/>
              </a:cxn>
              <a:cxn ang="T180">
                <a:pos x="T104" y="T105"/>
              </a:cxn>
              <a:cxn ang="T181">
                <a:pos x="T106" y="T107"/>
              </a:cxn>
              <a:cxn ang="T182">
                <a:pos x="T108" y="T109"/>
              </a:cxn>
              <a:cxn ang="T183">
                <a:pos x="T110" y="T111"/>
              </a:cxn>
              <a:cxn ang="T184">
                <a:pos x="T112" y="T113"/>
              </a:cxn>
              <a:cxn ang="T185">
                <a:pos x="T114" y="T115"/>
              </a:cxn>
              <a:cxn ang="T186">
                <a:pos x="T116" y="T117"/>
              </a:cxn>
              <a:cxn ang="T187">
                <a:pos x="T118" y="T119"/>
              </a:cxn>
              <a:cxn ang="T188">
                <a:pos x="T120" y="T121"/>
              </a:cxn>
              <a:cxn ang="T189">
                <a:pos x="T122" y="T123"/>
              </a:cxn>
              <a:cxn ang="T190">
                <a:pos x="T124" y="T125"/>
              </a:cxn>
              <a:cxn ang="T191">
                <a:pos x="T126" y="T127"/>
              </a:cxn>
            </a:cxnLst>
            <a:rect l="T192" t="T193" r="T194" b="T195"/>
            <a:pathLst>
              <a:path w="21600" h="21600">
                <a:moveTo>
                  <a:pt x="6580" y="20830"/>
                </a:moveTo>
                <a:lnTo>
                  <a:pt x="7062" y="20960"/>
                </a:lnTo>
                <a:lnTo>
                  <a:pt x="7474" y="21026"/>
                </a:lnTo>
                <a:lnTo>
                  <a:pt x="7885" y="21052"/>
                </a:lnTo>
                <a:lnTo>
                  <a:pt x="8207" y="21052"/>
                </a:lnTo>
                <a:lnTo>
                  <a:pt x="8511" y="21000"/>
                </a:lnTo>
                <a:lnTo>
                  <a:pt x="8779" y="20934"/>
                </a:lnTo>
                <a:lnTo>
                  <a:pt x="8994" y="20830"/>
                </a:lnTo>
                <a:lnTo>
                  <a:pt x="9119" y="20700"/>
                </a:lnTo>
                <a:lnTo>
                  <a:pt x="9262" y="20556"/>
                </a:lnTo>
                <a:lnTo>
                  <a:pt x="9333" y="20400"/>
                </a:lnTo>
                <a:lnTo>
                  <a:pt x="9369" y="20230"/>
                </a:lnTo>
                <a:lnTo>
                  <a:pt x="9369" y="20034"/>
                </a:lnTo>
                <a:lnTo>
                  <a:pt x="9298" y="19852"/>
                </a:lnTo>
                <a:lnTo>
                  <a:pt x="9190" y="19682"/>
                </a:lnTo>
                <a:lnTo>
                  <a:pt x="9065" y="19500"/>
                </a:lnTo>
                <a:lnTo>
                  <a:pt x="8886" y="19330"/>
                </a:lnTo>
                <a:lnTo>
                  <a:pt x="8618" y="19108"/>
                </a:lnTo>
                <a:lnTo>
                  <a:pt x="8403" y="18847"/>
                </a:lnTo>
                <a:lnTo>
                  <a:pt x="8243" y="18573"/>
                </a:lnTo>
                <a:lnTo>
                  <a:pt x="8100" y="18300"/>
                </a:lnTo>
                <a:lnTo>
                  <a:pt x="7992" y="18000"/>
                </a:lnTo>
                <a:lnTo>
                  <a:pt x="7956" y="17700"/>
                </a:lnTo>
                <a:lnTo>
                  <a:pt x="7956" y="17426"/>
                </a:lnTo>
                <a:lnTo>
                  <a:pt x="7992" y="17126"/>
                </a:lnTo>
                <a:lnTo>
                  <a:pt x="8100" y="16878"/>
                </a:lnTo>
                <a:lnTo>
                  <a:pt x="8243" y="16630"/>
                </a:lnTo>
                <a:lnTo>
                  <a:pt x="8332" y="16500"/>
                </a:lnTo>
                <a:lnTo>
                  <a:pt x="8439" y="16369"/>
                </a:lnTo>
                <a:lnTo>
                  <a:pt x="8582" y="16278"/>
                </a:lnTo>
                <a:lnTo>
                  <a:pt x="8707" y="16173"/>
                </a:lnTo>
                <a:lnTo>
                  <a:pt x="8850" y="16095"/>
                </a:lnTo>
                <a:lnTo>
                  <a:pt x="9029" y="16017"/>
                </a:lnTo>
                <a:lnTo>
                  <a:pt x="9226" y="15952"/>
                </a:lnTo>
                <a:lnTo>
                  <a:pt x="9405" y="15873"/>
                </a:lnTo>
                <a:lnTo>
                  <a:pt x="9637" y="15847"/>
                </a:lnTo>
                <a:lnTo>
                  <a:pt x="9852" y="15795"/>
                </a:lnTo>
                <a:lnTo>
                  <a:pt x="10120" y="15769"/>
                </a:lnTo>
                <a:lnTo>
                  <a:pt x="10370" y="15769"/>
                </a:lnTo>
                <a:lnTo>
                  <a:pt x="10710" y="15769"/>
                </a:lnTo>
                <a:lnTo>
                  <a:pt x="10978" y="15769"/>
                </a:lnTo>
                <a:lnTo>
                  <a:pt x="11264" y="15795"/>
                </a:lnTo>
                <a:lnTo>
                  <a:pt x="11533" y="15847"/>
                </a:lnTo>
                <a:lnTo>
                  <a:pt x="11765" y="15900"/>
                </a:lnTo>
                <a:lnTo>
                  <a:pt x="12015" y="15952"/>
                </a:lnTo>
                <a:lnTo>
                  <a:pt x="12212" y="16017"/>
                </a:lnTo>
                <a:lnTo>
                  <a:pt x="12427" y="16095"/>
                </a:lnTo>
                <a:lnTo>
                  <a:pt x="12605" y="16173"/>
                </a:lnTo>
                <a:lnTo>
                  <a:pt x="12766" y="16278"/>
                </a:lnTo>
                <a:lnTo>
                  <a:pt x="12909" y="16369"/>
                </a:lnTo>
                <a:lnTo>
                  <a:pt x="13035" y="16473"/>
                </a:lnTo>
                <a:lnTo>
                  <a:pt x="13249" y="16695"/>
                </a:lnTo>
                <a:lnTo>
                  <a:pt x="13428" y="16943"/>
                </a:lnTo>
                <a:lnTo>
                  <a:pt x="13517" y="17204"/>
                </a:lnTo>
                <a:lnTo>
                  <a:pt x="13589" y="17478"/>
                </a:lnTo>
                <a:lnTo>
                  <a:pt x="13589" y="17752"/>
                </a:lnTo>
                <a:lnTo>
                  <a:pt x="13517" y="18026"/>
                </a:lnTo>
                <a:lnTo>
                  <a:pt x="13428" y="18273"/>
                </a:lnTo>
                <a:lnTo>
                  <a:pt x="13285" y="18521"/>
                </a:lnTo>
                <a:lnTo>
                  <a:pt x="13106" y="18756"/>
                </a:lnTo>
                <a:lnTo>
                  <a:pt x="12874" y="18978"/>
                </a:lnTo>
                <a:lnTo>
                  <a:pt x="12427" y="19356"/>
                </a:lnTo>
                <a:lnTo>
                  <a:pt x="12123" y="19682"/>
                </a:lnTo>
                <a:lnTo>
                  <a:pt x="12015" y="19800"/>
                </a:lnTo>
                <a:lnTo>
                  <a:pt x="11908" y="19956"/>
                </a:lnTo>
                <a:lnTo>
                  <a:pt x="11872" y="20073"/>
                </a:lnTo>
                <a:lnTo>
                  <a:pt x="11872" y="20204"/>
                </a:lnTo>
                <a:lnTo>
                  <a:pt x="11872" y="20334"/>
                </a:lnTo>
                <a:lnTo>
                  <a:pt x="11944" y="20426"/>
                </a:lnTo>
                <a:lnTo>
                  <a:pt x="12051" y="20530"/>
                </a:lnTo>
                <a:lnTo>
                  <a:pt x="12176" y="20634"/>
                </a:lnTo>
                <a:lnTo>
                  <a:pt x="12319" y="20726"/>
                </a:lnTo>
                <a:lnTo>
                  <a:pt x="12534" y="20830"/>
                </a:lnTo>
                <a:lnTo>
                  <a:pt x="12766" y="20934"/>
                </a:lnTo>
                <a:lnTo>
                  <a:pt x="13070" y="21026"/>
                </a:lnTo>
                <a:lnTo>
                  <a:pt x="13428" y="21130"/>
                </a:lnTo>
                <a:lnTo>
                  <a:pt x="13875" y="21234"/>
                </a:lnTo>
                <a:lnTo>
                  <a:pt x="14322" y="21326"/>
                </a:lnTo>
                <a:lnTo>
                  <a:pt x="14787" y="21404"/>
                </a:lnTo>
                <a:lnTo>
                  <a:pt x="15305" y="21482"/>
                </a:lnTo>
                <a:lnTo>
                  <a:pt x="15824" y="21534"/>
                </a:lnTo>
                <a:lnTo>
                  <a:pt x="16378" y="21586"/>
                </a:lnTo>
                <a:lnTo>
                  <a:pt x="16897" y="21613"/>
                </a:lnTo>
                <a:lnTo>
                  <a:pt x="17433" y="21613"/>
                </a:lnTo>
                <a:lnTo>
                  <a:pt x="17988" y="21613"/>
                </a:lnTo>
                <a:lnTo>
                  <a:pt x="18506" y="21586"/>
                </a:lnTo>
                <a:lnTo>
                  <a:pt x="18989" y="21508"/>
                </a:lnTo>
                <a:lnTo>
                  <a:pt x="19436" y="21430"/>
                </a:lnTo>
                <a:lnTo>
                  <a:pt x="19883" y="21326"/>
                </a:lnTo>
                <a:lnTo>
                  <a:pt x="20258" y="21208"/>
                </a:lnTo>
                <a:lnTo>
                  <a:pt x="20598" y="21026"/>
                </a:lnTo>
                <a:lnTo>
                  <a:pt x="20527" y="20726"/>
                </a:lnTo>
                <a:lnTo>
                  <a:pt x="20455" y="20426"/>
                </a:lnTo>
                <a:lnTo>
                  <a:pt x="20401" y="20100"/>
                </a:lnTo>
                <a:lnTo>
                  <a:pt x="20401" y="19747"/>
                </a:lnTo>
                <a:lnTo>
                  <a:pt x="20366" y="19030"/>
                </a:lnTo>
                <a:lnTo>
                  <a:pt x="20401" y="18300"/>
                </a:lnTo>
                <a:lnTo>
                  <a:pt x="20455" y="17595"/>
                </a:lnTo>
                <a:lnTo>
                  <a:pt x="20527" y="16969"/>
                </a:lnTo>
                <a:lnTo>
                  <a:pt x="20598" y="16447"/>
                </a:lnTo>
                <a:lnTo>
                  <a:pt x="20598" y="16017"/>
                </a:lnTo>
                <a:lnTo>
                  <a:pt x="20598" y="15873"/>
                </a:lnTo>
                <a:lnTo>
                  <a:pt x="20491" y="15717"/>
                </a:lnTo>
                <a:lnTo>
                  <a:pt x="20401" y="15573"/>
                </a:lnTo>
                <a:lnTo>
                  <a:pt x="20223" y="15417"/>
                </a:lnTo>
                <a:lnTo>
                  <a:pt x="20044" y="15300"/>
                </a:lnTo>
                <a:lnTo>
                  <a:pt x="19811" y="15195"/>
                </a:lnTo>
                <a:lnTo>
                  <a:pt x="19561" y="15091"/>
                </a:lnTo>
                <a:lnTo>
                  <a:pt x="19329" y="15026"/>
                </a:lnTo>
                <a:lnTo>
                  <a:pt x="19060" y="14973"/>
                </a:lnTo>
                <a:lnTo>
                  <a:pt x="18774" y="14921"/>
                </a:lnTo>
                <a:lnTo>
                  <a:pt x="18542" y="14921"/>
                </a:lnTo>
                <a:lnTo>
                  <a:pt x="18256" y="14921"/>
                </a:lnTo>
                <a:lnTo>
                  <a:pt x="18023" y="14973"/>
                </a:lnTo>
                <a:lnTo>
                  <a:pt x="17791" y="15052"/>
                </a:lnTo>
                <a:lnTo>
                  <a:pt x="17576" y="15143"/>
                </a:lnTo>
                <a:lnTo>
                  <a:pt x="17398" y="15273"/>
                </a:lnTo>
                <a:lnTo>
                  <a:pt x="17201" y="15391"/>
                </a:lnTo>
                <a:lnTo>
                  <a:pt x="16950" y="15521"/>
                </a:lnTo>
                <a:lnTo>
                  <a:pt x="16682" y="15600"/>
                </a:lnTo>
                <a:lnTo>
                  <a:pt x="16378" y="15652"/>
                </a:lnTo>
                <a:lnTo>
                  <a:pt x="16039" y="15678"/>
                </a:lnTo>
                <a:lnTo>
                  <a:pt x="15681" y="15652"/>
                </a:lnTo>
                <a:lnTo>
                  <a:pt x="15305" y="15626"/>
                </a:lnTo>
                <a:lnTo>
                  <a:pt x="14966" y="15547"/>
                </a:lnTo>
                <a:lnTo>
                  <a:pt x="14626" y="15443"/>
                </a:lnTo>
                <a:lnTo>
                  <a:pt x="14286" y="15300"/>
                </a:lnTo>
                <a:lnTo>
                  <a:pt x="13964" y="15143"/>
                </a:lnTo>
                <a:lnTo>
                  <a:pt x="13696" y="14947"/>
                </a:lnTo>
                <a:lnTo>
                  <a:pt x="13589" y="14817"/>
                </a:lnTo>
                <a:lnTo>
                  <a:pt x="13482" y="14700"/>
                </a:lnTo>
                <a:lnTo>
                  <a:pt x="13392" y="14569"/>
                </a:lnTo>
                <a:lnTo>
                  <a:pt x="13321" y="14426"/>
                </a:lnTo>
                <a:lnTo>
                  <a:pt x="13249" y="14269"/>
                </a:lnTo>
                <a:lnTo>
                  <a:pt x="13213" y="14126"/>
                </a:lnTo>
                <a:lnTo>
                  <a:pt x="13178" y="13943"/>
                </a:lnTo>
                <a:lnTo>
                  <a:pt x="13178" y="13773"/>
                </a:lnTo>
                <a:lnTo>
                  <a:pt x="13178" y="13565"/>
                </a:lnTo>
                <a:lnTo>
                  <a:pt x="13213" y="13369"/>
                </a:lnTo>
                <a:lnTo>
                  <a:pt x="13249" y="13173"/>
                </a:lnTo>
                <a:lnTo>
                  <a:pt x="13321" y="12991"/>
                </a:lnTo>
                <a:lnTo>
                  <a:pt x="13392" y="12847"/>
                </a:lnTo>
                <a:lnTo>
                  <a:pt x="13482" y="12691"/>
                </a:lnTo>
                <a:lnTo>
                  <a:pt x="13589" y="12547"/>
                </a:lnTo>
                <a:lnTo>
                  <a:pt x="13732" y="12417"/>
                </a:lnTo>
                <a:lnTo>
                  <a:pt x="14000" y="12195"/>
                </a:lnTo>
                <a:lnTo>
                  <a:pt x="14340" y="11986"/>
                </a:lnTo>
                <a:lnTo>
                  <a:pt x="14698" y="11843"/>
                </a:lnTo>
                <a:lnTo>
                  <a:pt x="15073" y="11739"/>
                </a:lnTo>
                <a:lnTo>
                  <a:pt x="15449" y="11660"/>
                </a:lnTo>
                <a:lnTo>
                  <a:pt x="15824" y="11621"/>
                </a:lnTo>
                <a:lnTo>
                  <a:pt x="16200" y="11621"/>
                </a:lnTo>
                <a:lnTo>
                  <a:pt x="16575" y="11660"/>
                </a:lnTo>
                <a:lnTo>
                  <a:pt x="16933" y="11713"/>
                </a:lnTo>
                <a:lnTo>
                  <a:pt x="17272" y="11817"/>
                </a:lnTo>
                <a:lnTo>
                  <a:pt x="17541" y="11947"/>
                </a:lnTo>
                <a:lnTo>
                  <a:pt x="17791" y="12091"/>
                </a:lnTo>
                <a:lnTo>
                  <a:pt x="17916" y="12195"/>
                </a:lnTo>
                <a:lnTo>
                  <a:pt x="18095" y="12286"/>
                </a:lnTo>
                <a:lnTo>
                  <a:pt x="18292" y="12391"/>
                </a:lnTo>
                <a:lnTo>
                  <a:pt x="18470" y="12443"/>
                </a:lnTo>
                <a:lnTo>
                  <a:pt x="18703" y="12521"/>
                </a:lnTo>
                <a:lnTo>
                  <a:pt x="18917" y="12547"/>
                </a:lnTo>
                <a:lnTo>
                  <a:pt x="19150" y="12573"/>
                </a:lnTo>
                <a:lnTo>
                  <a:pt x="19400" y="12586"/>
                </a:lnTo>
                <a:lnTo>
                  <a:pt x="19633" y="12586"/>
                </a:lnTo>
                <a:lnTo>
                  <a:pt x="19883" y="12573"/>
                </a:lnTo>
                <a:lnTo>
                  <a:pt x="20115" y="12521"/>
                </a:lnTo>
                <a:lnTo>
                  <a:pt x="20366" y="12469"/>
                </a:lnTo>
                <a:lnTo>
                  <a:pt x="20598" y="12417"/>
                </a:lnTo>
                <a:lnTo>
                  <a:pt x="20849" y="12313"/>
                </a:lnTo>
                <a:lnTo>
                  <a:pt x="21045" y="12221"/>
                </a:lnTo>
                <a:lnTo>
                  <a:pt x="21296" y="12091"/>
                </a:lnTo>
                <a:lnTo>
                  <a:pt x="21349" y="12013"/>
                </a:lnTo>
                <a:lnTo>
                  <a:pt x="21456" y="11947"/>
                </a:lnTo>
                <a:lnTo>
                  <a:pt x="21528" y="11843"/>
                </a:lnTo>
                <a:lnTo>
                  <a:pt x="21564" y="11713"/>
                </a:lnTo>
                <a:lnTo>
                  <a:pt x="21671" y="11465"/>
                </a:lnTo>
                <a:lnTo>
                  <a:pt x="21707" y="11165"/>
                </a:lnTo>
                <a:lnTo>
                  <a:pt x="21707" y="10813"/>
                </a:lnTo>
                <a:lnTo>
                  <a:pt x="21707" y="10460"/>
                </a:lnTo>
                <a:lnTo>
                  <a:pt x="21635" y="10082"/>
                </a:lnTo>
                <a:lnTo>
                  <a:pt x="21564" y="9717"/>
                </a:lnTo>
                <a:lnTo>
                  <a:pt x="21349" y="8908"/>
                </a:lnTo>
                <a:lnTo>
                  <a:pt x="21117" y="8191"/>
                </a:lnTo>
                <a:lnTo>
                  <a:pt x="20849" y="7539"/>
                </a:lnTo>
                <a:lnTo>
                  <a:pt x="20598" y="7030"/>
                </a:lnTo>
                <a:lnTo>
                  <a:pt x="20044" y="7108"/>
                </a:lnTo>
                <a:lnTo>
                  <a:pt x="19472" y="7160"/>
                </a:lnTo>
                <a:lnTo>
                  <a:pt x="18882" y="7213"/>
                </a:lnTo>
                <a:lnTo>
                  <a:pt x="18256" y="7213"/>
                </a:lnTo>
                <a:lnTo>
                  <a:pt x="17684" y="7213"/>
                </a:lnTo>
                <a:lnTo>
                  <a:pt x="17094" y="7186"/>
                </a:lnTo>
                <a:lnTo>
                  <a:pt x="16503" y="7160"/>
                </a:lnTo>
                <a:lnTo>
                  <a:pt x="16003" y="7108"/>
                </a:lnTo>
                <a:lnTo>
                  <a:pt x="15001" y="7004"/>
                </a:lnTo>
                <a:lnTo>
                  <a:pt x="14215" y="6913"/>
                </a:lnTo>
                <a:lnTo>
                  <a:pt x="13696" y="6834"/>
                </a:lnTo>
                <a:lnTo>
                  <a:pt x="13517" y="6808"/>
                </a:lnTo>
                <a:lnTo>
                  <a:pt x="13070" y="6652"/>
                </a:lnTo>
                <a:lnTo>
                  <a:pt x="12695" y="6482"/>
                </a:lnTo>
                <a:lnTo>
                  <a:pt x="12355" y="6313"/>
                </a:lnTo>
                <a:lnTo>
                  <a:pt x="12123" y="6104"/>
                </a:lnTo>
                <a:lnTo>
                  <a:pt x="11908" y="5882"/>
                </a:lnTo>
                <a:lnTo>
                  <a:pt x="11765" y="5660"/>
                </a:lnTo>
                <a:lnTo>
                  <a:pt x="11676" y="5426"/>
                </a:lnTo>
                <a:lnTo>
                  <a:pt x="11604" y="5204"/>
                </a:lnTo>
                <a:lnTo>
                  <a:pt x="11604" y="4956"/>
                </a:lnTo>
                <a:lnTo>
                  <a:pt x="11640" y="4734"/>
                </a:lnTo>
                <a:lnTo>
                  <a:pt x="11711" y="4500"/>
                </a:lnTo>
                <a:lnTo>
                  <a:pt x="11801" y="4304"/>
                </a:lnTo>
                <a:lnTo>
                  <a:pt x="11908" y="4108"/>
                </a:lnTo>
                <a:lnTo>
                  <a:pt x="12087" y="3926"/>
                </a:lnTo>
                <a:lnTo>
                  <a:pt x="12284" y="3756"/>
                </a:lnTo>
                <a:lnTo>
                  <a:pt x="12498" y="3626"/>
                </a:lnTo>
                <a:lnTo>
                  <a:pt x="12695" y="3482"/>
                </a:lnTo>
                <a:lnTo>
                  <a:pt x="12874" y="3273"/>
                </a:lnTo>
                <a:lnTo>
                  <a:pt x="13035" y="3052"/>
                </a:lnTo>
                <a:lnTo>
                  <a:pt x="13178" y="2778"/>
                </a:lnTo>
                <a:lnTo>
                  <a:pt x="13285" y="2504"/>
                </a:lnTo>
                <a:lnTo>
                  <a:pt x="13321" y="2204"/>
                </a:lnTo>
                <a:lnTo>
                  <a:pt x="13356" y="1904"/>
                </a:lnTo>
                <a:lnTo>
                  <a:pt x="13285" y="1604"/>
                </a:lnTo>
                <a:lnTo>
                  <a:pt x="13178" y="1304"/>
                </a:lnTo>
                <a:lnTo>
                  <a:pt x="13035" y="1017"/>
                </a:lnTo>
                <a:lnTo>
                  <a:pt x="12945" y="900"/>
                </a:lnTo>
                <a:lnTo>
                  <a:pt x="12802" y="769"/>
                </a:lnTo>
                <a:lnTo>
                  <a:pt x="12659" y="652"/>
                </a:lnTo>
                <a:lnTo>
                  <a:pt x="12498" y="547"/>
                </a:lnTo>
                <a:lnTo>
                  <a:pt x="12319" y="443"/>
                </a:lnTo>
                <a:lnTo>
                  <a:pt x="12123" y="352"/>
                </a:lnTo>
                <a:lnTo>
                  <a:pt x="11872" y="273"/>
                </a:lnTo>
                <a:lnTo>
                  <a:pt x="11640" y="221"/>
                </a:lnTo>
                <a:lnTo>
                  <a:pt x="11354" y="143"/>
                </a:lnTo>
                <a:lnTo>
                  <a:pt x="11086" y="117"/>
                </a:lnTo>
                <a:lnTo>
                  <a:pt x="10782" y="91"/>
                </a:lnTo>
                <a:lnTo>
                  <a:pt x="10424" y="91"/>
                </a:lnTo>
                <a:lnTo>
                  <a:pt x="10120" y="91"/>
                </a:lnTo>
                <a:lnTo>
                  <a:pt x="9816" y="117"/>
                </a:lnTo>
                <a:lnTo>
                  <a:pt x="9548" y="143"/>
                </a:lnTo>
                <a:lnTo>
                  <a:pt x="9298" y="195"/>
                </a:lnTo>
                <a:lnTo>
                  <a:pt x="9065" y="247"/>
                </a:lnTo>
                <a:lnTo>
                  <a:pt x="8815" y="300"/>
                </a:lnTo>
                <a:lnTo>
                  <a:pt x="8618" y="378"/>
                </a:lnTo>
                <a:lnTo>
                  <a:pt x="8403" y="469"/>
                </a:lnTo>
                <a:lnTo>
                  <a:pt x="8243" y="547"/>
                </a:lnTo>
                <a:lnTo>
                  <a:pt x="8064" y="652"/>
                </a:lnTo>
                <a:lnTo>
                  <a:pt x="7921" y="743"/>
                </a:lnTo>
                <a:lnTo>
                  <a:pt x="7796" y="873"/>
                </a:lnTo>
                <a:lnTo>
                  <a:pt x="7581" y="1095"/>
                </a:lnTo>
                <a:lnTo>
                  <a:pt x="7402" y="1369"/>
                </a:lnTo>
                <a:lnTo>
                  <a:pt x="7313" y="1630"/>
                </a:lnTo>
                <a:lnTo>
                  <a:pt x="7277" y="1930"/>
                </a:lnTo>
                <a:lnTo>
                  <a:pt x="7277" y="2204"/>
                </a:lnTo>
                <a:lnTo>
                  <a:pt x="7313" y="2478"/>
                </a:lnTo>
                <a:lnTo>
                  <a:pt x="7402" y="2752"/>
                </a:lnTo>
                <a:lnTo>
                  <a:pt x="7581" y="3000"/>
                </a:lnTo>
                <a:lnTo>
                  <a:pt x="7796" y="3221"/>
                </a:lnTo>
                <a:lnTo>
                  <a:pt x="8028" y="3456"/>
                </a:lnTo>
                <a:lnTo>
                  <a:pt x="8260" y="3652"/>
                </a:lnTo>
                <a:lnTo>
                  <a:pt x="8475" y="3873"/>
                </a:lnTo>
                <a:lnTo>
                  <a:pt x="8654" y="4108"/>
                </a:lnTo>
                <a:lnTo>
                  <a:pt x="8743" y="4330"/>
                </a:lnTo>
                <a:lnTo>
                  <a:pt x="8815" y="4578"/>
                </a:lnTo>
                <a:lnTo>
                  <a:pt x="8815" y="4826"/>
                </a:lnTo>
                <a:lnTo>
                  <a:pt x="8779" y="5073"/>
                </a:lnTo>
                <a:lnTo>
                  <a:pt x="8690" y="5308"/>
                </a:lnTo>
                <a:lnTo>
                  <a:pt x="8547" y="5556"/>
                </a:lnTo>
                <a:lnTo>
                  <a:pt x="8332" y="5778"/>
                </a:lnTo>
                <a:lnTo>
                  <a:pt x="8100" y="5986"/>
                </a:lnTo>
                <a:lnTo>
                  <a:pt x="7796" y="6208"/>
                </a:lnTo>
                <a:lnTo>
                  <a:pt x="7438" y="6378"/>
                </a:lnTo>
                <a:lnTo>
                  <a:pt x="7027" y="6534"/>
                </a:lnTo>
                <a:lnTo>
                  <a:pt x="6544" y="6678"/>
                </a:lnTo>
                <a:lnTo>
                  <a:pt x="6043" y="6808"/>
                </a:lnTo>
                <a:lnTo>
                  <a:pt x="5632" y="6808"/>
                </a:lnTo>
                <a:lnTo>
                  <a:pt x="5078" y="6808"/>
                </a:lnTo>
                <a:lnTo>
                  <a:pt x="4488" y="6808"/>
                </a:lnTo>
                <a:lnTo>
                  <a:pt x="3808" y="6808"/>
                </a:lnTo>
                <a:lnTo>
                  <a:pt x="3075" y="6808"/>
                </a:lnTo>
                <a:lnTo>
                  <a:pt x="2288" y="6808"/>
                </a:lnTo>
                <a:lnTo>
                  <a:pt x="1466" y="6808"/>
                </a:lnTo>
                <a:lnTo>
                  <a:pt x="607" y="6808"/>
                </a:lnTo>
                <a:lnTo>
                  <a:pt x="500" y="7239"/>
                </a:lnTo>
                <a:lnTo>
                  <a:pt x="375" y="7839"/>
                </a:lnTo>
                <a:lnTo>
                  <a:pt x="268" y="8491"/>
                </a:lnTo>
                <a:lnTo>
                  <a:pt x="160" y="9182"/>
                </a:lnTo>
                <a:lnTo>
                  <a:pt x="53" y="9860"/>
                </a:lnTo>
                <a:lnTo>
                  <a:pt x="17" y="10486"/>
                </a:lnTo>
                <a:lnTo>
                  <a:pt x="17" y="10969"/>
                </a:lnTo>
                <a:lnTo>
                  <a:pt x="17" y="11295"/>
                </a:lnTo>
                <a:lnTo>
                  <a:pt x="125" y="11465"/>
                </a:lnTo>
                <a:lnTo>
                  <a:pt x="232" y="11634"/>
                </a:lnTo>
                <a:lnTo>
                  <a:pt x="411" y="11765"/>
                </a:lnTo>
                <a:lnTo>
                  <a:pt x="607" y="11895"/>
                </a:lnTo>
                <a:lnTo>
                  <a:pt x="858" y="12013"/>
                </a:lnTo>
                <a:lnTo>
                  <a:pt x="1126" y="12091"/>
                </a:lnTo>
                <a:lnTo>
                  <a:pt x="1430" y="12169"/>
                </a:lnTo>
                <a:lnTo>
                  <a:pt x="1716" y="12221"/>
                </a:lnTo>
                <a:lnTo>
                  <a:pt x="2056" y="12247"/>
                </a:lnTo>
                <a:lnTo>
                  <a:pt x="2360" y="12260"/>
                </a:lnTo>
                <a:lnTo>
                  <a:pt x="2664" y="12247"/>
                </a:lnTo>
                <a:lnTo>
                  <a:pt x="2986" y="12221"/>
                </a:lnTo>
                <a:lnTo>
                  <a:pt x="3290" y="12169"/>
                </a:lnTo>
                <a:lnTo>
                  <a:pt x="3558" y="12065"/>
                </a:lnTo>
                <a:lnTo>
                  <a:pt x="3808" y="11960"/>
                </a:lnTo>
                <a:lnTo>
                  <a:pt x="4041" y="11843"/>
                </a:lnTo>
                <a:lnTo>
                  <a:pt x="4255" y="11686"/>
                </a:lnTo>
                <a:lnTo>
                  <a:pt x="4523" y="11595"/>
                </a:lnTo>
                <a:lnTo>
                  <a:pt x="4792" y="11517"/>
                </a:lnTo>
                <a:lnTo>
                  <a:pt x="5113" y="11491"/>
                </a:lnTo>
                <a:lnTo>
                  <a:pt x="5453" y="11465"/>
                </a:lnTo>
                <a:lnTo>
                  <a:pt x="5757" y="11491"/>
                </a:lnTo>
                <a:lnTo>
                  <a:pt x="6097" y="11543"/>
                </a:lnTo>
                <a:lnTo>
                  <a:pt x="6454" y="11634"/>
                </a:lnTo>
                <a:lnTo>
                  <a:pt x="6758" y="11765"/>
                </a:lnTo>
                <a:lnTo>
                  <a:pt x="7062" y="11921"/>
                </a:lnTo>
                <a:lnTo>
                  <a:pt x="7313" y="12091"/>
                </a:lnTo>
                <a:lnTo>
                  <a:pt x="7545" y="12313"/>
                </a:lnTo>
                <a:lnTo>
                  <a:pt x="7760" y="12573"/>
                </a:lnTo>
                <a:lnTo>
                  <a:pt x="7885" y="12847"/>
                </a:lnTo>
                <a:lnTo>
                  <a:pt x="7992" y="13173"/>
                </a:lnTo>
                <a:lnTo>
                  <a:pt x="8028" y="13500"/>
                </a:lnTo>
                <a:lnTo>
                  <a:pt x="7992" y="13747"/>
                </a:lnTo>
                <a:lnTo>
                  <a:pt x="7885" y="13969"/>
                </a:lnTo>
                <a:lnTo>
                  <a:pt x="7760" y="14191"/>
                </a:lnTo>
                <a:lnTo>
                  <a:pt x="7545" y="14373"/>
                </a:lnTo>
                <a:lnTo>
                  <a:pt x="7313" y="14543"/>
                </a:lnTo>
                <a:lnTo>
                  <a:pt x="7062" y="14700"/>
                </a:lnTo>
                <a:lnTo>
                  <a:pt x="6758" y="14817"/>
                </a:lnTo>
                <a:lnTo>
                  <a:pt x="6454" y="14921"/>
                </a:lnTo>
                <a:lnTo>
                  <a:pt x="6097" y="15000"/>
                </a:lnTo>
                <a:lnTo>
                  <a:pt x="5757" y="15052"/>
                </a:lnTo>
                <a:lnTo>
                  <a:pt x="5453" y="15052"/>
                </a:lnTo>
                <a:lnTo>
                  <a:pt x="5113" y="15026"/>
                </a:lnTo>
                <a:lnTo>
                  <a:pt x="4792" y="14973"/>
                </a:lnTo>
                <a:lnTo>
                  <a:pt x="4523" y="14869"/>
                </a:lnTo>
                <a:lnTo>
                  <a:pt x="4255" y="14752"/>
                </a:lnTo>
                <a:lnTo>
                  <a:pt x="4041" y="14569"/>
                </a:lnTo>
                <a:lnTo>
                  <a:pt x="3844" y="14400"/>
                </a:lnTo>
                <a:lnTo>
                  <a:pt x="3594" y="14269"/>
                </a:lnTo>
                <a:lnTo>
                  <a:pt x="3361" y="14165"/>
                </a:lnTo>
                <a:lnTo>
                  <a:pt x="3111" y="14100"/>
                </a:lnTo>
                <a:lnTo>
                  <a:pt x="2843" y="14073"/>
                </a:lnTo>
                <a:lnTo>
                  <a:pt x="2574" y="14073"/>
                </a:lnTo>
                <a:lnTo>
                  <a:pt x="2288" y="14100"/>
                </a:lnTo>
                <a:lnTo>
                  <a:pt x="2020" y="14139"/>
                </a:lnTo>
                <a:lnTo>
                  <a:pt x="1734" y="14243"/>
                </a:lnTo>
                <a:lnTo>
                  <a:pt x="1466" y="14347"/>
                </a:lnTo>
                <a:lnTo>
                  <a:pt x="1233" y="14465"/>
                </a:lnTo>
                <a:lnTo>
                  <a:pt x="983" y="14621"/>
                </a:lnTo>
                <a:lnTo>
                  <a:pt x="786" y="14765"/>
                </a:lnTo>
                <a:lnTo>
                  <a:pt x="572" y="14947"/>
                </a:lnTo>
                <a:lnTo>
                  <a:pt x="411" y="15143"/>
                </a:lnTo>
                <a:lnTo>
                  <a:pt x="303" y="15378"/>
                </a:lnTo>
                <a:lnTo>
                  <a:pt x="196" y="15600"/>
                </a:lnTo>
                <a:lnTo>
                  <a:pt x="160" y="15873"/>
                </a:lnTo>
                <a:lnTo>
                  <a:pt x="196" y="16200"/>
                </a:lnTo>
                <a:lnTo>
                  <a:pt x="232" y="16526"/>
                </a:lnTo>
                <a:lnTo>
                  <a:pt x="411" y="17295"/>
                </a:lnTo>
                <a:lnTo>
                  <a:pt x="607" y="18104"/>
                </a:lnTo>
                <a:lnTo>
                  <a:pt x="715" y="18508"/>
                </a:lnTo>
                <a:lnTo>
                  <a:pt x="822" y="18926"/>
                </a:lnTo>
                <a:lnTo>
                  <a:pt x="876" y="19330"/>
                </a:lnTo>
                <a:lnTo>
                  <a:pt x="911" y="19734"/>
                </a:lnTo>
                <a:lnTo>
                  <a:pt x="911" y="20073"/>
                </a:lnTo>
                <a:lnTo>
                  <a:pt x="876" y="20426"/>
                </a:lnTo>
                <a:lnTo>
                  <a:pt x="858" y="20608"/>
                </a:lnTo>
                <a:lnTo>
                  <a:pt x="786" y="20752"/>
                </a:lnTo>
                <a:lnTo>
                  <a:pt x="715" y="20908"/>
                </a:lnTo>
                <a:lnTo>
                  <a:pt x="607" y="21026"/>
                </a:lnTo>
                <a:lnTo>
                  <a:pt x="1394" y="20934"/>
                </a:lnTo>
                <a:lnTo>
                  <a:pt x="2217" y="20804"/>
                </a:lnTo>
                <a:lnTo>
                  <a:pt x="3039" y="20726"/>
                </a:lnTo>
                <a:lnTo>
                  <a:pt x="3844" y="20660"/>
                </a:lnTo>
                <a:lnTo>
                  <a:pt x="4595" y="20634"/>
                </a:lnTo>
                <a:lnTo>
                  <a:pt x="5310" y="20634"/>
                </a:lnTo>
                <a:lnTo>
                  <a:pt x="5650" y="20660"/>
                </a:lnTo>
                <a:lnTo>
                  <a:pt x="6007" y="20700"/>
                </a:lnTo>
                <a:lnTo>
                  <a:pt x="6276" y="20752"/>
                </a:lnTo>
                <a:lnTo>
                  <a:pt x="6580" y="20830"/>
                </a:lnTo>
                <a:close/>
              </a:path>
            </a:pathLst>
          </a:custGeom>
          <a:solidFill>
            <a:schemeClr val="bg2"/>
          </a:solidFill>
          <a:ln w="9525">
            <a:miter lim="800000"/>
            <a:headEnd/>
            <a:tailEnd/>
          </a:ln>
          <a:scene3d>
            <a:camera prst="legacyPerspectiveFront">
              <a:rot lat="0" lon="300000" rev="0"/>
            </a:camera>
            <a:lightRig rig="legacyFlat4" dir="b"/>
          </a:scene3d>
          <a:sp3d extrusionH="227000" prstMaterial="legacyMatte">
            <a:bevelT w="13500" h="13500" prst="angle"/>
            <a:bevelB w="13500" h="13500" prst="angle"/>
            <a:extrusionClr>
              <a:schemeClr val="bg2"/>
            </a:extrusionClr>
            <a:contourClr>
              <a:schemeClr val="bg2"/>
            </a:contourClr>
          </a:sp3d>
        </p:spPr>
        <p:txBody>
          <a:bodyPr anchor="ctr" anchorCtr="1">
            <a:flatTx/>
          </a:bodyPr>
          <a:lstStyle>
            <a:lvl1pPr>
              <a:spcBef>
                <a:spcPts val="700"/>
              </a:spcBef>
              <a:buClr>
                <a:schemeClr val="accent2"/>
              </a:buClr>
              <a:buSzPct val="60000"/>
              <a:buFont typeface="Wingdings" panose="05000000000000000000" pitchFamily="2" charset="2"/>
              <a:buChar char=""/>
              <a:defRPr sz="2900">
                <a:solidFill>
                  <a:schemeClr val="tx1"/>
                </a:solidFill>
                <a:latin typeface="Rockwell" panose="02060603020205020403" pitchFamily="18" charset="0"/>
                <a:ea typeface="MS PGothic"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Rockwell" panose="02060603020205020403" pitchFamily="18" charset="0"/>
                <a:ea typeface="MS PGothic"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Rockwell" panose="02060603020205020403" pitchFamily="18" charset="0"/>
                <a:ea typeface="MS PGothic" panose="020B0600070205080204" pitchFamily="34" charset="-128"/>
              </a:defRPr>
            </a:lvl3pPr>
            <a:lvl4pPr marL="1600200" indent="-228600">
              <a:spcBef>
                <a:spcPts val="400"/>
              </a:spcBef>
              <a:buClr>
                <a:srgbClr val="969696"/>
              </a:buClr>
              <a:buSzPct val="75000"/>
              <a:buFont typeface="Wingdings" panose="05000000000000000000" pitchFamily="2" charset="2"/>
              <a:buChar char=""/>
              <a:defRPr sz="2000">
                <a:solidFill>
                  <a:schemeClr val="tx1"/>
                </a:solidFill>
                <a:latin typeface="Rockwell" panose="02060603020205020403" pitchFamily="18" charset="0"/>
                <a:ea typeface="MS PGothic" panose="020B0600070205080204" pitchFamily="34" charset="-128"/>
              </a:defRPr>
            </a:lvl4pPr>
            <a:lvl5pPr marL="2057400" indent="-228600">
              <a:spcBef>
                <a:spcPts val="400"/>
              </a:spcBef>
              <a:buClr>
                <a:srgbClr val="808080"/>
              </a:buClr>
              <a:buSzPct val="65000"/>
              <a:buFont typeface="Wingdings" panose="05000000000000000000" pitchFamily="2" charset="2"/>
              <a:buChar char=""/>
              <a:defRPr sz="2000">
                <a:solidFill>
                  <a:schemeClr val="tx1"/>
                </a:solidFill>
                <a:latin typeface="Rockwell" panose="02060603020205020403" pitchFamily="18" charset="0"/>
                <a:ea typeface="MS PGothic" panose="020B0600070205080204" pitchFamily="34" charset="-128"/>
              </a:defRPr>
            </a:lvl5pPr>
            <a:lvl6pPr marL="2514600" indent="-228600" eaLnBrk="0" fontAlgn="base" hangingPunct="0">
              <a:spcBef>
                <a:spcPts val="400"/>
              </a:spcBef>
              <a:spcAft>
                <a:spcPct val="0"/>
              </a:spcAft>
              <a:buClr>
                <a:srgbClr val="808080"/>
              </a:buClr>
              <a:buSzPct val="65000"/>
              <a:buFont typeface="Wingdings" panose="05000000000000000000" pitchFamily="2" charset="2"/>
              <a:buChar char=""/>
              <a:defRPr sz="2000">
                <a:solidFill>
                  <a:schemeClr val="tx1"/>
                </a:solidFill>
                <a:latin typeface="Rockwell" panose="02060603020205020403" pitchFamily="18" charset="0"/>
                <a:ea typeface="MS PGothic" panose="020B0600070205080204" pitchFamily="34" charset="-128"/>
              </a:defRPr>
            </a:lvl6pPr>
            <a:lvl7pPr marL="2971800" indent="-228600" eaLnBrk="0" fontAlgn="base" hangingPunct="0">
              <a:spcBef>
                <a:spcPts val="400"/>
              </a:spcBef>
              <a:spcAft>
                <a:spcPct val="0"/>
              </a:spcAft>
              <a:buClr>
                <a:srgbClr val="808080"/>
              </a:buClr>
              <a:buSzPct val="65000"/>
              <a:buFont typeface="Wingdings" panose="05000000000000000000" pitchFamily="2" charset="2"/>
              <a:buChar char=""/>
              <a:defRPr sz="2000">
                <a:solidFill>
                  <a:schemeClr val="tx1"/>
                </a:solidFill>
                <a:latin typeface="Rockwell" panose="02060603020205020403" pitchFamily="18" charset="0"/>
                <a:ea typeface="MS PGothic" panose="020B0600070205080204" pitchFamily="34" charset="-128"/>
              </a:defRPr>
            </a:lvl7pPr>
            <a:lvl8pPr marL="3429000" indent="-228600" eaLnBrk="0" fontAlgn="base" hangingPunct="0">
              <a:spcBef>
                <a:spcPts val="400"/>
              </a:spcBef>
              <a:spcAft>
                <a:spcPct val="0"/>
              </a:spcAft>
              <a:buClr>
                <a:srgbClr val="808080"/>
              </a:buClr>
              <a:buSzPct val="65000"/>
              <a:buFont typeface="Wingdings" panose="05000000000000000000" pitchFamily="2" charset="2"/>
              <a:buChar char=""/>
              <a:defRPr sz="2000">
                <a:solidFill>
                  <a:schemeClr val="tx1"/>
                </a:solidFill>
                <a:latin typeface="Rockwell" panose="02060603020205020403" pitchFamily="18" charset="0"/>
                <a:ea typeface="MS PGothic" panose="020B0600070205080204" pitchFamily="34" charset="-128"/>
              </a:defRPr>
            </a:lvl8pPr>
            <a:lvl9pPr marL="3886200" indent="-228600" eaLnBrk="0" fontAlgn="base" hangingPunct="0">
              <a:spcBef>
                <a:spcPts val="400"/>
              </a:spcBef>
              <a:spcAft>
                <a:spcPct val="0"/>
              </a:spcAft>
              <a:buClr>
                <a:srgbClr val="808080"/>
              </a:buClr>
              <a:buSzPct val="65000"/>
              <a:buFont typeface="Wingdings" panose="05000000000000000000" pitchFamily="2" charset="2"/>
              <a:buChar char=""/>
              <a:defRPr sz="2000">
                <a:solidFill>
                  <a:schemeClr val="tx1"/>
                </a:solidFill>
                <a:latin typeface="Rockwell" panose="02060603020205020403" pitchFamily="18" charset="0"/>
                <a:ea typeface="MS PGothic" panose="020B0600070205080204" pitchFamily="34" charset="-128"/>
              </a:defRPr>
            </a:lvl9pPr>
          </a:lstStyle>
          <a:p>
            <a:pPr>
              <a:spcBef>
                <a:spcPct val="0"/>
              </a:spcBef>
              <a:buClrTx/>
              <a:buSzTx/>
              <a:buFontTx/>
              <a:buNone/>
            </a:pPr>
            <a:r>
              <a:rPr kumimoji="0" lang="en-US" altLang="en-US" sz="1600" dirty="0">
                <a:solidFill>
                  <a:schemeClr val="bg1"/>
                </a:solidFill>
                <a:latin typeface="Helvetica" panose="020B0604020202020204" pitchFamily="34" charset="0"/>
              </a:rPr>
              <a:t>Follow-through</a:t>
            </a:r>
          </a:p>
        </p:txBody>
      </p:sp>
      <p:sp>
        <p:nvSpPr>
          <p:cNvPr id="62475" name="AutoShape 10"/>
          <p:cNvSpPr>
            <a:spLocks noChangeAspect="1" noEditPoints="1" noChangeArrowheads="1"/>
          </p:cNvSpPr>
          <p:nvPr/>
        </p:nvSpPr>
        <p:spPr bwMode="blackWhite">
          <a:xfrm>
            <a:off x="6927730" y="2622495"/>
            <a:ext cx="1857949" cy="1761049"/>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2147483646 w 21600"/>
              <a:gd name="T21" fmla="*/ 2147483646 h 21600"/>
              <a:gd name="T22" fmla="*/ 2147483646 w 21600"/>
              <a:gd name="T23" fmla="*/ 2147483646 h 21600"/>
              <a:gd name="T24" fmla="*/ 2147483646 w 21600"/>
              <a:gd name="T25" fmla="*/ 2147483646 h 21600"/>
              <a:gd name="T26" fmla="*/ 2147483646 w 21600"/>
              <a:gd name="T27" fmla="*/ 2147483646 h 21600"/>
              <a:gd name="T28" fmla="*/ 2147483646 w 21600"/>
              <a:gd name="T29" fmla="*/ 2147483646 h 21600"/>
              <a:gd name="T30" fmla="*/ 2147483646 w 21600"/>
              <a:gd name="T31" fmla="*/ 2147483646 h 21600"/>
              <a:gd name="T32" fmla="*/ 2147483646 w 21600"/>
              <a:gd name="T33" fmla="*/ 2147483646 h 21600"/>
              <a:gd name="T34" fmla="*/ 2147483646 w 21600"/>
              <a:gd name="T35" fmla="*/ 2147483646 h 21600"/>
              <a:gd name="T36" fmla="*/ 2147483646 w 21600"/>
              <a:gd name="T37" fmla="*/ 2147483646 h 21600"/>
              <a:gd name="T38" fmla="*/ 2147483646 w 21600"/>
              <a:gd name="T39" fmla="*/ 2147483646 h 21600"/>
              <a:gd name="T40" fmla="*/ 2147483646 w 21600"/>
              <a:gd name="T41" fmla="*/ 2147483646 h 21600"/>
              <a:gd name="T42" fmla="*/ 2147483646 w 21600"/>
              <a:gd name="T43" fmla="*/ 2147483646 h 21600"/>
              <a:gd name="T44" fmla="*/ 2147483646 w 21600"/>
              <a:gd name="T45" fmla="*/ 2147483646 h 21600"/>
              <a:gd name="T46" fmla="*/ 2147483646 w 21600"/>
              <a:gd name="T47" fmla="*/ 2147483646 h 21600"/>
              <a:gd name="T48" fmla="*/ 2147483646 w 21600"/>
              <a:gd name="T49" fmla="*/ 2147483646 h 21600"/>
              <a:gd name="T50" fmla="*/ 2147483646 w 21600"/>
              <a:gd name="T51" fmla="*/ 2147483646 h 21600"/>
              <a:gd name="T52" fmla="*/ 2147483646 w 21600"/>
              <a:gd name="T53" fmla="*/ 2147483646 h 21600"/>
              <a:gd name="T54" fmla="*/ 2147483646 w 21600"/>
              <a:gd name="T55" fmla="*/ 2147483646 h 21600"/>
              <a:gd name="T56" fmla="*/ 2147483646 w 21600"/>
              <a:gd name="T57" fmla="*/ 2147483646 h 21600"/>
              <a:gd name="T58" fmla="*/ 2147483646 w 21600"/>
              <a:gd name="T59" fmla="*/ 2147483646 h 21600"/>
              <a:gd name="T60" fmla="*/ 2147483646 w 21600"/>
              <a:gd name="T61" fmla="*/ 2147483646 h 21600"/>
              <a:gd name="T62" fmla="*/ 2147483646 w 21600"/>
              <a:gd name="T63" fmla="*/ 2147483646 h 21600"/>
              <a:gd name="T64" fmla="*/ 2147483646 w 21600"/>
              <a:gd name="T65" fmla="*/ 2147483646 h 21600"/>
              <a:gd name="T66" fmla="*/ 2147483646 w 21600"/>
              <a:gd name="T67" fmla="*/ 2147483646 h 21600"/>
              <a:gd name="T68" fmla="*/ 2147483646 w 21600"/>
              <a:gd name="T69" fmla="*/ 2147483646 h 21600"/>
              <a:gd name="T70" fmla="*/ 2147483646 w 21600"/>
              <a:gd name="T71" fmla="*/ 2147483646 h 21600"/>
              <a:gd name="T72" fmla="*/ 2147483646 w 21600"/>
              <a:gd name="T73" fmla="*/ 2147483646 h 21600"/>
              <a:gd name="T74" fmla="*/ 2147483646 w 21600"/>
              <a:gd name="T75" fmla="*/ 2147483646 h 21600"/>
              <a:gd name="T76" fmla="*/ 2147483646 w 21600"/>
              <a:gd name="T77" fmla="*/ 2147483646 h 21600"/>
              <a:gd name="T78" fmla="*/ 2147483646 w 21600"/>
              <a:gd name="T79" fmla="*/ 2147483646 h 21600"/>
              <a:gd name="T80" fmla="*/ 2147483646 w 21600"/>
              <a:gd name="T81" fmla="*/ 2147483646 h 21600"/>
              <a:gd name="T82" fmla="*/ 2147483646 w 21600"/>
              <a:gd name="T83" fmla="*/ 2147483646 h 21600"/>
              <a:gd name="T84" fmla="*/ 2147483646 w 21600"/>
              <a:gd name="T85" fmla="*/ 2147483646 h 21600"/>
              <a:gd name="T86" fmla="*/ 2147483646 w 21600"/>
              <a:gd name="T87" fmla="*/ 2147483646 h 21600"/>
              <a:gd name="T88" fmla="*/ 2147483646 w 21600"/>
              <a:gd name="T89" fmla="*/ 2147483646 h 21600"/>
              <a:gd name="T90" fmla="*/ 2147483646 w 21600"/>
              <a:gd name="T91" fmla="*/ 2147483646 h 21600"/>
              <a:gd name="T92" fmla="*/ 2147483646 w 21600"/>
              <a:gd name="T93" fmla="*/ 2147483646 h 21600"/>
              <a:gd name="T94" fmla="*/ 2147483646 w 21600"/>
              <a:gd name="T95" fmla="*/ 2147483646 h 21600"/>
              <a:gd name="T96" fmla="*/ 2147483646 w 21600"/>
              <a:gd name="T97" fmla="*/ 2147483646 h 21600"/>
              <a:gd name="T98" fmla="*/ 2147483646 w 21600"/>
              <a:gd name="T99" fmla="*/ 2147483646 h 21600"/>
              <a:gd name="T100" fmla="*/ 2147483646 w 21600"/>
              <a:gd name="T101" fmla="*/ 2147483646 h 21600"/>
              <a:gd name="T102" fmla="*/ 2147483646 w 21600"/>
              <a:gd name="T103" fmla="*/ 2147483646 h 21600"/>
              <a:gd name="T104" fmla="*/ 2147483646 w 21600"/>
              <a:gd name="T105" fmla="*/ 2147483646 h 21600"/>
              <a:gd name="T106" fmla="*/ 2147483646 w 21600"/>
              <a:gd name="T107" fmla="*/ 2147483646 h 21600"/>
              <a:gd name="T108" fmla="*/ 2147483646 w 21600"/>
              <a:gd name="T109" fmla="*/ 2147483646 h 21600"/>
              <a:gd name="T110" fmla="*/ 2147483646 w 21600"/>
              <a:gd name="T111" fmla="*/ 2147483646 h 21600"/>
              <a:gd name="T112" fmla="*/ 2147483646 w 21600"/>
              <a:gd name="T113" fmla="*/ 2147483646 h 21600"/>
              <a:gd name="T114" fmla="*/ 2147483646 w 21600"/>
              <a:gd name="T115" fmla="*/ 2147483646 h 21600"/>
              <a:gd name="T116" fmla="*/ 2147483646 w 21600"/>
              <a:gd name="T117" fmla="*/ 2147483646 h 21600"/>
              <a:gd name="T118" fmla="*/ 2147483646 w 21600"/>
              <a:gd name="T119" fmla="*/ 2147483646 h 21600"/>
              <a:gd name="T120" fmla="*/ 2147483646 w 21600"/>
              <a:gd name="T121" fmla="*/ 2147483646 h 21600"/>
              <a:gd name="T122" fmla="*/ 2147483646 w 21600"/>
              <a:gd name="T123" fmla="*/ 2147483646 h 21600"/>
              <a:gd name="T124" fmla="*/ 2147483646 w 21600"/>
              <a:gd name="T125" fmla="*/ 2147483646 h 21600"/>
              <a:gd name="T126" fmla="*/ 2147483646 w 21600"/>
              <a:gd name="T127" fmla="*/ 2147483646 h 21600"/>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60000 65536"/>
              <a:gd name="T190" fmla="*/ 0 60000 65536"/>
              <a:gd name="T191" fmla="*/ 0 60000 65536"/>
              <a:gd name="T192" fmla="*/ 1054 w 21600"/>
              <a:gd name="T193" fmla="*/ 7565 h 21600"/>
              <a:gd name="T194" fmla="*/ 19866 w 21600"/>
              <a:gd name="T195" fmla="*/ 11296 h 21600"/>
            </a:gdLst>
            <a:ahLst/>
            <a:cxnLst>
              <a:cxn ang="T128">
                <a:pos x="T0" y="T1"/>
              </a:cxn>
              <a:cxn ang="T129">
                <a:pos x="T2" y="T3"/>
              </a:cxn>
              <a:cxn ang="T130">
                <a:pos x="T4" y="T5"/>
              </a:cxn>
              <a:cxn ang="T131">
                <a:pos x="T6" y="T7"/>
              </a:cxn>
              <a:cxn ang="T132">
                <a:pos x="T8" y="T9"/>
              </a:cxn>
              <a:cxn ang="T133">
                <a:pos x="T10" y="T11"/>
              </a:cxn>
              <a:cxn ang="T134">
                <a:pos x="T12" y="T13"/>
              </a:cxn>
              <a:cxn ang="T135">
                <a:pos x="T14" y="T15"/>
              </a:cxn>
              <a:cxn ang="T136">
                <a:pos x="T16" y="T17"/>
              </a:cxn>
              <a:cxn ang="T137">
                <a:pos x="T18" y="T19"/>
              </a:cxn>
              <a:cxn ang="T138">
                <a:pos x="T20" y="T21"/>
              </a:cxn>
              <a:cxn ang="T139">
                <a:pos x="T22" y="T23"/>
              </a:cxn>
              <a:cxn ang="T140">
                <a:pos x="T24" y="T25"/>
              </a:cxn>
              <a:cxn ang="T141">
                <a:pos x="T26" y="T27"/>
              </a:cxn>
              <a:cxn ang="T142">
                <a:pos x="T28" y="T29"/>
              </a:cxn>
              <a:cxn ang="T143">
                <a:pos x="T30" y="T31"/>
              </a:cxn>
              <a:cxn ang="T144">
                <a:pos x="T32" y="T33"/>
              </a:cxn>
              <a:cxn ang="T145">
                <a:pos x="T34" y="T35"/>
              </a:cxn>
              <a:cxn ang="T146">
                <a:pos x="T36" y="T37"/>
              </a:cxn>
              <a:cxn ang="T147">
                <a:pos x="T38" y="T39"/>
              </a:cxn>
              <a:cxn ang="T148">
                <a:pos x="T40" y="T41"/>
              </a:cxn>
              <a:cxn ang="T149">
                <a:pos x="T42" y="T43"/>
              </a:cxn>
              <a:cxn ang="T150">
                <a:pos x="T44" y="T45"/>
              </a:cxn>
              <a:cxn ang="T151">
                <a:pos x="T46" y="T47"/>
              </a:cxn>
              <a:cxn ang="T152">
                <a:pos x="T48" y="T49"/>
              </a:cxn>
              <a:cxn ang="T153">
                <a:pos x="T50" y="T51"/>
              </a:cxn>
              <a:cxn ang="T154">
                <a:pos x="T52" y="T53"/>
              </a:cxn>
              <a:cxn ang="T155">
                <a:pos x="T54" y="T55"/>
              </a:cxn>
              <a:cxn ang="T156">
                <a:pos x="T56" y="T57"/>
              </a:cxn>
              <a:cxn ang="T157">
                <a:pos x="T58" y="T59"/>
              </a:cxn>
              <a:cxn ang="T158">
                <a:pos x="T60" y="T61"/>
              </a:cxn>
              <a:cxn ang="T159">
                <a:pos x="T62" y="T63"/>
              </a:cxn>
              <a:cxn ang="T160">
                <a:pos x="T64" y="T65"/>
              </a:cxn>
              <a:cxn ang="T161">
                <a:pos x="T66" y="T67"/>
              </a:cxn>
              <a:cxn ang="T162">
                <a:pos x="T68" y="T69"/>
              </a:cxn>
              <a:cxn ang="T163">
                <a:pos x="T70" y="T71"/>
              </a:cxn>
              <a:cxn ang="T164">
                <a:pos x="T72" y="T73"/>
              </a:cxn>
              <a:cxn ang="T165">
                <a:pos x="T74" y="T75"/>
              </a:cxn>
              <a:cxn ang="T166">
                <a:pos x="T76" y="T77"/>
              </a:cxn>
              <a:cxn ang="T167">
                <a:pos x="T78" y="T79"/>
              </a:cxn>
              <a:cxn ang="T168">
                <a:pos x="T80" y="T81"/>
              </a:cxn>
              <a:cxn ang="T169">
                <a:pos x="T82" y="T83"/>
              </a:cxn>
              <a:cxn ang="T170">
                <a:pos x="T84" y="T85"/>
              </a:cxn>
              <a:cxn ang="T171">
                <a:pos x="T86" y="T87"/>
              </a:cxn>
              <a:cxn ang="T172">
                <a:pos x="T88" y="T89"/>
              </a:cxn>
              <a:cxn ang="T173">
                <a:pos x="T90" y="T91"/>
              </a:cxn>
              <a:cxn ang="T174">
                <a:pos x="T92" y="T93"/>
              </a:cxn>
              <a:cxn ang="T175">
                <a:pos x="T94" y="T95"/>
              </a:cxn>
              <a:cxn ang="T176">
                <a:pos x="T96" y="T97"/>
              </a:cxn>
              <a:cxn ang="T177">
                <a:pos x="T98" y="T99"/>
              </a:cxn>
              <a:cxn ang="T178">
                <a:pos x="T100" y="T101"/>
              </a:cxn>
              <a:cxn ang="T179">
                <a:pos x="T102" y="T103"/>
              </a:cxn>
              <a:cxn ang="T180">
                <a:pos x="T104" y="T105"/>
              </a:cxn>
              <a:cxn ang="T181">
                <a:pos x="T106" y="T107"/>
              </a:cxn>
              <a:cxn ang="T182">
                <a:pos x="T108" y="T109"/>
              </a:cxn>
              <a:cxn ang="T183">
                <a:pos x="T110" y="T111"/>
              </a:cxn>
              <a:cxn ang="T184">
                <a:pos x="T112" y="T113"/>
              </a:cxn>
              <a:cxn ang="T185">
                <a:pos x="T114" y="T115"/>
              </a:cxn>
              <a:cxn ang="T186">
                <a:pos x="T116" y="T117"/>
              </a:cxn>
              <a:cxn ang="T187">
                <a:pos x="T118" y="T119"/>
              </a:cxn>
              <a:cxn ang="T188">
                <a:pos x="T120" y="T121"/>
              </a:cxn>
              <a:cxn ang="T189">
                <a:pos x="T122" y="T123"/>
              </a:cxn>
              <a:cxn ang="T190">
                <a:pos x="T124" y="T125"/>
              </a:cxn>
              <a:cxn ang="T191">
                <a:pos x="T126" y="T127"/>
              </a:cxn>
            </a:cxnLst>
            <a:rect l="T192" t="T193" r="T194" b="T195"/>
            <a:pathLst>
              <a:path w="21600" h="21600">
                <a:moveTo>
                  <a:pt x="6580" y="20830"/>
                </a:moveTo>
                <a:lnTo>
                  <a:pt x="7062" y="20960"/>
                </a:lnTo>
                <a:lnTo>
                  <a:pt x="7474" y="21026"/>
                </a:lnTo>
                <a:lnTo>
                  <a:pt x="7885" y="21052"/>
                </a:lnTo>
                <a:lnTo>
                  <a:pt x="8207" y="21052"/>
                </a:lnTo>
                <a:lnTo>
                  <a:pt x="8511" y="21000"/>
                </a:lnTo>
                <a:lnTo>
                  <a:pt x="8779" y="20934"/>
                </a:lnTo>
                <a:lnTo>
                  <a:pt x="8994" y="20830"/>
                </a:lnTo>
                <a:lnTo>
                  <a:pt x="9119" y="20700"/>
                </a:lnTo>
                <a:lnTo>
                  <a:pt x="9262" y="20556"/>
                </a:lnTo>
                <a:lnTo>
                  <a:pt x="9333" y="20400"/>
                </a:lnTo>
                <a:lnTo>
                  <a:pt x="9369" y="20230"/>
                </a:lnTo>
                <a:lnTo>
                  <a:pt x="9369" y="20034"/>
                </a:lnTo>
                <a:lnTo>
                  <a:pt x="9298" y="19852"/>
                </a:lnTo>
                <a:lnTo>
                  <a:pt x="9190" y="19682"/>
                </a:lnTo>
                <a:lnTo>
                  <a:pt x="9065" y="19500"/>
                </a:lnTo>
                <a:lnTo>
                  <a:pt x="8886" y="19330"/>
                </a:lnTo>
                <a:lnTo>
                  <a:pt x="8618" y="19108"/>
                </a:lnTo>
                <a:lnTo>
                  <a:pt x="8403" y="18847"/>
                </a:lnTo>
                <a:lnTo>
                  <a:pt x="8243" y="18573"/>
                </a:lnTo>
                <a:lnTo>
                  <a:pt x="8100" y="18300"/>
                </a:lnTo>
                <a:lnTo>
                  <a:pt x="7992" y="18000"/>
                </a:lnTo>
                <a:lnTo>
                  <a:pt x="7956" y="17700"/>
                </a:lnTo>
                <a:lnTo>
                  <a:pt x="7956" y="17426"/>
                </a:lnTo>
                <a:lnTo>
                  <a:pt x="7992" y="17126"/>
                </a:lnTo>
                <a:lnTo>
                  <a:pt x="8100" y="16878"/>
                </a:lnTo>
                <a:lnTo>
                  <a:pt x="8243" y="16630"/>
                </a:lnTo>
                <a:lnTo>
                  <a:pt x="8332" y="16500"/>
                </a:lnTo>
                <a:lnTo>
                  <a:pt x="8439" y="16369"/>
                </a:lnTo>
                <a:lnTo>
                  <a:pt x="8582" y="16278"/>
                </a:lnTo>
                <a:lnTo>
                  <a:pt x="8707" y="16173"/>
                </a:lnTo>
                <a:lnTo>
                  <a:pt x="8850" y="16095"/>
                </a:lnTo>
                <a:lnTo>
                  <a:pt x="9029" y="16017"/>
                </a:lnTo>
                <a:lnTo>
                  <a:pt x="9226" y="15952"/>
                </a:lnTo>
                <a:lnTo>
                  <a:pt x="9405" y="15873"/>
                </a:lnTo>
                <a:lnTo>
                  <a:pt x="9637" y="15847"/>
                </a:lnTo>
                <a:lnTo>
                  <a:pt x="9852" y="15795"/>
                </a:lnTo>
                <a:lnTo>
                  <a:pt x="10120" y="15769"/>
                </a:lnTo>
                <a:lnTo>
                  <a:pt x="10370" y="15769"/>
                </a:lnTo>
                <a:lnTo>
                  <a:pt x="10710" y="15769"/>
                </a:lnTo>
                <a:lnTo>
                  <a:pt x="10978" y="15769"/>
                </a:lnTo>
                <a:lnTo>
                  <a:pt x="11264" y="15795"/>
                </a:lnTo>
                <a:lnTo>
                  <a:pt x="11533" y="15847"/>
                </a:lnTo>
                <a:lnTo>
                  <a:pt x="11765" y="15900"/>
                </a:lnTo>
                <a:lnTo>
                  <a:pt x="12015" y="15952"/>
                </a:lnTo>
                <a:lnTo>
                  <a:pt x="12212" y="16017"/>
                </a:lnTo>
                <a:lnTo>
                  <a:pt x="12427" y="16095"/>
                </a:lnTo>
                <a:lnTo>
                  <a:pt x="12605" y="16173"/>
                </a:lnTo>
                <a:lnTo>
                  <a:pt x="12766" y="16278"/>
                </a:lnTo>
                <a:lnTo>
                  <a:pt x="12909" y="16369"/>
                </a:lnTo>
                <a:lnTo>
                  <a:pt x="13035" y="16473"/>
                </a:lnTo>
                <a:lnTo>
                  <a:pt x="13249" y="16695"/>
                </a:lnTo>
                <a:lnTo>
                  <a:pt x="13428" y="16943"/>
                </a:lnTo>
                <a:lnTo>
                  <a:pt x="13517" y="17204"/>
                </a:lnTo>
                <a:lnTo>
                  <a:pt x="13589" y="17478"/>
                </a:lnTo>
                <a:lnTo>
                  <a:pt x="13589" y="17752"/>
                </a:lnTo>
                <a:lnTo>
                  <a:pt x="13517" y="18026"/>
                </a:lnTo>
                <a:lnTo>
                  <a:pt x="13428" y="18273"/>
                </a:lnTo>
                <a:lnTo>
                  <a:pt x="13285" y="18521"/>
                </a:lnTo>
                <a:lnTo>
                  <a:pt x="13106" y="18756"/>
                </a:lnTo>
                <a:lnTo>
                  <a:pt x="12874" y="18978"/>
                </a:lnTo>
                <a:lnTo>
                  <a:pt x="12427" y="19356"/>
                </a:lnTo>
                <a:lnTo>
                  <a:pt x="12123" y="19682"/>
                </a:lnTo>
                <a:lnTo>
                  <a:pt x="12015" y="19800"/>
                </a:lnTo>
                <a:lnTo>
                  <a:pt x="11908" y="19956"/>
                </a:lnTo>
                <a:lnTo>
                  <a:pt x="11872" y="20073"/>
                </a:lnTo>
                <a:lnTo>
                  <a:pt x="11872" y="20204"/>
                </a:lnTo>
                <a:lnTo>
                  <a:pt x="11872" y="20334"/>
                </a:lnTo>
                <a:lnTo>
                  <a:pt x="11944" y="20426"/>
                </a:lnTo>
                <a:lnTo>
                  <a:pt x="12051" y="20530"/>
                </a:lnTo>
                <a:lnTo>
                  <a:pt x="12176" y="20634"/>
                </a:lnTo>
                <a:lnTo>
                  <a:pt x="12319" y="20726"/>
                </a:lnTo>
                <a:lnTo>
                  <a:pt x="12534" y="20830"/>
                </a:lnTo>
                <a:lnTo>
                  <a:pt x="12766" y="20934"/>
                </a:lnTo>
                <a:lnTo>
                  <a:pt x="13070" y="21026"/>
                </a:lnTo>
                <a:lnTo>
                  <a:pt x="13428" y="21130"/>
                </a:lnTo>
                <a:lnTo>
                  <a:pt x="13875" y="21234"/>
                </a:lnTo>
                <a:lnTo>
                  <a:pt x="14322" y="21326"/>
                </a:lnTo>
                <a:lnTo>
                  <a:pt x="14787" y="21404"/>
                </a:lnTo>
                <a:lnTo>
                  <a:pt x="15305" y="21482"/>
                </a:lnTo>
                <a:lnTo>
                  <a:pt x="15824" y="21534"/>
                </a:lnTo>
                <a:lnTo>
                  <a:pt x="16378" y="21586"/>
                </a:lnTo>
                <a:lnTo>
                  <a:pt x="16897" y="21613"/>
                </a:lnTo>
                <a:lnTo>
                  <a:pt x="17433" y="21613"/>
                </a:lnTo>
                <a:lnTo>
                  <a:pt x="17988" y="21613"/>
                </a:lnTo>
                <a:lnTo>
                  <a:pt x="18506" y="21586"/>
                </a:lnTo>
                <a:lnTo>
                  <a:pt x="18989" y="21508"/>
                </a:lnTo>
                <a:lnTo>
                  <a:pt x="19436" y="21430"/>
                </a:lnTo>
                <a:lnTo>
                  <a:pt x="19883" y="21326"/>
                </a:lnTo>
                <a:lnTo>
                  <a:pt x="20258" y="21208"/>
                </a:lnTo>
                <a:lnTo>
                  <a:pt x="20598" y="21026"/>
                </a:lnTo>
                <a:lnTo>
                  <a:pt x="20527" y="20726"/>
                </a:lnTo>
                <a:lnTo>
                  <a:pt x="20455" y="20426"/>
                </a:lnTo>
                <a:lnTo>
                  <a:pt x="20401" y="20100"/>
                </a:lnTo>
                <a:lnTo>
                  <a:pt x="20401" y="19747"/>
                </a:lnTo>
                <a:lnTo>
                  <a:pt x="20366" y="19030"/>
                </a:lnTo>
                <a:lnTo>
                  <a:pt x="20401" y="18300"/>
                </a:lnTo>
                <a:lnTo>
                  <a:pt x="20455" y="17595"/>
                </a:lnTo>
                <a:lnTo>
                  <a:pt x="20527" y="16969"/>
                </a:lnTo>
                <a:lnTo>
                  <a:pt x="20598" y="16447"/>
                </a:lnTo>
                <a:lnTo>
                  <a:pt x="20598" y="16017"/>
                </a:lnTo>
                <a:lnTo>
                  <a:pt x="20598" y="15873"/>
                </a:lnTo>
                <a:lnTo>
                  <a:pt x="20491" y="15717"/>
                </a:lnTo>
                <a:lnTo>
                  <a:pt x="20401" y="15573"/>
                </a:lnTo>
                <a:lnTo>
                  <a:pt x="20223" y="15417"/>
                </a:lnTo>
                <a:lnTo>
                  <a:pt x="20044" y="15300"/>
                </a:lnTo>
                <a:lnTo>
                  <a:pt x="19811" y="15195"/>
                </a:lnTo>
                <a:lnTo>
                  <a:pt x="19561" y="15091"/>
                </a:lnTo>
                <a:lnTo>
                  <a:pt x="19329" y="15026"/>
                </a:lnTo>
                <a:lnTo>
                  <a:pt x="19060" y="14973"/>
                </a:lnTo>
                <a:lnTo>
                  <a:pt x="18774" y="14921"/>
                </a:lnTo>
                <a:lnTo>
                  <a:pt x="18542" y="14921"/>
                </a:lnTo>
                <a:lnTo>
                  <a:pt x="18256" y="14921"/>
                </a:lnTo>
                <a:lnTo>
                  <a:pt x="18023" y="14973"/>
                </a:lnTo>
                <a:lnTo>
                  <a:pt x="17791" y="15052"/>
                </a:lnTo>
                <a:lnTo>
                  <a:pt x="17576" y="15143"/>
                </a:lnTo>
                <a:lnTo>
                  <a:pt x="17398" y="15273"/>
                </a:lnTo>
                <a:lnTo>
                  <a:pt x="17201" y="15391"/>
                </a:lnTo>
                <a:lnTo>
                  <a:pt x="16950" y="15521"/>
                </a:lnTo>
                <a:lnTo>
                  <a:pt x="16682" y="15600"/>
                </a:lnTo>
                <a:lnTo>
                  <a:pt x="16378" y="15652"/>
                </a:lnTo>
                <a:lnTo>
                  <a:pt x="16039" y="15678"/>
                </a:lnTo>
                <a:lnTo>
                  <a:pt x="15681" y="15652"/>
                </a:lnTo>
                <a:lnTo>
                  <a:pt x="15305" y="15626"/>
                </a:lnTo>
                <a:lnTo>
                  <a:pt x="14966" y="15547"/>
                </a:lnTo>
                <a:lnTo>
                  <a:pt x="14626" y="15443"/>
                </a:lnTo>
                <a:lnTo>
                  <a:pt x="14286" y="15300"/>
                </a:lnTo>
                <a:lnTo>
                  <a:pt x="13964" y="15143"/>
                </a:lnTo>
                <a:lnTo>
                  <a:pt x="13696" y="14947"/>
                </a:lnTo>
                <a:lnTo>
                  <a:pt x="13589" y="14817"/>
                </a:lnTo>
                <a:lnTo>
                  <a:pt x="13482" y="14700"/>
                </a:lnTo>
                <a:lnTo>
                  <a:pt x="13392" y="14569"/>
                </a:lnTo>
                <a:lnTo>
                  <a:pt x="13321" y="14426"/>
                </a:lnTo>
                <a:lnTo>
                  <a:pt x="13249" y="14269"/>
                </a:lnTo>
                <a:lnTo>
                  <a:pt x="13213" y="14126"/>
                </a:lnTo>
                <a:lnTo>
                  <a:pt x="13178" y="13943"/>
                </a:lnTo>
                <a:lnTo>
                  <a:pt x="13178" y="13773"/>
                </a:lnTo>
                <a:lnTo>
                  <a:pt x="13178" y="13565"/>
                </a:lnTo>
                <a:lnTo>
                  <a:pt x="13213" y="13369"/>
                </a:lnTo>
                <a:lnTo>
                  <a:pt x="13249" y="13173"/>
                </a:lnTo>
                <a:lnTo>
                  <a:pt x="13321" y="12991"/>
                </a:lnTo>
                <a:lnTo>
                  <a:pt x="13392" y="12847"/>
                </a:lnTo>
                <a:lnTo>
                  <a:pt x="13482" y="12691"/>
                </a:lnTo>
                <a:lnTo>
                  <a:pt x="13589" y="12547"/>
                </a:lnTo>
                <a:lnTo>
                  <a:pt x="13732" y="12417"/>
                </a:lnTo>
                <a:lnTo>
                  <a:pt x="14000" y="12195"/>
                </a:lnTo>
                <a:lnTo>
                  <a:pt x="14340" y="11986"/>
                </a:lnTo>
                <a:lnTo>
                  <a:pt x="14698" y="11843"/>
                </a:lnTo>
                <a:lnTo>
                  <a:pt x="15073" y="11739"/>
                </a:lnTo>
                <a:lnTo>
                  <a:pt x="15449" y="11660"/>
                </a:lnTo>
                <a:lnTo>
                  <a:pt x="15824" y="11621"/>
                </a:lnTo>
                <a:lnTo>
                  <a:pt x="16200" y="11621"/>
                </a:lnTo>
                <a:lnTo>
                  <a:pt x="16575" y="11660"/>
                </a:lnTo>
                <a:lnTo>
                  <a:pt x="16933" y="11713"/>
                </a:lnTo>
                <a:lnTo>
                  <a:pt x="17272" y="11817"/>
                </a:lnTo>
                <a:lnTo>
                  <a:pt x="17541" y="11947"/>
                </a:lnTo>
                <a:lnTo>
                  <a:pt x="17791" y="12091"/>
                </a:lnTo>
                <a:lnTo>
                  <a:pt x="17916" y="12195"/>
                </a:lnTo>
                <a:lnTo>
                  <a:pt x="18095" y="12286"/>
                </a:lnTo>
                <a:lnTo>
                  <a:pt x="18292" y="12391"/>
                </a:lnTo>
                <a:lnTo>
                  <a:pt x="18470" y="12443"/>
                </a:lnTo>
                <a:lnTo>
                  <a:pt x="18703" y="12521"/>
                </a:lnTo>
                <a:lnTo>
                  <a:pt x="18917" y="12547"/>
                </a:lnTo>
                <a:lnTo>
                  <a:pt x="19150" y="12573"/>
                </a:lnTo>
                <a:lnTo>
                  <a:pt x="19400" y="12586"/>
                </a:lnTo>
                <a:lnTo>
                  <a:pt x="19633" y="12586"/>
                </a:lnTo>
                <a:lnTo>
                  <a:pt x="19883" y="12573"/>
                </a:lnTo>
                <a:lnTo>
                  <a:pt x="20115" y="12521"/>
                </a:lnTo>
                <a:lnTo>
                  <a:pt x="20366" y="12469"/>
                </a:lnTo>
                <a:lnTo>
                  <a:pt x="20598" y="12417"/>
                </a:lnTo>
                <a:lnTo>
                  <a:pt x="20849" y="12313"/>
                </a:lnTo>
                <a:lnTo>
                  <a:pt x="21045" y="12221"/>
                </a:lnTo>
                <a:lnTo>
                  <a:pt x="21296" y="12091"/>
                </a:lnTo>
                <a:lnTo>
                  <a:pt x="21349" y="12013"/>
                </a:lnTo>
                <a:lnTo>
                  <a:pt x="21456" y="11947"/>
                </a:lnTo>
                <a:lnTo>
                  <a:pt x="21528" y="11843"/>
                </a:lnTo>
                <a:lnTo>
                  <a:pt x="21564" y="11713"/>
                </a:lnTo>
                <a:lnTo>
                  <a:pt x="21671" y="11465"/>
                </a:lnTo>
                <a:lnTo>
                  <a:pt x="21707" y="11165"/>
                </a:lnTo>
                <a:lnTo>
                  <a:pt x="21707" y="10813"/>
                </a:lnTo>
                <a:lnTo>
                  <a:pt x="21707" y="10460"/>
                </a:lnTo>
                <a:lnTo>
                  <a:pt x="21635" y="10082"/>
                </a:lnTo>
                <a:lnTo>
                  <a:pt x="21564" y="9717"/>
                </a:lnTo>
                <a:lnTo>
                  <a:pt x="21349" y="8908"/>
                </a:lnTo>
                <a:lnTo>
                  <a:pt x="21117" y="8191"/>
                </a:lnTo>
                <a:lnTo>
                  <a:pt x="20849" y="7539"/>
                </a:lnTo>
                <a:lnTo>
                  <a:pt x="20598" y="7030"/>
                </a:lnTo>
                <a:lnTo>
                  <a:pt x="20044" y="7108"/>
                </a:lnTo>
                <a:lnTo>
                  <a:pt x="19472" y="7160"/>
                </a:lnTo>
                <a:lnTo>
                  <a:pt x="18882" y="7213"/>
                </a:lnTo>
                <a:lnTo>
                  <a:pt x="18256" y="7213"/>
                </a:lnTo>
                <a:lnTo>
                  <a:pt x="17684" y="7213"/>
                </a:lnTo>
                <a:lnTo>
                  <a:pt x="17094" y="7186"/>
                </a:lnTo>
                <a:lnTo>
                  <a:pt x="16503" y="7160"/>
                </a:lnTo>
                <a:lnTo>
                  <a:pt x="16003" y="7108"/>
                </a:lnTo>
                <a:lnTo>
                  <a:pt x="15001" y="7004"/>
                </a:lnTo>
                <a:lnTo>
                  <a:pt x="14215" y="6913"/>
                </a:lnTo>
                <a:lnTo>
                  <a:pt x="13696" y="6834"/>
                </a:lnTo>
                <a:lnTo>
                  <a:pt x="13517" y="6808"/>
                </a:lnTo>
                <a:lnTo>
                  <a:pt x="13070" y="6652"/>
                </a:lnTo>
                <a:lnTo>
                  <a:pt x="12695" y="6482"/>
                </a:lnTo>
                <a:lnTo>
                  <a:pt x="12355" y="6313"/>
                </a:lnTo>
                <a:lnTo>
                  <a:pt x="12123" y="6104"/>
                </a:lnTo>
                <a:lnTo>
                  <a:pt x="11908" y="5882"/>
                </a:lnTo>
                <a:lnTo>
                  <a:pt x="11765" y="5660"/>
                </a:lnTo>
                <a:lnTo>
                  <a:pt x="11676" y="5426"/>
                </a:lnTo>
                <a:lnTo>
                  <a:pt x="11604" y="5204"/>
                </a:lnTo>
                <a:lnTo>
                  <a:pt x="11604" y="4956"/>
                </a:lnTo>
                <a:lnTo>
                  <a:pt x="11640" y="4734"/>
                </a:lnTo>
                <a:lnTo>
                  <a:pt x="11711" y="4500"/>
                </a:lnTo>
                <a:lnTo>
                  <a:pt x="11801" y="4304"/>
                </a:lnTo>
                <a:lnTo>
                  <a:pt x="11908" y="4108"/>
                </a:lnTo>
                <a:lnTo>
                  <a:pt x="12087" y="3926"/>
                </a:lnTo>
                <a:lnTo>
                  <a:pt x="12284" y="3756"/>
                </a:lnTo>
                <a:lnTo>
                  <a:pt x="12498" y="3626"/>
                </a:lnTo>
                <a:lnTo>
                  <a:pt x="12695" y="3482"/>
                </a:lnTo>
                <a:lnTo>
                  <a:pt x="12874" y="3273"/>
                </a:lnTo>
                <a:lnTo>
                  <a:pt x="13035" y="3052"/>
                </a:lnTo>
                <a:lnTo>
                  <a:pt x="13178" y="2778"/>
                </a:lnTo>
                <a:lnTo>
                  <a:pt x="13285" y="2504"/>
                </a:lnTo>
                <a:lnTo>
                  <a:pt x="13321" y="2204"/>
                </a:lnTo>
                <a:lnTo>
                  <a:pt x="13356" y="1904"/>
                </a:lnTo>
                <a:lnTo>
                  <a:pt x="13285" y="1604"/>
                </a:lnTo>
                <a:lnTo>
                  <a:pt x="13178" y="1304"/>
                </a:lnTo>
                <a:lnTo>
                  <a:pt x="13035" y="1017"/>
                </a:lnTo>
                <a:lnTo>
                  <a:pt x="12945" y="900"/>
                </a:lnTo>
                <a:lnTo>
                  <a:pt x="12802" y="769"/>
                </a:lnTo>
                <a:lnTo>
                  <a:pt x="12659" y="652"/>
                </a:lnTo>
                <a:lnTo>
                  <a:pt x="12498" y="547"/>
                </a:lnTo>
                <a:lnTo>
                  <a:pt x="12319" y="443"/>
                </a:lnTo>
                <a:lnTo>
                  <a:pt x="12123" y="352"/>
                </a:lnTo>
                <a:lnTo>
                  <a:pt x="11872" y="273"/>
                </a:lnTo>
                <a:lnTo>
                  <a:pt x="11640" y="221"/>
                </a:lnTo>
                <a:lnTo>
                  <a:pt x="11354" y="143"/>
                </a:lnTo>
                <a:lnTo>
                  <a:pt x="11086" y="117"/>
                </a:lnTo>
                <a:lnTo>
                  <a:pt x="10782" y="91"/>
                </a:lnTo>
                <a:lnTo>
                  <a:pt x="10424" y="91"/>
                </a:lnTo>
                <a:lnTo>
                  <a:pt x="10120" y="91"/>
                </a:lnTo>
                <a:lnTo>
                  <a:pt x="9816" y="117"/>
                </a:lnTo>
                <a:lnTo>
                  <a:pt x="9548" y="143"/>
                </a:lnTo>
                <a:lnTo>
                  <a:pt x="9298" y="195"/>
                </a:lnTo>
                <a:lnTo>
                  <a:pt x="9065" y="247"/>
                </a:lnTo>
                <a:lnTo>
                  <a:pt x="8815" y="300"/>
                </a:lnTo>
                <a:lnTo>
                  <a:pt x="8618" y="378"/>
                </a:lnTo>
                <a:lnTo>
                  <a:pt x="8403" y="469"/>
                </a:lnTo>
                <a:lnTo>
                  <a:pt x="8243" y="547"/>
                </a:lnTo>
                <a:lnTo>
                  <a:pt x="8064" y="652"/>
                </a:lnTo>
                <a:lnTo>
                  <a:pt x="7921" y="743"/>
                </a:lnTo>
                <a:lnTo>
                  <a:pt x="7796" y="873"/>
                </a:lnTo>
                <a:lnTo>
                  <a:pt x="7581" y="1095"/>
                </a:lnTo>
                <a:lnTo>
                  <a:pt x="7402" y="1369"/>
                </a:lnTo>
                <a:lnTo>
                  <a:pt x="7313" y="1630"/>
                </a:lnTo>
                <a:lnTo>
                  <a:pt x="7277" y="1930"/>
                </a:lnTo>
                <a:lnTo>
                  <a:pt x="7277" y="2204"/>
                </a:lnTo>
                <a:lnTo>
                  <a:pt x="7313" y="2478"/>
                </a:lnTo>
                <a:lnTo>
                  <a:pt x="7402" y="2752"/>
                </a:lnTo>
                <a:lnTo>
                  <a:pt x="7581" y="3000"/>
                </a:lnTo>
                <a:lnTo>
                  <a:pt x="7796" y="3221"/>
                </a:lnTo>
                <a:lnTo>
                  <a:pt x="8028" y="3456"/>
                </a:lnTo>
                <a:lnTo>
                  <a:pt x="8260" y="3652"/>
                </a:lnTo>
                <a:lnTo>
                  <a:pt x="8475" y="3873"/>
                </a:lnTo>
                <a:lnTo>
                  <a:pt x="8654" y="4108"/>
                </a:lnTo>
                <a:lnTo>
                  <a:pt x="8743" y="4330"/>
                </a:lnTo>
                <a:lnTo>
                  <a:pt x="8815" y="4578"/>
                </a:lnTo>
                <a:lnTo>
                  <a:pt x="8815" y="4826"/>
                </a:lnTo>
                <a:lnTo>
                  <a:pt x="8779" y="5073"/>
                </a:lnTo>
                <a:lnTo>
                  <a:pt x="8690" y="5308"/>
                </a:lnTo>
                <a:lnTo>
                  <a:pt x="8547" y="5556"/>
                </a:lnTo>
                <a:lnTo>
                  <a:pt x="8332" y="5778"/>
                </a:lnTo>
                <a:lnTo>
                  <a:pt x="8100" y="5986"/>
                </a:lnTo>
                <a:lnTo>
                  <a:pt x="7796" y="6208"/>
                </a:lnTo>
                <a:lnTo>
                  <a:pt x="7438" y="6378"/>
                </a:lnTo>
                <a:lnTo>
                  <a:pt x="7027" y="6534"/>
                </a:lnTo>
                <a:lnTo>
                  <a:pt x="6544" y="6678"/>
                </a:lnTo>
                <a:lnTo>
                  <a:pt x="6043" y="6808"/>
                </a:lnTo>
                <a:lnTo>
                  <a:pt x="5632" y="6808"/>
                </a:lnTo>
                <a:lnTo>
                  <a:pt x="5078" y="6808"/>
                </a:lnTo>
                <a:lnTo>
                  <a:pt x="4488" y="6808"/>
                </a:lnTo>
                <a:lnTo>
                  <a:pt x="3808" y="6808"/>
                </a:lnTo>
                <a:lnTo>
                  <a:pt x="3075" y="6808"/>
                </a:lnTo>
                <a:lnTo>
                  <a:pt x="2288" y="6808"/>
                </a:lnTo>
                <a:lnTo>
                  <a:pt x="1466" y="6808"/>
                </a:lnTo>
                <a:lnTo>
                  <a:pt x="607" y="6808"/>
                </a:lnTo>
                <a:lnTo>
                  <a:pt x="500" y="7239"/>
                </a:lnTo>
                <a:lnTo>
                  <a:pt x="375" y="7839"/>
                </a:lnTo>
                <a:lnTo>
                  <a:pt x="268" y="8491"/>
                </a:lnTo>
                <a:lnTo>
                  <a:pt x="160" y="9182"/>
                </a:lnTo>
                <a:lnTo>
                  <a:pt x="53" y="9860"/>
                </a:lnTo>
                <a:lnTo>
                  <a:pt x="17" y="10486"/>
                </a:lnTo>
                <a:lnTo>
                  <a:pt x="17" y="10969"/>
                </a:lnTo>
                <a:lnTo>
                  <a:pt x="17" y="11295"/>
                </a:lnTo>
                <a:lnTo>
                  <a:pt x="125" y="11465"/>
                </a:lnTo>
                <a:lnTo>
                  <a:pt x="232" y="11634"/>
                </a:lnTo>
                <a:lnTo>
                  <a:pt x="411" y="11765"/>
                </a:lnTo>
                <a:lnTo>
                  <a:pt x="607" y="11895"/>
                </a:lnTo>
                <a:lnTo>
                  <a:pt x="858" y="12013"/>
                </a:lnTo>
                <a:lnTo>
                  <a:pt x="1126" y="12091"/>
                </a:lnTo>
                <a:lnTo>
                  <a:pt x="1430" y="12169"/>
                </a:lnTo>
                <a:lnTo>
                  <a:pt x="1716" y="12221"/>
                </a:lnTo>
                <a:lnTo>
                  <a:pt x="2056" y="12247"/>
                </a:lnTo>
                <a:lnTo>
                  <a:pt x="2360" y="12260"/>
                </a:lnTo>
                <a:lnTo>
                  <a:pt x="2664" y="12247"/>
                </a:lnTo>
                <a:lnTo>
                  <a:pt x="2986" y="12221"/>
                </a:lnTo>
                <a:lnTo>
                  <a:pt x="3290" y="12169"/>
                </a:lnTo>
                <a:lnTo>
                  <a:pt x="3558" y="12065"/>
                </a:lnTo>
                <a:lnTo>
                  <a:pt x="3808" y="11960"/>
                </a:lnTo>
                <a:lnTo>
                  <a:pt x="4041" y="11843"/>
                </a:lnTo>
                <a:lnTo>
                  <a:pt x="4255" y="11686"/>
                </a:lnTo>
                <a:lnTo>
                  <a:pt x="4523" y="11595"/>
                </a:lnTo>
                <a:lnTo>
                  <a:pt x="4792" y="11517"/>
                </a:lnTo>
                <a:lnTo>
                  <a:pt x="5113" y="11491"/>
                </a:lnTo>
                <a:lnTo>
                  <a:pt x="5453" y="11465"/>
                </a:lnTo>
                <a:lnTo>
                  <a:pt x="5757" y="11491"/>
                </a:lnTo>
                <a:lnTo>
                  <a:pt x="6097" y="11543"/>
                </a:lnTo>
                <a:lnTo>
                  <a:pt x="6454" y="11634"/>
                </a:lnTo>
                <a:lnTo>
                  <a:pt x="6758" y="11765"/>
                </a:lnTo>
                <a:lnTo>
                  <a:pt x="7062" y="11921"/>
                </a:lnTo>
                <a:lnTo>
                  <a:pt x="7313" y="12091"/>
                </a:lnTo>
                <a:lnTo>
                  <a:pt x="7545" y="12313"/>
                </a:lnTo>
                <a:lnTo>
                  <a:pt x="7760" y="12573"/>
                </a:lnTo>
                <a:lnTo>
                  <a:pt x="7885" y="12847"/>
                </a:lnTo>
                <a:lnTo>
                  <a:pt x="7992" y="13173"/>
                </a:lnTo>
                <a:lnTo>
                  <a:pt x="8028" y="13500"/>
                </a:lnTo>
                <a:lnTo>
                  <a:pt x="7992" y="13747"/>
                </a:lnTo>
                <a:lnTo>
                  <a:pt x="7885" y="13969"/>
                </a:lnTo>
                <a:lnTo>
                  <a:pt x="7760" y="14191"/>
                </a:lnTo>
                <a:lnTo>
                  <a:pt x="7545" y="14373"/>
                </a:lnTo>
                <a:lnTo>
                  <a:pt x="7313" y="14543"/>
                </a:lnTo>
                <a:lnTo>
                  <a:pt x="7062" y="14700"/>
                </a:lnTo>
                <a:lnTo>
                  <a:pt x="6758" y="14817"/>
                </a:lnTo>
                <a:lnTo>
                  <a:pt x="6454" y="14921"/>
                </a:lnTo>
                <a:lnTo>
                  <a:pt x="6097" y="15000"/>
                </a:lnTo>
                <a:lnTo>
                  <a:pt x="5757" y="15052"/>
                </a:lnTo>
                <a:lnTo>
                  <a:pt x="5453" y="15052"/>
                </a:lnTo>
                <a:lnTo>
                  <a:pt x="5113" y="15026"/>
                </a:lnTo>
                <a:lnTo>
                  <a:pt x="4792" y="14973"/>
                </a:lnTo>
                <a:lnTo>
                  <a:pt x="4523" y="14869"/>
                </a:lnTo>
                <a:lnTo>
                  <a:pt x="4255" y="14752"/>
                </a:lnTo>
                <a:lnTo>
                  <a:pt x="4041" y="14569"/>
                </a:lnTo>
                <a:lnTo>
                  <a:pt x="3844" y="14400"/>
                </a:lnTo>
                <a:lnTo>
                  <a:pt x="3594" y="14269"/>
                </a:lnTo>
                <a:lnTo>
                  <a:pt x="3361" y="14165"/>
                </a:lnTo>
                <a:lnTo>
                  <a:pt x="3111" y="14100"/>
                </a:lnTo>
                <a:lnTo>
                  <a:pt x="2843" y="14073"/>
                </a:lnTo>
                <a:lnTo>
                  <a:pt x="2574" y="14073"/>
                </a:lnTo>
                <a:lnTo>
                  <a:pt x="2288" y="14100"/>
                </a:lnTo>
                <a:lnTo>
                  <a:pt x="2020" y="14139"/>
                </a:lnTo>
                <a:lnTo>
                  <a:pt x="1734" y="14243"/>
                </a:lnTo>
                <a:lnTo>
                  <a:pt x="1466" y="14347"/>
                </a:lnTo>
                <a:lnTo>
                  <a:pt x="1233" y="14465"/>
                </a:lnTo>
                <a:lnTo>
                  <a:pt x="983" y="14621"/>
                </a:lnTo>
                <a:lnTo>
                  <a:pt x="786" y="14765"/>
                </a:lnTo>
                <a:lnTo>
                  <a:pt x="572" y="14947"/>
                </a:lnTo>
                <a:lnTo>
                  <a:pt x="411" y="15143"/>
                </a:lnTo>
                <a:lnTo>
                  <a:pt x="303" y="15378"/>
                </a:lnTo>
                <a:lnTo>
                  <a:pt x="196" y="15600"/>
                </a:lnTo>
                <a:lnTo>
                  <a:pt x="160" y="15873"/>
                </a:lnTo>
                <a:lnTo>
                  <a:pt x="196" y="16200"/>
                </a:lnTo>
                <a:lnTo>
                  <a:pt x="232" y="16526"/>
                </a:lnTo>
                <a:lnTo>
                  <a:pt x="411" y="17295"/>
                </a:lnTo>
                <a:lnTo>
                  <a:pt x="607" y="18104"/>
                </a:lnTo>
                <a:lnTo>
                  <a:pt x="715" y="18508"/>
                </a:lnTo>
                <a:lnTo>
                  <a:pt x="822" y="18926"/>
                </a:lnTo>
                <a:lnTo>
                  <a:pt x="876" y="19330"/>
                </a:lnTo>
                <a:lnTo>
                  <a:pt x="911" y="19734"/>
                </a:lnTo>
                <a:lnTo>
                  <a:pt x="911" y="20073"/>
                </a:lnTo>
                <a:lnTo>
                  <a:pt x="876" y="20426"/>
                </a:lnTo>
                <a:lnTo>
                  <a:pt x="858" y="20608"/>
                </a:lnTo>
                <a:lnTo>
                  <a:pt x="786" y="20752"/>
                </a:lnTo>
                <a:lnTo>
                  <a:pt x="715" y="20908"/>
                </a:lnTo>
                <a:lnTo>
                  <a:pt x="607" y="21026"/>
                </a:lnTo>
                <a:lnTo>
                  <a:pt x="1394" y="20934"/>
                </a:lnTo>
                <a:lnTo>
                  <a:pt x="2217" y="20804"/>
                </a:lnTo>
                <a:lnTo>
                  <a:pt x="3039" y="20726"/>
                </a:lnTo>
                <a:lnTo>
                  <a:pt x="3844" y="20660"/>
                </a:lnTo>
                <a:lnTo>
                  <a:pt x="4595" y="20634"/>
                </a:lnTo>
                <a:lnTo>
                  <a:pt x="5310" y="20634"/>
                </a:lnTo>
                <a:lnTo>
                  <a:pt x="5650" y="20660"/>
                </a:lnTo>
                <a:lnTo>
                  <a:pt x="6007" y="20700"/>
                </a:lnTo>
                <a:lnTo>
                  <a:pt x="6276" y="20752"/>
                </a:lnTo>
                <a:lnTo>
                  <a:pt x="6580" y="20830"/>
                </a:lnTo>
                <a:close/>
              </a:path>
            </a:pathLst>
          </a:custGeom>
          <a:solidFill>
            <a:schemeClr val="accent1"/>
          </a:solidFill>
          <a:ln w="9525">
            <a:miter lim="800000"/>
            <a:headEnd/>
            <a:tailEnd/>
          </a:ln>
          <a:scene3d>
            <a:camera prst="legacyPerspectiveFront">
              <a:rot lat="0" lon="300000" rev="0"/>
            </a:camera>
            <a:lightRig rig="legacyFlat4" dir="b"/>
          </a:scene3d>
          <a:sp3d extrusionH="227000" prstMaterial="legacyMatte">
            <a:bevelT w="13500" h="13500" prst="angle"/>
            <a:bevelB w="13500" h="13500" prst="angle"/>
            <a:extrusionClr>
              <a:schemeClr val="accent1"/>
            </a:extrusionClr>
            <a:contourClr>
              <a:schemeClr val="accent1"/>
            </a:contourClr>
          </a:sp3d>
        </p:spPr>
        <p:txBody>
          <a:bodyPr anchor="ctr" anchorCtr="1">
            <a:flatTx/>
          </a:bodyPr>
          <a:lstStyle>
            <a:lvl1pPr>
              <a:spcBef>
                <a:spcPts val="700"/>
              </a:spcBef>
              <a:buClr>
                <a:schemeClr val="accent2"/>
              </a:buClr>
              <a:buSzPct val="60000"/>
              <a:buFont typeface="Wingdings" panose="05000000000000000000" pitchFamily="2" charset="2"/>
              <a:buChar char=""/>
              <a:defRPr sz="2900">
                <a:solidFill>
                  <a:schemeClr val="tx1"/>
                </a:solidFill>
                <a:latin typeface="Rockwell" panose="02060603020205020403" pitchFamily="18" charset="0"/>
                <a:ea typeface="MS PGothic"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Rockwell" panose="02060603020205020403" pitchFamily="18" charset="0"/>
                <a:ea typeface="MS PGothic"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Rockwell" panose="02060603020205020403" pitchFamily="18" charset="0"/>
                <a:ea typeface="MS PGothic" panose="020B0600070205080204" pitchFamily="34" charset="-128"/>
              </a:defRPr>
            </a:lvl3pPr>
            <a:lvl4pPr marL="1600200" indent="-228600">
              <a:spcBef>
                <a:spcPts val="400"/>
              </a:spcBef>
              <a:buClr>
                <a:srgbClr val="969696"/>
              </a:buClr>
              <a:buSzPct val="75000"/>
              <a:buFont typeface="Wingdings" panose="05000000000000000000" pitchFamily="2" charset="2"/>
              <a:buChar char=""/>
              <a:defRPr sz="2000">
                <a:solidFill>
                  <a:schemeClr val="tx1"/>
                </a:solidFill>
                <a:latin typeface="Rockwell" panose="02060603020205020403" pitchFamily="18" charset="0"/>
                <a:ea typeface="MS PGothic" panose="020B0600070205080204" pitchFamily="34" charset="-128"/>
              </a:defRPr>
            </a:lvl4pPr>
            <a:lvl5pPr marL="2057400" indent="-228600">
              <a:spcBef>
                <a:spcPts val="400"/>
              </a:spcBef>
              <a:buClr>
                <a:srgbClr val="808080"/>
              </a:buClr>
              <a:buSzPct val="65000"/>
              <a:buFont typeface="Wingdings" panose="05000000000000000000" pitchFamily="2" charset="2"/>
              <a:buChar char=""/>
              <a:defRPr sz="2000">
                <a:solidFill>
                  <a:schemeClr val="tx1"/>
                </a:solidFill>
                <a:latin typeface="Rockwell" panose="02060603020205020403" pitchFamily="18" charset="0"/>
                <a:ea typeface="MS PGothic" panose="020B0600070205080204" pitchFamily="34" charset="-128"/>
              </a:defRPr>
            </a:lvl5pPr>
            <a:lvl6pPr marL="2514600" indent="-228600" eaLnBrk="0" fontAlgn="base" hangingPunct="0">
              <a:spcBef>
                <a:spcPts val="400"/>
              </a:spcBef>
              <a:spcAft>
                <a:spcPct val="0"/>
              </a:spcAft>
              <a:buClr>
                <a:srgbClr val="808080"/>
              </a:buClr>
              <a:buSzPct val="65000"/>
              <a:buFont typeface="Wingdings" panose="05000000000000000000" pitchFamily="2" charset="2"/>
              <a:buChar char=""/>
              <a:defRPr sz="2000">
                <a:solidFill>
                  <a:schemeClr val="tx1"/>
                </a:solidFill>
                <a:latin typeface="Rockwell" panose="02060603020205020403" pitchFamily="18" charset="0"/>
                <a:ea typeface="MS PGothic" panose="020B0600070205080204" pitchFamily="34" charset="-128"/>
              </a:defRPr>
            </a:lvl6pPr>
            <a:lvl7pPr marL="2971800" indent="-228600" eaLnBrk="0" fontAlgn="base" hangingPunct="0">
              <a:spcBef>
                <a:spcPts val="400"/>
              </a:spcBef>
              <a:spcAft>
                <a:spcPct val="0"/>
              </a:spcAft>
              <a:buClr>
                <a:srgbClr val="808080"/>
              </a:buClr>
              <a:buSzPct val="65000"/>
              <a:buFont typeface="Wingdings" panose="05000000000000000000" pitchFamily="2" charset="2"/>
              <a:buChar char=""/>
              <a:defRPr sz="2000">
                <a:solidFill>
                  <a:schemeClr val="tx1"/>
                </a:solidFill>
                <a:latin typeface="Rockwell" panose="02060603020205020403" pitchFamily="18" charset="0"/>
                <a:ea typeface="MS PGothic" panose="020B0600070205080204" pitchFamily="34" charset="-128"/>
              </a:defRPr>
            </a:lvl7pPr>
            <a:lvl8pPr marL="3429000" indent="-228600" eaLnBrk="0" fontAlgn="base" hangingPunct="0">
              <a:spcBef>
                <a:spcPts val="400"/>
              </a:spcBef>
              <a:spcAft>
                <a:spcPct val="0"/>
              </a:spcAft>
              <a:buClr>
                <a:srgbClr val="808080"/>
              </a:buClr>
              <a:buSzPct val="65000"/>
              <a:buFont typeface="Wingdings" panose="05000000000000000000" pitchFamily="2" charset="2"/>
              <a:buChar char=""/>
              <a:defRPr sz="2000">
                <a:solidFill>
                  <a:schemeClr val="tx1"/>
                </a:solidFill>
                <a:latin typeface="Rockwell" panose="02060603020205020403" pitchFamily="18" charset="0"/>
                <a:ea typeface="MS PGothic" panose="020B0600070205080204" pitchFamily="34" charset="-128"/>
              </a:defRPr>
            </a:lvl8pPr>
            <a:lvl9pPr marL="3886200" indent="-228600" eaLnBrk="0" fontAlgn="base" hangingPunct="0">
              <a:spcBef>
                <a:spcPts val="400"/>
              </a:spcBef>
              <a:spcAft>
                <a:spcPct val="0"/>
              </a:spcAft>
              <a:buClr>
                <a:srgbClr val="808080"/>
              </a:buClr>
              <a:buSzPct val="65000"/>
              <a:buFont typeface="Wingdings" panose="05000000000000000000" pitchFamily="2" charset="2"/>
              <a:buChar char=""/>
              <a:defRPr sz="2000">
                <a:solidFill>
                  <a:schemeClr val="tx1"/>
                </a:solidFill>
                <a:latin typeface="Rockwell" panose="02060603020205020403" pitchFamily="18" charset="0"/>
                <a:ea typeface="MS PGothic" panose="020B0600070205080204" pitchFamily="34" charset="-128"/>
              </a:defRPr>
            </a:lvl9pPr>
          </a:lstStyle>
          <a:p>
            <a:pPr>
              <a:spcBef>
                <a:spcPct val="0"/>
              </a:spcBef>
              <a:buClrTx/>
              <a:buSzTx/>
              <a:buFontTx/>
              <a:buNone/>
            </a:pPr>
            <a:r>
              <a:rPr lang="en-US" altLang="en-US" sz="1600" dirty="0">
                <a:solidFill>
                  <a:schemeClr val="bg1"/>
                </a:solidFill>
                <a:latin typeface="Helvetica" panose="020B0604020202020204" pitchFamily="34" charset="0"/>
              </a:rPr>
              <a:t>K</a:t>
            </a:r>
            <a:r>
              <a:rPr kumimoji="0" lang="en-US" altLang="en-US" sz="1600" dirty="0" smtClean="0">
                <a:solidFill>
                  <a:schemeClr val="bg1"/>
                </a:solidFill>
                <a:latin typeface="Helvetica" panose="020B0604020202020204" pitchFamily="34" charset="0"/>
              </a:rPr>
              <a:t>nowledge</a:t>
            </a:r>
            <a:endParaRPr kumimoji="0" lang="en-US" altLang="en-US" sz="1600" dirty="0">
              <a:solidFill>
                <a:schemeClr val="bg1"/>
              </a:solidFill>
              <a:latin typeface="Helvetica" panose="020B0604020202020204" pitchFamily="34" charset="0"/>
            </a:endParaRPr>
          </a:p>
        </p:txBody>
      </p:sp>
    </p:spTree>
    <p:extLst>
      <p:ext uri="{BB962C8B-B14F-4D97-AF65-F5344CB8AC3E}">
        <p14:creationId xmlns:p14="http://schemas.microsoft.com/office/powerpoint/2010/main" val="1401009288"/>
      </p:ext>
    </p:extLst>
  </p:cSld>
  <p:clrMapOvr>
    <a:masterClrMapping/>
  </p:clrMapOvr>
  <p:transition>
    <p:checke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Help &amp; Resources</a:t>
            </a:r>
            <a:endParaRPr lang="en-US" dirty="0"/>
          </a:p>
        </p:txBody>
      </p:sp>
      <p:sp>
        <p:nvSpPr>
          <p:cNvPr id="3" name="Content Placeholder 2"/>
          <p:cNvSpPr>
            <a:spLocks noGrp="1"/>
          </p:cNvSpPr>
          <p:nvPr>
            <p:ph idx="1"/>
          </p:nvPr>
        </p:nvSpPr>
        <p:spPr/>
        <p:txBody>
          <a:bodyPr>
            <a:normAutofit/>
          </a:bodyPr>
          <a:lstStyle/>
          <a:p>
            <a:r>
              <a:rPr lang="en-US" dirty="0" smtClean="0">
                <a:latin typeface="Times New Roman" panose="02020603050405020304" pitchFamily="18" charset="0"/>
                <a:cs typeface="Times New Roman" panose="02020603050405020304" pitchFamily="18" charset="0"/>
              </a:rPr>
              <a:t>Sign </a:t>
            </a:r>
            <a:r>
              <a:rPr lang="en-US" dirty="0">
                <a:latin typeface="Times New Roman" panose="02020603050405020304" pitchFamily="18" charset="0"/>
                <a:cs typeface="Times New Roman" panose="02020603050405020304" pitchFamily="18" charset="0"/>
              </a:rPr>
              <a:t>up for </a:t>
            </a:r>
            <a:r>
              <a:rPr lang="en-US" dirty="0" smtClean="0">
                <a:latin typeface="Times New Roman" panose="02020603050405020304" pitchFamily="18" charset="0"/>
                <a:cs typeface="Times New Roman" panose="02020603050405020304" pitchFamily="18" charset="0"/>
              </a:rPr>
              <a:t>ASCCC </a:t>
            </a:r>
            <a:r>
              <a:rPr lang="en-US" dirty="0" err="1">
                <a:latin typeface="Times New Roman" panose="02020603050405020304" pitchFamily="18" charset="0"/>
                <a:cs typeface="Times New Roman" panose="02020603050405020304" pitchFamily="18" charset="0"/>
              </a:rPr>
              <a:t>listservs</a:t>
            </a:r>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Technical Visit Requests</a:t>
            </a:r>
          </a:p>
          <a:p>
            <a:pPr lvl="1"/>
            <a:r>
              <a:rPr lang="en-US" dirty="0">
                <a:latin typeface="Times New Roman" panose="02020603050405020304" pitchFamily="18" charset="0"/>
                <a:cs typeface="Times New Roman" panose="02020603050405020304" pitchFamily="18" charset="0"/>
              </a:rPr>
              <a:t>Curriculum </a:t>
            </a:r>
            <a:r>
              <a:rPr lang="en-US" dirty="0" smtClean="0">
                <a:latin typeface="Times New Roman" panose="02020603050405020304" pitchFamily="18" charset="0"/>
                <a:cs typeface="Times New Roman" panose="02020603050405020304" pitchFamily="18" charset="0"/>
              </a:rPr>
              <a:t>Technical Visits</a:t>
            </a:r>
          </a:p>
          <a:p>
            <a:pPr lvl="2"/>
            <a:r>
              <a:rPr lang="en-US" dirty="0" smtClean="0">
                <a:latin typeface="Times New Roman" panose="02020603050405020304" pitchFamily="18" charset="0"/>
                <a:cs typeface="Times New Roman" panose="02020603050405020304" pitchFamily="18" charset="0"/>
              </a:rPr>
              <a:t>A </a:t>
            </a:r>
            <a:r>
              <a:rPr lang="en-US" dirty="0">
                <a:latin typeface="Times New Roman" panose="02020603050405020304" pitchFamily="18" charset="0"/>
                <a:cs typeface="Times New Roman" panose="02020603050405020304" pitchFamily="18" charset="0"/>
              </a:rPr>
              <a:t>Joint Program of the Academic Senate and California Community College Chief Instructional Officers (CCCCIOs</a:t>
            </a:r>
            <a:r>
              <a:rPr lang="en-US" dirty="0" smtClean="0">
                <a:latin typeface="Times New Roman" panose="02020603050405020304" pitchFamily="18" charset="0"/>
                <a:cs typeface="Times New Roman" panose="02020603050405020304" pitchFamily="18" charset="0"/>
              </a:rPr>
              <a:t>)</a:t>
            </a:r>
          </a:p>
          <a:p>
            <a:pPr lvl="1"/>
            <a:r>
              <a:rPr lang="en-US" dirty="0" smtClean="0">
                <a:latin typeface="Times New Roman" panose="02020603050405020304" pitchFamily="18" charset="0"/>
                <a:cs typeface="Times New Roman" panose="02020603050405020304" pitchFamily="18" charset="0"/>
              </a:rPr>
              <a:t>Governance Technical Visits</a:t>
            </a:r>
          </a:p>
          <a:p>
            <a:pPr lvl="2"/>
            <a:r>
              <a:rPr lang="en-US" dirty="0" smtClean="0">
                <a:latin typeface="Times New Roman" panose="02020603050405020304" pitchFamily="18" charset="0"/>
                <a:cs typeface="Times New Roman" panose="02020603050405020304" pitchFamily="18" charset="0"/>
              </a:rPr>
              <a:t>A </a:t>
            </a:r>
            <a:r>
              <a:rPr lang="en-US" dirty="0">
                <a:latin typeface="Times New Roman" panose="02020603050405020304" pitchFamily="18" charset="0"/>
                <a:cs typeface="Times New Roman" panose="02020603050405020304" pitchFamily="18" charset="0"/>
              </a:rPr>
              <a:t>Joint Program of the Academic Senate and Community College </a:t>
            </a:r>
            <a:r>
              <a:rPr lang="en-US" dirty="0" smtClean="0">
                <a:latin typeface="Times New Roman" panose="02020603050405020304" pitchFamily="18" charset="0"/>
                <a:cs typeface="Times New Roman" panose="02020603050405020304" pitchFamily="18" charset="0"/>
              </a:rPr>
              <a:t>League</a:t>
            </a:r>
          </a:p>
          <a:p>
            <a:r>
              <a:rPr lang="en-US" dirty="0">
                <a:latin typeface="Times New Roman" panose="02020603050405020304" pitchFamily="18" charset="0"/>
                <a:cs typeface="Times New Roman" panose="02020603050405020304" pitchFamily="18" charset="0"/>
              </a:rPr>
              <a:t>The Relations with Local Senates Committee </a:t>
            </a:r>
            <a:r>
              <a:rPr lang="en-US" dirty="0" smtClean="0">
                <a:latin typeface="Times New Roman" panose="02020603050405020304" pitchFamily="18" charset="0"/>
                <a:cs typeface="Times New Roman" panose="02020603050405020304" pitchFamily="18" charset="0"/>
              </a:rPr>
              <a:t>visits</a:t>
            </a:r>
          </a:p>
          <a:p>
            <a:r>
              <a:rPr lang="en-US" dirty="0" smtClean="0">
                <a:latin typeface="Times New Roman" panose="02020603050405020304" pitchFamily="18" charset="0"/>
                <a:cs typeface="Times New Roman" panose="02020603050405020304" pitchFamily="18" charset="0"/>
              </a:rPr>
              <a:t>Area </a:t>
            </a:r>
            <a:r>
              <a:rPr lang="en-US" dirty="0">
                <a:latin typeface="Times New Roman" panose="02020603050405020304" pitchFamily="18" charset="0"/>
                <a:cs typeface="Times New Roman" panose="02020603050405020304" pitchFamily="18" charset="0"/>
              </a:rPr>
              <a:t>representatives </a:t>
            </a:r>
            <a:r>
              <a:rPr lang="en-US" dirty="0" smtClean="0">
                <a:latin typeface="Times New Roman" panose="02020603050405020304" pitchFamily="18" charset="0"/>
                <a:cs typeface="Times New Roman" panose="02020603050405020304" pitchFamily="18" charset="0"/>
              </a:rPr>
              <a:t>can also consult with </a:t>
            </a:r>
            <a:r>
              <a:rPr lang="en-US" dirty="0">
                <a:latin typeface="Times New Roman" panose="02020603050405020304" pitchFamily="18" charset="0"/>
                <a:cs typeface="Times New Roman" panose="02020603050405020304" pitchFamily="18" charset="0"/>
              </a:rPr>
              <a:t>or visit local senates. Requests for such visits should be forwarded </a:t>
            </a:r>
            <a:r>
              <a:rPr lang="en-US" dirty="0" smtClean="0">
                <a:latin typeface="Times New Roman" panose="02020603050405020304" pitchFamily="18" charset="0"/>
                <a:cs typeface="Times New Roman" panose="02020603050405020304" pitchFamily="18" charset="0"/>
              </a:rPr>
              <a:t>through the ASCCC Office.</a:t>
            </a:r>
          </a:p>
          <a:p>
            <a:r>
              <a:rPr lang="en-US" dirty="0">
                <a:latin typeface="Times New Roman" panose="02020603050405020304" pitchFamily="18" charset="0"/>
                <a:cs typeface="Times New Roman" panose="02020603050405020304" pitchFamily="18" charset="0"/>
                <a:hlinkClick r:id="rId2"/>
              </a:rPr>
              <a:t>http://</a:t>
            </a:r>
            <a:r>
              <a:rPr lang="en-US" dirty="0" smtClean="0">
                <a:latin typeface="Times New Roman" panose="02020603050405020304" pitchFamily="18" charset="0"/>
                <a:cs typeface="Times New Roman" panose="02020603050405020304" pitchFamily="18" charset="0"/>
                <a:hlinkClick r:id="rId2"/>
              </a:rPr>
              <a:t>asccc.org/contact/request-services</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CFEC368-1D7A-4F81-ABF6-AE0E36BAF64C}" type="slidenum">
              <a:rPr lang="en-US" smtClean="0"/>
              <a:pPr/>
              <a:t>33</a:t>
            </a:fld>
            <a:endParaRPr lang="en-US"/>
          </a:p>
        </p:txBody>
      </p:sp>
    </p:spTree>
    <p:extLst>
      <p:ext uri="{BB962C8B-B14F-4D97-AF65-F5344CB8AC3E}">
        <p14:creationId xmlns:p14="http://schemas.microsoft.com/office/powerpoint/2010/main" val="29548655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612775" y="228600"/>
            <a:ext cx="8153400" cy="990600"/>
          </a:xfrm>
        </p:spPr>
        <p:txBody>
          <a:bodyPr/>
          <a:lstStyle/>
          <a:p>
            <a:pPr eaLnBrk="1" hangingPunct="1"/>
            <a:r>
              <a:rPr lang="en-US" altLang="en-US" smtClean="0">
                <a:latin typeface="Arial" panose="020B0604020202020204" pitchFamily="34" charset="0"/>
              </a:rPr>
              <a:t>Help &amp; Resources</a:t>
            </a:r>
            <a:endParaRPr lang="en-US" altLang="en-US" dirty="0" smtClean="0">
              <a:latin typeface="Arial" panose="020B0604020202020204" pitchFamily="34" charset="0"/>
            </a:endParaRPr>
          </a:p>
        </p:txBody>
      </p:sp>
      <p:sp>
        <p:nvSpPr>
          <p:cNvPr id="64516" name="Rectangle 3"/>
          <p:cNvSpPr>
            <a:spLocks noGrp="1" noChangeArrowheads="1"/>
          </p:cNvSpPr>
          <p:nvPr>
            <p:ph idx="1"/>
          </p:nvPr>
        </p:nvSpPr>
        <p:spPr>
          <a:xfrm>
            <a:off x="612775" y="1600200"/>
            <a:ext cx="4313186" cy="4495800"/>
          </a:xfrm>
        </p:spPr>
        <p:txBody>
          <a:bodyPr>
            <a:normAutofit fontScale="92500" lnSpcReduction="10000"/>
          </a:bodyPr>
          <a:lstStyle/>
          <a:p>
            <a:pPr eaLnBrk="1" hangingPunct="1">
              <a:lnSpc>
                <a:spcPct val="90000"/>
              </a:lnSpc>
              <a:spcBef>
                <a:spcPct val="90000"/>
              </a:spcBef>
            </a:pPr>
            <a:r>
              <a:rPr lang="en-US" altLang="en-US" sz="2800" b="1" dirty="0" smtClean="0">
                <a:solidFill>
                  <a:schemeClr val="accent1"/>
                </a:solidFill>
                <a:latin typeface="Times New Roman" panose="02020603050405020304" pitchFamily="18" charset="0"/>
                <a:hlinkClick r:id="rId3"/>
              </a:rPr>
              <a:t>www.asccc.org</a:t>
            </a:r>
            <a:r>
              <a:rPr lang="en-US" altLang="en-US" sz="2800" dirty="0" smtClean="0">
                <a:latin typeface="Times New Roman" panose="02020603050405020304" pitchFamily="18" charset="0"/>
              </a:rPr>
              <a:t> </a:t>
            </a:r>
          </a:p>
          <a:p>
            <a:pPr marL="0" indent="0" eaLnBrk="1" hangingPunct="1">
              <a:lnSpc>
                <a:spcPct val="90000"/>
              </a:lnSpc>
              <a:spcBef>
                <a:spcPct val="90000"/>
              </a:spcBef>
              <a:buNone/>
            </a:pPr>
            <a:r>
              <a:rPr lang="en-US" altLang="en-US" sz="2500" dirty="0" smtClean="0">
                <a:latin typeface="Times New Roman" panose="02020603050405020304" pitchFamily="18" charset="0"/>
              </a:rPr>
              <a:t>From this site you can get links to </a:t>
            </a:r>
            <a:r>
              <a:rPr lang="en-US" altLang="en-US" sz="2500" i="1" dirty="0" smtClean="0">
                <a:latin typeface="Times New Roman" panose="02020603050405020304" pitchFamily="18" charset="0"/>
              </a:rPr>
              <a:t>Senate Rostrum,</a:t>
            </a:r>
            <a:r>
              <a:rPr lang="en-US" altLang="en-US" sz="2500" dirty="0" smtClean="0">
                <a:latin typeface="Times New Roman" panose="02020603050405020304" pitchFamily="18" charset="0"/>
              </a:rPr>
              <a:t> ASCCC papers,</a:t>
            </a:r>
            <a:r>
              <a:rPr lang="en-US" altLang="en-US" sz="2500" i="1" dirty="0" smtClean="0">
                <a:latin typeface="Times New Roman" panose="02020603050405020304" pitchFamily="18" charset="0"/>
              </a:rPr>
              <a:t> </a:t>
            </a:r>
            <a:r>
              <a:rPr lang="en-US" altLang="en-US" sz="2500" dirty="0" smtClean="0">
                <a:latin typeface="Times New Roman" panose="02020603050405020304" pitchFamily="18" charset="0"/>
              </a:rPr>
              <a:t> Ed Code and Title 5 and Executive Board members</a:t>
            </a:r>
          </a:p>
          <a:p>
            <a:pPr eaLnBrk="1" hangingPunct="1">
              <a:lnSpc>
                <a:spcPct val="90000"/>
              </a:lnSpc>
              <a:spcBef>
                <a:spcPct val="90000"/>
              </a:spcBef>
            </a:pPr>
            <a:r>
              <a:rPr lang="en-US" altLang="ja-JP" sz="2800" i="1" dirty="0" smtClean="0">
                <a:latin typeface="Times New Roman" panose="02020603050405020304" pitchFamily="18" charset="0"/>
              </a:rPr>
              <a:t>Local Senates Handbook, 2015</a:t>
            </a:r>
            <a:endParaRPr lang="en-US" altLang="ja-JP" sz="2000" i="1" dirty="0" smtClean="0">
              <a:latin typeface="Times New Roman" panose="02020603050405020304" pitchFamily="18" charset="0"/>
            </a:endParaRPr>
          </a:p>
          <a:p>
            <a:pPr>
              <a:lnSpc>
                <a:spcPct val="90000"/>
              </a:lnSpc>
              <a:spcBef>
                <a:spcPct val="90000"/>
              </a:spcBef>
            </a:pPr>
            <a:r>
              <a:rPr lang="en-US" altLang="ja-JP" sz="2800" i="1" dirty="0">
                <a:latin typeface="Times New Roman" panose="02020603050405020304" pitchFamily="18" charset="0"/>
              </a:rPr>
              <a:t>Scenarios to Illustrate Effective Participation in District and College </a:t>
            </a:r>
            <a:r>
              <a:rPr lang="en-US" altLang="ja-JP" sz="2800" i="1" dirty="0" smtClean="0">
                <a:latin typeface="Times New Roman" panose="02020603050405020304" pitchFamily="18" charset="0"/>
              </a:rPr>
              <a:t>Governance, 1995</a:t>
            </a:r>
            <a:endParaRPr lang="en-US" altLang="ja-JP" sz="3600" i="1" dirty="0" smtClean="0">
              <a:latin typeface="Times New Roman" panose="02020603050405020304" pitchFamily="18" charset="0"/>
            </a:endParaRPr>
          </a:p>
        </p:txBody>
      </p:sp>
      <p:sp>
        <p:nvSpPr>
          <p:cNvPr id="64515"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ts val="700"/>
              </a:spcBef>
              <a:buClr>
                <a:schemeClr val="accent2"/>
              </a:buClr>
              <a:buSzPct val="60000"/>
              <a:buFont typeface="Wingdings" panose="05000000000000000000" pitchFamily="2" charset="2"/>
              <a:buChar char=""/>
              <a:defRPr sz="2900">
                <a:solidFill>
                  <a:schemeClr val="tx1"/>
                </a:solidFill>
                <a:latin typeface="Rockwell" panose="02060603020205020403" pitchFamily="18" charset="0"/>
                <a:ea typeface="MS PGothic" panose="020B0600070205080204" pitchFamily="34" charset="-128"/>
              </a:defRPr>
            </a:lvl1pPr>
            <a:lvl2pPr>
              <a:spcBef>
                <a:spcPts val="550"/>
              </a:spcBef>
              <a:buClr>
                <a:schemeClr val="accent1"/>
              </a:buClr>
              <a:buSzPct val="70000"/>
              <a:buFont typeface="Wingdings 2" panose="05020102010507070707" pitchFamily="18" charset="2"/>
              <a:buChar char=""/>
              <a:defRPr sz="2600">
                <a:solidFill>
                  <a:schemeClr val="tx1"/>
                </a:solidFill>
                <a:latin typeface="Rockwell" panose="02060603020205020403" pitchFamily="18" charset="0"/>
                <a:ea typeface="MS PGothic"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Rockwell" panose="02060603020205020403" pitchFamily="18" charset="0"/>
                <a:ea typeface="MS PGothic" panose="020B0600070205080204" pitchFamily="34" charset="-128"/>
              </a:defRPr>
            </a:lvl3pPr>
            <a:lvl4pPr marL="1600200" indent="-228600">
              <a:spcBef>
                <a:spcPts val="400"/>
              </a:spcBef>
              <a:buClr>
                <a:srgbClr val="969696"/>
              </a:buClr>
              <a:buSzPct val="75000"/>
              <a:buFont typeface="Wingdings" panose="05000000000000000000" pitchFamily="2" charset="2"/>
              <a:buChar char=""/>
              <a:defRPr sz="2000">
                <a:solidFill>
                  <a:schemeClr val="tx1"/>
                </a:solidFill>
                <a:latin typeface="Rockwell" panose="02060603020205020403" pitchFamily="18" charset="0"/>
                <a:ea typeface="MS PGothic" panose="020B0600070205080204" pitchFamily="34" charset="-128"/>
              </a:defRPr>
            </a:lvl4pPr>
            <a:lvl5pPr marL="2057400" indent="-228600">
              <a:spcBef>
                <a:spcPts val="400"/>
              </a:spcBef>
              <a:buClr>
                <a:srgbClr val="808080"/>
              </a:buClr>
              <a:buSzPct val="65000"/>
              <a:buFont typeface="Wingdings" panose="05000000000000000000" pitchFamily="2" charset="2"/>
              <a:buChar char=""/>
              <a:defRPr sz="2000">
                <a:solidFill>
                  <a:schemeClr val="tx1"/>
                </a:solidFill>
                <a:latin typeface="Rockwell" panose="02060603020205020403" pitchFamily="18" charset="0"/>
                <a:ea typeface="MS PGothic" panose="020B0600070205080204" pitchFamily="34" charset="-128"/>
              </a:defRPr>
            </a:lvl5pPr>
            <a:lvl6pPr marL="2514600" indent="-228600" eaLnBrk="0" fontAlgn="base" hangingPunct="0">
              <a:spcBef>
                <a:spcPts val="400"/>
              </a:spcBef>
              <a:spcAft>
                <a:spcPct val="0"/>
              </a:spcAft>
              <a:buClr>
                <a:srgbClr val="808080"/>
              </a:buClr>
              <a:buSzPct val="65000"/>
              <a:buFont typeface="Wingdings" panose="05000000000000000000" pitchFamily="2" charset="2"/>
              <a:buChar char=""/>
              <a:defRPr sz="2000">
                <a:solidFill>
                  <a:schemeClr val="tx1"/>
                </a:solidFill>
                <a:latin typeface="Rockwell" panose="02060603020205020403" pitchFamily="18" charset="0"/>
                <a:ea typeface="MS PGothic" panose="020B0600070205080204" pitchFamily="34" charset="-128"/>
              </a:defRPr>
            </a:lvl6pPr>
            <a:lvl7pPr marL="2971800" indent="-228600" eaLnBrk="0" fontAlgn="base" hangingPunct="0">
              <a:spcBef>
                <a:spcPts val="400"/>
              </a:spcBef>
              <a:spcAft>
                <a:spcPct val="0"/>
              </a:spcAft>
              <a:buClr>
                <a:srgbClr val="808080"/>
              </a:buClr>
              <a:buSzPct val="65000"/>
              <a:buFont typeface="Wingdings" panose="05000000000000000000" pitchFamily="2" charset="2"/>
              <a:buChar char=""/>
              <a:defRPr sz="2000">
                <a:solidFill>
                  <a:schemeClr val="tx1"/>
                </a:solidFill>
                <a:latin typeface="Rockwell" panose="02060603020205020403" pitchFamily="18" charset="0"/>
                <a:ea typeface="MS PGothic" panose="020B0600070205080204" pitchFamily="34" charset="-128"/>
              </a:defRPr>
            </a:lvl7pPr>
            <a:lvl8pPr marL="3429000" indent="-228600" eaLnBrk="0" fontAlgn="base" hangingPunct="0">
              <a:spcBef>
                <a:spcPts val="400"/>
              </a:spcBef>
              <a:spcAft>
                <a:spcPct val="0"/>
              </a:spcAft>
              <a:buClr>
                <a:srgbClr val="808080"/>
              </a:buClr>
              <a:buSzPct val="65000"/>
              <a:buFont typeface="Wingdings" panose="05000000000000000000" pitchFamily="2" charset="2"/>
              <a:buChar char=""/>
              <a:defRPr sz="2000">
                <a:solidFill>
                  <a:schemeClr val="tx1"/>
                </a:solidFill>
                <a:latin typeface="Rockwell" panose="02060603020205020403" pitchFamily="18" charset="0"/>
                <a:ea typeface="MS PGothic" panose="020B0600070205080204" pitchFamily="34" charset="-128"/>
              </a:defRPr>
            </a:lvl8pPr>
            <a:lvl9pPr marL="3886200" indent="-228600" eaLnBrk="0" fontAlgn="base" hangingPunct="0">
              <a:spcBef>
                <a:spcPts val="400"/>
              </a:spcBef>
              <a:spcAft>
                <a:spcPct val="0"/>
              </a:spcAft>
              <a:buClr>
                <a:srgbClr val="808080"/>
              </a:buClr>
              <a:buSzPct val="65000"/>
              <a:buFont typeface="Wingdings" panose="05000000000000000000" pitchFamily="2" charset="2"/>
              <a:buChar char=""/>
              <a:defRPr sz="2000">
                <a:solidFill>
                  <a:schemeClr val="tx1"/>
                </a:solidFill>
                <a:latin typeface="Rockwell" panose="02060603020205020403" pitchFamily="18" charset="0"/>
                <a:ea typeface="MS PGothic" panose="020B0600070205080204" pitchFamily="34" charset="-128"/>
              </a:defRPr>
            </a:lvl9pPr>
          </a:lstStyle>
          <a:p>
            <a:pPr lvl="1">
              <a:lnSpc>
                <a:spcPct val="80000"/>
              </a:lnSpc>
              <a:spcBef>
                <a:spcPct val="0"/>
              </a:spcBef>
              <a:buClrTx/>
              <a:buSzTx/>
              <a:buFontTx/>
              <a:buNone/>
            </a:pPr>
            <a:fld id="{E2DEA535-56E9-4B90-97E4-627AB8B26544}" type="slidenum">
              <a:rPr kumimoji="0" lang="en-US" altLang="en-US" sz="600" smtClean="0">
                <a:latin typeface="Arial" panose="020B0604020202020204" pitchFamily="34" charset="0"/>
              </a:rPr>
              <a:pPr lvl="1">
                <a:lnSpc>
                  <a:spcPct val="80000"/>
                </a:lnSpc>
                <a:spcBef>
                  <a:spcPct val="0"/>
                </a:spcBef>
                <a:buClrTx/>
                <a:buSzTx/>
                <a:buFontTx/>
                <a:buNone/>
              </a:pPr>
              <a:t>34</a:t>
            </a:fld>
            <a:endParaRPr kumimoji="0" lang="en-US" altLang="en-US" sz="600" smtClean="0">
              <a:latin typeface="Times New Roman" panose="02020603050405020304" pitchFamily="18" charset="0"/>
            </a:endParaRPr>
          </a:p>
        </p:txBody>
      </p:sp>
      <p:pic>
        <p:nvPicPr>
          <p:cNvPr id="5" name="Picture 4"/>
          <p:cNvPicPr>
            <a:picLocks noChangeAspect="1"/>
          </p:cNvPicPr>
          <p:nvPr/>
        </p:nvPicPr>
        <p:blipFill>
          <a:blip r:embed="rId4" cstate="print"/>
          <a:stretch>
            <a:fillRect/>
          </a:stretch>
        </p:blipFill>
        <p:spPr>
          <a:xfrm>
            <a:off x="5487785" y="1515628"/>
            <a:ext cx="3050145" cy="4357686"/>
          </a:xfrm>
          <a:prstGeom prst="rect">
            <a:avLst/>
          </a:prstGeom>
        </p:spPr>
      </p:pic>
    </p:spTree>
    <p:extLst>
      <p:ext uri="{BB962C8B-B14F-4D97-AF65-F5344CB8AC3E}">
        <p14:creationId xmlns:p14="http://schemas.microsoft.com/office/powerpoint/2010/main" val="3938151445"/>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Questions?</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35</a:t>
            </a:fld>
            <a:endParaRPr lang="en-US"/>
          </a:p>
        </p:txBody>
      </p:sp>
    </p:spTree>
    <p:extLst>
      <p:ext uri="{BB962C8B-B14F-4D97-AF65-F5344CB8AC3E}">
        <p14:creationId xmlns:p14="http://schemas.microsoft.com/office/powerpoint/2010/main" val="41391877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6"/>
          <p:cNvSpPr>
            <a:spLocks noGrp="1"/>
          </p:cNvSpPr>
          <p:nvPr>
            <p:ph type="title"/>
          </p:nvPr>
        </p:nvSpPr>
        <p:spPr>
          <a:xfrm>
            <a:off x="533400" y="685800"/>
            <a:ext cx="8153400" cy="990600"/>
          </a:xfrm>
        </p:spPr>
        <p:txBody>
          <a:bodyPr>
            <a:normAutofit fontScale="90000"/>
          </a:bodyPr>
          <a:lstStyle/>
          <a:p>
            <a:r>
              <a:rPr lang="en-US" altLang="en-US" dirty="0" smtClean="0">
                <a:latin typeface="Arial" panose="020B0604020202020204" pitchFamily="34" charset="0"/>
                <a:cs typeface="Arial" panose="020B0604020202020204" pitchFamily="34" charset="0"/>
              </a:rPr>
              <a:t>Roles &amp; Responsibilities of Local Senate</a:t>
            </a:r>
          </a:p>
        </p:txBody>
      </p:sp>
      <p:sp>
        <p:nvSpPr>
          <p:cNvPr id="21507" name="Content Placeholder 7"/>
          <p:cNvSpPr>
            <a:spLocks noGrp="1"/>
          </p:cNvSpPr>
          <p:nvPr>
            <p:ph idx="1"/>
          </p:nvPr>
        </p:nvSpPr>
        <p:spPr>
          <a:xfrm>
            <a:off x="625475" y="1676400"/>
            <a:ext cx="8153400" cy="4495800"/>
          </a:xfrm>
        </p:spPr>
        <p:txBody>
          <a:bodyPr>
            <a:normAutofit/>
          </a:bodyPr>
          <a:lstStyle/>
          <a:p>
            <a:r>
              <a:rPr lang="en-US" altLang="en-US" sz="2800" dirty="0" smtClean="0">
                <a:latin typeface="Times New Roman" panose="02020603050405020304" pitchFamily="18" charset="0"/>
                <a:cs typeface="Times New Roman" panose="02020603050405020304" pitchFamily="18" charset="0"/>
              </a:rPr>
              <a:t>Familiarity with the statutory context in which the senate operates</a:t>
            </a:r>
          </a:p>
          <a:p>
            <a:r>
              <a:rPr lang="en-US" altLang="en-US" sz="2800" dirty="0" smtClean="0">
                <a:latin typeface="Times New Roman" panose="02020603050405020304" pitchFamily="18" charset="0"/>
                <a:cs typeface="Times New Roman" panose="02020603050405020304" pitchFamily="18" charset="0"/>
              </a:rPr>
              <a:t>Knowledge of local participation/shared governance policies</a:t>
            </a:r>
          </a:p>
          <a:p>
            <a:r>
              <a:rPr lang="en-US" altLang="en-US" sz="2800" dirty="0" smtClean="0">
                <a:latin typeface="Times New Roman" panose="02020603050405020304" pitchFamily="18" charset="0"/>
                <a:cs typeface="Times New Roman" panose="02020603050405020304" pitchFamily="18" charset="0"/>
              </a:rPr>
              <a:t>Advocating for faculty interest</a:t>
            </a:r>
          </a:p>
          <a:p>
            <a:r>
              <a:rPr lang="en-US" altLang="en-US" sz="2800" dirty="0" smtClean="0">
                <a:latin typeface="Times New Roman" panose="02020603050405020304" pitchFamily="18" charset="0"/>
                <a:cs typeface="Times New Roman" panose="02020603050405020304" pitchFamily="18" charset="0"/>
              </a:rPr>
              <a:t>Maintaining effective relationships with other governance groups</a:t>
            </a:r>
          </a:p>
          <a:p>
            <a:r>
              <a:rPr lang="en-US" altLang="en-US" sz="2800" dirty="0" smtClean="0">
                <a:latin typeface="Times New Roman" panose="02020603050405020304" pitchFamily="18" charset="0"/>
                <a:cs typeface="Times New Roman" panose="02020603050405020304" pitchFamily="18" charset="0"/>
              </a:rPr>
              <a:t>Developing senate participation and leadership</a:t>
            </a:r>
          </a:p>
          <a:p>
            <a:r>
              <a:rPr lang="en-US" altLang="en-US" sz="2800" dirty="0" smtClean="0">
                <a:latin typeface="Times New Roman" panose="02020603050405020304" pitchFamily="18" charset="0"/>
                <a:cs typeface="Times New Roman" panose="02020603050405020304" pitchFamily="18" charset="0"/>
              </a:rPr>
              <a:t>Fostering communication</a:t>
            </a:r>
          </a:p>
        </p:txBody>
      </p:sp>
      <p:sp>
        <p:nvSpPr>
          <p:cNvPr id="6" name="Slide Number Placeholder 5"/>
          <p:cNvSpPr>
            <a:spLocks noGrp="1"/>
          </p:cNvSpPr>
          <p:nvPr>
            <p:ph type="sldNum" sz="quarter" idx="12"/>
          </p:nvPr>
        </p:nvSpPr>
        <p:spPr/>
        <p:txBody>
          <a:bodyPr>
            <a:normAutofit fontScale="92500" lnSpcReduction="10000"/>
          </a:bodyPr>
          <a:lstStyle/>
          <a:p>
            <a:pPr lvl="1">
              <a:defRPr/>
            </a:pPr>
            <a:fld id="{7322E6DB-DF43-4AE8-9D40-4CAABCCE2C60}" type="slidenum">
              <a:rPr lang="en-US" altLang="en-US" smtClean="0"/>
              <a:pPr lvl="1">
                <a:defRPr/>
              </a:pPr>
              <a:t>4</a:t>
            </a:fld>
            <a:endParaRPr lang="en-US" altLang="en-US"/>
          </a:p>
        </p:txBody>
      </p:sp>
    </p:spTree>
    <p:extLst>
      <p:ext uri="{BB962C8B-B14F-4D97-AF65-F5344CB8AC3E}">
        <p14:creationId xmlns:p14="http://schemas.microsoft.com/office/powerpoint/2010/main" val="4174287862"/>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12775" y="228600"/>
            <a:ext cx="8153400" cy="990600"/>
          </a:xfrm>
        </p:spPr>
        <p:txBody>
          <a:bodyPr/>
          <a:lstStyle/>
          <a:p>
            <a:r>
              <a:rPr lang="en-US" altLang="en-US" smtClean="0">
                <a:latin typeface="Arial" panose="020B0604020202020204" pitchFamily="34" charset="0"/>
                <a:cs typeface="Arial" panose="020B0604020202020204" pitchFamily="34" charset="0"/>
              </a:rPr>
              <a:t>Some Questions to Consider</a:t>
            </a:r>
          </a:p>
        </p:txBody>
      </p:sp>
      <p:sp>
        <p:nvSpPr>
          <p:cNvPr id="22531" name="Content Placeholder 2"/>
          <p:cNvSpPr>
            <a:spLocks noGrp="1"/>
          </p:cNvSpPr>
          <p:nvPr>
            <p:ph idx="1"/>
          </p:nvPr>
        </p:nvSpPr>
        <p:spPr>
          <a:xfrm>
            <a:off x="517626" y="1297858"/>
            <a:ext cx="8153400" cy="4495800"/>
          </a:xfrm>
        </p:spPr>
        <p:txBody>
          <a:bodyPr>
            <a:normAutofit/>
          </a:bodyPr>
          <a:lstStyle/>
          <a:p>
            <a:r>
              <a:rPr lang="en-US" altLang="en-US" sz="2800" dirty="0" smtClean="0">
                <a:latin typeface="Times New Roman" panose="02020603050405020304" pitchFamily="18" charset="0"/>
                <a:cs typeface="Times New Roman" panose="02020603050405020304" pitchFamily="18" charset="0"/>
              </a:rPr>
              <a:t>Where does the Academic Senate authority come from?</a:t>
            </a:r>
          </a:p>
          <a:p>
            <a:r>
              <a:rPr lang="en-US" altLang="en-US" sz="2800" dirty="0" smtClean="0">
                <a:latin typeface="Times New Roman" panose="02020603050405020304" pitchFamily="18" charset="0"/>
                <a:cs typeface="Times New Roman" panose="02020603050405020304" pitchFamily="18" charset="0"/>
              </a:rPr>
              <a:t>What is the role of the Academic Senate?</a:t>
            </a:r>
          </a:p>
          <a:p>
            <a:r>
              <a:rPr lang="en-US" altLang="en-US" sz="2800" dirty="0" smtClean="0">
                <a:latin typeface="Times New Roman" panose="02020603050405020304" pitchFamily="18" charset="0"/>
                <a:cs typeface="Times New Roman" panose="02020603050405020304" pitchFamily="18" charset="0"/>
              </a:rPr>
              <a:t>What does the Academic Senate have responsibility over?</a:t>
            </a:r>
          </a:p>
        </p:txBody>
      </p:sp>
      <p:sp>
        <p:nvSpPr>
          <p:cNvPr id="5" name="Slide Number Placeholder 4"/>
          <p:cNvSpPr>
            <a:spLocks noGrp="1"/>
          </p:cNvSpPr>
          <p:nvPr>
            <p:ph type="sldNum" sz="quarter" idx="12"/>
          </p:nvPr>
        </p:nvSpPr>
        <p:spPr/>
        <p:txBody>
          <a:bodyPr>
            <a:normAutofit fontScale="92500" lnSpcReduction="10000"/>
          </a:bodyPr>
          <a:lstStyle/>
          <a:p>
            <a:pPr lvl="1">
              <a:defRPr/>
            </a:pPr>
            <a:fld id="{B4E6488A-A247-45C9-BCB3-8E0101E718BD}" type="slidenum">
              <a:rPr lang="en-US" altLang="en-US" smtClean="0"/>
              <a:pPr lvl="1">
                <a:defRPr/>
              </a:pPr>
              <a:t>5</a:t>
            </a:fld>
            <a:endParaRPr lang="en-US" altLang="en-US"/>
          </a:p>
        </p:txBody>
      </p:sp>
      <p:pic>
        <p:nvPicPr>
          <p:cNvPr id="6" name="Picture 2" descr="http://cdn2.hubspot.net/hub/169461/file-552325329-jpg/images/QuestionBlackboard.jpg"/>
          <p:cNvPicPr>
            <a:picLocks noChangeAspect="1" noChangeArrowheads="1"/>
          </p:cNvPicPr>
          <p:nvPr/>
        </p:nvPicPr>
        <p:blipFill>
          <a:blip r:embed="rId2" cstate="print"/>
          <a:srcRect/>
          <a:stretch>
            <a:fillRect/>
          </a:stretch>
        </p:blipFill>
        <p:spPr bwMode="auto">
          <a:xfrm>
            <a:off x="1917290" y="3314304"/>
            <a:ext cx="5177093" cy="3419418"/>
          </a:xfrm>
          <a:prstGeom prst="rect">
            <a:avLst/>
          </a:prstGeom>
          <a:noFill/>
        </p:spPr>
      </p:pic>
    </p:spTree>
    <p:extLst>
      <p:ext uri="{BB962C8B-B14F-4D97-AF65-F5344CB8AC3E}">
        <p14:creationId xmlns:p14="http://schemas.microsoft.com/office/powerpoint/2010/main" val="3514689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extLst>
              <a:ext uri="{28A0092B-C50C-407E-A947-70E740481C1C}">
                <a14:useLocalDpi xmlns:a14="http://schemas.microsoft.com/office/drawing/2010/main" val="0"/>
              </a:ext>
            </a:extLst>
          </a:blip>
          <a:srcRect l="4032" t="10747" r="6048"/>
          <a:stretch/>
        </p:blipFill>
        <p:spPr>
          <a:xfrm>
            <a:off x="989371" y="2954004"/>
            <a:ext cx="7092745" cy="3789589"/>
          </a:xfrm>
          <a:prstGeom prst="rect">
            <a:avLst/>
          </a:prstGeom>
        </p:spPr>
      </p:pic>
      <p:sp>
        <p:nvSpPr>
          <p:cNvPr id="23554" name="Title 1"/>
          <p:cNvSpPr>
            <a:spLocks noGrp="1"/>
          </p:cNvSpPr>
          <p:nvPr>
            <p:ph type="title"/>
          </p:nvPr>
        </p:nvSpPr>
        <p:spPr>
          <a:xfrm>
            <a:off x="533400" y="500659"/>
            <a:ext cx="8153400" cy="990600"/>
          </a:xfrm>
        </p:spPr>
        <p:txBody>
          <a:bodyPr>
            <a:normAutofit fontScale="90000"/>
          </a:bodyPr>
          <a:lstStyle/>
          <a:p>
            <a:r>
              <a:rPr lang="en-US" altLang="en-US" dirty="0" smtClean="0">
                <a:latin typeface="Arial" panose="020B0604020202020204" pitchFamily="34" charset="0"/>
                <a:cs typeface="Arial" panose="020B0604020202020204" pitchFamily="34" charset="0"/>
              </a:rPr>
              <a:t>Where Does the Academic Senate Authority come from?</a:t>
            </a:r>
          </a:p>
        </p:txBody>
      </p:sp>
      <p:sp>
        <p:nvSpPr>
          <p:cNvPr id="23555" name="Content Placeholder 2"/>
          <p:cNvSpPr>
            <a:spLocks noGrp="1"/>
          </p:cNvSpPr>
          <p:nvPr>
            <p:ph idx="1"/>
          </p:nvPr>
        </p:nvSpPr>
        <p:spPr>
          <a:xfrm>
            <a:off x="612775" y="1644446"/>
            <a:ext cx="8153400" cy="4495800"/>
          </a:xfrm>
        </p:spPr>
        <p:txBody>
          <a:bodyPr>
            <a:normAutofit/>
          </a:bodyPr>
          <a:lstStyle/>
          <a:p>
            <a:r>
              <a:rPr lang="en-US" altLang="en-US" sz="3600" dirty="0" smtClean="0">
                <a:latin typeface="Times New Roman" panose="02020603050405020304" pitchFamily="18" charset="0"/>
                <a:cs typeface="Times New Roman" panose="02020603050405020304" pitchFamily="18" charset="0"/>
              </a:rPr>
              <a:t>Education Code</a:t>
            </a:r>
          </a:p>
          <a:p>
            <a:r>
              <a:rPr lang="en-US" altLang="en-US" sz="3600" dirty="0" smtClean="0">
                <a:latin typeface="Times New Roman" panose="02020603050405020304" pitchFamily="18" charset="0"/>
                <a:cs typeface="Times New Roman" panose="02020603050405020304" pitchFamily="18" charset="0"/>
              </a:rPr>
              <a:t>Title 5 Regulations</a:t>
            </a:r>
          </a:p>
        </p:txBody>
      </p:sp>
      <p:sp>
        <p:nvSpPr>
          <p:cNvPr id="5" name="Slide Number Placeholder 4"/>
          <p:cNvSpPr>
            <a:spLocks noGrp="1"/>
          </p:cNvSpPr>
          <p:nvPr>
            <p:ph type="sldNum" sz="quarter" idx="12"/>
          </p:nvPr>
        </p:nvSpPr>
        <p:spPr/>
        <p:txBody>
          <a:bodyPr>
            <a:normAutofit fontScale="92500" lnSpcReduction="10000"/>
          </a:bodyPr>
          <a:lstStyle/>
          <a:p>
            <a:pPr lvl="1">
              <a:defRPr/>
            </a:pPr>
            <a:fld id="{5CD93E99-419A-4376-B540-F59A83BCEF2E}" type="slidenum">
              <a:rPr lang="en-US" altLang="en-US" smtClean="0"/>
              <a:pPr lvl="1">
                <a:defRPr/>
              </a:pPr>
              <a:t>6</a:t>
            </a:fld>
            <a:endParaRPr lang="en-US" altLang="en-US"/>
          </a:p>
        </p:txBody>
      </p:sp>
      <p:pic>
        <p:nvPicPr>
          <p:cNvPr id="3074" name="Picture 2" descr="Image result for california ed co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6560" y="3610175"/>
            <a:ext cx="2476500" cy="306705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1209368" y="5143700"/>
            <a:ext cx="1120877" cy="3908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20166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12775" y="228600"/>
            <a:ext cx="8153400" cy="990600"/>
          </a:xfrm>
        </p:spPr>
        <p:txBody>
          <a:bodyPr/>
          <a:lstStyle/>
          <a:p>
            <a:r>
              <a:rPr lang="en-US" altLang="en-US" smtClean="0">
                <a:latin typeface="Arial" panose="020B0604020202020204" pitchFamily="34" charset="0"/>
                <a:cs typeface="Arial" panose="020B0604020202020204" pitchFamily="34" charset="0"/>
              </a:rPr>
              <a:t>California Education Code</a:t>
            </a:r>
          </a:p>
        </p:txBody>
      </p:sp>
      <p:sp>
        <p:nvSpPr>
          <p:cNvPr id="24579" name="Content Placeholder 2"/>
          <p:cNvSpPr>
            <a:spLocks noGrp="1"/>
          </p:cNvSpPr>
          <p:nvPr>
            <p:ph idx="1"/>
          </p:nvPr>
        </p:nvSpPr>
        <p:spPr>
          <a:xfrm>
            <a:off x="612775" y="1600200"/>
            <a:ext cx="8153400" cy="4495800"/>
          </a:xfrm>
        </p:spPr>
        <p:txBody>
          <a:bodyPr/>
          <a:lstStyle/>
          <a:p>
            <a:r>
              <a:rPr lang="en-US" altLang="en-US" dirty="0" smtClean="0">
                <a:cs typeface="Times New Roman" panose="02020603050405020304" pitchFamily="18" charset="0"/>
              </a:rPr>
              <a:t>Law resulting from legislation</a:t>
            </a:r>
          </a:p>
          <a:p>
            <a:r>
              <a:rPr lang="en-US" altLang="en-US" dirty="0" smtClean="0">
                <a:cs typeface="Times New Roman" panose="02020603050405020304" pitchFamily="18" charset="0"/>
              </a:rPr>
              <a:t>Always supersedes Title 5 Regulations</a:t>
            </a:r>
          </a:p>
          <a:p>
            <a:r>
              <a:rPr lang="en-US" altLang="en-US" dirty="0" smtClean="0">
                <a:cs typeface="Times New Roman" panose="02020603050405020304" pitchFamily="18" charset="0"/>
              </a:rPr>
              <a:t>Governance as related to academic senates was amended by AB 1725 in 1988</a:t>
            </a:r>
          </a:p>
        </p:txBody>
      </p:sp>
      <p:sp>
        <p:nvSpPr>
          <p:cNvPr id="5" name="Slide Number Placeholder 4"/>
          <p:cNvSpPr>
            <a:spLocks noGrp="1"/>
          </p:cNvSpPr>
          <p:nvPr>
            <p:ph type="sldNum" sz="quarter" idx="12"/>
          </p:nvPr>
        </p:nvSpPr>
        <p:spPr/>
        <p:txBody>
          <a:bodyPr>
            <a:normAutofit fontScale="92500" lnSpcReduction="10000"/>
          </a:bodyPr>
          <a:lstStyle/>
          <a:p>
            <a:pPr lvl="1">
              <a:defRPr/>
            </a:pPr>
            <a:fld id="{3BABE13F-355B-4B02-ADA7-CFDA84231E06}" type="slidenum">
              <a:rPr lang="en-US" altLang="en-US" smtClean="0"/>
              <a:pPr lvl="1">
                <a:defRPr/>
              </a:pPr>
              <a:t>7</a:t>
            </a:fld>
            <a:endParaRPr lang="en-US" altLang="en-US"/>
          </a:p>
        </p:txBody>
      </p:sp>
      <p:pic>
        <p:nvPicPr>
          <p:cNvPr id="6" name="Picture 2" descr="Image result for california ed co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6560" y="3610175"/>
            <a:ext cx="2476500" cy="306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30111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12775" y="352952"/>
            <a:ext cx="8153400" cy="990600"/>
          </a:xfrm>
        </p:spPr>
        <p:txBody>
          <a:bodyPr/>
          <a:lstStyle/>
          <a:p>
            <a:r>
              <a:rPr lang="en-US" altLang="en-US" dirty="0" smtClean="0">
                <a:latin typeface="Arial" panose="020B0604020202020204" pitchFamily="34" charset="0"/>
                <a:cs typeface="Arial" panose="020B0604020202020204" pitchFamily="34" charset="0"/>
              </a:rPr>
              <a:t>Title 5 Regulations </a:t>
            </a:r>
          </a:p>
        </p:txBody>
      </p:sp>
      <p:sp>
        <p:nvSpPr>
          <p:cNvPr id="25603" name="Content Placeholder 2"/>
          <p:cNvSpPr>
            <a:spLocks noGrp="1"/>
          </p:cNvSpPr>
          <p:nvPr>
            <p:ph idx="1"/>
          </p:nvPr>
        </p:nvSpPr>
        <p:spPr>
          <a:xfrm>
            <a:off x="612775" y="1600200"/>
            <a:ext cx="3789619" cy="4495800"/>
          </a:xfrm>
        </p:spPr>
        <p:txBody>
          <a:bodyPr/>
          <a:lstStyle/>
          <a:p>
            <a:r>
              <a:rPr lang="en-US" altLang="en-US" dirty="0" smtClean="0">
                <a:cs typeface="Times New Roman" panose="02020603050405020304" pitchFamily="18" charset="0"/>
              </a:rPr>
              <a:t>California Code of Regulations</a:t>
            </a:r>
          </a:p>
          <a:p>
            <a:r>
              <a:rPr lang="en-US" altLang="en-US" dirty="0" smtClean="0">
                <a:cs typeface="Times New Roman" panose="02020603050405020304" pitchFamily="18" charset="0"/>
              </a:rPr>
              <a:t>Derived by the Board of Governors from the California Education Code</a:t>
            </a:r>
          </a:p>
          <a:p>
            <a:r>
              <a:rPr lang="en-US" altLang="en-US" dirty="0" smtClean="0">
                <a:cs typeface="Times New Roman" panose="02020603050405020304" pitchFamily="18" charset="0"/>
              </a:rPr>
              <a:t>Division 6 – applies to California Community Colleges</a:t>
            </a:r>
          </a:p>
          <a:p>
            <a:r>
              <a:rPr lang="en-US" altLang="en-US" dirty="0" smtClean="0">
                <a:cs typeface="Times New Roman" panose="02020603050405020304" pitchFamily="18" charset="0"/>
              </a:rPr>
              <a:t>Regulation with the force of law</a:t>
            </a:r>
          </a:p>
        </p:txBody>
      </p:sp>
      <p:sp>
        <p:nvSpPr>
          <p:cNvPr id="5" name="Slide Number Placeholder 4"/>
          <p:cNvSpPr>
            <a:spLocks noGrp="1"/>
          </p:cNvSpPr>
          <p:nvPr>
            <p:ph type="sldNum" sz="quarter" idx="12"/>
          </p:nvPr>
        </p:nvSpPr>
        <p:spPr/>
        <p:txBody>
          <a:bodyPr>
            <a:normAutofit fontScale="92500" lnSpcReduction="10000"/>
          </a:bodyPr>
          <a:lstStyle/>
          <a:p>
            <a:pPr lvl="1">
              <a:defRPr/>
            </a:pPr>
            <a:fld id="{2CC14A2A-3616-4FA0-8FA5-B9CF75F2AF7F}" type="slidenum">
              <a:rPr lang="en-US" altLang="en-US" smtClean="0"/>
              <a:pPr lvl="1">
                <a:defRPr/>
              </a:pPr>
              <a:t>8</a:t>
            </a:fld>
            <a:endParaRPr lang="en-US" altLang="en-US"/>
          </a:p>
        </p:txBody>
      </p:sp>
      <p:sp>
        <p:nvSpPr>
          <p:cNvPr id="3" name="AutoShape 2" descr="Screenshot 2017-10-28 10.14.52.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val="0"/>
              </a:ext>
            </a:extLst>
          </a:blip>
          <a:srcRect l="3548" t="10897" r="53146" b="13594"/>
          <a:stretch/>
        </p:blipFill>
        <p:spPr>
          <a:xfrm>
            <a:off x="4689475" y="1600200"/>
            <a:ext cx="3959942" cy="3716594"/>
          </a:xfrm>
          <a:prstGeom prst="rect">
            <a:avLst/>
          </a:prstGeom>
        </p:spPr>
      </p:pic>
    </p:spTree>
    <p:extLst>
      <p:ext uri="{BB962C8B-B14F-4D97-AF65-F5344CB8AC3E}">
        <p14:creationId xmlns:p14="http://schemas.microsoft.com/office/powerpoint/2010/main" val="12799164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09600" y="152400"/>
            <a:ext cx="8458200" cy="1143000"/>
          </a:xfrm>
        </p:spPr>
        <p:txBody>
          <a:bodyPr>
            <a:normAutofit fontScale="90000"/>
          </a:bodyPr>
          <a:lstStyle/>
          <a:p>
            <a:pPr eaLnBrk="1" hangingPunct="1"/>
            <a:r>
              <a:rPr lang="en-US" altLang="en-US" smtClean="0">
                <a:latin typeface="Arial" panose="020B0604020202020204" pitchFamily="34" charset="0"/>
              </a:rPr>
              <a:t>What is the Role of the Academic Senate?</a:t>
            </a:r>
          </a:p>
        </p:txBody>
      </p:sp>
      <p:sp>
        <p:nvSpPr>
          <p:cNvPr id="26627" name="Rectangle 3"/>
          <p:cNvSpPr>
            <a:spLocks noGrp="1" noChangeArrowheads="1"/>
          </p:cNvSpPr>
          <p:nvPr>
            <p:ph type="body" sz="half" idx="1"/>
          </p:nvPr>
        </p:nvSpPr>
        <p:spPr>
          <a:xfrm>
            <a:off x="381000" y="1447799"/>
            <a:ext cx="8686800" cy="4188725"/>
          </a:xfrm>
        </p:spPr>
        <p:txBody>
          <a:bodyPr>
            <a:normAutofit fontScale="77500" lnSpcReduction="20000"/>
          </a:bodyPr>
          <a:lstStyle/>
          <a:p>
            <a:pPr marL="0" indent="0" eaLnBrk="1" hangingPunct="1">
              <a:buFont typeface="Wingdings" panose="05000000000000000000" pitchFamily="2" charset="2"/>
              <a:buNone/>
            </a:pPr>
            <a:r>
              <a:rPr lang="en-US" altLang="en-US" sz="3400" dirty="0" smtClean="0">
                <a:latin typeface="Times New Roman" panose="02020603050405020304" pitchFamily="18" charset="0"/>
                <a:cs typeface="Times New Roman" panose="02020603050405020304" pitchFamily="18" charset="0"/>
              </a:rPr>
              <a:t>“The governing board of each community college district </a:t>
            </a:r>
            <a:r>
              <a:rPr lang="en-US" altLang="en-US" sz="3400" b="1" dirty="0" smtClean="0">
                <a:latin typeface="Times New Roman" panose="02020603050405020304" pitchFamily="18" charset="0"/>
                <a:cs typeface="Times New Roman" panose="02020603050405020304" pitchFamily="18" charset="0"/>
              </a:rPr>
              <a:t>shall</a:t>
            </a:r>
            <a:r>
              <a:rPr lang="en-US" altLang="en-US" sz="3400" dirty="0" smtClean="0">
                <a:latin typeface="Times New Roman" panose="02020603050405020304" pitchFamily="18" charset="0"/>
                <a:cs typeface="Times New Roman" panose="02020603050405020304" pitchFamily="18" charset="0"/>
              </a:rPr>
              <a:t>… Establish procedures that are consistent with minimum standards established by the board of governors to </a:t>
            </a:r>
            <a:r>
              <a:rPr lang="en-US" altLang="en-US" sz="3400" dirty="0" smtClean="0">
                <a:solidFill>
                  <a:schemeClr val="accent1"/>
                </a:solidFill>
                <a:latin typeface="Times New Roman" panose="02020603050405020304" pitchFamily="18" charset="0"/>
                <a:cs typeface="Times New Roman" panose="02020603050405020304" pitchFamily="18" charset="0"/>
              </a:rPr>
              <a:t>ensure faculty, staff, and students</a:t>
            </a:r>
            <a:r>
              <a:rPr lang="en-US" altLang="en-US" sz="3400" dirty="0" smtClean="0">
                <a:solidFill>
                  <a:srgbClr val="0070C0"/>
                </a:solidFill>
                <a:latin typeface="Times New Roman" panose="02020603050405020304" pitchFamily="18" charset="0"/>
                <a:cs typeface="Times New Roman" panose="02020603050405020304" pitchFamily="18" charset="0"/>
              </a:rPr>
              <a:t> </a:t>
            </a:r>
            <a:r>
              <a:rPr lang="en-US" altLang="en-US" sz="3400" dirty="0" smtClean="0">
                <a:latin typeface="Times New Roman" panose="02020603050405020304" pitchFamily="18" charset="0"/>
                <a:cs typeface="Times New Roman" panose="02020603050405020304" pitchFamily="18" charset="0"/>
              </a:rPr>
              <a:t>the opportunity to express their opinions at the campus level, to ensure that these opinions are given every reasonable consideration, to </a:t>
            </a:r>
            <a:r>
              <a:rPr lang="en-US" altLang="en-US" sz="3400" dirty="0" smtClean="0">
                <a:solidFill>
                  <a:schemeClr val="accent1"/>
                </a:solidFill>
                <a:latin typeface="Times New Roman" panose="02020603050405020304" pitchFamily="18" charset="0"/>
                <a:cs typeface="Times New Roman" panose="02020603050405020304" pitchFamily="18" charset="0"/>
              </a:rPr>
              <a:t>ensure the right to participate effectively </a:t>
            </a:r>
            <a:r>
              <a:rPr lang="en-US" altLang="en-US" sz="3400" dirty="0" smtClean="0">
                <a:latin typeface="Times New Roman" panose="02020603050405020304" pitchFamily="18" charset="0"/>
                <a:cs typeface="Times New Roman" panose="02020603050405020304" pitchFamily="18" charset="0"/>
              </a:rPr>
              <a:t>in district and college governance, and to ensure the </a:t>
            </a:r>
            <a:r>
              <a:rPr lang="en-US" altLang="en-US" sz="3400" dirty="0" smtClean="0">
                <a:solidFill>
                  <a:schemeClr val="accent1"/>
                </a:solidFill>
                <a:latin typeface="Times New Roman" panose="02020603050405020304" pitchFamily="18" charset="0"/>
                <a:cs typeface="Times New Roman" panose="02020603050405020304" pitchFamily="18" charset="0"/>
              </a:rPr>
              <a:t>right of academic senates </a:t>
            </a:r>
            <a:r>
              <a:rPr lang="en-US" altLang="en-US" sz="3400" dirty="0" smtClean="0">
                <a:latin typeface="Times New Roman" panose="02020603050405020304" pitchFamily="18" charset="0"/>
                <a:cs typeface="Times New Roman" panose="02020603050405020304" pitchFamily="18" charset="0"/>
              </a:rPr>
              <a:t>to assume primary responsibility for making recommendations in the areas of </a:t>
            </a:r>
            <a:r>
              <a:rPr lang="en-US" altLang="en-US" sz="3400" b="1" dirty="0" smtClean="0">
                <a:solidFill>
                  <a:schemeClr val="accent1"/>
                </a:solidFill>
                <a:latin typeface="Times New Roman" panose="02020603050405020304" pitchFamily="18" charset="0"/>
                <a:cs typeface="Times New Roman" panose="02020603050405020304" pitchFamily="18" charset="0"/>
              </a:rPr>
              <a:t>curriculum and academic standards</a:t>
            </a:r>
            <a:r>
              <a:rPr lang="en-US" altLang="en-US" sz="3400" dirty="0" smtClean="0">
                <a:latin typeface="Times New Roman" panose="02020603050405020304" pitchFamily="18" charset="0"/>
                <a:cs typeface="Times New Roman" panose="02020603050405020304" pitchFamily="18" charset="0"/>
              </a:rPr>
              <a:t>.”</a:t>
            </a:r>
          </a:p>
          <a:p>
            <a:pPr marL="0" indent="0" eaLnBrk="1" hangingPunct="1">
              <a:buFont typeface="Wingdings" panose="05000000000000000000" pitchFamily="2" charset="2"/>
              <a:buNone/>
            </a:pPr>
            <a:endParaRPr lang="en-US" altLang="en-US" sz="3400" dirty="0" smtClean="0">
              <a:latin typeface="Times New Roman" panose="02020603050405020304" pitchFamily="18" charset="0"/>
              <a:cs typeface="Times New Roman" panose="02020603050405020304" pitchFamily="18" charset="0"/>
            </a:endParaRPr>
          </a:p>
          <a:p>
            <a:pPr lvl="4" eaLnBrk="1" hangingPunct="1">
              <a:buClrTx/>
              <a:buFontTx/>
              <a:buChar char="§"/>
            </a:pPr>
            <a:r>
              <a:rPr lang="en-US" altLang="en-US" sz="2800" dirty="0" smtClean="0">
                <a:latin typeface="Times New Roman" panose="02020603050405020304" pitchFamily="18" charset="0"/>
              </a:rPr>
              <a:t>70902 (b) (7) California Ed Code</a:t>
            </a:r>
          </a:p>
        </p:txBody>
      </p:sp>
      <p:sp>
        <p:nvSpPr>
          <p:cNvPr id="26628"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ts val="700"/>
              </a:spcBef>
              <a:buClr>
                <a:schemeClr val="accent2"/>
              </a:buClr>
              <a:buSzPct val="60000"/>
              <a:buFont typeface="Wingdings" panose="05000000000000000000" pitchFamily="2" charset="2"/>
              <a:buChar char=""/>
              <a:defRPr sz="2900">
                <a:solidFill>
                  <a:schemeClr val="tx1"/>
                </a:solidFill>
                <a:latin typeface="Rockwell" panose="02060603020205020403" pitchFamily="18" charset="0"/>
                <a:ea typeface="MS PGothic" panose="020B0600070205080204" pitchFamily="34" charset="-128"/>
              </a:defRPr>
            </a:lvl1pPr>
            <a:lvl2pPr>
              <a:spcBef>
                <a:spcPts val="550"/>
              </a:spcBef>
              <a:buClr>
                <a:schemeClr val="accent1"/>
              </a:buClr>
              <a:buSzPct val="70000"/>
              <a:buFont typeface="Wingdings 2" panose="05020102010507070707" pitchFamily="18" charset="2"/>
              <a:buChar char=""/>
              <a:defRPr sz="2600">
                <a:solidFill>
                  <a:schemeClr val="tx1"/>
                </a:solidFill>
                <a:latin typeface="Rockwell" panose="02060603020205020403" pitchFamily="18" charset="0"/>
                <a:ea typeface="MS PGothic"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Rockwell" panose="02060603020205020403" pitchFamily="18" charset="0"/>
                <a:ea typeface="MS PGothic" panose="020B0600070205080204" pitchFamily="34" charset="-128"/>
              </a:defRPr>
            </a:lvl3pPr>
            <a:lvl4pPr marL="1600200" indent="-228600">
              <a:spcBef>
                <a:spcPts val="400"/>
              </a:spcBef>
              <a:buClr>
                <a:srgbClr val="969696"/>
              </a:buClr>
              <a:buSzPct val="75000"/>
              <a:buFont typeface="Wingdings" panose="05000000000000000000" pitchFamily="2" charset="2"/>
              <a:buChar char=""/>
              <a:defRPr sz="2000">
                <a:solidFill>
                  <a:schemeClr val="tx1"/>
                </a:solidFill>
                <a:latin typeface="Rockwell" panose="02060603020205020403" pitchFamily="18" charset="0"/>
                <a:ea typeface="MS PGothic" panose="020B0600070205080204" pitchFamily="34" charset="-128"/>
              </a:defRPr>
            </a:lvl4pPr>
            <a:lvl5pPr marL="2057400" indent="-228600">
              <a:spcBef>
                <a:spcPts val="400"/>
              </a:spcBef>
              <a:buClr>
                <a:srgbClr val="808080"/>
              </a:buClr>
              <a:buSzPct val="65000"/>
              <a:buFont typeface="Wingdings" panose="05000000000000000000" pitchFamily="2" charset="2"/>
              <a:buChar char=""/>
              <a:defRPr sz="2000">
                <a:solidFill>
                  <a:schemeClr val="tx1"/>
                </a:solidFill>
                <a:latin typeface="Rockwell" panose="02060603020205020403" pitchFamily="18" charset="0"/>
                <a:ea typeface="MS PGothic" panose="020B0600070205080204" pitchFamily="34" charset="-128"/>
              </a:defRPr>
            </a:lvl5pPr>
            <a:lvl6pPr marL="2514600" indent="-228600" eaLnBrk="0" fontAlgn="base" hangingPunct="0">
              <a:spcBef>
                <a:spcPts val="400"/>
              </a:spcBef>
              <a:spcAft>
                <a:spcPct val="0"/>
              </a:spcAft>
              <a:buClr>
                <a:srgbClr val="808080"/>
              </a:buClr>
              <a:buSzPct val="65000"/>
              <a:buFont typeface="Wingdings" panose="05000000000000000000" pitchFamily="2" charset="2"/>
              <a:buChar char=""/>
              <a:defRPr sz="2000">
                <a:solidFill>
                  <a:schemeClr val="tx1"/>
                </a:solidFill>
                <a:latin typeface="Rockwell" panose="02060603020205020403" pitchFamily="18" charset="0"/>
                <a:ea typeface="MS PGothic" panose="020B0600070205080204" pitchFamily="34" charset="-128"/>
              </a:defRPr>
            </a:lvl6pPr>
            <a:lvl7pPr marL="2971800" indent="-228600" eaLnBrk="0" fontAlgn="base" hangingPunct="0">
              <a:spcBef>
                <a:spcPts val="400"/>
              </a:spcBef>
              <a:spcAft>
                <a:spcPct val="0"/>
              </a:spcAft>
              <a:buClr>
                <a:srgbClr val="808080"/>
              </a:buClr>
              <a:buSzPct val="65000"/>
              <a:buFont typeface="Wingdings" panose="05000000000000000000" pitchFamily="2" charset="2"/>
              <a:buChar char=""/>
              <a:defRPr sz="2000">
                <a:solidFill>
                  <a:schemeClr val="tx1"/>
                </a:solidFill>
                <a:latin typeface="Rockwell" panose="02060603020205020403" pitchFamily="18" charset="0"/>
                <a:ea typeface="MS PGothic" panose="020B0600070205080204" pitchFamily="34" charset="-128"/>
              </a:defRPr>
            </a:lvl7pPr>
            <a:lvl8pPr marL="3429000" indent="-228600" eaLnBrk="0" fontAlgn="base" hangingPunct="0">
              <a:spcBef>
                <a:spcPts val="400"/>
              </a:spcBef>
              <a:spcAft>
                <a:spcPct val="0"/>
              </a:spcAft>
              <a:buClr>
                <a:srgbClr val="808080"/>
              </a:buClr>
              <a:buSzPct val="65000"/>
              <a:buFont typeface="Wingdings" panose="05000000000000000000" pitchFamily="2" charset="2"/>
              <a:buChar char=""/>
              <a:defRPr sz="2000">
                <a:solidFill>
                  <a:schemeClr val="tx1"/>
                </a:solidFill>
                <a:latin typeface="Rockwell" panose="02060603020205020403" pitchFamily="18" charset="0"/>
                <a:ea typeface="MS PGothic" panose="020B0600070205080204" pitchFamily="34" charset="-128"/>
              </a:defRPr>
            </a:lvl8pPr>
            <a:lvl9pPr marL="3886200" indent="-228600" eaLnBrk="0" fontAlgn="base" hangingPunct="0">
              <a:spcBef>
                <a:spcPts val="400"/>
              </a:spcBef>
              <a:spcAft>
                <a:spcPct val="0"/>
              </a:spcAft>
              <a:buClr>
                <a:srgbClr val="808080"/>
              </a:buClr>
              <a:buSzPct val="65000"/>
              <a:buFont typeface="Wingdings" panose="05000000000000000000" pitchFamily="2" charset="2"/>
              <a:buChar char=""/>
              <a:defRPr sz="2000">
                <a:solidFill>
                  <a:schemeClr val="tx1"/>
                </a:solidFill>
                <a:latin typeface="Rockwell" panose="02060603020205020403" pitchFamily="18" charset="0"/>
                <a:ea typeface="MS PGothic" panose="020B0600070205080204" pitchFamily="34" charset="-128"/>
              </a:defRPr>
            </a:lvl9pPr>
          </a:lstStyle>
          <a:p>
            <a:pPr lvl="1">
              <a:lnSpc>
                <a:spcPct val="80000"/>
              </a:lnSpc>
              <a:spcBef>
                <a:spcPct val="0"/>
              </a:spcBef>
              <a:buClrTx/>
              <a:buSzTx/>
              <a:buFontTx/>
              <a:buNone/>
            </a:pPr>
            <a:fld id="{B2AADF25-C13F-4F61-815D-84FAA6A62FEB}" type="slidenum">
              <a:rPr kumimoji="0" lang="en-US" altLang="en-US" sz="1200" smtClean="0">
                <a:latin typeface="Arial" panose="020B0604020202020204" pitchFamily="34" charset="0"/>
              </a:rPr>
              <a:pPr lvl="1">
                <a:lnSpc>
                  <a:spcPct val="80000"/>
                </a:lnSpc>
                <a:spcBef>
                  <a:spcPct val="0"/>
                </a:spcBef>
                <a:buClrTx/>
                <a:buSzTx/>
                <a:buFontTx/>
                <a:buNone/>
              </a:pPr>
              <a:t>9</a:t>
            </a:fld>
            <a:endParaRPr kumimoji="0" lang="en-US" altLang="en-US" sz="1200" smtClean="0">
              <a:latin typeface="Times New Roman" panose="02020603050405020304" pitchFamily="18" charset="0"/>
            </a:endParaRPr>
          </a:p>
        </p:txBody>
      </p:sp>
      <p:sp>
        <p:nvSpPr>
          <p:cNvPr id="26629" name="Rectangle 11"/>
          <p:cNvSpPr>
            <a:spLocks noChangeArrowheads="1"/>
          </p:cNvSpPr>
          <p:nvPr/>
        </p:nvSpPr>
        <p:spPr bwMode="auto">
          <a:xfrm>
            <a:off x="990600" y="44958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Rockwell" panose="02060603020205020403" pitchFamily="18" charset="0"/>
                <a:ea typeface="MS PGothic"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Rockwell" panose="02060603020205020403" pitchFamily="18" charset="0"/>
                <a:ea typeface="MS PGothic"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Rockwell" panose="02060603020205020403" pitchFamily="18" charset="0"/>
                <a:ea typeface="MS PGothic" panose="020B0600070205080204" pitchFamily="34" charset="-128"/>
              </a:defRPr>
            </a:lvl3pPr>
            <a:lvl4pPr marL="1600200" indent="-228600">
              <a:spcBef>
                <a:spcPts val="400"/>
              </a:spcBef>
              <a:buClr>
                <a:srgbClr val="969696"/>
              </a:buClr>
              <a:buSzPct val="75000"/>
              <a:buFont typeface="Wingdings" panose="05000000000000000000" pitchFamily="2" charset="2"/>
              <a:buChar char=""/>
              <a:defRPr sz="2000">
                <a:solidFill>
                  <a:schemeClr val="tx1"/>
                </a:solidFill>
                <a:latin typeface="Rockwell" panose="02060603020205020403" pitchFamily="18" charset="0"/>
                <a:ea typeface="MS PGothic" panose="020B0600070205080204" pitchFamily="34" charset="-128"/>
              </a:defRPr>
            </a:lvl4pPr>
            <a:lvl5pPr marL="2057400" indent="-228600">
              <a:spcBef>
                <a:spcPts val="400"/>
              </a:spcBef>
              <a:buClr>
                <a:srgbClr val="808080"/>
              </a:buClr>
              <a:buSzPct val="65000"/>
              <a:buFont typeface="Wingdings" panose="05000000000000000000" pitchFamily="2" charset="2"/>
              <a:buChar char=""/>
              <a:defRPr sz="2000">
                <a:solidFill>
                  <a:schemeClr val="tx1"/>
                </a:solidFill>
                <a:latin typeface="Rockwell" panose="02060603020205020403" pitchFamily="18" charset="0"/>
                <a:ea typeface="MS PGothic" panose="020B0600070205080204" pitchFamily="34" charset="-128"/>
              </a:defRPr>
            </a:lvl5pPr>
            <a:lvl6pPr marL="2514600" indent="-228600" eaLnBrk="0" fontAlgn="base" hangingPunct="0">
              <a:spcBef>
                <a:spcPts val="400"/>
              </a:spcBef>
              <a:spcAft>
                <a:spcPct val="0"/>
              </a:spcAft>
              <a:buClr>
                <a:srgbClr val="808080"/>
              </a:buClr>
              <a:buSzPct val="65000"/>
              <a:buFont typeface="Wingdings" panose="05000000000000000000" pitchFamily="2" charset="2"/>
              <a:buChar char=""/>
              <a:defRPr sz="2000">
                <a:solidFill>
                  <a:schemeClr val="tx1"/>
                </a:solidFill>
                <a:latin typeface="Rockwell" panose="02060603020205020403" pitchFamily="18" charset="0"/>
                <a:ea typeface="MS PGothic" panose="020B0600070205080204" pitchFamily="34" charset="-128"/>
              </a:defRPr>
            </a:lvl6pPr>
            <a:lvl7pPr marL="2971800" indent="-228600" eaLnBrk="0" fontAlgn="base" hangingPunct="0">
              <a:spcBef>
                <a:spcPts val="400"/>
              </a:spcBef>
              <a:spcAft>
                <a:spcPct val="0"/>
              </a:spcAft>
              <a:buClr>
                <a:srgbClr val="808080"/>
              </a:buClr>
              <a:buSzPct val="65000"/>
              <a:buFont typeface="Wingdings" panose="05000000000000000000" pitchFamily="2" charset="2"/>
              <a:buChar char=""/>
              <a:defRPr sz="2000">
                <a:solidFill>
                  <a:schemeClr val="tx1"/>
                </a:solidFill>
                <a:latin typeface="Rockwell" panose="02060603020205020403" pitchFamily="18" charset="0"/>
                <a:ea typeface="MS PGothic" panose="020B0600070205080204" pitchFamily="34" charset="-128"/>
              </a:defRPr>
            </a:lvl7pPr>
            <a:lvl8pPr marL="3429000" indent="-228600" eaLnBrk="0" fontAlgn="base" hangingPunct="0">
              <a:spcBef>
                <a:spcPts val="400"/>
              </a:spcBef>
              <a:spcAft>
                <a:spcPct val="0"/>
              </a:spcAft>
              <a:buClr>
                <a:srgbClr val="808080"/>
              </a:buClr>
              <a:buSzPct val="65000"/>
              <a:buFont typeface="Wingdings" panose="05000000000000000000" pitchFamily="2" charset="2"/>
              <a:buChar char=""/>
              <a:defRPr sz="2000">
                <a:solidFill>
                  <a:schemeClr val="tx1"/>
                </a:solidFill>
                <a:latin typeface="Rockwell" panose="02060603020205020403" pitchFamily="18" charset="0"/>
                <a:ea typeface="MS PGothic" panose="020B0600070205080204" pitchFamily="34" charset="-128"/>
              </a:defRPr>
            </a:lvl8pPr>
            <a:lvl9pPr marL="3886200" indent="-228600" eaLnBrk="0" fontAlgn="base" hangingPunct="0">
              <a:spcBef>
                <a:spcPts val="400"/>
              </a:spcBef>
              <a:spcAft>
                <a:spcPct val="0"/>
              </a:spcAft>
              <a:buClr>
                <a:srgbClr val="808080"/>
              </a:buClr>
              <a:buSzPct val="65000"/>
              <a:buFont typeface="Wingdings" panose="05000000000000000000" pitchFamily="2" charset="2"/>
              <a:buChar char=""/>
              <a:defRPr sz="2000">
                <a:solidFill>
                  <a:schemeClr val="tx1"/>
                </a:solidFill>
                <a:latin typeface="Rockwell" panose="02060603020205020403" pitchFamily="18" charset="0"/>
                <a:ea typeface="MS PGothic" panose="020B0600070205080204" pitchFamily="34" charset="-128"/>
              </a:defRPr>
            </a:lvl9pPr>
          </a:lstStyle>
          <a:p>
            <a:pPr eaLnBrk="1" hangingPunct="1">
              <a:spcBef>
                <a:spcPct val="0"/>
              </a:spcBef>
              <a:buClrTx/>
              <a:buSzTx/>
              <a:buFontTx/>
              <a:buNone/>
            </a:pPr>
            <a:endParaRPr lang="es-ES" altLang="en-US" sz="2400">
              <a:latin typeface="Times New Roman" panose="02020603050405020304" pitchFamily="18" charset="0"/>
            </a:endParaRPr>
          </a:p>
        </p:txBody>
      </p:sp>
    </p:spTree>
    <p:extLst>
      <p:ext uri="{BB962C8B-B14F-4D97-AF65-F5344CB8AC3E}">
        <p14:creationId xmlns:p14="http://schemas.microsoft.com/office/powerpoint/2010/main" val="2654499844"/>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629</TotalTime>
  <Words>1595</Words>
  <Application>Microsoft Office PowerPoint</Application>
  <PresentationFormat>On-screen Show (4:3)</PresentationFormat>
  <Paragraphs>255</Paragraphs>
  <Slides>35</Slides>
  <Notes>13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MS PGothic</vt:lpstr>
      <vt:lpstr>MS PGothic</vt:lpstr>
      <vt:lpstr>Arial</vt:lpstr>
      <vt:lpstr>Calibri</vt:lpstr>
      <vt:lpstr>Century Schoolbook</vt:lpstr>
      <vt:lpstr>Corbel</vt:lpstr>
      <vt:lpstr>Helvetica</vt:lpstr>
      <vt:lpstr>MS Mincho</vt:lpstr>
      <vt:lpstr>Times New Roman</vt:lpstr>
      <vt:lpstr>Wingdings</vt:lpstr>
      <vt:lpstr>Clarity</vt:lpstr>
      <vt:lpstr>New to Senate Leadership – Have Questions?</vt:lpstr>
      <vt:lpstr> Overview of this Session</vt:lpstr>
      <vt:lpstr>Ice Breaker</vt:lpstr>
      <vt:lpstr>Roles &amp; Responsibilities of Local Senate</vt:lpstr>
      <vt:lpstr>Some Questions to Consider</vt:lpstr>
      <vt:lpstr>Where Does the Academic Senate Authority come from?</vt:lpstr>
      <vt:lpstr>California Education Code</vt:lpstr>
      <vt:lpstr>Title 5 Regulations </vt:lpstr>
      <vt:lpstr>What is the Role of the Academic Senate?</vt:lpstr>
      <vt:lpstr>What is the Role of the Academic Senate?</vt:lpstr>
      <vt:lpstr>“Academic &amp; Professional Matters”</vt:lpstr>
      <vt:lpstr>“Academic &amp; Professional Matters”</vt:lpstr>
      <vt:lpstr>What powers? </vt:lpstr>
      <vt:lpstr>What’s “Consult Collegially?”</vt:lpstr>
      <vt:lpstr>Collegial Consultation - Defined</vt:lpstr>
      <vt:lpstr>What powers? </vt:lpstr>
      <vt:lpstr>Other Authority for Senates</vt:lpstr>
      <vt:lpstr>Constitution &amp; Bylaws</vt:lpstr>
      <vt:lpstr>Ralph M. Brown Act</vt:lpstr>
      <vt:lpstr>Ralph M. Brown Act</vt:lpstr>
      <vt:lpstr>Ralph M. Brown Act</vt:lpstr>
      <vt:lpstr>Ralph M. Brown Act</vt:lpstr>
      <vt:lpstr>Applying the Brown Act</vt:lpstr>
      <vt:lpstr>Applying the Brown Act</vt:lpstr>
      <vt:lpstr>Rules of Order</vt:lpstr>
      <vt:lpstr>Senate Meeting</vt:lpstr>
      <vt:lpstr>Senate Meeting</vt:lpstr>
      <vt:lpstr>Common Elements for Senate Agendas</vt:lpstr>
      <vt:lpstr>Reports vs Discussion</vt:lpstr>
      <vt:lpstr>Action Items</vt:lpstr>
      <vt:lpstr>Discussion Items</vt:lpstr>
      <vt:lpstr>Senators’ Roles &amp; Responsibilities </vt:lpstr>
      <vt:lpstr>Help &amp; Resources</vt:lpstr>
      <vt:lpstr>Help &amp; Resources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Virginia May</dc:creator>
  <cp:lastModifiedBy>Eikey, Rebecca</cp:lastModifiedBy>
  <cp:revision>65</cp:revision>
  <dcterms:created xsi:type="dcterms:W3CDTF">2015-10-21T19:14:41Z</dcterms:created>
  <dcterms:modified xsi:type="dcterms:W3CDTF">2017-11-03T22:56:45Z</dcterms:modified>
</cp:coreProperties>
</file>