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6"/>
  </p:notesMasterIdLst>
  <p:handoutMasterIdLst>
    <p:handoutMasterId r:id="rId17"/>
  </p:handoutMasterIdLst>
  <p:sldIdLst>
    <p:sldId id="260" r:id="rId2"/>
    <p:sldId id="285" r:id="rId3"/>
    <p:sldId id="283" r:id="rId4"/>
    <p:sldId id="261" r:id="rId5"/>
    <p:sldId id="262" r:id="rId6"/>
    <p:sldId id="264" r:id="rId7"/>
    <p:sldId id="265" r:id="rId8"/>
    <p:sldId id="266" r:id="rId9"/>
    <p:sldId id="267" r:id="rId10"/>
    <p:sldId id="284" r:id="rId11"/>
    <p:sldId id="268" r:id="rId12"/>
    <p:sldId id="270" r:id="rId13"/>
    <p:sldId id="269" r:id="rId14"/>
    <p:sldId id="27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A07D"/>
    <a:srgbClr val="AA8EE9"/>
    <a:srgbClr val="3EBFD6"/>
    <a:srgbClr val="EA831C"/>
    <a:srgbClr val="E16C1C"/>
    <a:srgbClr val="674831"/>
    <a:srgbClr val="FFDE62"/>
    <a:srgbClr val="054690"/>
    <a:srgbClr val="D0EA6F"/>
    <a:srgbClr val="D0EA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578"/>
    <p:restoredTop sz="80178"/>
  </p:normalViewPr>
  <p:slideViewPr>
    <p:cSldViewPr snapToGrid="0" snapToObjects="1">
      <p:cViewPr varScale="1">
        <p:scale>
          <a:sx n="92" d="100"/>
          <a:sy n="92" d="100"/>
        </p:scale>
        <p:origin x="920" y="192"/>
      </p:cViewPr>
      <p:guideLst/>
    </p:cSldViewPr>
  </p:slideViewPr>
  <p:notesTextViewPr>
    <p:cViewPr>
      <p:scale>
        <a:sx n="1" d="1"/>
        <a:sy n="1" d="1"/>
      </p:scale>
      <p:origin x="0" y="0"/>
    </p:cViewPr>
  </p:notesTextViewPr>
  <p:notesViewPr>
    <p:cSldViewPr snapToGrid="0" snapToObjects="1">
      <p:cViewPr varScale="1">
        <p:scale>
          <a:sx n="95" d="100"/>
          <a:sy n="95" d="100"/>
        </p:scale>
        <p:origin x="251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6BF9947-BDB5-C243-B7A2-36D9F683F06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7FD1F8F-590B-5A44-82CA-502393CBBF2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462A8E-3209-6746-8509-93E4FFDCE76A}" type="datetimeFigureOut">
              <a:rPr lang="en-US" smtClean="0"/>
              <a:t>11/5/20</a:t>
            </a:fld>
            <a:endParaRPr lang="en-US"/>
          </a:p>
        </p:txBody>
      </p:sp>
      <p:sp>
        <p:nvSpPr>
          <p:cNvPr id="4" name="Footer Placeholder 3">
            <a:extLst>
              <a:ext uri="{FF2B5EF4-FFF2-40B4-BE49-F238E27FC236}">
                <a16:creationId xmlns:a16="http://schemas.microsoft.com/office/drawing/2014/main" id="{CFDBED0F-B1A6-DC4E-A20C-BFBE88F3E52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ASCCC Academic Academy 2020</a:t>
            </a:r>
          </a:p>
        </p:txBody>
      </p:sp>
      <p:sp>
        <p:nvSpPr>
          <p:cNvPr id="5" name="Slide Number Placeholder 4">
            <a:extLst>
              <a:ext uri="{FF2B5EF4-FFF2-40B4-BE49-F238E27FC236}">
                <a16:creationId xmlns:a16="http://schemas.microsoft.com/office/drawing/2014/main" id="{50D1D563-962C-EB4F-8C1C-A80010CD8DC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FD69CE0-0121-F64A-8600-2026D3E0A156}" type="slidenum">
              <a:rPr lang="en-US" smtClean="0"/>
              <a:t>‹#›</a:t>
            </a:fld>
            <a:endParaRPr lang="en-US"/>
          </a:p>
        </p:txBody>
      </p:sp>
    </p:spTree>
    <p:extLst>
      <p:ext uri="{BB962C8B-B14F-4D97-AF65-F5344CB8AC3E}">
        <p14:creationId xmlns:p14="http://schemas.microsoft.com/office/powerpoint/2010/main" val="360254093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F1718C-EE5C-A545-A26B-F1D44DE2C295}" type="datetimeFigureOut">
              <a:rPr lang="en-US" smtClean="0"/>
              <a:t>11/5/20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ASCCC Academic Academy 2020</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7E57F4-9D9C-5847-BCD2-13B860A1E044}" type="slidenum">
              <a:rPr lang="en-US" smtClean="0"/>
              <a:t>‹#›</a:t>
            </a:fld>
            <a:endParaRPr lang="en-US"/>
          </a:p>
        </p:txBody>
      </p:sp>
    </p:spTree>
    <p:extLst>
      <p:ext uri="{BB962C8B-B14F-4D97-AF65-F5344CB8AC3E}">
        <p14:creationId xmlns:p14="http://schemas.microsoft.com/office/powerpoint/2010/main" val="145459630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Welcome – Mayra or </a:t>
            </a:r>
            <a:r>
              <a:rPr lang="en-US" sz="1200" kern="1200" dirty="0" err="1">
                <a:solidFill>
                  <a:schemeClr val="tx1"/>
                </a:solidFill>
                <a:effectLst/>
                <a:latin typeface="+mn-lt"/>
                <a:ea typeface="+mn-ea"/>
                <a:cs typeface="+mn-cs"/>
              </a:rPr>
              <a:t>Ginni</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Description: </a:t>
            </a:r>
          </a:p>
          <a:p>
            <a:r>
              <a:rPr lang="en-US" sz="1200" kern="1200" dirty="0">
                <a:solidFill>
                  <a:schemeClr val="tx1"/>
                </a:solidFill>
                <a:effectLst/>
                <a:latin typeface="+mn-lt"/>
                <a:ea typeface="+mn-ea"/>
                <a:cs typeface="+mn-cs"/>
              </a:rPr>
              <a:t>Equity-driven systems examine the institutional structures—e.g., mission, strategic plans, policies, procedures, and cultural practices—that contribute to inequitable outcomes through an intentional process including rigorous data analysis.  In response to current events, institutions are beginning to examine their structures using an anti-racism lens. Join this session for an interactive and lively presentation about how local academic senates can contribute to an institutional redesign in order to improve the educational programs and outcomes for diverse student bodies and the surrounding communities.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Presenters:</a:t>
            </a:r>
          </a:p>
          <a:p>
            <a:pPr algn="l"/>
            <a:r>
              <a:rPr lang="en-US" sz="1200" dirty="0"/>
              <a:t>Mayra Cruz, ASCCC Treasurer</a:t>
            </a:r>
          </a:p>
          <a:p>
            <a:pPr algn="l"/>
            <a:r>
              <a:rPr lang="en-US" sz="1200" dirty="0"/>
              <a:t>Virginia May, ASCCC Vice-President </a:t>
            </a:r>
          </a:p>
          <a:p>
            <a:pPr algn="l"/>
            <a:r>
              <a:rPr lang="en-US" sz="1200" dirty="0"/>
              <a:t>Angelica Campos, Student Senate for California Community Colleges</a:t>
            </a:r>
          </a:p>
          <a:p>
            <a:pPr algn="l"/>
            <a:r>
              <a:rPr lang="en-US" sz="1200" dirty="0"/>
              <a:t>Lance Heard, Mt. San Antonio College</a:t>
            </a:r>
          </a:p>
          <a:p>
            <a:endParaRPr lang="en-US" sz="1200" kern="1200" dirty="0">
              <a:solidFill>
                <a:schemeClr val="tx1"/>
              </a:solidFill>
              <a:effectLst/>
              <a:latin typeface="+mn-lt"/>
              <a:ea typeface="+mn-ea"/>
              <a:cs typeface="+mn-cs"/>
            </a:endParaRPr>
          </a:p>
        </p:txBody>
      </p:sp>
      <p:sp>
        <p:nvSpPr>
          <p:cNvPr id="4" name="Footer Placeholder 3"/>
          <p:cNvSpPr>
            <a:spLocks noGrp="1"/>
          </p:cNvSpPr>
          <p:nvPr>
            <p:ph type="ftr" sz="quarter" idx="4"/>
          </p:nvPr>
        </p:nvSpPr>
        <p:spPr/>
        <p:txBody>
          <a:bodyPr/>
          <a:lstStyle/>
          <a:p>
            <a:r>
              <a:rPr lang="en-US"/>
              <a:t>ASCCC Academic Academy 2020</a:t>
            </a:r>
          </a:p>
        </p:txBody>
      </p:sp>
      <p:sp>
        <p:nvSpPr>
          <p:cNvPr id="5" name="Slide Number Placeholder 4"/>
          <p:cNvSpPr>
            <a:spLocks noGrp="1"/>
          </p:cNvSpPr>
          <p:nvPr>
            <p:ph type="sldNum" sz="quarter" idx="5"/>
          </p:nvPr>
        </p:nvSpPr>
        <p:spPr/>
        <p:txBody>
          <a:bodyPr/>
          <a:lstStyle/>
          <a:p>
            <a:fld id="{557E57F4-9D9C-5847-BCD2-13B860A1E044}" type="slidenum">
              <a:rPr lang="en-US" smtClean="0"/>
              <a:t>1</a:t>
            </a:fld>
            <a:endParaRPr lang="en-US"/>
          </a:p>
        </p:txBody>
      </p:sp>
    </p:spTree>
    <p:extLst>
      <p:ext uri="{BB962C8B-B14F-4D97-AF65-F5344CB8AC3E}">
        <p14:creationId xmlns:p14="http://schemas.microsoft.com/office/powerpoint/2010/main" val="1593240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ASCCC Academic Academy 2020</a:t>
            </a:r>
          </a:p>
        </p:txBody>
      </p:sp>
      <p:sp>
        <p:nvSpPr>
          <p:cNvPr id="5" name="Slide Number Placeholder 4"/>
          <p:cNvSpPr>
            <a:spLocks noGrp="1"/>
          </p:cNvSpPr>
          <p:nvPr>
            <p:ph type="sldNum" sz="quarter" idx="5"/>
          </p:nvPr>
        </p:nvSpPr>
        <p:spPr/>
        <p:txBody>
          <a:bodyPr/>
          <a:lstStyle/>
          <a:p>
            <a:fld id="{557E57F4-9D9C-5847-BCD2-13B860A1E044}" type="slidenum">
              <a:rPr lang="en-US" smtClean="0"/>
              <a:t>10</a:t>
            </a:fld>
            <a:endParaRPr lang="en-US"/>
          </a:p>
        </p:txBody>
      </p:sp>
    </p:spTree>
    <p:extLst>
      <p:ext uri="{BB962C8B-B14F-4D97-AF65-F5344CB8AC3E}">
        <p14:creationId xmlns:p14="http://schemas.microsoft.com/office/powerpoint/2010/main" val="44521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ASCCC Academic Academy 2020</a:t>
            </a:r>
          </a:p>
        </p:txBody>
      </p:sp>
      <p:sp>
        <p:nvSpPr>
          <p:cNvPr id="5" name="Slide Number Placeholder 4"/>
          <p:cNvSpPr>
            <a:spLocks noGrp="1"/>
          </p:cNvSpPr>
          <p:nvPr>
            <p:ph type="sldNum" sz="quarter" idx="5"/>
          </p:nvPr>
        </p:nvSpPr>
        <p:spPr/>
        <p:txBody>
          <a:bodyPr/>
          <a:lstStyle/>
          <a:p>
            <a:fld id="{557E57F4-9D9C-5847-BCD2-13B860A1E044}" type="slidenum">
              <a:rPr lang="en-US" smtClean="0"/>
              <a:t>11</a:t>
            </a:fld>
            <a:endParaRPr lang="en-US"/>
          </a:p>
        </p:txBody>
      </p:sp>
    </p:spTree>
    <p:extLst>
      <p:ext uri="{BB962C8B-B14F-4D97-AF65-F5344CB8AC3E}">
        <p14:creationId xmlns:p14="http://schemas.microsoft.com/office/powerpoint/2010/main" val="3815510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ASCCC Academic Academy 2020</a:t>
            </a:r>
          </a:p>
        </p:txBody>
      </p:sp>
      <p:sp>
        <p:nvSpPr>
          <p:cNvPr id="5" name="Slide Number Placeholder 4"/>
          <p:cNvSpPr>
            <a:spLocks noGrp="1"/>
          </p:cNvSpPr>
          <p:nvPr>
            <p:ph type="sldNum" sz="quarter" idx="5"/>
          </p:nvPr>
        </p:nvSpPr>
        <p:spPr/>
        <p:txBody>
          <a:bodyPr/>
          <a:lstStyle/>
          <a:p>
            <a:fld id="{557E57F4-9D9C-5847-BCD2-13B860A1E044}" type="slidenum">
              <a:rPr lang="en-US" smtClean="0"/>
              <a:t>12</a:t>
            </a:fld>
            <a:endParaRPr lang="en-US"/>
          </a:p>
        </p:txBody>
      </p:sp>
    </p:spTree>
    <p:extLst>
      <p:ext uri="{BB962C8B-B14F-4D97-AF65-F5344CB8AC3E}">
        <p14:creationId xmlns:p14="http://schemas.microsoft.com/office/powerpoint/2010/main" val="12912907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ASCCC Academic Academy 2020</a:t>
            </a:r>
          </a:p>
        </p:txBody>
      </p:sp>
      <p:sp>
        <p:nvSpPr>
          <p:cNvPr id="5" name="Slide Number Placeholder 4"/>
          <p:cNvSpPr>
            <a:spLocks noGrp="1"/>
          </p:cNvSpPr>
          <p:nvPr>
            <p:ph type="sldNum" sz="quarter" idx="5"/>
          </p:nvPr>
        </p:nvSpPr>
        <p:spPr/>
        <p:txBody>
          <a:bodyPr/>
          <a:lstStyle/>
          <a:p>
            <a:fld id="{557E57F4-9D9C-5847-BCD2-13B860A1E044}" type="slidenum">
              <a:rPr lang="en-US" smtClean="0"/>
              <a:t>13</a:t>
            </a:fld>
            <a:endParaRPr lang="en-US"/>
          </a:p>
        </p:txBody>
      </p:sp>
    </p:spTree>
    <p:extLst>
      <p:ext uri="{BB962C8B-B14F-4D97-AF65-F5344CB8AC3E}">
        <p14:creationId xmlns:p14="http://schemas.microsoft.com/office/powerpoint/2010/main" val="38132719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ASCCC Academic Academy 2020</a:t>
            </a:r>
          </a:p>
        </p:txBody>
      </p:sp>
      <p:sp>
        <p:nvSpPr>
          <p:cNvPr id="5" name="Slide Number Placeholder 4"/>
          <p:cNvSpPr>
            <a:spLocks noGrp="1"/>
          </p:cNvSpPr>
          <p:nvPr>
            <p:ph type="sldNum" sz="quarter" idx="5"/>
          </p:nvPr>
        </p:nvSpPr>
        <p:spPr/>
        <p:txBody>
          <a:bodyPr/>
          <a:lstStyle/>
          <a:p>
            <a:fld id="{557E57F4-9D9C-5847-BCD2-13B860A1E044}" type="slidenum">
              <a:rPr lang="en-US" smtClean="0"/>
              <a:t>14</a:t>
            </a:fld>
            <a:endParaRPr lang="en-US"/>
          </a:p>
        </p:txBody>
      </p:sp>
    </p:spTree>
    <p:extLst>
      <p:ext uri="{BB962C8B-B14F-4D97-AF65-F5344CB8AC3E}">
        <p14:creationId xmlns:p14="http://schemas.microsoft.com/office/powerpoint/2010/main" val="1677343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ASCCC Academic Academy 2020</a:t>
            </a:r>
          </a:p>
        </p:txBody>
      </p:sp>
      <p:sp>
        <p:nvSpPr>
          <p:cNvPr id="5" name="Slide Number Placeholder 4"/>
          <p:cNvSpPr>
            <a:spLocks noGrp="1"/>
          </p:cNvSpPr>
          <p:nvPr>
            <p:ph type="sldNum" sz="quarter" idx="5"/>
          </p:nvPr>
        </p:nvSpPr>
        <p:spPr/>
        <p:txBody>
          <a:bodyPr/>
          <a:lstStyle/>
          <a:p>
            <a:fld id="{557E57F4-9D9C-5847-BCD2-13B860A1E044}" type="slidenum">
              <a:rPr lang="en-US" smtClean="0"/>
              <a:t>2</a:t>
            </a:fld>
            <a:endParaRPr lang="en-US"/>
          </a:p>
        </p:txBody>
      </p:sp>
    </p:spTree>
    <p:extLst>
      <p:ext uri="{BB962C8B-B14F-4D97-AF65-F5344CB8AC3E}">
        <p14:creationId xmlns:p14="http://schemas.microsoft.com/office/powerpoint/2010/main" val="2483536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18E885A4-CE28-1F46-BFAB-C9EF701A43DD}" type="slidenum">
              <a:rPr lang="en-US" smtClean="0"/>
              <a:t>3</a:t>
            </a:fld>
            <a:endParaRPr lang="en-US"/>
          </a:p>
        </p:txBody>
      </p:sp>
    </p:spTree>
    <p:extLst>
      <p:ext uri="{BB962C8B-B14F-4D97-AF65-F5344CB8AC3E}">
        <p14:creationId xmlns:p14="http://schemas.microsoft.com/office/powerpoint/2010/main" val="1905537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ASCCC Academic Academy 2020</a:t>
            </a:r>
          </a:p>
        </p:txBody>
      </p:sp>
      <p:sp>
        <p:nvSpPr>
          <p:cNvPr id="5" name="Slide Number Placeholder 4"/>
          <p:cNvSpPr>
            <a:spLocks noGrp="1"/>
          </p:cNvSpPr>
          <p:nvPr>
            <p:ph type="sldNum" sz="quarter" idx="5"/>
          </p:nvPr>
        </p:nvSpPr>
        <p:spPr/>
        <p:txBody>
          <a:bodyPr/>
          <a:lstStyle/>
          <a:p>
            <a:fld id="{557E57F4-9D9C-5847-BCD2-13B860A1E044}" type="slidenum">
              <a:rPr lang="en-US" smtClean="0"/>
              <a:t>4</a:t>
            </a:fld>
            <a:endParaRPr lang="en-US"/>
          </a:p>
        </p:txBody>
      </p:sp>
    </p:spTree>
    <p:extLst>
      <p:ext uri="{BB962C8B-B14F-4D97-AF65-F5344CB8AC3E}">
        <p14:creationId xmlns:p14="http://schemas.microsoft.com/office/powerpoint/2010/main" val="638074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ASCCC Academic Academy 2020</a:t>
            </a:r>
          </a:p>
        </p:txBody>
      </p:sp>
      <p:sp>
        <p:nvSpPr>
          <p:cNvPr id="5" name="Slide Number Placeholder 4"/>
          <p:cNvSpPr>
            <a:spLocks noGrp="1"/>
          </p:cNvSpPr>
          <p:nvPr>
            <p:ph type="sldNum" sz="quarter" idx="5"/>
          </p:nvPr>
        </p:nvSpPr>
        <p:spPr/>
        <p:txBody>
          <a:bodyPr/>
          <a:lstStyle/>
          <a:p>
            <a:fld id="{557E57F4-9D9C-5847-BCD2-13B860A1E044}" type="slidenum">
              <a:rPr lang="en-US" smtClean="0"/>
              <a:t>5</a:t>
            </a:fld>
            <a:endParaRPr lang="en-US"/>
          </a:p>
        </p:txBody>
      </p:sp>
    </p:spTree>
    <p:extLst>
      <p:ext uri="{BB962C8B-B14F-4D97-AF65-F5344CB8AC3E}">
        <p14:creationId xmlns:p14="http://schemas.microsoft.com/office/powerpoint/2010/main" val="2626646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ASCCC Academic Academy 2020</a:t>
            </a:r>
          </a:p>
        </p:txBody>
      </p:sp>
      <p:sp>
        <p:nvSpPr>
          <p:cNvPr id="5" name="Slide Number Placeholder 4"/>
          <p:cNvSpPr>
            <a:spLocks noGrp="1"/>
          </p:cNvSpPr>
          <p:nvPr>
            <p:ph type="sldNum" sz="quarter" idx="5"/>
          </p:nvPr>
        </p:nvSpPr>
        <p:spPr/>
        <p:txBody>
          <a:bodyPr/>
          <a:lstStyle/>
          <a:p>
            <a:fld id="{557E57F4-9D9C-5847-BCD2-13B860A1E044}" type="slidenum">
              <a:rPr lang="en-US" smtClean="0"/>
              <a:t>6</a:t>
            </a:fld>
            <a:endParaRPr lang="en-US"/>
          </a:p>
        </p:txBody>
      </p:sp>
    </p:spTree>
    <p:extLst>
      <p:ext uri="{BB962C8B-B14F-4D97-AF65-F5344CB8AC3E}">
        <p14:creationId xmlns:p14="http://schemas.microsoft.com/office/powerpoint/2010/main" val="3173362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ASCCC Academic Academy 2020</a:t>
            </a:r>
          </a:p>
        </p:txBody>
      </p:sp>
      <p:sp>
        <p:nvSpPr>
          <p:cNvPr id="5" name="Slide Number Placeholder 4"/>
          <p:cNvSpPr>
            <a:spLocks noGrp="1"/>
          </p:cNvSpPr>
          <p:nvPr>
            <p:ph type="sldNum" sz="quarter" idx="5"/>
          </p:nvPr>
        </p:nvSpPr>
        <p:spPr/>
        <p:txBody>
          <a:bodyPr/>
          <a:lstStyle/>
          <a:p>
            <a:fld id="{557E57F4-9D9C-5847-BCD2-13B860A1E044}" type="slidenum">
              <a:rPr lang="en-US" smtClean="0"/>
              <a:t>7</a:t>
            </a:fld>
            <a:endParaRPr lang="en-US"/>
          </a:p>
        </p:txBody>
      </p:sp>
    </p:spTree>
    <p:extLst>
      <p:ext uri="{BB962C8B-B14F-4D97-AF65-F5344CB8AC3E}">
        <p14:creationId xmlns:p14="http://schemas.microsoft.com/office/powerpoint/2010/main" val="1967834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Mayra</a:t>
            </a:r>
          </a:p>
        </p:txBody>
      </p:sp>
      <p:sp>
        <p:nvSpPr>
          <p:cNvPr id="4" name="Footer Placeholder 3"/>
          <p:cNvSpPr>
            <a:spLocks noGrp="1"/>
          </p:cNvSpPr>
          <p:nvPr>
            <p:ph type="ftr" sz="quarter" idx="4"/>
          </p:nvPr>
        </p:nvSpPr>
        <p:spPr/>
        <p:txBody>
          <a:bodyPr/>
          <a:lstStyle/>
          <a:p>
            <a:r>
              <a:rPr lang="en-US"/>
              <a:t>ASCCC Academic Academy 2020</a:t>
            </a:r>
          </a:p>
        </p:txBody>
      </p:sp>
      <p:sp>
        <p:nvSpPr>
          <p:cNvPr id="5" name="Slide Number Placeholder 4"/>
          <p:cNvSpPr>
            <a:spLocks noGrp="1"/>
          </p:cNvSpPr>
          <p:nvPr>
            <p:ph type="sldNum" sz="quarter" idx="5"/>
          </p:nvPr>
        </p:nvSpPr>
        <p:spPr/>
        <p:txBody>
          <a:bodyPr/>
          <a:lstStyle/>
          <a:p>
            <a:fld id="{557E57F4-9D9C-5847-BCD2-13B860A1E044}" type="slidenum">
              <a:rPr lang="en-US" smtClean="0"/>
              <a:t>8</a:t>
            </a:fld>
            <a:endParaRPr lang="en-US"/>
          </a:p>
        </p:txBody>
      </p:sp>
    </p:spTree>
    <p:extLst>
      <p:ext uri="{BB962C8B-B14F-4D97-AF65-F5344CB8AC3E}">
        <p14:creationId xmlns:p14="http://schemas.microsoft.com/office/powerpoint/2010/main" val="1483292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ASCCC Academic Academy 2020</a:t>
            </a:r>
          </a:p>
        </p:txBody>
      </p:sp>
      <p:sp>
        <p:nvSpPr>
          <p:cNvPr id="5" name="Slide Number Placeholder 4"/>
          <p:cNvSpPr>
            <a:spLocks noGrp="1"/>
          </p:cNvSpPr>
          <p:nvPr>
            <p:ph type="sldNum" sz="quarter" idx="5"/>
          </p:nvPr>
        </p:nvSpPr>
        <p:spPr/>
        <p:txBody>
          <a:bodyPr/>
          <a:lstStyle/>
          <a:p>
            <a:fld id="{557E57F4-9D9C-5847-BCD2-13B860A1E044}" type="slidenum">
              <a:rPr lang="en-US" smtClean="0"/>
              <a:t>9</a:t>
            </a:fld>
            <a:endParaRPr lang="en-US"/>
          </a:p>
        </p:txBody>
      </p:sp>
    </p:spTree>
    <p:extLst>
      <p:ext uri="{BB962C8B-B14F-4D97-AF65-F5344CB8AC3E}">
        <p14:creationId xmlns:p14="http://schemas.microsoft.com/office/powerpoint/2010/main" val="39414618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8C01E4-BBDE-A04D-BF52-50C7E63D7B5A}"/>
              </a:ext>
            </a:extLst>
          </p:cNvPr>
          <p:cNvSpPr>
            <a:spLocks noGrp="1"/>
          </p:cNvSpPr>
          <p:nvPr>
            <p:ph type="title" hasCustomPrompt="1"/>
          </p:nvPr>
        </p:nvSpPr>
        <p:spPr>
          <a:xfrm>
            <a:off x="815926" y="5111646"/>
            <a:ext cx="10547847" cy="1573967"/>
          </a:xfrm>
        </p:spPr>
        <p:txBody>
          <a:bodyPr anchor="ctr">
            <a:normAutofit/>
          </a:bodyPr>
          <a:lstStyle>
            <a:lvl1pPr algn="ctr">
              <a:lnSpc>
                <a:spcPct val="100000"/>
              </a:lnSpc>
              <a:defRPr sz="4400">
                <a:solidFill>
                  <a:schemeClr val="bg1"/>
                </a:solidFill>
              </a:defRPr>
            </a:lvl1pPr>
          </a:lstStyle>
          <a:p>
            <a:r>
              <a:rPr lang="en-US" dirty="0"/>
              <a:t>Click to Edit Title</a:t>
            </a:r>
          </a:p>
        </p:txBody>
      </p:sp>
    </p:spTree>
    <p:extLst>
      <p:ext uri="{BB962C8B-B14F-4D97-AF65-F5344CB8AC3E}">
        <p14:creationId xmlns:p14="http://schemas.microsoft.com/office/powerpoint/2010/main" val="3057468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A">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663493-8C84-E346-96AF-8ED8B8873B92}"/>
              </a:ext>
            </a:extLst>
          </p:cNvPr>
          <p:cNvSpPr/>
          <p:nvPr userDrawn="1"/>
        </p:nvSpPr>
        <p:spPr>
          <a:xfrm>
            <a:off x="2124222" y="0"/>
            <a:ext cx="10067778" cy="2355163"/>
          </a:xfrm>
          <a:prstGeom prst="rect">
            <a:avLst/>
          </a:prstGeom>
          <a:solidFill>
            <a:schemeClr val="tx1"/>
          </a:solidFill>
          <a:ln>
            <a:noFill/>
          </a:ln>
          <a:effectLst>
            <a:outerShdw blurRad="190500" dist="38100" dir="108000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280103-BDBC-4A40-9E85-AE3F70CBE934}"/>
              </a:ext>
            </a:extLst>
          </p:cNvPr>
          <p:cNvSpPr>
            <a:spLocks noGrp="1"/>
          </p:cNvSpPr>
          <p:nvPr>
            <p:ph type="title" hasCustomPrompt="1"/>
          </p:nvPr>
        </p:nvSpPr>
        <p:spPr>
          <a:xfrm>
            <a:off x="2895600" y="403412"/>
            <a:ext cx="8458198" cy="1685768"/>
          </a:xfrm>
        </p:spPr>
        <p:txBody>
          <a:bodyPr anchor="b">
            <a:normAutofit/>
          </a:bodyPr>
          <a:lstStyle>
            <a:lvl1pPr algn="l">
              <a:defRPr sz="3600">
                <a:solidFill>
                  <a:schemeClr val="bg1"/>
                </a:solidFill>
              </a:defRPr>
            </a:lvl1pPr>
          </a:lstStyle>
          <a:p>
            <a:r>
              <a:rPr lang="en-US" dirty="0"/>
              <a:t>Click to Edit Section Title</a:t>
            </a:r>
          </a:p>
        </p:txBody>
      </p:sp>
      <p:sp>
        <p:nvSpPr>
          <p:cNvPr id="3" name="Content Placeholder 2">
            <a:extLst>
              <a:ext uri="{FF2B5EF4-FFF2-40B4-BE49-F238E27FC236}">
                <a16:creationId xmlns:a16="http://schemas.microsoft.com/office/drawing/2014/main" id="{788E3A56-FB7B-AC46-8402-D5947961F472}"/>
              </a:ext>
            </a:extLst>
          </p:cNvPr>
          <p:cNvSpPr>
            <a:spLocks noGrp="1"/>
          </p:cNvSpPr>
          <p:nvPr>
            <p:ph idx="1" hasCustomPrompt="1"/>
          </p:nvPr>
        </p:nvSpPr>
        <p:spPr>
          <a:xfrm>
            <a:off x="829994" y="2662568"/>
            <a:ext cx="10523806" cy="356941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Edit Master text styles (Remember to add alt text to all imported graphics and images.)</a:t>
            </a:r>
          </a:p>
          <a:p>
            <a:pPr lvl="1"/>
            <a:r>
              <a:rPr lang="en-US" dirty="0"/>
              <a:t>Second level</a:t>
            </a:r>
          </a:p>
          <a:p>
            <a:pPr lvl="2"/>
            <a:r>
              <a:rPr lang="en-US" dirty="0"/>
              <a:t>Third level</a:t>
            </a:r>
          </a:p>
          <a:p>
            <a:pPr lvl="3"/>
            <a:r>
              <a:rPr lang="en-US" dirty="0"/>
              <a:t>Fourth level</a:t>
            </a:r>
          </a:p>
        </p:txBody>
      </p:sp>
      <p:sp>
        <p:nvSpPr>
          <p:cNvPr id="13" name="Slide Number Placeholder 12">
            <a:extLst>
              <a:ext uri="{FF2B5EF4-FFF2-40B4-BE49-F238E27FC236}">
                <a16:creationId xmlns:a16="http://schemas.microsoft.com/office/drawing/2014/main" id="{C3C1541F-F77A-344A-8F9A-D04E1F2A695E}"/>
              </a:ext>
            </a:extLst>
          </p:cNvPr>
          <p:cNvSpPr>
            <a:spLocks noGrp="1"/>
          </p:cNvSpPr>
          <p:nvPr>
            <p:ph type="sldNum" sz="quarter" idx="14"/>
          </p:nvPr>
        </p:nvSpPr>
        <p:spPr/>
        <p:txBody>
          <a:bodyPr/>
          <a:lstStyle/>
          <a:p>
            <a:fld id="{507A54D3-287C-3948-AA89-E53C9D689F15}" type="slidenum">
              <a:rPr lang="en-US" smtClean="0"/>
              <a:pPr/>
              <a:t>‹#›</a:t>
            </a:fld>
            <a:endParaRPr lang="en-US" dirty="0"/>
          </a:p>
        </p:txBody>
      </p:sp>
      <p:pic>
        <p:nvPicPr>
          <p:cNvPr id="14" name="Picture 13">
            <a:extLst>
              <a:ext uri="{FF2B5EF4-FFF2-40B4-BE49-F238E27FC236}">
                <a16:creationId xmlns:a16="http://schemas.microsoft.com/office/drawing/2014/main" id="{ECF9E8AB-2CC4-DA4F-92B8-926F9ABF7535}"/>
              </a:ext>
            </a:extLst>
          </p:cNvPr>
          <p:cNvPicPr>
            <a:picLocks noChangeAspect="1"/>
          </p:cNvPicPr>
          <p:nvPr userDrawn="1"/>
        </p:nvPicPr>
        <p:blipFill>
          <a:blip r:embed="rId2"/>
          <a:stretch>
            <a:fillRect/>
          </a:stretch>
        </p:blipFill>
        <p:spPr>
          <a:xfrm>
            <a:off x="829994" y="6377118"/>
            <a:ext cx="344357" cy="344357"/>
          </a:xfrm>
          <a:prstGeom prst="rect">
            <a:avLst/>
          </a:prstGeom>
        </p:spPr>
      </p:pic>
      <p:sp>
        <p:nvSpPr>
          <p:cNvPr id="19" name="Footer Placeholder 18">
            <a:extLst>
              <a:ext uri="{FF2B5EF4-FFF2-40B4-BE49-F238E27FC236}">
                <a16:creationId xmlns:a16="http://schemas.microsoft.com/office/drawing/2014/main" id="{D4ECC588-56B2-DB42-87C0-4CEC36E12646}"/>
              </a:ext>
            </a:extLst>
          </p:cNvPr>
          <p:cNvSpPr>
            <a:spLocks noGrp="1"/>
          </p:cNvSpPr>
          <p:nvPr>
            <p:ph type="ftr" sz="quarter" idx="15"/>
          </p:nvPr>
        </p:nvSpPr>
        <p:spPr>
          <a:xfrm>
            <a:off x="1267265" y="6356350"/>
            <a:ext cx="4114800" cy="365125"/>
          </a:xfrm>
          <a:prstGeom prst="rect">
            <a:avLst/>
          </a:prstGeom>
        </p:spPr>
        <p:txBody>
          <a:bodyPr/>
          <a:lstStyle/>
          <a:p>
            <a:r>
              <a:rPr lang="en-US" dirty="0"/>
              <a:t>ASCCC Academic Academy 2020</a:t>
            </a:r>
          </a:p>
        </p:txBody>
      </p:sp>
      <p:pic>
        <p:nvPicPr>
          <p:cNvPr id="5" name="Picture 4">
            <a:extLst>
              <a:ext uri="{FF2B5EF4-FFF2-40B4-BE49-F238E27FC236}">
                <a16:creationId xmlns:a16="http://schemas.microsoft.com/office/drawing/2014/main" id="{7FC2623C-20FC-0641-87CE-02BAED272BBC}"/>
              </a:ext>
            </a:extLst>
          </p:cNvPr>
          <p:cNvPicPr>
            <a:picLocks noChangeAspect="1"/>
          </p:cNvPicPr>
          <p:nvPr userDrawn="1"/>
        </p:nvPicPr>
        <p:blipFill rotWithShape="1">
          <a:blip r:embed="rId3"/>
          <a:srcRect l="22088" t="18379" r="12913" b="15201"/>
          <a:stretch/>
        </p:blipFill>
        <p:spPr>
          <a:xfrm>
            <a:off x="0" y="0"/>
            <a:ext cx="2729345" cy="2355162"/>
          </a:xfrm>
          <a:prstGeom prst="rect">
            <a:avLst/>
          </a:prstGeom>
        </p:spPr>
      </p:pic>
    </p:spTree>
    <p:extLst>
      <p:ext uri="{BB962C8B-B14F-4D97-AF65-F5344CB8AC3E}">
        <p14:creationId xmlns:p14="http://schemas.microsoft.com/office/powerpoint/2010/main" val="170016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Column Slid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98F2EA-9DEA-EE4D-B840-68DE3891D4D8}"/>
              </a:ext>
            </a:extLst>
          </p:cNvPr>
          <p:cNvSpPr/>
          <p:nvPr userDrawn="1"/>
        </p:nvSpPr>
        <p:spPr>
          <a:xfrm>
            <a:off x="0" y="0"/>
            <a:ext cx="927847" cy="6858000"/>
          </a:xfrm>
          <a:prstGeom prst="rect">
            <a:avLst/>
          </a:prstGeom>
          <a:solidFill>
            <a:schemeClr val="accent1"/>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DEDC0F-3BCC-4B40-AC8B-5FD51655BC3D}"/>
              </a:ext>
            </a:extLst>
          </p:cNvPr>
          <p:cNvSpPr>
            <a:spLocks noGrp="1"/>
          </p:cNvSpPr>
          <p:nvPr>
            <p:ph type="title"/>
          </p:nvPr>
        </p:nvSpPr>
        <p:spPr>
          <a:xfrm>
            <a:off x="1277650" y="365125"/>
            <a:ext cx="10046043" cy="1325563"/>
          </a:xfrm>
        </p:spPr>
        <p:txBody>
          <a:bodyPr anchor="b">
            <a:normAutofit/>
          </a:bodyPr>
          <a:lstStyle>
            <a:lvl1pPr>
              <a:defRPr sz="3600">
                <a:solidFill>
                  <a:schemeClr val="tx1"/>
                </a:solidFill>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F8ADAEDF-6709-4345-868D-28A3E2BF9A07}"/>
              </a:ext>
            </a:extLst>
          </p:cNvPr>
          <p:cNvSpPr>
            <a:spLocks noGrp="1"/>
          </p:cNvSpPr>
          <p:nvPr>
            <p:ph sz="half" idx="2"/>
          </p:nvPr>
        </p:nvSpPr>
        <p:spPr>
          <a:xfrm>
            <a:off x="1277650" y="1798320"/>
            <a:ext cx="4922537"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6" name="Content Placeholder 5">
            <a:extLst>
              <a:ext uri="{FF2B5EF4-FFF2-40B4-BE49-F238E27FC236}">
                <a16:creationId xmlns:a16="http://schemas.microsoft.com/office/drawing/2014/main" id="{9A17F0D2-6EF4-B446-81DE-946EB47EBEC5}"/>
              </a:ext>
            </a:extLst>
          </p:cNvPr>
          <p:cNvSpPr>
            <a:spLocks noGrp="1"/>
          </p:cNvSpPr>
          <p:nvPr>
            <p:ph sz="quarter" idx="4"/>
          </p:nvPr>
        </p:nvSpPr>
        <p:spPr>
          <a:xfrm>
            <a:off x="6388259" y="1798320"/>
            <a:ext cx="4948881"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pic>
        <p:nvPicPr>
          <p:cNvPr id="11" name="Picture 10">
            <a:extLst>
              <a:ext uri="{FF2B5EF4-FFF2-40B4-BE49-F238E27FC236}">
                <a16:creationId xmlns:a16="http://schemas.microsoft.com/office/drawing/2014/main" id="{C03789F2-B5BA-4342-BBAE-01208F6266AB}"/>
              </a:ext>
            </a:extLst>
          </p:cNvPr>
          <p:cNvPicPr>
            <a:picLocks noChangeAspect="1"/>
          </p:cNvPicPr>
          <p:nvPr userDrawn="1"/>
        </p:nvPicPr>
        <p:blipFill>
          <a:blip r:embed="rId2"/>
          <a:stretch>
            <a:fillRect/>
          </a:stretch>
        </p:blipFill>
        <p:spPr>
          <a:xfrm>
            <a:off x="1249514" y="6377118"/>
            <a:ext cx="344357" cy="344357"/>
          </a:xfrm>
          <a:prstGeom prst="rect">
            <a:avLst/>
          </a:prstGeom>
        </p:spPr>
      </p:pic>
      <p:sp>
        <p:nvSpPr>
          <p:cNvPr id="13" name="Slide Number Placeholder 12">
            <a:extLst>
              <a:ext uri="{FF2B5EF4-FFF2-40B4-BE49-F238E27FC236}">
                <a16:creationId xmlns:a16="http://schemas.microsoft.com/office/drawing/2014/main" id="{1D9986A6-94AB-3C49-BE66-D8D053402FFE}"/>
              </a:ext>
            </a:extLst>
          </p:cNvPr>
          <p:cNvSpPr>
            <a:spLocks noGrp="1"/>
          </p:cNvSpPr>
          <p:nvPr>
            <p:ph type="sldNum" sz="quarter" idx="11"/>
          </p:nvPr>
        </p:nvSpPr>
        <p:spPr/>
        <p:txBody>
          <a:bodyPr/>
          <a:lstStyle/>
          <a:p>
            <a:fld id="{507A54D3-287C-3948-AA89-E53C9D689F15}" type="slidenum">
              <a:rPr lang="en-US" smtClean="0"/>
              <a:pPr/>
              <a:t>‹#›</a:t>
            </a:fld>
            <a:endParaRPr lang="en-US" dirty="0"/>
          </a:p>
        </p:txBody>
      </p:sp>
      <p:sp>
        <p:nvSpPr>
          <p:cNvPr id="14" name="Footer Placeholder 13">
            <a:extLst>
              <a:ext uri="{FF2B5EF4-FFF2-40B4-BE49-F238E27FC236}">
                <a16:creationId xmlns:a16="http://schemas.microsoft.com/office/drawing/2014/main" id="{C0BA0931-CA5C-9346-8315-830B4D457A29}"/>
              </a:ext>
            </a:extLst>
          </p:cNvPr>
          <p:cNvSpPr>
            <a:spLocks noGrp="1"/>
          </p:cNvSpPr>
          <p:nvPr>
            <p:ph type="ftr" sz="quarter" idx="12"/>
          </p:nvPr>
        </p:nvSpPr>
        <p:spPr>
          <a:xfrm>
            <a:off x="1681518" y="6356350"/>
            <a:ext cx="4114800" cy="365125"/>
          </a:xfrm>
          <a:prstGeom prst="rect">
            <a:avLst/>
          </a:prstGeom>
        </p:spPr>
        <p:txBody>
          <a:bodyPr/>
          <a:lstStyle/>
          <a:p>
            <a:r>
              <a:rPr lang="en-US"/>
              <a:t>ASCCC Academic Academy 2020</a:t>
            </a:r>
            <a:endParaRPr lang="en-US" dirty="0"/>
          </a:p>
        </p:txBody>
      </p:sp>
    </p:spTree>
    <p:extLst>
      <p:ext uri="{BB962C8B-B14F-4D97-AF65-F5344CB8AC3E}">
        <p14:creationId xmlns:p14="http://schemas.microsoft.com/office/powerpoint/2010/main" val="3666163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Column Slide">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47686E-7239-014B-BDE6-C25098C3A993}"/>
              </a:ext>
            </a:extLst>
          </p:cNvPr>
          <p:cNvSpPr/>
          <p:nvPr userDrawn="1"/>
        </p:nvSpPr>
        <p:spPr>
          <a:xfrm>
            <a:off x="0" y="0"/>
            <a:ext cx="927847" cy="6858000"/>
          </a:xfrm>
          <a:prstGeom prst="rect">
            <a:avLst/>
          </a:prstGeom>
          <a:solidFill>
            <a:schemeClr val="accent1"/>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DEDC0F-3BCC-4B40-AC8B-5FD51655BC3D}"/>
              </a:ext>
            </a:extLst>
          </p:cNvPr>
          <p:cNvSpPr>
            <a:spLocks noGrp="1"/>
          </p:cNvSpPr>
          <p:nvPr>
            <p:ph type="title"/>
          </p:nvPr>
        </p:nvSpPr>
        <p:spPr>
          <a:xfrm>
            <a:off x="1277650" y="365125"/>
            <a:ext cx="10046043" cy="1325563"/>
          </a:xfrm>
        </p:spPr>
        <p:txBody>
          <a:bodyPr anchor="b">
            <a:normAutofit/>
          </a:bodyPr>
          <a:lstStyle>
            <a:lvl1pPr>
              <a:defRPr sz="3600">
                <a:solidFill>
                  <a:schemeClr val="tx1"/>
                </a:solidFill>
              </a:defRPr>
            </a:lvl1p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19193D36-B121-6342-A5EB-898D4AD08232}"/>
              </a:ext>
            </a:extLst>
          </p:cNvPr>
          <p:cNvSpPr>
            <a:spLocks noGrp="1"/>
          </p:cNvSpPr>
          <p:nvPr>
            <p:ph sz="half" idx="1"/>
          </p:nvPr>
        </p:nvSpPr>
        <p:spPr>
          <a:xfrm>
            <a:off x="1277650" y="1798320"/>
            <a:ext cx="10058400"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9">
            <a:extLst>
              <a:ext uri="{FF2B5EF4-FFF2-40B4-BE49-F238E27FC236}">
                <a16:creationId xmlns:a16="http://schemas.microsoft.com/office/drawing/2014/main" id="{252EE1D1-19C3-9843-B029-E2A15BCCD425}"/>
              </a:ext>
            </a:extLst>
          </p:cNvPr>
          <p:cNvSpPr>
            <a:spLocks noGrp="1"/>
          </p:cNvSpPr>
          <p:nvPr>
            <p:ph type="sldNum" sz="quarter" idx="11"/>
          </p:nvPr>
        </p:nvSpPr>
        <p:spPr/>
        <p:txBody>
          <a:bodyPr/>
          <a:lstStyle/>
          <a:p>
            <a:fld id="{507A54D3-287C-3948-AA89-E53C9D689F15}" type="slidenum">
              <a:rPr lang="en-US" smtClean="0"/>
              <a:pPr/>
              <a:t>‹#›</a:t>
            </a:fld>
            <a:endParaRPr lang="en-US" dirty="0"/>
          </a:p>
        </p:txBody>
      </p:sp>
      <p:pic>
        <p:nvPicPr>
          <p:cNvPr id="14" name="Picture 13">
            <a:extLst>
              <a:ext uri="{FF2B5EF4-FFF2-40B4-BE49-F238E27FC236}">
                <a16:creationId xmlns:a16="http://schemas.microsoft.com/office/drawing/2014/main" id="{5B627BFB-BBF9-F74F-9DF0-4BDAB3D03276}"/>
              </a:ext>
            </a:extLst>
          </p:cNvPr>
          <p:cNvPicPr>
            <a:picLocks noChangeAspect="1"/>
          </p:cNvPicPr>
          <p:nvPr userDrawn="1"/>
        </p:nvPicPr>
        <p:blipFill>
          <a:blip r:embed="rId2"/>
          <a:stretch>
            <a:fillRect/>
          </a:stretch>
        </p:blipFill>
        <p:spPr>
          <a:xfrm>
            <a:off x="1235446" y="6377118"/>
            <a:ext cx="344357" cy="344357"/>
          </a:xfrm>
          <a:prstGeom prst="rect">
            <a:avLst/>
          </a:prstGeom>
        </p:spPr>
      </p:pic>
      <p:sp>
        <p:nvSpPr>
          <p:cNvPr id="12" name="Footer Placeholder 11">
            <a:extLst>
              <a:ext uri="{FF2B5EF4-FFF2-40B4-BE49-F238E27FC236}">
                <a16:creationId xmlns:a16="http://schemas.microsoft.com/office/drawing/2014/main" id="{580CEE03-92C2-7C47-90F8-20F7CFF02343}"/>
              </a:ext>
            </a:extLst>
          </p:cNvPr>
          <p:cNvSpPr>
            <a:spLocks noGrp="1"/>
          </p:cNvSpPr>
          <p:nvPr>
            <p:ph type="ftr" sz="quarter" idx="12"/>
          </p:nvPr>
        </p:nvSpPr>
        <p:spPr>
          <a:xfrm>
            <a:off x="1675228" y="6356350"/>
            <a:ext cx="4114800" cy="365125"/>
          </a:xfrm>
          <a:prstGeom prst="rect">
            <a:avLst/>
          </a:prstGeom>
        </p:spPr>
        <p:txBody>
          <a:bodyPr/>
          <a:lstStyle/>
          <a:p>
            <a:r>
              <a:rPr lang="en-US"/>
              <a:t>ASCCC Academic Academy 2020</a:t>
            </a:r>
            <a:endParaRPr lang="en-US" dirty="0"/>
          </a:p>
        </p:txBody>
      </p:sp>
    </p:spTree>
    <p:extLst>
      <p:ext uri="{BB962C8B-B14F-4D97-AF65-F5344CB8AC3E}">
        <p14:creationId xmlns:p14="http://schemas.microsoft.com/office/powerpoint/2010/main" val="1582964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8B9249B-BE17-6849-9D73-B0C3BA84C550}"/>
              </a:ext>
            </a:extLst>
          </p:cNvPr>
          <p:cNvSpPr>
            <a:spLocks noGrp="1"/>
          </p:cNvSpPr>
          <p:nvPr>
            <p:ph type="sldNum" sz="quarter" idx="12"/>
          </p:nvPr>
        </p:nvSpPr>
        <p:spPr>
          <a:xfrm>
            <a:off x="10297550" y="6356350"/>
            <a:ext cx="1056249" cy="365125"/>
          </a:xfrm>
          <a:prstGeom prst="rect">
            <a:avLst/>
          </a:prstGeom>
        </p:spPr>
        <p:txBody>
          <a:bodyPr/>
          <a:lstStyle>
            <a:lvl1pPr>
              <a:defRPr>
                <a:solidFill>
                  <a:schemeClr val="tx2">
                    <a:lumMod val="50000"/>
                    <a:lumOff val="50000"/>
                  </a:schemeClr>
                </a:solidFill>
              </a:defRPr>
            </a:lvl1pPr>
          </a:lstStyle>
          <a:p>
            <a:fld id="{492D8F1A-69A8-9242-9469-8400121D240A}" type="slidenum">
              <a:rPr lang="en-US" smtClean="0"/>
              <a:pPr/>
              <a:t>‹#›</a:t>
            </a:fld>
            <a:endParaRPr lang="en-US" dirty="0"/>
          </a:p>
        </p:txBody>
      </p:sp>
      <p:pic>
        <p:nvPicPr>
          <p:cNvPr id="5" name="Picture 4">
            <a:extLst>
              <a:ext uri="{FF2B5EF4-FFF2-40B4-BE49-F238E27FC236}">
                <a16:creationId xmlns:a16="http://schemas.microsoft.com/office/drawing/2014/main" id="{09B34245-A1E2-FF42-AAF4-72E22BA90FBE}"/>
              </a:ext>
            </a:extLst>
          </p:cNvPr>
          <p:cNvPicPr>
            <a:picLocks noChangeAspect="1"/>
          </p:cNvPicPr>
          <p:nvPr userDrawn="1"/>
        </p:nvPicPr>
        <p:blipFill>
          <a:blip r:embed="rId2"/>
          <a:stretch>
            <a:fillRect/>
          </a:stretch>
        </p:blipFill>
        <p:spPr>
          <a:xfrm>
            <a:off x="841947" y="6377118"/>
            <a:ext cx="344357" cy="344357"/>
          </a:xfrm>
          <a:prstGeom prst="rect">
            <a:avLst/>
          </a:prstGeom>
        </p:spPr>
      </p:pic>
      <p:sp>
        <p:nvSpPr>
          <p:cNvPr id="7" name="Footer Placeholder 6">
            <a:extLst>
              <a:ext uri="{FF2B5EF4-FFF2-40B4-BE49-F238E27FC236}">
                <a16:creationId xmlns:a16="http://schemas.microsoft.com/office/drawing/2014/main" id="{DD1C37C2-220E-C64E-AB20-21508B033AD4}"/>
              </a:ext>
            </a:extLst>
          </p:cNvPr>
          <p:cNvSpPr>
            <a:spLocks noGrp="1"/>
          </p:cNvSpPr>
          <p:nvPr>
            <p:ph type="ftr" sz="quarter" idx="13"/>
          </p:nvPr>
        </p:nvSpPr>
        <p:spPr>
          <a:xfrm>
            <a:off x="1309469" y="6356350"/>
            <a:ext cx="4114800" cy="365125"/>
          </a:xfrm>
          <a:prstGeom prst="rect">
            <a:avLst/>
          </a:prstGeom>
        </p:spPr>
        <p:txBody>
          <a:bodyPr/>
          <a:lstStyle/>
          <a:p>
            <a:r>
              <a:rPr lang="en-US"/>
              <a:t>ASCCC Academic Academy 2020</a:t>
            </a:r>
            <a:endParaRPr lang="en-US" dirty="0"/>
          </a:p>
        </p:txBody>
      </p:sp>
    </p:spTree>
    <p:extLst>
      <p:ext uri="{BB962C8B-B14F-4D97-AF65-F5344CB8AC3E}">
        <p14:creationId xmlns:p14="http://schemas.microsoft.com/office/powerpoint/2010/main" val="568866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Thursday, November 5, 2020</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13345159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52D507-5401-464E-AD07-D24EE91AF6EE}"/>
              </a:ext>
            </a:extLst>
          </p:cNvPr>
          <p:cNvSpPr>
            <a:spLocks noGrp="1"/>
          </p:cNvSpPr>
          <p:nvPr>
            <p:ph type="title"/>
          </p:nvPr>
        </p:nvSpPr>
        <p:spPr>
          <a:xfrm>
            <a:off x="1277650" y="365125"/>
            <a:ext cx="1007615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3A2FC3-D2C7-9B4C-9B9B-A2C7D0FDA33B}"/>
              </a:ext>
            </a:extLst>
          </p:cNvPr>
          <p:cNvSpPr>
            <a:spLocks noGrp="1"/>
          </p:cNvSpPr>
          <p:nvPr>
            <p:ph type="body" idx="1"/>
          </p:nvPr>
        </p:nvSpPr>
        <p:spPr>
          <a:xfrm>
            <a:off x="1289154" y="1825625"/>
            <a:ext cx="10064645" cy="4351338"/>
          </a:xfrm>
          <a:prstGeom prst="rect">
            <a:avLst/>
          </a:prstGeom>
        </p:spPr>
        <p:txBody>
          <a:bodyPr vert="horz" lIns="91440" tIns="45720" rIns="91440" bIns="45720" rtlCol="0">
            <a:normAutofit/>
          </a:bodyPr>
          <a:lstStyle/>
          <a:p>
            <a:pPr lvl="0"/>
            <a:r>
              <a:rPr lang="en-US" dirty="0"/>
              <a:t>Edit Master text – Remember to ad alt text to all imported graphics and images.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14">
            <a:extLst>
              <a:ext uri="{FF2B5EF4-FFF2-40B4-BE49-F238E27FC236}">
                <a16:creationId xmlns:a16="http://schemas.microsoft.com/office/drawing/2014/main" id="{DFE2BADB-087C-F94B-915A-40A8B742028C}"/>
              </a:ext>
            </a:extLst>
          </p:cNvPr>
          <p:cNvSpPr>
            <a:spLocks noGrp="1"/>
          </p:cNvSpPr>
          <p:nvPr>
            <p:ph type="sldNum" sz="quarter" idx="4"/>
          </p:nvPr>
        </p:nvSpPr>
        <p:spPr>
          <a:xfrm>
            <a:off x="10438228" y="6356350"/>
            <a:ext cx="915572" cy="365125"/>
          </a:xfrm>
          <a:prstGeom prst="rect">
            <a:avLst/>
          </a:prstGeom>
        </p:spPr>
        <p:txBody>
          <a:bodyPr vert="horz" lIns="91440" tIns="45720" rIns="0" bIns="45720" rtlCol="0" anchor="ctr"/>
          <a:lstStyle>
            <a:lvl1pPr algn="r">
              <a:defRPr sz="1200">
                <a:solidFill>
                  <a:schemeClr val="tx2">
                    <a:lumMod val="50000"/>
                    <a:lumOff val="50000"/>
                  </a:schemeClr>
                </a:solidFill>
              </a:defRPr>
            </a:lvl1pPr>
          </a:lstStyle>
          <a:p>
            <a:fld id="{507A54D3-287C-3948-AA89-E53C9D689F15}" type="slidenum">
              <a:rPr lang="en-US" smtClean="0"/>
              <a:pPr/>
              <a:t>‹#›</a:t>
            </a:fld>
            <a:endParaRPr lang="en-US" dirty="0"/>
          </a:p>
        </p:txBody>
      </p:sp>
      <p:sp>
        <p:nvSpPr>
          <p:cNvPr id="4" name="Footer Placeholder 3">
            <a:extLst>
              <a:ext uri="{FF2B5EF4-FFF2-40B4-BE49-F238E27FC236}">
                <a16:creationId xmlns:a16="http://schemas.microsoft.com/office/drawing/2014/main" id="{8E8D297E-F053-9B44-9A03-2402248C0B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l">
              <a:defRPr sz="1200">
                <a:solidFill>
                  <a:schemeClr val="tx2">
                    <a:lumMod val="50000"/>
                    <a:lumOff val="50000"/>
                  </a:schemeClr>
                </a:solidFill>
              </a:defRPr>
            </a:lvl1pPr>
          </a:lstStyle>
          <a:p>
            <a:r>
              <a:rPr lang="en-US"/>
              <a:t>ASCCC Academic Academy 2020</a:t>
            </a:r>
            <a:endParaRPr lang="en-US" dirty="0"/>
          </a:p>
        </p:txBody>
      </p:sp>
    </p:spTree>
    <p:extLst>
      <p:ext uri="{BB962C8B-B14F-4D97-AF65-F5344CB8AC3E}">
        <p14:creationId xmlns:p14="http://schemas.microsoft.com/office/powerpoint/2010/main" val="984657070"/>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3" r:id="rId3"/>
    <p:sldLayoutId id="2147483666" r:id="rId4"/>
    <p:sldLayoutId id="2147483655" r:id="rId5"/>
    <p:sldLayoutId id="2147483667" r:id="rId6"/>
  </p:sldLayoutIdLst>
  <p:hf hdr="0" dt="0"/>
  <p:txStyles>
    <p:titleStyle>
      <a:lvl1pPr algn="l" defTabSz="914400" rtl="0" eaLnBrk="1" latinLnBrk="0" hangingPunct="1">
        <a:lnSpc>
          <a:spcPct val="90000"/>
        </a:lnSpc>
        <a:spcBef>
          <a:spcPct val="0"/>
        </a:spcBef>
        <a:buNone/>
        <a:defRPr sz="4400" kern="1200">
          <a:solidFill>
            <a:schemeClr val="tx1">
              <a:lumMod val="75000"/>
            </a:schemeClr>
          </a:solidFill>
          <a:latin typeface="Palatino" pitchFamily="2" charset="77"/>
          <a:ea typeface="Palatino" pitchFamily="2" charset="77"/>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2">
              <a:lumMod val="75000"/>
              <a:lumOff val="25000"/>
            </a:schemeClr>
          </a:solidFill>
          <a:latin typeface="+mj-lt"/>
          <a:ea typeface="+mn-ea"/>
          <a:cs typeface="Gill Sans" panose="020B05020201040202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2">
              <a:lumMod val="75000"/>
              <a:lumOff val="25000"/>
            </a:schemeClr>
          </a:solidFill>
          <a:latin typeface="+mj-lt"/>
          <a:ea typeface="+mn-ea"/>
          <a:cs typeface="Gill Sans" panose="020B0502020104020203" pitchFamily="34"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lumMod val="75000"/>
              <a:lumOff val="25000"/>
            </a:schemeClr>
          </a:solidFill>
          <a:latin typeface="+mj-lt"/>
          <a:ea typeface="+mn-ea"/>
          <a:cs typeface="Gill Sans" panose="020B05020201040202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lumMod val="75000"/>
              <a:lumOff val="25000"/>
            </a:schemeClr>
          </a:solidFill>
          <a:latin typeface="+mj-lt"/>
          <a:ea typeface="+mn-ea"/>
          <a:cs typeface="Gill Sans" panose="020B05020201040202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lumMod val="75000"/>
              <a:lumOff val="25000"/>
            </a:schemeClr>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asccc.org/sites/default/files/Equity%20Driven%20Systems%20Paper%20-%20for%20Area%20Meetings%20Oct%202019%20%281%29.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info@ascc.org" TargetMode="External"/><Relationship Id="rId7" Type="http://schemas.openxmlformats.org/officeDocument/2006/relationships/hyperlink" Target="mailto:lheard@mtsac.edu"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mailto:radregioniii@studentsenateccc.org" TargetMode="External"/><Relationship Id="rId5" Type="http://schemas.openxmlformats.org/officeDocument/2006/relationships/hyperlink" Target="mailto:cruzmayra@deanza.edu" TargetMode="External"/><Relationship Id="rId4" Type="http://schemas.openxmlformats.org/officeDocument/2006/relationships/hyperlink" Target="mailto:MayV@scc.losrios.edu"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6.tiff"/><Relationship Id="rId4" Type="http://schemas.openxmlformats.org/officeDocument/2006/relationships/image" Target="../media/image5.tif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B4136-8A07-5641-9BB4-C3C7D2C0DDBA}"/>
              </a:ext>
            </a:extLst>
          </p:cNvPr>
          <p:cNvSpPr>
            <a:spLocks noGrp="1"/>
          </p:cNvSpPr>
          <p:nvPr>
            <p:ph type="title"/>
          </p:nvPr>
        </p:nvSpPr>
        <p:spPr/>
        <p:txBody>
          <a:bodyPr>
            <a:normAutofit fontScale="90000"/>
          </a:bodyPr>
          <a:lstStyle/>
          <a:p>
            <a:r>
              <a:rPr lang="en-US" sz="4000" dirty="0">
                <a:cs typeface="Times New Roman"/>
              </a:rPr>
              <a:t>Building Equity Driven Systems: </a:t>
            </a:r>
            <a:br>
              <a:rPr lang="en-US" sz="4000" dirty="0">
                <a:cs typeface="Times New Roman"/>
              </a:rPr>
            </a:br>
            <a:r>
              <a:rPr lang="en-US" sz="4000" dirty="0">
                <a:cs typeface="Times New Roman"/>
              </a:rPr>
              <a:t>Embracing Anti-Racism</a:t>
            </a:r>
            <a:br>
              <a:rPr lang="en-US" dirty="0">
                <a:cs typeface="Times New Roman"/>
              </a:rPr>
            </a:br>
            <a:br>
              <a:rPr lang="en-US" sz="2200" dirty="0">
                <a:cs typeface="Times New Roman"/>
              </a:rPr>
            </a:br>
            <a:r>
              <a:rPr lang="en-US" sz="2200" dirty="0">
                <a:cs typeface="Times New Roman"/>
              </a:rPr>
              <a:t>Breakout Session 1 – 10:15-11:15</a:t>
            </a:r>
            <a:endParaRPr lang="en-US" sz="2200" dirty="0"/>
          </a:p>
        </p:txBody>
      </p:sp>
    </p:spTree>
    <p:extLst>
      <p:ext uri="{BB962C8B-B14F-4D97-AF65-F5344CB8AC3E}">
        <p14:creationId xmlns:p14="http://schemas.microsoft.com/office/powerpoint/2010/main" val="1508829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8E134-5839-0748-99D2-6AEB7BFF48C4}"/>
              </a:ext>
            </a:extLst>
          </p:cNvPr>
          <p:cNvSpPr>
            <a:spLocks noGrp="1"/>
          </p:cNvSpPr>
          <p:nvPr>
            <p:ph type="title"/>
          </p:nvPr>
        </p:nvSpPr>
        <p:spPr/>
        <p:txBody>
          <a:bodyPr/>
          <a:lstStyle/>
          <a:p>
            <a:r>
              <a:rPr lang="en-US" dirty="0"/>
              <a:t>Discussion</a:t>
            </a:r>
          </a:p>
        </p:txBody>
      </p:sp>
      <p:pic>
        <p:nvPicPr>
          <p:cNvPr id="6" name="Content Placeholder 5">
            <a:extLst>
              <a:ext uri="{FF2B5EF4-FFF2-40B4-BE49-F238E27FC236}">
                <a16:creationId xmlns:a16="http://schemas.microsoft.com/office/drawing/2014/main" id="{DF72076A-AC93-EE42-9A92-A395D14593D2}"/>
              </a:ext>
            </a:extLst>
          </p:cNvPr>
          <p:cNvPicPr>
            <a:picLocks noGrp="1" noChangeAspect="1"/>
          </p:cNvPicPr>
          <p:nvPr>
            <p:ph idx="1"/>
          </p:nvPr>
        </p:nvPicPr>
        <p:blipFill>
          <a:blip r:embed="rId3"/>
          <a:stretch>
            <a:fillRect/>
          </a:stretch>
        </p:blipFill>
        <p:spPr>
          <a:xfrm>
            <a:off x="3447738" y="2331946"/>
            <a:ext cx="5546360" cy="4437087"/>
          </a:xfrm>
          <a:prstGeom prst="rect">
            <a:avLst/>
          </a:prstGeom>
        </p:spPr>
      </p:pic>
      <p:sp>
        <p:nvSpPr>
          <p:cNvPr id="4" name="Slide Number Placeholder 3">
            <a:extLst>
              <a:ext uri="{FF2B5EF4-FFF2-40B4-BE49-F238E27FC236}">
                <a16:creationId xmlns:a16="http://schemas.microsoft.com/office/drawing/2014/main" id="{4629556B-F5E8-6642-860C-5AAB25319410}"/>
              </a:ext>
            </a:extLst>
          </p:cNvPr>
          <p:cNvSpPr>
            <a:spLocks noGrp="1"/>
          </p:cNvSpPr>
          <p:nvPr>
            <p:ph type="sldNum" sz="quarter" idx="14"/>
          </p:nvPr>
        </p:nvSpPr>
        <p:spPr/>
        <p:txBody>
          <a:bodyPr/>
          <a:lstStyle/>
          <a:p>
            <a:fld id="{507A54D3-287C-3948-AA89-E53C9D689F15}" type="slidenum">
              <a:rPr lang="en-US" smtClean="0"/>
              <a:pPr/>
              <a:t>10</a:t>
            </a:fld>
            <a:endParaRPr lang="en-US" dirty="0"/>
          </a:p>
        </p:txBody>
      </p:sp>
      <p:sp>
        <p:nvSpPr>
          <p:cNvPr id="5" name="Footer Placeholder 4">
            <a:extLst>
              <a:ext uri="{FF2B5EF4-FFF2-40B4-BE49-F238E27FC236}">
                <a16:creationId xmlns:a16="http://schemas.microsoft.com/office/drawing/2014/main" id="{00B92756-0C37-6446-84D5-7D016407BFEC}"/>
              </a:ext>
            </a:extLst>
          </p:cNvPr>
          <p:cNvSpPr>
            <a:spLocks noGrp="1"/>
          </p:cNvSpPr>
          <p:nvPr>
            <p:ph type="ftr" sz="quarter" idx="15"/>
          </p:nvPr>
        </p:nvSpPr>
        <p:spPr/>
        <p:txBody>
          <a:bodyPr/>
          <a:lstStyle/>
          <a:p>
            <a:r>
              <a:rPr lang="en-US" dirty="0"/>
              <a:t>ASCCC 2020 Fall Plenary</a:t>
            </a:r>
          </a:p>
          <a:p>
            <a:endParaRPr lang="en-US" dirty="0"/>
          </a:p>
        </p:txBody>
      </p:sp>
    </p:spTree>
    <p:extLst>
      <p:ext uri="{BB962C8B-B14F-4D97-AF65-F5344CB8AC3E}">
        <p14:creationId xmlns:p14="http://schemas.microsoft.com/office/powerpoint/2010/main" val="1474143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0E168-534B-C647-B4D5-A9B7C54F3291}"/>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55EABF1C-F637-0048-8EDE-2D865B826A1D}"/>
              </a:ext>
            </a:extLst>
          </p:cNvPr>
          <p:cNvSpPr>
            <a:spLocks noGrp="1"/>
          </p:cNvSpPr>
          <p:nvPr>
            <p:ph idx="1"/>
          </p:nvPr>
        </p:nvSpPr>
        <p:spPr/>
        <p:txBody>
          <a:bodyPr/>
          <a:lstStyle/>
          <a:p>
            <a:pPr marL="342900" indent="-342900">
              <a:buFont typeface="Arial" panose="020B0604020202020204" pitchFamily="34" charset="0"/>
              <a:buChar char="•"/>
            </a:pPr>
            <a:r>
              <a:rPr lang="en-US" dirty="0"/>
              <a:t>Inviting student voices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Faculty examination of cultural barriers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Working with classified professionals and administrators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Educating your Board of Trustees on the role of your local Academic Senate</a:t>
            </a:r>
          </a:p>
          <a:p>
            <a:endParaRPr lang="en-US" dirty="0"/>
          </a:p>
        </p:txBody>
      </p:sp>
      <p:sp>
        <p:nvSpPr>
          <p:cNvPr id="4" name="Slide Number Placeholder 3">
            <a:extLst>
              <a:ext uri="{FF2B5EF4-FFF2-40B4-BE49-F238E27FC236}">
                <a16:creationId xmlns:a16="http://schemas.microsoft.com/office/drawing/2014/main" id="{B2C603A5-16DA-8648-9927-DE523921A084}"/>
              </a:ext>
            </a:extLst>
          </p:cNvPr>
          <p:cNvSpPr>
            <a:spLocks noGrp="1"/>
          </p:cNvSpPr>
          <p:nvPr>
            <p:ph type="sldNum" sz="quarter" idx="14"/>
          </p:nvPr>
        </p:nvSpPr>
        <p:spPr/>
        <p:txBody>
          <a:bodyPr/>
          <a:lstStyle/>
          <a:p>
            <a:fld id="{507A54D3-287C-3948-AA89-E53C9D689F15}" type="slidenum">
              <a:rPr lang="en-US" smtClean="0"/>
              <a:pPr/>
              <a:t>11</a:t>
            </a:fld>
            <a:endParaRPr lang="en-US" dirty="0"/>
          </a:p>
        </p:txBody>
      </p:sp>
      <p:sp>
        <p:nvSpPr>
          <p:cNvPr id="5" name="Footer Placeholder 4">
            <a:extLst>
              <a:ext uri="{FF2B5EF4-FFF2-40B4-BE49-F238E27FC236}">
                <a16:creationId xmlns:a16="http://schemas.microsoft.com/office/drawing/2014/main" id="{7F703D89-5343-F246-94AA-1891C9E8709D}"/>
              </a:ext>
            </a:extLst>
          </p:cNvPr>
          <p:cNvSpPr>
            <a:spLocks noGrp="1"/>
          </p:cNvSpPr>
          <p:nvPr>
            <p:ph type="ftr" sz="quarter" idx="15"/>
          </p:nvPr>
        </p:nvSpPr>
        <p:spPr/>
        <p:txBody>
          <a:bodyPr/>
          <a:lstStyle/>
          <a:p>
            <a:r>
              <a:rPr lang="en-US" dirty="0"/>
              <a:t>ASCCC 2020 Fall Plenary</a:t>
            </a:r>
          </a:p>
        </p:txBody>
      </p:sp>
      <p:pic>
        <p:nvPicPr>
          <p:cNvPr id="6" name="Picture 5">
            <a:extLst>
              <a:ext uri="{FF2B5EF4-FFF2-40B4-BE49-F238E27FC236}">
                <a16:creationId xmlns:a16="http://schemas.microsoft.com/office/drawing/2014/main" id="{8126A909-CBA1-3647-B87F-0DF23D4BCE41}"/>
              </a:ext>
            </a:extLst>
          </p:cNvPr>
          <p:cNvPicPr>
            <a:picLocks noChangeAspect="1"/>
          </p:cNvPicPr>
          <p:nvPr/>
        </p:nvPicPr>
        <p:blipFill>
          <a:blip r:embed="rId3"/>
          <a:stretch>
            <a:fillRect/>
          </a:stretch>
        </p:blipFill>
        <p:spPr>
          <a:xfrm>
            <a:off x="2840697" y="49005"/>
            <a:ext cx="6502400" cy="2489200"/>
          </a:xfrm>
          <a:prstGeom prst="rect">
            <a:avLst/>
          </a:prstGeom>
        </p:spPr>
      </p:pic>
    </p:spTree>
    <p:extLst>
      <p:ext uri="{BB962C8B-B14F-4D97-AF65-F5344CB8AC3E}">
        <p14:creationId xmlns:p14="http://schemas.microsoft.com/office/powerpoint/2010/main" val="885294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EB7C6-FB72-6C47-8D7C-FF84A1BBA224}"/>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981FD104-093E-D542-93B5-1C4DE75C85DF}"/>
              </a:ext>
            </a:extLst>
          </p:cNvPr>
          <p:cNvSpPr>
            <a:spLocks noGrp="1"/>
          </p:cNvSpPr>
          <p:nvPr>
            <p:ph idx="1"/>
          </p:nvPr>
        </p:nvSpPr>
        <p:spPr/>
        <p:txBody>
          <a:bodyPr/>
          <a:lstStyle/>
          <a:p>
            <a:r>
              <a:rPr lang="en-US" dirty="0"/>
              <a:t>Equity-Driven Systems: Student Equity and Achievement in the California Community Colleges (DRAFT September 2019) </a:t>
            </a:r>
          </a:p>
          <a:p>
            <a:pPr marL="274320" lvl="1" indent="0">
              <a:buNone/>
            </a:pPr>
            <a:r>
              <a:rPr lang="en-US" dirty="0"/>
              <a:t>(</a:t>
            </a:r>
            <a:r>
              <a:rPr lang="en-US" dirty="0">
                <a:hlinkClick r:id="rId3" invalidUrl="https://www.asccc.org/sites/default/files/Equity Driven Systems Paper - for Area Meetings Oct 2019 %281%29.pdf"/>
              </a:rPr>
              <a:t>https://www.asccc.org/sites/default/files/Equity%20Driven%20Systems%20Paper%20-%20for%20Area%20Meetings%20Oct%202019%20%281%29.pdf</a:t>
            </a:r>
            <a:r>
              <a:rPr lang="en-US" dirty="0"/>
              <a:t>)</a:t>
            </a:r>
          </a:p>
          <a:p>
            <a:r>
              <a:rPr lang="en-US" dirty="0"/>
              <a:t> </a:t>
            </a:r>
          </a:p>
          <a:p>
            <a:r>
              <a:rPr lang="en-US" dirty="0" err="1"/>
              <a:t>Kendi</a:t>
            </a:r>
            <a:r>
              <a:rPr lang="en-US" dirty="0"/>
              <a:t>, I. X. (2019). </a:t>
            </a:r>
            <a:r>
              <a:rPr lang="en-US" i="1" dirty="0"/>
              <a:t>How to be an Antiracist</a:t>
            </a:r>
            <a:r>
              <a:rPr lang="en-US" dirty="0"/>
              <a:t>. New York: One World.</a:t>
            </a:r>
          </a:p>
          <a:p>
            <a:r>
              <a:rPr lang="en-US" dirty="0" err="1"/>
              <a:t>Oluo</a:t>
            </a:r>
            <a:r>
              <a:rPr lang="en-US" dirty="0"/>
              <a:t>, I. (2019). So You Want to Talk About Race. </a:t>
            </a:r>
            <a:r>
              <a:rPr lang="en-US"/>
              <a:t>New York: Hachette Book Group</a:t>
            </a:r>
          </a:p>
          <a:p>
            <a:endParaRPr lang="en-US" dirty="0"/>
          </a:p>
        </p:txBody>
      </p:sp>
      <p:sp>
        <p:nvSpPr>
          <p:cNvPr id="4" name="Slide Number Placeholder 3">
            <a:extLst>
              <a:ext uri="{FF2B5EF4-FFF2-40B4-BE49-F238E27FC236}">
                <a16:creationId xmlns:a16="http://schemas.microsoft.com/office/drawing/2014/main" id="{9CA9973A-DD5B-E241-BEC7-8EB219CD4E9E}"/>
              </a:ext>
            </a:extLst>
          </p:cNvPr>
          <p:cNvSpPr>
            <a:spLocks noGrp="1"/>
          </p:cNvSpPr>
          <p:nvPr>
            <p:ph type="sldNum" sz="quarter" idx="14"/>
          </p:nvPr>
        </p:nvSpPr>
        <p:spPr/>
        <p:txBody>
          <a:bodyPr/>
          <a:lstStyle/>
          <a:p>
            <a:fld id="{507A54D3-287C-3948-AA89-E53C9D689F15}" type="slidenum">
              <a:rPr lang="en-US" smtClean="0"/>
              <a:pPr/>
              <a:t>12</a:t>
            </a:fld>
            <a:endParaRPr lang="en-US" dirty="0"/>
          </a:p>
        </p:txBody>
      </p:sp>
      <p:sp>
        <p:nvSpPr>
          <p:cNvPr id="5" name="Footer Placeholder 4">
            <a:extLst>
              <a:ext uri="{FF2B5EF4-FFF2-40B4-BE49-F238E27FC236}">
                <a16:creationId xmlns:a16="http://schemas.microsoft.com/office/drawing/2014/main" id="{669D39BC-9048-AC4D-912B-4E9909B9EEBC}"/>
              </a:ext>
            </a:extLst>
          </p:cNvPr>
          <p:cNvSpPr>
            <a:spLocks noGrp="1"/>
          </p:cNvSpPr>
          <p:nvPr>
            <p:ph type="ftr" sz="quarter" idx="15"/>
          </p:nvPr>
        </p:nvSpPr>
        <p:spPr/>
        <p:txBody>
          <a:bodyPr/>
          <a:lstStyle/>
          <a:p>
            <a:r>
              <a:rPr lang="en-US" dirty="0"/>
              <a:t>ASCCC 2020 Fall Plenary</a:t>
            </a:r>
          </a:p>
        </p:txBody>
      </p:sp>
    </p:spTree>
    <p:extLst>
      <p:ext uri="{BB962C8B-B14F-4D97-AF65-F5344CB8AC3E}">
        <p14:creationId xmlns:p14="http://schemas.microsoft.com/office/powerpoint/2010/main" val="3686295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4B576-343B-8A4D-AFCC-32F8B4136E75}"/>
              </a:ext>
            </a:extLst>
          </p:cNvPr>
          <p:cNvSpPr>
            <a:spLocks noGrp="1"/>
          </p:cNvSpPr>
          <p:nvPr>
            <p:ph type="title"/>
          </p:nvPr>
        </p:nvSpPr>
        <p:spPr/>
        <p:txBody>
          <a:bodyPr/>
          <a:lstStyle/>
          <a:p>
            <a:r>
              <a:rPr lang="en-US" dirty="0"/>
              <a:t>For More Information:</a:t>
            </a:r>
          </a:p>
        </p:txBody>
      </p:sp>
      <p:sp>
        <p:nvSpPr>
          <p:cNvPr id="3" name="Content Placeholder 2">
            <a:extLst>
              <a:ext uri="{FF2B5EF4-FFF2-40B4-BE49-F238E27FC236}">
                <a16:creationId xmlns:a16="http://schemas.microsoft.com/office/drawing/2014/main" id="{8D30F473-719F-FC4E-A266-D969BAAD060D}"/>
              </a:ext>
            </a:extLst>
          </p:cNvPr>
          <p:cNvSpPr>
            <a:spLocks noGrp="1"/>
          </p:cNvSpPr>
          <p:nvPr>
            <p:ph idx="1"/>
          </p:nvPr>
        </p:nvSpPr>
        <p:spPr/>
        <p:txBody>
          <a:bodyPr/>
          <a:lstStyle/>
          <a:p>
            <a:pPr algn="ctr"/>
            <a:endParaRPr lang="en-US" dirty="0"/>
          </a:p>
          <a:p>
            <a:pPr algn="ctr"/>
            <a:r>
              <a:rPr lang="en-US" dirty="0">
                <a:hlinkClick r:id="rId3"/>
              </a:rPr>
              <a:t>info@ascc.org</a:t>
            </a:r>
            <a:endParaRPr lang="en-US" dirty="0"/>
          </a:p>
          <a:p>
            <a:pPr algn="ctr"/>
            <a:endParaRPr lang="en-US" dirty="0"/>
          </a:p>
          <a:p>
            <a:pPr algn="ctr"/>
            <a:r>
              <a:rPr lang="en-US" dirty="0"/>
              <a:t>Virginia May  </a:t>
            </a:r>
            <a:r>
              <a:rPr lang="en-US" dirty="0">
                <a:hlinkClick r:id="rId4"/>
              </a:rPr>
              <a:t>MayV@scc.losrios.edu</a:t>
            </a:r>
            <a:r>
              <a:rPr lang="en-US" dirty="0"/>
              <a:t> </a:t>
            </a:r>
          </a:p>
          <a:p>
            <a:pPr algn="ctr"/>
            <a:r>
              <a:rPr lang="en-US" dirty="0"/>
              <a:t>Mayra E. Cruz </a:t>
            </a:r>
            <a:r>
              <a:rPr lang="en-US" dirty="0">
                <a:hlinkClick r:id="rId5"/>
              </a:rPr>
              <a:t>cruzmayra@deanza.edu</a:t>
            </a:r>
            <a:r>
              <a:rPr lang="en-US" dirty="0"/>
              <a:t> </a:t>
            </a:r>
          </a:p>
          <a:p>
            <a:pPr algn="ctr"/>
            <a:r>
              <a:rPr lang="en-US" dirty="0"/>
              <a:t>Angelica Campos </a:t>
            </a:r>
            <a:r>
              <a:rPr lang="en-US" dirty="0">
                <a:hlinkClick r:id="rId6"/>
              </a:rPr>
              <a:t>radregioniii@studentsenateccc.org</a:t>
            </a:r>
            <a:r>
              <a:rPr lang="en-US" dirty="0"/>
              <a:t> </a:t>
            </a:r>
          </a:p>
          <a:p>
            <a:pPr algn="ctr"/>
            <a:r>
              <a:rPr lang="en-US" dirty="0"/>
              <a:t>Lance Heard </a:t>
            </a:r>
            <a:r>
              <a:rPr lang="en-US" dirty="0">
                <a:hlinkClick r:id="rId7"/>
              </a:rPr>
              <a:t>lheard@mtsac.edu</a:t>
            </a:r>
            <a:r>
              <a:rPr lang="en-US" dirty="0"/>
              <a:t> </a:t>
            </a:r>
          </a:p>
          <a:p>
            <a:endParaRPr lang="en-US" dirty="0"/>
          </a:p>
        </p:txBody>
      </p:sp>
      <p:sp>
        <p:nvSpPr>
          <p:cNvPr id="4" name="Slide Number Placeholder 3">
            <a:extLst>
              <a:ext uri="{FF2B5EF4-FFF2-40B4-BE49-F238E27FC236}">
                <a16:creationId xmlns:a16="http://schemas.microsoft.com/office/drawing/2014/main" id="{6A3002AA-3B74-4B44-94D0-7D4B3BDDFA48}"/>
              </a:ext>
            </a:extLst>
          </p:cNvPr>
          <p:cNvSpPr>
            <a:spLocks noGrp="1"/>
          </p:cNvSpPr>
          <p:nvPr>
            <p:ph type="sldNum" sz="quarter" idx="14"/>
          </p:nvPr>
        </p:nvSpPr>
        <p:spPr/>
        <p:txBody>
          <a:bodyPr/>
          <a:lstStyle/>
          <a:p>
            <a:fld id="{507A54D3-287C-3948-AA89-E53C9D689F15}" type="slidenum">
              <a:rPr lang="en-US" smtClean="0"/>
              <a:pPr/>
              <a:t>13</a:t>
            </a:fld>
            <a:endParaRPr lang="en-US" dirty="0"/>
          </a:p>
        </p:txBody>
      </p:sp>
      <p:sp>
        <p:nvSpPr>
          <p:cNvPr id="5" name="Footer Placeholder 4">
            <a:extLst>
              <a:ext uri="{FF2B5EF4-FFF2-40B4-BE49-F238E27FC236}">
                <a16:creationId xmlns:a16="http://schemas.microsoft.com/office/drawing/2014/main" id="{A78EA11A-470B-1746-B033-1FCB36D673B1}"/>
              </a:ext>
            </a:extLst>
          </p:cNvPr>
          <p:cNvSpPr>
            <a:spLocks noGrp="1"/>
          </p:cNvSpPr>
          <p:nvPr>
            <p:ph type="ftr" sz="quarter" idx="15"/>
          </p:nvPr>
        </p:nvSpPr>
        <p:spPr/>
        <p:txBody>
          <a:bodyPr/>
          <a:lstStyle/>
          <a:p>
            <a:r>
              <a:rPr lang="en-US" dirty="0"/>
              <a:t>ASCCC 2020 Fall Plenary</a:t>
            </a:r>
          </a:p>
        </p:txBody>
      </p:sp>
    </p:spTree>
    <p:extLst>
      <p:ext uri="{BB962C8B-B14F-4D97-AF65-F5344CB8AC3E}">
        <p14:creationId xmlns:p14="http://schemas.microsoft.com/office/powerpoint/2010/main" val="1269745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11305AC2-0D7B-2048-B3ED-A7BC98BF98F2}"/>
              </a:ext>
            </a:extLst>
          </p:cNvPr>
          <p:cNvPicPr>
            <a:picLocks noGrp="1" noChangeAspect="1"/>
          </p:cNvPicPr>
          <p:nvPr>
            <p:ph idx="1"/>
          </p:nvPr>
        </p:nvPicPr>
        <p:blipFill>
          <a:blip r:embed="rId3"/>
          <a:stretch>
            <a:fillRect/>
          </a:stretch>
        </p:blipFill>
        <p:spPr>
          <a:xfrm>
            <a:off x="3207895" y="1261673"/>
            <a:ext cx="7525062" cy="4866207"/>
          </a:xfrm>
          <a:prstGeom prst="rect">
            <a:avLst/>
          </a:prstGeom>
        </p:spPr>
      </p:pic>
      <p:sp>
        <p:nvSpPr>
          <p:cNvPr id="4" name="Slide Number Placeholder 3">
            <a:extLst>
              <a:ext uri="{FF2B5EF4-FFF2-40B4-BE49-F238E27FC236}">
                <a16:creationId xmlns:a16="http://schemas.microsoft.com/office/drawing/2014/main" id="{6820D139-1022-1842-B98A-8C9C1296A97A}"/>
              </a:ext>
            </a:extLst>
          </p:cNvPr>
          <p:cNvSpPr>
            <a:spLocks noGrp="1"/>
          </p:cNvSpPr>
          <p:nvPr>
            <p:ph type="sldNum" sz="quarter" idx="14"/>
          </p:nvPr>
        </p:nvSpPr>
        <p:spPr/>
        <p:txBody>
          <a:bodyPr/>
          <a:lstStyle/>
          <a:p>
            <a:fld id="{507A54D3-287C-3948-AA89-E53C9D689F15}" type="slidenum">
              <a:rPr lang="en-US" smtClean="0"/>
              <a:pPr/>
              <a:t>14</a:t>
            </a:fld>
            <a:endParaRPr lang="en-US" dirty="0"/>
          </a:p>
        </p:txBody>
      </p:sp>
      <p:sp>
        <p:nvSpPr>
          <p:cNvPr id="5" name="Footer Placeholder 4">
            <a:extLst>
              <a:ext uri="{FF2B5EF4-FFF2-40B4-BE49-F238E27FC236}">
                <a16:creationId xmlns:a16="http://schemas.microsoft.com/office/drawing/2014/main" id="{40051458-4C63-B347-8483-59DF87785DB1}"/>
              </a:ext>
            </a:extLst>
          </p:cNvPr>
          <p:cNvSpPr>
            <a:spLocks noGrp="1"/>
          </p:cNvSpPr>
          <p:nvPr>
            <p:ph type="ftr" sz="quarter" idx="15"/>
          </p:nvPr>
        </p:nvSpPr>
        <p:spPr/>
        <p:txBody>
          <a:bodyPr/>
          <a:lstStyle/>
          <a:p>
            <a:r>
              <a:rPr lang="en-US" dirty="0"/>
              <a:t>ASCCC 2020 Fall Plenary</a:t>
            </a:r>
          </a:p>
        </p:txBody>
      </p:sp>
    </p:spTree>
    <p:extLst>
      <p:ext uri="{BB962C8B-B14F-4D97-AF65-F5344CB8AC3E}">
        <p14:creationId xmlns:p14="http://schemas.microsoft.com/office/powerpoint/2010/main" val="3073522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CDCAB-7F2B-EB41-A0EC-20118EB8E75F}"/>
              </a:ext>
            </a:extLst>
          </p:cNvPr>
          <p:cNvSpPr>
            <a:spLocks noGrp="1"/>
          </p:cNvSpPr>
          <p:nvPr>
            <p:ph type="title"/>
          </p:nvPr>
        </p:nvSpPr>
        <p:spPr/>
        <p:txBody>
          <a:bodyPr anchor="ctr">
            <a:normAutofit/>
          </a:bodyPr>
          <a:lstStyle/>
          <a:p>
            <a:pPr algn="ctr"/>
            <a:r>
              <a:rPr lang="en-US" sz="5200" dirty="0"/>
              <a:t>Presenters</a:t>
            </a:r>
          </a:p>
        </p:txBody>
      </p:sp>
      <p:sp>
        <p:nvSpPr>
          <p:cNvPr id="3" name="Content Placeholder 2">
            <a:extLst>
              <a:ext uri="{FF2B5EF4-FFF2-40B4-BE49-F238E27FC236}">
                <a16:creationId xmlns:a16="http://schemas.microsoft.com/office/drawing/2014/main" id="{96AB82F5-0AD6-914E-9360-7CD9313EC8D7}"/>
              </a:ext>
            </a:extLst>
          </p:cNvPr>
          <p:cNvSpPr>
            <a:spLocks noGrp="1"/>
          </p:cNvSpPr>
          <p:nvPr>
            <p:ph idx="1"/>
          </p:nvPr>
        </p:nvSpPr>
        <p:spPr/>
        <p:txBody>
          <a:bodyPr anchor="ctr"/>
          <a:lstStyle/>
          <a:p>
            <a:pPr algn="ctr"/>
            <a:r>
              <a:rPr lang="en-US" dirty="0"/>
              <a:t>Virginia “</a:t>
            </a:r>
            <a:r>
              <a:rPr lang="en-US" dirty="0" err="1"/>
              <a:t>Ginni</a:t>
            </a:r>
            <a:r>
              <a:rPr lang="en-US" dirty="0"/>
              <a:t>” May, ASCCC Vice President</a:t>
            </a:r>
          </a:p>
          <a:p>
            <a:pPr algn="ctr"/>
            <a:endParaRPr lang="en-US" dirty="0"/>
          </a:p>
          <a:p>
            <a:pPr algn="ctr"/>
            <a:r>
              <a:rPr lang="en-US" dirty="0"/>
              <a:t>Mayra E. Cruz, ASCCC Treasurer</a:t>
            </a:r>
          </a:p>
          <a:p>
            <a:pPr algn="ctr"/>
            <a:endParaRPr lang="en-US" dirty="0"/>
          </a:p>
          <a:p>
            <a:pPr algn="ctr"/>
            <a:r>
              <a:rPr lang="en-US" dirty="0"/>
              <a:t>Angelica Campos, SSCCC</a:t>
            </a:r>
            <a:endParaRPr lang="en-US" i="1" dirty="0"/>
          </a:p>
          <a:p>
            <a:pPr algn="ctr"/>
            <a:endParaRPr lang="en-US" dirty="0"/>
          </a:p>
          <a:p>
            <a:pPr algn="ctr"/>
            <a:r>
              <a:rPr lang="en-US" dirty="0"/>
              <a:t>Lance Heard, Mt. San Antonio College, Academic Senate Vice President</a:t>
            </a:r>
          </a:p>
        </p:txBody>
      </p:sp>
      <p:sp>
        <p:nvSpPr>
          <p:cNvPr id="4" name="Slide Number Placeholder 3">
            <a:extLst>
              <a:ext uri="{FF2B5EF4-FFF2-40B4-BE49-F238E27FC236}">
                <a16:creationId xmlns:a16="http://schemas.microsoft.com/office/drawing/2014/main" id="{AB8EE63A-92FF-774D-8389-663FF6C19187}"/>
              </a:ext>
            </a:extLst>
          </p:cNvPr>
          <p:cNvSpPr>
            <a:spLocks noGrp="1"/>
          </p:cNvSpPr>
          <p:nvPr>
            <p:ph type="sldNum" sz="quarter" idx="14"/>
          </p:nvPr>
        </p:nvSpPr>
        <p:spPr/>
        <p:txBody>
          <a:bodyPr/>
          <a:lstStyle/>
          <a:p>
            <a:fld id="{507A54D3-287C-3948-AA89-E53C9D689F15}" type="slidenum">
              <a:rPr lang="en-US" smtClean="0"/>
              <a:pPr/>
              <a:t>2</a:t>
            </a:fld>
            <a:endParaRPr lang="en-US" dirty="0"/>
          </a:p>
        </p:txBody>
      </p:sp>
      <p:sp>
        <p:nvSpPr>
          <p:cNvPr id="5" name="Footer Placeholder 4">
            <a:extLst>
              <a:ext uri="{FF2B5EF4-FFF2-40B4-BE49-F238E27FC236}">
                <a16:creationId xmlns:a16="http://schemas.microsoft.com/office/drawing/2014/main" id="{DBCA26B7-119B-1B4A-A3EE-AF916E7FCD9C}"/>
              </a:ext>
            </a:extLst>
          </p:cNvPr>
          <p:cNvSpPr>
            <a:spLocks noGrp="1"/>
          </p:cNvSpPr>
          <p:nvPr>
            <p:ph type="ftr" sz="quarter" idx="15"/>
          </p:nvPr>
        </p:nvSpPr>
        <p:spPr/>
        <p:txBody>
          <a:bodyPr/>
          <a:lstStyle/>
          <a:p>
            <a:r>
              <a:rPr lang="en-US" dirty="0"/>
              <a:t>ASCCC 2020 Fall Plenary</a:t>
            </a:r>
          </a:p>
        </p:txBody>
      </p:sp>
    </p:spTree>
    <p:extLst>
      <p:ext uri="{BB962C8B-B14F-4D97-AF65-F5344CB8AC3E}">
        <p14:creationId xmlns:p14="http://schemas.microsoft.com/office/powerpoint/2010/main" val="2047601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5C7CF-6A3D-344F-8414-B5344965B4D1}"/>
              </a:ext>
            </a:extLst>
          </p:cNvPr>
          <p:cNvSpPr>
            <a:spLocks noGrp="1"/>
          </p:cNvSpPr>
          <p:nvPr>
            <p:ph type="title"/>
          </p:nvPr>
        </p:nvSpPr>
        <p:spPr>
          <a:xfrm>
            <a:off x="1469331" y="872352"/>
            <a:ext cx="7414055" cy="575228"/>
          </a:xfrm>
        </p:spPr>
        <p:txBody>
          <a:bodyPr>
            <a:normAutofit fontScale="90000"/>
          </a:bodyPr>
          <a:lstStyle/>
          <a:p>
            <a:pPr algn="l"/>
            <a:r>
              <a:rPr lang="en-US" b="1" dirty="0">
                <a:solidFill>
                  <a:schemeClr val="tx1"/>
                </a:solidFill>
              </a:rPr>
              <a:t>Chatting</a:t>
            </a:r>
          </a:p>
        </p:txBody>
      </p:sp>
      <p:sp>
        <p:nvSpPr>
          <p:cNvPr id="3" name="Content Placeholder 2">
            <a:extLst>
              <a:ext uri="{FF2B5EF4-FFF2-40B4-BE49-F238E27FC236}">
                <a16:creationId xmlns:a16="http://schemas.microsoft.com/office/drawing/2014/main" id="{FF79E05E-FEDF-694D-9D96-87E7C01AE5B8}"/>
              </a:ext>
            </a:extLst>
          </p:cNvPr>
          <p:cNvSpPr>
            <a:spLocks noGrp="1"/>
          </p:cNvSpPr>
          <p:nvPr>
            <p:ph sz="half" idx="1"/>
          </p:nvPr>
        </p:nvSpPr>
        <p:spPr/>
        <p:txBody>
          <a:bodyPr>
            <a:normAutofit/>
          </a:bodyPr>
          <a:lstStyle/>
          <a:p>
            <a:pPr marL="0" indent="0">
              <a:buNone/>
            </a:pPr>
            <a:endParaRPr lang="en-US" dirty="0"/>
          </a:p>
          <a:p>
            <a:pPr marL="0" indent="0" algn="ctr">
              <a:buNone/>
            </a:pPr>
            <a:r>
              <a:rPr lang="en-US" b="1" dirty="0"/>
              <a:t>OR </a:t>
            </a:r>
            <a:endParaRPr lang="en-US" dirty="0"/>
          </a:p>
          <a:p>
            <a:endParaRPr lang="en-US" dirty="0"/>
          </a:p>
        </p:txBody>
      </p:sp>
      <p:sp>
        <p:nvSpPr>
          <p:cNvPr id="5" name="Content Placeholder 3">
            <a:extLst>
              <a:ext uri="{FF2B5EF4-FFF2-40B4-BE49-F238E27FC236}">
                <a16:creationId xmlns:a16="http://schemas.microsoft.com/office/drawing/2014/main" id="{95C8CA94-C726-3C48-AD09-A6EB6511F58C}"/>
              </a:ext>
            </a:extLst>
          </p:cNvPr>
          <p:cNvSpPr>
            <a:spLocks noGrp="1"/>
          </p:cNvSpPr>
          <p:nvPr>
            <p:ph sz="half" idx="2"/>
          </p:nvPr>
        </p:nvSpPr>
        <p:spPr>
          <a:xfrm>
            <a:off x="6019800" y="1732968"/>
            <a:ext cx="3295214" cy="1655525"/>
          </a:xfrm>
          <a:ln w="57150">
            <a:solidFill>
              <a:schemeClr val="tx1"/>
            </a:solidFill>
          </a:ln>
        </p:spPr>
        <p:style>
          <a:lnRef idx="2">
            <a:schemeClr val="accent1"/>
          </a:lnRef>
          <a:fillRef idx="1">
            <a:schemeClr val="lt1"/>
          </a:fillRef>
          <a:effectRef idx="0">
            <a:schemeClr val="accent1"/>
          </a:effectRef>
          <a:fontRef idx="minor">
            <a:schemeClr val="dk1"/>
          </a:fontRef>
        </p:style>
        <p:txBody>
          <a:bodyPr anchor="t">
            <a:normAutofit/>
          </a:bodyPr>
          <a:lstStyle/>
          <a:p>
            <a:pPr marL="0" indent="0">
              <a:lnSpc>
                <a:spcPct val="100000"/>
              </a:lnSpc>
              <a:buNone/>
            </a:pPr>
            <a:r>
              <a:rPr lang="en-US" b="1" dirty="0">
                <a:solidFill>
                  <a:schemeClr val="tx1"/>
                </a:solidFill>
                <a:latin typeface="Arial" panose="020B0604020202020204" pitchFamily="34" charset="0"/>
                <a:cs typeface="Arial" panose="020B0604020202020204" pitchFamily="34" charset="0"/>
              </a:rPr>
              <a:t>MUTE</a:t>
            </a:r>
            <a:r>
              <a:rPr lang="en-US" dirty="0">
                <a:solidFill>
                  <a:schemeClr val="tx1"/>
                </a:solidFill>
                <a:latin typeface="Arial" panose="020B0604020202020204" pitchFamily="34" charset="0"/>
                <a:cs typeface="Arial" panose="020B0604020202020204" pitchFamily="34" charset="0"/>
              </a:rPr>
              <a:t> - Please place your microphone on mute if you are not speaking</a:t>
            </a:r>
            <a:r>
              <a:rPr lang="en-US" sz="1200" dirty="0">
                <a:solidFill>
                  <a:schemeClr val="tx1"/>
                </a:solidFill>
                <a:latin typeface="Arial" panose="020B0604020202020204" pitchFamily="34" charset="0"/>
                <a:cs typeface="Arial" panose="020B0604020202020204" pitchFamily="34" charset="0"/>
              </a:rPr>
              <a:t>. </a:t>
            </a:r>
          </a:p>
        </p:txBody>
      </p:sp>
      <p:pic>
        <p:nvPicPr>
          <p:cNvPr id="6" name="Picture 5">
            <a:extLst>
              <a:ext uri="{FF2B5EF4-FFF2-40B4-BE49-F238E27FC236}">
                <a16:creationId xmlns:a16="http://schemas.microsoft.com/office/drawing/2014/main" id="{1804BDC3-FCD6-B144-8303-E2E48E04783F}"/>
              </a:ext>
            </a:extLst>
          </p:cNvPr>
          <p:cNvPicPr>
            <a:picLocks noChangeAspect="1"/>
          </p:cNvPicPr>
          <p:nvPr/>
        </p:nvPicPr>
        <p:blipFill>
          <a:blip r:embed="rId3"/>
          <a:stretch>
            <a:fillRect/>
          </a:stretch>
        </p:blipFill>
        <p:spPr>
          <a:xfrm>
            <a:off x="8817790" y="2489058"/>
            <a:ext cx="1317064" cy="910217"/>
          </a:xfrm>
          <a:prstGeom prst="rect">
            <a:avLst/>
          </a:prstGeom>
          <a:ln w="19050">
            <a:solidFill>
              <a:schemeClr val="accent1"/>
            </a:solidFill>
          </a:ln>
        </p:spPr>
      </p:pic>
      <p:sp>
        <p:nvSpPr>
          <p:cNvPr id="9" name="Content Placeholder 3">
            <a:extLst>
              <a:ext uri="{FF2B5EF4-FFF2-40B4-BE49-F238E27FC236}">
                <a16:creationId xmlns:a16="http://schemas.microsoft.com/office/drawing/2014/main" id="{15C11240-2B61-A242-833E-822A0591C0BE}"/>
              </a:ext>
            </a:extLst>
          </p:cNvPr>
          <p:cNvSpPr txBox="1">
            <a:spLocks/>
          </p:cNvSpPr>
          <p:nvPr/>
        </p:nvSpPr>
        <p:spPr>
          <a:xfrm>
            <a:off x="6019800" y="3661094"/>
            <a:ext cx="3295214" cy="1815933"/>
          </a:xfrm>
          <a:prstGeom prst="rect">
            <a:avLst/>
          </a:prstGeom>
          <a:ln w="57150">
            <a:solidFill>
              <a:srgbClr val="00B050"/>
            </a:solidFill>
          </a:ln>
        </p:spPr>
        <p:style>
          <a:lnRef idx="2">
            <a:schemeClr val="accent2"/>
          </a:lnRef>
          <a:fillRef idx="1">
            <a:schemeClr val="lt1"/>
          </a:fillRef>
          <a:effectRef idx="0">
            <a:schemeClr val="accent2"/>
          </a:effectRef>
          <a:fontRef idx="minor">
            <a:schemeClr val="dk1"/>
          </a:fontRef>
        </p:style>
        <p:txBody>
          <a:bodyPr vert="horz" lIns="0" tIns="0" rIns="0" bIns="0" rtlCol="0" anchor="t">
            <a:noAutofit/>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900"/>
              </a:spcBef>
              <a:buNone/>
            </a:pPr>
            <a:r>
              <a:rPr lang="en-US" sz="2400" b="1" dirty="0">
                <a:solidFill>
                  <a:schemeClr val="tx1"/>
                </a:solidFill>
                <a:latin typeface="Arial" panose="020B0604020202020204" pitchFamily="34" charset="0"/>
                <a:cs typeface="Arial" panose="020B0604020202020204" pitchFamily="34" charset="0"/>
              </a:rPr>
              <a:t> REACTIONS</a:t>
            </a:r>
            <a:r>
              <a:rPr lang="en-US" sz="2400" dirty="0">
                <a:solidFill>
                  <a:schemeClr val="tx1"/>
                </a:solidFill>
                <a:latin typeface="Arial" panose="020B0604020202020204" pitchFamily="34" charset="0"/>
                <a:cs typeface="Arial" panose="020B0604020202020204" pitchFamily="34" charset="0"/>
              </a:rPr>
              <a:t> – Use Reaction to engage.</a:t>
            </a:r>
          </a:p>
          <a:p>
            <a:pPr marL="0" indent="0">
              <a:buNone/>
            </a:pPr>
            <a:endParaRPr lang="en-US" sz="1200" dirty="0">
              <a:solidFill>
                <a:schemeClr val="tx1"/>
              </a:solidFill>
            </a:endParaRPr>
          </a:p>
          <a:p>
            <a:pPr marL="0" indent="0">
              <a:buNone/>
            </a:pPr>
            <a:endParaRPr lang="en-US" sz="1200" dirty="0"/>
          </a:p>
          <a:p>
            <a:pPr marL="0" indent="0">
              <a:buNone/>
            </a:pPr>
            <a:endParaRPr lang="en-US" sz="1200" dirty="0"/>
          </a:p>
          <a:p>
            <a:pPr marL="0" indent="0">
              <a:buNone/>
            </a:pPr>
            <a:endParaRPr lang="en-US" sz="1200" dirty="0"/>
          </a:p>
        </p:txBody>
      </p:sp>
      <p:pic>
        <p:nvPicPr>
          <p:cNvPr id="10" name="Picture 9">
            <a:extLst>
              <a:ext uri="{FF2B5EF4-FFF2-40B4-BE49-F238E27FC236}">
                <a16:creationId xmlns:a16="http://schemas.microsoft.com/office/drawing/2014/main" id="{70E63AD0-F0D3-FC48-9227-298C6C5BA4D1}"/>
              </a:ext>
            </a:extLst>
          </p:cNvPr>
          <p:cNvPicPr>
            <a:picLocks noChangeAspect="1"/>
          </p:cNvPicPr>
          <p:nvPr/>
        </p:nvPicPr>
        <p:blipFill>
          <a:blip r:embed="rId4"/>
          <a:stretch>
            <a:fillRect/>
          </a:stretch>
        </p:blipFill>
        <p:spPr>
          <a:xfrm>
            <a:off x="6115177" y="4658392"/>
            <a:ext cx="3007860" cy="1301139"/>
          </a:xfrm>
          <a:prstGeom prst="rect">
            <a:avLst/>
          </a:prstGeom>
        </p:spPr>
      </p:pic>
      <p:pic>
        <p:nvPicPr>
          <p:cNvPr id="11" name="Picture 10">
            <a:extLst>
              <a:ext uri="{FF2B5EF4-FFF2-40B4-BE49-F238E27FC236}">
                <a16:creationId xmlns:a16="http://schemas.microsoft.com/office/drawing/2014/main" id="{C525EC4B-EEEC-7D42-8917-0A8F98DC3588}"/>
              </a:ext>
            </a:extLst>
          </p:cNvPr>
          <p:cNvPicPr>
            <a:picLocks noChangeAspect="1"/>
          </p:cNvPicPr>
          <p:nvPr/>
        </p:nvPicPr>
        <p:blipFill>
          <a:blip r:embed="rId5"/>
          <a:stretch>
            <a:fillRect/>
          </a:stretch>
        </p:blipFill>
        <p:spPr>
          <a:xfrm>
            <a:off x="1469331" y="5158392"/>
            <a:ext cx="3454077" cy="1225599"/>
          </a:xfrm>
          <a:prstGeom prst="rect">
            <a:avLst/>
          </a:prstGeom>
        </p:spPr>
      </p:pic>
      <p:sp>
        <p:nvSpPr>
          <p:cNvPr id="12" name="Content Placeholder 3">
            <a:extLst>
              <a:ext uri="{FF2B5EF4-FFF2-40B4-BE49-F238E27FC236}">
                <a16:creationId xmlns:a16="http://schemas.microsoft.com/office/drawing/2014/main" id="{B78078AC-EEFC-EF40-B1D8-856B90B3F38E}"/>
              </a:ext>
            </a:extLst>
          </p:cNvPr>
          <p:cNvSpPr txBox="1">
            <a:spLocks/>
          </p:cNvSpPr>
          <p:nvPr/>
        </p:nvSpPr>
        <p:spPr>
          <a:xfrm>
            <a:off x="1564710" y="1734673"/>
            <a:ext cx="3106095" cy="1653821"/>
          </a:xfrm>
          <a:prstGeom prst="rect">
            <a:avLst/>
          </a:prstGeom>
          <a:ln w="57150" cap="flat" cmpd="sng" algn="ctr">
            <a:solidFill>
              <a:schemeClr val="accent3">
                <a:lumMod val="75000"/>
              </a:schemeClr>
            </a:solidFill>
            <a:prstDash val="solid"/>
            <a:miter lim="800000"/>
          </a:ln>
        </p:spPr>
        <p:style>
          <a:lnRef idx="2">
            <a:schemeClr val="accent1"/>
          </a:lnRef>
          <a:fillRef idx="1">
            <a:schemeClr val="lt1"/>
          </a:fillRef>
          <a:effectRef idx="0">
            <a:schemeClr val="accent1"/>
          </a:effectRef>
          <a:fontRef idx="minor">
            <a:schemeClr val="dk1"/>
          </a:fontRef>
        </p:style>
        <p:txBody>
          <a:bodyPr vert="horz" lIns="68580" tIns="34290" rIns="68580" bIns="3429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nSpc>
                <a:spcPct val="100000"/>
              </a:lnSpc>
              <a:buNone/>
            </a:pPr>
            <a:r>
              <a:rPr lang="en-US" sz="2400" dirty="0">
                <a:latin typeface="Arial" panose="020B0604020202020204" pitchFamily="34" charset="0"/>
                <a:cs typeface="Arial" panose="020B0604020202020204" pitchFamily="34" charset="0"/>
              </a:rPr>
              <a:t>Type you first name and last name to offer a question/comment.</a:t>
            </a:r>
            <a:endParaRPr lang="en-US" sz="2400" dirty="0">
              <a:solidFill>
                <a:schemeClr val="tx1"/>
              </a:solidFill>
              <a:latin typeface="Arial" panose="020B0604020202020204" pitchFamily="34" charset="0"/>
              <a:cs typeface="Arial" panose="020B0604020202020204" pitchFamily="34" charset="0"/>
            </a:endParaRPr>
          </a:p>
        </p:txBody>
      </p:sp>
      <p:sp>
        <p:nvSpPr>
          <p:cNvPr id="13" name="Content Placeholder 3">
            <a:extLst>
              <a:ext uri="{FF2B5EF4-FFF2-40B4-BE49-F238E27FC236}">
                <a16:creationId xmlns:a16="http://schemas.microsoft.com/office/drawing/2014/main" id="{36D77947-EEDF-5D47-AB58-6A414F5A1F19}"/>
              </a:ext>
            </a:extLst>
          </p:cNvPr>
          <p:cNvSpPr txBox="1">
            <a:spLocks/>
          </p:cNvSpPr>
          <p:nvPr/>
        </p:nvSpPr>
        <p:spPr>
          <a:xfrm>
            <a:off x="1564710" y="3661094"/>
            <a:ext cx="3263321" cy="1837498"/>
          </a:xfrm>
          <a:prstGeom prst="rect">
            <a:avLst/>
          </a:prstGeom>
          <a:ln w="57150" cap="flat" cmpd="sng" algn="ctr">
            <a:solidFill>
              <a:schemeClr val="accent5">
                <a:lumMod val="75000"/>
              </a:schemeClr>
            </a:solidFill>
            <a:prstDash val="solid"/>
            <a:miter lim="800000"/>
          </a:ln>
        </p:spPr>
        <p:style>
          <a:lnRef idx="2">
            <a:schemeClr val="accent1"/>
          </a:lnRef>
          <a:fillRef idx="1">
            <a:schemeClr val="lt1"/>
          </a:fillRef>
          <a:effectRef idx="0">
            <a:schemeClr val="accent1"/>
          </a:effectRef>
          <a:fontRef idx="minor">
            <a:schemeClr val="dk1"/>
          </a:fontRef>
        </p:style>
        <p:txBody>
          <a:bodyPr vert="horz" lIns="68580" tIns="34290" rIns="68580" bIns="3429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nSpc>
                <a:spcPct val="100000"/>
              </a:lnSpc>
              <a:spcBef>
                <a:spcPts val="0"/>
              </a:spcBef>
              <a:buNone/>
            </a:pPr>
            <a:r>
              <a:rPr lang="en-US" sz="2200" dirty="0">
                <a:latin typeface="Arial" panose="020B0604020202020204" pitchFamily="34" charset="0"/>
                <a:cs typeface="Arial" panose="020B0604020202020204" pitchFamily="34" charset="0"/>
              </a:rPr>
              <a:t>Use the "Raise hand" found in the "Participants” feature here.</a:t>
            </a:r>
          </a:p>
        </p:txBody>
      </p:sp>
    </p:spTree>
    <p:extLst>
      <p:ext uri="{BB962C8B-B14F-4D97-AF65-F5344CB8AC3E}">
        <p14:creationId xmlns:p14="http://schemas.microsoft.com/office/powerpoint/2010/main" val="1768702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CB848-92A2-584A-A786-FE6D2F917464}"/>
              </a:ext>
            </a:extLst>
          </p:cNvPr>
          <p:cNvSpPr>
            <a:spLocks noGrp="1"/>
          </p:cNvSpPr>
          <p:nvPr>
            <p:ph type="title"/>
          </p:nvPr>
        </p:nvSpPr>
        <p:spPr/>
        <p:txBody>
          <a:bodyPr/>
          <a:lstStyle/>
          <a:p>
            <a:r>
              <a:rPr lang="en-US" dirty="0"/>
              <a:t>Today’s Plan</a:t>
            </a:r>
          </a:p>
        </p:txBody>
      </p:sp>
      <p:sp>
        <p:nvSpPr>
          <p:cNvPr id="3" name="Content Placeholder 2">
            <a:extLst>
              <a:ext uri="{FF2B5EF4-FFF2-40B4-BE49-F238E27FC236}">
                <a16:creationId xmlns:a16="http://schemas.microsoft.com/office/drawing/2014/main" id="{420FBF80-754F-A64D-BF04-11D9001BE435}"/>
              </a:ext>
            </a:extLst>
          </p:cNvPr>
          <p:cNvSpPr>
            <a:spLocks noGrp="1"/>
          </p:cNvSpPr>
          <p:nvPr>
            <p:ph idx="1"/>
          </p:nvPr>
        </p:nvSpPr>
        <p:spPr/>
        <p:txBody>
          <a:bodyPr/>
          <a:lstStyle/>
          <a:p>
            <a:pPr marL="342900" indent="-342900">
              <a:buFont typeface="Wingdings" pitchFamily="2" charset="2"/>
              <a:buChar char="Ø"/>
            </a:pPr>
            <a:r>
              <a:rPr lang="en-US" dirty="0"/>
              <a:t>Define equity driven systems through an anti-racism lens</a:t>
            </a:r>
          </a:p>
          <a:p>
            <a:pPr marL="342900" indent="-342900">
              <a:buFont typeface="Wingdings" pitchFamily="2" charset="2"/>
              <a:buChar char="Ø"/>
            </a:pPr>
            <a:endParaRPr lang="en-US" dirty="0"/>
          </a:p>
          <a:p>
            <a:pPr marL="342900" indent="-342900">
              <a:buFont typeface="Wingdings" pitchFamily="2" charset="2"/>
              <a:buChar char="Ø"/>
            </a:pPr>
            <a:r>
              <a:rPr lang="en-US" dirty="0"/>
              <a:t>Activity:  How can your academic senate help build an equity driven system?</a:t>
            </a:r>
          </a:p>
          <a:p>
            <a:endParaRPr lang="en-US" dirty="0"/>
          </a:p>
          <a:p>
            <a:pPr marL="342900" indent="-342900">
              <a:buFont typeface="Wingdings" pitchFamily="2" charset="2"/>
              <a:buChar char="Ø"/>
            </a:pPr>
            <a:r>
              <a:rPr lang="en-US" dirty="0"/>
              <a:t>Thoughts and perspectives on institutional redesign</a:t>
            </a:r>
          </a:p>
          <a:p>
            <a:endParaRPr lang="en-US" dirty="0"/>
          </a:p>
        </p:txBody>
      </p:sp>
      <p:sp>
        <p:nvSpPr>
          <p:cNvPr id="4" name="Slide Number Placeholder 3">
            <a:extLst>
              <a:ext uri="{FF2B5EF4-FFF2-40B4-BE49-F238E27FC236}">
                <a16:creationId xmlns:a16="http://schemas.microsoft.com/office/drawing/2014/main" id="{AB32FCD4-F4DD-B648-90C1-379806DF53F3}"/>
              </a:ext>
            </a:extLst>
          </p:cNvPr>
          <p:cNvSpPr>
            <a:spLocks noGrp="1"/>
          </p:cNvSpPr>
          <p:nvPr>
            <p:ph type="sldNum" sz="quarter" idx="14"/>
          </p:nvPr>
        </p:nvSpPr>
        <p:spPr/>
        <p:txBody>
          <a:bodyPr/>
          <a:lstStyle/>
          <a:p>
            <a:fld id="{507A54D3-287C-3948-AA89-E53C9D689F15}" type="slidenum">
              <a:rPr lang="en-US" smtClean="0"/>
              <a:pPr/>
              <a:t>4</a:t>
            </a:fld>
            <a:endParaRPr lang="en-US" dirty="0"/>
          </a:p>
        </p:txBody>
      </p:sp>
      <p:sp>
        <p:nvSpPr>
          <p:cNvPr id="5" name="Footer Placeholder 4">
            <a:extLst>
              <a:ext uri="{FF2B5EF4-FFF2-40B4-BE49-F238E27FC236}">
                <a16:creationId xmlns:a16="http://schemas.microsoft.com/office/drawing/2014/main" id="{D6052663-D42F-AC48-A3CC-A7AB7387A32F}"/>
              </a:ext>
            </a:extLst>
          </p:cNvPr>
          <p:cNvSpPr>
            <a:spLocks noGrp="1"/>
          </p:cNvSpPr>
          <p:nvPr>
            <p:ph type="ftr" sz="quarter" idx="15"/>
          </p:nvPr>
        </p:nvSpPr>
        <p:spPr/>
        <p:txBody>
          <a:bodyPr/>
          <a:lstStyle/>
          <a:p>
            <a:r>
              <a:rPr lang="en-US" dirty="0"/>
              <a:t>ASCCC 2020 Fall Plenary</a:t>
            </a:r>
          </a:p>
        </p:txBody>
      </p:sp>
    </p:spTree>
    <p:extLst>
      <p:ext uri="{BB962C8B-B14F-4D97-AF65-F5344CB8AC3E}">
        <p14:creationId xmlns:p14="http://schemas.microsoft.com/office/powerpoint/2010/main" val="1195879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0D066-C17A-4C43-8D77-C100D7B47132}"/>
              </a:ext>
            </a:extLst>
          </p:cNvPr>
          <p:cNvSpPr>
            <a:spLocks noGrp="1"/>
          </p:cNvSpPr>
          <p:nvPr>
            <p:ph type="title"/>
          </p:nvPr>
        </p:nvSpPr>
        <p:spPr/>
        <p:txBody>
          <a:bodyPr/>
          <a:lstStyle/>
          <a:p>
            <a:r>
              <a:rPr lang="en-US" dirty="0"/>
              <a:t>Understanding Terms</a:t>
            </a:r>
          </a:p>
        </p:txBody>
      </p:sp>
      <p:sp>
        <p:nvSpPr>
          <p:cNvPr id="3" name="Content Placeholder 2">
            <a:extLst>
              <a:ext uri="{FF2B5EF4-FFF2-40B4-BE49-F238E27FC236}">
                <a16:creationId xmlns:a16="http://schemas.microsoft.com/office/drawing/2014/main" id="{AE77AC03-AADE-3442-B2B8-FC2D74CFBFE1}"/>
              </a:ext>
            </a:extLst>
          </p:cNvPr>
          <p:cNvSpPr>
            <a:spLocks noGrp="1"/>
          </p:cNvSpPr>
          <p:nvPr>
            <p:ph idx="1"/>
          </p:nvPr>
        </p:nvSpPr>
        <p:spPr/>
        <p:txBody>
          <a:bodyPr/>
          <a:lstStyle/>
          <a:p>
            <a:r>
              <a:rPr lang="en-US" b="1" dirty="0"/>
              <a:t>Anti-Racism</a:t>
            </a:r>
          </a:p>
          <a:p>
            <a:r>
              <a:rPr lang="en-US" dirty="0"/>
              <a:t>An anti-racist analysis views racism as structural and embedded into all societal structures. This means that all people are affected by racism and hold implicit bias which allows for the sustenance of racist structures (</a:t>
            </a:r>
            <a:r>
              <a:rPr lang="en-US" dirty="0" err="1"/>
              <a:t>Oluo</a:t>
            </a:r>
            <a:r>
              <a:rPr lang="en-US" dirty="0"/>
              <a:t>, 2019). </a:t>
            </a:r>
            <a:r>
              <a:rPr lang="en-US" dirty="0" err="1"/>
              <a:t>Kendi</a:t>
            </a:r>
            <a:r>
              <a:rPr lang="en-US" dirty="0"/>
              <a:t> (2019) stated that anti-racist ideas argue that “racist policies are the cause of racial inequities” (p. 20). To be anti-racist is to see racial groups as equals in “all their apparent differences--that there is nothing right or wrong with any racial group” (</a:t>
            </a:r>
            <a:r>
              <a:rPr lang="en-US" dirty="0" err="1"/>
              <a:t>Kendi</a:t>
            </a:r>
            <a:r>
              <a:rPr lang="en-US" dirty="0"/>
              <a:t>, 2019, p. 20) and to advocate for changing the policies that produce inequities among racial groups.</a:t>
            </a:r>
          </a:p>
          <a:p>
            <a:endParaRPr lang="en-US" dirty="0"/>
          </a:p>
        </p:txBody>
      </p:sp>
      <p:sp>
        <p:nvSpPr>
          <p:cNvPr id="4" name="Slide Number Placeholder 3">
            <a:extLst>
              <a:ext uri="{FF2B5EF4-FFF2-40B4-BE49-F238E27FC236}">
                <a16:creationId xmlns:a16="http://schemas.microsoft.com/office/drawing/2014/main" id="{A30A19FE-E3E9-4244-ADCB-0C6FA656D1E6}"/>
              </a:ext>
            </a:extLst>
          </p:cNvPr>
          <p:cNvSpPr>
            <a:spLocks noGrp="1"/>
          </p:cNvSpPr>
          <p:nvPr>
            <p:ph type="sldNum" sz="quarter" idx="14"/>
          </p:nvPr>
        </p:nvSpPr>
        <p:spPr/>
        <p:txBody>
          <a:bodyPr/>
          <a:lstStyle/>
          <a:p>
            <a:fld id="{507A54D3-287C-3948-AA89-E53C9D689F15}" type="slidenum">
              <a:rPr lang="en-US" smtClean="0"/>
              <a:pPr/>
              <a:t>5</a:t>
            </a:fld>
            <a:endParaRPr lang="en-US" dirty="0"/>
          </a:p>
        </p:txBody>
      </p:sp>
      <p:sp>
        <p:nvSpPr>
          <p:cNvPr id="5" name="Footer Placeholder 4">
            <a:extLst>
              <a:ext uri="{FF2B5EF4-FFF2-40B4-BE49-F238E27FC236}">
                <a16:creationId xmlns:a16="http://schemas.microsoft.com/office/drawing/2014/main" id="{08725250-3A97-E341-9297-820DF6FECE75}"/>
              </a:ext>
            </a:extLst>
          </p:cNvPr>
          <p:cNvSpPr>
            <a:spLocks noGrp="1"/>
          </p:cNvSpPr>
          <p:nvPr>
            <p:ph type="ftr" sz="quarter" idx="15"/>
          </p:nvPr>
        </p:nvSpPr>
        <p:spPr/>
        <p:txBody>
          <a:bodyPr/>
          <a:lstStyle/>
          <a:p>
            <a:r>
              <a:rPr lang="en-US" dirty="0"/>
              <a:t>ASCCC 2020 Fall Plenary</a:t>
            </a:r>
          </a:p>
        </p:txBody>
      </p:sp>
    </p:spTree>
    <p:extLst>
      <p:ext uri="{BB962C8B-B14F-4D97-AF65-F5344CB8AC3E}">
        <p14:creationId xmlns:p14="http://schemas.microsoft.com/office/powerpoint/2010/main" val="775779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316A4-BBC4-6E4B-B488-F0BCCE84388F}"/>
              </a:ext>
            </a:extLst>
          </p:cNvPr>
          <p:cNvSpPr>
            <a:spLocks noGrp="1"/>
          </p:cNvSpPr>
          <p:nvPr>
            <p:ph type="title"/>
          </p:nvPr>
        </p:nvSpPr>
        <p:spPr/>
        <p:txBody>
          <a:bodyPr/>
          <a:lstStyle/>
          <a:p>
            <a:r>
              <a:rPr lang="en-US" dirty="0"/>
              <a:t>Equity Driven Systems</a:t>
            </a:r>
          </a:p>
        </p:txBody>
      </p:sp>
      <p:sp>
        <p:nvSpPr>
          <p:cNvPr id="3" name="Content Placeholder 2">
            <a:extLst>
              <a:ext uri="{FF2B5EF4-FFF2-40B4-BE49-F238E27FC236}">
                <a16:creationId xmlns:a16="http://schemas.microsoft.com/office/drawing/2014/main" id="{DE39817C-87CA-1447-ACCB-D5F50464227B}"/>
              </a:ext>
            </a:extLst>
          </p:cNvPr>
          <p:cNvSpPr>
            <a:spLocks noGrp="1"/>
          </p:cNvSpPr>
          <p:nvPr>
            <p:ph idx="1"/>
          </p:nvPr>
        </p:nvSpPr>
        <p:spPr/>
        <p:txBody>
          <a:bodyPr/>
          <a:lstStyle/>
          <a:p>
            <a:r>
              <a:rPr lang="en-US" dirty="0"/>
              <a:t>Examine the institutional structures—e.g., mission, strategic plans, policies, procedures, and cultural practices—that contribute to inequitable outcomes through an intentional process including rigorous data analysis.</a:t>
            </a:r>
          </a:p>
          <a:p>
            <a:endParaRPr lang="en-US" dirty="0"/>
          </a:p>
        </p:txBody>
      </p:sp>
      <p:sp>
        <p:nvSpPr>
          <p:cNvPr id="4" name="Slide Number Placeholder 3">
            <a:extLst>
              <a:ext uri="{FF2B5EF4-FFF2-40B4-BE49-F238E27FC236}">
                <a16:creationId xmlns:a16="http://schemas.microsoft.com/office/drawing/2014/main" id="{4BB7A8BD-4C37-6540-8295-75B309FF67ED}"/>
              </a:ext>
            </a:extLst>
          </p:cNvPr>
          <p:cNvSpPr>
            <a:spLocks noGrp="1"/>
          </p:cNvSpPr>
          <p:nvPr>
            <p:ph type="sldNum" sz="quarter" idx="14"/>
          </p:nvPr>
        </p:nvSpPr>
        <p:spPr/>
        <p:txBody>
          <a:bodyPr/>
          <a:lstStyle/>
          <a:p>
            <a:fld id="{507A54D3-287C-3948-AA89-E53C9D689F15}" type="slidenum">
              <a:rPr lang="en-US" smtClean="0"/>
              <a:pPr/>
              <a:t>6</a:t>
            </a:fld>
            <a:endParaRPr lang="en-US" dirty="0"/>
          </a:p>
        </p:txBody>
      </p:sp>
      <p:sp>
        <p:nvSpPr>
          <p:cNvPr id="5" name="Footer Placeholder 4">
            <a:extLst>
              <a:ext uri="{FF2B5EF4-FFF2-40B4-BE49-F238E27FC236}">
                <a16:creationId xmlns:a16="http://schemas.microsoft.com/office/drawing/2014/main" id="{3D5FC0B4-72CD-324D-B22C-DC9FA2740E47}"/>
              </a:ext>
            </a:extLst>
          </p:cNvPr>
          <p:cNvSpPr>
            <a:spLocks noGrp="1"/>
          </p:cNvSpPr>
          <p:nvPr>
            <p:ph type="ftr" sz="quarter" idx="15"/>
          </p:nvPr>
        </p:nvSpPr>
        <p:spPr/>
        <p:txBody>
          <a:bodyPr/>
          <a:lstStyle/>
          <a:p>
            <a:r>
              <a:rPr lang="en-US" dirty="0"/>
              <a:t>ASCCC 2020 Fall Plenary</a:t>
            </a:r>
          </a:p>
        </p:txBody>
      </p:sp>
      <p:pic>
        <p:nvPicPr>
          <p:cNvPr id="7" name="Picture 6">
            <a:extLst>
              <a:ext uri="{FF2B5EF4-FFF2-40B4-BE49-F238E27FC236}">
                <a16:creationId xmlns:a16="http://schemas.microsoft.com/office/drawing/2014/main" id="{1D744D2B-EA07-424D-8E01-8E419D69CE4E}"/>
              </a:ext>
            </a:extLst>
          </p:cNvPr>
          <p:cNvPicPr>
            <a:picLocks noChangeAspect="1"/>
          </p:cNvPicPr>
          <p:nvPr/>
        </p:nvPicPr>
        <p:blipFill>
          <a:blip r:embed="rId3"/>
          <a:stretch>
            <a:fillRect/>
          </a:stretch>
        </p:blipFill>
        <p:spPr>
          <a:xfrm>
            <a:off x="3324665" y="4016948"/>
            <a:ext cx="4876800" cy="2032000"/>
          </a:xfrm>
          <a:prstGeom prst="rect">
            <a:avLst/>
          </a:prstGeom>
        </p:spPr>
      </p:pic>
    </p:spTree>
    <p:extLst>
      <p:ext uri="{BB962C8B-B14F-4D97-AF65-F5344CB8AC3E}">
        <p14:creationId xmlns:p14="http://schemas.microsoft.com/office/powerpoint/2010/main" val="214924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BCB74918-6FA6-FD4C-9E05-2EC01F13F063}"/>
              </a:ext>
            </a:extLst>
          </p:cNvPr>
          <p:cNvPicPr>
            <a:picLocks noGrp="1" noChangeAspect="1"/>
          </p:cNvPicPr>
          <p:nvPr>
            <p:ph sz="half" idx="2"/>
          </p:nvPr>
        </p:nvPicPr>
        <p:blipFill>
          <a:blip r:embed="rId3"/>
          <a:stretch>
            <a:fillRect/>
          </a:stretch>
        </p:blipFill>
        <p:spPr>
          <a:xfrm>
            <a:off x="1681518" y="541338"/>
            <a:ext cx="4658262" cy="5815012"/>
          </a:xfrm>
        </p:spPr>
      </p:pic>
      <p:sp>
        <p:nvSpPr>
          <p:cNvPr id="8" name="Content Placeholder 7">
            <a:extLst>
              <a:ext uri="{FF2B5EF4-FFF2-40B4-BE49-F238E27FC236}">
                <a16:creationId xmlns:a16="http://schemas.microsoft.com/office/drawing/2014/main" id="{351882CA-06B1-724E-A5F6-41E92546EF36}"/>
              </a:ext>
            </a:extLst>
          </p:cNvPr>
          <p:cNvSpPr>
            <a:spLocks noGrp="1"/>
          </p:cNvSpPr>
          <p:nvPr>
            <p:ph sz="quarter" idx="4"/>
          </p:nvPr>
        </p:nvSpPr>
        <p:spPr/>
        <p:txBody>
          <a:bodyPr>
            <a:normAutofit fontScale="92500" lnSpcReduction="10000"/>
          </a:bodyPr>
          <a:lstStyle/>
          <a:p>
            <a:pPr marL="0" indent="0">
              <a:buNone/>
            </a:pPr>
            <a:r>
              <a:rPr lang="en-US" dirty="0"/>
              <a:t>Components: </a:t>
            </a:r>
          </a:p>
          <a:p>
            <a:pPr lvl="1"/>
            <a:r>
              <a:rPr lang="en-US" dirty="0"/>
              <a:t>Accountability for an Equity-Driven System</a:t>
            </a:r>
          </a:p>
          <a:p>
            <a:pPr lvl="1"/>
            <a:r>
              <a:rPr lang="en-US" dirty="0"/>
              <a:t>ASCCC Commitment to Equity and Diversity</a:t>
            </a:r>
          </a:p>
          <a:p>
            <a:pPr lvl="1"/>
            <a:r>
              <a:rPr lang="en-US" dirty="0"/>
              <a:t>Defining Diversity, Equity, Equity Minded, and Equity Driven Systems</a:t>
            </a:r>
          </a:p>
          <a:p>
            <a:pPr lvl="1"/>
            <a:r>
              <a:rPr lang="en-US" dirty="0"/>
              <a:t>Theory of Action</a:t>
            </a:r>
          </a:p>
          <a:p>
            <a:pPr lvl="1"/>
            <a:r>
              <a:rPr lang="en-US" dirty="0"/>
              <a:t>Integrating Equity into College Planning and Decision Making Processes</a:t>
            </a:r>
          </a:p>
          <a:p>
            <a:pPr lvl="1"/>
            <a:r>
              <a:rPr lang="en-US" dirty="0"/>
              <a:t>Sustaining an Equity-Driven System</a:t>
            </a:r>
          </a:p>
          <a:p>
            <a:pPr lvl="1"/>
            <a:r>
              <a:rPr lang="en-US" dirty="0"/>
              <a:t>Recommendations: </a:t>
            </a:r>
            <a:r>
              <a:rPr lang="en-US" dirty="0" err="1"/>
              <a:t>BoG</a:t>
            </a:r>
            <a:r>
              <a:rPr lang="en-US" dirty="0"/>
              <a:t>, CCCCO, Local Colleges</a:t>
            </a:r>
          </a:p>
          <a:p>
            <a:endParaRPr lang="en-US" dirty="0"/>
          </a:p>
        </p:txBody>
      </p:sp>
      <p:sp>
        <p:nvSpPr>
          <p:cNvPr id="4" name="Slide Number Placeholder 3">
            <a:extLst>
              <a:ext uri="{FF2B5EF4-FFF2-40B4-BE49-F238E27FC236}">
                <a16:creationId xmlns:a16="http://schemas.microsoft.com/office/drawing/2014/main" id="{E810E206-EBDC-F643-8CBF-8EDB66A3878A}"/>
              </a:ext>
            </a:extLst>
          </p:cNvPr>
          <p:cNvSpPr>
            <a:spLocks noGrp="1"/>
          </p:cNvSpPr>
          <p:nvPr>
            <p:ph type="sldNum" sz="quarter" idx="11"/>
          </p:nvPr>
        </p:nvSpPr>
        <p:spPr/>
        <p:txBody>
          <a:bodyPr/>
          <a:lstStyle/>
          <a:p>
            <a:fld id="{507A54D3-287C-3948-AA89-E53C9D689F15}" type="slidenum">
              <a:rPr lang="en-US" smtClean="0"/>
              <a:pPr/>
              <a:t>7</a:t>
            </a:fld>
            <a:endParaRPr lang="en-US" dirty="0"/>
          </a:p>
        </p:txBody>
      </p:sp>
      <p:sp>
        <p:nvSpPr>
          <p:cNvPr id="5" name="Footer Placeholder 4">
            <a:extLst>
              <a:ext uri="{FF2B5EF4-FFF2-40B4-BE49-F238E27FC236}">
                <a16:creationId xmlns:a16="http://schemas.microsoft.com/office/drawing/2014/main" id="{BECBD163-2CEB-DB4A-9ECC-DDF6C24435C0}"/>
              </a:ext>
            </a:extLst>
          </p:cNvPr>
          <p:cNvSpPr>
            <a:spLocks noGrp="1"/>
          </p:cNvSpPr>
          <p:nvPr>
            <p:ph type="ftr" sz="quarter" idx="12"/>
          </p:nvPr>
        </p:nvSpPr>
        <p:spPr/>
        <p:txBody>
          <a:bodyPr/>
          <a:lstStyle/>
          <a:p>
            <a:r>
              <a:rPr lang="en-US" dirty="0"/>
              <a:t>ASCCC 2020 Fall Plenary</a:t>
            </a:r>
          </a:p>
        </p:txBody>
      </p:sp>
    </p:spTree>
    <p:extLst>
      <p:ext uri="{BB962C8B-B14F-4D97-AF65-F5344CB8AC3E}">
        <p14:creationId xmlns:p14="http://schemas.microsoft.com/office/powerpoint/2010/main" val="1686510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3F00BB6-B6B6-584F-BB74-A90C2BC819F9}"/>
              </a:ext>
            </a:extLst>
          </p:cNvPr>
          <p:cNvPicPr>
            <a:picLocks noChangeAspect="1"/>
          </p:cNvPicPr>
          <p:nvPr/>
        </p:nvPicPr>
        <p:blipFill>
          <a:blip r:embed="rId3"/>
          <a:stretch>
            <a:fillRect/>
          </a:stretch>
        </p:blipFill>
        <p:spPr>
          <a:xfrm>
            <a:off x="3324665" y="104931"/>
            <a:ext cx="6083300" cy="2159000"/>
          </a:xfrm>
          <a:prstGeom prst="rect">
            <a:avLst/>
          </a:prstGeom>
        </p:spPr>
      </p:pic>
      <p:sp>
        <p:nvSpPr>
          <p:cNvPr id="3" name="Content Placeholder 2">
            <a:extLst>
              <a:ext uri="{FF2B5EF4-FFF2-40B4-BE49-F238E27FC236}">
                <a16:creationId xmlns:a16="http://schemas.microsoft.com/office/drawing/2014/main" id="{AE4E7D8E-9540-FC4F-8C70-BD68D174AFD3}"/>
              </a:ext>
            </a:extLst>
          </p:cNvPr>
          <p:cNvSpPr>
            <a:spLocks noGrp="1"/>
          </p:cNvSpPr>
          <p:nvPr>
            <p:ph idx="1"/>
          </p:nvPr>
        </p:nvSpPr>
        <p:spPr/>
        <p:txBody>
          <a:bodyPr/>
          <a:lstStyle/>
          <a:p>
            <a:pPr marL="914400" lvl="1" indent="-457200">
              <a:buFont typeface="+mj-lt"/>
              <a:buAutoNum type="arabicParenR"/>
            </a:pPr>
            <a:r>
              <a:rPr lang="en-US" dirty="0"/>
              <a:t>Formulate a long term vision for institutional and student equity</a:t>
            </a:r>
          </a:p>
          <a:p>
            <a:pPr marL="914400" lvl="1" indent="-457200">
              <a:buFont typeface="+mj-lt"/>
              <a:buAutoNum type="arabicParenR"/>
            </a:pPr>
            <a:r>
              <a:rPr lang="en-US" dirty="0"/>
              <a:t>Define and develop outcome pathways and identify building blocks for change</a:t>
            </a:r>
          </a:p>
          <a:p>
            <a:pPr marL="914400" lvl="1" indent="-457200">
              <a:buFont typeface="+mj-lt"/>
              <a:buAutoNum type="arabicParenR"/>
            </a:pPr>
            <a:r>
              <a:rPr lang="en-US" dirty="0"/>
              <a:t>Surface and test assumptions</a:t>
            </a:r>
          </a:p>
          <a:p>
            <a:pPr marL="914400" lvl="1" indent="-457200">
              <a:buFont typeface="+mj-lt"/>
              <a:buAutoNum type="arabicParenR"/>
            </a:pPr>
            <a:r>
              <a:rPr lang="en-US" dirty="0"/>
              <a:t>Discuss context and external factors</a:t>
            </a:r>
          </a:p>
          <a:p>
            <a:pPr marL="914400" lvl="1" indent="-457200">
              <a:buFont typeface="+mj-lt"/>
              <a:buAutoNum type="arabicParenR"/>
            </a:pPr>
            <a:r>
              <a:rPr lang="en-US" dirty="0"/>
              <a:t>Align strategies and activities</a:t>
            </a:r>
          </a:p>
          <a:p>
            <a:pPr marL="914400" lvl="1" indent="-457200">
              <a:buFont typeface="+mj-lt"/>
              <a:buAutoNum type="arabicParenR"/>
            </a:pPr>
            <a:r>
              <a:rPr lang="en-US" dirty="0"/>
              <a:t>Test the logic model and make revisions</a:t>
            </a:r>
          </a:p>
          <a:p>
            <a:pPr marL="914400" lvl="1" indent="-457200">
              <a:buFont typeface="+mj-lt"/>
              <a:buAutoNum type="arabicParenR"/>
            </a:pPr>
            <a:r>
              <a:rPr lang="en-US" dirty="0"/>
              <a:t>Use framework, monitor, and evaluate the work</a:t>
            </a:r>
          </a:p>
          <a:p>
            <a:endParaRPr lang="en-US" dirty="0"/>
          </a:p>
        </p:txBody>
      </p:sp>
      <p:sp>
        <p:nvSpPr>
          <p:cNvPr id="4" name="Slide Number Placeholder 3">
            <a:extLst>
              <a:ext uri="{FF2B5EF4-FFF2-40B4-BE49-F238E27FC236}">
                <a16:creationId xmlns:a16="http://schemas.microsoft.com/office/drawing/2014/main" id="{E2546B8B-1761-5D49-87BC-19C6D56783FA}"/>
              </a:ext>
            </a:extLst>
          </p:cNvPr>
          <p:cNvSpPr>
            <a:spLocks noGrp="1"/>
          </p:cNvSpPr>
          <p:nvPr>
            <p:ph type="sldNum" sz="quarter" idx="14"/>
          </p:nvPr>
        </p:nvSpPr>
        <p:spPr/>
        <p:txBody>
          <a:bodyPr/>
          <a:lstStyle/>
          <a:p>
            <a:fld id="{507A54D3-287C-3948-AA89-E53C9D689F15}" type="slidenum">
              <a:rPr lang="en-US" smtClean="0"/>
              <a:pPr/>
              <a:t>8</a:t>
            </a:fld>
            <a:endParaRPr lang="en-US" dirty="0"/>
          </a:p>
        </p:txBody>
      </p:sp>
      <p:sp>
        <p:nvSpPr>
          <p:cNvPr id="5" name="Footer Placeholder 4">
            <a:extLst>
              <a:ext uri="{FF2B5EF4-FFF2-40B4-BE49-F238E27FC236}">
                <a16:creationId xmlns:a16="http://schemas.microsoft.com/office/drawing/2014/main" id="{6C1D51D8-93C3-C345-B23C-4D294C05804B}"/>
              </a:ext>
            </a:extLst>
          </p:cNvPr>
          <p:cNvSpPr>
            <a:spLocks noGrp="1"/>
          </p:cNvSpPr>
          <p:nvPr>
            <p:ph type="ftr" sz="quarter" idx="15"/>
          </p:nvPr>
        </p:nvSpPr>
        <p:spPr/>
        <p:txBody>
          <a:bodyPr/>
          <a:lstStyle/>
          <a:p>
            <a:r>
              <a:rPr lang="en-US" dirty="0"/>
              <a:t>ASCCC 2020 Fall Plenary</a:t>
            </a:r>
          </a:p>
        </p:txBody>
      </p:sp>
    </p:spTree>
    <p:extLst>
      <p:ext uri="{BB962C8B-B14F-4D97-AF65-F5344CB8AC3E}">
        <p14:creationId xmlns:p14="http://schemas.microsoft.com/office/powerpoint/2010/main" val="3496776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F6420-3C3C-4A40-9D43-84A788F2F823}"/>
              </a:ext>
            </a:extLst>
          </p:cNvPr>
          <p:cNvSpPr>
            <a:spLocks noGrp="1"/>
          </p:cNvSpPr>
          <p:nvPr>
            <p:ph type="title"/>
          </p:nvPr>
        </p:nvSpPr>
        <p:spPr/>
        <p:txBody>
          <a:bodyPr anchor="ctr"/>
          <a:lstStyle/>
          <a:p>
            <a:pPr algn="ctr"/>
            <a:r>
              <a:rPr lang="en-US" dirty="0"/>
              <a:t>How can your academic senate help build an equity driven system?</a:t>
            </a:r>
          </a:p>
        </p:txBody>
      </p:sp>
      <p:sp>
        <p:nvSpPr>
          <p:cNvPr id="3" name="Content Placeholder 2">
            <a:extLst>
              <a:ext uri="{FF2B5EF4-FFF2-40B4-BE49-F238E27FC236}">
                <a16:creationId xmlns:a16="http://schemas.microsoft.com/office/drawing/2014/main" id="{8FE382F5-E2E2-A94C-9C3D-4891B4D28F33}"/>
              </a:ext>
            </a:extLst>
          </p:cNvPr>
          <p:cNvSpPr>
            <a:spLocks noGrp="1"/>
          </p:cNvSpPr>
          <p:nvPr>
            <p:ph idx="1"/>
          </p:nvPr>
        </p:nvSpPr>
        <p:spPr/>
        <p:txBody>
          <a:bodyPr/>
          <a:lstStyle/>
          <a:p>
            <a:r>
              <a:rPr lang="en-US" dirty="0"/>
              <a:t>Evaluate and adjust the local academic senate bylaws and constitution to promote equity diversity, inclusion and anti-racism: </a:t>
            </a:r>
          </a:p>
          <a:p>
            <a:pPr marL="914400" lvl="1" indent="-457200">
              <a:buFont typeface="+mj-lt"/>
              <a:buAutoNum type="arabicPeriod"/>
            </a:pPr>
            <a:r>
              <a:rPr lang="en-US" dirty="0"/>
              <a:t>Review and revise academic senate bylaws and constitution</a:t>
            </a:r>
          </a:p>
          <a:p>
            <a:pPr marL="914400" lvl="1" indent="-457200">
              <a:buFont typeface="+mj-lt"/>
              <a:buAutoNum type="arabicPeriod"/>
            </a:pPr>
            <a:r>
              <a:rPr lang="en-US" dirty="0"/>
              <a:t>Initiate or request a review of the college and/or district shared/participatory governance processes</a:t>
            </a:r>
          </a:p>
          <a:p>
            <a:pPr marL="914400" lvl="1" indent="-457200">
              <a:buFont typeface="+mj-lt"/>
              <a:buAutoNum type="arabicPeriod"/>
            </a:pPr>
            <a:r>
              <a:rPr lang="en-US" dirty="0"/>
              <a:t>Create or revise a/the faculty hiring manual and/or the college/district hiring policies and procedures</a:t>
            </a:r>
          </a:p>
          <a:p>
            <a:pPr marL="914400" lvl="1" indent="-457200">
              <a:buFont typeface="+mj-lt"/>
              <a:buAutoNum type="arabicPeriod"/>
            </a:pPr>
            <a:r>
              <a:rPr lang="en-US" dirty="0"/>
              <a:t>Examine and revise the faculty tenure process</a:t>
            </a:r>
          </a:p>
          <a:p>
            <a:pPr indent="-228600"/>
            <a:r>
              <a:rPr lang="en-US" dirty="0"/>
              <a:t>Survey faculty on changes that need to be made related to the items above</a:t>
            </a:r>
          </a:p>
          <a:p>
            <a:endParaRPr lang="en-US" dirty="0"/>
          </a:p>
        </p:txBody>
      </p:sp>
      <p:sp>
        <p:nvSpPr>
          <p:cNvPr id="4" name="Slide Number Placeholder 3">
            <a:extLst>
              <a:ext uri="{FF2B5EF4-FFF2-40B4-BE49-F238E27FC236}">
                <a16:creationId xmlns:a16="http://schemas.microsoft.com/office/drawing/2014/main" id="{C6AEA3A5-6B5B-324D-A66F-F05A10E89347}"/>
              </a:ext>
            </a:extLst>
          </p:cNvPr>
          <p:cNvSpPr>
            <a:spLocks noGrp="1"/>
          </p:cNvSpPr>
          <p:nvPr>
            <p:ph type="sldNum" sz="quarter" idx="14"/>
          </p:nvPr>
        </p:nvSpPr>
        <p:spPr/>
        <p:txBody>
          <a:bodyPr/>
          <a:lstStyle/>
          <a:p>
            <a:fld id="{507A54D3-287C-3948-AA89-E53C9D689F15}" type="slidenum">
              <a:rPr lang="en-US" smtClean="0"/>
              <a:pPr/>
              <a:t>9</a:t>
            </a:fld>
            <a:endParaRPr lang="en-US" dirty="0"/>
          </a:p>
        </p:txBody>
      </p:sp>
      <p:sp>
        <p:nvSpPr>
          <p:cNvPr id="5" name="Footer Placeholder 4">
            <a:extLst>
              <a:ext uri="{FF2B5EF4-FFF2-40B4-BE49-F238E27FC236}">
                <a16:creationId xmlns:a16="http://schemas.microsoft.com/office/drawing/2014/main" id="{8A5AC1B4-4861-984D-941F-DA64DDBA41BB}"/>
              </a:ext>
            </a:extLst>
          </p:cNvPr>
          <p:cNvSpPr>
            <a:spLocks noGrp="1"/>
          </p:cNvSpPr>
          <p:nvPr>
            <p:ph type="ftr" sz="quarter" idx="15"/>
          </p:nvPr>
        </p:nvSpPr>
        <p:spPr/>
        <p:txBody>
          <a:bodyPr/>
          <a:lstStyle/>
          <a:p>
            <a:r>
              <a:rPr lang="en-US" dirty="0"/>
              <a:t>ASCCC 2020 Fall Plenary</a:t>
            </a:r>
          </a:p>
        </p:txBody>
      </p:sp>
    </p:spTree>
    <p:extLst>
      <p:ext uri="{BB962C8B-B14F-4D97-AF65-F5344CB8AC3E}">
        <p14:creationId xmlns:p14="http://schemas.microsoft.com/office/powerpoint/2010/main" val="2197642459"/>
      </p:ext>
    </p:extLst>
  </p:cSld>
  <p:clrMapOvr>
    <a:masterClrMapping/>
  </p:clrMapOvr>
</p:sld>
</file>

<file path=ppt/theme/theme1.xml><?xml version="1.0" encoding="utf-8"?>
<a:theme xmlns:a="http://schemas.openxmlformats.org/drawingml/2006/main" name="ASCCC Curriculum Inst. 2020 Theme">
  <a:themeElements>
    <a:clrScheme name="ASCCC Plenary Fall 2020 2">
      <a:dk1>
        <a:srgbClr val="891146"/>
      </a:dk1>
      <a:lt1>
        <a:srgbClr val="FFFFFF"/>
      </a:lt1>
      <a:dk2>
        <a:srgbClr val="000000"/>
      </a:dk2>
      <a:lt2>
        <a:srgbClr val="FEF2D3"/>
      </a:lt2>
      <a:accent1>
        <a:srgbClr val="182354"/>
      </a:accent1>
      <a:accent2>
        <a:srgbClr val="3F6C0D"/>
      </a:accent2>
      <a:accent3>
        <a:srgbClr val="5A7FC3"/>
      </a:accent3>
      <a:accent4>
        <a:srgbClr val="FFF1DA"/>
      </a:accent4>
      <a:accent5>
        <a:srgbClr val="F17B48"/>
      </a:accent5>
      <a:accent6>
        <a:srgbClr val="1598C5"/>
      </a:accent6>
      <a:hlink>
        <a:srgbClr val="054590"/>
      </a:hlink>
      <a:folHlink>
        <a:srgbClr val="2E603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Plenary 2020 Fall 200929 ppt template" id="{B58B4A00-53B3-A645-B39D-D484189649EE}" vid="{5A1D03CB-9839-494C-A394-DE9AA833AEA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Curriculum Inst</Template>
  <TotalTime>81</TotalTime>
  <Words>912</Words>
  <Application>Microsoft Macintosh PowerPoint</Application>
  <PresentationFormat>Widescreen</PresentationFormat>
  <Paragraphs>135</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Gill Sans</vt:lpstr>
      <vt:lpstr>Palatino</vt:lpstr>
      <vt:lpstr>Times New Roman</vt:lpstr>
      <vt:lpstr>Wingdings</vt:lpstr>
      <vt:lpstr>ASCCC Curriculum Inst. 2020 Theme</vt:lpstr>
      <vt:lpstr>Building Equity Driven Systems:  Embracing Anti-Racism  Breakout Session 1 – 10:15-11:15</vt:lpstr>
      <vt:lpstr>Presenters</vt:lpstr>
      <vt:lpstr>Chatting</vt:lpstr>
      <vt:lpstr>Today’s Plan</vt:lpstr>
      <vt:lpstr>Understanding Terms</vt:lpstr>
      <vt:lpstr>Equity Driven Systems</vt:lpstr>
      <vt:lpstr>PowerPoint Presentation</vt:lpstr>
      <vt:lpstr>PowerPoint Presentation</vt:lpstr>
      <vt:lpstr>How can your academic senate help build an equity driven system?</vt:lpstr>
      <vt:lpstr>Discussion</vt:lpstr>
      <vt:lpstr> </vt:lpstr>
      <vt:lpstr>Resources</vt:lpstr>
      <vt:lpstr>For More Information: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27</cp:revision>
  <dcterms:created xsi:type="dcterms:W3CDTF">2020-10-20T13:36:27Z</dcterms:created>
  <dcterms:modified xsi:type="dcterms:W3CDTF">2020-11-05T19:57:21Z</dcterms:modified>
</cp:coreProperties>
</file>