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87" r:id="rId4"/>
    <p:sldId id="259" r:id="rId5"/>
    <p:sldId id="276" r:id="rId6"/>
    <p:sldId id="266" r:id="rId7"/>
    <p:sldId id="262" r:id="rId8"/>
    <p:sldId id="271" r:id="rId9"/>
    <p:sldId id="270" r:id="rId10"/>
    <p:sldId id="267" r:id="rId11"/>
    <p:sldId id="272" r:id="rId12"/>
    <p:sldId id="282" r:id="rId13"/>
    <p:sldId id="263" r:id="rId14"/>
    <p:sldId id="283" r:id="rId15"/>
    <p:sldId id="279" r:id="rId16"/>
    <p:sldId id="274" r:id="rId17"/>
    <p:sldId id="268" r:id="rId18"/>
    <p:sldId id="275" r:id="rId19"/>
    <p:sldId id="286" r:id="rId20"/>
    <p:sldId id="285" r:id="rId21"/>
    <p:sldId id="284" r:id="rId22"/>
    <p:sldId id="269"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6BEFD-AA5E-8D44-19CC-577241A1287E}" v="2" dt="2023-07-10T17:42:21.746"/>
    <p1510:client id="{399C3A05-A852-DA16-6491-B78A3F8C6EA3}" v="106" dt="2023-07-10T22:44:20.024"/>
    <p1510:client id="{436F67E0-75B3-CDB1-329A-29A5BAED04E1}" v="49" dt="2023-07-10T22:25:25.576"/>
    <p1510:client id="{79948FE4-CEDF-58C1-DFB9-BF2B4E415AF3}" v="2" dt="2023-07-10T22:34:11.410"/>
    <p1510:client id="{83E793E8-77D5-982F-DCF0-5DA578D31F62}" v="9" dt="2023-06-28T21:56:57.614"/>
    <p1510:client id="{86EA2297-0D85-49A6-A52D-52601820AA24}" v="197" dt="2023-07-10T18:59:23.502"/>
    <p1510:client id="{933F8C60-4DA4-3A72-0BE4-1588A709EE3E}" v="3" dt="2023-07-10T22:31:57.212"/>
    <p1510:client id="{C215F1E3-0F6C-8677-6BEB-473F610B872E}" v="90" dt="2023-07-10T22:20:30.638"/>
    <p1510:client id="{C2E7364F-C069-427B-92A9-3AE3638E4547}" v="203" dt="2023-07-10T19:41:54.839"/>
    <p1510:client id="{C70DC523-23BF-E2B9-AC31-C9469635C315}" v="3958" dt="2023-07-03T20:42:39.901"/>
    <p1510:client id="{CE52BEBB-A1D3-5E83-C131-ADE70339A4BD}" v="2" dt="2023-06-28T21:56:27.818"/>
    <p1510:client id="{DDF5BCBA-ECF7-A910-F518-2ECC4BEEEE74}" v="160" dt="2023-07-10T21:20:17.693"/>
    <p1510:client id="{E1389A9B-403A-9A7E-6406-223C9F918E52}" v="23" dt="2023-07-10T22:18:04.048"/>
    <p1510:client id="{EC4B1E70-C55F-A3FB-25B1-FFF841CF3827}" v="7" dt="2023-07-07T22:55:32.684"/>
    <p1510:client id="{F3342855-504D-8440-9274-F54893E2F154}" v="4865" dt="2023-06-29T23:13:29.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Awad" userId="S::sharon.awad@chaffey.edu::fbe098f1-4c18-4f79-a876-e36c4bc5c5d6" providerId="AD" clId="Web-{86EA2297-0D85-49A6-A52D-52601820AA24}"/>
    <pc:docChg chg="delSld modSld sldOrd">
      <pc:chgData name="Sharon Awad" userId="S::sharon.awad@chaffey.edu::fbe098f1-4c18-4f79-a876-e36c4bc5c5d6" providerId="AD" clId="Web-{86EA2297-0D85-49A6-A52D-52601820AA24}" dt="2023-07-10T18:59:23.502" v="216" actId="20577"/>
      <pc:docMkLst>
        <pc:docMk/>
      </pc:docMkLst>
      <pc:sldChg chg="modSp">
        <pc:chgData name="Sharon Awad" userId="S::sharon.awad@chaffey.edu::fbe098f1-4c18-4f79-a876-e36c4bc5c5d6" providerId="AD" clId="Web-{86EA2297-0D85-49A6-A52D-52601820AA24}" dt="2023-07-10T18:42:51.428" v="210" actId="20577"/>
        <pc:sldMkLst>
          <pc:docMk/>
          <pc:sldMk cId="3251728657" sldId="256"/>
        </pc:sldMkLst>
        <pc:spChg chg="mod">
          <ac:chgData name="Sharon Awad" userId="S::sharon.awad@chaffey.edu::fbe098f1-4c18-4f79-a876-e36c4bc5c5d6" providerId="AD" clId="Web-{86EA2297-0D85-49A6-A52D-52601820AA24}" dt="2023-07-10T18:42:51.428" v="210" actId="20577"/>
          <ac:spMkLst>
            <pc:docMk/>
            <pc:sldMk cId="3251728657" sldId="256"/>
            <ac:spMk id="3" creationId="{03B0C48B-CA4D-B279-E56F-F67BB1669EC7}"/>
          </ac:spMkLst>
        </pc:spChg>
      </pc:sldChg>
      <pc:sldChg chg="modSp">
        <pc:chgData name="Sharon Awad" userId="S::sharon.awad@chaffey.edu::fbe098f1-4c18-4f79-a876-e36c4bc5c5d6" providerId="AD" clId="Web-{86EA2297-0D85-49A6-A52D-52601820AA24}" dt="2023-07-10T17:38:34.006" v="40" actId="20577"/>
        <pc:sldMkLst>
          <pc:docMk/>
          <pc:sldMk cId="2510520261" sldId="257"/>
        </pc:sldMkLst>
        <pc:spChg chg="mod">
          <ac:chgData name="Sharon Awad" userId="S::sharon.awad@chaffey.edu::fbe098f1-4c18-4f79-a876-e36c4bc5c5d6" providerId="AD" clId="Web-{86EA2297-0D85-49A6-A52D-52601820AA24}" dt="2023-07-10T17:38:34.006" v="40" actId="20577"/>
          <ac:spMkLst>
            <pc:docMk/>
            <pc:sldMk cId="2510520261" sldId="257"/>
            <ac:spMk id="3" creationId="{72313F57-6FF7-0CC9-5B62-9613CD0D9CD6}"/>
          </ac:spMkLst>
        </pc:spChg>
      </pc:sldChg>
      <pc:sldChg chg="modNotes">
        <pc:chgData name="Sharon Awad" userId="S::sharon.awad@chaffey.edu::fbe098f1-4c18-4f79-a876-e36c4bc5c5d6" providerId="AD" clId="Web-{86EA2297-0D85-49A6-A52D-52601820AA24}" dt="2023-07-10T17:42:03.483" v="85"/>
        <pc:sldMkLst>
          <pc:docMk/>
          <pc:sldMk cId="2916608576" sldId="259"/>
        </pc:sldMkLst>
      </pc:sldChg>
      <pc:sldChg chg="ord">
        <pc:chgData name="Sharon Awad" userId="S::sharon.awad@chaffey.edu::fbe098f1-4c18-4f79-a876-e36c4bc5c5d6" providerId="AD" clId="Web-{86EA2297-0D85-49A6-A52D-52601820AA24}" dt="2023-07-10T18:46:49.138" v="211"/>
        <pc:sldMkLst>
          <pc:docMk/>
          <pc:sldMk cId="2770771835" sldId="260"/>
        </pc:sldMkLst>
      </pc:sldChg>
      <pc:sldChg chg="modSp">
        <pc:chgData name="Sharon Awad" userId="S::sharon.awad@chaffey.edu::fbe098f1-4c18-4f79-a876-e36c4bc5c5d6" providerId="AD" clId="Web-{86EA2297-0D85-49A6-A52D-52601820AA24}" dt="2023-07-10T17:39:00.288" v="48" actId="20577"/>
        <pc:sldMkLst>
          <pc:docMk/>
          <pc:sldMk cId="1256962079" sldId="262"/>
        </pc:sldMkLst>
        <pc:spChg chg="mod">
          <ac:chgData name="Sharon Awad" userId="S::sharon.awad@chaffey.edu::fbe098f1-4c18-4f79-a876-e36c4bc5c5d6" providerId="AD" clId="Web-{86EA2297-0D85-49A6-A52D-52601820AA24}" dt="2023-07-10T17:39:00.288" v="48" actId="20577"/>
          <ac:spMkLst>
            <pc:docMk/>
            <pc:sldMk cId="1256962079" sldId="262"/>
            <ac:spMk id="2" creationId="{CE65F059-4704-2192-3D4E-3F18578F055E}"/>
          </ac:spMkLst>
        </pc:spChg>
      </pc:sldChg>
      <pc:sldChg chg="del">
        <pc:chgData name="Sharon Awad" userId="S::sharon.awad@chaffey.edu::fbe098f1-4c18-4f79-a876-e36c4bc5c5d6" providerId="AD" clId="Web-{86EA2297-0D85-49A6-A52D-52601820AA24}" dt="2023-07-10T17:33:28.228" v="3"/>
        <pc:sldMkLst>
          <pc:docMk/>
          <pc:sldMk cId="2232610260" sldId="265"/>
        </pc:sldMkLst>
      </pc:sldChg>
      <pc:sldChg chg="modSp">
        <pc:chgData name="Sharon Awad" userId="S::sharon.awad@chaffey.edu::fbe098f1-4c18-4f79-a876-e36c4bc5c5d6" providerId="AD" clId="Web-{86EA2297-0D85-49A6-A52D-52601820AA24}" dt="2023-07-10T18:59:23.502" v="216" actId="20577"/>
        <pc:sldMkLst>
          <pc:docMk/>
          <pc:sldMk cId="1287638777" sldId="266"/>
        </pc:sldMkLst>
        <pc:spChg chg="mod">
          <ac:chgData name="Sharon Awad" userId="S::sharon.awad@chaffey.edu::fbe098f1-4c18-4f79-a876-e36c4bc5c5d6" providerId="AD" clId="Web-{86EA2297-0D85-49A6-A52D-52601820AA24}" dt="2023-07-10T17:38:53.226" v="44" actId="20577"/>
          <ac:spMkLst>
            <pc:docMk/>
            <pc:sldMk cId="1287638777" sldId="266"/>
            <ac:spMk id="2" creationId="{14645096-F944-B69D-9D56-A622C738BB09}"/>
          </ac:spMkLst>
        </pc:spChg>
        <pc:spChg chg="mod">
          <ac:chgData name="Sharon Awad" userId="S::sharon.awad@chaffey.edu::fbe098f1-4c18-4f79-a876-e36c4bc5c5d6" providerId="AD" clId="Web-{86EA2297-0D85-49A6-A52D-52601820AA24}" dt="2023-07-10T18:59:23.502" v="216" actId="20577"/>
          <ac:spMkLst>
            <pc:docMk/>
            <pc:sldMk cId="1287638777" sldId="266"/>
            <ac:spMk id="3" creationId="{FA4E2320-57DF-B8D8-D3D2-6AC3C363644B}"/>
          </ac:spMkLst>
        </pc:spChg>
      </pc:sldChg>
      <pc:sldChg chg="modSp">
        <pc:chgData name="Sharon Awad" userId="S::sharon.awad@chaffey.edu::fbe098f1-4c18-4f79-a876-e36c4bc5c5d6" providerId="AD" clId="Web-{86EA2297-0D85-49A6-A52D-52601820AA24}" dt="2023-07-10T17:39:33.696" v="64" actId="20577"/>
        <pc:sldMkLst>
          <pc:docMk/>
          <pc:sldMk cId="2051942414" sldId="267"/>
        </pc:sldMkLst>
        <pc:spChg chg="mod">
          <ac:chgData name="Sharon Awad" userId="S::sharon.awad@chaffey.edu::fbe098f1-4c18-4f79-a876-e36c4bc5c5d6" providerId="AD" clId="Web-{86EA2297-0D85-49A6-A52D-52601820AA24}" dt="2023-07-10T17:39:33.696" v="64" actId="20577"/>
          <ac:spMkLst>
            <pc:docMk/>
            <pc:sldMk cId="2051942414" sldId="267"/>
            <ac:spMk id="2" creationId="{C6A2B9CC-2AC5-3A4F-9749-61D6BA420F39}"/>
          </ac:spMkLst>
        </pc:spChg>
      </pc:sldChg>
      <pc:sldChg chg="addSp delSp modSp ord modNotes">
        <pc:chgData name="Sharon Awad" userId="S::sharon.awad@chaffey.edu::fbe098f1-4c18-4f79-a876-e36c4bc5c5d6" providerId="AD" clId="Web-{86EA2297-0D85-49A6-A52D-52601820AA24}" dt="2023-07-10T18:48:31.922" v="214" actId="20577"/>
        <pc:sldMkLst>
          <pc:docMk/>
          <pc:sldMk cId="3122053750" sldId="268"/>
        </pc:sldMkLst>
        <pc:spChg chg="mod">
          <ac:chgData name="Sharon Awad" userId="S::sharon.awad@chaffey.edu::fbe098f1-4c18-4f79-a876-e36c4bc5c5d6" providerId="AD" clId="Web-{86EA2297-0D85-49A6-A52D-52601820AA24}" dt="2023-07-10T17:37:13.284" v="30" actId="20577"/>
          <ac:spMkLst>
            <pc:docMk/>
            <pc:sldMk cId="3122053750" sldId="268"/>
            <ac:spMk id="2" creationId="{5349C1EE-DFA5-032A-44F2-2805D5033719}"/>
          </ac:spMkLst>
        </pc:spChg>
        <pc:spChg chg="add mod">
          <ac:chgData name="Sharon Awad" userId="S::sharon.awad@chaffey.edu::fbe098f1-4c18-4f79-a876-e36c4bc5c5d6" providerId="AD" clId="Web-{86EA2297-0D85-49A6-A52D-52601820AA24}" dt="2023-07-10T18:48:31.922" v="214" actId="20577"/>
          <ac:spMkLst>
            <pc:docMk/>
            <pc:sldMk cId="3122053750" sldId="268"/>
            <ac:spMk id="44" creationId="{BE54A783-E1A6-63BF-34F9-3EE4442DF649}"/>
          </ac:spMkLst>
        </pc:spChg>
        <pc:graphicFrameChg chg="del modGraphic">
          <ac:chgData name="Sharon Awad" userId="S::sharon.awad@chaffey.edu::fbe098f1-4c18-4f79-a876-e36c4bc5c5d6" providerId="AD" clId="Web-{86EA2297-0D85-49A6-A52D-52601820AA24}" dt="2023-07-10T18:01:24.639" v="196"/>
          <ac:graphicFrameMkLst>
            <pc:docMk/>
            <pc:sldMk cId="3122053750" sldId="268"/>
            <ac:graphicFrameMk id="5" creationId="{5172E90A-8F1C-B247-25D0-60545AB5C277}"/>
          </ac:graphicFrameMkLst>
        </pc:graphicFrameChg>
      </pc:sldChg>
      <pc:sldChg chg="modNotes">
        <pc:chgData name="Sharon Awad" userId="S::sharon.awad@chaffey.edu::fbe098f1-4c18-4f79-a876-e36c4bc5c5d6" providerId="AD" clId="Web-{86EA2297-0D85-49A6-A52D-52601820AA24}" dt="2023-07-10T17:39:58.150" v="69"/>
        <pc:sldMkLst>
          <pc:docMk/>
          <pc:sldMk cId="1231497623" sldId="269"/>
        </pc:sldMkLst>
      </pc:sldChg>
      <pc:sldChg chg="modSp">
        <pc:chgData name="Sharon Awad" userId="S::sharon.awad@chaffey.edu::fbe098f1-4c18-4f79-a876-e36c4bc5c5d6" providerId="AD" clId="Web-{86EA2297-0D85-49A6-A52D-52601820AA24}" dt="2023-07-10T17:39:18.148" v="56" actId="20577"/>
        <pc:sldMkLst>
          <pc:docMk/>
          <pc:sldMk cId="2236013493" sldId="270"/>
        </pc:sldMkLst>
        <pc:spChg chg="mod">
          <ac:chgData name="Sharon Awad" userId="S::sharon.awad@chaffey.edu::fbe098f1-4c18-4f79-a876-e36c4bc5c5d6" providerId="AD" clId="Web-{86EA2297-0D85-49A6-A52D-52601820AA24}" dt="2023-07-10T17:39:18.148" v="56" actId="20577"/>
          <ac:spMkLst>
            <pc:docMk/>
            <pc:sldMk cId="2236013493" sldId="270"/>
            <ac:spMk id="2" creationId="{C6A2B9CC-2AC5-3A4F-9749-61D6BA420F39}"/>
          </ac:spMkLst>
        </pc:spChg>
      </pc:sldChg>
      <pc:sldChg chg="modSp">
        <pc:chgData name="Sharon Awad" userId="S::sharon.awad@chaffey.edu::fbe098f1-4c18-4f79-a876-e36c4bc5c5d6" providerId="AD" clId="Web-{86EA2297-0D85-49A6-A52D-52601820AA24}" dt="2023-07-10T17:39:09.242" v="52" actId="20577"/>
        <pc:sldMkLst>
          <pc:docMk/>
          <pc:sldMk cId="745669332" sldId="271"/>
        </pc:sldMkLst>
        <pc:spChg chg="mod">
          <ac:chgData name="Sharon Awad" userId="S::sharon.awad@chaffey.edu::fbe098f1-4c18-4f79-a876-e36c4bc5c5d6" providerId="AD" clId="Web-{86EA2297-0D85-49A6-A52D-52601820AA24}" dt="2023-07-10T17:39:09.242" v="52" actId="20577"/>
          <ac:spMkLst>
            <pc:docMk/>
            <pc:sldMk cId="745669332" sldId="271"/>
            <ac:spMk id="2" creationId="{C6A2B9CC-2AC5-3A4F-9749-61D6BA420F39}"/>
          </ac:spMkLst>
        </pc:spChg>
      </pc:sldChg>
      <pc:sldChg chg="modSp">
        <pc:chgData name="Sharon Awad" userId="S::sharon.awad@chaffey.edu::fbe098f1-4c18-4f79-a876-e36c4bc5c5d6" providerId="AD" clId="Web-{86EA2297-0D85-49A6-A52D-52601820AA24}" dt="2023-07-10T17:39:26.430" v="60" actId="20577"/>
        <pc:sldMkLst>
          <pc:docMk/>
          <pc:sldMk cId="3606568925" sldId="272"/>
        </pc:sldMkLst>
        <pc:spChg chg="mod">
          <ac:chgData name="Sharon Awad" userId="S::sharon.awad@chaffey.edu::fbe098f1-4c18-4f79-a876-e36c4bc5c5d6" providerId="AD" clId="Web-{86EA2297-0D85-49A6-A52D-52601820AA24}" dt="2023-07-10T17:39:26.430" v="60" actId="20577"/>
          <ac:spMkLst>
            <pc:docMk/>
            <pc:sldMk cId="3606568925" sldId="272"/>
            <ac:spMk id="2" creationId="{C6A2B9CC-2AC5-3A4F-9749-61D6BA420F39}"/>
          </ac:spMkLst>
        </pc:spChg>
      </pc:sldChg>
      <pc:sldChg chg="del">
        <pc:chgData name="Sharon Awad" userId="S::sharon.awad@chaffey.edu::fbe098f1-4c18-4f79-a876-e36c4bc5c5d6" providerId="AD" clId="Web-{86EA2297-0D85-49A6-A52D-52601820AA24}" dt="2023-07-10T17:29:29.516" v="0"/>
        <pc:sldMkLst>
          <pc:docMk/>
          <pc:sldMk cId="639779923" sldId="273"/>
        </pc:sldMkLst>
      </pc:sldChg>
      <pc:sldChg chg="ord">
        <pc:chgData name="Sharon Awad" userId="S::sharon.awad@chaffey.edu::fbe098f1-4c18-4f79-a876-e36c4bc5c5d6" providerId="AD" clId="Web-{86EA2297-0D85-49A6-A52D-52601820AA24}" dt="2023-07-10T17:41:17.325" v="81"/>
        <pc:sldMkLst>
          <pc:docMk/>
          <pc:sldMk cId="3644819505" sldId="275"/>
        </pc:sldMkLst>
      </pc:sldChg>
      <pc:sldChg chg="modNotes">
        <pc:chgData name="Sharon Awad" userId="S::sharon.awad@chaffey.edu::fbe098f1-4c18-4f79-a876-e36c4bc5c5d6" providerId="AD" clId="Web-{86EA2297-0D85-49A6-A52D-52601820AA24}" dt="2023-07-10T17:42:16.140" v="87"/>
        <pc:sldMkLst>
          <pc:docMk/>
          <pc:sldMk cId="4208132628" sldId="276"/>
        </pc:sldMkLst>
      </pc:sldChg>
      <pc:sldChg chg="del">
        <pc:chgData name="Sharon Awad" userId="S::sharon.awad@chaffey.edu::fbe098f1-4c18-4f79-a876-e36c4bc5c5d6" providerId="AD" clId="Web-{86EA2297-0D85-49A6-A52D-52601820AA24}" dt="2023-07-10T17:30:48.535" v="1"/>
        <pc:sldMkLst>
          <pc:docMk/>
          <pc:sldMk cId="3401078477" sldId="277"/>
        </pc:sldMkLst>
      </pc:sldChg>
      <pc:sldChg chg="modSp">
        <pc:chgData name="Sharon Awad" userId="S::sharon.awad@chaffey.edu::fbe098f1-4c18-4f79-a876-e36c4bc5c5d6" providerId="AD" clId="Web-{86EA2297-0D85-49A6-A52D-52601820AA24}" dt="2023-07-10T18:01:03.779" v="192" actId="20577"/>
        <pc:sldMkLst>
          <pc:docMk/>
          <pc:sldMk cId="3501869310" sldId="278"/>
        </pc:sldMkLst>
        <pc:spChg chg="mod">
          <ac:chgData name="Sharon Awad" userId="S::sharon.awad@chaffey.edu::fbe098f1-4c18-4f79-a876-e36c4bc5c5d6" providerId="AD" clId="Web-{86EA2297-0D85-49A6-A52D-52601820AA24}" dt="2023-07-10T18:01:03.779" v="192" actId="20577"/>
          <ac:spMkLst>
            <pc:docMk/>
            <pc:sldMk cId="3501869310" sldId="278"/>
            <ac:spMk id="3" creationId="{B507B737-C542-502F-4EC5-D8A8A73CD37F}"/>
          </ac:spMkLst>
        </pc:spChg>
      </pc:sldChg>
      <pc:sldChg chg="del">
        <pc:chgData name="Sharon Awad" userId="S::sharon.awad@chaffey.edu::fbe098f1-4c18-4f79-a876-e36c4bc5c5d6" providerId="AD" clId="Web-{86EA2297-0D85-49A6-A52D-52601820AA24}" dt="2023-07-10T17:33:20.056" v="2"/>
        <pc:sldMkLst>
          <pc:docMk/>
          <pc:sldMk cId="216053970" sldId="280"/>
        </pc:sldMkLst>
      </pc:sldChg>
      <pc:sldChg chg="modNotes">
        <pc:chgData name="Sharon Awad" userId="S::sharon.awad@chaffey.edu::fbe098f1-4c18-4f79-a876-e36c4bc5c5d6" providerId="AD" clId="Web-{86EA2297-0D85-49A6-A52D-52601820AA24}" dt="2023-07-10T17:42:33.156" v="91"/>
        <pc:sldMkLst>
          <pc:docMk/>
          <pc:sldMk cId="2237316684" sldId="282"/>
        </pc:sldMkLst>
      </pc:sldChg>
    </pc:docChg>
  </pc:docChgLst>
  <pc:docChgLst>
    <pc:chgData name="Sharon Awad" userId="S::sharon.awad@chaffey.edu::fbe098f1-4c18-4f79-a876-e36c4bc5c5d6" providerId="AD" clId="Web-{C2E7364F-C069-427B-92A9-3AE3638E4547}"/>
    <pc:docChg chg="modSld">
      <pc:chgData name="Sharon Awad" userId="S::sharon.awad@chaffey.edu::fbe098f1-4c18-4f79-a876-e36c4bc5c5d6" providerId="AD" clId="Web-{C2E7364F-C069-427B-92A9-3AE3638E4547}" dt="2023-07-10T19:41:54.511" v="208" actId="20577"/>
      <pc:docMkLst>
        <pc:docMk/>
      </pc:docMkLst>
      <pc:sldChg chg="modSp">
        <pc:chgData name="Sharon Awad" userId="S::sharon.awad@chaffey.edu::fbe098f1-4c18-4f79-a876-e36c4bc5c5d6" providerId="AD" clId="Web-{C2E7364F-C069-427B-92A9-3AE3638E4547}" dt="2023-07-10T19:37:40.131" v="7" actId="20577"/>
        <pc:sldMkLst>
          <pc:docMk/>
          <pc:sldMk cId="2510520261" sldId="257"/>
        </pc:sldMkLst>
        <pc:spChg chg="mod">
          <ac:chgData name="Sharon Awad" userId="S::sharon.awad@chaffey.edu::fbe098f1-4c18-4f79-a876-e36c4bc5c5d6" providerId="AD" clId="Web-{C2E7364F-C069-427B-92A9-3AE3638E4547}" dt="2023-07-10T19:37:40.131" v="7" actId="20577"/>
          <ac:spMkLst>
            <pc:docMk/>
            <pc:sldMk cId="2510520261" sldId="257"/>
            <ac:spMk id="3" creationId="{72313F57-6FF7-0CC9-5B62-9613CD0D9CD6}"/>
          </ac:spMkLst>
        </pc:spChg>
      </pc:sldChg>
      <pc:sldChg chg="modSp">
        <pc:chgData name="Sharon Awad" userId="S::sharon.awad@chaffey.edu::fbe098f1-4c18-4f79-a876-e36c4bc5c5d6" providerId="AD" clId="Web-{C2E7364F-C069-427B-92A9-3AE3638E4547}" dt="2023-07-10T19:38:10.320" v="43" actId="20577"/>
        <pc:sldMkLst>
          <pc:docMk/>
          <pc:sldMk cId="1287638777" sldId="266"/>
        </pc:sldMkLst>
        <pc:spChg chg="mod">
          <ac:chgData name="Sharon Awad" userId="S::sharon.awad@chaffey.edu::fbe098f1-4c18-4f79-a876-e36c4bc5c5d6" providerId="AD" clId="Web-{C2E7364F-C069-427B-92A9-3AE3638E4547}" dt="2023-07-10T19:38:10.320" v="43" actId="20577"/>
          <ac:spMkLst>
            <pc:docMk/>
            <pc:sldMk cId="1287638777" sldId="266"/>
            <ac:spMk id="3" creationId="{FA4E2320-57DF-B8D8-D3D2-6AC3C363644B}"/>
          </ac:spMkLst>
        </pc:spChg>
      </pc:sldChg>
      <pc:sldChg chg="modSp">
        <pc:chgData name="Sharon Awad" userId="S::sharon.awad@chaffey.edu::fbe098f1-4c18-4f79-a876-e36c4bc5c5d6" providerId="AD" clId="Web-{C2E7364F-C069-427B-92A9-3AE3638E4547}" dt="2023-07-10T19:41:54.511" v="208" actId="20577"/>
        <pc:sldMkLst>
          <pc:docMk/>
          <pc:sldMk cId="3501869310" sldId="278"/>
        </pc:sldMkLst>
        <pc:spChg chg="mod">
          <ac:chgData name="Sharon Awad" userId="S::sharon.awad@chaffey.edu::fbe098f1-4c18-4f79-a876-e36c4bc5c5d6" providerId="AD" clId="Web-{C2E7364F-C069-427B-92A9-3AE3638E4547}" dt="2023-07-10T19:41:54.511" v="208" actId="20577"/>
          <ac:spMkLst>
            <pc:docMk/>
            <pc:sldMk cId="3501869310" sldId="278"/>
            <ac:spMk id="3" creationId="{B507B737-C542-502F-4EC5-D8A8A73CD37F}"/>
          </ac:spMkLst>
        </pc:spChg>
      </pc:sldChg>
    </pc:docChg>
  </pc:docChgLst>
  <pc:docChgLst>
    <pc:chgData name="Angela BurkHerrick" userId="S::angela.burkherrick@chaffey.edu::1222dfb4-7ab4-45ad-9eb8-2029d1c2d0d6" providerId="AD" clId="Web-{C70DC523-23BF-E2B9-AC31-C9469635C315}"/>
    <pc:docChg chg="addSld delSld modSld sldOrd">
      <pc:chgData name="Angela BurkHerrick" userId="S::angela.burkherrick@chaffey.edu::1222dfb4-7ab4-45ad-9eb8-2029d1c2d0d6" providerId="AD" clId="Web-{C70DC523-23BF-E2B9-AC31-C9469635C315}" dt="2023-07-03T20:43:14.808" v="5420"/>
      <pc:docMkLst>
        <pc:docMk/>
      </pc:docMkLst>
      <pc:sldChg chg="modSp">
        <pc:chgData name="Angela BurkHerrick" userId="S::angela.burkherrick@chaffey.edu::1222dfb4-7ab4-45ad-9eb8-2029d1c2d0d6" providerId="AD" clId="Web-{C70DC523-23BF-E2B9-AC31-C9469635C315}" dt="2023-07-03T20:29:15.600" v="5372"/>
        <pc:sldMkLst>
          <pc:docMk/>
          <pc:sldMk cId="2510520261" sldId="257"/>
        </pc:sldMkLst>
        <pc:spChg chg="mod">
          <ac:chgData name="Angela BurkHerrick" userId="S::angela.burkherrick@chaffey.edu::1222dfb4-7ab4-45ad-9eb8-2029d1c2d0d6" providerId="AD" clId="Web-{C70DC523-23BF-E2B9-AC31-C9469635C315}" dt="2023-07-03T16:55:11.397" v="3048" actId="20577"/>
          <ac:spMkLst>
            <pc:docMk/>
            <pc:sldMk cId="2510520261" sldId="257"/>
            <ac:spMk id="2" creationId="{85A7D01F-1414-B3A5-3649-76B3B906706D}"/>
          </ac:spMkLst>
        </pc:spChg>
        <pc:spChg chg="mod modVis">
          <ac:chgData name="Angela BurkHerrick" userId="S::angela.burkherrick@chaffey.edu::1222dfb4-7ab4-45ad-9eb8-2029d1c2d0d6" providerId="AD" clId="Web-{C70DC523-23BF-E2B9-AC31-C9469635C315}" dt="2023-07-03T20:29:15.600" v="5372"/>
          <ac:spMkLst>
            <pc:docMk/>
            <pc:sldMk cId="2510520261" sldId="257"/>
            <ac:spMk id="3" creationId="{72313F57-6FF7-0CC9-5B62-9613CD0D9CD6}"/>
          </ac:spMkLst>
        </pc:spChg>
      </pc:sldChg>
      <pc:sldChg chg="modSp new del">
        <pc:chgData name="Angela BurkHerrick" userId="S::angela.burkherrick@chaffey.edu::1222dfb4-7ab4-45ad-9eb8-2029d1c2d0d6" providerId="AD" clId="Web-{C70DC523-23BF-E2B9-AC31-C9469635C315}" dt="2023-06-29T17:03:57.689" v="337"/>
        <pc:sldMkLst>
          <pc:docMk/>
          <pc:sldMk cId="540947343" sldId="258"/>
        </pc:sldMkLst>
        <pc:spChg chg="mod">
          <ac:chgData name="Angela BurkHerrick" userId="S::angela.burkherrick@chaffey.edu::1222dfb4-7ab4-45ad-9eb8-2029d1c2d0d6" providerId="AD" clId="Web-{C70DC523-23BF-E2B9-AC31-C9469635C315}" dt="2023-06-29T16:59:40.651" v="261" actId="20577"/>
          <ac:spMkLst>
            <pc:docMk/>
            <pc:sldMk cId="540947343" sldId="258"/>
            <ac:spMk id="2" creationId="{C310687D-8706-FED1-50AF-6A34729DFC18}"/>
          </ac:spMkLst>
        </pc:spChg>
      </pc:sldChg>
      <pc:sldChg chg="addSp delSp modSp new mod ord modClrScheme chgLayout modNotes">
        <pc:chgData name="Angela BurkHerrick" userId="S::angela.burkherrick@chaffey.edu::1222dfb4-7ab4-45ad-9eb8-2029d1c2d0d6" providerId="AD" clId="Web-{C70DC523-23BF-E2B9-AC31-C9469635C315}" dt="2023-07-03T19:57:04.491" v="5136"/>
        <pc:sldMkLst>
          <pc:docMk/>
          <pc:sldMk cId="2916608576" sldId="259"/>
        </pc:sldMkLst>
        <pc:spChg chg="mod ord">
          <ac:chgData name="Angela BurkHerrick" userId="S::angela.burkherrick@chaffey.edu::1222dfb4-7ab4-45ad-9eb8-2029d1c2d0d6" providerId="AD" clId="Web-{C70DC523-23BF-E2B9-AC31-C9469635C315}" dt="2023-07-03T15:52:00.907" v="2504" actId="20577"/>
          <ac:spMkLst>
            <pc:docMk/>
            <pc:sldMk cId="2916608576" sldId="259"/>
            <ac:spMk id="2" creationId="{CE65F059-4704-2192-3D4E-3F18578F055E}"/>
          </ac:spMkLst>
        </pc:spChg>
        <pc:spChg chg="add del mod ord">
          <ac:chgData name="Angela BurkHerrick" userId="S::angela.burkherrick@chaffey.edu::1222dfb4-7ab4-45ad-9eb8-2029d1c2d0d6" providerId="AD" clId="Web-{C70DC523-23BF-E2B9-AC31-C9469635C315}" dt="2023-06-29T21:28:57.748" v="1292" actId="1076"/>
          <ac:spMkLst>
            <pc:docMk/>
            <pc:sldMk cId="2916608576" sldId="259"/>
            <ac:spMk id="3" creationId="{0C08020B-CFC9-AADB-6A5C-F8CF3CE1C5A8}"/>
          </ac:spMkLst>
        </pc:spChg>
        <pc:spChg chg="add mod ord">
          <ac:chgData name="Angela BurkHerrick" userId="S::angela.burkherrick@chaffey.edu::1222dfb4-7ab4-45ad-9eb8-2029d1c2d0d6" providerId="AD" clId="Web-{C70DC523-23BF-E2B9-AC31-C9469635C315}" dt="2023-06-29T21:28:45.638" v="1291" actId="1076"/>
          <ac:spMkLst>
            <pc:docMk/>
            <pc:sldMk cId="2916608576" sldId="259"/>
            <ac:spMk id="4" creationId="{2DD635A1-064D-E292-EDF0-AD3D1E685653}"/>
          </ac:spMkLst>
        </pc:spChg>
        <pc:spChg chg="add del mod ord">
          <ac:chgData name="Angela BurkHerrick" userId="S::angela.burkherrick@chaffey.edu::1222dfb4-7ab4-45ad-9eb8-2029d1c2d0d6" providerId="AD" clId="Web-{C70DC523-23BF-E2B9-AC31-C9469635C315}" dt="2023-06-29T21:28:35.778" v="1289" actId="1076"/>
          <ac:spMkLst>
            <pc:docMk/>
            <pc:sldMk cId="2916608576" sldId="259"/>
            <ac:spMk id="5" creationId="{D5EC55B2-DAC2-EDD0-5501-422BA3BE2A79}"/>
          </ac:spMkLst>
        </pc:spChg>
        <pc:spChg chg="add del mod ord">
          <ac:chgData name="Angela BurkHerrick" userId="S::angela.burkherrick@chaffey.edu::1222dfb4-7ab4-45ad-9eb8-2029d1c2d0d6" providerId="AD" clId="Web-{C70DC523-23BF-E2B9-AC31-C9469635C315}" dt="2023-06-29T21:10:34.991" v="1123"/>
          <ac:spMkLst>
            <pc:docMk/>
            <pc:sldMk cId="2916608576" sldId="259"/>
            <ac:spMk id="6" creationId="{8790032F-F7F1-BF59-218E-DEEFF77DAA8C}"/>
          </ac:spMkLst>
        </pc:spChg>
        <pc:graphicFrameChg chg="add del mod">
          <ac:chgData name="Angela BurkHerrick" userId="S::angela.burkherrick@chaffey.edu::1222dfb4-7ab4-45ad-9eb8-2029d1c2d0d6" providerId="AD" clId="Web-{C70DC523-23BF-E2B9-AC31-C9469635C315}" dt="2023-06-29T21:03:12.910" v="1077"/>
          <ac:graphicFrameMkLst>
            <pc:docMk/>
            <pc:sldMk cId="2916608576" sldId="259"/>
            <ac:graphicFrameMk id="8" creationId="{499A5003-28DB-AE79-20DB-1C76842EFA0B}"/>
          </ac:graphicFrameMkLst>
        </pc:graphicFrameChg>
        <pc:graphicFrameChg chg="add del mod">
          <ac:chgData name="Angela BurkHerrick" userId="S::angela.burkherrick@chaffey.edu::1222dfb4-7ab4-45ad-9eb8-2029d1c2d0d6" providerId="AD" clId="Web-{C70DC523-23BF-E2B9-AC31-C9469635C315}" dt="2023-06-29T21:09:26.923" v="1079"/>
          <ac:graphicFrameMkLst>
            <pc:docMk/>
            <pc:sldMk cId="2916608576" sldId="259"/>
            <ac:graphicFrameMk id="9" creationId="{15E7B83D-EDB5-E337-C98C-0AEFA5DBCCE4}"/>
          </ac:graphicFrameMkLst>
        </pc:graphicFrameChg>
        <pc:graphicFrameChg chg="add del mod ord modGraphic">
          <ac:chgData name="Angela BurkHerrick" userId="S::angela.burkherrick@chaffey.edu::1222dfb4-7ab4-45ad-9eb8-2029d1c2d0d6" providerId="AD" clId="Web-{C70DC523-23BF-E2B9-AC31-C9469635C315}" dt="2023-06-29T21:10:24.177" v="1122"/>
          <ac:graphicFrameMkLst>
            <pc:docMk/>
            <pc:sldMk cId="2916608576" sldId="259"/>
            <ac:graphicFrameMk id="32" creationId="{4BFB5339-184B-DD59-3305-21A37260FCDE}"/>
          </ac:graphicFrameMkLst>
        </pc:graphicFrameChg>
        <pc:picChg chg="add mod ord modCrop">
          <ac:chgData name="Angela BurkHerrick" userId="S::angela.burkherrick@chaffey.edu::1222dfb4-7ab4-45ad-9eb8-2029d1c2d0d6" providerId="AD" clId="Web-{C70DC523-23BF-E2B9-AC31-C9469635C315}" dt="2023-06-29T21:28:35.825" v="1290" actId="1076"/>
          <ac:picMkLst>
            <pc:docMk/>
            <pc:sldMk cId="2916608576" sldId="259"/>
            <ac:picMk id="45" creationId="{E4DB01F6-8391-EF1E-A075-BEFEC0D4CAD5}"/>
          </ac:picMkLst>
        </pc:picChg>
      </pc:sldChg>
      <pc:sldChg chg="addSp delSp modSp add mod replId modClrScheme chgLayout modNotes">
        <pc:chgData name="Angela BurkHerrick" userId="S::angela.burkherrick@chaffey.edu::1222dfb4-7ab4-45ad-9eb8-2029d1c2d0d6" providerId="AD" clId="Web-{C70DC523-23BF-E2B9-AC31-C9469635C315}" dt="2023-07-03T18:35:41.291" v="4481" actId="20577"/>
        <pc:sldMkLst>
          <pc:docMk/>
          <pc:sldMk cId="2770771835" sldId="260"/>
        </pc:sldMkLst>
        <pc:spChg chg="mod ord">
          <ac:chgData name="Angela BurkHerrick" userId="S::angela.burkherrick@chaffey.edu::1222dfb4-7ab4-45ad-9eb8-2029d1c2d0d6" providerId="AD" clId="Web-{C70DC523-23BF-E2B9-AC31-C9469635C315}" dt="2023-07-03T15:55:31.478" v="2545" actId="20577"/>
          <ac:spMkLst>
            <pc:docMk/>
            <pc:sldMk cId="2770771835" sldId="260"/>
            <ac:spMk id="2" creationId="{CE65F059-4704-2192-3D4E-3F18578F055E}"/>
          </ac:spMkLst>
        </pc:spChg>
        <pc:spChg chg="mod ord">
          <ac:chgData name="Angela BurkHerrick" userId="S::angela.burkherrick@chaffey.edu::1222dfb4-7ab4-45ad-9eb8-2029d1c2d0d6" providerId="AD" clId="Web-{C70DC523-23BF-E2B9-AC31-C9469635C315}" dt="2023-07-03T18:35:41.291" v="4481" actId="20577"/>
          <ac:spMkLst>
            <pc:docMk/>
            <pc:sldMk cId="2770771835" sldId="260"/>
            <ac:spMk id="3" creationId="{0C08020B-CFC9-AADB-6A5C-F8CF3CE1C5A8}"/>
          </ac:spMkLst>
        </pc:spChg>
        <pc:spChg chg="add del mod ord">
          <ac:chgData name="Angela BurkHerrick" userId="S::angela.burkherrick@chaffey.edu::1222dfb4-7ab4-45ad-9eb8-2029d1c2d0d6" providerId="AD" clId="Web-{C70DC523-23BF-E2B9-AC31-C9469635C315}" dt="2023-06-29T22:01:40.932" v="1629"/>
          <ac:spMkLst>
            <pc:docMk/>
            <pc:sldMk cId="2770771835" sldId="260"/>
            <ac:spMk id="4" creationId="{61E3D9C1-2CB8-055B-0873-E2B3C4D287ED}"/>
          </ac:spMkLst>
        </pc:spChg>
        <pc:picChg chg="add mod ord">
          <ac:chgData name="Angela BurkHerrick" userId="S::angela.burkherrick@chaffey.edu::1222dfb4-7ab4-45ad-9eb8-2029d1c2d0d6" providerId="AD" clId="Web-{C70DC523-23BF-E2B9-AC31-C9469635C315}" dt="2023-07-03T18:35:04.571" v="4450" actId="14100"/>
          <ac:picMkLst>
            <pc:docMk/>
            <pc:sldMk cId="2770771835" sldId="260"/>
            <ac:picMk id="5" creationId="{CF0B527B-F713-5E06-028C-5DD2DD2498C6}"/>
          </ac:picMkLst>
        </pc:picChg>
      </pc:sldChg>
      <pc:sldChg chg="addSp delSp modSp add del mod ord replId modClrScheme chgLayout">
        <pc:chgData name="Angela BurkHerrick" userId="S::angela.burkherrick@chaffey.edu::1222dfb4-7ab4-45ad-9eb8-2029d1c2d0d6" providerId="AD" clId="Web-{C70DC523-23BF-E2B9-AC31-C9469635C315}" dt="2023-07-03T16:39:16.032" v="3016"/>
        <pc:sldMkLst>
          <pc:docMk/>
          <pc:sldMk cId="3550883680" sldId="261"/>
        </pc:sldMkLst>
        <pc:spChg chg="mod ord">
          <ac:chgData name="Angela BurkHerrick" userId="S::angela.burkherrick@chaffey.edu::1222dfb4-7ab4-45ad-9eb8-2029d1c2d0d6" providerId="AD" clId="Web-{C70DC523-23BF-E2B9-AC31-C9469635C315}" dt="2023-06-29T22:23:58.926" v="2194"/>
          <ac:spMkLst>
            <pc:docMk/>
            <pc:sldMk cId="3550883680" sldId="261"/>
            <ac:spMk id="2" creationId="{CE65F059-4704-2192-3D4E-3F18578F055E}"/>
          </ac:spMkLst>
        </pc:spChg>
        <pc:spChg chg="mod ord">
          <ac:chgData name="Angela BurkHerrick" userId="S::angela.burkherrick@chaffey.edu::1222dfb4-7ab4-45ad-9eb8-2029d1c2d0d6" providerId="AD" clId="Web-{C70DC523-23BF-E2B9-AC31-C9469635C315}" dt="2023-06-29T22:24:09.021" v="2197" actId="20577"/>
          <ac:spMkLst>
            <pc:docMk/>
            <pc:sldMk cId="3550883680" sldId="261"/>
            <ac:spMk id="3" creationId="{0C08020B-CFC9-AADB-6A5C-F8CF3CE1C5A8}"/>
          </ac:spMkLst>
        </pc:spChg>
        <pc:spChg chg="add del mod ord">
          <ac:chgData name="Angela BurkHerrick" userId="S::angela.burkherrick@chaffey.edu::1222dfb4-7ab4-45ad-9eb8-2029d1c2d0d6" providerId="AD" clId="Web-{C70DC523-23BF-E2B9-AC31-C9469635C315}" dt="2023-06-29T22:23:58.926" v="2194"/>
          <ac:spMkLst>
            <pc:docMk/>
            <pc:sldMk cId="3550883680" sldId="261"/>
            <ac:spMk id="4" creationId="{A7821ACE-F459-741E-A5CD-1210F0211413}"/>
          </ac:spMkLst>
        </pc:spChg>
        <pc:spChg chg="add del mod ord">
          <ac:chgData name="Angela BurkHerrick" userId="S::angela.burkherrick@chaffey.edu::1222dfb4-7ab4-45ad-9eb8-2029d1c2d0d6" providerId="AD" clId="Web-{C70DC523-23BF-E2B9-AC31-C9469635C315}" dt="2023-06-29T22:23:58.926" v="2194"/>
          <ac:spMkLst>
            <pc:docMk/>
            <pc:sldMk cId="3550883680" sldId="261"/>
            <ac:spMk id="5" creationId="{40977AF2-15A7-2DA7-C390-1DCF20DCBFCD}"/>
          </ac:spMkLst>
        </pc:spChg>
        <pc:spChg chg="add del mod ord">
          <ac:chgData name="Angela BurkHerrick" userId="S::angela.burkherrick@chaffey.edu::1222dfb4-7ab4-45ad-9eb8-2029d1c2d0d6" providerId="AD" clId="Web-{C70DC523-23BF-E2B9-AC31-C9469635C315}" dt="2023-06-29T22:23:58.926" v="2194"/>
          <ac:spMkLst>
            <pc:docMk/>
            <pc:sldMk cId="3550883680" sldId="261"/>
            <ac:spMk id="6" creationId="{134D2A4C-5313-A256-8488-D290C77D17A9}"/>
          </ac:spMkLst>
        </pc:spChg>
      </pc:sldChg>
      <pc:sldChg chg="modSp add replId">
        <pc:chgData name="Angela BurkHerrick" userId="S::angela.burkherrick@chaffey.edu::1222dfb4-7ab4-45ad-9eb8-2029d1c2d0d6" providerId="AD" clId="Web-{C70DC523-23BF-E2B9-AC31-C9469635C315}" dt="2023-07-03T16:50:10.260" v="3030" actId="1076"/>
        <pc:sldMkLst>
          <pc:docMk/>
          <pc:sldMk cId="1256962079" sldId="262"/>
        </pc:sldMkLst>
        <pc:spChg chg="mod">
          <ac:chgData name="Angela BurkHerrick" userId="S::angela.burkherrick@chaffey.edu::1222dfb4-7ab4-45ad-9eb8-2029d1c2d0d6" providerId="AD" clId="Web-{C70DC523-23BF-E2B9-AC31-C9469635C315}" dt="2023-06-29T19:38:18.360" v="924" actId="20577"/>
          <ac:spMkLst>
            <pc:docMk/>
            <pc:sldMk cId="1256962079" sldId="262"/>
            <ac:spMk id="2" creationId="{CE65F059-4704-2192-3D4E-3F18578F055E}"/>
          </ac:spMkLst>
        </pc:spChg>
        <pc:spChg chg="mod">
          <ac:chgData name="Angela BurkHerrick" userId="S::angela.burkherrick@chaffey.edu::1222dfb4-7ab4-45ad-9eb8-2029d1c2d0d6" providerId="AD" clId="Web-{C70DC523-23BF-E2B9-AC31-C9469635C315}" dt="2023-07-03T16:50:10.260" v="3030" actId="1076"/>
          <ac:spMkLst>
            <pc:docMk/>
            <pc:sldMk cId="1256962079" sldId="262"/>
            <ac:spMk id="3" creationId="{0C08020B-CFC9-AADB-6A5C-F8CF3CE1C5A8}"/>
          </ac:spMkLst>
        </pc:spChg>
      </pc:sldChg>
      <pc:sldChg chg="addSp delSp modSp add mod ord replId modClrScheme chgLayout modNotes">
        <pc:chgData name="Angela BurkHerrick" userId="S::angela.burkherrick@chaffey.edu::1222dfb4-7ab4-45ad-9eb8-2029d1c2d0d6" providerId="AD" clId="Web-{C70DC523-23BF-E2B9-AC31-C9469635C315}" dt="2023-07-03T18:01:27.523" v="4190"/>
        <pc:sldMkLst>
          <pc:docMk/>
          <pc:sldMk cId="2142440195" sldId="263"/>
        </pc:sldMkLst>
        <pc:spChg chg="add del mod ord">
          <ac:chgData name="Angela BurkHerrick" userId="S::angela.burkherrick@chaffey.edu::1222dfb4-7ab4-45ad-9eb8-2029d1c2d0d6" providerId="AD" clId="Web-{C70DC523-23BF-E2B9-AC31-C9469635C315}" dt="2023-07-03T16:32:04.172" v="2960" actId="20577"/>
          <ac:spMkLst>
            <pc:docMk/>
            <pc:sldMk cId="2142440195" sldId="263"/>
            <ac:spMk id="2" creationId="{CE65F059-4704-2192-3D4E-3F18578F055E}"/>
          </ac:spMkLst>
        </pc:spChg>
        <pc:spChg chg="add del mod ord">
          <ac:chgData name="Angela BurkHerrick" userId="S::angela.burkherrick@chaffey.edu::1222dfb4-7ab4-45ad-9eb8-2029d1c2d0d6" providerId="AD" clId="Web-{C70DC523-23BF-E2B9-AC31-C9469635C315}" dt="2023-07-03T17:51:15.759" v="4102" actId="14100"/>
          <ac:spMkLst>
            <pc:docMk/>
            <pc:sldMk cId="2142440195" sldId="263"/>
            <ac:spMk id="3" creationId="{0C08020B-CFC9-AADB-6A5C-F8CF3CE1C5A8}"/>
          </ac:spMkLst>
        </pc:spChg>
        <pc:spChg chg="add del mod ord">
          <ac:chgData name="Angela BurkHerrick" userId="S::angela.burkherrick@chaffey.edu::1222dfb4-7ab4-45ad-9eb8-2029d1c2d0d6" providerId="AD" clId="Web-{C70DC523-23BF-E2B9-AC31-C9469635C315}" dt="2023-07-03T16:34:38.959" v="2965"/>
          <ac:spMkLst>
            <pc:docMk/>
            <pc:sldMk cId="2142440195" sldId="263"/>
            <ac:spMk id="4" creationId="{BF4AC9A5-F3E9-C745-83AD-8F4A4523A6D1}"/>
          </ac:spMkLst>
        </pc:spChg>
        <pc:spChg chg="add del mod">
          <ac:chgData name="Angela BurkHerrick" userId="S::angela.burkherrick@chaffey.edu::1222dfb4-7ab4-45ad-9eb8-2029d1c2d0d6" providerId="AD" clId="Web-{C70DC523-23BF-E2B9-AC31-C9469635C315}" dt="2023-07-03T17:43:04.044" v="3946"/>
          <ac:spMkLst>
            <pc:docMk/>
            <pc:sldMk cId="2142440195" sldId="263"/>
            <ac:spMk id="5" creationId="{2B6D1546-21FF-62A0-4FF8-C8442E6BBEFC}"/>
          </ac:spMkLst>
        </pc:spChg>
        <pc:spChg chg="add del mod">
          <ac:chgData name="Angela BurkHerrick" userId="S::angela.burkherrick@chaffey.edu::1222dfb4-7ab4-45ad-9eb8-2029d1c2d0d6" providerId="AD" clId="Web-{C70DC523-23BF-E2B9-AC31-C9469635C315}" dt="2023-07-03T16:31:40.124" v="2954"/>
          <ac:spMkLst>
            <pc:docMk/>
            <pc:sldMk cId="2142440195" sldId="263"/>
            <ac:spMk id="6" creationId="{CFBD15A2-2650-D9BD-7134-6FFFE1420074}"/>
          </ac:spMkLst>
        </pc:spChg>
        <pc:spChg chg="add del">
          <ac:chgData name="Angela BurkHerrick" userId="S::angela.burkherrick@chaffey.edu::1222dfb4-7ab4-45ad-9eb8-2029d1c2d0d6" providerId="AD" clId="Web-{C70DC523-23BF-E2B9-AC31-C9469635C315}" dt="2023-07-03T17:43:02.309" v="3945"/>
          <ac:spMkLst>
            <pc:docMk/>
            <pc:sldMk cId="2142440195" sldId="263"/>
            <ac:spMk id="8" creationId="{74FD8707-806D-20FD-D8C8-A248E07D6539}"/>
          </ac:spMkLst>
        </pc:spChg>
        <pc:picChg chg="add mod ord">
          <ac:chgData name="Angela BurkHerrick" userId="S::angela.burkherrick@chaffey.edu::1222dfb4-7ab4-45ad-9eb8-2029d1c2d0d6" providerId="AD" clId="Web-{C70DC523-23BF-E2B9-AC31-C9469635C315}" dt="2023-07-03T17:32:55.967" v="3502"/>
          <ac:picMkLst>
            <pc:docMk/>
            <pc:sldMk cId="2142440195" sldId="263"/>
            <ac:picMk id="7" creationId="{9F8A4E61-4F3D-7A09-DA98-39108F613D67}"/>
          </ac:picMkLst>
        </pc:picChg>
      </pc:sldChg>
      <pc:sldChg chg="addSp delSp modSp add mod ord replId modClrScheme chgLayout modNotes">
        <pc:chgData name="Angela BurkHerrick" userId="S::angela.burkherrick@chaffey.edu::1222dfb4-7ab4-45ad-9eb8-2029d1c2d0d6" providerId="AD" clId="Web-{C70DC523-23BF-E2B9-AC31-C9469635C315}" dt="2023-07-03T19:58:34.696" v="5147" actId="20577"/>
        <pc:sldMkLst>
          <pc:docMk/>
          <pc:sldMk cId="1675522934" sldId="264"/>
        </pc:sldMkLst>
        <pc:spChg chg="mod">
          <ac:chgData name="Angela BurkHerrick" userId="S::angela.burkherrick@chaffey.edu::1222dfb4-7ab4-45ad-9eb8-2029d1c2d0d6" providerId="AD" clId="Web-{C70DC523-23BF-E2B9-AC31-C9469635C315}" dt="2023-07-03T19:54:28.534" v="5121" actId="20577"/>
          <ac:spMkLst>
            <pc:docMk/>
            <pc:sldMk cId="1675522934" sldId="264"/>
            <ac:spMk id="2" creationId="{CE65F059-4704-2192-3D4E-3F18578F055E}"/>
          </ac:spMkLst>
        </pc:spChg>
        <pc:spChg chg="mod">
          <ac:chgData name="Angela BurkHerrick" userId="S::angela.burkherrick@chaffey.edu::1222dfb4-7ab4-45ad-9eb8-2029d1c2d0d6" providerId="AD" clId="Web-{C70DC523-23BF-E2B9-AC31-C9469635C315}" dt="2023-07-03T19:58:34.696" v="5147" actId="20577"/>
          <ac:spMkLst>
            <pc:docMk/>
            <pc:sldMk cId="1675522934" sldId="264"/>
            <ac:spMk id="3" creationId="{0C08020B-CFC9-AADB-6A5C-F8CF3CE1C5A8}"/>
          </ac:spMkLst>
        </pc:spChg>
        <pc:spChg chg="add del mod">
          <ac:chgData name="Angela BurkHerrick" userId="S::angela.burkherrick@chaffey.edu::1222dfb4-7ab4-45ad-9eb8-2029d1c2d0d6" providerId="AD" clId="Web-{C70DC523-23BF-E2B9-AC31-C9469635C315}" dt="2023-07-03T19:36:33.805" v="4670"/>
          <ac:spMkLst>
            <pc:docMk/>
            <pc:sldMk cId="1675522934" sldId="264"/>
            <ac:spMk id="8" creationId="{B36EDF48-A144-4E34-23C7-32354E4CE0FB}"/>
          </ac:spMkLst>
        </pc:spChg>
        <pc:picChg chg="add mod ord">
          <ac:chgData name="Angela BurkHerrick" userId="S::angela.burkherrick@chaffey.edu::1222dfb4-7ab4-45ad-9eb8-2029d1c2d0d6" providerId="AD" clId="Web-{C70DC523-23BF-E2B9-AC31-C9469635C315}" dt="2023-07-03T19:41:28.562" v="4734"/>
          <ac:picMkLst>
            <pc:docMk/>
            <pc:sldMk cId="1675522934" sldId="264"/>
            <ac:picMk id="4" creationId="{2E1C930E-2E30-78E7-9BBD-554C45D0D99A}"/>
          </ac:picMkLst>
        </pc:picChg>
      </pc:sldChg>
      <pc:sldChg chg="modNotes">
        <pc:chgData name="Angela BurkHerrick" userId="S::angela.burkherrick@chaffey.edu::1222dfb4-7ab4-45ad-9eb8-2029d1c2d0d6" providerId="AD" clId="Web-{C70DC523-23BF-E2B9-AC31-C9469635C315}" dt="2023-07-03T17:54:04.732" v="4164"/>
        <pc:sldMkLst>
          <pc:docMk/>
          <pc:sldMk cId="2232610260" sldId="265"/>
        </pc:sldMkLst>
      </pc:sldChg>
      <pc:sldChg chg="modSp modNotes">
        <pc:chgData name="Angela BurkHerrick" userId="S::angela.burkherrick@chaffey.edu::1222dfb4-7ab4-45ad-9eb8-2029d1c2d0d6" providerId="AD" clId="Web-{C70DC523-23BF-E2B9-AC31-C9469635C315}" dt="2023-07-03T19:59:38.135" v="5158"/>
        <pc:sldMkLst>
          <pc:docMk/>
          <pc:sldMk cId="1287638777" sldId="266"/>
        </pc:sldMkLst>
        <pc:spChg chg="mod">
          <ac:chgData name="Angela BurkHerrick" userId="S::angela.burkherrick@chaffey.edu::1222dfb4-7ab4-45ad-9eb8-2029d1c2d0d6" providerId="AD" clId="Web-{C70DC523-23BF-E2B9-AC31-C9469635C315}" dt="2023-07-03T16:49:52.603" v="3029" actId="1076"/>
          <ac:spMkLst>
            <pc:docMk/>
            <pc:sldMk cId="1287638777" sldId="266"/>
            <ac:spMk id="3" creationId="{FA4E2320-57DF-B8D8-D3D2-6AC3C363644B}"/>
          </ac:spMkLst>
        </pc:spChg>
      </pc:sldChg>
      <pc:sldChg chg="modSp modNotes">
        <pc:chgData name="Angela BurkHerrick" userId="S::angela.burkherrick@chaffey.edu::1222dfb4-7ab4-45ad-9eb8-2029d1c2d0d6" providerId="AD" clId="Web-{C70DC523-23BF-E2B9-AC31-C9469635C315}" dt="2023-07-03T20:43:14.808" v="5420"/>
        <pc:sldMkLst>
          <pc:docMk/>
          <pc:sldMk cId="2051942414" sldId="267"/>
        </pc:sldMkLst>
        <pc:spChg chg="mod ord modVis">
          <ac:chgData name="Angela BurkHerrick" userId="S::angela.burkherrick@chaffey.edu::1222dfb4-7ab4-45ad-9eb8-2029d1c2d0d6" providerId="AD" clId="Web-{C70DC523-23BF-E2B9-AC31-C9469635C315}" dt="2023-07-03T20:42:21.697" v="5412"/>
          <ac:spMkLst>
            <pc:docMk/>
            <pc:sldMk cId="2051942414" sldId="267"/>
            <ac:spMk id="2" creationId="{C6A2B9CC-2AC5-3A4F-9749-61D6BA420F39}"/>
          </ac:spMkLst>
        </pc:spChg>
        <pc:spChg chg="mod ord modVis">
          <ac:chgData name="Angela BurkHerrick" userId="S::angela.burkherrick@chaffey.edu::1222dfb4-7ab4-45ad-9eb8-2029d1c2d0d6" providerId="AD" clId="Web-{C70DC523-23BF-E2B9-AC31-C9469635C315}" dt="2023-07-03T20:42:39.901" v="5416" actId="14100"/>
          <ac:spMkLst>
            <pc:docMk/>
            <pc:sldMk cId="2051942414" sldId="267"/>
            <ac:spMk id="3" creationId="{30CE070A-0A23-D526-C169-409A62AF9C0C}"/>
          </ac:spMkLst>
        </pc:spChg>
        <pc:picChg chg="mod ord modVis">
          <ac:chgData name="Angela BurkHerrick" userId="S::angela.burkherrick@chaffey.edu::1222dfb4-7ab4-45ad-9eb8-2029d1c2d0d6" providerId="AD" clId="Web-{C70DC523-23BF-E2B9-AC31-C9469635C315}" dt="2023-07-03T20:42:25.697" v="5414"/>
          <ac:picMkLst>
            <pc:docMk/>
            <pc:sldMk cId="2051942414" sldId="267"/>
            <ac:picMk id="5" creationId="{AD89E7D1-4ADC-24F2-6640-913A05200F2A}"/>
          </ac:picMkLst>
        </pc:picChg>
        <pc:picChg chg="mod ord modVis">
          <ac:chgData name="Angela BurkHerrick" userId="S::angela.burkherrick@chaffey.edu::1222dfb4-7ab4-45ad-9eb8-2029d1c2d0d6" providerId="AD" clId="Web-{C70DC523-23BF-E2B9-AC31-C9469635C315}" dt="2023-07-03T20:42:23.432" v="5413"/>
          <ac:picMkLst>
            <pc:docMk/>
            <pc:sldMk cId="2051942414" sldId="267"/>
            <ac:picMk id="6" creationId="{8EFCC70E-A51C-2492-DDD4-C54C026A01F9}"/>
          </ac:picMkLst>
        </pc:picChg>
      </pc:sldChg>
      <pc:sldChg chg="modNotes">
        <pc:chgData name="Angela BurkHerrick" userId="S::angela.burkherrick@chaffey.edu::1222dfb4-7ab4-45ad-9eb8-2029d1c2d0d6" providerId="AD" clId="Web-{C70DC523-23BF-E2B9-AC31-C9469635C315}" dt="2023-06-29T22:51:45.509" v="2337"/>
        <pc:sldMkLst>
          <pc:docMk/>
          <pc:sldMk cId="3122053750" sldId="268"/>
        </pc:sldMkLst>
      </pc:sldChg>
      <pc:sldChg chg="modSp">
        <pc:chgData name="Angela BurkHerrick" userId="S::angela.burkherrick@chaffey.edu::1222dfb4-7ab4-45ad-9eb8-2029d1c2d0d6" providerId="AD" clId="Web-{C70DC523-23BF-E2B9-AC31-C9469635C315}" dt="2023-06-29T22:53:52.378" v="2348" actId="20577"/>
        <pc:sldMkLst>
          <pc:docMk/>
          <pc:sldMk cId="1231497623" sldId="269"/>
        </pc:sldMkLst>
        <pc:spChg chg="mod">
          <ac:chgData name="Angela BurkHerrick" userId="S::angela.burkherrick@chaffey.edu::1222dfb4-7ab4-45ad-9eb8-2029d1c2d0d6" providerId="AD" clId="Web-{C70DC523-23BF-E2B9-AC31-C9469635C315}" dt="2023-06-29T22:53:52.378" v="2348" actId="20577"/>
          <ac:spMkLst>
            <pc:docMk/>
            <pc:sldMk cId="1231497623" sldId="269"/>
            <ac:spMk id="3" creationId="{8A911ECC-920E-4A3A-AE37-9F30043F05AB}"/>
          </ac:spMkLst>
        </pc:spChg>
      </pc:sldChg>
      <pc:sldChg chg="modNotes">
        <pc:chgData name="Angela BurkHerrick" userId="S::angela.burkherrick@chaffey.edu::1222dfb4-7ab4-45ad-9eb8-2029d1c2d0d6" providerId="AD" clId="Web-{C70DC523-23BF-E2B9-AC31-C9469635C315}" dt="2023-07-03T20:04:37.345" v="5285"/>
        <pc:sldMkLst>
          <pc:docMk/>
          <pc:sldMk cId="2236013493" sldId="270"/>
        </pc:sldMkLst>
      </pc:sldChg>
      <pc:sldChg chg="modSp modNotes">
        <pc:chgData name="Angela BurkHerrick" userId="S::angela.burkherrick@chaffey.edu::1222dfb4-7ab4-45ad-9eb8-2029d1c2d0d6" providerId="AD" clId="Web-{C70DC523-23BF-E2B9-AC31-C9469635C315}" dt="2023-07-03T20:04:19.157" v="5281"/>
        <pc:sldMkLst>
          <pc:docMk/>
          <pc:sldMk cId="745669332" sldId="271"/>
        </pc:sldMkLst>
        <pc:picChg chg="mod">
          <ac:chgData name="Angela BurkHerrick" userId="S::angela.burkherrick@chaffey.edu::1222dfb4-7ab4-45ad-9eb8-2029d1c2d0d6" providerId="AD" clId="Web-{C70DC523-23BF-E2B9-AC31-C9469635C315}" dt="2023-07-03T16:49:07.883" v="3025"/>
          <ac:picMkLst>
            <pc:docMk/>
            <pc:sldMk cId="745669332" sldId="271"/>
            <ac:picMk id="4" creationId="{4443C930-F3EB-0204-796B-A06F2E7B639E}"/>
          </ac:picMkLst>
        </pc:picChg>
      </pc:sldChg>
      <pc:sldChg chg="modSp modNotes">
        <pc:chgData name="Angela BurkHerrick" userId="S::angela.burkherrick@chaffey.edu::1222dfb4-7ab4-45ad-9eb8-2029d1c2d0d6" providerId="AD" clId="Web-{C70DC523-23BF-E2B9-AC31-C9469635C315}" dt="2023-07-03T18:12:04.368" v="4430"/>
        <pc:sldMkLst>
          <pc:docMk/>
          <pc:sldMk cId="3606568925" sldId="272"/>
        </pc:sldMkLst>
        <pc:picChg chg="mod">
          <ac:chgData name="Angela BurkHerrick" userId="S::angela.burkherrick@chaffey.edu::1222dfb4-7ab4-45ad-9eb8-2029d1c2d0d6" providerId="AD" clId="Web-{C70DC523-23BF-E2B9-AC31-C9469635C315}" dt="2023-07-03T16:49:27.337" v="3027" actId="14100"/>
          <ac:picMkLst>
            <pc:docMk/>
            <pc:sldMk cId="3606568925" sldId="272"/>
            <ac:picMk id="4" creationId="{BA17F730-B605-7966-3836-9333FB2BC1D1}"/>
          </ac:picMkLst>
        </pc:picChg>
      </pc:sldChg>
      <pc:sldChg chg="modSp modNotes">
        <pc:chgData name="Angela BurkHerrick" userId="S::angela.burkherrick@chaffey.edu::1222dfb4-7ab4-45ad-9eb8-2029d1c2d0d6" providerId="AD" clId="Web-{C70DC523-23BF-E2B9-AC31-C9469635C315}" dt="2023-07-03T17:53:32.778" v="4160"/>
        <pc:sldMkLst>
          <pc:docMk/>
          <pc:sldMk cId="639779923" sldId="273"/>
        </pc:sldMkLst>
        <pc:spChg chg="mod">
          <ac:chgData name="Angela BurkHerrick" userId="S::angela.burkherrick@chaffey.edu::1222dfb4-7ab4-45ad-9eb8-2029d1c2d0d6" providerId="AD" clId="Web-{C70DC523-23BF-E2B9-AC31-C9469635C315}" dt="2023-07-03T16:29:53.995" v="2951" actId="20577"/>
          <ac:spMkLst>
            <pc:docMk/>
            <pc:sldMk cId="639779923" sldId="273"/>
            <ac:spMk id="2" creationId="{C6A2B9CC-2AC5-3A4F-9749-61D6BA420F39}"/>
          </ac:spMkLst>
        </pc:spChg>
        <pc:picChg chg="mod">
          <ac:chgData name="Angela BurkHerrick" userId="S::angela.burkherrick@chaffey.edu::1222dfb4-7ab4-45ad-9eb8-2029d1c2d0d6" providerId="AD" clId="Web-{C70DC523-23BF-E2B9-AC31-C9469635C315}" dt="2023-07-03T16:49:35.337" v="3028" actId="14100"/>
          <ac:picMkLst>
            <pc:docMk/>
            <pc:sldMk cId="639779923" sldId="273"/>
            <ac:picMk id="4" creationId="{CFC335CA-5012-0D53-E007-1C247D5B6203}"/>
          </ac:picMkLst>
        </pc:picChg>
      </pc:sldChg>
      <pc:sldChg chg="modNotes">
        <pc:chgData name="Angela BurkHerrick" userId="S::angela.burkherrick@chaffey.edu::1222dfb4-7ab4-45ad-9eb8-2029d1c2d0d6" providerId="AD" clId="Web-{C70DC523-23BF-E2B9-AC31-C9469635C315}" dt="2023-07-03T18:01:00.788" v="4184"/>
        <pc:sldMkLst>
          <pc:docMk/>
          <pc:sldMk cId="1540451799" sldId="274"/>
        </pc:sldMkLst>
      </pc:sldChg>
      <pc:sldChg chg="addSp delSp modSp mod modClrScheme chgLayout modNotes">
        <pc:chgData name="Angela BurkHerrick" userId="S::angela.burkherrick@chaffey.edu::1222dfb4-7ab4-45ad-9eb8-2029d1c2d0d6" providerId="AD" clId="Web-{C70DC523-23BF-E2B9-AC31-C9469635C315}" dt="2023-07-03T17:28:30.817" v="3415"/>
        <pc:sldMkLst>
          <pc:docMk/>
          <pc:sldMk cId="3644819505" sldId="275"/>
        </pc:sldMkLst>
        <pc:spChg chg="mod">
          <ac:chgData name="Angela BurkHerrick" userId="S::angela.burkherrick@chaffey.edu::1222dfb4-7ab4-45ad-9eb8-2029d1c2d0d6" providerId="AD" clId="Web-{C70DC523-23BF-E2B9-AC31-C9469635C315}" dt="2023-07-03T17:17:33.417" v="3375"/>
          <ac:spMkLst>
            <pc:docMk/>
            <pc:sldMk cId="3644819505" sldId="275"/>
            <ac:spMk id="2" creationId="{AE7B6B8F-E475-3481-6518-7F6A82D6600C}"/>
          </ac:spMkLst>
        </pc:spChg>
        <pc:spChg chg="del mod ord">
          <ac:chgData name="Angela BurkHerrick" userId="S::angela.burkherrick@chaffey.edu::1222dfb4-7ab4-45ad-9eb8-2029d1c2d0d6" providerId="AD" clId="Web-{C70DC523-23BF-E2B9-AC31-C9469635C315}" dt="2023-07-03T17:24:09.432" v="3377"/>
          <ac:spMkLst>
            <pc:docMk/>
            <pc:sldMk cId="3644819505" sldId="275"/>
            <ac:spMk id="3" creationId="{465C2F36-73EF-AB31-86A3-171A6EFF344C}"/>
          </ac:spMkLst>
        </pc:spChg>
        <pc:picChg chg="add mod">
          <ac:chgData name="Angela BurkHerrick" userId="S::angela.burkherrick@chaffey.edu::1222dfb4-7ab4-45ad-9eb8-2029d1c2d0d6" providerId="AD" clId="Web-{C70DC523-23BF-E2B9-AC31-C9469635C315}" dt="2023-07-03T17:17:33.417" v="3375"/>
          <ac:picMkLst>
            <pc:docMk/>
            <pc:sldMk cId="3644819505" sldId="275"/>
            <ac:picMk id="5" creationId="{B60B9348-069C-04F5-BB05-07CDA158789E}"/>
          </ac:picMkLst>
        </pc:picChg>
        <pc:picChg chg="add mod ord">
          <ac:chgData name="Angela BurkHerrick" userId="S::angela.burkherrick@chaffey.edu::1222dfb4-7ab4-45ad-9eb8-2029d1c2d0d6" providerId="AD" clId="Web-{C70DC523-23BF-E2B9-AC31-C9469635C315}" dt="2023-07-03T17:28:02.066" v="3412" actId="1076"/>
          <ac:picMkLst>
            <pc:docMk/>
            <pc:sldMk cId="3644819505" sldId="275"/>
            <ac:picMk id="6" creationId="{797AFDA9-4633-07A1-1635-7F16C2E8D095}"/>
          </ac:picMkLst>
        </pc:picChg>
      </pc:sldChg>
      <pc:sldChg chg="addSp modSp new ord modNotes">
        <pc:chgData name="Angela BurkHerrick" userId="S::angela.burkherrick@chaffey.edu::1222dfb4-7ab4-45ad-9eb8-2029d1c2d0d6" providerId="AD" clId="Web-{C70DC523-23BF-E2B9-AC31-C9469635C315}" dt="2023-07-03T19:57:04.491" v="5135"/>
        <pc:sldMkLst>
          <pc:docMk/>
          <pc:sldMk cId="4208132628" sldId="276"/>
        </pc:sldMkLst>
        <pc:spChg chg="mod">
          <ac:chgData name="Angela BurkHerrick" userId="S::angela.burkherrick@chaffey.edu::1222dfb4-7ab4-45ad-9eb8-2029d1c2d0d6" providerId="AD" clId="Web-{C70DC523-23BF-E2B9-AC31-C9469635C315}" dt="2023-06-29T21:58:25.948" v="1627" actId="20577"/>
          <ac:spMkLst>
            <pc:docMk/>
            <pc:sldMk cId="4208132628" sldId="276"/>
            <ac:spMk id="2" creationId="{327AF6ED-DEA6-8DCA-BE76-70AB7CF9AAFB}"/>
          </ac:spMkLst>
        </pc:spChg>
        <pc:spChg chg="mod">
          <ac:chgData name="Angela BurkHerrick" userId="S::angela.burkherrick@chaffey.edu::1222dfb4-7ab4-45ad-9eb8-2029d1c2d0d6" providerId="AD" clId="Web-{C70DC523-23BF-E2B9-AC31-C9469635C315}" dt="2023-07-03T17:59:32.911" v="4182" actId="20577"/>
          <ac:spMkLst>
            <pc:docMk/>
            <pc:sldMk cId="4208132628" sldId="276"/>
            <ac:spMk id="3" creationId="{6181FAA1-97E6-4C29-9187-288B8FB39F6E}"/>
          </ac:spMkLst>
        </pc:spChg>
        <pc:picChg chg="add mod modCrop">
          <ac:chgData name="Angela BurkHerrick" userId="S::angela.burkherrick@chaffey.edu::1222dfb4-7ab4-45ad-9eb8-2029d1c2d0d6" providerId="AD" clId="Web-{C70DC523-23BF-E2B9-AC31-C9469635C315}" dt="2023-07-03T17:55:36.609" v="4173" actId="1076"/>
          <ac:picMkLst>
            <pc:docMk/>
            <pc:sldMk cId="4208132628" sldId="276"/>
            <ac:picMk id="5" creationId="{46F68A0A-F594-1AD1-8EF3-D04A6880041A}"/>
          </ac:picMkLst>
        </pc:picChg>
      </pc:sldChg>
      <pc:sldChg chg="modSp modNotes">
        <pc:chgData name="Angela BurkHerrick" userId="S::angela.burkherrick@chaffey.edu::1222dfb4-7ab4-45ad-9eb8-2029d1c2d0d6" providerId="AD" clId="Web-{C70DC523-23BF-E2B9-AC31-C9469635C315}" dt="2023-07-03T17:53:14.152" v="4152"/>
        <pc:sldMkLst>
          <pc:docMk/>
          <pc:sldMk cId="3401078477" sldId="277"/>
        </pc:sldMkLst>
        <pc:spChg chg="mod">
          <ac:chgData name="Angela BurkHerrick" userId="S::angela.burkherrick@chaffey.edu::1222dfb4-7ab4-45ad-9eb8-2029d1c2d0d6" providerId="AD" clId="Web-{C70DC523-23BF-E2B9-AC31-C9469635C315}" dt="2023-07-03T16:28:19.413" v="2945" actId="20577"/>
          <ac:spMkLst>
            <pc:docMk/>
            <pc:sldMk cId="3401078477" sldId="277"/>
            <ac:spMk id="2" creationId="{C6A2B9CC-2AC5-3A4F-9749-61D6BA420F39}"/>
          </ac:spMkLst>
        </pc:spChg>
        <pc:picChg chg="mod">
          <ac:chgData name="Angela BurkHerrick" userId="S::angela.burkherrick@chaffey.edu::1222dfb4-7ab4-45ad-9eb8-2029d1c2d0d6" providerId="AD" clId="Web-{C70DC523-23BF-E2B9-AC31-C9469635C315}" dt="2023-07-03T16:53:29.627" v="3034" actId="1076"/>
          <ac:picMkLst>
            <pc:docMk/>
            <pc:sldMk cId="3401078477" sldId="277"/>
            <ac:picMk id="5" creationId="{73E267F5-9829-BF28-EF70-F03744F52AF3}"/>
          </ac:picMkLst>
        </pc:picChg>
      </pc:sldChg>
      <pc:sldChg chg="addSp delSp modSp add mod ord replId modClrScheme chgLayout modNotes">
        <pc:chgData name="Angela BurkHerrick" userId="S::angela.burkherrick@chaffey.edu::1222dfb4-7ab4-45ad-9eb8-2029d1c2d0d6" providerId="AD" clId="Web-{C70DC523-23BF-E2B9-AC31-C9469635C315}" dt="2023-07-03T20:42:17.603" v="5411"/>
        <pc:sldMkLst>
          <pc:docMk/>
          <pc:sldMk cId="443703427" sldId="279"/>
        </pc:sldMkLst>
        <pc:spChg chg="mod ord modVis">
          <ac:chgData name="Angela BurkHerrick" userId="S::angela.burkherrick@chaffey.edu::1222dfb4-7ab4-45ad-9eb8-2029d1c2d0d6" providerId="AD" clId="Web-{C70DC523-23BF-E2B9-AC31-C9469635C315}" dt="2023-07-03T20:41:50.540" v="5397"/>
          <ac:spMkLst>
            <pc:docMk/>
            <pc:sldMk cId="443703427" sldId="279"/>
            <ac:spMk id="2" creationId="{CE65F059-4704-2192-3D4E-3F18578F055E}"/>
          </ac:spMkLst>
        </pc:spChg>
        <pc:spChg chg="del mod ord">
          <ac:chgData name="Angela BurkHerrick" userId="S::angela.burkherrick@chaffey.edu::1222dfb4-7ab4-45ad-9eb8-2029d1c2d0d6" providerId="AD" clId="Web-{C70DC523-23BF-E2B9-AC31-C9469635C315}" dt="2023-06-29T22:25:05.056" v="2214"/>
          <ac:spMkLst>
            <pc:docMk/>
            <pc:sldMk cId="443703427" sldId="279"/>
            <ac:spMk id="3" creationId="{0C08020B-CFC9-AADB-6A5C-F8CF3CE1C5A8}"/>
          </ac:spMkLst>
        </pc:spChg>
        <pc:spChg chg="add mod ord modVis">
          <ac:chgData name="Angela BurkHerrick" userId="S::angela.burkherrick@chaffey.edu::1222dfb4-7ab4-45ad-9eb8-2029d1c2d0d6" providerId="AD" clId="Web-{C70DC523-23BF-E2B9-AC31-C9469635C315}" dt="2023-07-03T20:41:51.978" v="5399"/>
          <ac:spMkLst>
            <pc:docMk/>
            <pc:sldMk cId="443703427" sldId="279"/>
            <ac:spMk id="4" creationId="{BEBF45E9-60A9-03EE-6B8C-D8E23248DCBB}"/>
          </ac:spMkLst>
        </pc:spChg>
        <pc:spChg chg="add mod ord modVis">
          <ac:chgData name="Angela BurkHerrick" userId="S::angela.burkherrick@chaffey.edu::1222dfb4-7ab4-45ad-9eb8-2029d1c2d0d6" providerId="AD" clId="Web-{C70DC523-23BF-E2B9-AC31-C9469635C315}" dt="2023-07-03T20:41:55.212" v="5403"/>
          <ac:spMkLst>
            <pc:docMk/>
            <pc:sldMk cId="443703427" sldId="279"/>
            <ac:spMk id="5" creationId="{4DBA251E-7E48-AC71-F3E5-15338ABF12D6}"/>
          </ac:spMkLst>
        </pc:spChg>
        <pc:spChg chg="add del mod ord">
          <ac:chgData name="Angela BurkHerrick" userId="S::angela.burkherrick@chaffey.edu::1222dfb4-7ab4-45ad-9eb8-2029d1c2d0d6" providerId="AD" clId="Web-{C70DC523-23BF-E2B9-AC31-C9469635C315}" dt="2023-07-03T16:23:01.291" v="2882"/>
          <ac:spMkLst>
            <pc:docMk/>
            <pc:sldMk cId="443703427" sldId="279"/>
            <ac:spMk id="6" creationId="{AEB36271-1A90-84E5-EC4E-6C68F74FA568}"/>
          </ac:spMkLst>
        </pc:spChg>
        <pc:spChg chg="add del mod">
          <ac:chgData name="Angela BurkHerrick" userId="S::angela.burkherrick@chaffey.edu::1222dfb4-7ab4-45ad-9eb8-2029d1c2d0d6" providerId="AD" clId="Web-{C70DC523-23BF-E2B9-AC31-C9469635C315}" dt="2023-06-29T22:33:37.580" v="2329"/>
          <ac:spMkLst>
            <pc:docMk/>
            <pc:sldMk cId="443703427" sldId="279"/>
            <ac:spMk id="9" creationId="{186C50E6-11D3-E169-3ADB-692F67B8E636}"/>
          </ac:spMkLst>
        </pc:spChg>
        <pc:spChg chg="add del mod">
          <ac:chgData name="Angela BurkHerrick" userId="S::angela.burkherrick@chaffey.edu::1222dfb4-7ab4-45ad-9eb8-2029d1c2d0d6" providerId="AD" clId="Web-{C70DC523-23BF-E2B9-AC31-C9469635C315}" dt="2023-07-03T16:17:07.184" v="2835"/>
          <ac:spMkLst>
            <pc:docMk/>
            <pc:sldMk cId="443703427" sldId="279"/>
            <ac:spMk id="19" creationId="{D498E069-B9B6-57E0-D064-E2BC4120A25F}"/>
          </ac:spMkLst>
        </pc:spChg>
        <pc:graphicFrameChg chg="add del mod ord modGraphic">
          <ac:chgData name="Angela BurkHerrick" userId="S::angela.burkherrick@chaffey.edu::1222dfb4-7ab4-45ad-9eb8-2029d1c2d0d6" providerId="AD" clId="Web-{C70DC523-23BF-E2B9-AC31-C9469635C315}" dt="2023-06-29T22:33:07.641" v="2328"/>
          <ac:graphicFrameMkLst>
            <pc:docMk/>
            <pc:sldMk cId="443703427" sldId="279"/>
            <ac:graphicFrameMk id="10" creationId="{575682EF-8B67-1194-6C00-05ECD1F1BCE6}"/>
          </ac:graphicFrameMkLst>
        </pc:graphicFrameChg>
        <pc:picChg chg="add mod ord modVis">
          <ac:chgData name="Angela BurkHerrick" userId="S::angela.burkherrick@chaffey.edu::1222dfb4-7ab4-45ad-9eb8-2029d1c2d0d6" providerId="AD" clId="Web-{C70DC523-23BF-E2B9-AC31-C9469635C315}" dt="2023-07-03T20:41:53.650" v="5401"/>
          <ac:picMkLst>
            <pc:docMk/>
            <pc:sldMk cId="443703427" sldId="279"/>
            <ac:picMk id="3" creationId="{0414B204-0360-7306-8A77-421E68A947B9}"/>
          </ac:picMkLst>
        </pc:picChg>
        <pc:picChg chg="add del mod ord modCrop">
          <ac:chgData name="Angela BurkHerrick" userId="S::angela.burkherrick@chaffey.edu::1222dfb4-7ab4-45ad-9eb8-2029d1c2d0d6" providerId="AD" clId="Web-{C70DC523-23BF-E2B9-AC31-C9469635C315}" dt="2023-06-29T22:29:27.811" v="2325"/>
          <ac:picMkLst>
            <pc:docMk/>
            <pc:sldMk cId="443703427" sldId="279"/>
            <ac:picMk id="7" creationId="{A97A54DA-D8C8-DD9C-33EC-08A4A1A98B1A}"/>
          </ac:picMkLst>
        </pc:picChg>
        <pc:picChg chg="add mod ord modVis">
          <ac:chgData name="Angela BurkHerrick" userId="S::angela.burkherrick@chaffey.edu::1222dfb4-7ab4-45ad-9eb8-2029d1c2d0d6" providerId="AD" clId="Web-{C70DC523-23BF-E2B9-AC31-C9469635C315}" dt="2023-07-03T20:41:57.478" v="5405"/>
          <ac:picMkLst>
            <pc:docMk/>
            <pc:sldMk cId="443703427" sldId="279"/>
            <ac:picMk id="7" creationId="{C5416115-956F-0425-FC61-2A51F868C960}"/>
          </ac:picMkLst>
        </pc:picChg>
        <pc:picChg chg="add del mod ord">
          <ac:chgData name="Angela BurkHerrick" userId="S::angela.burkherrick@chaffey.edu::1222dfb4-7ab4-45ad-9eb8-2029d1c2d0d6" providerId="AD" clId="Web-{C70DC523-23BF-E2B9-AC31-C9469635C315}" dt="2023-06-29T22:33:58.301" v="2331"/>
          <ac:picMkLst>
            <pc:docMk/>
            <pc:sldMk cId="443703427" sldId="279"/>
            <ac:picMk id="17" creationId="{17555227-E1AE-020A-CC46-625B89BF964E}"/>
          </ac:picMkLst>
        </pc:picChg>
      </pc:sldChg>
      <pc:sldChg chg="modSp">
        <pc:chgData name="Angela BurkHerrick" userId="S::angela.burkherrick@chaffey.edu::1222dfb4-7ab4-45ad-9eb8-2029d1c2d0d6" providerId="AD" clId="Web-{C70DC523-23BF-E2B9-AC31-C9469635C315}" dt="2023-07-03T15:58:25.125" v="2585" actId="20577"/>
        <pc:sldMkLst>
          <pc:docMk/>
          <pc:sldMk cId="216053970" sldId="280"/>
        </pc:sldMkLst>
        <pc:spChg chg="mod">
          <ac:chgData name="Angela BurkHerrick" userId="S::angela.burkherrick@chaffey.edu::1222dfb4-7ab4-45ad-9eb8-2029d1c2d0d6" providerId="AD" clId="Web-{C70DC523-23BF-E2B9-AC31-C9469635C315}" dt="2023-07-03T15:58:25.125" v="2585" actId="20577"/>
          <ac:spMkLst>
            <pc:docMk/>
            <pc:sldMk cId="216053970" sldId="280"/>
            <ac:spMk id="2" creationId="{E40C5204-1995-4568-E998-6115819D06AE}"/>
          </ac:spMkLst>
        </pc:spChg>
      </pc:sldChg>
      <pc:sldChg chg="addSp delSp modSp new mod ord modClrScheme chgLayout modNotes">
        <pc:chgData name="Angela BurkHerrick" userId="S::angela.burkherrick@chaffey.edu::1222dfb4-7ab4-45ad-9eb8-2029d1c2d0d6" providerId="AD" clId="Web-{C70DC523-23BF-E2B9-AC31-C9469635C315}" dt="2023-07-03T19:57:28.038" v="5137"/>
        <pc:sldMkLst>
          <pc:docMk/>
          <pc:sldMk cId="1952216219" sldId="281"/>
        </pc:sldMkLst>
        <pc:spChg chg="mod">
          <ac:chgData name="Angela BurkHerrick" userId="S::angela.burkherrick@chaffey.edu::1222dfb4-7ab4-45ad-9eb8-2029d1c2d0d6" providerId="AD" clId="Web-{C70DC523-23BF-E2B9-AC31-C9469635C315}" dt="2023-07-03T18:39:59.501" v="4511" actId="20577"/>
          <ac:spMkLst>
            <pc:docMk/>
            <pc:sldMk cId="1952216219" sldId="281"/>
            <ac:spMk id="2" creationId="{AB919B42-BDB5-150E-FFEB-73C4D06740B2}"/>
          </ac:spMkLst>
        </pc:spChg>
        <pc:spChg chg="del mod ord">
          <ac:chgData name="Angela BurkHerrick" userId="S::angela.burkherrick@chaffey.edu::1222dfb4-7ab4-45ad-9eb8-2029d1c2d0d6" providerId="AD" clId="Web-{C70DC523-23BF-E2B9-AC31-C9469635C315}" dt="2023-07-03T18:32:44.880" v="4432"/>
          <ac:spMkLst>
            <pc:docMk/>
            <pc:sldMk cId="1952216219" sldId="281"/>
            <ac:spMk id="3" creationId="{017E42CB-E604-1270-12C2-C08A320DEA92}"/>
          </ac:spMkLst>
        </pc:spChg>
        <pc:picChg chg="add mod">
          <ac:chgData name="Angela BurkHerrick" userId="S::angela.burkherrick@chaffey.edu::1222dfb4-7ab4-45ad-9eb8-2029d1c2d0d6" providerId="AD" clId="Web-{C70DC523-23BF-E2B9-AC31-C9469635C315}" dt="2023-07-03T18:34:32.320" v="4449" actId="1076"/>
          <ac:picMkLst>
            <pc:docMk/>
            <pc:sldMk cId="1952216219" sldId="281"/>
            <ac:picMk id="4" creationId="{C1769EB6-5DB4-CEFA-D805-BF922ADA28D5}"/>
          </ac:picMkLst>
        </pc:picChg>
        <pc:picChg chg="add mod ord">
          <ac:chgData name="Angela BurkHerrick" userId="S::angela.burkherrick@chaffey.edu::1222dfb4-7ab4-45ad-9eb8-2029d1c2d0d6" providerId="AD" clId="Web-{C70DC523-23BF-E2B9-AC31-C9469635C315}" dt="2023-07-03T18:34:22.054" v="4447"/>
          <ac:picMkLst>
            <pc:docMk/>
            <pc:sldMk cId="1952216219" sldId="281"/>
            <ac:picMk id="5" creationId="{A6FF9BC5-B0D2-681E-6888-FEC98CAABF46}"/>
          </ac:picMkLst>
        </pc:picChg>
      </pc:sldChg>
      <pc:sldChg chg="addSp modSp add del mod replId modClrScheme chgLayout">
        <pc:chgData name="Angela BurkHerrick" userId="S::angela.burkherrick@chaffey.edu::1222dfb4-7ab4-45ad-9eb8-2029d1c2d0d6" providerId="AD" clId="Web-{C70DC523-23BF-E2B9-AC31-C9469635C315}" dt="2023-07-03T16:33:35.144" v="2964"/>
        <pc:sldMkLst>
          <pc:docMk/>
          <pc:sldMk cId="3803434782" sldId="281"/>
        </pc:sldMkLst>
        <pc:spChg chg="mod ord">
          <ac:chgData name="Angela BurkHerrick" userId="S::angela.burkherrick@chaffey.edu::1222dfb4-7ab4-45ad-9eb8-2029d1c2d0d6" providerId="AD" clId="Web-{C70DC523-23BF-E2B9-AC31-C9469635C315}" dt="2023-07-03T16:32:48.048" v="2963"/>
          <ac:spMkLst>
            <pc:docMk/>
            <pc:sldMk cId="3803434782" sldId="281"/>
            <ac:spMk id="2" creationId="{C6A2B9CC-2AC5-3A4F-9749-61D6BA420F39}"/>
          </ac:spMkLst>
        </pc:spChg>
        <pc:spChg chg="add mod ord">
          <ac:chgData name="Angela BurkHerrick" userId="S::angela.burkherrick@chaffey.edu::1222dfb4-7ab4-45ad-9eb8-2029d1c2d0d6" providerId="AD" clId="Web-{C70DC523-23BF-E2B9-AC31-C9469635C315}" dt="2023-07-03T16:32:48.048" v="2963"/>
          <ac:spMkLst>
            <pc:docMk/>
            <pc:sldMk cId="3803434782" sldId="281"/>
            <ac:spMk id="3" creationId="{0E50077E-CADC-F63E-E49A-03B60E8CDD45}"/>
          </ac:spMkLst>
        </pc:spChg>
        <pc:spChg chg="add mod ord">
          <ac:chgData name="Angela BurkHerrick" userId="S::angela.burkherrick@chaffey.edu::1222dfb4-7ab4-45ad-9eb8-2029d1c2d0d6" providerId="AD" clId="Web-{C70DC523-23BF-E2B9-AC31-C9469635C315}" dt="2023-07-03T16:32:48.048" v="2963"/>
          <ac:spMkLst>
            <pc:docMk/>
            <pc:sldMk cId="3803434782" sldId="281"/>
            <ac:spMk id="5" creationId="{E22656F2-1483-D5B0-E2F9-09C55A9F1DB8}"/>
          </ac:spMkLst>
        </pc:spChg>
      </pc:sldChg>
      <pc:sldChg chg="addSp modSp add mod replId modClrScheme chgLayout modNotes">
        <pc:chgData name="Angela BurkHerrick" userId="S::angela.burkherrick@chaffey.edu::1222dfb4-7ab4-45ad-9eb8-2029d1c2d0d6" providerId="AD" clId="Web-{C70DC523-23BF-E2B9-AC31-C9469635C315}" dt="2023-07-03T18:01:34.430" v="4195"/>
        <pc:sldMkLst>
          <pc:docMk/>
          <pc:sldMk cId="2237316684" sldId="282"/>
        </pc:sldMkLst>
        <pc:spChg chg="mod">
          <ac:chgData name="Angela BurkHerrick" userId="S::angela.burkherrick@chaffey.edu::1222dfb4-7ab4-45ad-9eb8-2029d1c2d0d6" providerId="AD" clId="Web-{C70DC523-23BF-E2B9-AC31-C9469635C315}" dt="2023-07-03T17:41:21.744" v="3928" actId="20577"/>
          <ac:spMkLst>
            <pc:docMk/>
            <pc:sldMk cId="2237316684" sldId="282"/>
            <ac:spMk id="2" creationId="{C6A2B9CC-2AC5-3A4F-9749-61D6BA420F39}"/>
          </ac:spMkLst>
        </pc:spChg>
        <pc:spChg chg="add mod">
          <ac:chgData name="Angela BurkHerrick" userId="S::angela.burkherrick@chaffey.edu::1222dfb4-7ab4-45ad-9eb8-2029d1c2d0d6" providerId="AD" clId="Web-{C70DC523-23BF-E2B9-AC31-C9469635C315}" dt="2023-07-03T17:50:46.055" v="4078" actId="20577"/>
          <ac:spMkLst>
            <pc:docMk/>
            <pc:sldMk cId="2237316684" sldId="282"/>
            <ac:spMk id="9" creationId="{334B6EF1-C197-E812-BCB9-4C488A770FF3}"/>
          </ac:spMkLst>
        </pc:spChg>
        <pc:picChg chg="mod ord">
          <ac:chgData name="Angela BurkHerrick" userId="S::angela.burkherrick@chaffey.edu::1222dfb4-7ab4-45ad-9eb8-2029d1c2d0d6" providerId="AD" clId="Web-{C70DC523-23BF-E2B9-AC31-C9469635C315}" dt="2023-07-03T17:41:07.838" v="3927" actId="1076"/>
          <ac:picMkLst>
            <pc:docMk/>
            <pc:sldMk cId="2237316684" sldId="282"/>
            <ac:picMk id="4" creationId="{CFC335CA-5012-0D53-E007-1C247D5B6203}"/>
          </ac:picMkLst>
        </pc:picChg>
      </pc:sldChg>
      <pc:sldChg chg="addSp delSp modSp add mod replId modClrScheme chgLayout modNotes">
        <pc:chgData name="Angela BurkHerrick" userId="S::angela.burkherrick@chaffey.edu::1222dfb4-7ab4-45ad-9eb8-2029d1c2d0d6" providerId="AD" clId="Web-{C70DC523-23BF-E2B9-AC31-C9469635C315}" dt="2023-07-03T18:01:06.195" v="4186"/>
        <pc:sldMkLst>
          <pc:docMk/>
          <pc:sldMk cId="2027703747" sldId="283"/>
        </pc:sldMkLst>
        <pc:spChg chg="mod ord">
          <ac:chgData name="Angela BurkHerrick" userId="S::angela.burkherrick@chaffey.edu::1222dfb4-7ab4-45ad-9eb8-2029d1c2d0d6" providerId="AD" clId="Web-{C70DC523-23BF-E2B9-AC31-C9469635C315}" dt="2023-07-03T17:48:35.649" v="4024"/>
          <ac:spMkLst>
            <pc:docMk/>
            <pc:sldMk cId="2027703747" sldId="283"/>
            <ac:spMk id="2" creationId="{C6A2B9CC-2AC5-3A4F-9749-61D6BA420F39}"/>
          </ac:spMkLst>
        </pc:spChg>
        <pc:spChg chg="add del mod ord">
          <ac:chgData name="Angela BurkHerrick" userId="S::angela.burkherrick@chaffey.edu::1222dfb4-7ab4-45ad-9eb8-2029d1c2d0d6" providerId="AD" clId="Web-{C70DC523-23BF-E2B9-AC31-C9469635C315}" dt="2023-07-03T17:48:35.649" v="4024"/>
          <ac:spMkLst>
            <pc:docMk/>
            <pc:sldMk cId="2027703747" sldId="283"/>
            <ac:spMk id="3" creationId="{67984D97-6561-1645-7CB1-6954B83FCDF2}"/>
          </ac:spMkLst>
        </pc:spChg>
        <pc:spChg chg="add del mod ord">
          <ac:chgData name="Angela BurkHerrick" userId="S::angela.burkherrick@chaffey.edu::1222dfb4-7ab4-45ad-9eb8-2029d1c2d0d6" providerId="AD" clId="Web-{C70DC523-23BF-E2B9-AC31-C9469635C315}" dt="2023-07-03T17:48:35.649" v="4024"/>
          <ac:spMkLst>
            <pc:docMk/>
            <pc:sldMk cId="2027703747" sldId="283"/>
            <ac:spMk id="4" creationId="{72B04AA9-E2CC-6C1D-92AB-602409C90FAB}"/>
          </ac:spMkLst>
        </pc:spChg>
        <pc:spChg chg="add mod">
          <ac:chgData name="Angela BurkHerrick" userId="S::angela.burkherrick@chaffey.edu::1222dfb4-7ab4-45ad-9eb8-2029d1c2d0d6" providerId="AD" clId="Web-{C70DC523-23BF-E2B9-AC31-C9469635C315}" dt="2023-07-03T17:52:37.964" v="4149" actId="20577"/>
          <ac:spMkLst>
            <pc:docMk/>
            <pc:sldMk cId="2027703747" sldId="283"/>
            <ac:spMk id="10" creationId="{4D78061D-312C-6E68-A5B6-95B86AED451F}"/>
          </ac:spMkLst>
        </pc:spChg>
        <pc:picChg chg="mod">
          <ac:chgData name="Angela BurkHerrick" userId="S::angela.burkherrick@chaffey.edu::1222dfb4-7ab4-45ad-9eb8-2029d1c2d0d6" providerId="AD" clId="Web-{C70DC523-23BF-E2B9-AC31-C9469635C315}" dt="2023-07-03T17:51:36.650" v="4106" actId="1076"/>
          <ac:picMkLst>
            <pc:docMk/>
            <pc:sldMk cId="2027703747" sldId="283"/>
            <ac:picMk id="5" creationId="{73E267F5-9829-BF28-EF70-F03744F52AF3}"/>
          </ac:picMkLst>
        </pc:picChg>
      </pc:sldChg>
    </pc:docChg>
  </pc:docChgLst>
  <pc:docChgLst>
    <pc:chgData name="Sharon Awad" userId="S::sharon.awad@chaffey.edu::fbe098f1-4c18-4f79-a876-e36c4bc5c5d6" providerId="AD" clId="Web-{DDF5BCBA-ECF7-A910-F518-2ECC4BEEEE74}"/>
    <pc:docChg chg="modSld">
      <pc:chgData name="Sharon Awad" userId="S::sharon.awad@chaffey.edu::fbe098f1-4c18-4f79-a876-e36c4bc5c5d6" providerId="AD" clId="Web-{DDF5BCBA-ECF7-A910-F518-2ECC4BEEEE74}" dt="2023-07-10T21:20:17.693" v="159" actId="1076"/>
      <pc:docMkLst>
        <pc:docMk/>
      </pc:docMkLst>
      <pc:sldChg chg="modSp">
        <pc:chgData name="Sharon Awad" userId="S::sharon.awad@chaffey.edu::fbe098f1-4c18-4f79-a876-e36c4bc5c5d6" providerId="AD" clId="Web-{DDF5BCBA-ECF7-A910-F518-2ECC4BEEEE74}" dt="2023-07-10T21:09:10.279" v="39" actId="20577"/>
        <pc:sldMkLst>
          <pc:docMk/>
          <pc:sldMk cId="2510520261" sldId="257"/>
        </pc:sldMkLst>
        <pc:spChg chg="mod">
          <ac:chgData name="Sharon Awad" userId="S::sharon.awad@chaffey.edu::fbe098f1-4c18-4f79-a876-e36c4bc5c5d6" providerId="AD" clId="Web-{DDF5BCBA-ECF7-A910-F518-2ECC4BEEEE74}" dt="2023-07-10T21:09:10.279" v="39" actId="20577"/>
          <ac:spMkLst>
            <pc:docMk/>
            <pc:sldMk cId="2510520261" sldId="257"/>
            <ac:spMk id="3" creationId="{72313F57-6FF7-0CC9-5B62-9613CD0D9CD6}"/>
          </ac:spMkLst>
        </pc:spChg>
      </pc:sldChg>
      <pc:sldChg chg="addSp delSp modSp">
        <pc:chgData name="Sharon Awad" userId="S::sharon.awad@chaffey.edu::fbe098f1-4c18-4f79-a876-e36c4bc5c5d6" providerId="AD" clId="Web-{DDF5BCBA-ECF7-A910-F518-2ECC4BEEEE74}" dt="2023-07-10T21:20:17.693" v="159" actId="1076"/>
        <pc:sldMkLst>
          <pc:docMk/>
          <pc:sldMk cId="1394162364" sldId="287"/>
        </pc:sldMkLst>
        <pc:spChg chg="mod">
          <ac:chgData name="Sharon Awad" userId="S::sharon.awad@chaffey.edu::fbe098f1-4c18-4f79-a876-e36c4bc5c5d6" providerId="AD" clId="Web-{DDF5BCBA-ECF7-A910-F518-2ECC4BEEEE74}" dt="2023-07-10T21:09:27.889" v="70" actId="20577"/>
          <ac:spMkLst>
            <pc:docMk/>
            <pc:sldMk cId="1394162364" sldId="287"/>
            <ac:spMk id="2" creationId="{F7E6D328-8269-B555-C225-20EE4B9E7F83}"/>
          </ac:spMkLst>
        </pc:spChg>
        <pc:spChg chg="add del mod">
          <ac:chgData name="Sharon Awad" userId="S::sharon.awad@chaffey.edu::fbe098f1-4c18-4f79-a876-e36c4bc5c5d6" providerId="AD" clId="Web-{DDF5BCBA-ECF7-A910-F518-2ECC4BEEEE74}" dt="2023-07-10T21:15:21.464" v="138" actId="14100"/>
          <ac:spMkLst>
            <pc:docMk/>
            <pc:sldMk cId="1394162364" sldId="287"/>
            <ac:spMk id="3" creationId="{675D2E6C-9F75-F0CB-8252-624376F26FB3}"/>
          </ac:spMkLst>
        </pc:spChg>
        <pc:spChg chg="mod">
          <ac:chgData name="Sharon Awad" userId="S::sharon.awad@chaffey.edu::fbe098f1-4c18-4f79-a876-e36c4bc5c5d6" providerId="AD" clId="Web-{DDF5BCBA-ECF7-A910-F518-2ECC4BEEEE74}" dt="2023-07-10T21:20:17.693" v="159" actId="1076"/>
          <ac:spMkLst>
            <pc:docMk/>
            <pc:sldMk cId="1394162364" sldId="287"/>
            <ac:spMk id="5" creationId="{188CD7AB-3AA4-EB21-91E3-30E9A210D57B}"/>
          </ac:spMkLst>
        </pc:spChg>
        <pc:picChg chg="mod">
          <ac:chgData name="Sharon Awad" userId="S::sharon.awad@chaffey.edu::fbe098f1-4c18-4f79-a876-e36c4bc5c5d6" providerId="AD" clId="Web-{DDF5BCBA-ECF7-A910-F518-2ECC4BEEEE74}" dt="2023-07-10T21:16:35.373" v="157"/>
          <ac:picMkLst>
            <pc:docMk/>
            <pc:sldMk cId="1394162364" sldId="287"/>
            <ac:picMk id="4" creationId="{E897C1E2-02E8-F32B-2177-29A1DC68A2BC}"/>
          </ac:picMkLst>
        </pc:picChg>
        <pc:picChg chg="mod">
          <ac:chgData name="Sharon Awad" userId="S::sharon.awad@chaffey.edu::fbe098f1-4c18-4f79-a876-e36c4bc5c5d6" providerId="AD" clId="Web-{DDF5BCBA-ECF7-A910-F518-2ECC4BEEEE74}" dt="2023-07-10T21:13:21.085" v="117"/>
          <ac:picMkLst>
            <pc:docMk/>
            <pc:sldMk cId="1394162364" sldId="287"/>
            <ac:picMk id="7" creationId="{DD71DCD3-8765-5B43-3D25-25A8489B4C83}"/>
          </ac:picMkLst>
        </pc:picChg>
      </pc:sldChg>
    </pc:docChg>
  </pc:docChgLst>
  <pc:docChgLst>
    <pc:chgData name="Angela BurkHerrick" userId="S::angela.burkherrick@chaffey.edu::1222dfb4-7ab4-45ad-9eb8-2029d1c2d0d6" providerId="AD" clId="Web-{C215F1E3-0F6C-8677-6BEB-473F610B872E}"/>
    <pc:docChg chg="addSld delSld modSld sldOrd">
      <pc:chgData name="Angela BurkHerrick" userId="S::angela.burkherrick@chaffey.edu::1222dfb4-7ab4-45ad-9eb8-2029d1c2d0d6" providerId="AD" clId="Web-{C215F1E3-0F6C-8677-6BEB-473F610B872E}" dt="2023-07-10T22:20:30.638" v="91" actId="20577"/>
      <pc:docMkLst>
        <pc:docMk/>
      </pc:docMkLst>
      <pc:sldChg chg="del ord">
        <pc:chgData name="Angela BurkHerrick" userId="S::angela.burkherrick@chaffey.edu::1222dfb4-7ab4-45ad-9eb8-2029d1c2d0d6" providerId="AD" clId="Web-{C215F1E3-0F6C-8677-6BEB-473F610B872E}" dt="2023-07-10T21:07:49.593" v="3"/>
        <pc:sldMkLst>
          <pc:docMk/>
          <pc:sldMk cId="2770771835" sldId="260"/>
        </pc:sldMkLst>
      </pc:sldChg>
      <pc:sldChg chg="modSp">
        <pc:chgData name="Angela BurkHerrick" userId="S::angela.burkherrick@chaffey.edu::1222dfb4-7ab4-45ad-9eb8-2029d1c2d0d6" providerId="AD" clId="Web-{C215F1E3-0F6C-8677-6BEB-473F610B872E}" dt="2023-07-10T22:18:46.510" v="86" actId="20577"/>
        <pc:sldMkLst>
          <pc:docMk/>
          <pc:sldMk cId="1256962079" sldId="262"/>
        </pc:sldMkLst>
        <pc:spChg chg="mod">
          <ac:chgData name="Angela BurkHerrick" userId="S::angela.burkherrick@chaffey.edu::1222dfb4-7ab4-45ad-9eb8-2029d1c2d0d6" providerId="AD" clId="Web-{C215F1E3-0F6C-8677-6BEB-473F610B872E}" dt="2023-07-10T22:18:46.510" v="86" actId="20577"/>
          <ac:spMkLst>
            <pc:docMk/>
            <pc:sldMk cId="1256962079" sldId="262"/>
            <ac:spMk id="3" creationId="{0C08020B-CFC9-AADB-6A5C-F8CF3CE1C5A8}"/>
          </ac:spMkLst>
        </pc:spChg>
      </pc:sldChg>
      <pc:sldChg chg="del">
        <pc:chgData name="Angela BurkHerrick" userId="S::angela.burkherrick@chaffey.edu::1222dfb4-7ab4-45ad-9eb8-2029d1c2d0d6" providerId="AD" clId="Web-{C215F1E3-0F6C-8677-6BEB-473F610B872E}" dt="2023-07-10T21:07:49.577" v="1"/>
        <pc:sldMkLst>
          <pc:docMk/>
          <pc:sldMk cId="1675522934" sldId="264"/>
        </pc:sldMkLst>
      </pc:sldChg>
      <pc:sldChg chg="ord">
        <pc:chgData name="Angela BurkHerrick" userId="S::angela.burkherrick@chaffey.edu::1222dfb4-7ab4-45ad-9eb8-2029d1c2d0d6" providerId="AD" clId="Web-{C215F1E3-0F6C-8677-6BEB-473F610B872E}" dt="2023-07-10T22:18:49.151" v="87"/>
        <pc:sldMkLst>
          <pc:docMk/>
          <pc:sldMk cId="2051942414" sldId="267"/>
        </pc:sldMkLst>
      </pc:sldChg>
      <pc:sldChg chg="del">
        <pc:chgData name="Angela BurkHerrick" userId="S::angela.burkherrick@chaffey.edu::1222dfb4-7ab4-45ad-9eb8-2029d1c2d0d6" providerId="AD" clId="Web-{C215F1E3-0F6C-8677-6BEB-473F610B872E}" dt="2023-07-10T21:07:49.577" v="2"/>
        <pc:sldMkLst>
          <pc:docMk/>
          <pc:sldMk cId="1952216219" sldId="281"/>
        </pc:sldMkLst>
      </pc:sldChg>
      <pc:sldChg chg="add">
        <pc:chgData name="Angela BurkHerrick" userId="S::angela.burkherrick@chaffey.edu::1222dfb4-7ab4-45ad-9eb8-2029d1c2d0d6" providerId="AD" clId="Web-{C215F1E3-0F6C-8677-6BEB-473F610B872E}" dt="2023-07-10T21:08:01.546" v="4"/>
        <pc:sldMkLst>
          <pc:docMk/>
          <pc:sldMk cId="1781609057" sldId="284"/>
        </pc:sldMkLst>
      </pc:sldChg>
      <pc:sldChg chg="add">
        <pc:chgData name="Angela BurkHerrick" userId="S::angela.burkherrick@chaffey.edu::1222dfb4-7ab4-45ad-9eb8-2029d1c2d0d6" providerId="AD" clId="Web-{C215F1E3-0F6C-8677-6BEB-473F610B872E}" dt="2023-07-10T21:08:01.796" v="5"/>
        <pc:sldMkLst>
          <pc:docMk/>
          <pc:sldMk cId="2414457863" sldId="285"/>
        </pc:sldMkLst>
      </pc:sldChg>
      <pc:sldChg chg="modSp add">
        <pc:chgData name="Angela BurkHerrick" userId="S::angela.burkherrick@chaffey.edu::1222dfb4-7ab4-45ad-9eb8-2029d1c2d0d6" providerId="AD" clId="Web-{C215F1E3-0F6C-8677-6BEB-473F610B872E}" dt="2023-07-10T22:20:30.638" v="91" actId="20577"/>
        <pc:sldMkLst>
          <pc:docMk/>
          <pc:sldMk cId="2953697004" sldId="286"/>
        </pc:sldMkLst>
        <pc:spChg chg="mod">
          <ac:chgData name="Angela BurkHerrick" userId="S::angela.burkherrick@chaffey.edu::1222dfb4-7ab4-45ad-9eb8-2029d1c2d0d6" providerId="AD" clId="Web-{C215F1E3-0F6C-8677-6BEB-473F610B872E}" dt="2023-07-10T22:20:30.638" v="91" actId="20577"/>
          <ac:spMkLst>
            <pc:docMk/>
            <pc:sldMk cId="2953697004" sldId="286"/>
            <ac:spMk id="3" creationId="{0C08020B-CFC9-AADB-6A5C-F8CF3CE1C5A8}"/>
          </ac:spMkLst>
        </pc:spChg>
      </pc:sldChg>
      <pc:sldChg chg="addSp delSp modSp new ord">
        <pc:chgData name="Angela BurkHerrick" userId="S::angela.burkherrick@chaffey.edu::1222dfb4-7ab4-45ad-9eb8-2029d1c2d0d6" providerId="AD" clId="Web-{C215F1E3-0F6C-8677-6BEB-473F610B872E}" dt="2023-07-10T22:17:03.586" v="82"/>
        <pc:sldMkLst>
          <pc:docMk/>
          <pc:sldMk cId="1394162364" sldId="287"/>
        </pc:sldMkLst>
        <pc:spChg chg="mod">
          <ac:chgData name="Angela BurkHerrick" userId="S::angela.burkherrick@chaffey.edu::1222dfb4-7ab4-45ad-9eb8-2029d1c2d0d6" providerId="AD" clId="Web-{C215F1E3-0F6C-8677-6BEB-473F610B872E}" dt="2023-07-10T22:16:37.930" v="80" actId="1076"/>
          <ac:spMkLst>
            <pc:docMk/>
            <pc:sldMk cId="1394162364" sldId="287"/>
            <ac:spMk id="3" creationId="{675D2E6C-9F75-F0CB-8252-624376F26FB3}"/>
          </ac:spMkLst>
        </pc:spChg>
        <pc:spChg chg="del">
          <ac:chgData name="Angela BurkHerrick" userId="S::angela.burkherrick@chaffey.edu::1222dfb4-7ab4-45ad-9eb8-2029d1c2d0d6" providerId="AD" clId="Web-{C215F1E3-0F6C-8677-6BEB-473F610B872E}" dt="2023-07-10T21:10:47.098" v="9"/>
          <ac:spMkLst>
            <pc:docMk/>
            <pc:sldMk cId="1394162364" sldId="287"/>
            <ac:spMk id="4" creationId="{C0FD3952-A172-73B0-5B38-E49D7CAB8C11}"/>
          </ac:spMkLst>
        </pc:spChg>
        <pc:spChg chg="mod">
          <ac:chgData name="Angela BurkHerrick" userId="S::angela.burkherrick@chaffey.edu::1222dfb4-7ab4-45ad-9eb8-2029d1c2d0d6" providerId="AD" clId="Web-{C215F1E3-0F6C-8677-6BEB-473F610B872E}" dt="2023-07-10T22:16:10.303" v="75" actId="1076"/>
          <ac:spMkLst>
            <pc:docMk/>
            <pc:sldMk cId="1394162364" sldId="287"/>
            <ac:spMk id="5" creationId="{188CD7AB-3AA4-EB21-91E3-30E9A210D57B}"/>
          </ac:spMkLst>
        </pc:spChg>
        <pc:spChg chg="del">
          <ac:chgData name="Angela BurkHerrick" userId="S::angela.burkherrick@chaffey.edu::1222dfb4-7ab4-45ad-9eb8-2029d1c2d0d6" providerId="AD" clId="Web-{C215F1E3-0F6C-8677-6BEB-473F610B872E}" dt="2023-07-10T21:13:55.885" v="15"/>
          <ac:spMkLst>
            <pc:docMk/>
            <pc:sldMk cId="1394162364" sldId="287"/>
            <ac:spMk id="6" creationId="{93D98645-D54E-D281-4AEE-FA5F1E21B90F}"/>
          </ac:spMkLst>
        </pc:spChg>
        <pc:picChg chg="add mod ord modCrop">
          <ac:chgData name="Angela BurkHerrick" userId="S::angela.burkherrick@chaffey.edu::1222dfb4-7ab4-45ad-9eb8-2029d1c2d0d6" providerId="AD" clId="Web-{C215F1E3-0F6C-8677-6BEB-473F610B872E}" dt="2023-07-10T22:16:05.600" v="74" actId="1076"/>
          <ac:picMkLst>
            <pc:docMk/>
            <pc:sldMk cId="1394162364" sldId="287"/>
            <ac:picMk id="4" creationId="{E897C1E2-02E8-F32B-2177-29A1DC68A2BC}"/>
          </ac:picMkLst>
        </pc:picChg>
        <pc:picChg chg="add mod ord modCrop">
          <ac:chgData name="Angela BurkHerrick" userId="S::angela.burkherrick@chaffey.edu::1222dfb4-7ab4-45ad-9eb8-2029d1c2d0d6" providerId="AD" clId="Web-{C215F1E3-0F6C-8677-6BEB-473F610B872E}" dt="2023-07-10T22:17:03.586" v="82"/>
          <ac:picMkLst>
            <pc:docMk/>
            <pc:sldMk cId="1394162364" sldId="287"/>
            <ac:picMk id="7" creationId="{DD71DCD3-8765-5B43-3D25-25A8489B4C83}"/>
          </ac:picMkLst>
        </pc:picChg>
      </pc:sldChg>
    </pc:docChg>
  </pc:docChgLst>
  <pc:docChgLst>
    <pc:chgData name="Angela BurkHerrick" userId="S::angela.burkherrick@chaffey.edu::1222dfb4-7ab4-45ad-9eb8-2029d1c2d0d6" providerId="AD" clId="Web-{2776BEFD-AA5E-8D44-19CC-577241A1287E}"/>
    <pc:docChg chg="modSld">
      <pc:chgData name="Angela BurkHerrick" userId="S::angela.burkherrick@chaffey.edu::1222dfb4-7ab4-45ad-9eb8-2029d1c2d0d6" providerId="AD" clId="Web-{2776BEFD-AA5E-8D44-19CC-577241A1287E}" dt="2023-07-10T17:42:35.168" v="27"/>
      <pc:docMkLst>
        <pc:docMk/>
      </pc:docMkLst>
      <pc:sldChg chg="modNotes">
        <pc:chgData name="Angela BurkHerrick" userId="S::angela.burkherrick@chaffey.edu::1222dfb4-7ab4-45ad-9eb8-2029d1c2d0d6" providerId="AD" clId="Web-{2776BEFD-AA5E-8D44-19CC-577241A1287E}" dt="2023-07-10T17:42:17.496" v="19"/>
        <pc:sldMkLst>
          <pc:docMk/>
          <pc:sldMk cId="4208132628" sldId="276"/>
        </pc:sldMkLst>
      </pc:sldChg>
      <pc:sldChg chg="modNotes">
        <pc:chgData name="Angela BurkHerrick" userId="S::angela.burkherrick@chaffey.edu::1222dfb4-7ab4-45ad-9eb8-2029d1c2d0d6" providerId="AD" clId="Web-{2776BEFD-AA5E-8D44-19CC-577241A1287E}" dt="2023-07-10T17:21:30.215" v="17"/>
        <pc:sldMkLst>
          <pc:docMk/>
          <pc:sldMk cId="216053970" sldId="280"/>
        </pc:sldMkLst>
      </pc:sldChg>
      <pc:sldChg chg="modNotes">
        <pc:chgData name="Angela BurkHerrick" userId="S::angela.burkherrick@chaffey.edu::1222dfb4-7ab4-45ad-9eb8-2029d1c2d0d6" providerId="AD" clId="Web-{2776BEFD-AA5E-8D44-19CC-577241A1287E}" dt="2023-07-10T17:42:35.168" v="27"/>
        <pc:sldMkLst>
          <pc:docMk/>
          <pc:sldMk cId="2237316684" sldId="282"/>
        </pc:sldMkLst>
      </pc:sldChg>
    </pc:docChg>
  </pc:docChgLst>
  <pc:docChgLst>
    <pc:chgData name="Sharon Awad" userId="S::sharon.awad@chaffey.edu::fbe098f1-4c18-4f79-a876-e36c4bc5c5d6" providerId="AD" clId="Web-{436F67E0-75B3-CDB1-329A-29A5BAED04E1}"/>
    <pc:docChg chg="modSld">
      <pc:chgData name="Sharon Awad" userId="S::sharon.awad@chaffey.edu::fbe098f1-4c18-4f79-a876-e36c4bc5c5d6" providerId="AD" clId="Web-{436F67E0-75B3-CDB1-329A-29A5BAED04E1}" dt="2023-07-10T22:25:21.779" v="49" actId="20577"/>
      <pc:docMkLst>
        <pc:docMk/>
      </pc:docMkLst>
      <pc:sldChg chg="modSp">
        <pc:chgData name="Sharon Awad" userId="S::sharon.awad@chaffey.edu::fbe098f1-4c18-4f79-a876-e36c4bc5c5d6" providerId="AD" clId="Web-{436F67E0-75B3-CDB1-329A-29A5BAED04E1}" dt="2023-07-10T22:24:59.794" v="28" actId="20577"/>
        <pc:sldMkLst>
          <pc:docMk/>
          <pc:sldMk cId="2510520261" sldId="257"/>
        </pc:sldMkLst>
        <pc:spChg chg="mod">
          <ac:chgData name="Sharon Awad" userId="S::sharon.awad@chaffey.edu::fbe098f1-4c18-4f79-a876-e36c4bc5c5d6" providerId="AD" clId="Web-{436F67E0-75B3-CDB1-329A-29A5BAED04E1}" dt="2023-07-10T22:24:59.794" v="28" actId="20577"/>
          <ac:spMkLst>
            <pc:docMk/>
            <pc:sldMk cId="2510520261" sldId="257"/>
            <ac:spMk id="3" creationId="{72313F57-6FF7-0CC9-5B62-9613CD0D9CD6}"/>
          </ac:spMkLst>
        </pc:spChg>
      </pc:sldChg>
      <pc:sldChg chg="modSp">
        <pc:chgData name="Sharon Awad" userId="S::sharon.awad@chaffey.edu::fbe098f1-4c18-4f79-a876-e36c4bc5c5d6" providerId="AD" clId="Web-{436F67E0-75B3-CDB1-329A-29A5BAED04E1}" dt="2023-07-10T22:25:21.779" v="49" actId="20577"/>
        <pc:sldMkLst>
          <pc:docMk/>
          <pc:sldMk cId="1231497623" sldId="269"/>
        </pc:sldMkLst>
        <pc:spChg chg="mod">
          <ac:chgData name="Sharon Awad" userId="S::sharon.awad@chaffey.edu::fbe098f1-4c18-4f79-a876-e36c4bc5c5d6" providerId="AD" clId="Web-{436F67E0-75B3-CDB1-329A-29A5BAED04E1}" dt="2023-07-10T22:25:21.779" v="49" actId="20577"/>
          <ac:spMkLst>
            <pc:docMk/>
            <pc:sldMk cId="1231497623" sldId="269"/>
            <ac:spMk id="2" creationId="{0ACB02EC-1608-A98E-980D-E046D6D83718}"/>
          </ac:spMkLst>
        </pc:spChg>
      </pc:sldChg>
    </pc:docChg>
  </pc:docChgLst>
  <pc:docChgLst>
    <pc:chgData name="Sharon Awad" userId="S::sharon.awad@chaffey.edu::fbe098f1-4c18-4f79-a876-e36c4bc5c5d6" providerId="AD" clId="Web-{CE52BEBB-A1D3-5E83-C131-ADE70339A4BD}"/>
    <pc:docChg chg="modSld">
      <pc:chgData name="Sharon Awad" userId="S::sharon.awad@chaffey.edu::fbe098f1-4c18-4f79-a876-e36c4bc5c5d6" providerId="AD" clId="Web-{CE52BEBB-A1D3-5E83-C131-ADE70339A4BD}" dt="2023-06-28T21:56:26.614" v="0" actId="20577"/>
      <pc:docMkLst>
        <pc:docMk/>
      </pc:docMkLst>
      <pc:sldChg chg="modSp">
        <pc:chgData name="Sharon Awad" userId="S::sharon.awad@chaffey.edu::fbe098f1-4c18-4f79-a876-e36c4bc5c5d6" providerId="AD" clId="Web-{CE52BEBB-A1D3-5E83-C131-ADE70339A4BD}" dt="2023-06-28T21:56:26.614" v="0" actId="20577"/>
        <pc:sldMkLst>
          <pc:docMk/>
          <pc:sldMk cId="2510520261" sldId="257"/>
        </pc:sldMkLst>
        <pc:spChg chg="mod">
          <ac:chgData name="Sharon Awad" userId="S::sharon.awad@chaffey.edu::fbe098f1-4c18-4f79-a876-e36c4bc5c5d6" providerId="AD" clId="Web-{CE52BEBB-A1D3-5E83-C131-ADE70339A4BD}" dt="2023-06-28T21:56:26.614" v="0" actId="20577"/>
          <ac:spMkLst>
            <pc:docMk/>
            <pc:sldMk cId="2510520261" sldId="257"/>
            <ac:spMk id="2" creationId="{85A7D01F-1414-B3A5-3649-76B3B906706D}"/>
          </ac:spMkLst>
        </pc:spChg>
      </pc:sldChg>
    </pc:docChg>
  </pc:docChgLst>
  <pc:docChgLst>
    <pc:chgData name="Sharon Awad" userId="S::sharon.awad@chaffey.edu::fbe098f1-4c18-4f79-a876-e36c4bc5c5d6" providerId="AD" clId="Web-{933F8C60-4DA4-3A72-0BE4-1588A709EE3E}"/>
    <pc:docChg chg="modSld">
      <pc:chgData name="Sharon Awad" userId="S::sharon.awad@chaffey.edu::fbe098f1-4c18-4f79-a876-e36c4bc5c5d6" providerId="AD" clId="Web-{933F8C60-4DA4-3A72-0BE4-1588A709EE3E}" dt="2023-07-10T22:31:57.212" v="2" actId="20577"/>
      <pc:docMkLst>
        <pc:docMk/>
      </pc:docMkLst>
      <pc:sldChg chg="modSp">
        <pc:chgData name="Sharon Awad" userId="S::sharon.awad@chaffey.edu::fbe098f1-4c18-4f79-a876-e36c4bc5c5d6" providerId="AD" clId="Web-{933F8C60-4DA4-3A72-0BE4-1588A709EE3E}" dt="2023-07-10T22:31:57.212" v="2" actId="20577"/>
        <pc:sldMkLst>
          <pc:docMk/>
          <pc:sldMk cId="1256962079" sldId="262"/>
        </pc:sldMkLst>
        <pc:spChg chg="mod">
          <ac:chgData name="Sharon Awad" userId="S::sharon.awad@chaffey.edu::fbe098f1-4c18-4f79-a876-e36c4bc5c5d6" providerId="AD" clId="Web-{933F8C60-4DA4-3A72-0BE4-1588A709EE3E}" dt="2023-07-10T22:31:57.212" v="2" actId="20577"/>
          <ac:spMkLst>
            <pc:docMk/>
            <pc:sldMk cId="1256962079" sldId="262"/>
            <ac:spMk id="3" creationId="{0C08020B-CFC9-AADB-6A5C-F8CF3CE1C5A8}"/>
          </ac:spMkLst>
        </pc:spChg>
      </pc:sldChg>
    </pc:docChg>
  </pc:docChgLst>
  <pc:docChgLst>
    <pc:chgData name="Sharon Awad" userId="S::sharon.awad@chaffey.edu::fbe098f1-4c18-4f79-a876-e36c4bc5c5d6" providerId="AD" clId="Web-{F3342855-504D-8440-9274-F54893E2F154}"/>
    <pc:docChg chg="addSld delSld modSld sldOrd">
      <pc:chgData name="Sharon Awad" userId="S::sharon.awad@chaffey.edu::fbe098f1-4c18-4f79-a876-e36c4bc5c5d6" providerId="AD" clId="Web-{F3342855-504D-8440-9274-F54893E2F154}" dt="2023-06-29T23:13:29.197" v="4931" actId="20577"/>
      <pc:docMkLst>
        <pc:docMk/>
      </pc:docMkLst>
      <pc:sldChg chg="modSp">
        <pc:chgData name="Sharon Awad" userId="S::sharon.awad@chaffey.edu::fbe098f1-4c18-4f79-a876-e36c4bc5c5d6" providerId="AD" clId="Web-{F3342855-504D-8440-9274-F54893E2F154}" dt="2023-06-29T23:13:29.197" v="4931" actId="20577"/>
        <pc:sldMkLst>
          <pc:docMk/>
          <pc:sldMk cId="2510520261" sldId="257"/>
        </pc:sldMkLst>
        <pc:spChg chg="mod">
          <ac:chgData name="Sharon Awad" userId="S::sharon.awad@chaffey.edu::fbe098f1-4c18-4f79-a876-e36c4bc5c5d6" providerId="AD" clId="Web-{F3342855-504D-8440-9274-F54893E2F154}" dt="2023-06-29T23:13:29.197" v="4931" actId="20577"/>
          <ac:spMkLst>
            <pc:docMk/>
            <pc:sldMk cId="2510520261" sldId="257"/>
            <ac:spMk id="3" creationId="{72313F57-6FF7-0CC9-5B62-9613CD0D9CD6}"/>
          </ac:spMkLst>
        </pc:spChg>
      </pc:sldChg>
      <pc:sldChg chg="modSp">
        <pc:chgData name="Sharon Awad" userId="S::sharon.awad@chaffey.edu::fbe098f1-4c18-4f79-a876-e36c4bc5c5d6" providerId="AD" clId="Web-{F3342855-504D-8440-9274-F54893E2F154}" dt="2023-06-29T21:48:25.088" v="2049" actId="20577"/>
        <pc:sldMkLst>
          <pc:docMk/>
          <pc:sldMk cId="3550883680" sldId="261"/>
        </pc:sldMkLst>
        <pc:spChg chg="mod">
          <ac:chgData name="Sharon Awad" userId="S::sharon.awad@chaffey.edu::fbe098f1-4c18-4f79-a876-e36c4bc5c5d6" providerId="AD" clId="Web-{F3342855-504D-8440-9274-F54893E2F154}" dt="2023-06-29T21:48:25.088" v="2049" actId="20577"/>
          <ac:spMkLst>
            <pc:docMk/>
            <pc:sldMk cId="3550883680" sldId="261"/>
            <ac:spMk id="3" creationId="{0C08020B-CFC9-AADB-6A5C-F8CF3CE1C5A8}"/>
          </ac:spMkLst>
        </pc:spChg>
      </pc:sldChg>
      <pc:sldChg chg="addSp delSp modSp">
        <pc:chgData name="Sharon Awad" userId="S::sharon.awad@chaffey.edu::fbe098f1-4c18-4f79-a876-e36c4bc5c5d6" providerId="AD" clId="Web-{F3342855-504D-8440-9274-F54893E2F154}" dt="2023-06-29T22:40:30.583" v="4390" actId="20577"/>
        <pc:sldMkLst>
          <pc:docMk/>
          <pc:sldMk cId="1256962079" sldId="262"/>
        </pc:sldMkLst>
        <pc:spChg chg="mod">
          <ac:chgData name="Sharon Awad" userId="S::sharon.awad@chaffey.edu::fbe098f1-4c18-4f79-a876-e36c4bc5c5d6" providerId="AD" clId="Web-{F3342855-504D-8440-9274-F54893E2F154}" dt="2023-06-29T22:29:00.220" v="4330"/>
          <ac:spMkLst>
            <pc:docMk/>
            <pc:sldMk cId="1256962079" sldId="262"/>
            <ac:spMk id="2" creationId="{CE65F059-4704-2192-3D4E-3F18578F055E}"/>
          </ac:spMkLst>
        </pc:spChg>
        <pc:spChg chg="add del mod">
          <ac:chgData name="Sharon Awad" userId="S::sharon.awad@chaffey.edu::fbe098f1-4c18-4f79-a876-e36c4bc5c5d6" providerId="AD" clId="Web-{F3342855-504D-8440-9274-F54893E2F154}" dt="2023-06-29T22:40:30.583" v="4390" actId="20577"/>
          <ac:spMkLst>
            <pc:docMk/>
            <pc:sldMk cId="1256962079" sldId="262"/>
            <ac:spMk id="3" creationId="{0C08020B-CFC9-AADB-6A5C-F8CF3CE1C5A8}"/>
          </ac:spMkLst>
        </pc:spChg>
        <pc:graphicFrameChg chg="add del">
          <ac:chgData name="Sharon Awad" userId="S::sharon.awad@chaffey.edu::fbe098f1-4c18-4f79-a876-e36c4bc5c5d6" providerId="AD" clId="Web-{F3342855-504D-8440-9274-F54893E2F154}" dt="2023-06-29T22:28:52.423" v="4328"/>
          <ac:graphicFrameMkLst>
            <pc:docMk/>
            <pc:sldMk cId="1256962079" sldId="262"/>
            <ac:graphicFrameMk id="5" creationId="{35FAAFBB-463A-A1A7-9F51-F1DA48D6940D}"/>
          </ac:graphicFrameMkLst>
        </pc:graphicFrameChg>
        <pc:graphicFrameChg chg="add del">
          <ac:chgData name="Sharon Awad" userId="S::sharon.awad@chaffey.edu::fbe098f1-4c18-4f79-a876-e36c4bc5c5d6" providerId="AD" clId="Web-{F3342855-504D-8440-9274-F54893E2F154}" dt="2023-06-29T22:29:00.220" v="4330"/>
          <ac:graphicFrameMkLst>
            <pc:docMk/>
            <pc:sldMk cId="1256962079" sldId="262"/>
            <ac:graphicFrameMk id="7" creationId="{35E99018-6E8F-AC68-300A-D826BBB6F572}"/>
          </ac:graphicFrameMkLst>
        </pc:graphicFrameChg>
      </pc:sldChg>
      <pc:sldChg chg="addSp modSp add ord replId">
        <pc:chgData name="Sharon Awad" userId="S::sharon.awad@chaffey.edu::fbe098f1-4c18-4f79-a876-e36c4bc5c5d6" providerId="AD" clId="Web-{F3342855-504D-8440-9274-F54893E2F154}" dt="2023-06-29T21:03:19.030" v="437" actId="20577"/>
        <pc:sldMkLst>
          <pc:docMk/>
          <pc:sldMk cId="2232610260" sldId="265"/>
        </pc:sldMkLst>
        <pc:spChg chg="mod">
          <ac:chgData name="Sharon Awad" userId="S::sharon.awad@chaffey.edu::fbe098f1-4c18-4f79-a876-e36c4bc5c5d6" providerId="AD" clId="Web-{F3342855-504D-8440-9274-F54893E2F154}" dt="2023-06-29T21:03:19.030" v="437" actId="20577"/>
          <ac:spMkLst>
            <pc:docMk/>
            <pc:sldMk cId="2232610260" sldId="265"/>
            <ac:spMk id="2" creationId="{CE65F059-4704-2192-3D4E-3F18578F055E}"/>
          </ac:spMkLst>
        </pc:spChg>
        <pc:spChg chg="mod">
          <ac:chgData name="Sharon Awad" userId="S::sharon.awad@chaffey.edu::fbe098f1-4c18-4f79-a876-e36c4bc5c5d6" providerId="AD" clId="Web-{F3342855-504D-8440-9274-F54893E2F154}" dt="2023-06-29T21:02:27.870" v="396" actId="20577"/>
          <ac:spMkLst>
            <pc:docMk/>
            <pc:sldMk cId="2232610260" sldId="265"/>
            <ac:spMk id="3" creationId="{0C08020B-CFC9-AADB-6A5C-F8CF3CE1C5A8}"/>
          </ac:spMkLst>
        </pc:spChg>
        <pc:picChg chg="add mod">
          <ac:chgData name="Sharon Awad" userId="S::sharon.awad@chaffey.edu::fbe098f1-4c18-4f79-a876-e36c4bc5c5d6" providerId="AD" clId="Web-{F3342855-504D-8440-9274-F54893E2F154}" dt="2023-06-29T21:01:19.303" v="353"/>
          <ac:picMkLst>
            <pc:docMk/>
            <pc:sldMk cId="2232610260" sldId="265"/>
            <ac:picMk id="4" creationId="{B6F264AC-1DBE-AA40-01C8-E0388AB3F7A7}"/>
          </ac:picMkLst>
        </pc:picChg>
      </pc:sldChg>
      <pc:sldChg chg="modSp new">
        <pc:chgData name="Sharon Awad" userId="S::sharon.awad@chaffey.edu::fbe098f1-4c18-4f79-a876-e36c4bc5c5d6" providerId="AD" clId="Web-{F3342855-504D-8440-9274-F54893E2F154}" dt="2023-06-29T23:03:53.686" v="4727" actId="20577"/>
        <pc:sldMkLst>
          <pc:docMk/>
          <pc:sldMk cId="1287638777" sldId="266"/>
        </pc:sldMkLst>
        <pc:spChg chg="mod">
          <ac:chgData name="Sharon Awad" userId="S::sharon.awad@chaffey.edu::fbe098f1-4c18-4f79-a876-e36c4bc5c5d6" providerId="AD" clId="Web-{F3342855-504D-8440-9274-F54893E2F154}" dt="2023-06-29T21:06:06.621" v="575" actId="20577"/>
          <ac:spMkLst>
            <pc:docMk/>
            <pc:sldMk cId="1287638777" sldId="266"/>
            <ac:spMk id="2" creationId="{14645096-F944-B69D-9D56-A622C738BB09}"/>
          </ac:spMkLst>
        </pc:spChg>
        <pc:spChg chg="mod">
          <ac:chgData name="Sharon Awad" userId="S::sharon.awad@chaffey.edu::fbe098f1-4c18-4f79-a876-e36c4bc5c5d6" providerId="AD" clId="Web-{F3342855-504D-8440-9274-F54893E2F154}" dt="2023-06-29T23:03:53.686" v="4727" actId="20577"/>
          <ac:spMkLst>
            <pc:docMk/>
            <pc:sldMk cId="1287638777" sldId="266"/>
            <ac:spMk id="3" creationId="{FA4E2320-57DF-B8D8-D3D2-6AC3C363644B}"/>
          </ac:spMkLst>
        </pc:spChg>
      </pc:sldChg>
      <pc:sldChg chg="addSp delSp modSp new ord">
        <pc:chgData name="Sharon Awad" userId="S::sharon.awad@chaffey.edu::fbe098f1-4c18-4f79-a876-e36c4bc5c5d6" providerId="AD" clId="Web-{F3342855-504D-8440-9274-F54893E2F154}" dt="2023-06-29T22:14:15.530" v="3889"/>
        <pc:sldMkLst>
          <pc:docMk/>
          <pc:sldMk cId="2051942414" sldId="267"/>
        </pc:sldMkLst>
        <pc:spChg chg="mod">
          <ac:chgData name="Sharon Awad" userId="S::sharon.awad@chaffey.edu::fbe098f1-4c18-4f79-a876-e36c4bc5c5d6" providerId="AD" clId="Web-{F3342855-504D-8440-9274-F54893E2F154}" dt="2023-06-29T21:18:12.783" v="1503" actId="20577"/>
          <ac:spMkLst>
            <pc:docMk/>
            <pc:sldMk cId="2051942414" sldId="267"/>
            <ac:spMk id="2" creationId="{C6A2B9CC-2AC5-3A4F-9749-61D6BA420F39}"/>
          </ac:spMkLst>
        </pc:spChg>
        <pc:spChg chg="mod">
          <ac:chgData name="Sharon Awad" userId="S::sharon.awad@chaffey.edu::fbe098f1-4c18-4f79-a876-e36c4bc5c5d6" providerId="AD" clId="Web-{F3342855-504D-8440-9274-F54893E2F154}" dt="2023-06-29T21:37:30.806" v="1869" actId="20577"/>
          <ac:spMkLst>
            <pc:docMk/>
            <pc:sldMk cId="2051942414" sldId="267"/>
            <ac:spMk id="3" creationId="{30CE070A-0A23-D526-C169-409A62AF9C0C}"/>
          </ac:spMkLst>
        </pc:spChg>
        <pc:picChg chg="add del mod">
          <ac:chgData name="Sharon Awad" userId="S::sharon.awad@chaffey.edu::fbe098f1-4c18-4f79-a876-e36c4bc5c5d6" providerId="AD" clId="Web-{F3342855-504D-8440-9274-F54893E2F154}" dt="2023-06-29T21:36:59.538" v="1862"/>
          <ac:picMkLst>
            <pc:docMk/>
            <pc:sldMk cId="2051942414" sldId="267"/>
            <ac:picMk id="4" creationId="{03398E98-A698-0FC9-B661-682690490577}"/>
          </ac:picMkLst>
        </pc:picChg>
        <pc:picChg chg="add mod">
          <ac:chgData name="Sharon Awad" userId="S::sharon.awad@chaffey.edu::fbe098f1-4c18-4f79-a876-e36c4bc5c5d6" providerId="AD" clId="Web-{F3342855-504D-8440-9274-F54893E2F154}" dt="2023-06-29T22:14:15.530" v="3889"/>
          <ac:picMkLst>
            <pc:docMk/>
            <pc:sldMk cId="2051942414" sldId="267"/>
            <ac:picMk id="5" creationId="{AD89E7D1-4ADC-24F2-6640-913A05200F2A}"/>
          </ac:picMkLst>
        </pc:picChg>
        <pc:picChg chg="add mod">
          <ac:chgData name="Sharon Awad" userId="S::sharon.awad@chaffey.edu::fbe098f1-4c18-4f79-a876-e36c4bc5c5d6" providerId="AD" clId="Web-{F3342855-504D-8440-9274-F54893E2F154}" dt="2023-06-29T22:14:05.341" v="3887"/>
          <ac:picMkLst>
            <pc:docMk/>
            <pc:sldMk cId="2051942414" sldId="267"/>
            <ac:picMk id="6" creationId="{8EFCC70E-A51C-2492-DDD4-C54C026A01F9}"/>
          </ac:picMkLst>
        </pc:picChg>
      </pc:sldChg>
      <pc:sldChg chg="addSp delSp modSp new modNotes">
        <pc:chgData name="Sharon Awad" userId="S::sharon.awad@chaffey.edu::fbe098f1-4c18-4f79-a876-e36c4bc5c5d6" providerId="AD" clId="Web-{F3342855-504D-8440-9274-F54893E2F154}" dt="2023-06-29T22:52:07.150" v="4468"/>
        <pc:sldMkLst>
          <pc:docMk/>
          <pc:sldMk cId="3122053750" sldId="268"/>
        </pc:sldMkLst>
        <pc:spChg chg="mod">
          <ac:chgData name="Sharon Awad" userId="S::sharon.awad@chaffey.edu::fbe098f1-4c18-4f79-a876-e36c4bc5c5d6" providerId="AD" clId="Web-{F3342855-504D-8440-9274-F54893E2F154}" dt="2023-06-29T22:27:25.651" v="4318"/>
          <ac:spMkLst>
            <pc:docMk/>
            <pc:sldMk cId="3122053750" sldId="268"/>
            <ac:spMk id="2" creationId="{5349C1EE-DFA5-032A-44F2-2805D5033719}"/>
          </ac:spMkLst>
        </pc:spChg>
        <pc:spChg chg="del mod">
          <ac:chgData name="Sharon Awad" userId="S::sharon.awad@chaffey.edu::fbe098f1-4c18-4f79-a876-e36c4bc5c5d6" providerId="AD" clId="Web-{F3342855-504D-8440-9274-F54893E2F154}" dt="2023-06-29T22:27:25.651" v="4318"/>
          <ac:spMkLst>
            <pc:docMk/>
            <pc:sldMk cId="3122053750" sldId="268"/>
            <ac:spMk id="3" creationId="{C0E10C6E-63B2-D64C-4622-324245A14E92}"/>
          </ac:spMkLst>
        </pc:spChg>
        <pc:graphicFrameChg chg="add modGraphic">
          <ac:chgData name="Sharon Awad" userId="S::sharon.awad@chaffey.edu::fbe098f1-4c18-4f79-a876-e36c4bc5c5d6" providerId="AD" clId="Web-{F3342855-504D-8440-9274-F54893E2F154}" dt="2023-06-29T22:32:28.204" v="4351" actId="20577"/>
          <ac:graphicFrameMkLst>
            <pc:docMk/>
            <pc:sldMk cId="3122053750" sldId="268"/>
            <ac:graphicFrameMk id="5" creationId="{5172E90A-8F1C-B247-25D0-60545AB5C277}"/>
          </ac:graphicFrameMkLst>
        </pc:graphicFrameChg>
      </pc:sldChg>
      <pc:sldChg chg="addSp modSp new mod modClrScheme chgLayout">
        <pc:chgData name="Sharon Awad" userId="S::sharon.awad@chaffey.edu::fbe098f1-4c18-4f79-a876-e36c4bc5c5d6" providerId="AD" clId="Web-{F3342855-504D-8440-9274-F54893E2F154}" dt="2023-06-29T22:54:32.332" v="4471" actId="20577"/>
        <pc:sldMkLst>
          <pc:docMk/>
          <pc:sldMk cId="1231497623" sldId="269"/>
        </pc:sldMkLst>
        <pc:spChg chg="mod">
          <ac:chgData name="Sharon Awad" userId="S::sharon.awad@chaffey.edu::fbe098f1-4c18-4f79-a876-e36c4bc5c5d6" providerId="AD" clId="Web-{F3342855-504D-8440-9274-F54893E2F154}" dt="2023-06-29T22:27:14.775" v="4316"/>
          <ac:spMkLst>
            <pc:docMk/>
            <pc:sldMk cId="1231497623" sldId="269"/>
            <ac:spMk id="2" creationId="{0ACB02EC-1608-A98E-980D-E046D6D83718}"/>
          </ac:spMkLst>
        </pc:spChg>
        <pc:spChg chg="mod">
          <ac:chgData name="Sharon Awad" userId="S::sharon.awad@chaffey.edu::fbe098f1-4c18-4f79-a876-e36c4bc5c5d6" providerId="AD" clId="Web-{F3342855-504D-8440-9274-F54893E2F154}" dt="2023-06-29T22:54:32.332" v="4471" actId="20577"/>
          <ac:spMkLst>
            <pc:docMk/>
            <pc:sldMk cId="1231497623" sldId="269"/>
            <ac:spMk id="3" creationId="{8A911ECC-920E-4A3A-AE37-9F30043F05AB}"/>
          </ac:spMkLst>
        </pc:spChg>
        <pc:picChg chg="add mod">
          <ac:chgData name="Sharon Awad" userId="S::sharon.awad@chaffey.edu::fbe098f1-4c18-4f79-a876-e36c4bc5c5d6" providerId="AD" clId="Web-{F3342855-504D-8440-9274-F54893E2F154}" dt="2023-06-29T22:30:07.444" v="4331"/>
          <ac:picMkLst>
            <pc:docMk/>
            <pc:sldMk cId="1231497623" sldId="269"/>
            <ac:picMk id="4" creationId="{89A1C2CD-EFF0-7710-A38A-0BD1B35B4960}"/>
          </ac:picMkLst>
        </pc:picChg>
      </pc:sldChg>
      <pc:sldChg chg="addSp delSp modSp add ord replId">
        <pc:chgData name="Sharon Awad" userId="S::sharon.awad@chaffey.edu::fbe098f1-4c18-4f79-a876-e36c4bc5c5d6" providerId="AD" clId="Web-{F3342855-504D-8440-9274-F54893E2F154}" dt="2023-06-29T22:17:41.482" v="3906"/>
        <pc:sldMkLst>
          <pc:docMk/>
          <pc:sldMk cId="2236013493" sldId="270"/>
        </pc:sldMkLst>
        <pc:spChg chg="mod ord">
          <ac:chgData name="Sharon Awad" userId="S::sharon.awad@chaffey.edu::fbe098f1-4c18-4f79-a876-e36c4bc5c5d6" providerId="AD" clId="Web-{F3342855-504D-8440-9274-F54893E2F154}" dt="2023-06-29T21:35:10.045" v="1844"/>
          <ac:spMkLst>
            <pc:docMk/>
            <pc:sldMk cId="2236013493" sldId="270"/>
            <ac:spMk id="2" creationId="{C6A2B9CC-2AC5-3A4F-9749-61D6BA420F39}"/>
          </ac:spMkLst>
        </pc:spChg>
        <pc:spChg chg="mod ord">
          <ac:chgData name="Sharon Awad" userId="S::sharon.awad@chaffey.edu::fbe098f1-4c18-4f79-a876-e36c4bc5c5d6" providerId="AD" clId="Web-{F3342855-504D-8440-9274-F54893E2F154}" dt="2023-06-29T21:40:54.195" v="1883" actId="1076"/>
          <ac:spMkLst>
            <pc:docMk/>
            <pc:sldMk cId="2236013493" sldId="270"/>
            <ac:spMk id="3" creationId="{30CE070A-0A23-D526-C169-409A62AF9C0C}"/>
          </ac:spMkLst>
        </pc:spChg>
        <pc:picChg chg="add del mod">
          <ac:chgData name="Sharon Awad" userId="S::sharon.awad@chaffey.edu::fbe098f1-4c18-4f79-a876-e36c4bc5c5d6" providerId="AD" clId="Web-{F3342855-504D-8440-9274-F54893E2F154}" dt="2023-06-29T21:33:13.459" v="1814"/>
          <ac:picMkLst>
            <pc:docMk/>
            <pc:sldMk cId="2236013493" sldId="270"/>
            <ac:picMk id="4" creationId="{F8DDBF18-5B66-0FD3-46D4-47139AC96397}"/>
          </ac:picMkLst>
        </pc:picChg>
        <pc:picChg chg="add del mod">
          <ac:chgData name="Sharon Awad" userId="S::sharon.awad@chaffey.edu::fbe098f1-4c18-4f79-a876-e36c4bc5c5d6" providerId="AD" clId="Web-{F3342855-504D-8440-9274-F54893E2F154}" dt="2023-06-29T21:33:26.366" v="1821"/>
          <ac:picMkLst>
            <pc:docMk/>
            <pc:sldMk cId="2236013493" sldId="270"/>
            <ac:picMk id="5" creationId="{AFE094B3-A8D4-0FDF-C0FE-809C8855A3D0}"/>
          </ac:picMkLst>
        </pc:picChg>
        <pc:picChg chg="add mod ord">
          <ac:chgData name="Sharon Awad" userId="S::sharon.awad@chaffey.edu::fbe098f1-4c18-4f79-a876-e36c4bc5c5d6" providerId="AD" clId="Web-{F3342855-504D-8440-9274-F54893E2F154}" dt="2023-06-29T22:17:28.091" v="3905"/>
          <ac:picMkLst>
            <pc:docMk/>
            <pc:sldMk cId="2236013493" sldId="270"/>
            <ac:picMk id="6" creationId="{CB2D4C3B-4E94-E4F9-C8EC-6BD8EE1290DA}"/>
          </ac:picMkLst>
        </pc:picChg>
        <pc:picChg chg="add mod ord">
          <ac:chgData name="Sharon Awad" userId="S::sharon.awad@chaffey.edu::fbe098f1-4c18-4f79-a876-e36c4bc5c5d6" providerId="AD" clId="Web-{F3342855-504D-8440-9274-F54893E2F154}" dt="2023-06-29T22:17:41.482" v="3906"/>
          <ac:picMkLst>
            <pc:docMk/>
            <pc:sldMk cId="2236013493" sldId="270"/>
            <ac:picMk id="7" creationId="{6124BCEF-9414-E337-EA59-2954CECAC466}"/>
          </ac:picMkLst>
        </pc:picChg>
      </pc:sldChg>
      <pc:sldChg chg="addSp delSp modSp add replId">
        <pc:chgData name="Sharon Awad" userId="S::sharon.awad@chaffey.edu::fbe098f1-4c18-4f79-a876-e36c4bc5c5d6" providerId="AD" clId="Web-{F3342855-504D-8440-9274-F54893E2F154}" dt="2023-06-29T22:18:59.426" v="3923"/>
        <pc:sldMkLst>
          <pc:docMk/>
          <pc:sldMk cId="745669332" sldId="271"/>
        </pc:sldMkLst>
        <pc:spChg chg="mod">
          <ac:chgData name="Sharon Awad" userId="S::sharon.awad@chaffey.edu::fbe098f1-4c18-4f79-a876-e36c4bc5c5d6" providerId="AD" clId="Web-{F3342855-504D-8440-9274-F54893E2F154}" dt="2023-06-29T21:18:04.986" v="1500" actId="20577"/>
          <ac:spMkLst>
            <pc:docMk/>
            <pc:sldMk cId="745669332" sldId="271"/>
            <ac:spMk id="2" creationId="{C6A2B9CC-2AC5-3A4F-9749-61D6BA420F39}"/>
          </ac:spMkLst>
        </pc:spChg>
        <pc:spChg chg="del mod">
          <ac:chgData name="Sharon Awad" userId="S::sharon.awad@chaffey.edu::fbe098f1-4c18-4f79-a876-e36c4bc5c5d6" providerId="AD" clId="Web-{F3342855-504D-8440-9274-F54893E2F154}" dt="2023-06-29T21:39:56.926" v="1878"/>
          <ac:spMkLst>
            <pc:docMk/>
            <pc:sldMk cId="745669332" sldId="271"/>
            <ac:spMk id="3" creationId="{30CE070A-0A23-D526-C169-409A62AF9C0C}"/>
          </ac:spMkLst>
        </pc:spChg>
        <pc:picChg chg="add mod">
          <ac:chgData name="Sharon Awad" userId="S::sharon.awad@chaffey.edu::fbe098f1-4c18-4f79-a876-e36c4bc5c5d6" providerId="AD" clId="Web-{F3342855-504D-8440-9274-F54893E2F154}" dt="2023-06-29T22:18:59.426" v="3923"/>
          <ac:picMkLst>
            <pc:docMk/>
            <pc:sldMk cId="745669332" sldId="271"/>
            <ac:picMk id="4" creationId="{4443C930-F3EB-0204-796B-A06F2E7B639E}"/>
          </ac:picMkLst>
        </pc:picChg>
      </pc:sldChg>
      <pc:sldChg chg="new del">
        <pc:chgData name="Sharon Awad" userId="S::sharon.awad@chaffey.edu::fbe098f1-4c18-4f79-a876-e36c4bc5c5d6" providerId="AD" clId="Web-{F3342855-504D-8440-9274-F54893E2F154}" dt="2023-06-29T21:17:47.016" v="1494"/>
        <pc:sldMkLst>
          <pc:docMk/>
          <pc:sldMk cId="1928875317" sldId="272"/>
        </pc:sldMkLst>
      </pc:sldChg>
      <pc:sldChg chg="addSp delSp modSp add replId">
        <pc:chgData name="Sharon Awad" userId="S::sharon.awad@chaffey.edu::fbe098f1-4c18-4f79-a876-e36c4bc5c5d6" providerId="AD" clId="Web-{F3342855-504D-8440-9274-F54893E2F154}" dt="2023-06-29T22:17:14.246" v="3904"/>
        <pc:sldMkLst>
          <pc:docMk/>
          <pc:sldMk cId="3606568925" sldId="272"/>
        </pc:sldMkLst>
        <pc:spChg chg="mod">
          <ac:chgData name="Sharon Awad" userId="S::sharon.awad@chaffey.edu::fbe098f1-4c18-4f79-a876-e36c4bc5c5d6" providerId="AD" clId="Web-{F3342855-504D-8440-9274-F54893E2F154}" dt="2023-06-29T21:18:01.079" v="1497" actId="20577"/>
          <ac:spMkLst>
            <pc:docMk/>
            <pc:sldMk cId="3606568925" sldId="272"/>
            <ac:spMk id="2" creationId="{C6A2B9CC-2AC5-3A4F-9749-61D6BA420F39}"/>
          </ac:spMkLst>
        </pc:spChg>
        <pc:spChg chg="del mod">
          <ac:chgData name="Sharon Awad" userId="S::sharon.awad@chaffey.edu::fbe098f1-4c18-4f79-a876-e36c4bc5c5d6" providerId="AD" clId="Web-{F3342855-504D-8440-9274-F54893E2F154}" dt="2023-06-29T21:42:33.828" v="1887"/>
          <ac:spMkLst>
            <pc:docMk/>
            <pc:sldMk cId="3606568925" sldId="272"/>
            <ac:spMk id="3" creationId="{30CE070A-0A23-D526-C169-409A62AF9C0C}"/>
          </ac:spMkLst>
        </pc:spChg>
        <pc:picChg chg="add mod ord">
          <ac:chgData name="Sharon Awad" userId="S::sharon.awad@chaffey.edu::fbe098f1-4c18-4f79-a876-e36c4bc5c5d6" providerId="AD" clId="Web-{F3342855-504D-8440-9274-F54893E2F154}" dt="2023-06-29T22:17:14.246" v="3904"/>
          <ac:picMkLst>
            <pc:docMk/>
            <pc:sldMk cId="3606568925" sldId="272"/>
            <ac:picMk id="4" creationId="{BA17F730-B605-7966-3836-9333FB2BC1D1}"/>
          </ac:picMkLst>
        </pc:picChg>
      </pc:sldChg>
      <pc:sldChg chg="addSp delSp modSp add replId">
        <pc:chgData name="Sharon Awad" userId="S::sharon.awad@chaffey.edu::fbe098f1-4c18-4f79-a876-e36c4bc5c5d6" providerId="AD" clId="Web-{F3342855-504D-8440-9274-F54893E2F154}" dt="2023-06-29T22:12:02.567" v="3875"/>
        <pc:sldMkLst>
          <pc:docMk/>
          <pc:sldMk cId="639779923" sldId="273"/>
        </pc:sldMkLst>
        <pc:spChg chg="mod">
          <ac:chgData name="Sharon Awad" userId="S::sharon.awad@chaffey.edu::fbe098f1-4c18-4f79-a876-e36c4bc5c5d6" providerId="AD" clId="Web-{F3342855-504D-8440-9274-F54893E2F154}" dt="2023-06-29T22:11:44.644" v="3872"/>
          <ac:spMkLst>
            <pc:docMk/>
            <pc:sldMk cId="639779923" sldId="273"/>
            <ac:spMk id="2" creationId="{C6A2B9CC-2AC5-3A4F-9749-61D6BA420F39}"/>
          </ac:spMkLst>
        </pc:spChg>
        <pc:spChg chg="del mod">
          <ac:chgData name="Sharon Awad" userId="S::sharon.awad@chaffey.edu::fbe098f1-4c18-4f79-a876-e36c4bc5c5d6" providerId="AD" clId="Web-{F3342855-504D-8440-9274-F54893E2F154}" dt="2023-06-29T21:44:54.244" v="1907"/>
          <ac:spMkLst>
            <pc:docMk/>
            <pc:sldMk cId="639779923" sldId="273"/>
            <ac:spMk id="3" creationId="{30CE070A-0A23-D526-C169-409A62AF9C0C}"/>
          </ac:spMkLst>
        </pc:spChg>
        <pc:picChg chg="add mod">
          <ac:chgData name="Sharon Awad" userId="S::sharon.awad@chaffey.edu::fbe098f1-4c18-4f79-a876-e36c4bc5c5d6" providerId="AD" clId="Web-{F3342855-504D-8440-9274-F54893E2F154}" dt="2023-06-29T22:12:02.567" v="3875"/>
          <ac:picMkLst>
            <pc:docMk/>
            <pc:sldMk cId="639779923" sldId="273"/>
            <ac:picMk id="4" creationId="{CFC335CA-5012-0D53-E007-1C247D5B6203}"/>
          </ac:picMkLst>
        </pc:picChg>
        <pc:picChg chg="add del mod">
          <ac:chgData name="Sharon Awad" userId="S::sharon.awad@chaffey.edu::fbe098f1-4c18-4f79-a876-e36c4bc5c5d6" providerId="AD" clId="Web-{F3342855-504D-8440-9274-F54893E2F154}" dt="2023-06-29T21:45:47.717" v="1915"/>
          <ac:picMkLst>
            <pc:docMk/>
            <pc:sldMk cId="639779923" sldId="273"/>
            <ac:picMk id="5" creationId="{11B3A384-C8D1-7E4D-E6CA-64F8FA28A0CB}"/>
          </ac:picMkLst>
        </pc:picChg>
      </pc:sldChg>
      <pc:sldChg chg="addSp modSp add replId">
        <pc:chgData name="Sharon Awad" userId="S::sharon.awad@chaffey.edu::fbe098f1-4c18-4f79-a876-e36c4bc5c5d6" providerId="AD" clId="Web-{F3342855-504D-8440-9274-F54893E2F154}" dt="2023-06-29T22:32:59.581" v="4361" actId="20577"/>
        <pc:sldMkLst>
          <pc:docMk/>
          <pc:sldMk cId="1540451799" sldId="274"/>
        </pc:sldMkLst>
        <pc:spChg chg="mod ord">
          <ac:chgData name="Sharon Awad" userId="S::sharon.awad@chaffey.edu::fbe098f1-4c18-4f79-a876-e36c4bc5c5d6" providerId="AD" clId="Web-{F3342855-504D-8440-9274-F54893E2F154}" dt="2023-06-29T22:32:59.581" v="4361" actId="20577"/>
          <ac:spMkLst>
            <pc:docMk/>
            <pc:sldMk cId="1540451799" sldId="274"/>
            <ac:spMk id="3" creationId="{30CE070A-0A23-D526-C169-409A62AF9C0C}"/>
          </ac:spMkLst>
        </pc:spChg>
        <pc:picChg chg="add mod ord">
          <ac:chgData name="Sharon Awad" userId="S::sharon.awad@chaffey.edu::fbe098f1-4c18-4f79-a876-e36c4bc5c5d6" providerId="AD" clId="Web-{F3342855-504D-8440-9274-F54893E2F154}" dt="2023-06-29T22:15:08.768" v="3893" actId="1076"/>
          <ac:picMkLst>
            <pc:docMk/>
            <pc:sldMk cId="1540451799" sldId="274"/>
            <ac:picMk id="4" creationId="{4FD0E10C-997A-088B-A27C-6106E96A02A5}"/>
          </ac:picMkLst>
        </pc:picChg>
      </pc:sldChg>
      <pc:sldChg chg="modSp new">
        <pc:chgData name="Sharon Awad" userId="S::sharon.awad@chaffey.edu::fbe098f1-4c18-4f79-a876-e36c4bc5c5d6" providerId="AD" clId="Web-{F3342855-504D-8440-9274-F54893E2F154}" dt="2023-06-29T21:48:55.340" v="2105" actId="20577"/>
        <pc:sldMkLst>
          <pc:docMk/>
          <pc:sldMk cId="3644819505" sldId="275"/>
        </pc:sldMkLst>
        <pc:spChg chg="mod">
          <ac:chgData name="Sharon Awad" userId="S::sharon.awad@chaffey.edu::fbe098f1-4c18-4f79-a876-e36c4bc5c5d6" providerId="AD" clId="Web-{F3342855-504D-8440-9274-F54893E2F154}" dt="2023-06-29T21:21:59.269" v="1772" actId="20577"/>
          <ac:spMkLst>
            <pc:docMk/>
            <pc:sldMk cId="3644819505" sldId="275"/>
            <ac:spMk id="2" creationId="{AE7B6B8F-E475-3481-6518-7F6A82D6600C}"/>
          </ac:spMkLst>
        </pc:spChg>
        <pc:spChg chg="mod">
          <ac:chgData name="Sharon Awad" userId="S::sharon.awad@chaffey.edu::fbe098f1-4c18-4f79-a876-e36c4bc5c5d6" providerId="AD" clId="Web-{F3342855-504D-8440-9274-F54893E2F154}" dt="2023-06-29T21:48:55.340" v="2105" actId="20577"/>
          <ac:spMkLst>
            <pc:docMk/>
            <pc:sldMk cId="3644819505" sldId="275"/>
            <ac:spMk id="3" creationId="{465C2F36-73EF-AB31-86A3-171A6EFF344C}"/>
          </ac:spMkLst>
        </pc:spChg>
      </pc:sldChg>
      <pc:sldChg chg="addSp delSp modSp add replId">
        <pc:chgData name="Sharon Awad" userId="S::sharon.awad@chaffey.edu::fbe098f1-4c18-4f79-a876-e36c4bc5c5d6" providerId="AD" clId="Web-{F3342855-504D-8440-9274-F54893E2F154}" dt="2023-06-29T22:14:53.657" v="3892"/>
        <pc:sldMkLst>
          <pc:docMk/>
          <pc:sldMk cId="3401078477" sldId="277"/>
        </pc:sldMkLst>
        <pc:picChg chg="add del mod">
          <ac:chgData name="Sharon Awad" userId="S::sharon.awad@chaffey.edu::fbe098f1-4c18-4f79-a876-e36c4bc5c5d6" providerId="AD" clId="Web-{F3342855-504D-8440-9274-F54893E2F154}" dt="2023-06-29T21:46:15.141" v="1921"/>
          <ac:picMkLst>
            <pc:docMk/>
            <pc:sldMk cId="3401078477" sldId="277"/>
            <ac:picMk id="3" creationId="{B630CCDD-0BA0-51FA-7CBF-DFE3AF08E981}"/>
          </ac:picMkLst>
        </pc:picChg>
        <pc:picChg chg="del">
          <ac:chgData name="Sharon Awad" userId="S::sharon.awad@chaffey.edu::fbe098f1-4c18-4f79-a876-e36c4bc5c5d6" providerId="AD" clId="Web-{F3342855-504D-8440-9274-F54893E2F154}" dt="2023-06-29T21:45:53.686" v="1917"/>
          <ac:picMkLst>
            <pc:docMk/>
            <pc:sldMk cId="3401078477" sldId="277"/>
            <ac:picMk id="4" creationId="{CFC335CA-5012-0D53-E007-1C247D5B6203}"/>
          </ac:picMkLst>
        </pc:picChg>
        <pc:picChg chg="add mod">
          <ac:chgData name="Sharon Awad" userId="S::sharon.awad@chaffey.edu::fbe098f1-4c18-4f79-a876-e36c4bc5c5d6" providerId="AD" clId="Web-{F3342855-504D-8440-9274-F54893E2F154}" dt="2023-06-29T22:14:53.657" v="3892"/>
          <ac:picMkLst>
            <pc:docMk/>
            <pc:sldMk cId="3401078477" sldId="277"/>
            <ac:picMk id="5" creationId="{73E267F5-9829-BF28-EF70-F03744F52AF3}"/>
          </ac:picMkLst>
        </pc:picChg>
      </pc:sldChg>
      <pc:sldChg chg="add del replId">
        <pc:chgData name="Sharon Awad" userId="S::sharon.awad@chaffey.edu::fbe098f1-4c18-4f79-a876-e36c4bc5c5d6" providerId="AD" clId="Web-{F3342855-504D-8440-9274-F54893E2F154}" dt="2023-06-29T22:07:51.658" v="3863"/>
        <pc:sldMkLst>
          <pc:docMk/>
          <pc:sldMk cId="186341727" sldId="278"/>
        </pc:sldMkLst>
      </pc:sldChg>
      <pc:sldChg chg="modSp new">
        <pc:chgData name="Sharon Awad" userId="S::sharon.awad@chaffey.edu::fbe098f1-4c18-4f79-a876-e36c4bc5c5d6" providerId="AD" clId="Web-{F3342855-504D-8440-9274-F54893E2F154}" dt="2023-06-29T22:20:43.824" v="4106" actId="20577"/>
        <pc:sldMkLst>
          <pc:docMk/>
          <pc:sldMk cId="3501869310" sldId="278"/>
        </pc:sldMkLst>
        <pc:spChg chg="mod">
          <ac:chgData name="Sharon Awad" userId="S::sharon.awad@chaffey.edu::fbe098f1-4c18-4f79-a876-e36c4bc5c5d6" providerId="AD" clId="Web-{F3342855-504D-8440-9274-F54893E2F154}" dt="2023-06-29T22:19:53.102" v="3942" actId="20577"/>
          <ac:spMkLst>
            <pc:docMk/>
            <pc:sldMk cId="3501869310" sldId="278"/>
            <ac:spMk id="2" creationId="{FF603683-73F8-5F0F-3594-925B25552A21}"/>
          </ac:spMkLst>
        </pc:spChg>
        <pc:spChg chg="mod">
          <ac:chgData name="Sharon Awad" userId="S::sharon.awad@chaffey.edu::fbe098f1-4c18-4f79-a876-e36c4bc5c5d6" providerId="AD" clId="Web-{F3342855-504D-8440-9274-F54893E2F154}" dt="2023-06-29T22:20:43.824" v="4106" actId="20577"/>
          <ac:spMkLst>
            <pc:docMk/>
            <pc:sldMk cId="3501869310" sldId="278"/>
            <ac:spMk id="3" creationId="{B507B737-C542-502F-4EC5-D8A8A73CD37F}"/>
          </ac:spMkLst>
        </pc:spChg>
      </pc:sldChg>
      <pc:sldChg chg="new del">
        <pc:chgData name="Sharon Awad" userId="S::sharon.awad@chaffey.edu::fbe098f1-4c18-4f79-a876-e36c4bc5c5d6" providerId="AD" clId="Web-{F3342855-504D-8440-9274-F54893E2F154}" dt="2023-06-29T22:19:45.195" v="3928"/>
        <pc:sldMkLst>
          <pc:docMk/>
          <pc:sldMk cId="180737538" sldId="279"/>
        </pc:sldMkLst>
      </pc:sldChg>
      <pc:sldChg chg="new del">
        <pc:chgData name="Sharon Awad" userId="S::sharon.awad@chaffey.edu::fbe098f1-4c18-4f79-a876-e36c4bc5c5d6" providerId="AD" clId="Web-{F3342855-504D-8440-9274-F54893E2F154}" dt="2023-06-29T22:19:37.882" v="3926"/>
        <pc:sldMkLst>
          <pc:docMk/>
          <pc:sldMk cId="4135875065" sldId="279"/>
        </pc:sldMkLst>
      </pc:sldChg>
      <pc:sldChg chg="modSp new ord">
        <pc:chgData name="Sharon Awad" userId="S::sharon.awad@chaffey.edu::fbe098f1-4c18-4f79-a876-e36c4bc5c5d6" providerId="AD" clId="Web-{F3342855-504D-8440-9274-F54893E2F154}" dt="2023-06-29T23:08:10.033" v="4929" actId="20577"/>
        <pc:sldMkLst>
          <pc:docMk/>
          <pc:sldMk cId="216053970" sldId="280"/>
        </pc:sldMkLst>
        <pc:spChg chg="mod">
          <ac:chgData name="Sharon Awad" userId="S::sharon.awad@chaffey.edu::fbe098f1-4c18-4f79-a876-e36c4bc5c5d6" providerId="AD" clId="Web-{F3342855-504D-8440-9274-F54893E2F154}" dt="2023-06-29T23:04:12.391" v="4729" actId="20577"/>
          <ac:spMkLst>
            <pc:docMk/>
            <pc:sldMk cId="216053970" sldId="280"/>
            <ac:spMk id="2" creationId="{E40C5204-1995-4568-E998-6115819D06AE}"/>
          </ac:spMkLst>
        </pc:spChg>
        <pc:spChg chg="mod">
          <ac:chgData name="Sharon Awad" userId="S::sharon.awad@chaffey.edu::fbe098f1-4c18-4f79-a876-e36c4bc5c5d6" providerId="AD" clId="Web-{F3342855-504D-8440-9274-F54893E2F154}" dt="2023-06-29T23:08:10.033" v="4929" actId="20577"/>
          <ac:spMkLst>
            <pc:docMk/>
            <pc:sldMk cId="216053970" sldId="280"/>
            <ac:spMk id="3" creationId="{638416B1-4B4B-E5E3-B11E-4540A5DD16B0}"/>
          </ac:spMkLst>
        </pc:spChg>
      </pc:sldChg>
    </pc:docChg>
  </pc:docChgLst>
  <pc:docChgLst>
    <pc:chgData name="Angela BurkHerrick" userId="S::angela.burkherrick@chaffey.edu::1222dfb4-7ab4-45ad-9eb8-2029d1c2d0d6" providerId="AD" clId="Web-{83E793E8-77D5-982F-DCF0-5DA578D31F62}"/>
    <pc:docChg chg="modSld">
      <pc:chgData name="Angela BurkHerrick" userId="S::angela.burkherrick@chaffey.edu::1222dfb4-7ab4-45ad-9eb8-2029d1c2d0d6" providerId="AD" clId="Web-{83E793E8-77D5-982F-DCF0-5DA578D31F62}" dt="2023-06-28T21:56:56.005" v="7" actId="20577"/>
      <pc:docMkLst>
        <pc:docMk/>
      </pc:docMkLst>
      <pc:sldChg chg="modSp">
        <pc:chgData name="Angela BurkHerrick" userId="S::angela.burkherrick@chaffey.edu::1222dfb4-7ab4-45ad-9eb8-2029d1c2d0d6" providerId="AD" clId="Web-{83E793E8-77D5-982F-DCF0-5DA578D31F62}" dt="2023-06-28T21:56:56.005" v="7" actId="20577"/>
        <pc:sldMkLst>
          <pc:docMk/>
          <pc:sldMk cId="2510520261" sldId="257"/>
        </pc:sldMkLst>
        <pc:spChg chg="mod">
          <ac:chgData name="Angela BurkHerrick" userId="S::angela.burkherrick@chaffey.edu::1222dfb4-7ab4-45ad-9eb8-2029d1c2d0d6" providerId="AD" clId="Web-{83E793E8-77D5-982F-DCF0-5DA578D31F62}" dt="2023-06-28T21:56:56.005" v="7" actId="20577"/>
          <ac:spMkLst>
            <pc:docMk/>
            <pc:sldMk cId="2510520261" sldId="257"/>
            <ac:spMk id="3" creationId="{72313F57-6FF7-0CC9-5B62-9613CD0D9CD6}"/>
          </ac:spMkLst>
        </pc:spChg>
      </pc:sldChg>
    </pc:docChg>
  </pc:docChgLst>
  <pc:docChgLst>
    <pc:chgData name="Sharon Awad" userId="S::sharon.awad@chaffey.edu::fbe098f1-4c18-4f79-a876-e36c4bc5c5d6" providerId="AD" clId="Web-{E1389A9B-403A-9A7E-6406-223C9F918E52}"/>
    <pc:docChg chg="modSld sldOrd">
      <pc:chgData name="Sharon Awad" userId="S::sharon.awad@chaffey.edu::fbe098f1-4c18-4f79-a876-e36c4bc5c5d6" providerId="AD" clId="Web-{E1389A9B-403A-9A7E-6406-223C9F918E52}" dt="2023-07-10T22:18:04.048" v="22"/>
      <pc:docMkLst>
        <pc:docMk/>
      </pc:docMkLst>
      <pc:sldChg chg="ord">
        <pc:chgData name="Sharon Awad" userId="S::sharon.awad@chaffey.edu::fbe098f1-4c18-4f79-a876-e36c4bc5c5d6" providerId="AD" clId="Web-{E1389A9B-403A-9A7E-6406-223C9F918E52}" dt="2023-07-10T22:15:46.997" v="16"/>
        <pc:sldMkLst>
          <pc:docMk/>
          <pc:sldMk cId="1231497623" sldId="269"/>
        </pc:sldMkLst>
      </pc:sldChg>
      <pc:sldChg chg="modSp">
        <pc:chgData name="Sharon Awad" userId="S::sharon.awad@chaffey.edu::fbe098f1-4c18-4f79-a876-e36c4bc5c5d6" providerId="AD" clId="Web-{E1389A9B-403A-9A7E-6406-223C9F918E52}" dt="2023-07-10T22:15:44.059" v="15" actId="20577"/>
        <pc:sldMkLst>
          <pc:docMk/>
          <pc:sldMk cId="3501869310" sldId="278"/>
        </pc:sldMkLst>
        <pc:spChg chg="mod">
          <ac:chgData name="Sharon Awad" userId="S::sharon.awad@chaffey.edu::fbe098f1-4c18-4f79-a876-e36c4bc5c5d6" providerId="AD" clId="Web-{E1389A9B-403A-9A7E-6406-223C9F918E52}" dt="2023-07-10T22:15:44.059" v="15" actId="20577"/>
          <ac:spMkLst>
            <pc:docMk/>
            <pc:sldMk cId="3501869310" sldId="278"/>
            <ac:spMk id="3" creationId="{B507B737-C542-502F-4EC5-D8A8A73CD37F}"/>
          </ac:spMkLst>
        </pc:spChg>
      </pc:sldChg>
      <pc:sldChg chg="modSp">
        <pc:chgData name="Sharon Awad" userId="S::sharon.awad@chaffey.edu::fbe098f1-4c18-4f79-a876-e36c4bc5c5d6" providerId="AD" clId="Web-{E1389A9B-403A-9A7E-6406-223C9F918E52}" dt="2023-07-10T22:18:04.048" v="22"/>
        <pc:sldMkLst>
          <pc:docMk/>
          <pc:sldMk cId="1394162364" sldId="287"/>
        </pc:sldMkLst>
        <pc:spChg chg="ord">
          <ac:chgData name="Sharon Awad" userId="S::sharon.awad@chaffey.edu::fbe098f1-4c18-4f79-a876-e36c4bc5c5d6" providerId="AD" clId="Web-{E1389A9B-403A-9A7E-6406-223C9F918E52}" dt="2023-07-10T22:18:04.048" v="22"/>
          <ac:spMkLst>
            <pc:docMk/>
            <pc:sldMk cId="1394162364" sldId="287"/>
            <ac:spMk id="5" creationId="{188CD7AB-3AA4-EB21-91E3-30E9A210D57B}"/>
          </ac:spMkLst>
        </pc:spChg>
        <pc:picChg chg="ord">
          <ac:chgData name="Sharon Awad" userId="S::sharon.awad@chaffey.edu::fbe098f1-4c18-4f79-a876-e36c4bc5c5d6" providerId="AD" clId="Web-{E1389A9B-403A-9A7E-6406-223C9F918E52}" dt="2023-07-10T22:17:55.829" v="19"/>
          <ac:picMkLst>
            <pc:docMk/>
            <pc:sldMk cId="1394162364" sldId="287"/>
            <ac:picMk id="4" creationId="{E897C1E2-02E8-F32B-2177-29A1DC68A2BC}"/>
          </ac:picMkLst>
        </pc:picChg>
      </pc:sldChg>
    </pc:docChg>
  </pc:docChgLst>
  <pc:docChgLst>
    <pc:chgData name="Angela BurkHerrick" userId="S::angela.burkherrick@chaffey.edu::1222dfb4-7ab4-45ad-9eb8-2029d1c2d0d6" providerId="AD" clId="Web-{EC4B1E70-C55F-A3FB-25B1-FFF841CF3827}"/>
    <pc:docChg chg="modSld">
      <pc:chgData name="Angela BurkHerrick" userId="S::angela.burkherrick@chaffey.edu::1222dfb4-7ab4-45ad-9eb8-2029d1c2d0d6" providerId="AD" clId="Web-{EC4B1E70-C55F-A3FB-25B1-FFF841CF3827}" dt="2023-07-07T22:55:32.684" v="5"/>
      <pc:docMkLst>
        <pc:docMk/>
      </pc:docMkLst>
      <pc:sldChg chg="modSp">
        <pc:chgData name="Angela BurkHerrick" userId="S::angela.burkherrick@chaffey.edu::1222dfb4-7ab4-45ad-9eb8-2029d1c2d0d6" providerId="AD" clId="Web-{EC4B1E70-C55F-A3FB-25B1-FFF841CF3827}" dt="2023-07-07T22:54:10.335" v="1"/>
        <pc:sldMkLst>
          <pc:docMk/>
          <pc:sldMk cId="2916608576" sldId="259"/>
        </pc:sldMkLst>
        <pc:picChg chg="mod">
          <ac:chgData name="Angela BurkHerrick" userId="S::angela.burkherrick@chaffey.edu::1222dfb4-7ab4-45ad-9eb8-2029d1c2d0d6" providerId="AD" clId="Web-{EC4B1E70-C55F-A3FB-25B1-FFF841CF3827}" dt="2023-07-07T22:54:10.335" v="1"/>
          <ac:picMkLst>
            <pc:docMk/>
            <pc:sldMk cId="2916608576" sldId="259"/>
            <ac:picMk id="45" creationId="{E4DB01F6-8391-EF1E-A075-BEFEC0D4CAD5}"/>
          </ac:picMkLst>
        </pc:picChg>
      </pc:sldChg>
      <pc:sldChg chg="addSp delSp modSp">
        <pc:chgData name="Angela BurkHerrick" userId="S::angela.burkherrick@chaffey.edu::1222dfb4-7ab4-45ad-9eb8-2029d1c2d0d6" providerId="AD" clId="Web-{EC4B1E70-C55F-A3FB-25B1-FFF841CF3827}" dt="2023-07-07T22:55:32.684" v="5"/>
        <pc:sldMkLst>
          <pc:docMk/>
          <pc:sldMk cId="3644819505" sldId="275"/>
        </pc:sldMkLst>
        <pc:picChg chg="add mod ord">
          <ac:chgData name="Angela BurkHerrick" userId="S::angela.burkherrick@chaffey.edu::1222dfb4-7ab4-45ad-9eb8-2029d1c2d0d6" providerId="AD" clId="Web-{EC4B1E70-C55F-A3FB-25B1-FFF841CF3827}" dt="2023-07-07T22:55:32.684" v="5"/>
          <ac:picMkLst>
            <pc:docMk/>
            <pc:sldMk cId="3644819505" sldId="275"/>
            <ac:picMk id="4" creationId="{F5B7A9DF-DBB5-8AFA-F666-3C4752076277}"/>
          </ac:picMkLst>
        </pc:picChg>
        <pc:picChg chg="del">
          <ac:chgData name="Angela BurkHerrick" userId="S::angela.burkherrick@chaffey.edu::1222dfb4-7ab4-45ad-9eb8-2029d1c2d0d6" providerId="AD" clId="Web-{EC4B1E70-C55F-A3FB-25B1-FFF841CF3827}" dt="2023-07-07T22:54:44.618" v="2"/>
          <ac:picMkLst>
            <pc:docMk/>
            <pc:sldMk cId="3644819505" sldId="275"/>
            <ac:picMk id="5" creationId="{B60B9348-069C-04F5-BB05-07CDA158789E}"/>
          </ac:picMkLst>
        </pc:picChg>
      </pc:sldChg>
    </pc:docChg>
  </pc:docChgLst>
  <pc:docChgLst>
    <pc:chgData name="Angela BurkHerrick" userId="S::angela.burkherrick@chaffey.edu::1222dfb4-7ab4-45ad-9eb8-2029d1c2d0d6" providerId="AD" clId="Web-{399C3A05-A852-DA16-6491-B78A3F8C6EA3}"/>
    <pc:docChg chg="modSld">
      <pc:chgData name="Angela BurkHerrick" userId="S::angela.burkherrick@chaffey.edu::1222dfb4-7ab4-45ad-9eb8-2029d1c2d0d6" providerId="AD" clId="Web-{399C3A05-A852-DA16-6491-B78A3F8C6EA3}" dt="2023-07-10T22:48:49.205" v="110"/>
      <pc:docMkLst>
        <pc:docMk/>
      </pc:docMkLst>
      <pc:sldChg chg="modSp">
        <pc:chgData name="Angela BurkHerrick" userId="S::angela.burkherrick@chaffey.edu::1222dfb4-7ab4-45ad-9eb8-2029d1c2d0d6" providerId="AD" clId="Web-{399C3A05-A852-DA16-6491-B78A3F8C6EA3}" dt="2023-07-10T22:33:50.829" v="83" actId="20577"/>
        <pc:sldMkLst>
          <pc:docMk/>
          <pc:sldMk cId="1256962079" sldId="262"/>
        </pc:sldMkLst>
        <pc:spChg chg="mod">
          <ac:chgData name="Angela BurkHerrick" userId="S::angela.burkherrick@chaffey.edu::1222dfb4-7ab4-45ad-9eb8-2029d1c2d0d6" providerId="AD" clId="Web-{399C3A05-A852-DA16-6491-B78A3F8C6EA3}" dt="2023-07-10T22:33:50.829" v="83" actId="20577"/>
          <ac:spMkLst>
            <pc:docMk/>
            <pc:sldMk cId="1256962079" sldId="262"/>
            <ac:spMk id="3" creationId="{0C08020B-CFC9-AADB-6A5C-F8CF3CE1C5A8}"/>
          </ac:spMkLst>
        </pc:spChg>
      </pc:sldChg>
      <pc:sldChg chg="modSp">
        <pc:chgData name="Angela BurkHerrick" userId="S::angela.burkherrick@chaffey.edu::1222dfb4-7ab4-45ad-9eb8-2029d1c2d0d6" providerId="AD" clId="Web-{399C3A05-A852-DA16-6491-B78A3F8C6EA3}" dt="2023-07-10T22:37:05.149" v="88" actId="14100"/>
        <pc:sldMkLst>
          <pc:docMk/>
          <pc:sldMk cId="2142440195" sldId="263"/>
        </pc:sldMkLst>
        <pc:spChg chg="mod">
          <ac:chgData name="Angela BurkHerrick" userId="S::angela.burkherrick@chaffey.edu::1222dfb4-7ab4-45ad-9eb8-2029d1c2d0d6" providerId="AD" clId="Web-{399C3A05-A852-DA16-6491-B78A3F8C6EA3}" dt="2023-07-10T22:37:05.149" v="88" actId="14100"/>
          <ac:spMkLst>
            <pc:docMk/>
            <pc:sldMk cId="2142440195" sldId="263"/>
            <ac:spMk id="2" creationId="{CE65F059-4704-2192-3D4E-3F18578F055E}"/>
          </ac:spMkLst>
        </pc:spChg>
      </pc:sldChg>
      <pc:sldChg chg="modSp">
        <pc:chgData name="Angela BurkHerrick" userId="S::angela.burkherrick@chaffey.edu::1222dfb4-7ab4-45ad-9eb8-2029d1c2d0d6" providerId="AD" clId="Web-{399C3A05-A852-DA16-6491-B78A3F8C6EA3}" dt="2023-07-10T22:28:14.474" v="35" actId="20577"/>
        <pc:sldMkLst>
          <pc:docMk/>
          <pc:sldMk cId="1287638777" sldId="266"/>
        </pc:sldMkLst>
        <pc:spChg chg="mod">
          <ac:chgData name="Angela BurkHerrick" userId="S::angela.burkherrick@chaffey.edu::1222dfb4-7ab4-45ad-9eb8-2029d1c2d0d6" providerId="AD" clId="Web-{399C3A05-A852-DA16-6491-B78A3F8C6EA3}" dt="2023-07-10T22:28:14.474" v="35" actId="20577"/>
          <ac:spMkLst>
            <pc:docMk/>
            <pc:sldMk cId="1287638777" sldId="266"/>
            <ac:spMk id="3" creationId="{FA4E2320-57DF-B8D8-D3D2-6AC3C363644B}"/>
          </ac:spMkLst>
        </pc:spChg>
      </pc:sldChg>
      <pc:sldChg chg="modSp modNotes">
        <pc:chgData name="Angela BurkHerrick" userId="S::angela.burkherrick@chaffey.edu::1222dfb4-7ab4-45ad-9eb8-2029d1c2d0d6" providerId="AD" clId="Web-{399C3A05-A852-DA16-6491-B78A3F8C6EA3}" dt="2023-07-10T22:48:49.205" v="110"/>
        <pc:sldMkLst>
          <pc:docMk/>
          <pc:sldMk cId="3122053750" sldId="268"/>
        </pc:sldMkLst>
        <pc:spChg chg="mod">
          <ac:chgData name="Angela BurkHerrick" userId="S::angela.burkherrick@chaffey.edu::1222dfb4-7ab4-45ad-9eb8-2029d1c2d0d6" providerId="AD" clId="Web-{399C3A05-A852-DA16-6491-B78A3F8C6EA3}" dt="2023-07-10T22:44:20.024" v="108" actId="20577"/>
          <ac:spMkLst>
            <pc:docMk/>
            <pc:sldMk cId="3122053750" sldId="268"/>
            <ac:spMk id="44" creationId="{BE54A783-E1A6-63BF-34F9-3EE4442DF649}"/>
          </ac:spMkLst>
        </pc:spChg>
      </pc:sldChg>
      <pc:sldChg chg="modSp">
        <pc:chgData name="Angela BurkHerrick" userId="S::angela.burkherrick@chaffey.edu::1222dfb4-7ab4-45ad-9eb8-2029d1c2d0d6" providerId="AD" clId="Web-{399C3A05-A852-DA16-6491-B78A3F8C6EA3}" dt="2023-07-10T22:38:54.403" v="91" actId="20577"/>
        <pc:sldMkLst>
          <pc:docMk/>
          <pc:sldMk cId="1540451799" sldId="274"/>
        </pc:sldMkLst>
        <pc:spChg chg="mod">
          <ac:chgData name="Angela BurkHerrick" userId="S::angela.burkherrick@chaffey.edu::1222dfb4-7ab4-45ad-9eb8-2029d1c2d0d6" providerId="AD" clId="Web-{399C3A05-A852-DA16-6491-B78A3F8C6EA3}" dt="2023-07-10T22:38:54.403" v="91" actId="20577"/>
          <ac:spMkLst>
            <pc:docMk/>
            <pc:sldMk cId="1540451799" sldId="274"/>
            <ac:spMk id="2" creationId="{C6A2B9CC-2AC5-3A4F-9749-61D6BA420F39}"/>
          </ac:spMkLst>
        </pc:spChg>
      </pc:sldChg>
      <pc:sldChg chg="modSp">
        <pc:chgData name="Angela BurkHerrick" userId="S::angela.burkherrick@chaffey.edu::1222dfb4-7ab4-45ad-9eb8-2029d1c2d0d6" providerId="AD" clId="Web-{399C3A05-A852-DA16-6491-B78A3F8C6EA3}" dt="2023-07-10T22:37:30.306" v="89" actId="20577"/>
        <pc:sldMkLst>
          <pc:docMk/>
          <pc:sldMk cId="443703427" sldId="279"/>
        </pc:sldMkLst>
        <pc:spChg chg="mod">
          <ac:chgData name="Angela BurkHerrick" userId="S::angela.burkherrick@chaffey.edu::1222dfb4-7ab4-45ad-9eb8-2029d1c2d0d6" providerId="AD" clId="Web-{399C3A05-A852-DA16-6491-B78A3F8C6EA3}" dt="2023-07-10T22:37:30.306" v="89" actId="20577"/>
          <ac:spMkLst>
            <pc:docMk/>
            <pc:sldMk cId="443703427" sldId="279"/>
            <ac:spMk id="2" creationId="{CE65F059-4704-2192-3D4E-3F18578F055E}"/>
          </ac:spMkLst>
        </pc:spChg>
      </pc:sldChg>
      <pc:sldChg chg="modSp">
        <pc:chgData name="Angela BurkHerrick" userId="S::angela.burkherrick@chaffey.edu::1222dfb4-7ab4-45ad-9eb8-2029d1c2d0d6" providerId="AD" clId="Web-{399C3A05-A852-DA16-6491-B78A3F8C6EA3}" dt="2023-07-10T22:36:43.523" v="85" actId="20577"/>
        <pc:sldMkLst>
          <pc:docMk/>
          <pc:sldMk cId="2237316684" sldId="282"/>
        </pc:sldMkLst>
        <pc:spChg chg="mod">
          <ac:chgData name="Angela BurkHerrick" userId="S::angela.burkherrick@chaffey.edu::1222dfb4-7ab4-45ad-9eb8-2029d1c2d0d6" providerId="AD" clId="Web-{399C3A05-A852-DA16-6491-B78A3F8C6EA3}" dt="2023-07-10T22:36:43.523" v="85" actId="20577"/>
          <ac:spMkLst>
            <pc:docMk/>
            <pc:sldMk cId="2237316684" sldId="282"/>
            <ac:spMk id="2" creationId="{C6A2B9CC-2AC5-3A4F-9749-61D6BA420F39}"/>
          </ac:spMkLst>
        </pc:spChg>
      </pc:sldChg>
    </pc:docChg>
  </pc:docChgLst>
  <pc:docChgLst>
    <pc:chgData name="Sharon Awad" userId="S::sharon.awad@chaffey.edu::fbe098f1-4c18-4f79-a876-e36c4bc5c5d6" providerId="AD" clId="Web-{79948FE4-CEDF-58C1-DFB9-BF2B4E415AF3}"/>
    <pc:docChg chg="modSld">
      <pc:chgData name="Sharon Awad" userId="S::sharon.awad@chaffey.edu::fbe098f1-4c18-4f79-a876-e36c4bc5c5d6" providerId="AD" clId="Web-{79948FE4-CEDF-58C1-DFB9-BF2B4E415AF3}" dt="2023-07-10T22:34:11.410" v="1" actId="20577"/>
      <pc:docMkLst>
        <pc:docMk/>
      </pc:docMkLst>
      <pc:sldChg chg="modSp">
        <pc:chgData name="Sharon Awad" userId="S::sharon.awad@chaffey.edu::fbe098f1-4c18-4f79-a876-e36c4bc5c5d6" providerId="AD" clId="Web-{79948FE4-CEDF-58C1-DFB9-BF2B4E415AF3}" dt="2023-07-10T22:34:11.410" v="1" actId="20577"/>
        <pc:sldMkLst>
          <pc:docMk/>
          <pc:sldMk cId="1256962079" sldId="262"/>
        </pc:sldMkLst>
        <pc:spChg chg="mod">
          <ac:chgData name="Sharon Awad" userId="S::sharon.awad@chaffey.edu::fbe098f1-4c18-4f79-a876-e36c4bc5c5d6" providerId="AD" clId="Web-{79948FE4-CEDF-58C1-DFB9-BF2B4E415AF3}" dt="2023-07-10T22:34:11.410" v="1" actId="20577"/>
          <ac:spMkLst>
            <pc:docMk/>
            <pc:sldMk cId="1256962079" sldId="262"/>
            <ac:spMk id="3" creationId="{0C08020B-CFC9-AADB-6A5C-F8CF3CE1C5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90837-D7B7-4091-A0DF-2F433122CF39}" type="datetimeFigureOut">
              <a:t>7/15/2023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D3ECD-58C7-48C9-8AEF-84A8C46FF670}" type="slidenum">
              <a:t>‹#›</a:t>
            </a:fld>
            <a:endParaRPr lang="en-US"/>
          </a:p>
        </p:txBody>
      </p:sp>
    </p:spTree>
    <p:extLst>
      <p:ext uri="{BB962C8B-B14F-4D97-AF65-F5344CB8AC3E}">
        <p14:creationId xmlns:p14="http://schemas.microsoft.com/office/powerpoint/2010/main" val="1652350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BD3ECD-58C7-48C9-8AEF-84A8C46FF670}" type="slidenum">
              <a:rPr lang="en-US"/>
              <a:t>1</a:t>
            </a:fld>
            <a:endParaRPr lang="en-US"/>
          </a:p>
        </p:txBody>
      </p:sp>
    </p:spTree>
    <p:extLst>
      <p:ext uri="{BB962C8B-B14F-4D97-AF65-F5344CB8AC3E}">
        <p14:creationId xmlns:p14="http://schemas.microsoft.com/office/powerpoint/2010/main" val="318404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Goal:</a:t>
            </a:r>
            <a:r>
              <a:rPr lang="en-US"/>
              <a:t> Increase intentional use of inclusive, culturally responsive assignments.</a:t>
            </a:r>
            <a:endParaRPr lang="en-US">
              <a:ea typeface="Calibri"/>
              <a:cs typeface="Calibri"/>
            </a:endParaRPr>
          </a:p>
          <a:p>
            <a:r>
              <a:rPr lang="en-US" b="1"/>
              <a:t>Curriculum Process:</a:t>
            </a:r>
            <a:r>
              <a:rPr lang="en-US"/>
              <a:t> Include DEIA suggestions regarding class assignments in CMS.</a:t>
            </a:r>
            <a:endParaRPr lang="en-US">
              <a:ea typeface="Calibri"/>
              <a:cs typeface="Calibri"/>
            </a:endParaRPr>
          </a:p>
        </p:txBody>
      </p:sp>
      <p:sp>
        <p:nvSpPr>
          <p:cNvPr id="4" name="Slide Number Placeholder 3"/>
          <p:cNvSpPr>
            <a:spLocks noGrp="1"/>
          </p:cNvSpPr>
          <p:nvPr>
            <p:ph type="sldNum" sz="quarter" idx="5"/>
          </p:nvPr>
        </p:nvSpPr>
        <p:spPr/>
        <p:txBody>
          <a:bodyPr/>
          <a:lstStyle/>
          <a:p>
            <a:fld id="{3EBD3ECD-58C7-48C9-8AEF-84A8C46FF670}" type="slidenum">
              <a:rPr lang="en-US"/>
              <a:t>11</a:t>
            </a:fld>
            <a:endParaRPr lang="en-US"/>
          </a:p>
        </p:txBody>
      </p:sp>
    </p:spTree>
    <p:extLst>
      <p:ext uri="{BB962C8B-B14F-4D97-AF65-F5344CB8AC3E}">
        <p14:creationId xmlns:p14="http://schemas.microsoft.com/office/powerpoint/2010/main" val="1575896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ANGELA (14-17)</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EBD3ECD-58C7-48C9-8AEF-84A8C46FF670}" type="slidenum">
              <a:rPr lang="en-US"/>
              <a:t>12</a:t>
            </a:fld>
            <a:endParaRPr lang="en-US"/>
          </a:p>
        </p:txBody>
      </p:sp>
    </p:spTree>
    <p:extLst>
      <p:ext uri="{BB962C8B-B14F-4D97-AF65-F5344CB8AC3E}">
        <p14:creationId xmlns:p14="http://schemas.microsoft.com/office/powerpoint/2010/main" val="1631492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ANGELA</a:t>
            </a:r>
          </a:p>
        </p:txBody>
      </p:sp>
      <p:sp>
        <p:nvSpPr>
          <p:cNvPr id="4" name="Slide Number Placeholder 3"/>
          <p:cNvSpPr>
            <a:spLocks noGrp="1"/>
          </p:cNvSpPr>
          <p:nvPr>
            <p:ph type="sldNum" sz="quarter" idx="5"/>
          </p:nvPr>
        </p:nvSpPr>
        <p:spPr/>
        <p:txBody>
          <a:bodyPr/>
          <a:lstStyle/>
          <a:p>
            <a:fld id="{3EBD3ECD-58C7-48C9-8AEF-84A8C46FF670}" type="slidenum">
              <a:rPr lang="en-US"/>
              <a:t>13</a:t>
            </a:fld>
            <a:endParaRPr lang="en-US"/>
          </a:p>
        </p:txBody>
      </p:sp>
    </p:spTree>
    <p:extLst>
      <p:ext uri="{BB962C8B-B14F-4D97-AF65-F5344CB8AC3E}">
        <p14:creationId xmlns:p14="http://schemas.microsoft.com/office/powerpoint/2010/main" val="3318708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Angela</a:t>
            </a:r>
          </a:p>
        </p:txBody>
      </p:sp>
      <p:sp>
        <p:nvSpPr>
          <p:cNvPr id="4" name="Slide Number Placeholder 3"/>
          <p:cNvSpPr>
            <a:spLocks noGrp="1"/>
          </p:cNvSpPr>
          <p:nvPr>
            <p:ph type="sldNum" sz="quarter" idx="5"/>
          </p:nvPr>
        </p:nvSpPr>
        <p:spPr/>
        <p:txBody>
          <a:bodyPr/>
          <a:lstStyle/>
          <a:p>
            <a:fld id="{3EBD3ECD-58C7-48C9-8AEF-84A8C46FF670}" type="slidenum">
              <a:rPr lang="en-US"/>
              <a:t>14</a:t>
            </a:fld>
            <a:endParaRPr lang="en-US"/>
          </a:p>
        </p:txBody>
      </p:sp>
    </p:spTree>
    <p:extLst>
      <p:ext uri="{BB962C8B-B14F-4D97-AF65-F5344CB8AC3E}">
        <p14:creationId xmlns:p14="http://schemas.microsoft.com/office/powerpoint/2010/main" val="3887847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ea typeface="Calibri"/>
                <a:cs typeface="Calibri"/>
              </a:rPr>
              <a:t>ANGELA (Read order checked and </a:t>
            </a:r>
            <a:r>
              <a:rPr lang="en-US"/>
              <a:t>is OK now IF reads bottom</a:t>
            </a:r>
            <a:r>
              <a:rPr lang="en-US">
                <a:ea typeface="Calibri"/>
                <a:cs typeface="Calibri"/>
              </a:rPr>
              <a:t> to top)</a:t>
            </a:r>
            <a:endParaRPr lang="en-US">
              <a:cs typeface="Calibri"/>
            </a:endParaRPr>
          </a:p>
          <a:p>
            <a:pPr>
              <a:lnSpc>
                <a:spcPct val="90000"/>
              </a:lnSpc>
              <a:spcBef>
                <a:spcPts val="1000"/>
              </a:spcBef>
            </a:pPr>
            <a:r>
              <a:rPr lang="en-US">
                <a:cs typeface="Calibri"/>
              </a:rPr>
              <a:t>If Yes,</a:t>
            </a:r>
            <a:endParaRPr lang="en-US"/>
          </a:p>
          <a:p>
            <a:pPr marL="285750" indent="-285750">
              <a:lnSpc>
                <a:spcPct val="90000"/>
              </a:lnSpc>
              <a:spcBef>
                <a:spcPts val="1000"/>
              </a:spcBef>
              <a:buFont typeface="Arial"/>
              <a:buChar char="•"/>
            </a:pPr>
            <a:r>
              <a:rPr lang="en-US"/>
              <a:t>Faculty are asked to indicate the online modalities they are proposing.</a:t>
            </a:r>
            <a:endParaRPr lang="en-US">
              <a:cs typeface="Calibri"/>
            </a:endParaRPr>
          </a:p>
          <a:p>
            <a:pPr marL="285750" indent="-285750">
              <a:lnSpc>
                <a:spcPct val="90000"/>
              </a:lnSpc>
              <a:spcBef>
                <a:spcPts val="1000"/>
              </a:spcBef>
              <a:buFont typeface="Arial"/>
              <a:buChar char="•"/>
            </a:pPr>
            <a:r>
              <a:rPr lang="en-US"/>
              <a:t>Then they are asked to complete a user-friendly checklist to indicate the different types of "regular and substantive interactions" that will be used in the course.</a:t>
            </a:r>
            <a:endParaRPr lang="en-US">
              <a:cs typeface="Calibri"/>
            </a:endParaRPr>
          </a:p>
          <a:p>
            <a:pPr>
              <a:lnSpc>
                <a:spcPct val="90000"/>
              </a:lnSpc>
              <a:spcBef>
                <a:spcPts val="1000"/>
              </a:spcBef>
            </a:pPr>
            <a:r>
              <a:rPr lang="en-US">
                <a:cs typeface="Calibri"/>
              </a:rPr>
              <a:t>If No, </a:t>
            </a:r>
          </a:p>
          <a:p>
            <a:pPr marL="171450" indent="-171450">
              <a:lnSpc>
                <a:spcPct val="90000"/>
              </a:lnSpc>
              <a:spcBef>
                <a:spcPts val="1000"/>
              </a:spcBef>
              <a:buFont typeface="Arial"/>
              <a:buChar char="•"/>
            </a:pPr>
            <a:r>
              <a:rPr lang="en-US"/>
              <a:t>Faculty must provide an explanation/rationale for why they are not offering the course via DE.</a:t>
            </a:r>
            <a:endParaRPr lang="en-US">
              <a:cs typeface="Calibri"/>
            </a:endParaRPr>
          </a:p>
          <a:p>
            <a:pPr marL="171450" indent="-171450">
              <a:lnSpc>
                <a:spcPct val="90000"/>
              </a:lnSpc>
              <a:spcBef>
                <a:spcPts val="1000"/>
              </a:spcBef>
              <a:buFont typeface="Arial"/>
              <a:buChar char="•"/>
            </a:pPr>
            <a:r>
              <a:rPr lang="en-US"/>
              <a:t>Specifically, faculty are asked which objectives/learning outcomes cannot be achieved in an online modality.</a:t>
            </a:r>
          </a:p>
          <a:p>
            <a:pPr>
              <a:lnSpc>
                <a:spcPct val="90000"/>
              </a:lnSpc>
              <a:spcBef>
                <a:spcPts val="1000"/>
              </a:spcBef>
            </a:pPr>
            <a:r>
              <a:rPr lang="en-US">
                <a:cs typeface="Calibri" panose="020F0502020204030204"/>
              </a:rPr>
              <a:t>ALSO ask about</a:t>
            </a:r>
          </a:p>
          <a:p>
            <a:pPr marL="171450" indent="-171450">
              <a:lnSpc>
                <a:spcPct val="90000"/>
              </a:lnSpc>
              <a:spcBef>
                <a:spcPts val="1000"/>
              </a:spcBef>
              <a:buFont typeface="Arial"/>
              <a:buChar char="•"/>
            </a:pPr>
            <a:r>
              <a:rPr lang="en-US"/>
              <a:t>Adaptations to class assignments for DE modalities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3EBD3ECD-58C7-48C9-8AEF-84A8C46FF670}" type="slidenum">
              <a:rPr lang="en-US"/>
              <a:t>15</a:t>
            </a:fld>
            <a:endParaRPr lang="en-US"/>
          </a:p>
        </p:txBody>
      </p:sp>
    </p:spTree>
    <p:extLst>
      <p:ext uri="{BB962C8B-B14F-4D97-AF65-F5344CB8AC3E}">
        <p14:creationId xmlns:p14="http://schemas.microsoft.com/office/powerpoint/2010/main" val="2032421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Shireen</a:t>
            </a:r>
          </a:p>
        </p:txBody>
      </p:sp>
      <p:sp>
        <p:nvSpPr>
          <p:cNvPr id="4" name="Slide Number Placeholder 3"/>
          <p:cNvSpPr>
            <a:spLocks noGrp="1"/>
          </p:cNvSpPr>
          <p:nvPr>
            <p:ph type="sldNum" sz="quarter" idx="5"/>
          </p:nvPr>
        </p:nvSpPr>
        <p:spPr/>
        <p:txBody>
          <a:bodyPr/>
          <a:lstStyle/>
          <a:p>
            <a:fld id="{3EBD3ECD-58C7-48C9-8AEF-84A8C46FF670}" type="slidenum">
              <a:rPr lang="en-US"/>
              <a:t>16</a:t>
            </a:fld>
            <a:endParaRPr lang="en-US"/>
          </a:p>
        </p:txBody>
      </p:sp>
    </p:spTree>
    <p:extLst>
      <p:ext uri="{BB962C8B-B14F-4D97-AF65-F5344CB8AC3E}">
        <p14:creationId xmlns:p14="http://schemas.microsoft.com/office/powerpoint/2010/main" val="2188058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Shireen: Respect and autonomy of where to do it, but not whether or not to do it.</a:t>
            </a:r>
          </a:p>
        </p:txBody>
      </p:sp>
      <p:sp>
        <p:nvSpPr>
          <p:cNvPr id="4" name="Slide Number Placeholder 3"/>
          <p:cNvSpPr>
            <a:spLocks noGrp="1"/>
          </p:cNvSpPr>
          <p:nvPr>
            <p:ph type="sldNum" sz="quarter" idx="5"/>
          </p:nvPr>
        </p:nvSpPr>
        <p:spPr/>
        <p:txBody>
          <a:bodyPr/>
          <a:lstStyle/>
          <a:p>
            <a:fld id="{3EBD3ECD-58C7-48C9-8AEF-84A8C46FF670}" type="slidenum">
              <a:rPr lang="en-US"/>
              <a:t>17</a:t>
            </a:fld>
            <a:endParaRPr lang="en-US"/>
          </a:p>
        </p:txBody>
      </p:sp>
    </p:spTree>
    <p:extLst>
      <p:ext uri="{BB962C8B-B14F-4D97-AF65-F5344CB8AC3E}">
        <p14:creationId xmlns:p14="http://schemas.microsoft.com/office/powerpoint/2010/main" val="3686766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Angela</a:t>
            </a:r>
          </a:p>
        </p:txBody>
      </p:sp>
      <p:sp>
        <p:nvSpPr>
          <p:cNvPr id="4" name="Slide Number Placeholder 3"/>
          <p:cNvSpPr>
            <a:spLocks noGrp="1"/>
          </p:cNvSpPr>
          <p:nvPr>
            <p:ph type="sldNum" sz="quarter" idx="5"/>
          </p:nvPr>
        </p:nvSpPr>
        <p:spPr/>
        <p:txBody>
          <a:bodyPr/>
          <a:lstStyle/>
          <a:p>
            <a:fld id="{3EBD3ECD-58C7-48C9-8AEF-84A8C46FF670}" type="slidenum">
              <a:rPr lang="en-US"/>
              <a:t>18</a:t>
            </a:fld>
            <a:endParaRPr lang="en-US"/>
          </a:p>
        </p:txBody>
      </p:sp>
    </p:spTree>
    <p:extLst>
      <p:ext uri="{BB962C8B-B14F-4D97-AF65-F5344CB8AC3E}">
        <p14:creationId xmlns:p14="http://schemas.microsoft.com/office/powerpoint/2010/main" val="1654883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Angela</a:t>
            </a:r>
          </a:p>
          <a:p>
            <a:r>
              <a:rPr lang="en-US"/>
              <a:t>Image of degree update page in </a:t>
            </a:r>
            <a:r>
              <a:rPr lang="en-US" err="1"/>
              <a:t>CurriQunet</a:t>
            </a:r>
            <a:r>
              <a:rPr lang="en-US"/>
              <a:t> Meta software that describes guidelines for designing academic map pathway. If map updates are needed, faculty are asked to upload the proposed map changes.</a:t>
            </a:r>
          </a:p>
          <a:p>
            <a:endParaRPr lang="en-US">
              <a:cs typeface="Calibri" panose="020F0502020204030204"/>
            </a:endParaRPr>
          </a:p>
          <a:p>
            <a:r>
              <a:rPr lang="en-US">
                <a:cs typeface="Calibri" panose="020F0502020204030204"/>
              </a:rPr>
              <a:t>Include: Chair review during tech review; Counselor representatives focus on ensuring map integrity.</a:t>
            </a:r>
          </a:p>
        </p:txBody>
      </p:sp>
      <p:sp>
        <p:nvSpPr>
          <p:cNvPr id="4" name="Slide Number Placeholder 3"/>
          <p:cNvSpPr>
            <a:spLocks noGrp="1"/>
          </p:cNvSpPr>
          <p:nvPr>
            <p:ph type="sldNum" sz="quarter" idx="5"/>
          </p:nvPr>
        </p:nvSpPr>
        <p:spPr/>
        <p:txBody>
          <a:bodyPr/>
          <a:lstStyle/>
          <a:p>
            <a:fld id="{3EBD3ECD-58C7-48C9-8AEF-84A8C46FF670}" type="slidenum">
              <a:t>19</a:t>
            </a:fld>
            <a:endParaRPr lang="en-US"/>
          </a:p>
        </p:txBody>
      </p:sp>
    </p:spTree>
    <p:extLst>
      <p:ext uri="{BB962C8B-B14F-4D97-AF65-F5344CB8AC3E}">
        <p14:creationId xmlns:p14="http://schemas.microsoft.com/office/powerpoint/2010/main" val="281086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Curriculum office provides copies of academic maps (generated by faculty during degree/certificate modification &amp; approval process) to student services so they can be viewed in Program Mapper and as a digital tool in Student Planning to create Ed Plans.</a:t>
            </a:r>
          </a:p>
        </p:txBody>
      </p:sp>
      <p:sp>
        <p:nvSpPr>
          <p:cNvPr id="4" name="Slide Number Placeholder 3"/>
          <p:cNvSpPr>
            <a:spLocks noGrp="1"/>
          </p:cNvSpPr>
          <p:nvPr>
            <p:ph type="sldNum" sz="quarter" idx="5"/>
          </p:nvPr>
        </p:nvSpPr>
        <p:spPr/>
        <p:txBody>
          <a:bodyPr/>
          <a:lstStyle/>
          <a:p>
            <a:fld id="{3EBD3ECD-58C7-48C9-8AEF-84A8C46FF670}" type="slidenum">
              <a:rPr lang="en-US"/>
              <a:t>20</a:t>
            </a:fld>
            <a:endParaRPr lang="en-US"/>
          </a:p>
        </p:txBody>
      </p:sp>
    </p:spTree>
    <p:extLst>
      <p:ext uri="{BB962C8B-B14F-4D97-AF65-F5344CB8AC3E}">
        <p14:creationId xmlns:p14="http://schemas.microsoft.com/office/powerpoint/2010/main" val="1297598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BD3ECD-58C7-48C9-8AEF-84A8C46FF670}" type="slidenum">
              <a:rPr lang="en-US"/>
              <a:t>2</a:t>
            </a:fld>
            <a:endParaRPr lang="en-US"/>
          </a:p>
        </p:txBody>
      </p:sp>
    </p:spTree>
    <p:extLst>
      <p:ext uri="{BB962C8B-B14F-4D97-AF65-F5344CB8AC3E}">
        <p14:creationId xmlns:p14="http://schemas.microsoft.com/office/powerpoint/2010/main" val="4244408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Connections between curriculum and ACES are highlighted in the presentation that occurs when a department's curriculum is on the agenda for a comprehensive holistic review. As the implementation of ACES assessment is brought to scale at Chaffey, the Curriculum Committee will explore how to integrate department recommended ACES skills into the local version of the CORs that is available to guide syllabus development of both FT and PT faculty. </a:t>
            </a:r>
          </a:p>
        </p:txBody>
      </p:sp>
      <p:sp>
        <p:nvSpPr>
          <p:cNvPr id="4" name="Slide Number Placeholder 3"/>
          <p:cNvSpPr>
            <a:spLocks noGrp="1"/>
          </p:cNvSpPr>
          <p:nvPr>
            <p:ph type="sldNum" sz="quarter" idx="5"/>
          </p:nvPr>
        </p:nvSpPr>
        <p:spPr/>
        <p:txBody>
          <a:bodyPr/>
          <a:lstStyle/>
          <a:p>
            <a:fld id="{3EBD3ECD-58C7-48C9-8AEF-84A8C46FF670}" type="slidenum">
              <a:rPr lang="en-US"/>
              <a:t>21</a:t>
            </a:fld>
            <a:endParaRPr lang="en-US"/>
          </a:p>
        </p:txBody>
      </p:sp>
    </p:spTree>
    <p:extLst>
      <p:ext uri="{BB962C8B-B14F-4D97-AF65-F5344CB8AC3E}">
        <p14:creationId xmlns:p14="http://schemas.microsoft.com/office/powerpoint/2010/main" val="2232005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Shireen</a:t>
            </a:r>
          </a:p>
        </p:txBody>
      </p:sp>
      <p:sp>
        <p:nvSpPr>
          <p:cNvPr id="4" name="Slide Number Placeholder 3"/>
          <p:cNvSpPr>
            <a:spLocks noGrp="1"/>
          </p:cNvSpPr>
          <p:nvPr>
            <p:ph type="sldNum" sz="quarter" idx="5"/>
          </p:nvPr>
        </p:nvSpPr>
        <p:spPr/>
        <p:txBody>
          <a:bodyPr/>
          <a:lstStyle/>
          <a:p>
            <a:fld id="{3EBD3ECD-58C7-48C9-8AEF-84A8C46FF670}" type="slidenum">
              <a:rPr lang="en-US"/>
              <a:t>22</a:t>
            </a:fld>
            <a:endParaRPr lang="en-US"/>
          </a:p>
        </p:txBody>
      </p:sp>
    </p:spTree>
    <p:extLst>
      <p:ext uri="{BB962C8B-B14F-4D97-AF65-F5344CB8AC3E}">
        <p14:creationId xmlns:p14="http://schemas.microsoft.com/office/powerpoint/2010/main" val="2891682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BD3ECD-58C7-48C9-8AEF-84A8C46FF670}" type="slidenum">
              <a:rPr lang="en-US"/>
              <a:t>23</a:t>
            </a:fld>
            <a:endParaRPr lang="en-US"/>
          </a:p>
        </p:txBody>
      </p:sp>
    </p:spTree>
    <p:extLst>
      <p:ext uri="{BB962C8B-B14F-4D97-AF65-F5344CB8AC3E}">
        <p14:creationId xmlns:p14="http://schemas.microsoft.com/office/powerpoint/2010/main" val="2297195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Angela 3-6</a:t>
            </a:r>
          </a:p>
          <a:p>
            <a:r>
              <a:rPr lang="en-US"/>
              <a:t>First level: Academic Senate has role in Educational Program Development &amp; Program Review. Second level: Curriculum Committee approves Course Outline of Record (COR) according to Academic Senate policy &amp; Administrative Procedures. Third Level: Departments design COR &amp; department guidelines. Fourth Level: Individual faculty design instruction, but must adhere to Course Outline of Record. (Evaluations)</a:t>
            </a:r>
          </a:p>
          <a:p>
            <a:endParaRPr lang="en-US">
              <a:cs typeface="Calibri"/>
            </a:endParaRPr>
          </a:p>
        </p:txBody>
      </p:sp>
      <p:sp>
        <p:nvSpPr>
          <p:cNvPr id="4" name="Slide Number Placeholder 3"/>
          <p:cNvSpPr>
            <a:spLocks noGrp="1"/>
          </p:cNvSpPr>
          <p:nvPr>
            <p:ph type="sldNum" sz="quarter" idx="5"/>
          </p:nvPr>
        </p:nvSpPr>
        <p:spPr/>
        <p:txBody>
          <a:bodyPr/>
          <a:lstStyle/>
          <a:p>
            <a:fld id="{3EBD3ECD-58C7-48C9-8AEF-84A8C46FF670}" type="slidenum">
              <a:t>4</a:t>
            </a:fld>
            <a:endParaRPr lang="en-US"/>
          </a:p>
        </p:txBody>
      </p:sp>
    </p:spTree>
    <p:extLst>
      <p:ext uri="{BB962C8B-B14F-4D97-AF65-F5344CB8AC3E}">
        <p14:creationId xmlns:p14="http://schemas.microsoft.com/office/powerpoint/2010/main" val="305261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Shireen (7-13)</a:t>
            </a:r>
          </a:p>
        </p:txBody>
      </p:sp>
      <p:sp>
        <p:nvSpPr>
          <p:cNvPr id="4" name="Slide Number Placeholder 3"/>
          <p:cNvSpPr>
            <a:spLocks noGrp="1"/>
          </p:cNvSpPr>
          <p:nvPr>
            <p:ph type="sldNum" sz="quarter" idx="5"/>
          </p:nvPr>
        </p:nvSpPr>
        <p:spPr/>
        <p:txBody>
          <a:bodyPr/>
          <a:lstStyle/>
          <a:p>
            <a:fld id="{3EBD3ECD-58C7-48C9-8AEF-84A8C46FF670}" type="slidenum">
              <a:rPr lang="en-US"/>
              <a:t>5</a:t>
            </a:fld>
            <a:endParaRPr lang="en-US"/>
          </a:p>
        </p:txBody>
      </p:sp>
    </p:spTree>
    <p:extLst>
      <p:ext uri="{BB962C8B-B14F-4D97-AF65-F5344CB8AC3E}">
        <p14:creationId xmlns:p14="http://schemas.microsoft.com/office/powerpoint/2010/main" val="60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Establishing Expectations</a:t>
            </a:r>
          </a:p>
        </p:txBody>
      </p:sp>
      <p:sp>
        <p:nvSpPr>
          <p:cNvPr id="4" name="Slide Number Placeholder 3"/>
          <p:cNvSpPr>
            <a:spLocks noGrp="1"/>
          </p:cNvSpPr>
          <p:nvPr>
            <p:ph type="sldNum" sz="quarter" idx="5"/>
          </p:nvPr>
        </p:nvSpPr>
        <p:spPr/>
        <p:txBody>
          <a:bodyPr/>
          <a:lstStyle/>
          <a:p>
            <a:fld id="{3EBD3ECD-58C7-48C9-8AEF-84A8C46FF670}" type="slidenum">
              <a:rPr lang="en-US"/>
              <a:t>6</a:t>
            </a:fld>
            <a:endParaRPr lang="en-US"/>
          </a:p>
        </p:txBody>
      </p:sp>
    </p:spTree>
    <p:extLst>
      <p:ext uri="{BB962C8B-B14F-4D97-AF65-F5344CB8AC3E}">
        <p14:creationId xmlns:p14="http://schemas.microsoft.com/office/powerpoint/2010/main" val="222685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BD3ECD-58C7-48C9-8AEF-84A8C46FF670}" type="slidenum">
              <a:rPr lang="en-US"/>
              <a:t>7</a:t>
            </a:fld>
            <a:endParaRPr lang="en-US"/>
          </a:p>
        </p:txBody>
      </p:sp>
    </p:spTree>
    <p:extLst>
      <p:ext uri="{BB962C8B-B14F-4D97-AF65-F5344CB8AC3E}">
        <p14:creationId xmlns:p14="http://schemas.microsoft.com/office/powerpoint/2010/main" val="2883938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Goal: Decolonize the curriculum</a:t>
            </a:r>
          </a:p>
          <a:p>
            <a:r>
              <a:rPr lang="en-US">
                <a:ea typeface="Calibri"/>
                <a:cs typeface="Calibri"/>
              </a:rPr>
              <a:t>Curriculum Process: Provide suggestions (aka DEIA Opportunities) to faculty for each section/page in the CMS to facilitate inclusive content and activities. Here is an example of the DEIA Opportunity statement for the Content section of the COR. </a:t>
            </a:r>
          </a:p>
        </p:txBody>
      </p:sp>
      <p:sp>
        <p:nvSpPr>
          <p:cNvPr id="4" name="Slide Number Placeholder 3"/>
          <p:cNvSpPr>
            <a:spLocks noGrp="1"/>
          </p:cNvSpPr>
          <p:nvPr>
            <p:ph type="sldNum" sz="quarter" idx="5"/>
          </p:nvPr>
        </p:nvSpPr>
        <p:spPr/>
        <p:txBody>
          <a:bodyPr/>
          <a:lstStyle/>
          <a:p>
            <a:fld id="{3EBD3ECD-58C7-48C9-8AEF-84A8C46FF670}" type="slidenum">
              <a:rPr lang="en-US"/>
              <a:t>8</a:t>
            </a:fld>
            <a:endParaRPr lang="en-US"/>
          </a:p>
        </p:txBody>
      </p:sp>
    </p:spTree>
    <p:extLst>
      <p:ext uri="{BB962C8B-B14F-4D97-AF65-F5344CB8AC3E}">
        <p14:creationId xmlns:p14="http://schemas.microsoft.com/office/powerpoint/2010/main" val="905629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Goal:</a:t>
            </a:r>
            <a:r>
              <a:rPr lang="en-US">
                <a:ea typeface="Calibri"/>
                <a:cs typeface="Calibri"/>
              </a:rPr>
              <a:t> Raise awareness and increase use of instructional strategies successful at decreasing equity gaps</a:t>
            </a:r>
            <a:endParaRPr lang="en-US"/>
          </a:p>
          <a:p>
            <a:r>
              <a:rPr lang="en-US" b="1">
                <a:ea typeface="Calibri"/>
                <a:cs typeface="Calibri"/>
              </a:rPr>
              <a:t>Curriculum Process:</a:t>
            </a:r>
            <a:r>
              <a:rPr lang="en-US">
                <a:ea typeface="Calibri"/>
                <a:cs typeface="Calibri"/>
              </a:rPr>
              <a:t> Collaborate with Faculty Success Center Leadership to create a checklist for Methods of Instruction in CMS.</a:t>
            </a:r>
            <a:endParaRPr lang="en-US"/>
          </a:p>
        </p:txBody>
      </p:sp>
      <p:sp>
        <p:nvSpPr>
          <p:cNvPr id="4" name="Slide Number Placeholder 3"/>
          <p:cNvSpPr>
            <a:spLocks noGrp="1"/>
          </p:cNvSpPr>
          <p:nvPr>
            <p:ph type="sldNum" sz="quarter" idx="5"/>
          </p:nvPr>
        </p:nvSpPr>
        <p:spPr/>
        <p:txBody>
          <a:bodyPr/>
          <a:lstStyle/>
          <a:p>
            <a:fld id="{3EBD3ECD-58C7-48C9-8AEF-84A8C46FF670}" type="slidenum">
              <a:rPr lang="en-US"/>
              <a:t>9</a:t>
            </a:fld>
            <a:endParaRPr lang="en-US"/>
          </a:p>
        </p:txBody>
      </p:sp>
    </p:spTree>
    <p:extLst>
      <p:ext uri="{BB962C8B-B14F-4D97-AF65-F5344CB8AC3E}">
        <p14:creationId xmlns:p14="http://schemas.microsoft.com/office/powerpoint/2010/main" val="299204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Corrected Read order arranged—OK now if reads bottom to top</a:t>
            </a:r>
            <a:endParaRPr lang="en-US"/>
          </a:p>
          <a:p>
            <a:r>
              <a:rPr lang="en-US">
                <a:ea typeface="Calibri"/>
                <a:cs typeface="Calibri"/>
              </a:rPr>
              <a:t>Goal: Increase the use of Formative assessments</a:t>
            </a:r>
            <a:endParaRPr lang="en-US"/>
          </a:p>
          <a:p>
            <a:r>
              <a:rPr lang="en-US">
                <a:ea typeface="Calibri"/>
                <a:cs typeface="Calibri"/>
              </a:rPr>
              <a:t>Curriculum Process</a:t>
            </a:r>
          </a:p>
        </p:txBody>
      </p:sp>
      <p:sp>
        <p:nvSpPr>
          <p:cNvPr id="4" name="Slide Number Placeholder 3"/>
          <p:cNvSpPr>
            <a:spLocks noGrp="1"/>
          </p:cNvSpPr>
          <p:nvPr>
            <p:ph type="sldNum" sz="quarter" idx="5"/>
          </p:nvPr>
        </p:nvSpPr>
        <p:spPr/>
        <p:txBody>
          <a:bodyPr/>
          <a:lstStyle/>
          <a:p>
            <a:fld id="{3EBD3ECD-58C7-48C9-8AEF-84A8C46FF670}" type="slidenum">
              <a:rPr lang="en-US"/>
              <a:t>10</a:t>
            </a:fld>
            <a:endParaRPr lang="en-US"/>
          </a:p>
        </p:txBody>
      </p:sp>
    </p:spTree>
    <p:extLst>
      <p:ext uri="{BB962C8B-B14F-4D97-AF65-F5344CB8AC3E}">
        <p14:creationId xmlns:p14="http://schemas.microsoft.com/office/powerpoint/2010/main" val="2441858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FADB6B9-EC7D-F04A-F09A-AD9219C98636}"/>
              </a:ext>
              <a:ext uri="{C183D7F6-B498-43B3-948B-1728B52AA6E4}">
                <adec:decorative xmlns:adec="http://schemas.microsoft.com/office/drawing/2017/decorative" val="1"/>
              </a:ext>
            </a:extLst>
          </p:cNvPr>
          <p:cNvGrpSpPr/>
          <p:nvPr userDrawn="1"/>
        </p:nvGrpSpPr>
        <p:grpSpPr>
          <a:xfrm>
            <a:off x="0" y="0"/>
            <a:ext cx="12192000" cy="2272937"/>
            <a:chOff x="0" y="0"/>
            <a:chExt cx="12192000" cy="2272937"/>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6"/>
            </a:xfrm>
            <a:prstGeom prst="rect">
              <a:avLst/>
            </a:prstGeom>
          </p:spPr>
        </p:pic>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15993"/>
            <a:ext cx="10515600" cy="3841115"/>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p>
        </p:txBody>
      </p:sp>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file/d/17zThL8O3NQy9w2B6eO9qqi2wCL410vqF/view?usp=sharin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hyperlink" Target="mailto:Angela.burk-herrick@chaffey.edu" TargetMode="External"/><Relationship Id="rId7" Type="http://schemas.openxmlformats.org/officeDocument/2006/relationships/hyperlink" Target="mailto:drumalikopp@gmail.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asccc.org/sites/default/files/CCC_DEI-in-Curriculum_Model_Principles_and_Practices_June_2022.pdf" TargetMode="External"/><Relationship Id="rId5" Type="http://schemas.openxmlformats.org/officeDocument/2006/relationships/hyperlink" Target="https://www.chaffey.edu/instructional-support/curriculum/index.php" TargetMode="External"/><Relationship Id="rId4" Type="http://schemas.openxmlformats.org/officeDocument/2006/relationships/hyperlink" Target="mailto:Sharon.awad@chaffey.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haffey.edu/instructional-support/curriculum/index.ph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ocs.google.com/presentation/d/1yXO3sqVhtvm2y24sNnyCH3dGyPh-HOIoqpUOARXzZi4/edit?usp=shar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haffey.edu/instructional-support/curriculum/docs/6-year-curriculum-submission-timeline.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docs.google.com/document/d/1OOBxVgx0l07_xq2V7MJ76JGeYfmwg3IhjXeyliknOPQ/edit?usp=sharing" TargetMode="External"/><Relationship Id="rId4" Type="http://schemas.openxmlformats.org/officeDocument/2006/relationships/hyperlink" Target="https://www.chaffey.edu/instructional-support/curriculum/docs/acd-and-bth-newsletter.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lstStyle/>
          <a:p>
            <a:r>
              <a:rPr lang="en-US" b="1" i="0">
                <a:effectLst/>
                <a:latin typeface="Calibri" panose="020F0502020204030204" pitchFamily="34" charset="0"/>
              </a:rPr>
              <a:t>Leveraging Curriculum Processes to Improve the Student Experience</a:t>
            </a:r>
            <a:endParaRPr lang="en-US"/>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vert="horz" lIns="91440" tIns="45720" rIns="91440" bIns="45720" rtlCol="0" anchor="t">
            <a:normAutofit/>
          </a:bodyPr>
          <a:lstStyle/>
          <a:p>
            <a:r>
              <a:rPr lang="en-US"/>
              <a:t>Shireen </a:t>
            </a:r>
            <a:r>
              <a:rPr lang="en-US" err="1"/>
              <a:t>Awad</a:t>
            </a:r>
            <a:r>
              <a:rPr lang="en-US"/>
              <a:t>, Curriculum Specialist, Chaffey College</a:t>
            </a:r>
          </a:p>
          <a:p>
            <a:r>
              <a:rPr lang="en-US"/>
              <a:t>Angela Burk-Herrick, Curriculum Chair, Chaffey College</a:t>
            </a:r>
            <a:endParaRPr lang="en-US">
              <a:cs typeface="Arial"/>
            </a:endParaRP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2B9CC-2AC5-3A4F-9749-61D6BA420F39}"/>
              </a:ext>
            </a:extLst>
          </p:cNvPr>
          <p:cNvSpPr>
            <a:spLocks noGrp="1"/>
          </p:cNvSpPr>
          <p:nvPr>
            <p:ph type="title"/>
          </p:nvPr>
        </p:nvSpPr>
        <p:spPr/>
        <p:txBody>
          <a:bodyPr>
            <a:normAutofit/>
          </a:bodyPr>
          <a:lstStyle/>
          <a:p>
            <a:r>
              <a:rPr lang="en-US" dirty="0">
                <a:ea typeface="+mj-lt"/>
                <a:cs typeface="+mj-lt"/>
              </a:rPr>
              <a:t>Integrating DEIA into the Course Outline of Record (COR) </a:t>
            </a:r>
            <a:r>
              <a:rPr lang="en-US" dirty="0">
                <a:solidFill>
                  <a:srgbClr val="007071"/>
                </a:solidFill>
                <a:ea typeface="+mj-lt"/>
                <a:cs typeface="+mj-lt"/>
              </a:rPr>
              <a:t>5</a:t>
            </a:r>
          </a:p>
        </p:txBody>
      </p:sp>
      <p:sp>
        <p:nvSpPr>
          <p:cNvPr id="3" name="Content Placeholder 2">
            <a:extLst>
              <a:ext uri="{FF2B5EF4-FFF2-40B4-BE49-F238E27FC236}">
                <a16:creationId xmlns:a16="http://schemas.microsoft.com/office/drawing/2014/main" id="{30CE070A-0A23-D526-C169-409A62AF9C0C}"/>
              </a:ext>
            </a:extLst>
          </p:cNvPr>
          <p:cNvSpPr>
            <a:spLocks noGrp="1"/>
          </p:cNvSpPr>
          <p:nvPr>
            <p:ph idx="1"/>
          </p:nvPr>
        </p:nvSpPr>
        <p:spPr>
          <a:xfrm>
            <a:off x="838200" y="2415993"/>
            <a:ext cx="10515600" cy="376173"/>
          </a:xfrm>
        </p:spPr>
        <p:txBody>
          <a:bodyPr vert="horz" lIns="91440" tIns="45720" rIns="91440" bIns="45720" rtlCol="0" anchor="t">
            <a:normAutofit lnSpcReduction="10000"/>
          </a:bodyPr>
          <a:lstStyle/>
          <a:p>
            <a:pPr marL="0" indent="0" algn="ctr">
              <a:buNone/>
            </a:pPr>
            <a:r>
              <a:rPr lang="en-US">
                <a:cs typeface="Arial"/>
              </a:rPr>
              <a:t>Methods of Evaluation Changes Directly into CMS</a:t>
            </a:r>
            <a:endParaRPr lang="en-US"/>
          </a:p>
        </p:txBody>
      </p:sp>
      <p:pic>
        <p:nvPicPr>
          <p:cNvPr id="6" name="Picture 6" descr="A screenshot that shows the DEIA opportunity for the Methods of Evaluation page in Curriculum Management System that states: DEIA Opportunity: Utilize a variety of assessment strategies as evidence of student learning and proficiency.">
            <a:extLst>
              <a:ext uri="{FF2B5EF4-FFF2-40B4-BE49-F238E27FC236}">
                <a16:creationId xmlns:a16="http://schemas.microsoft.com/office/drawing/2014/main" id="{8EFCC70E-A51C-2492-DDD4-C54C026A01F9}"/>
              </a:ext>
            </a:extLst>
          </p:cNvPr>
          <p:cNvPicPr>
            <a:picLocks noChangeAspect="1"/>
          </p:cNvPicPr>
          <p:nvPr/>
        </p:nvPicPr>
        <p:blipFill>
          <a:blip r:embed="rId3"/>
          <a:stretch>
            <a:fillRect/>
          </a:stretch>
        </p:blipFill>
        <p:spPr>
          <a:xfrm>
            <a:off x="27008" y="3077277"/>
            <a:ext cx="5810491" cy="2671143"/>
          </a:xfrm>
          <a:prstGeom prst="rect">
            <a:avLst/>
          </a:prstGeom>
        </p:spPr>
      </p:pic>
      <p:pic>
        <p:nvPicPr>
          <p:cNvPr id="5" name="Picture 5" descr="A screenshot that shows the DEIA opportunity for the Methods of Evaluation page in Curriculum Management System that states: DEIA Opportunity: Utilize a variety of assessment strategies as evidence of student learning and proficiency.">
            <a:extLst>
              <a:ext uri="{FF2B5EF4-FFF2-40B4-BE49-F238E27FC236}">
                <a16:creationId xmlns:a16="http://schemas.microsoft.com/office/drawing/2014/main" id="{AD89E7D1-4ADC-24F2-6640-913A05200F2A}"/>
              </a:ext>
            </a:extLst>
          </p:cNvPr>
          <p:cNvPicPr>
            <a:picLocks noChangeAspect="1"/>
          </p:cNvPicPr>
          <p:nvPr/>
        </p:nvPicPr>
        <p:blipFill>
          <a:blip r:embed="rId4"/>
          <a:stretch>
            <a:fillRect/>
          </a:stretch>
        </p:blipFill>
        <p:spPr>
          <a:xfrm>
            <a:off x="5901159" y="3040826"/>
            <a:ext cx="5993757" cy="2840499"/>
          </a:xfrm>
          <a:prstGeom prst="rect">
            <a:avLst/>
          </a:prstGeom>
        </p:spPr>
      </p:pic>
    </p:spTree>
    <p:extLst>
      <p:ext uri="{BB962C8B-B14F-4D97-AF65-F5344CB8AC3E}">
        <p14:creationId xmlns:p14="http://schemas.microsoft.com/office/powerpoint/2010/main" val="205194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2B9CC-2AC5-3A4F-9749-61D6BA420F39}"/>
              </a:ext>
            </a:extLst>
          </p:cNvPr>
          <p:cNvSpPr>
            <a:spLocks noGrp="1"/>
          </p:cNvSpPr>
          <p:nvPr>
            <p:ph type="title"/>
          </p:nvPr>
        </p:nvSpPr>
        <p:spPr/>
        <p:txBody>
          <a:bodyPr>
            <a:normAutofit/>
          </a:bodyPr>
          <a:lstStyle/>
          <a:p>
            <a:r>
              <a:rPr lang="en-US" dirty="0">
                <a:ea typeface="+mj-lt"/>
                <a:cs typeface="+mj-lt"/>
              </a:rPr>
              <a:t>Integrating DEIA into the Course Outline of Record (COR) </a:t>
            </a:r>
            <a:r>
              <a:rPr lang="en-US" dirty="0">
                <a:solidFill>
                  <a:srgbClr val="007071"/>
                </a:solidFill>
                <a:ea typeface="+mj-lt"/>
                <a:cs typeface="+mj-lt"/>
              </a:rPr>
              <a:t>6</a:t>
            </a:r>
          </a:p>
        </p:txBody>
      </p:sp>
      <p:pic>
        <p:nvPicPr>
          <p:cNvPr id="4" name="Picture 4" descr="A screenshot that shows the DEIA opportunity for Class Assignments in the Curriculum Management System that states: DEIA Opportunity: Provide sample assignments that reflect culturally responsive strategies (e.g. assignments that address real-world issues, incorporate multiple perspectives, connect content to students’ cultural context, and encourage collaboration).">
            <a:extLst>
              <a:ext uri="{FF2B5EF4-FFF2-40B4-BE49-F238E27FC236}">
                <a16:creationId xmlns:a16="http://schemas.microsoft.com/office/drawing/2014/main" id="{BA17F730-B605-7966-3836-9333FB2BC1D1}"/>
              </a:ext>
            </a:extLst>
          </p:cNvPr>
          <p:cNvPicPr>
            <a:picLocks noGrp="1" noChangeAspect="1"/>
          </p:cNvPicPr>
          <p:nvPr>
            <p:ph idx="1"/>
          </p:nvPr>
        </p:nvPicPr>
        <p:blipFill>
          <a:blip r:embed="rId3"/>
          <a:stretch>
            <a:fillRect/>
          </a:stretch>
        </p:blipFill>
        <p:spPr>
          <a:xfrm>
            <a:off x="1244351" y="2777038"/>
            <a:ext cx="9071256" cy="2395712"/>
          </a:xfrm>
          <a:ln>
            <a:solidFill>
              <a:schemeClr val="bg1">
                <a:lumMod val="50000"/>
              </a:schemeClr>
            </a:solidFill>
          </a:ln>
        </p:spPr>
      </p:pic>
    </p:spTree>
    <p:extLst>
      <p:ext uri="{BB962C8B-B14F-4D97-AF65-F5344CB8AC3E}">
        <p14:creationId xmlns:p14="http://schemas.microsoft.com/office/powerpoint/2010/main" val="3606568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screenshot that shows the DEIA opportunity for Resources in the Curriculum Management System that states:">
            <a:extLst>
              <a:ext uri="{FF2B5EF4-FFF2-40B4-BE49-F238E27FC236}">
                <a16:creationId xmlns:a16="http://schemas.microsoft.com/office/drawing/2014/main" id="{C6A2B9CC-2AC5-3A4F-9749-61D6BA420F39}"/>
              </a:ext>
            </a:extLst>
          </p:cNvPr>
          <p:cNvSpPr>
            <a:spLocks noGrp="1"/>
          </p:cNvSpPr>
          <p:nvPr>
            <p:ph type="title"/>
          </p:nvPr>
        </p:nvSpPr>
        <p:spPr>
          <a:xfrm>
            <a:off x="1175657" y="365125"/>
            <a:ext cx="10592433" cy="1332961"/>
          </a:xfrm>
        </p:spPr>
        <p:txBody>
          <a:bodyPr anchor="ctr">
            <a:normAutofit/>
          </a:bodyPr>
          <a:lstStyle/>
          <a:p>
            <a:r>
              <a:rPr lang="en-US">
                <a:solidFill>
                  <a:schemeClr val="accent1"/>
                </a:solidFill>
              </a:rPr>
              <a:t>Advocating for Zero Cost and Low-Cost Resources:</a:t>
            </a:r>
          </a:p>
        </p:txBody>
      </p:sp>
      <p:sp>
        <p:nvSpPr>
          <p:cNvPr id="9" name="Content Placeholder 3">
            <a:extLst>
              <a:ext uri="{FF2B5EF4-FFF2-40B4-BE49-F238E27FC236}">
                <a16:creationId xmlns:a16="http://schemas.microsoft.com/office/drawing/2014/main" id="{334B6EF1-C197-E812-BCB9-4C488A770FF3}"/>
              </a:ext>
            </a:extLst>
          </p:cNvPr>
          <p:cNvSpPr>
            <a:spLocks noGrp="1"/>
          </p:cNvSpPr>
          <p:nvPr>
            <p:ph sz="half" idx="1"/>
          </p:nvPr>
        </p:nvSpPr>
        <p:spPr>
          <a:xfrm>
            <a:off x="1175656" y="1825625"/>
            <a:ext cx="4624253" cy="4351338"/>
          </a:xfrm>
        </p:spPr>
        <p:txBody>
          <a:bodyPr vert="horz" lIns="91440" tIns="45720" rIns="91440" bIns="45720" rtlCol="0" anchor="t">
            <a:normAutofit/>
          </a:bodyPr>
          <a:lstStyle/>
          <a:p>
            <a:pPr marL="0" indent="0">
              <a:buNone/>
            </a:pPr>
            <a:r>
              <a:rPr lang="en-US" b="1"/>
              <a:t>Goal: </a:t>
            </a:r>
            <a:endParaRPr lang="en-US">
              <a:cs typeface="Arial"/>
            </a:endParaRPr>
          </a:p>
          <a:p>
            <a:r>
              <a:rPr lang="en-US"/>
              <a:t>Decrease resource costs for students.</a:t>
            </a:r>
            <a:endParaRPr lang="en-US">
              <a:cs typeface="Arial"/>
            </a:endParaRPr>
          </a:p>
          <a:p>
            <a:pPr marL="0" indent="0">
              <a:buNone/>
            </a:pPr>
            <a:r>
              <a:rPr lang="en-US" b="1">
                <a:cs typeface="Arial"/>
              </a:rPr>
              <a:t>Curriculum Process:</a:t>
            </a:r>
            <a:endParaRPr lang="en-US"/>
          </a:p>
          <a:p>
            <a:r>
              <a:rPr lang="en-US">
                <a:cs typeface="Arial"/>
              </a:rPr>
              <a:t>Librarian on Curriculum Committee</a:t>
            </a:r>
          </a:p>
          <a:p>
            <a:pPr lvl="1"/>
            <a:r>
              <a:rPr lang="en-US">
                <a:cs typeface="Arial"/>
              </a:rPr>
              <a:t>Faculty resource for finding OERs </a:t>
            </a:r>
          </a:p>
          <a:p>
            <a:pPr lvl="1"/>
            <a:r>
              <a:rPr lang="en-US">
                <a:cs typeface="Arial"/>
              </a:rPr>
              <a:t>Searches for OERs and reaches out to faculty to discuss options during Technical Review process</a:t>
            </a:r>
          </a:p>
          <a:p>
            <a:pPr lvl="1"/>
            <a:endParaRPr lang="en-US">
              <a:cs typeface="Arial"/>
            </a:endParaRPr>
          </a:p>
          <a:p>
            <a:endParaRPr lang="en-US">
              <a:cs typeface="Arial"/>
            </a:endParaRPr>
          </a:p>
        </p:txBody>
      </p:sp>
      <p:pic>
        <p:nvPicPr>
          <p:cNvPr id="4" name="Picture 4" descr="A screenshot that shows the DEIA opportunity for Resources in the Curriculum Management System that states: DEIA Opportunity: Use resources that students can access with free, at low cost, culturally responsive textbooks, and or books whose authors represent the diversity of our student population">
            <a:extLst>
              <a:ext uri="{FF2B5EF4-FFF2-40B4-BE49-F238E27FC236}">
                <a16:creationId xmlns:a16="http://schemas.microsoft.com/office/drawing/2014/main" id="{CFC335CA-5012-0D53-E007-1C247D5B6203}"/>
              </a:ext>
            </a:extLst>
          </p:cNvPr>
          <p:cNvPicPr>
            <a:picLocks noChangeAspect="1"/>
          </p:cNvPicPr>
          <p:nvPr/>
        </p:nvPicPr>
        <p:blipFill>
          <a:blip r:embed="rId3"/>
          <a:stretch>
            <a:fillRect/>
          </a:stretch>
        </p:blipFill>
        <p:spPr>
          <a:xfrm>
            <a:off x="6015927" y="1960129"/>
            <a:ext cx="5833776" cy="1796330"/>
          </a:xfrm>
          <a:prstGeom prst="rect">
            <a:avLst/>
          </a:prstGeom>
          <a:noFill/>
          <a:ln>
            <a:solidFill>
              <a:schemeClr val="bg1">
                <a:lumMod val="50000"/>
              </a:schemeClr>
            </a:solidFill>
          </a:ln>
        </p:spPr>
      </p:pic>
    </p:spTree>
    <p:extLst>
      <p:ext uri="{BB962C8B-B14F-4D97-AF65-F5344CB8AC3E}">
        <p14:creationId xmlns:p14="http://schemas.microsoft.com/office/powerpoint/2010/main" val="2237316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F059-4704-2192-3D4E-3F18578F055E}"/>
              </a:ext>
            </a:extLst>
          </p:cNvPr>
          <p:cNvSpPr>
            <a:spLocks noGrp="1"/>
          </p:cNvSpPr>
          <p:nvPr>
            <p:ph type="title"/>
          </p:nvPr>
        </p:nvSpPr>
        <p:spPr>
          <a:xfrm>
            <a:off x="1175657" y="365125"/>
            <a:ext cx="10902612" cy="1332961"/>
          </a:xfrm>
        </p:spPr>
        <p:txBody>
          <a:bodyPr/>
          <a:lstStyle/>
          <a:p>
            <a:r>
              <a:rPr lang="en-US" dirty="0">
                <a:solidFill>
                  <a:schemeClr val="accent1"/>
                </a:solidFill>
              </a:rPr>
              <a:t>Advocating for Zero Cost and Low-Cost Resources: </a:t>
            </a:r>
            <a:r>
              <a:rPr lang="en-US" dirty="0">
                <a:solidFill>
                  <a:schemeClr val="bg1"/>
                </a:solidFill>
              </a:rPr>
              <a:t>2</a:t>
            </a:r>
          </a:p>
        </p:txBody>
      </p:sp>
      <p:sp>
        <p:nvSpPr>
          <p:cNvPr id="3" name="Content Placeholder 2">
            <a:extLst>
              <a:ext uri="{FF2B5EF4-FFF2-40B4-BE49-F238E27FC236}">
                <a16:creationId xmlns:a16="http://schemas.microsoft.com/office/drawing/2014/main" id="{0C08020B-CFC9-AADB-6A5C-F8CF3CE1C5A8}"/>
              </a:ext>
            </a:extLst>
          </p:cNvPr>
          <p:cNvSpPr>
            <a:spLocks noGrp="1"/>
          </p:cNvSpPr>
          <p:nvPr>
            <p:ph sz="half" idx="1"/>
          </p:nvPr>
        </p:nvSpPr>
        <p:spPr>
          <a:xfrm>
            <a:off x="1381666" y="2045290"/>
            <a:ext cx="3654977" cy="3682588"/>
          </a:xfrm>
        </p:spPr>
        <p:txBody>
          <a:bodyPr vert="horz" lIns="91440" tIns="45720" rIns="91440" bIns="45720" rtlCol="0" anchor="t">
            <a:normAutofit lnSpcReduction="10000"/>
          </a:bodyPr>
          <a:lstStyle/>
          <a:p>
            <a:pPr marL="0" indent="0">
              <a:buNone/>
            </a:pPr>
            <a:r>
              <a:rPr lang="en-US" b="1">
                <a:cs typeface="Arial"/>
              </a:rPr>
              <a:t>Goal:</a:t>
            </a:r>
            <a:r>
              <a:rPr lang="en-US">
                <a:cs typeface="Arial"/>
              </a:rPr>
              <a:t> </a:t>
            </a:r>
          </a:p>
          <a:p>
            <a:r>
              <a:rPr lang="en-US">
                <a:solidFill>
                  <a:srgbClr val="262626"/>
                </a:solidFill>
                <a:cs typeface="Arial"/>
              </a:rPr>
              <a:t>Decrease</a:t>
            </a:r>
            <a:r>
              <a:rPr lang="en-US">
                <a:cs typeface="Arial"/>
              </a:rPr>
              <a:t> resource costs for students. </a:t>
            </a:r>
          </a:p>
          <a:p>
            <a:pPr marL="0" indent="0">
              <a:buNone/>
            </a:pPr>
            <a:r>
              <a:rPr lang="en-US" b="1">
                <a:cs typeface="Arial"/>
              </a:rPr>
              <a:t>Curriculum Process:</a:t>
            </a:r>
          </a:p>
          <a:p>
            <a:r>
              <a:rPr lang="en-US">
                <a:cs typeface="Arial"/>
              </a:rPr>
              <a:t>Ask faculty to explain why they are not listing an OER and to describe departmental efforts to lower costs to students in curriculum management system </a:t>
            </a:r>
          </a:p>
          <a:p>
            <a:endParaRPr lang="en-US">
              <a:cs typeface="Arial"/>
            </a:endParaRPr>
          </a:p>
          <a:p>
            <a:pPr marL="0" indent="0">
              <a:buNone/>
            </a:pPr>
            <a:endParaRPr lang="en-US">
              <a:cs typeface="Arial"/>
            </a:endParaRPr>
          </a:p>
        </p:txBody>
      </p:sp>
      <p:pic>
        <p:nvPicPr>
          <p:cNvPr id="7" name="Picture 7" descr="Image showing curriculum management system page that asks: Is there a Zero Cost textbook listed for this course? Faculty are required to explain why if they answer &quot;no&quot;. Also shown is a text box for faculty to describe any additional strategies for lowering resource costs. ">
            <a:extLst>
              <a:ext uri="{FF2B5EF4-FFF2-40B4-BE49-F238E27FC236}">
                <a16:creationId xmlns:a16="http://schemas.microsoft.com/office/drawing/2014/main" id="{9F8A4E61-4F3D-7A09-DA98-39108F613D67}"/>
              </a:ext>
            </a:extLst>
          </p:cNvPr>
          <p:cNvPicPr>
            <a:picLocks noGrp="1" noChangeAspect="1"/>
          </p:cNvPicPr>
          <p:nvPr>
            <p:ph sz="half" idx="13"/>
          </p:nvPr>
        </p:nvPicPr>
        <p:blipFill>
          <a:blip r:embed="rId3"/>
          <a:stretch>
            <a:fillRect/>
          </a:stretch>
        </p:blipFill>
        <p:spPr>
          <a:xfrm>
            <a:off x="5411331" y="2040535"/>
            <a:ext cx="6464385" cy="3691875"/>
          </a:xfrm>
          <a:ln>
            <a:solidFill>
              <a:schemeClr val="bg1">
                <a:lumMod val="50000"/>
              </a:schemeClr>
            </a:solidFill>
          </a:ln>
        </p:spPr>
      </p:pic>
    </p:spTree>
    <p:extLst>
      <p:ext uri="{BB962C8B-B14F-4D97-AF65-F5344CB8AC3E}">
        <p14:creationId xmlns:p14="http://schemas.microsoft.com/office/powerpoint/2010/main" val="2142440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2B9CC-2AC5-3A4F-9749-61D6BA420F39}"/>
              </a:ext>
            </a:extLst>
          </p:cNvPr>
          <p:cNvSpPr>
            <a:spLocks noGrp="1"/>
          </p:cNvSpPr>
          <p:nvPr>
            <p:ph type="title"/>
          </p:nvPr>
        </p:nvSpPr>
        <p:spPr>
          <a:xfrm>
            <a:off x="1175657" y="365125"/>
            <a:ext cx="10178142" cy="1325563"/>
          </a:xfrm>
        </p:spPr>
        <p:txBody>
          <a:bodyPr anchor="ctr">
            <a:normAutofit/>
          </a:bodyPr>
          <a:lstStyle/>
          <a:p>
            <a:r>
              <a:rPr lang="en-US"/>
              <a:t>Encouraging Distance Education Flexibility</a:t>
            </a:r>
          </a:p>
        </p:txBody>
      </p:sp>
      <p:sp>
        <p:nvSpPr>
          <p:cNvPr id="10" name="Content Placeholder 2">
            <a:extLst>
              <a:ext uri="{FF2B5EF4-FFF2-40B4-BE49-F238E27FC236}">
                <a16:creationId xmlns:a16="http://schemas.microsoft.com/office/drawing/2014/main" id="{4D78061D-312C-6E68-A5B6-95B86AED451F}"/>
              </a:ext>
            </a:extLst>
          </p:cNvPr>
          <p:cNvSpPr>
            <a:spLocks noGrp="1"/>
          </p:cNvSpPr>
          <p:nvPr>
            <p:ph sz="half" idx="1"/>
          </p:nvPr>
        </p:nvSpPr>
        <p:spPr>
          <a:xfrm>
            <a:off x="1175656" y="1825625"/>
            <a:ext cx="3547777" cy="4351338"/>
          </a:xfrm>
        </p:spPr>
        <p:txBody>
          <a:bodyPr vert="horz" lIns="91440" tIns="45720" rIns="91440" bIns="45720" rtlCol="0" anchor="t">
            <a:normAutofit/>
          </a:bodyPr>
          <a:lstStyle/>
          <a:p>
            <a:pPr marL="0" indent="0">
              <a:buNone/>
            </a:pPr>
            <a:r>
              <a:rPr lang="en-US" b="1">
                <a:cs typeface="Arial"/>
              </a:rPr>
              <a:t>Goal:</a:t>
            </a:r>
            <a:r>
              <a:rPr lang="en-US">
                <a:cs typeface="Arial"/>
              </a:rPr>
              <a:t> </a:t>
            </a:r>
            <a:endParaRPr lang="en-US"/>
          </a:p>
          <a:p>
            <a:r>
              <a:rPr lang="en-US">
                <a:cs typeface="Arial"/>
              </a:rPr>
              <a:t>Maximize access and scheduling flexibility for students</a:t>
            </a:r>
          </a:p>
          <a:p>
            <a:pPr marL="0" indent="0">
              <a:buNone/>
            </a:pPr>
            <a:r>
              <a:rPr lang="en-US" b="1">
                <a:cs typeface="Arial"/>
              </a:rPr>
              <a:t>Curriculum Process:</a:t>
            </a:r>
            <a:endParaRPr lang="en-US">
              <a:cs typeface="Arial"/>
            </a:endParaRPr>
          </a:p>
          <a:p>
            <a:r>
              <a:rPr lang="en-US">
                <a:cs typeface="Arial"/>
              </a:rPr>
              <a:t>Utilize curriculum management system to encourage thoughtful consideration of DE modalities. </a:t>
            </a:r>
          </a:p>
        </p:txBody>
      </p:sp>
      <p:pic>
        <p:nvPicPr>
          <p:cNvPr id="5" name="Picture 5" descr="A screenshot of the DEI Opportunity for Distance Education  in the Curriculum Management System that states: DEIA Opportunity: Offer courses in different distance education modalities to maximize flexibility for students.">
            <a:extLst>
              <a:ext uri="{FF2B5EF4-FFF2-40B4-BE49-F238E27FC236}">
                <a16:creationId xmlns:a16="http://schemas.microsoft.com/office/drawing/2014/main" id="{73E267F5-9829-BF28-EF70-F03744F52AF3}"/>
              </a:ext>
            </a:extLst>
          </p:cNvPr>
          <p:cNvPicPr>
            <a:picLocks noChangeAspect="1"/>
          </p:cNvPicPr>
          <p:nvPr/>
        </p:nvPicPr>
        <p:blipFill>
          <a:blip r:embed="rId3"/>
          <a:stretch>
            <a:fillRect/>
          </a:stretch>
        </p:blipFill>
        <p:spPr>
          <a:xfrm>
            <a:off x="4866879" y="1820092"/>
            <a:ext cx="6898157" cy="2306213"/>
          </a:xfrm>
          <a:prstGeom prst="rect">
            <a:avLst/>
          </a:prstGeom>
          <a:noFill/>
          <a:ln>
            <a:solidFill>
              <a:schemeClr val="bg1">
                <a:lumMod val="50000"/>
              </a:schemeClr>
            </a:solidFill>
          </a:ln>
        </p:spPr>
      </p:pic>
    </p:spTree>
    <p:extLst>
      <p:ext uri="{BB962C8B-B14F-4D97-AF65-F5344CB8AC3E}">
        <p14:creationId xmlns:p14="http://schemas.microsoft.com/office/powerpoint/2010/main" val="2027703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F059-4704-2192-3D4E-3F18578F055E}"/>
              </a:ext>
            </a:extLst>
          </p:cNvPr>
          <p:cNvSpPr>
            <a:spLocks noGrp="1"/>
          </p:cNvSpPr>
          <p:nvPr>
            <p:ph type="title"/>
          </p:nvPr>
        </p:nvSpPr>
        <p:spPr/>
        <p:txBody>
          <a:bodyPr>
            <a:normAutofit fontScale="90000"/>
          </a:bodyPr>
          <a:lstStyle/>
          <a:p>
            <a:r>
              <a:rPr lang="en-US"/>
              <a:t>On the Distance Education page, faculty are asked, </a:t>
            </a:r>
            <a:r>
              <a:rPr lang="en-US" sz="2800">
                <a:solidFill>
                  <a:schemeClr val="tx1"/>
                </a:solidFill>
              </a:rPr>
              <a:t>"</a:t>
            </a:r>
            <a:r>
              <a:rPr lang="en-US" sz="2800" b="1">
                <a:solidFill>
                  <a:srgbClr val="212529"/>
                </a:solidFill>
                <a:latin typeface="Helvetica Neue"/>
              </a:rPr>
              <a:t>Would you like to offer this course via Distance Education (DE)?"</a:t>
            </a:r>
            <a:r>
              <a:rPr lang="en-US"/>
              <a:t> </a:t>
            </a:r>
          </a:p>
        </p:txBody>
      </p:sp>
      <p:sp>
        <p:nvSpPr>
          <p:cNvPr id="4" name="Text Placeholder 3">
            <a:extLst>
              <a:ext uri="{FF2B5EF4-FFF2-40B4-BE49-F238E27FC236}">
                <a16:creationId xmlns:a16="http://schemas.microsoft.com/office/drawing/2014/main" id="{BEBF45E9-60A9-03EE-6B8C-D8E23248DCBB}"/>
              </a:ext>
            </a:extLst>
          </p:cNvPr>
          <p:cNvSpPr>
            <a:spLocks noGrp="1"/>
          </p:cNvSpPr>
          <p:nvPr>
            <p:ph type="body" idx="1"/>
          </p:nvPr>
        </p:nvSpPr>
        <p:spPr/>
        <p:txBody>
          <a:bodyPr/>
          <a:lstStyle/>
          <a:p>
            <a:r>
              <a:rPr lang="en-US">
                <a:cs typeface="Arial"/>
              </a:rPr>
              <a:t>If they answer "Yes"</a:t>
            </a:r>
            <a:endParaRPr lang="en-US"/>
          </a:p>
        </p:txBody>
      </p:sp>
      <p:pic>
        <p:nvPicPr>
          <p:cNvPr id="3" name="Picture 6" descr="Example of checkbox list faculty use to indicate the different types of regular and substantive interactions that will be used in distance education sections. Lists shown include home page content examples, syllabus/orientation materials, and instructor to student contact practices.">
            <a:extLst>
              <a:ext uri="{FF2B5EF4-FFF2-40B4-BE49-F238E27FC236}">
                <a16:creationId xmlns:a16="http://schemas.microsoft.com/office/drawing/2014/main" id="{0414B204-0360-7306-8A77-421E68A947B9}"/>
              </a:ext>
            </a:extLst>
          </p:cNvPr>
          <p:cNvPicPr>
            <a:picLocks noGrp="1" noChangeAspect="1"/>
          </p:cNvPicPr>
          <p:nvPr>
            <p:ph sz="half" idx="2"/>
          </p:nvPr>
        </p:nvPicPr>
        <p:blipFill>
          <a:blip r:embed="rId3"/>
          <a:stretch>
            <a:fillRect/>
          </a:stretch>
        </p:blipFill>
        <p:spPr>
          <a:xfrm>
            <a:off x="1446876" y="2544264"/>
            <a:ext cx="4413942" cy="3684588"/>
          </a:xfrm>
          <a:ln>
            <a:solidFill>
              <a:schemeClr val="bg1">
                <a:lumMod val="50000"/>
              </a:schemeClr>
            </a:solidFill>
          </a:ln>
        </p:spPr>
      </p:pic>
      <p:sp>
        <p:nvSpPr>
          <p:cNvPr id="5" name="Text Placeholder 4">
            <a:extLst>
              <a:ext uri="{FF2B5EF4-FFF2-40B4-BE49-F238E27FC236}">
                <a16:creationId xmlns:a16="http://schemas.microsoft.com/office/drawing/2014/main" id="{4DBA251E-7E48-AC71-F3E5-15338ABF12D6}"/>
              </a:ext>
            </a:extLst>
          </p:cNvPr>
          <p:cNvSpPr>
            <a:spLocks noGrp="1"/>
          </p:cNvSpPr>
          <p:nvPr>
            <p:ph type="body" idx="13"/>
          </p:nvPr>
        </p:nvSpPr>
        <p:spPr/>
        <p:txBody>
          <a:bodyPr/>
          <a:lstStyle/>
          <a:p>
            <a:r>
              <a:rPr lang="en-US">
                <a:cs typeface="Arial"/>
              </a:rPr>
              <a:t>If they answer "No"</a:t>
            </a:r>
            <a:endParaRPr lang="en-US"/>
          </a:p>
        </p:txBody>
      </p:sp>
      <p:pic>
        <p:nvPicPr>
          <p:cNvPr id="7" name="Picture 7" descr="A picture containing writing prompt: Describe which learning outcomes and/or objectives cannot be achieved in a full only modality (including any relevant external regulations or policies).">
            <a:extLst>
              <a:ext uri="{FF2B5EF4-FFF2-40B4-BE49-F238E27FC236}">
                <a16:creationId xmlns:a16="http://schemas.microsoft.com/office/drawing/2014/main" id="{C5416115-956F-0425-FC61-2A51F868C960}"/>
              </a:ext>
            </a:extLst>
          </p:cNvPr>
          <p:cNvPicPr>
            <a:picLocks noGrp="1" noChangeAspect="1"/>
          </p:cNvPicPr>
          <p:nvPr>
            <p:ph sz="half" idx="14"/>
          </p:nvPr>
        </p:nvPicPr>
        <p:blipFill>
          <a:blip r:embed="rId4"/>
          <a:stretch>
            <a:fillRect/>
          </a:stretch>
        </p:blipFill>
        <p:spPr>
          <a:xfrm>
            <a:off x="6405083" y="2582843"/>
            <a:ext cx="5369822" cy="980534"/>
          </a:xfrm>
          <a:ln>
            <a:solidFill>
              <a:schemeClr val="bg1">
                <a:lumMod val="50000"/>
              </a:schemeClr>
            </a:solidFill>
          </a:ln>
        </p:spPr>
      </p:pic>
    </p:spTree>
    <p:extLst>
      <p:ext uri="{BB962C8B-B14F-4D97-AF65-F5344CB8AC3E}">
        <p14:creationId xmlns:p14="http://schemas.microsoft.com/office/powerpoint/2010/main" val="443703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2B9CC-2AC5-3A4F-9749-61D6BA420F39}"/>
              </a:ext>
            </a:extLst>
          </p:cNvPr>
          <p:cNvSpPr>
            <a:spLocks noGrp="1"/>
          </p:cNvSpPr>
          <p:nvPr>
            <p:ph type="title"/>
          </p:nvPr>
        </p:nvSpPr>
        <p:spPr/>
        <p:txBody>
          <a:bodyPr/>
          <a:lstStyle/>
          <a:p>
            <a:r>
              <a:rPr lang="en-US"/>
              <a:t>Integrating DEIA into the Course Outline of Record (COR)</a:t>
            </a:r>
          </a:p>
        </p:txBody>
      </p:sp>
      <p:sp>
        <p:nvSpPr>
          <p:cNvPr id="3" name="Content Placeholder 2">
            <a:extLst>
              <a:ext uri="{FF2B5EF4-FFF2-40B4-BE49-F238E27FC236}">
                <a16:creationId xmlns:a16="http://schemas.microsoft.com/office/drawing/2014/main" id="{30CE070A-0A23-D526-C169-409A62AF9C0C}"/>
              </a:ext>
            </a:extLst>
          </p:cNvPr>
          <p:cNvSpPr>
            <a:spLocks noGrp="1"/>
          </p:cNvSpPr>
          <p:nvPr>
            <p:ph idx="1"/>
          </p:nvPr>
        </p:nvSpPr>
        <p:spPr>
          <a:xfrm>
            <a:off x="1022430" y="2594659"/>
            <a:ext cx="2721980" cy="3445647"/>
          </a:xfrm>
        </p:spPr>
        <p:txBody>
          <a:bodyPr vert="horz" lIns="91440" tIns="45720" rIns="91440" bIns="45720" rtlCol="0" anchor="t">
            <a:noAutofit/>
          </a:bodyPr>
          <a:lstStyle/>
          <a:p>
            <a:r>
              <a:rPr lang="en-US" sz="1800">
                <a:cs typeface="Arial"/>
              </a:rPr>
              <a:t>Allow an opportunity in the CMS for faculty to reflect/identify DEIA integration into their COR.</a:t>
            </a:r>
          </a:p>
          <a:p>
            <a:r>
              <a:rPr lang="en-US" sz="1800">
                <a:cs typeface="Arial"/>
              </a:rPr>
              <a:t>Additionally, design the DEIA reflection to:</a:t>
            </a:r>
          </a:p>
          <a:p>
            <a:pPr lvl="1"/>
            <a:r>
              <a:rPr lang="en-US" sz="1800">
                <a:cs typeface="Arial"/>
              </a:rPr>
              <a:t>Help the Curriculum Committee review DEIA easier</a:t>
            </a:r>
          </a:p>
          <a:p>
            <a:pPr lvl="1"/>
            <a:r>
              <a:rPr lang="en-US" sz="1800">
                <a:cs typeface="Arial"/>
              </a:rPr>
              <a:t>Help generate data on DEIA integration</a:t>
            </a:r>
          </a:p>
          <a:p>
            <a:pPr lvl="1"/>
            <a:endParaRPr lang="en-US">
              <a:cs typeface="Arial"/>
            </a:endParaRPr>
          </a:p>
        </p:txBody>
      </p:sp>
      <p:pic>
        <p:nvPicPr>
          <p:cNvPr id="4" name="Picture 4" descr="This is a screenshot of the DEIA page in the curriculum management system that provides a checklist for faculty on what areas in the COR they have incorporated DEIA.">
            <a:extLst>
              <a:ext uri="{FF2B5EF4-FFF2-40B4-BE49-F238E27FC236}">
                <a16:creationId xmlns:a16="http://schemas.microsoft.com/office/drawing/2014/main" id="{4FD0E10C-997A-088B-A27C-6106E96A02A5}"/>
              </a:ext>
            </a:extLst>
          </p:cNvPr>
          <p:cNvPicPr>
            <a:picLocks noChangeAspect="1"/>
          </p:cNvPicPr>
          <p:nvPr/>
        </p:nvPicPr>
        <p:blipFill>
          <a:blip r:embed="rId3"/>
          <a:stretch>
            <a:fillRect/>
          </a:stretch>
        </p:blipFill>
        <p:spPr>
          <a:xfrm>
            <a:off x="4648427" y="2310114"/>
            <a:ext cx="5453604" cy="4481783"/>
          </a:xfrm>
          <a:prstGeom prst="rect">
            <a:avLst/>
          </a:prstGeom>
        </p:spPr>
      </p:pic>
    </p:spTree>
    <p:extLst>
      <p:ext uri="{BB962C8B-B14F-4D97-AF65-F5344CB8AC3E}">
        <p14:creationId xmlns:p14="http://schemas.microsoft.com/office/powerpoint/2010/main" val="1540451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C1EE-DFA5-032A-44F2-2805D5033719}"/>
              </a:ext>
            </a:extLst>
          </p:cNvPr>
          <p:cNvSpPr>
            <a:spLocks noGrp="1"/>
          </p:cNvSpPr>
          <p:nvPr>
            <p:ph type="title"/>
          </p:nvPr>
        </p:nvSpPr>
        <p:spPr>
          <a:xfrm>
            <a:off x="2795450" y="365125"/>
            <a:ext cx="8558349" cy="1685744"/>
          </a:xfrm>
        </p:spPr>
        <p:txBody>
          <a:bodyPr anchor="ctr">
            <a:normAutofit/>
          </a:bodyPr>
          <a:lstStyle/>
          <a:p>
            <a:r>
              <a:rPr lang="en-US">
                <a:ea typeface="+mj-lt"/>
                <a:cs typeface="+mj-lt"/>
              </a:rPr>
              <a:t>Navigating DEIA Curriculum Conversations</a:t>
            </a:r>
          </a:p>
        </p:txBody>
      </p:sp>
      <p:sp>
        <p:nvSpPr>
          <p:cNvPr id="44" name="Content Placeholder 43">
            <a:extLst>
              <a:ext uri="{FF2B5EF4-FFF2-40B4-BE49-F238E27FC236}">
                <a16:creationId xmlns:a16="http://schemas.microsoft.com/office/drawing/2014/main" id="{BE54A783-E1A6-63BF-34F9-3EE4442DF649}"/>
              </a:ext>
            </a:extLst>
          </p:cNvPr>
          <p:cNvSpPr>
            <a:spLocks noGrp="1"/>
          </p:cNvSpPr>
          <p:nvPr>
            <p:ph idx="1"/>
          </p:nvPr>
        </p:nvSpPr>
        <p:spPr/>
        <p:txBody>
          <a:bodyPr vert="horz" lIns="91440" tIns="45720" rIns="91440" bIns="45720" rtlCol="0" anchor="t">
            <a:noAutofit/>
          </a:bodyPr>
          <a:lstStyle/>
          <a:p>
            <a:pPr>
              <a:lnSpc>
                <a:spcPct val="100000"/>
              </a:lnSpc>
              <a:spcBef>
                <a:spcPts val="0"/>
              </a:spcBef>
            </a:pPr>
            <a:r>
              <a:rPr lang="en-US" sz="1600">
                <a:ea typeface="+mn-lt"/>
                <a:cs typeface="+mn-lt"/>
              </a:rPr>
              <a:t>Ask for committee volunteers to review for DEIA as a focus of their review</a:t>
            </a:r>
          </a:p>
          <a:p>
            <a:pPr>
              <a:lnSpc>
                <a:spcPct val="100000"/>
              </a:lnSpc>
              <a:spcBef>
                <a:spcPts val="0"/>
              </a:spcBef>
            </a:pPr>
            <a:r>
              <a:rPr lang="en-US" sz="1600">
                <a:ea typeface="+mn-lt"/>
                <a:cs typeface="+mn-lt"/>
              </a:rPr>
              <a:t>Ask committee members to leave review comments in CMS as suggestions/recommendations</a:t>
            </a:r>
          </a:p>
          <a:p>
            <a:pPr lvl="1">
              <a:lnSpc>
                <a:spcPct val="100000"/>
              </a:lnSpc>
              <a:spcBef>
                <a:spcPts val="0"/>
              </a:spcBef>
            </a:pPr>
            <a:r>
              <a:rPr lang="en-US" sz="1600" i="1">
                <a:ea typeface="+mn-lt"/>
                <a:cs typeface="+mn-lt"/>
              </a:rPr>
              <a:t>Example:</a:t>
            </a:r>
            <a:r>
              <a:rPr lang="en-US" sz="1600">
                <a:ea typeface="+mn-lt"/>
                <a:cs typeface="+mn-lt"/>
              </a:rPr>
              <a:t> A member recommended that Accounting faculty incorporate LGBTQIA+ couples in the tax preparation course and laws that have impacted married folks during this process. </a:t>
            </a:r>
          </a:p>
          <a:p>
            <a:pPr>
              <a:lnSpc>
                <a:spcPct val="100000"/>
              </a:lnSpc>
              <a:spcBef>
                <a:spcPts val="0"/>
              </a:spcBef>
            </a:pPr>
            <a:r>
              <a:rPr lang="en-US" sz="1600">
                <a:ea typeface="+mn-lt"/>
                <a:cs typeface="+mn-lt"/>
              </a:rPr>
              <a:t>Curriculum Office (Chair and Specialist) meet directly with faculty to go over suggestions before the Curriculum Committee Meeting</a:t>
            </a:r>
          </a:p>
          <a:p>
            <a:pPr lvl="1">
              <a:lnSpc>
                <a:spcPct val="100000"/>
              </a:lnSpc>
              <a:spcBef>
                <a:spcPts val="0"/>
              </a:spcBef>
            </a:pPr>
            <a:r>
              <a:rPr lang="en-US" sz="1600">
                <a:ea typeface="+mn-lt"/>
                <a:cs typeface="+mn-lt"/>
              </a:rPr>
              <a:t>Alleviates the committee from the responsibility of engaging in difficult DEIA conversations and minimizes the committee "policing" DEIA.</a:t>
            </a:r>
          </a:p>
          <a:p>
            <a:pPr lvl="1">
              <a:lnSpc>
                <a:spcPct val="100000"/>
              </a:lnSpc>
              <a:spcBef>
                <a:spcPts val="0"/>
              </a:spcBef>
            </a:pPr>
            <a:r>
              <a:rPr lang="en-US" sz="1600">
                <a:ea typeface="+mn-lt"/>
                <a:cs typeface="+mn-lt"/>
              </a:rPr>
              <a:t>Avoids questioning discipline faculty in a public space that may make faculty feel cornered.</a:t>
            </a:r>
          </a:p>
          <a:p>
            <a:pPr lvl="1">
              <a:lnSpc>
                <a:spcPct val="100000"/>
              </a:lnSpc>
              <a:spcBef>
                <a:spcPts val="0"/>
              </a:spcBef>
            </a:pPr>
            <a:r>
              <a:rPr lang="en-US" sz="1600">
                <a:ea typeface="+mn-lt"/>
                <a:cs typeface="+mn-lt"/>
              </a:rPr>
              <a:t>Everyone is on a different step in their DEIA journey. Some folks may need an opportunity to learn a bit more about DEIA and should be provided a comfortable environment for that learning. Having a smaller group work with the faculty is less intimidating than addressing the faculty in front of the entire committee.  </a:t>
            </a:r>
          </a:p>
          <a:p>
            <a:pPr lvl="1">
              <a:lnSpc>
                <a:spcPct val="100000"/>
              </a:lnSpc>
              <a:spcBef>
                <a:spcPts val="0"/>
              </a:spcBef>
            </a:pPr>
            <a:r>
              <a:rPr lang="en-US" sz="1600">
                <a:ea typeface="+mn-lt"/>
                <a:cs typeface="+mn-lt"/>
              </a:rPr>
              <a:t>Report back to committee what DEIA changes were made, and which ones were not based upon their suggestions.</a:t>
            </a:r>
          </a:p>
          <a:p>
            <a:pPr>
              <a:lnSpc>
                <a:spcPct val="100000"/>
              </a:lnSpc>
              <a:spcBef>
                <a:spcPts val="0"/>
              </a:spcBef>
            </a:pPr>
            <a:r>
              <a:rPr lang="en-US" sz="1600">
                <a:ea typeface="+mn-lt"/>
                <a:cs typeface="+mn-lt"/>
              </a:rPr>
              <a:t>Discipline faculty are the ultimate deciders of where to incorporate DEIA. Approach this as a collegial conversation and guidance</a:t>
            </a:r>
            <a:endParaRPr lang="en-US" sz="1600"/>
          </a:p>
        </p:txBody>
      </p:sp>
    </p:spTree>
    <p:extLst>
      <p:ext uri="{BB962C8B-B14F-4D97-AF65-F5344CB8AC3E}">
        <p14:creationId xmlns:p14="http://schemas.microsoft.com/office/powerpoint/2010/main" val="3122053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6B8F-E475-3481-6518-7F6A82D6600C}"/>
              </a:ext>
            </a:extLst>
          </p:cNvPr>
          <p:cNvSpPr>
            <a:spLocks noGrp="1"/>
          </p:cNvSpPr>
          <p:nvPr>
            <p:ph type="title"/>
          </p:nvPr>
        </p:nvSpPr>
        <p:spPr>
          <a:xfrm>
            <a:off x="1175657" y="365125"/>
            <a:ext cx="10178142" cy="1325563"/>
          </a:xfrm>
        </p:spPr>
        <p:txBody>
          <a:bodyPr anchor="ctr">
            <a:normAutofit/>
          </a:bodyPr>
          <a:lstStyle/>
          <a:p>
            <a:r>
              <a:rPr lang="en-US"/>
              <a:t>What happens now that DEIA is integrated into CORS?</a:t>
            </a:r>
          </a:p>
        </p:txBody>
      </p:sp>
      <p:pic>
        <p:nvPicPr>
          <p:cNvPr id="4" name="Picture 45" descr="First level: Academic Senate has role in Educational Program Development &amp; Program Review. Second level: Curriculum Committee approves all curriculum according to Academic Senate policy &amp; Administrative Procedures. Third Level: Departments set guidelines for degree certificate &amp; course design. Fourth Level: Individual faculty design instruction, but are legally required to adhere to Course Outline of Record.">
            <a:extLst>
              <a:ext uri="{FF2B5EF4-FFF2-40B4-BE49-F238E27FC236}">
                <a16:creationId xmlns:a16="http://schemas.microsoft.com/office/drawing/2014/main" id="{F5B7A9DF-DBB5-8AFA-F666-3C4752076277}"/>
              </a:ext>
            </a:extLst>
          </p:cNvPr>
          <p:cNvPicPr>
            <a:picLocks noChangeAspect="1"/>
          </p:cNvPicPr>
          <p:nvPr/>
        </p:nvPicPr>
        <p:blipFill rotWithShape="1">
          <a:blip r:embed="rId3"/>
          <a:srcRect l="387" r="387"/>
          <a:stretch/>
        </p:blipFill>
        <p:spPr>
          <a:xfrm>
            <a:off x="1394702" y="1960184"/>
            <a:ext cx="4877713" cy="4092925"/>
          </a:xfrm>
          <a:prstGeom prst="rect">
            <a:avLst/>
          </a:prstGeom>
        </p:spPr>
      </p:pic>
      <p:pic>
        <p:nvPicPr>
          <p:cNvPr id="6" name="Picture 6" descr="Image showing Chaffey College's Faculty evaluation form checklist. Item 1d on the list is highlighted and reads, &quot;Does the syllabus reflect the Course Outline of Record?&quot;">
            <a:extLst>
              <a:ext uri="{FF2B5EF4-FFF2-40B4-BE49-F238E27FC236}">
                <a16:creationId xmlns:a16="http://schemas.microsoft.com/office/drawing/2014/main" id="{797AFDA9-4633-07A1-1635-7F16C2E8D095}"/>
              </a:ext>
            </a:extLst>
          </p:cNvPr>
          <p:cNvPicPr>
            <a:picLocks noGrp="1" noChangeAspect="1"/>
          </p:cNvPicPr>
          <p:nvPr>
            <p:ph sz="half" idx="13"/>
          </p:nvPr>
        </p:nvPicPr>
        <p:blipFill>
          <a:blip r:embed="rId4"/>
          <a:stretch>
            <a:fillRect/>
          </a:stretch>
        </p:blipFill>
        <p:spPr>
          <a:xfrm>
            <a:off x="6584404" y="2750103"/>
            <a:ext cx="5229014" cy="2792669"/>
          </a:xfrm>
          <a:ln>
            <a:solidFill>
              <a:schemeClr val="bg1">
                <a:lumMod val="65000"/>
              </a:schemeClr>
            </a:solidFill>
          </a:ln>
        </p:spPr>
      </p:pic>
    </p:spTree>
    <p:extLst>
      <p:ext uri="{BB962C8B-B14F-4D97-AF65-F5344CB8AC3E}">
        <p14:creationId xmlns:p14="http://schemas.microsoft.com/office/powerpoint/2010/main" val="3644819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F059-4704-2192-3D4E-3F18578F055E}"/>
              </a:ext>
            </a:extLst>
          </p:cNvPr>
          <p:cNvSpPr>
            <a:spLocks noGrp="1"/>
          </p:cNvSpPr>
          <p:nvPr>
            <p:ph type="title"/>
          </p:nvPr>
        </p:nvSpPr>
        <p:spPr/>
        <p:txBody>
          <a:bodyPr>
            <a:normAutofit/>
          </a:bodyPr>
          <a:lstStyle/>
          <a:p>
            <a:r>
              <a:rPr lang="en-US">
                <a:solidFill>
                  <a:schemeClr val="tx1"/>
                </a:solidFill>
                <a:latin typeface="Georgia"/>
                <a:cs typeface="Arial"/>
              </a:rPr>
              <a:t>Building Pathways &amp; Academic Maps:</a:t>
            </a:r>
            <a:br>
              <a:rPr lang="en-US">
                <a:solidFill>
                  <a:srgbClr val="007071"/>
                </a:solidFill>
                <a:latin typeface="Georgia"/>
                <a:cs typeface="Arial"/>
              </a:rPr>
            </a:br>
            <a:r>
              <a:rPr lang="en-US" sz="2400" i="1">
                <a:solidFill>
                  <a:srgbClr val="007071"/>
                </a:solidFill>
                <a:latin typeface="Georgia"/>
                <a:cs typeface="Arial"/>
              </a:rPr>
              <a:t>How</a:t>
            </a:r>
            <a:r>
              <a:rPr lang="en-US" sz="2400" i="1"/>
              <a:t> can the curriculum committee facilitate </a:t>
            </a:r>
            <a:r>
              <a:rPr lang="en-US" sz="2400" b="1" i="1"/>
              <a:t>degree &amp; certificate pathway</a:t>
            </a:r>
            <a:r>
              <a:rPr lang="en-US" sz="2400" i="1"/>
              <a:t> guidance for students?</a:t>
            </a:r>
          </a:p>
        </p:txBody>
      </p:sp>
      <p:sp>
        <p:nvSpPr>
          <p:cNvPr id="3" name="Content Placeholder 2">
            <a:extLst>
              <a:ext uri="{FF2B5EF4-FFF2-40B4-BE49-F238E27FC236}">
                <a16:creationId xmlns:a16="http://schemas.microsoft.com/office/drawing/2014/main" id="{0C08020B-CFC9-AADB-6A5C-F8CF3CE1C5A8}"/>
              </a:ext>
            </a:extLst>
          </p:cNvPr>
          <p:cNvSpPr>
            <a:spLocks noGrp="1"/>
          </p:cNvSpPr>
          <p:nvPr>
            <p:ph sz="half" idx="1"/>
          </p:nvPr>
        </p:nvSpPr>
        <p:spPr>
          <a:xfrm>
            <a:off x="1175656" y="1825625"/>
            <a:ext cx="3602547" cy="4351338"/>
          </a:xfrm>
        </p:spPr>
        <p:txBody>
          <a:bodyPr vert="horz" lIns="91440" tIns="45720" rIns="91440" bIns="45720" rtlCol="0" anchor="t">
            <a:normAutofit/>
          </a:bodyPr>
          <a:lstStyle/>
          <a:p>
            <a:pPr marL="0" indent="0">
              <a:buNone/>
            </a:pPr>
            <a:r>
              <a:rPr lang="en-US" b="1">
                <a:cs typeface="Arial"/>
              </a:rPr>
              <a:t>Goal: </a:t>
            </a:r>
            <a:endParaRPr lang="en-US">
              <a:cs typeface="Arial"/>
            </a:endParaRPr>
          </a:p>
          <a:p>
            <a:r>
              <a:rPr lang="en-US">
                <a:cs typeface="Arial"/>
              </a:rPr>
              <a:t>Provide students an ideal, representative pathway to achieve their educational goal.</a:t>
            </a:r>
          </a:p>
          <a:p>
            <a:pPr marL="0" indent="0">
              <a:buNone/>
            </a:pPr>
            <a:r>
              <a:rPr lang="en-US" b="1">
                <a:cs typeface="Arial"/>
              </a:rPr>
              <a:t>Curriculum Process:</a:t>
            </a:r>
          </a:p>
          <a:p>
            <a:r>
              <a:rPr lang="en-US">
                <a:cs typeface="Arial"/>
              </a:rPr>
              <a:t>Incorporate pathway building and review into existing program development and modification processes. </a:t>
            </a:r>
          </a:p>
          <a:p>
            <a:pPr marL="0" indent="0">
              <a:buNone/>
            </a:pPr>
            <a:endParaRPr lang="en-US">
              <a:cs typeface="Arial"/>
            </a:endParaRPr>
          </a:p>
          <a:p>
            <a:endParaRPr lang="en-US">
              <a:cs typeface="Arial"/>
            </a:endParaRPr>
          </a:p>
        </p:txBody>
      </p:sp>
      <p:pic>
        <p:nvPicPr>
          <p:cNvPr id="5" name="Picture 5" descr="Image of degree update page in CurriQunet Meta software that describes guidelines for designing academic map pathway. If map updates are needed, faculty are asked to upload the proposed map changes.">
            <a:extLst>
              <a:ext uri="{FF2B5EF4-FFF2-40B4-BE49-F238E27FC236}">
                <a16:creationId xmlns:a16="http://schemas.microsoft.com/office/drawing/2014/main" id="{CF0B527B-F713-5E06-028C-5DD2DD2498C6}"/>
              </a:ext>
            </a:extLst>
          </p:cNvPr>
          <p:cNvPicPr>
            <a:picLocks noGrp="1" noChangeAspect="1"/>
          </p:cNvPicPr>
          <p:nvPr>
            <p:ph sz="half" idx="13"/>
          </p:nvPr>
        </p:nvPicPr>
        <p:blipFill>
          <a:blip r:embed="rId3"/>
          <a:stretch>
            <a:fillRect/>
          </a:stretch>
        </p:blipFill>
        <p:spPr>
          <a:xfrm>
            <a:off x="5166067" y="1921449"/>
            <a:ext cx="6734072" cy="3790673"/>
          </a:xfrm>
          <a:ln>
            <a:solidFill>
              <a:schemeClr val="accent6"/>
            </a:solidFill>
          </a:ln>
        </p:spPr>
      </p:pic>
    </p:spTree>
    <p:extLst>
      <p:ext uri="{BB962C8B-B14F-4D97-AF65-F5344CB8AC3E}">
        <p14:creationId xmlns:p14="http://schemas.microsoft.com/office/powerpoint/2010/main" val="295369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D01F-1414-B3A5-3649-76B3B906706D}"/>
              </a:ext>
            </a:extLst>
          </p:cNvPr>
          <p:cNvSpPr>
            <a:spLocks noGrp="1"/>
          </p:cNvSpPr>
          <p:nvPr>
            <p:ph type="title"/>
          </p:nvPr>
        </p:nvSpPr>
        <p:spPr/>
        <p:txBody>
          <a:bodyPr/>
          <a:lstStyle/>
          <a:p>
            <a:r>
              <a:rPr lang="en-US"/>
              <a:t>Leveraging Curriculum Processes to Improve the Student Experience:</a:t>
            </a:r>
          </a:p>
        </p:txBody>
      </p:sp>
      <p:sp>
        <p:nvSpPr>
          <p:cNvPr id="3" name="Content Placeholder 2">
            <a:extLst>
              <a:ext uri="{FF2B5EF4-FFF2-40B4-BE49-F238E27FC236}">
                <a16:creationId xmlns:a16="http://schemas.microsoft.com/office/drawing/2014/main" id="{72313F57-6FF7-0CC9-5B62-9613CD0D9CD6}"/>
              </a:ext>
            </a:extLst>
          </p:cNvPr>
          <p:cNvSpPr>
            <a:spLocks noGrp="1"/>
          </p:cNvSpPr>
          <p:nvPr>
            <p:ph idx="1"/>
          </p:nvPr>
        </p:nvSpPr>
        <p:spPr>
          <a:xfrm>
            <a:off x="838200" y="2662522"/>
            <a:ext cx="10515600" cy="3841115"/>
          </a:xfrm>
        </p:spPr>
        <p:txBody>
          <a:bodyPr vert="horz" lIns="91440" tIns="45720" rIns="91440" bIns="45720" rtlCol="0" anchor="t">
            <a:normAutofit fontScale="92500" lnSpcReduction="10000"/>
          </a:bodyPr>
          <a:lstStyle/>
          <a:p>
            <a:pPr marL="0" indent="0">
              <a:buNone/>
            </a:pPr>
            <a:r>
              <a:rPr lang="en-US" sz="2800" b="1">
                <a:cs typeface="Arial"/>
              </a:rPr>
              <a:t>Outline:</a:t>
            </a:r>
          </a:p>
          <a:p>
            <a:r>
              <a:rPr lang="en-US">
                <a:cs typeface="Arial"/>
              </a:rPr>
              <a:t>Overview of Chaffey College Curriculum Process</a:t>
            </a:r>
          </a:p>
          <a:p>
            <a:r>
              <a:rPr lang="en-US">
                <a:cs typeface="Arial"/>
              </a:rPr>
              <a:t>Leveraging Academic Senate</a:t>
            </a:r>
          </a:p>
          <a:p>
            <a:r>
              <a:rPr lang="en-US">
                <a:cs typeface="Arial"/>
              </a:rPr>
              <a:t>Integrating DEIA into the Course Outline of Record (COR)</a:t>
            </a:r>
          </a:p>
          <a:p>
            <a:r>
              <a:rPr lang="en-US">
                <a:cs typeface="Arial"/>
              </a:rPr>
              <a:t>Advocating for Zero Cost and Low-Cost Resources</a:t>
            </a:r>
          </a:p>
          <a:p>
            <a:r>
              <a:rPr lang="en-US">
                <a:cs typeface="Arial"/>
              </a:rPr>
              <a:t>Encouraging</a:t>
            </a:r>
            <a:r>
              <a:rPr lang="en-US">
                <a:ea typeface="+mn-lt"/>
                <a:cs typeface="+mn-lt"/>
              </a:rPr>
              <a:t> Distance Education Flexibility</a:t>
            </a:r>
            <a:endParaRPr lang="en-US"/>
          </a:p>
          <a:p>
            <a:r>
              <a:rPr lang="en-US">
                <a:cs typeface="Arial"/>
              </a:rPr>
              <a:t>Navigating DEIA Curriculum Conversations</a:t>
            </a:r>
          </a:p>
          <a:p>
            <a:r>
              <a:rPr lang="en-US">
                <a:cs typeface="Arial"/>
              </a:rPr>
              <a:t>Building Pathways &amp; Academic Maps</a:t>
            </a:r>
          </a:p>
          <a:p>
            <a:r>
              <a:rPr lang="en-US">
                <a:solidFill>
                  <a:srgbClr val="262626"/>
                </a:solidFill>
                <a:latin typeface="Arial"/>
                <a:cs typeface="Arial"/>
              </a:rPr>
              <a:t>Connecting Curriculum to Student Career Goals</a:t>
            </a:r>
          </a:p>
          <a:p>
            <a:r>
              <a:rPr lang="en-US">
                <a:cs typeface="Arial"/>
              </a:rPr>
              <a:t>Celebrating the Work!</a:t>
            </a:r>
          </a:p>
          <a:p>
            <a:pPr marL="0" indent="0">
              <a:buNone/>
            </a:pPr>
            <a:endParaRPr lang="en-US">
              <a:cs typeface="Arial"/>
            </a:endParaRPr>
          </a:p>
          <a:p>
            <a:pPr marL="0" indent="0">
              <a:buNone/>
            </a:pPr>
            <a:endParaRPr lang="en-US">
              <a:cs typeface="Arial"/>
            </a:endParaRPr>
          </a:p>
          <a:p>
            <a:endParaRPr lang="en-US">
              <a:cs typeface="Arial"/>
            </a:endParaRPr>
          </a:p>
          <a:p>
            <a:endParaRPr lang="en-US">
              <a:cs typeface="Arial"/>
            </a:endParaRPr>
          </a:p>
        </p:txBody>
      </p:sp>
    </p:spTree>
    <p:extLst>
      <p:ext uri="{BB962C8B-B14F-4D97-AF65-F5344CB8AC3E}">
        <p14:creationId xmlns:p14="http://schemas.microsoft.com/office/powerpoint/2010/main" val="2510520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9B42-BDB5-150E-FFEB-73C4D06740B2}"/>
              </a:ext>
            </a:extLst>
          </p:cNvPr>
          <p:cNvSpPr>
            <a:spLocks noGrp="1"/>
          </p:cNvSpPr>
          <p:nvPr>
            <p:ph type="title"/>
          </p:nvPr>
        </p:nvSpPr>
        <p:spPr>
          <a:xfrm>
            <a:off x="1175657" y="365125"/>
            <a:ext cx="10178142" cy="1325563"/>
          </a:xfrm>
        </p:spPr>
        <p:txBody>
          <a:bodyPr anchor="ctr">
            <a:normAutofit fontScale="90000"/>
          </a:bodyPr>
          <a:lstStyle/>
          <a:p>
            <a:r>
              <a:rPr lang="en-US">
                <a:solidFill>
                  <a:srgbClr val="002060"/>
                </a:solidFill>
              </a:rPr>
              <a:t>Getting maps to students:</a:t>
            </a:r>
            <a:br>
              <a:rPr lang="en-US">
                <a:solidFill>
                  <a:srgbClr val="002060"/>
                </a:solidFill>
              </a:rPr>
            </a:br>
            <a:r>
              <a:rPr lang="en-US" sz="2400">
                <a:latin typeface="Georgia Pro"/>
                <a:cs typeface="Calibri"/>
              </a:rPr>
              <a:t>Curriculum office provides copies of academic maps to student services so they can be viewed in Catalog and as a digital tool in Student Planning to create Ed Plans.</a:t>
            </a:r>
          </a:p>
        </p:txBody>
      </p:sp>
      <p:pic>
        <p:nvPicPr>
          <p:cNvPr id="4" name="Picture 4" descr="Image showing Chaffey College online catalog page  depicting the Biology Associate in Science for Transfer degree academic map. Map shows four semesters of courses, including all the major requirements and general education courses recommended for students planning to complete the degree.">
            <a:extLst>
              <a:ext uri="{FF2B5EF4-FFF2-40B4-BE49-F238E27FC236}">
                <a16:creationId xmlns:a16="http://schemas.microsoft.com/office/drawing/2014/main" id="{C1769EB6-5DB4-CEFA-D805-BF922ADA28D5}"/>
              </a:ext>
            </a:extLst>
          </p:cNvPr>
          <p:cNvPicPr>
            <a:picLocks noChangeAspect="1"/>
          </p:cNvPicPr>
          <p:nvPr/>
        </p:nvPicPr>
        <p:blipFill>
          <a:blip r:embed="rId3"/>
          <a:stretch>
            <a:fillRect/>
          </a:stretch>
        </p:blipFill>
        <p:spPr>
          <a:xfrm>
            <a:off x="1903067" y="1825625"/>
            <a:ext cx="4899048" cy="4472290"/>
          </a:xfrm>
          <a:prstGeom prst="rect">
            <a:avLst/>
          </a:prstGeom>
          <a:noFill/>
          <a:ln>
            <a:solidFill>
              <a:schemeClr val="bg1">
                <a:lumMod val="65000"/>
              </a:schemeClr>
            </a:solidFill>
          </a:ln>
        </p:spPr>
      </p:pic>
      <p:pic>
        <p:nvPicPr>
          <p:cNvPr id="5" name="Picture 5" descr="Image showing Student Planning Sample Course plan for completing page the Biology Associate in Science for Transfer degree. Course plan shows four semesters of courses, including all the major requirements and general education courses recommended for students planning to complete the degree.">
            <a:extLst>
              <a:ext uri="{FF2B5EF4-FFF2-40B4-BE49-F238E27FC236}">
                <a16:creationId xmlns:a16="http://schemas.microsoft.com/office/drawing/2014/main" id="{A6FF9BC5-B0D2-681E-6888-FEC98CAABF46}"/>
              </a:ext>
            </a:extLst>
          </p:cNvPr>
          <p:cNvPicPr>
            <a:picLocks noGrp="1" noChangeAspect="1"/>
          </p:cNvPicPr>
          <p:nvPr>
            <p:ph sz="half" idx="13"/>
          </p:nvPr>
        </p:nvPicPr>
        <p:blipFill>
          <a:blip r:embed="rId4"/>
          <a:stretch>
            <a:fillRect/>
          </a:stretch>
        </p:blipFill>
        <p:spPr>
          <a:xfrm>
            <a:off x="7789166" y="1825625"/>
            <a:ext cx="3484727" cy="4472290"/>
          </a:xfrm>
          <a:ln>
            <a:solidFill>
              <a:schemeClr val="bg1">
                <a:lumMod val="50000"/>
              </a:schemeClr>
            </a:solidFill>
          </a:ln>
        </p:spPr>
      </p:pic>
    </p:spTree>
    <p:extLst>
      <p:ext uri="{BB962C8B-B14F-4D97-AF65-F5344CB8AC3E}">
        <p14:creationId xmlns:p14="http://schemas.microsoft.com/office/powerpoint/2010/main" val="2414457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F059-4704-2192-3D4E-3F18578F055E}"/>
              </a:ext>
            </a:extLst>
          </p:cNvPr>
          <p:cNvSpPr>
            <a:spLocks noGrp="1"/>
          </p:cNvSpPr>
          <p:nvPr>
            <p:ph type="title"/>
          </p:nvPr>
        </p:nvSpPr>
        <p:spPr>
          <a:xfrm>
            <a:off x="1175657" y="365125"/>
            <a:ext cx="10178142" cy="1325563"/>
          </a:xfrm>
        </p:spPr>
        <p:txBody>
          <a:bodyPr anchor="ctr">
            <a:normAutofit/>
          </a:bodyPr>
          <a:lstStyle/>
          <a:p>
            <a:r>
              <a:rPr lang="en-US" sz="3300">
                <a:solidFill>
                  <a:schemeClr val="tx1"/>
                </a:solidFill>
              </a:rPr>
              <a:t>Connecting Curriculum to Student Career Goals:</a:t>
            </a:r>
            <a:br>
              <a:rPr lang="en-US" sz="3300"/>
            </a:br>
            <a:r>
              <a:rPr lang="en-US" sz="2400"/>
              <a:t>Academic Community Employability Skills (ACEs) </a:t>
            </a:r>
          </a:p>
        </p:txBody>
      </p:sp>
      <p:sp>
        <p:nvSpPr>
          <p:cNvPr id="3" name="Content Placeholder 2">
            <a:extLst>
              <a:ext uri="{FF2B5EF4-FFF2-40B4-BE49-F238E27FC236}">
                <a16:creationId xmlns:a16="http://schemas.microsoft.com/office/drawing/2014/main" id="{0C08020B-CFC9-AADB-6A5C-F8CF3CE1C5A8}"/>
              </a:ext>
            </a:extLst>
          </p:cNvPr>
          <p:cNvSpPr>
            <a:spLocks noGrp="1"/>
          </p:cNvSpPr>
          <p:nvPr>
            <p:ph sz="half" idx="1"/>
          </p:nvPr>
        </p:nvSpPr>
        <p:spPr>
          <a:xfrm>
            <a:off x="1175656" y="1825625"/>
            <a:ext cx="4001919" cy="4351338"/>
          </a:xfrm>
        </p:spPr>
        <p:txBody>
          <a:bodyPr vert="horz" lIns="91440" tIns="45720" rIns="91440" bIns="45720" rtlCol="0" anchor="t">
            <a:normAutofit/>
          </a:bodyPr>
          <a:lstStyle/>
          <a:p>
            <a:pPr marL="0" indent="0">
              <a:buNone/>
            </a:pPr>
            <a:r>
              <a:rPr lang="en-US" b="1"/>
              <a:t>Goal:</a:t>
            </a:r>
            <a:r>
              <a:rPr lang="en-US"/>
              <a:t> </a:t>
            </a:r>
          </a:p>
          <a:p>
            <a:r>
              <a:rPr lang="en-US"/>
              <a:t>Increase student engagement in both discipline and general education classes</a:t>
            </a:r>
            <a:endParaRPr lang="en-US">
              <a:cs typeface="Arial"/>
            </a:endParaRPr>
          </a:p>
          <a:p>
            <a:pPr marL="0" indent="0">
              <a:buNone/>
            </a:pPr>
            <a:r>
              <a:rPr lang="en-US" b="1"/>
              <a:t>Curriculum Processes (in development):</a:t>
            </a:r>
            <a:endParaRPr lang="en-US">
              <a:cs typeface="Arial"/>
            </a:endParaRPr>
          </a:p>
          <a:p>
            <a:r>
              <a:rPr lang="en-US"/>
              <a:t>Connect department curriculum with institutional learning outcomes and associated ACEs </a:t>
            </a:r>
            <a:r>
              <a:rPr lang="en-US" err="1"/>
              <a:t>microcredentials</a:t>
            </a:r>
            <a:r>
              <a:rPr lang="en-US"/>
              <a:t>  </a:t>
            </a:r>
            <a:endParaRPr lang="en-US">
              <a:cs typeface="Arial"/>
            </a:endParaRPr>
          </a:p>
        </p:txBody>
      </p:sp>
      <p:pic>
        <p:nvPicPr>
          <p:cNvPr id="4" name="Picture 4" descr="An image of a slide showing the ACEs employability skills that align with the Art History department's program goals and program learning outcomes. The ACEs skills shown are Critical Thinking, Communication, and Empathy.">
            <a:extLst>
              <a:ext uri="{FF2B5EF4-FFF2-40B4-BE49-F238E27FC236}">
                <a16:creationId xmlns:a16="http://schemas.microsoft.com/office/drawing/2014/main" id="{2E1C930E-2E30-78E7-9BBD-554C45D0D99A}"/>
              </a:ext>
            </a:extLst>
          </p:cNvPr>
          <p:cNvPicPr>
            <a:picLocks noGrp="1" noChangeAspect="1"/>
          </p:cNvPicPr>
          <p:nvPr>
            <p:ph sz="half" idx="13"/>
          </p:nvPr>
        </p:nvPicPr>
        <p:blipFill>
          <a:blip r:embed="rId3"/>
          <a:stretch>
            <a:fillRect/>
          </a:stretch>
        </p:blipFill>
        <p:spPr>
          <a:xfrm>
            <a:off x="5310296" y="2129128"/>
            <a:ext cx="6489200" cy="3744331"/>
          </a:xfrm>
          <a:ln>
            <a:solidFill>
              <a:schemeClr val="bg1">
                <a:lumMod val="50000"/>
              </a:schemeClr>
            </a:solidFill>
          </a:ln>
        </p:spPr>
      </p:pic>
    </p:spTree>
    <p:extLst>
      <p:ext uri="{BB962C8B-B14F-4D97-AF65-F5344CB8AC3E}">
        <p14:creationId xmlns:p14="http://schemas.microsoft.com/office/powerpoint/2010/main" val="1781609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02EC-1608-A98E-980D-E046D6D83718}"/>
              </a:ext>
            </a:extLst>
          </p:cNvPr>
          <p:cNvSpPr>
            <a:spLocks noGrp="1"/>
          </p:cNvSpPr>
          <p:nvPr>
            <p:ph type="title"/>
          </p:nvPr>
        </p:nvSpPr>
        <p:spPr>
          <a:xfrm>
            <a:off x="1175657" y="365125"/>
            <a:ext cx="10178142" cy="1325563"/>
          </a:xfrm>
        </p:spPr>
        <p:txBody>
          <a:bodyPr anchor="ctr">
            <a:normAutofit/>
          </a:bodyPr>
          <a:lstStyle/>
          <a:p>
            <a:r>
              <a:rPr lang="en-US"/>
              <a:t>Celebrating the Work!</a:t>
            </a:r>
          </a:p>
        </p:txBody>
      </p:sp>
      <p:sp>
        <p:nvSpPr>
          <p:cNvPr id="3" name="Content Placeholder 2">
            <a:extLst>
              <a:ext uri="{FF2B5EF4-FFF2-40B4-BE49-F238E27FC236}">
                <a16:creationId xmlns:a16="http://schemas.microsoft.com/office/drawing/2014/main" id="{8A911ECC-920E-4A3A-AE37-9F30043F05AB}"/>
              </a:ext>
            </a:extLst>
          </p:cNvPr>
          <p:cNvSpPr>
            <a:spLocks noGrp="1"/>
          </p:cNvSpPr>
          <p:nvPr>
            <p:ph sz="half" idx="1"/>
          </p:nvPr>
        </p:nvSpPr>
        <p:spPr>
          <a:xfrm>
            <a:off x="1175656" y="1825625"/>
            <a:ext cx="4950824" cy="4351338"/>
          </a:xfrm>
        </p:spPr>
        <p:txBody>
          <a:bodyPr vert="horz" lIns="91440" tIns="45720" rIns="91440" bIns="45720" rtlCol="0" anchor="t">
            <a:normAutofit/>
          </a:bodyPr>
          <a:lstStyle/>
          <a:p>
            <a:r>
              <a:rPr lang="en-US"/>
              <a:t>At the end of the year, highlight the work of faculty and the Curriculum Committee during this process: </a:t>
            </a:r>
            <a:r>
              <a:rPr lang="en-US">
                <a:hlinkClick r:id="rId3"/>
              </a:rPr>
              <a:t>2022-2023 Curriculum Outcomes and Accomplishments</a:t>
            </a:r>
            <a:r>
              <a:rPr lang="en-US"/>
              <a:t> </a:t>
            </a:r>
          </a:p>
          <a:p>
            <a:r>
              <a:rPr lang="en-US"/>
              <a:t>Present to Curriculum Committee, Academic Senate, and Governing Board, if possible.</a:t>
            </a:r>
          </a:p>
          <a:p>
            <a:pPr>
              <a:spcBef>
                <a:spcPts val="1000"/>
              </a:spcBef>
            </a:pPr>
            <a:endParaRPr lang="en-US"/>
          </a:p>
          <a:p>
            <a:pPr marL="457200" lvl="1" indent="0">
              <a:spcBef>
                <a:spcPts val="1000"/>
              </a:spcBef>
              <a:buNone/>
            </a:pPr>
            <a:endParaRPr lang="en-US" sz="2200"/>
          </a:p>
        </p:txBody>
      </p:sp>
      <p:pic>
        <p:nvPicPr>
          <p:cNvPr id="4" name="Picture 4" descr="A screenshot of Chaffey College's Curriculum Committee members and a thank you note to them from the Curriculum Office.">
            <a:extLst>
              <a:ext uri="{FF2B5EF4-FFF2-40B4-BE49-F238E27FC236}">
                <a16:creationId xmlns:a16="http://schemas.microsoft.com/office/drawing/2014/main" id="{89A1C2CD-EFF0-7710-A38A-0BD1B35B4960}"/>
              </a:ext>
            </a:extLst>
          </p:cNvPr>
          <p:cNvPicPr>
            <a:picLocks noChangeAspect="1"/>
          </p:cNvPicPr>
          <p:nvPr/>
        </p:nvPicPr>
        <p:blipFill>
          <a:blip r:embed="rId4"/>
          <a:stretch>
            <a:fillRect/>
          </a:stretch>
        </p:blipFill>
        <p:spPr>
          <a:xfrm>
            <a:off x="6219709" y="1682004"/>
            <a:ext cx="4950824" cy="2574428"/>
          </a:xfrm>
          <a:prstGeom prst="rect">
            <a:avLst/>
          </a:prstGeom>
          <a:noFill/>
        </p:spPr>
      </p:pic>
    </p:spTree>
    <p:extLst>
      <p:ext uri="{BB962C8B-B14F-4D97-AF65-F5344CB8AC3E}">
        <p14:creationId xmlns:p14="http://schemas.microsoft.com/office/powerpoint/2010/main" val="1231497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3683-73F8-5F0F-3594-925B25552A21}"/>
              </a:ext>
            </a:extLst>
          </p:cNvPr>
          <p:cNvSpPr>
            <a:spLocks noGrp="1"/>
          </p:cNvSpPr>
          <p:nvPr>
            <p:ph type="title"/>
          </p:nvPr>
        </p:nvSpPr>
        <p:spPr/>
        <p:txBody>
          <a:bodyPr/>
          <a:lstStyle/>
          <a:p>
            <a:pPr algn="ctr"/>
            <a:r>
              <a:rPr lang="en-US"/>
              <a:t>THANK YOU!</a:t>
            </a:r>
          </a:p>
        </p:txBody>
      </p:sp>
      <p:sp>
        <p:nvSpPr>
          <p:cNvPr id="3" name="Content Placeholder 2">
            <a:extLst>
              <a:ext uri="{FF2B5EF4-FFF2-40B4-BE49-F238E27FC236}">
                <a16:creationId xmlns:a16="http://schemas.microsoft.com/office/drawing/2014/main" id="{B507B737-C542-502F-4EC5-D8A8A73CD37F}"/>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en-US">
                <a:cs typeface="Arial"/>
              </a:rPr>
              <a:t>Angela Burk-Herrick, Chaffey College Curriculum Chair</a:t>
            </a:r>
            <a:endParaRPr lang="en-US"/>
          </a:p>
          <a:p>
            <a:pPr lvl="1"/>
            <a:r>
              <a:rPr lang="en-US">
                <a:cs typeface="Arial"/>
                <a:hlinkClick r:id="rId3"/>
              </a:rPr>
              <a:t>Angela.burk-herrick@chaffey.edu</a:t>
            </a:r>
          </a:p>
          <a:p>
            <a:pPr marL="0" indent="0">
              <a:buNone/>
            </a:pPr>
            <a:r>
              <a:rPr lang="en-US">
                <a:cs typeface="Arial"/>
              </a:rPr>
              <a:t>Shireen </a:t>
            </a:r>
            <a:r>
              <a:rPr lang="en-US" err="1">
                <a:cs typeface="Arial"/>
              </a:rPr>
              <a:t>Awad</a:t>
            </a:r>
            <a:r>
              <a:rPr lang="en-US">
                <a:cs typeface="Arial"/>
              </a:rPr>
              <a:t>, Chaffey College Curriculum Specialist</a:t>
            </a:r>
          </a:p>
          <a:p>
            <a:pPr lvl="1"/>
            <a:r>
              <a:rPr lang="en-US">
                <a:cs typeface="Arial"/>
                <a:hlinkClick r:id="rId4"/>
              </a:rPr>
              <a:t>Sharon.awad@chaffey.edu</a:t>
            </a:r>
            <a:r>
              <a:rPr lang="en-US">
                <a:cs typeface="Arial"/>
              </a:rPr>
              <a:t> </a:t>
            </a:r>
          </a:p>
          <a:p>
            <a:pPr marL="0" indent="0">
              <a:buNone/>
            </a:pPr>
            <a:endParaRPr lang="en-US">
              <a:cs typeface="Arial"/>
            </a:endParaRPr>
          </a:p>
          <a:p>
            <a:pPr marL="0" indent="0">
              <a:buNone/>
            </a:pPr>
            <a:r>
              <a:rPr lang="en-US">
                <a:cs typeface="Arial"/>
              </a:rPr>
              <a:t>All items linked in this presentation can also be found on Chaffey College's </a:t>
            </a:r>
            <a:r>
              <a:rPr lang="en-US">
                <a:ea typeface="+mn-lt"/>
                <a:cs typeface="+mn-lt"/>
                <a:hlinkClick r:id="rId5"/>
              </a:rPr>
              <a:t>Curriculum Office Website.</a:t>
            </a:r>
            <a:endParaRPr lang="en-US">
              <a:ea typeface="+mn-lt"/>
              <a:cs typeface="+mn-lt"/>
            </a:endParaRPr>
          </a:p>
          <a:p>
            <a:pPr marL="0" indent="0">
              <a:buNone/>
            </a:pPr>
            <a:endParaRPr lang="en-US" b="1">
              <a:cs typeface="Arial"/>
            </a:endParaRPr>
          </a:p>
          <a:p>
            <a:pPr marL="0" indent="0">
              <a:buNone/>
            </a:pPr>
            <a:r>
              <a:rPr lang="en-US" b="1">
                <a:cs typeface="Arial"/>
              </a:rPr>
              <a:t>Additional Resources:</a:t>
            </a:r>
            <a:endParaRPr lang="en-US"/>
          </a:p>
          <a:p>
            <a:pPr marL="342900" indent="-342900"/>
            <a:r>
              <a:rPr lang="en-US">
                <a:cs typeface="Arial"/>
                <a:hlinkClick r:id="rId6"/>
              </a:rPr>
              <a:t>ASCCCC DEI in Curriculum:  Model Principles and Practices (2022)</a:t>
            </a:r>
            <a:r>
              <a:rPr lang="en-US">
                <a:cs typeface="Arial"/>
              </a:rPr>
              <a:t> </a:t>
            </a:r>
          </a:p>
          <a:p>
            <a:pPr marL="342900" indent="-342900"/>
            <a:r>
              <a:rPr lang="en-US">
                <a:cs typeface="Arial"/>
              </a:rPr>
              <a:t>DEIA Consultant:</a:t>
            </a:r>
          </a:p>
          <a:p>
            <a:pPr marL="914400" lvl="2">
              <a:buNone/>
            </a:pPr>
            <a:r>
              <a:rPr lang="en-US">
                <a:cs typeface="Arial"/>
              </a:rPr>
              <a:t>Dr. Christine Umali Kopp,</a:t>
            </a:r>
            <a:r>
              <a:rPr lang="en-US">
                <a:solidFill>
                  <a:srgbClr val="262626"/>
                </a:solidFill>
                <a:cs typeface="Arial"/>
              </a:rPr>
              <a:t> </a:t>
            </a:r>
            <a:r>
              <a:rPr lang="en-US">
                <a:solidFill>
                  <a:srgbClr val="007071"/>
                </a:solidFill>
                <a:cs typeface="Arial"/>
                <a:hlinkClick r:id="rId7"/>
              </a:rPr>
              <a:t>drumalikopp@gmail.com</a:t>
            </a:r>
          </a:p>
          <a:p>
            <a:pPr marL="914400" lvl="2">
              <a:buNone/>
            </a:pPr>
            <a:r>
              <a:rPr lang="en-US">
                <a:cs typeface="Arial"/>
              </a:rPr>
              <a:t>Cultural Psychologist</a:t>
            </a:r>
          </a:p>
          <a:p>
            <a:pPr marL="914400" lvl="2">
              <a:buNone/>
            </a:pPr>
            <a:r>
              <a:rPr lang="en-US">
                <a:cs typeface="Arial"/>
              </a:rPr>
              <a:t>Professor of Psychology, Santiago Canyon College</a:t>
            </a:r>
          </a:p>
          <a:p>
            <a:pPr marL="914400" lvl="2">
              <a:buNone/>
            </a:pPr>
            <a:r>
              <a:rPr lang="en-US">
                <a:cs typeface="Arial"/>
              </a:rPr>
              <a:t>IG: @drumalikopp</a:t>
            </a:r>
          </a:p>
          <a:p>
            <a:pPr marL="914400" lvl="2">
              <a:buNone/>
            </a:pPr>
            <a:endParaRPr lang="en-US">
              <a:cs typeface="Arial"/>
            </a:endParaRPr>
          </a:p>
          <a:p>
            <a:pPr marL="0" indent="0">
              <a:buNone/>
            </a:pPr>
            <a:endParaRPr lang="en-US">
              <a:cs typeface="Arial"/>
            </a:endParaRPr>
          </a:p>
          <a:p>
            <a:pPr marL="0" indent="0">
              <a:buNone/>
            </a:pPr>
            <a:endParaRPr lang="en-US">
              <a:cs typeface="Arial"/>
            </a:endParaRPr>
          </a:p>
          <a:p>
            <a:pPr marL="0" indent="0">
              <a:buNone/>
            </a:pPr>
            <a:endParaRPr lang="en-US">
              <a:cs typeface="Arial"/>
            </a:endParaRPr>
          </a:p>
        </p:txBody>
      </p:sp>
    </p:spTree>
    <p:extLst>
      <p:ext uri="{BB962C8B-B14F-4D97-AF65-F5344CB8AC3E}">
        <p14:creationId xmlns:p14="http://schemas.microsoft.com/office/powerpoint/2010/main" val="3501869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D328-8269-B555-C225-20EE4B9E7F83}"/>
              </a:ext>
            </a:extLst>
          </p:cNvPr>
          <p:cNvSpPr>
            <a:spLocks noGrp="1"/>
          </p:cNvSpPr>
          <p:nvPr>
            <p:ph type="title"/>
          </p:nvPr>
        </p:nvSpPr>
        <p:spPr/>
        <p:txBody>
          <a:bodyPr/>
          <a:lstStyle/>
          <a:p>
            <a:r>
              <a:rPr lang="en-US"/>
              <a:t>Overview of Chaffey College Curriculum Process</a:t>
            </a:r>
          </a:p>
        </p:txBody>
      </p:sp>
      <p:sp>
        <p:nvSpPr>
          <p:cNvPr id="5" name="Text Placeholder 4">
            <a:extLst>
              <a:ext uri="{FF2B5EF4-FFF2-40B4-BE49-F238E27FC236}">
                <a16:creationId xmlns:a16="http://schemas.microsoft.com/office/drawing/2014/main" id="{188CD7AB-3AA4-EB21-91E3-30E9A210D57B}"/>
              </a:ext>
            </a:extLst>
          </p:cNvPr>
          <p:cNvSpPr>
            <a:spLocks noGrp="1"/>
          </p:cNvSpPr>
          <p:nvPr>
            <p:ph type="body" idx="13"/>
          </p:nvPr>
        </p:nvSpPr>
        <p:spPr>
          <a:xfrm>
            <a:off x="1705161" y="1027301"/>
            <a:ext cx="9570105" cy="823912"/>
          </a:xfrm>
        </p:spPr>
        <p:txBody>
          <a:bodyPr vert="horz" lIns="91440" tIns="45720" rIns="91440" bIns="45720" rtlCol="0" anchor="b">
            <a:normAutofit/>
          </a:bodyPr>
          <a:lstStyle/>
          <a:p>
            <a:pPr algn="ctr"/>
            <a:r>
              <a:rPr lang="en-US">
                <a:cs typeface="Arial"/>
              </a:rPr>
              <a:t>Curriculum Submission Timeline</a:t>
            </a:r>
          </a:p>
        </p:txBody>
      </p:sp>
      <p:pic>
        <p:nvPicPr>
          <p:cNvPr id="4" name="Picture 7" descr="This image shows the curriculum submission timeline for Chaffey College. The appointed Academic and Career Communities are to submit their curriculum during the spring term.">
            <a:extLst>
              <a:ext uri="{FF2B5EF4-FFF2-40B4-BE49-F238E27FC236}">
                <a16:creationId xmlns:a16="http://schemas.microsoft.com/office/drawing/2014/main" id="{E897C1E2-02E8-F32B-2177-29A1DC68A2BC}"/>
              </a:ext>
            </a:extLst>
          </p:cNvPr>
          <p:cNvPicPr>
            <a:picLocks noGrp="1" noChangeAspect="1"/>
          </p:cNvPicPr>
          <p:nvPr>
            <p:ph sz="half" idx="14"/>
          </p:nvPr>
        </p:nvPicPr>
        <p:blipFill rotWithShape="1">
          <a:blip r:embed="rId2"/>
          <a:srcRect l="137" t="23246" r="-137"/>
          <a:stretch/>
        </p:blipFill>
        <p:spPr>
          <a:xfrm>
            <a:off x="1959810" y="1856435"/>
            <a:ext cx="9323166" cy="2327612"/>
          </a:xfrm>
        </p:spPr>
      </p:pic>
      <p:sp>
        <p:nvSpPr>
          <p:cNvPr id="3" name="Text Placeholder 2">
            <a:extLst>
              <a:ext uri="{FF2B5EF4-FFF2-40B4-BE49-F238E27FC236}">
                <a16:creationId xmlns:a16="http://schemas.microsoft.com/office/drawing/2014/main" id="{675D2E6C-9F75-F0CB-8252-624376F26FB3}"/>
              </a:ext>
            </a:extLst>
          </p:cNvPr>
          <p:cNvSpPr>
            <a:spLocks noGrp="1"/>
          </p:cNvSpPr>
          <p:nvPr>
            <p:ph type="body" idx="1"/>
          </p:nvPr>
        </p:nvSpPr>
        <p:spPr>
          <a:xfrm>
            <a:off x="1899156" y="4175687"/>
            <a:ext cx="9457216" cy="868596"/>
          </a:xfrm>
        </p:spPr>
        <p:txBody>
          <a:bodyPr/>
          <a:lstStyle/>
          <a:p>
            <a:pPr algn="ctr"/>
            <a:r>
              <a:rPr lang="en-US">
                <a:cs typeface="Arial"/>
              </a:rPr>
              <a:t>Curriculum Committee Review Process</a:t>
            </a:r>
          </a:p>
        </p:txBody>
      </p:sp>
      <p:pic>
        <p:nvPicPr>
          <p:cNvPr id="7" name="Picture 7" descr="The image outlines the Chaffey College Curriculum Committee Review Process: Faculty origination, departmental review, coordinator review, dean review, technical review, curriculum committee review and approval. Governing Board approval, CCCCO chaptering/approval. The standard update process was organized by Academic and Career Communities.">
            <a:extLst>
              <a:ext uri="{FF2B5EF4-FFF2-40B4-BE49-F238E27FC236}">
                <a16:creationId xmlns:a16="http://schemas.microsoft.com/office/drawing/2014/main" id="{DD71DCD3-8765-5B43-3D25-25A8489B4C83}"/>
              </a:ext>
            </a:extLst>
          </p:cNvPr>
          <p:cNvPicPr>
            <a:picLocks noGrp="1" noChangeAspect="1"/>
          </p:cNvPicPr>
          <p:nvPr>
            <p:ph sz="half" idx="2"/>
          </p:nvPr>
        </p:nvPicPr>
        <p:blipFill rotWithShape="1">
          <a:blip r:embed="rId3"/>
          <a:srcRect l="-294" t="39014" r="199" b="14545"/>
          <a:stretch/>
        </p:blipFill>
        <p:spPr>
          <a:xfrm>
            <a:off x="2005642" y="5021641"/>
            <a:ext cx="9449581" cy="960559"/>
          </a:xfrm>
        </p:spPr>
      </p:pic>
    </p:spTree>
    <p:extLst>
      <p:ext uri="{BB962C8B-B14F-4D97-AF65-F5344CB8AC3E}">
        <p14:creationId xmlns:p14="http://schemas.microsoft.com/office/powerpoint/2010/main" val="1394162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F059-4704-2192-3D4E-3F18578F055E}"/>
              </a:ext>
            </a:extLst>
          </p:cNvPr>
          <p:cNvSpPr>
            <a:spLocks noGrp="1"/>
          </p:cNvSpPr>
          <p:nvPr>
            <p:ph type="title"/>
          </p:nvPr>
        </p:nvSpPr>
        <p:spPr/>
        <p:txBody>
          <a:bodyPr>
            <a:normAutofit/>
          </a:bodyPr>
          <a:lstStyle/>
          <a:p>
            <a:r>
              <a:rPr lang="en-US">
                <a:solidFill>
                  <a:schemeClr val="tx1"/>
                </a:solidFill>
              </a:rPr>
              <a:t>Leveraging the Academic Senate:</a:t>
            </a:r>
            <a:br>
              <a:rPr lang="en-US">
                <a:solidFill>
                  <a:schemeClr val="tx1"/>
                </a:solidFill>
              </a:rPr>
            </a:br>
            <a:r>
              <a:rPr lang="en-US" sz="2400" i="1"/>
              <a:t>What is the role of </a:t>
            </a:r>
            <a:r>
              <a:rPr lang="en-US" sz="2400" b="1" i="1"/>
              <a:t>Academic Senate</a:t>
            </a:r>
            <a:r>
              <a:rPr lang="en-US" sz="2400" i="1"/>
              <a:t> in curriculum design and review processes?</a:t>
            </a:r>
          </a:p>
        </p:txBody>
      </p:sp>
      <p:sp>
        <p:nvSpPr>
          <p:cNvPr id="4" name="Text Placeholder 3">
            <a:extLst>
              <a:ext uri="{FF2B5EF4-FFF2-40B4-BE49-F238E27FC236}">
                <a16:creationId xmlns:a16="http://schemas.microsoft.com/office/drawing/2014/main" id="{2DD635A1-064D-E292-EDF0-AD3D1E685653}"/>
              </a:ext>
            </a:extLst>
          </p:cNvPr>
          <p:cNvSpPr>
            <a:spLocks noGrp="1"/>
          </p:cNvSpPr>
          <p:nvPr>
            <p:ph type="body" idx="1"/>
          </p:nvPr>
        </p:nvSpPr>
        <p:spPr>
          <a:xfrm>
            <a:off x="1179488" y="1625102"/>
            <a:ext cx="4948717" cy="823912"/>
          </a:xfrm>
        </p:spPr>
        <p:txBody>
          <a:bodyPr/>
          <a:lstStyle/>
          <a:p>
            <a:r>
              <a:rPr lang="en-US">
                <a:cs typeface="Arial"/>
              </a:rPr>
              <a:t>ASCCC 10 + 1</a:t>
            </a:r>
            <a:endParaRPr lang="en-US"/>
          </a:p>
        </p:txBody>
      </p:sp>
      <p:sp>
        <p:nvSpPr>
          <p:cNvPr id="3" name="Content Placeholder 2">
            <a:extLst>
              <a:ext uri="{FF2B5EF4-FFF2-40B4-BE49-F238E27FC236}">
                <a16:creationId xmlns:a16="http://schemas.microsoft.com/office/drawing/2014/main" id="{0C08020B-CFC9-AADB-6A5C-F8CF3CE1C5A8}"/>
              </a:ext>
            </a:extLst>
          </p:cNvPr>
          <p:cNvSpPr>
            <a:spLocks noGrp="1"/>
          </p:cNvSpPr>
          <p:nvPr>
            <p:ph sz="half" idx="2"/>
          </p:nvPr>
        </p:nvSpPr>
        <p:spPr>
          <a:xfrm>
            <a:off x="1179488" y="2489835"/>
            <a:ext cx="4948717" cy="3684588"/>
          </a:xfrm>
        </p:spPr>
        <p:txBody>
          <a:bodyPr vert="horz" lIns="91440" tIns="45720" rIns="91440" bIns="45720" rtlCol="0" anchor="t">
            <a:normAutofit fontScale="92500"/>
          </a:bodyPr>
          <a:lstStyle/>
          <a:p>
            <a:pPr marL="342900" indent="-342900">
              <a:buAutoNum type="arabicPeriod"/>
            </a:pPr>
            <a:r>
              <a:rPr lang="en-US" sz="1300" b="1" i="1">
                <a:solidFill>
                  <a:srgbClr val="000000"/>
                </a:solidFill>
                <a:cs typeface="Arial"/>
              </a:rPr>
              <a:t>Curriculum, including establishing prerequisites and placing courses within disciplines</a:t>
            </a:r>
            <a:endParaRPr lang="en-US">
              <a:cs typeface="Arial"/>
            </a:endParaRPr>
          </a:p>
          <a:p>
            <a:pPr marL="342900" indent="-342900">
              <a:buAutoNum type="arabicPeriod"/>
            </a:pPr>
            <a:r>
              <a:rPr lang="en-US" sz="1300" b="1" i="1">
                <a:solidFill>
                  <a:srgbClr val="000000"/>
                </a:solidFill>
                <a:cs typeface="Arial"/>
              </a:rPr>
              <a:t>Degree &amp; Certificate Requirements</a:t>
            </a:r>
            <a:endParaRPr lang="en-US">
              <a:cs typeface="Arial"/>
            </a:endParaRPr>
          </a:p>
          <a:p>
            <a:pPr marL="342900" indent="-342900">
              <a:buAutoNum type="arabicPeriod"/>
            </a:pPr>
            <a:r>
              <a:rPr lang="en-US" sz="1300" b="1" i="1">
                <a:solidFill>
                  <a:srgbClr val="000000"/>
                </a:solidFill>
                <a:cs typeface="Arial"/>
              </a:rPr>
              <a:t>Grading Policies</a:t>
            </a:r>
            <a:endParaRPr lang="en-US">
              <a:cs typeface="Arial"/>
            </a:endParaRPr>
          </a:p>
          <a:p>
            <a:pPr marL="342900" indent="-342900">
              <a:buAutoNum type="arabicPeriod"/>
            </a:pPr>
            <a:r>
              <a:rPr lang="en-US" sz="1300" b="1" i="1">
                <a:solidFill>
                  <a:srgbClr val="000000"/>
                </a:solidFill>
                <a:cs typeface="Arial"/>
              </a:rPr>
              <a:t>Educational Program Development</a:t>
            </a:r>
            <a:endParaRPr lang="en-US">
              <a:cs typeface="Arial"/>
            </a:endParaRPr>
          </a:p>
          <a:p>
            <a:pPr marL="342900" indent="-342900">
              <a:buAutoNum type="arabicPeriod"/>
            </a:pPr>
            <a:r>
              <a:rPr lang="en-US" sz="1300" b="1" i="1">
                <a:solidFill>
                  <a:srgbClr val="000000"/>
                </a:solidFill>
                <a:cs typeface="Arial"/>
              </a:rPr>
              <a:t>Standards &amp; Policies regarding Student Preparation and Success</a:t>
            </a:r>
            <a:endParaRPr lang="en-US">
              <a:cs typeface="Arial"/>
            </a:endParaRPr>
          </a:p>
          <a:p>
            <a:pPr marL="342900" indent="-342900">
              <a:buAutoNum type="arabicPeriod"/>
            </a:pPr>
            <a:r>
              <a:rPr lang="en-US" sz="1300">
                <a:solidFill>
                  <a:srgbClr val="000000"/>
                </a:solidFill>
                <a:cs typeface="Arial"/>
              </a:rPr>
              <a:t>College governance structures, as related to faculty roles</a:t>
            </a:r>
            <a:endParaRPr lang="en-US" sz="1300" b="1" i="1">
              <a:solidFill>
                <a:srgbClr val="000000"/>
              </a:solidFill>
              <a:cs typeface="Arial"/>
            </a:endParaRPr>
          </a:p>
          <a:p>
            <a:pPr marL="342900" indent="-342900">
              <a:buAutoNum type="arabicPeriod"/>
            </a:pPr>
            <a:r>
              <a:rPr lang="en-US" sz="1300">
                <a:solidFill>
                  <a:srgbClr val="000000"/>
                </a:solidFill>
                <a:cs typeface="Arial"/>
              </a:rPr>
              <a:t>Faculty roles and involvement in accreditation process</a:t>
            </a:r>
            <a:endParaRPr lang="en-US">
              <a:cs typeface="Arial"/>
            </a:endParaRPr>
          </a:p>
          <a:p>
            <a:pPr marL="342900" indent="-342900">
              <a:buAutoNum type="arabicPeriod"/>
            </a:pPr>
            <a:r>
              <a:rPr lang="en-US" sz="1300">
                <a:solidFill>
                  <a:srgbClr val="000000"/>
                </a:solidFill>
                <a:cs typeface="Arial"/>
              </a:rPr>
              <a:t>Policies for faculty professional development activities</a:t>
            </a:r>
            <a:endParaRPr lang="en-US">
              <a:cs typeface="Arial"/>
            </a:endParaRPr>
          </a:p>
          <a:p>
            <a:pPr marL="342900" indent="-342900">
              <a:buAutoNum type="arabicPeriod"/>
            </a:pPr>
            <a:r>
              <a:rPr lang="en-US" sz="1300" b="1" i="1">
                <a:solidFill>
                  <a:srgbClr val="000000"/>
                </a:solidFill>
                <a:cs typeface="Arial"/>
              </a:rPr>
              <a:t>Processes for program review</a:t>
            </a:r>
            <a:endParaRPr lang="en-US" b="1" i="1">
              <a:cs typeface="Arial"/>
            </a:endParaRPr>
          </a:p>
          <a:p>
            <a:pPr marL="342900" indent="-342900">
              <a:buAutoNum type="arabicPeriod"/>
            </a:pPr>
            <a:r>
              <a:rPr lang="en-US" sz="1300">
                <a:solidFill>
                  <a:srgbClr val="000000"/>
                </a:solidFill>
                <a:cs typeface="Arial"/>
              </a:rPr>
              <a:t>Processes for institutional planning and budget development</a:t>
            </a:r>
            <a:endParaRPr lang="en-US">
              <a:cs typeface="Arial"/>
            </a:endParaRPr>
          </a:p>
          <a:p>
            <a:pPr marL="342900" indent="-342900">
              <a:buAutoNum type="arabicPeriod"/>
            </a:pPr>
            <a:r>
              <a:rPr lang="en-US" sz="1300">
                <a:solidFill>
                  <a:srgbClr val="000000"/>
                </a:solidFill>
                <a:cs typeface="Arial"/>
              </a:rPr>
              <a:t>Other academic and professional matters as mutually agreed upon.</a:t>
            </a:r>
            <a:endParaRPr lang="en-US">
              <a:cs typeface="Arial"/>
            </a:endParaRPr>
          </a:p>
          <a:p>
            <a:pPr marL="342900" indent="-342900">
              <a:buAutoNum type="arabicPeriod"/>
            </a:pPr>
            <a:endParaRPr lang="en-US" sz="1300" b="1" i="1">
              <a:solidFill>
                <a:srgbClr val="000000"/>
              </a:solidFill>
              <a:cs typeface="Arial"/>
            </a:endParaRPr>
          </a:p>
          <a:p>
            <a:pPr marL="457200" indent="-457200">
              <a:buAutoNum type="arabicPeriod"/>
            </a:pPr>
            <a:endParaRPr lang="en-US">
              <a:cs typeface="Arial"/>
            </a:endParaRPr>
          </a:p>
        </p:txBody>
      </p:sp>
      <p:sp>
        <p:nvSpPr>
          <p:cNvPr id="5" name="Text Placeholder 4">
            <a:extLst>
              <a:ext uri="{FF2B5EF4-FFF2-40B4-BE49-F238E27FC236}">
                <a16:creationId xmlns:a16="http://schemas.microsoft.com/office/drawing/2014/main" id="{D5EC55B2-DAC2-EDD0-5501-422BA3BE2A79}"/>
              </a:ext>
            </a:extLst>
          </p:cNvPr>
          <p:cNvSpPr>
            <a:spLocks noGrp="1"/>
          </p:cNvSpPr>
          <p:nvPr>
            <p:ph type="body" idx="13"/>
          </p:nvPr>
        </p:nvSpPr>
        <p:spPr>
          <a:xfrm>
            <a:off x="6405083" y="1625102"/>
            <a:ext cx="4948717" cy="823912"/>
          </a:xfrm>
        </p:spPr>
        <p:txBody>
          <a:bodyPr/>
          <a:lstStyle/>
          <a:p>
            <a:r>
              <a:rPr lang="en-US">
                <a:cs typeface="Arial"/>
              </a:rPr>
              <a:t>Curriculum &amp; Faculty Purview</a:t>
            </a:r>
            <a:endParaRPr lang="en-US"/>
          </a:p>
        </p:txBody>
      </p:sp>
      <p:pic>
        <p:nvPicPr>
          <p:cNvPr id="45" name="Picture 45" descr="First level: Academic Senate has role in Educational Program Development &amp; Program Review. Second level: Curriculum Committee approves all curriculum according to Academic Senate policy &amp; Administrative Procedures. Third Level: Departments set guidelines for degree certificate &amp; course design. Fourth Level: Individual faculty design instruction, but are legally required to adhere to Course Outline of Record.">
            <a:extLst>
              <a:ext uri="{FF2B5EF4-FFF2-40B4-BE49-F238E27FC236}">
                <a16:creationId xmlns:a16="http://schemas.microsoft.com/office/drawing/2014/main" id="{E4DB01F6-8391-EF1E-A075-BEFEC0D4CAD5}"/>
              </a:ext>
            </a:extLst>
          </p:cNvPr>
          <p:cNvPicPr>
            <a:picLocks noGrp="1" noChangeAspect="1"/>
          </p:cNvPicPr>
          <p:nvPr>
            <p:ph sz="half" idx="14"/>
          </p:nvPr>
        </p:nvPicPr>
        <p:blipFill rotWithShape="1">
          <a:blip r:embed="rId3"/>
          <a:srcRect l="387" r="387"/>
          <a:stretch/>
        </p:blipFill>
        <p:spPr>
          <a:xfrm>
            <a:off x="6426777" y="2449014"/>
            <a:ext cx="4877713" cy="4092925"/>
          </a:xfrm>
        </p:spPr>
      </p:pic>
    </p:spTree>
    <p:extLst>
      <p:ext uri="{BB962C8B-B14F-4D97-AF65-F5344CB8AC3E}">
        <p14:creationId xmlns:p14="http://schemas.microsoft.com/office/powerpoint/2010/main" val="291660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AF6ED-DEA6-8DCA-BE76-70AB7CF9AAFB}"/>
              </a:ext>
            </a:extLst>
          </p:cNvPr>
          <p:cNvSpPr>
            <a:spLocks noGrp="1"/>
          </p:cNvSpPr>
          <p:nvPr>
            <p:ph type="title"/>
          </p:nvPr>
        </p:nvSpPr>
        <p:spPr/>
        <p:txBody>
          <a:bodyPr/>
          <a:lstStyle/>
          <a:p>
            <a:r>
              <a:rPr lang="en-US"/>
              <a:t>Example: Academic Senate Resolutions</a:t>
            </a:r>
          </a:p>
        </p:txBody>
      </p:sp>
      <p:sp>
        <p:nvSpPr>
          <p:cNvPr id="3" name="Content Placeholder 2">
            <a:extLst>
              <a:ext uri="{FF2B5EF4-FFF2-40B4-BE49-F238E27FC236}">
                <a16:creationId xmlns:a16="http://schemas.microsoft.com/office/drawing/2014/main" id="{6181FAA1-97E6-4C29-9187-288B8FB39F6E}"/>
              </a:ext>
            </a:extLst>
          </p:cNvPr>
          <p:cNvSpPr>
            <a:spLocks noGrp="1"/>
          </p:cNvSpPr>
          <p:nvPr>
            <p:ph idx="1"/>
          </p:nvPr>
        </p:nvSpPr>
        <p:spPr>
          <a:xfrm>
            <a:off x="2285748" y="2549041"/>
            <a:ext cx="9378877" cy="4186171"/>
          </a:xfrm>
        </p:spPr>
        <p:txBody>
          <a:bodyPr vert="horz" lIns="91440" tIns="45720" rIns="91440" bIns="45720" rtlCol="0" anchor="t">
            <a:normAutofit fontScale="77500" lnSpcReduction="20000"/>
          </a:bodyPr>
          <a:lstStyle/>
          <a:p>
            <a:pPr marL="0" indent="0">
              <a:lnSpc>
                <a:spcPct val="120000"/>
              </a:lnSpc>
              <a:spcBef>
                <a:spcPts val="0"/>
              </a:spcBef>
              <a:buNone/>
            </a:pPr>
            <a:r>
              <a:rPr lang="en-US" sz="2100" b="1">
                <a:solidFill>
                  <a:srgbClr val="4F4E4E"/>
                </a:solidFill>
                <a:ea typeface="+mn-lt"/>
                <a:cs typeface="+mn-lt"/>
              </a:rPr>
              <a:t>Chaffey College Academic Senate Resolution on Equity, Diversity, Inclusion, and Anti-racism (April 27, 2021) excerpt:</a:t>
            </a:r>
            <a:endParaRPr lang="en-US" sz="2000">
              <a:solidFill>
                <a:srgbClr val="000000"/>
              </a:solidFill>
              <a:ea typeface="+mn-lt"/>
              <a:cs typeface="+mn-lt"/>
            </a:endParaRPr>
          </a:p>
          <a:p>
            <a:pPr marL="457200" lvl="1">
              <a:lnSpc>
                <a:spcPct val="120000"/>
              </a:lnSpc>
              <a:spcBef>
                <a:spcPts val="0"/>
              </a:spcBef>
              <a:buNone/>
            </a:pPr>
            <a:br>
              <a:rPr lang="en-US"/>
            </a:br>
            <a:r>
              <a:rPr lang="en-US" sz="1800" b="1" i="1">
                <a:solidFill>
                  <a:srgbClr val="4F4E4E"/>
                </a:solidFill>
                <a:latin typeface="Arial"/>
                <a:cs typeface="Arial"/>
              </a:rPr>
              <a:t>"...Resolved, That the Faculty Senate adopt the following diversity statement: </a:t>
            </a:r>
            <a:r>
              <a:rPr lang="en-US" sz="1800" i="1">
                <a:solidFill>
                  <a:srgbClr val="4F4E4E"/>
                </a:solidFill>
                <a:latin typeface="Arial"/>
                <a:cs typeface="Arial"/>
              </a:rPr>
              <a:t>As the voice of the faculty at Chaffey College, the Faculty Senate acknowledges its responsibility to actively cultivate a safe, courageous, and inclusive climate where hate speech is not tolerated and where equity and mutual respect are honored in both precept and practice. The Senate is committed to a campus where students, faculty, and classified professionals can not only survive, but thrive. To ensure that the voices of all members of the campus community are heard, the </a:t>
            </a:r>
            <a:r>
              <a:rPr lang="en-US" sz="1800" b="1" i="1">
                <a:solidFill>
                  <a:schemeClr val="tx1"/>
                </a:solidFill>
                <a:latin typeface="Arial"/>
                <a:cs typeface="Arial"/>
              </a:rPr>
              <a:t>Faculty Senate will actively promote equity mindedness and diversity in all areas within its purview</a:t>
            </a:r>
            <a:r>
              <a:rPr lang="en-US" sz="1800" i="1">
                <a:solidFill>
                  <a:schemeClr val="tx1"/>
                </a:solidFill>
                <a:latin typeface="Arial"/>
                <a:cs typeface="Arial"/>
              </a:rPr>
              <a:t>. </a:t>
            </a:r>
            <a:r>
              <a:rPr lang="en-US" sz="1800" i="1">
                <a:solidFill>
                  <a:srgbClr val="4F4E4E"/>
                </a:solidFill>
                <a:latin typeface="Arial"/>
                <a:cs typeface="Arial"/>
              </a:rPr>
              <a:t>Diversity may include but is not limited to race, ethnicity, sex, gender identity, sexual orientation, disability status, age, cultural background, veteran status, political affiliation, religion, and discipline or field..."</a:t>
            </a:r>
            <a:endParaRPr lang="en-US" sz="1800">
              <a:solidFill>
                <a:srgbClr val="000000"/>
              </a:solidFill>
              <a:latin typeface="Arial"/>
              <a:cs typeface="Arial"/>
            </a:endParaRPr>
          </a:p>
          <a:p>
            <a:pPr marL="0" indent="0">
              <a:lnSpc>
                <a:spcPct val="120000"/>
              </a:lnSpc>
              <a:spcBef>
                <a:spcPts val="0"/>
              </a:spcBef>
              <a:buNone/>
            </a:pPr>
            <a:endParaRPr lang="en-US" sz="2000" b="1">
              <a:solidFill>
                <a:srgbClr val="4F4E4E"/>
              </a:solidFill>
              <a:latin typeface="Arial"/>
              <a:cs typeface="Arial"/>
            </a:endParaRPr>
          </a:p>
          <a:p>
            <a:pPr marL="0" indent="0">
              <a:lnSpc>
                <a:spcPct val="120000"/>
              </a:lnSpc>
              <a:spcBef>
                <a:spcPts val="0"/>
              </a:spcBef>
              <a:buNone/>
            </a:pPr>
            <a:r>
              <a:rPr lang="en-US" sz="2000" b="1">
                <a:solidFill>
                  <a:srgbClr val="4F4E4E"/>
                </a:solidFill>
                <a:latin typeface="Arial"/>
                <a:cs typeface="Arial"/>
              </a:rPr>
              <a:t>The same resolution, included a specific directive to  the Curriculum Committee:</a:t>
            </a:r>
            <a:endParaRPr lang="en-US" sz="2000">
              <a:solidFill>
                <a:srgbClr val="000000"/>
              </a:solidFill>
              <a:latin typeface="Arial"/>
              <a:cs typeface="Arial"/>
            </a:endParaRPr>
          </a:p>
          <a:p>
            <a:pPr indent="0">
              <a:lnSpc>
                <a:spcPct val="120000"/>
              </a:lnSpc>
              <a:buNone/>
            </a:pPr>
            <a:r>
              <a:rPr lang="en-US" sz="2000" b="1" i="1">
                <a:solidFill>
                  <a:srgbClr val="4F4E4E"/>
                </a:solidFill>
                <a:latin typeface="Arial"/>
                <a:cs typeface="Arial"/>
              </a:rPr>
              <a:t> </a:t>
            </a:r>
            <a:r>
              <a:rPr lang="en-US" sz="2000" b="1" i="1">
                <a:solidFill>
                  <a:srgbClr val="000000"/>
                </a:solidFill>
                <a:latin typeface="Arial"/>
                <a:cs typeface="Arial"/>
              </a:rPr>
              <a:t>"...Resolved, That the Faculty Senate support faculty and the Curriculum Committee in prioritizing culturally responsive curricular redesign within disciplines, courses, and programs..."</a:t>
            </a:r>
            <a:endParaRPr lang="en-US" sz="2000">
              <a:solidFill>
                <a:srgbClr val="000000"/>
              </a:solidFill>
              <a:latin typeface="Arial"/>
              <a:cs typeface="Arial"/>
            </a:endParaRPr>
          </a:p>
        </p:txBody>
      </p:sp>
      <p:pic>
        <p:nvPicPr>
          <p:cNvPr id="5" name="Picture 4">
            <a:extLst>
              <a:ext uri="{FF2B5EF4-FFF2-40B4-BE49-F238E27FC236}">
                <a16:creationId xmlns:a16="http://schemas.microsoft.com/office/drawing/2014/main" id="{46F68A0A-F594-1AD1-8EF3-D04A6880041A}"/>
              </a:ext>
              <a:ext uri="{C183D7F6-B498-43B3-948B-1728B52AA6E4}">
                <adec:decorative xmlns:adec="http://schemas.microsoft.com/office/drawing/2017/decorative" val="1"/>
              </a:ext>
            </a:extLst>
          </p:cNvPr>
          <p:cNvPicPr>
            <a:picLocks noChangeAspect="1"/>
          </p:cNvPicPr>
          <p:nvPr/>
        </p:nvPicPr>
        <p:blipFill rotWithShape="1">
          <a:blip r:embed="rId3"/>
          <a:srcRect l="4302" r="72881" b="3125"/>
          <a:stretch/>
        </p:blipFill>
        <p:spPr>
          <a:xfrm>
            <a:off x="335172" y="3431164"/>
            <a:ext cx="2115514" cy="1874475"/>
          </a:xfrm>
          <a:prstGeom prst="rect">
            <a:avLst/>
          </a:prstGeom>
        </p:spPr>
      </p:pic>
    </p:spTree>
    <p:extLst>
      <p:ext uri="{BB962C8B-B14F-4D97-AF65-F5344CB8AC3E}">
        <p14:creationId xmlns:p14="http://schemas.microsoft.com/office/powerpoint/2010/main" val="420813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5096-F944-B69D-9D56-A622C738BB09}"/>
              </a:ext>
            </a:extLst>
          </p:cNvPr>
          <p:cNvSpPr>
            <a:spLocks noGrp="1"/>
          </p:cNvSpPr>
          <p:nvPr>
            <p:ph type="title"/>
          </p:nvPr>
        </p:nvSpPr>
        <p:spPr/>
        <p:txBody>
          <a:bodyPr>
            <a:normAutofit/>
          </a:bodyPr>
          <a:lstStyle/>
          <a:p>
            <a:r>
              <a:rPr lang="en-US">
                <a:ea typeface="+mj-lt"/>
                <a:cs typeface="+mj-lt"/>
              </a:rPr>
              <a:t>Integrating DEIA into the Course Outline of Record (COR)</a:t>
            </a:r>
          </a:p>
        </p:txBody>
      </p:sp>
      <p:sp>
        <p:nvSpPr>
          <p:cNvPr id="3" name="Content Placeholder 2">
            <a:extLst>
              <a:ext uri="{FF2B5EF4-FFF2-40B4-BE49-F238E27FC236}">
                <a16:creationId xmlns:a16="http://schemas.microsoft.com/office/drawing/2014/main" id="{FA4E2320-57DF-B8D8-D3D2-6AC3C363644B}"/>
              </a:ext>
            </a:extLst>
          </p:cNvPr>
          <p:cNvSpPr>
            <a:spLocks noGrp="1"/>
          </p:cNvSpPr>
          <p:nvPr>
            <p:ph idx="1"/>
          </p:nvPr>
        </p:nvSpPr>
        <p:spPr>
          <a:xfrm>
            <a:off x="838200" y="2669993"/>
            <a:ext cx="10515600" cy="3841115"/>
          </a:xfrm>
        </p:spPr>
        <p:txBody>
          <a:bodyPr vert="horz" lIns="91440" tIns="45720" rIns="91440" bIns="45720" rtlCol="0" anchor="t">
            <a:normAutofit/>
          </a:bodyPr>
          <a:lstStyle/>
          <a:p>
            <a:r>
              <a:rPr lang="en-US">
                <a:cs typeface="Arial"/>
              </a:rPr>
              <a:t>DEIA Consultant training of Curriculum Committee during Fall 2021 annual retreat (see final slide for consultant information)</a:t>
            </a:r>
          </a:p>
          <a:p>
            <a:r>
              <a:rPr lang="en-US">
                <a:cs typeface="Arial"/>
              </a:rPr>
              <a:t>Re-evaluate </a:t>
            </a:r>
            <a:r>
              <a:rPr lang="en-US">
                <a:cs typeface="Arial"/>
                <a:hlinkClick r:id="rId3"/>
              </a:rPr>
              <a:t>Curriculum Committee Scope and Purpose</a:t>
            </a:r>
            <a:r>
              <a:rPr lang="en-US">
                <a:cs typeface="Arial"/>
              </a:rPr>
              <a:t>:</a:t>
            </a:r>
            <a:endParaRPr lang="en-US"/>
          </a:p>
          <a:p>
            <a:pPr lvl="1"/>
            <a:r>
              <a:rPr lang="en-US">
                <a:cs typeface="Arial"/>
              </a:rPr>
              <a:t>Added to Curriculum Committee Scope: Commendations of faculty and departments that make exemplary use of the curriculum process to foster institutional goals including institutional learning outcomes, student success and completion, sustainability, and DEI (diversity, equity, and inclusion).</a:t>
            </a:r>
          </a:p>
          <a:p>
            <a:r>
              <a:rPr lang="en-US">
                <a:cs typeface="Arial"/>
              </a:rPr>
              <a:t>Organize presentations (FLEX or workshops) to discuss DEIA and Curriculum to Deans, Faculty, and any impacted Classified Professionals.</a:t>
            </a:r>
          </a:p>
          <a:p>
            <a:pPr lvl="1"/>
            <a:r>
              <a:rPr lang="en-US">
                <a:cs typeface="Arial"/>
                <a:hlinkClick r:id="rId4"/>
              </a:rPr>
              <a:t>DEIA and Curriculum Presentation</a:t>
            </a:r>
            <a:endParaRPr lang="en-US">
              <a:cs typeface="Arial"/>
            </a:endParaRPr>
          </a:p>
          <a:p>
            <a:endParaRPr lang="en-US">
              <a:cs typeface="Arial"/>
            </a:endParaRPr>
          </a:p>
          <a:p>
            <a:pPr lvl="1"/>
            <a:endParaRPr lang="en-US">
              <a:cs typeface="Arial"/>
            </a:endParaRPr>
          </a:p>
        </p:txBody>
      </p:sp>
    </p:spTree>
    <p:extLst>
      <p:ext uri="{BB962C8B-B14F-4D97-AF65-F5344CB8AC3E}">
        <p14:creationId xmlns:p14="http://schemas.microsoft.com/office/powerpoint/2010/main" val="128763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F059-4704-2192-3D4E-3F18578F055E}"/>
              </a:ext>
            </a:extLst>
          </p:cNvPr>
          <p:cNvSpPr>
            <a:spLocks noGrp="1"/>
          </p:cNvSpPr>
          <p:nvPr>
            <p:ph type="title"/>
          </p:nvPr>
        </p:nvSpPr>
        <p:spPr/>
        <p:txBody>
          <a:bodyPr>
            <a:normAutofit/>
          </a:bodyPr>
          <a:lstStyle/>
          <a:p>
            <a:r>
              <a:rPr lang="en-US" dirty="0">
                <a:ea typeface="+mj-lt"/>
                <a:cs typeface="+mj-lt"/>
              </a:rPr>
              <a:t>Integrating DEIA into the Course Outline of Record (COR) </a:t>
            </a:r>
            <a:r>
              <a:rPr lang="en-US" dirty="0">
                <a:solidFill>
                  <a:srgbClr val="007071"/>
                </a:solidFill>
                <a:ea typeface="+mj-lt"/>
                <a:cs typeface="+mj-lt"/>
              </a:rPr>
              <a:t>2</a:t>
            </a:r>
          </a:p>
        </p:txBody>
      </p:sp>
      <p:sp>
        <p:nvSpPr>
          <p:cNvPr id="3" name="Content Placeholder 2">
            <a:extLst>
              <a:ext uri="{FF2B5EF4-FFF2-40B4-BE49-F238E27FC236}">
                <a16:creationId xmlns:a16="http://schemas.microsoft.com/office/drawing/2014/main" id="{0C08020B-CFC9-AADB-6A5C-F8CF3CE1C5A8}"/>
              </a:ext>
            </a:extLst>
          </p:cNvPr>
          <p:cNvSpPr>
            <a:spLocks noGrp="1"/>
          </p:cNvSpPr>
          <p:nvPr>
            <p:ph idx="1"/>
          </p:nvPr>
        </p:nvSpPr>
        <p:spPr>
          <a:xfrm>
            <a:off x="838200" y="2620832"/>
            <a:ext cx="10515600" cy="3841115"/>
          </a:xfrm>
        </p:spPr>
        <p:txBody>
          <a:bodyPr vert="horz" lIns="91440" tIns="45720" rIns="91440" bIns="45720" rtlCol="0" anchor="t">
            <a:normAutofit/>
          </a:bodyPr>
          <a:lstStyle/>
          <a:p>
            <a:r>
              <a:rPr lang="en-US" b="1">
                <a:cs typeface="Arial"/>
              </a:rPr>
              <a:t>Curriculum Office:</a:t>
            </a:r>
            <a:r>
              <a:rPr lang="en-US">
                <a:cs typeface="Arial"/>
              </a:rPr>
              <a:t> Establish processes for DEIA</a:t>
            </a:r>
            <a:endParaRPr lang="en-US"/>
          </a:p>
          <a:p>
            <a:pPr lvl="1"/>
            <a:r>
              <a:rPr lang="en-US">
                <a:cs typeface="Arial"/>
              </a:rPr>
              <a:t>Leverage </a:t>
            </a:r>
            <a:r>
              <a:rPr lang="en-US">
                <a:cs typeface="Arial"/>
                <a:hlinkClick r:id="rId3"/>
              </a:rPr>
              <a:t>department curriculum updating</a:t>
            </a:r>
            <a:endParaRPr lang="en-US">
              <a:cs typeface="Arial"/>
            </a:endParaRPr>
          </a:p>
          <a:p>
            <a:pPr lvl="1"/>
            <a:r>
              <a:rPr lang="en-US">
                <a:cs typeface="Arial"/>
              </a:rPr>
              <a:t>Develop </a:t>
            </a:r>
            <a:r>
              <a:rPr lang="en-US">
                <a:cs typeface="Arial"/>
                <a:hlinkClick r:id="rId4"/>
              </a:rPr>
              <a:t>Instructional Guide</a:t>
            </a:r>
            <a:r>
              <a:rPr lang="en-US">
                <a:cs typeface="Arial"/>
              </a:rPr>
              <a:t> for Faculty</a:t>
            </a:r>
          </a:p>
          <a:p>
            <a:r>
              <a:rPr lang="en-US" b="1">
                <a:cs typeface="Arial"/>
              </a:rPr>
              <a:t>Curriculum Committee:</a:t>
            </a:r>
            <a:r>
              <a:rPr lang="en-US">
                <a:cs typeface="Arial"/>
              </a:rPr>
              <a:t> Establish opportunities to integrate DEIA directly into the Course Outline of Record (COR)</a:t>
            </a:r>
          </a:p>
          <a:p>
            <a:pPr lvl="1"/>
            <a:r>
              <a:rPr lang="en-US">
                <a:cs typeface="Arial"/>
                <a:hlinkClick r:id="rId5"/>
              </a:rPr>
              <a:t>Faculty Guide for Courses</a:t>
            </a:r>
          </a:p>
          <a:p>
            <a:r>
              <a:rPr lang="en-US" b="1">
                <a:cs typeface="Arial"/>
              </a:rPr>
              <a:t>Curriculum Office: </a:t>
            </a:r>
            <a:r>
              <a:rPr lang="en-US">
                <a:cs typeface="Arial"/>
              </a:rPr>
              <a:t>Program DEIA Opportunities into the Curriculum Management System</a:t>
            </a:r>
          </a:p>
          <a:p>
            <a:pPr lvl="1"/>
            <a:r>
              <a:rPr lang="en-US">
                <a:cs typeface="Arial"/>
              </a:rPr>
              <a:t>Use established faculty guide to incorporate DEIA opportunities throughout the Curriculum Management System for easier inclusion</a:t>
            </a:r>
          </a:p>
          <a:p>
            <a:pPr marL="457200" lvl="1" indent="0">
              <a:buNone/>
            </a:pPr>
            <a:endParaRPr lang="en-US">
              <a:cs typeface="Arial"/>
            </a:endParaRPr>
          </a:p>
          <a:p>
            <a:pPr lvl="1"/>
            <a:endParaRPr lang="en-US">
              <a:cs typeface="Arial"/>
            </a:endParaRPr>
          </a:p>
          <a:p>
            <a:pPr lvl="1"/>
            <a:endParaRPr lang="en-US" sz="2200">
              <a:cs typeface="Arial"/>
            </a:endParaRPr>
          </a:p>
          <a:p>
            <a:endParaRPr lang="en-US" sz="2400">
              <a:cs typeface="Arial"/>
            </a:endParaRPr>
          </a:p>
        </p:txBody>
      </p:sp>
    </p:spTree>
    <p:extLst>
      <p:ext uri="{BB962C8B-B14F-4D97-AF65-F5344CB8AC3E}">
        <p14:creationId xmlns:p14="http://schemas.microsoft.com/office/powerpoint/2010/main" val="125696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2B9CC-2AC5-3A4F-9749-61D6BA420F39}"/>
              </a:ext>
            </a:extLst>
          </p:cNvPr>
          <p:cNvSpPr>
            <a:spLocks noGrp="1"/>
          </p:cNvSpPr>
          <p:nvPr>
            <p:ph type="title"/>
          </p:nvPr>
        </p:nvSpPr>
        <p:spPr/>
        <p:txBody>
          <a:bodyPr>
            <a:normAutofit/>
          </a:bodyPr>
          <a:lstStyle/>
          <a:p>
            <a:r>
              <a:rPr lang="en-US" dirty="0">
                <a:ea typeface="+mj-lt"/>
                <a:cs typeface="+mj-lt"/>
              </a:rPr>
              <a:t>Integrating DEIA into the Course Outline of Record (COR) </a:t>
            </a:r>
            <a:r>
              <a:rPr lang="en-US" dirty="0">
                <a:solidFill>
                  <a:srgbClr val="007071"/>
                </a:solidFill>
                <a:ea typeface="+mj-lt"/>
                <a:cs typeface="+mj-lt"/>
              </a:rPr>
              <a:t>3</a:t>
            </a:r>
          </a:p>
        </p:txBody>
      </p:sp>
      <p:pic>
        <p:nvPicPr>
          <p:cNvPr id="4" name="Picture 4" descr="A screenshot of the Content page in the Curriculum Management System on a DEIA opportunity that states: DEIA Opportunity: Incorporate diverse contributions to the discipline, use inclusive language and/or identify opportunities for students to connect content to their sociocultural backgrounds.">
            <a:extLst>
              <a:ext uri="{FF2B5EF4-FFF2-40B4-BE49-F238E27FC236}">
                <a16:creationId xmlns:a16="http://schemas.microsoft.com/office/drawing/2014/main" id="{4443C930-F3EB-0204-796B-A06F2E7B639E}"/>
              </a:ext>
            </a:extLst>
          </p:cNvPr>
          <p:cNvPicPr>
            <a:picLocks noChangeAspect="1"/>
          </p:cNvPicPr>
          <p:nvPr/>
        </p:nvPicPr>
        <p:blipFill>
          <a:blip r:embed="rId3"/>
          <a:stretch>
            <a:fillRect/>
          </a:stretch>
        </p:blipFill>
        <p:spPr>
          <a:xfrm>
            <a:off x="1059395" y="2812356"/>
            <a:ext cx="9099629" cy="2591964"/>
          </a:xfrm>
          <a:prstGeom prst="rect">
            <a:avLst/>
          </a:prstGeom>
          <a:ln>
            <a:solidFill>
              <a:schemeClr val="bg1">
                <a:lumMod val="50000"/>
              </a:schemeClr>
            </a:solidFill>
          </a:ln>
        </p:spPr>
      </p:pic>
    </p:spTree>
    <p:extLst>
      <p:ext uri="{BB962C8B-B14F-4D97-AF65-F5344CB8AC3E}">
        <p14:creationId xmlns:p14="http://schemas.microsoft.com/office/powerpoint/2010/main" val="745669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2B9CC-2AC5-3A4F-9749-61D6BA420F39}"/>
              </a:ext>
            </a:extLst>
          </p:cNvPr>
          <p:cNvSpPr>
            <a:spLocks noGrp="1"/>
          </p:cNvSpPr>
          <p:nvPr>
            <p:ph type="title"/>
          </p:nvPr>
        </p:nvSpPr>
        <p:spPr/>
        <p:txBody>
          <a:bodyPr>
            <a:normAutofit/>
          </a:bodyPr>
          <a:lstStyle/>
          <a:p>
            <a:r>
              <a:rPr lang="en-US" dirty="0">
                <a:ea typeface="+mj-lt"/>
                <a:cs typeface="+mj-lt"/>
              </a:rPr>
              <a:t>Integrating DEIA into the Course Outline of Record (COR) </a:t>
            </a:r>
            <a:r>
              <a:rPr lang="en-US" dirty="0">
                <a:solidFill>
                  <a:srgbClr val="007071"/>
                </a:solidFill>
                <a:ea typeface="+mj-lt"/>
                <a:cs typeface="+mj-lt"/>
              </a:rPr>
              <a:t>4</a:t>
            </a:r>
          </a:p>
        </p:txBody>
      </p:sp>
      <p:sp>
        <p:nvSpPr>
          <p:cNvPr id="3" name="Content Placeholder 2">
            <a:extLst>
              <a:ext uri="{FF2B5EF4-FFF2-40B4-BE49-F238E27FC236}">
                <a16:creationId xmlns:a16="http://schemas.microsoft.com/office/drawing/2014/main" id="{30CE070A-0A23-D526-C169-409A62AF9C0C}"/>
              </a:ext>
            </a:extLst>
          </p:cNvPr>
          <p:cNvSpPr>
            <a:spLocks noGrp="1"/>
          </p:cNvSpPr>
          <p:nvPr>
            <p:ph idx="1"/>
          </p:nvPr>
        </p:nvSpPr>
        <p:spPr>
          <a:xfrm>
            <a:off x="896073" y="2319538"/>
            <a:ext cx="10399855" cy="3841115"/>
          </a:xfrm>
        </p:spPr>
        <p:txBody>
          <a:bodyPr vert="horz" lIns="91440" tIns="45720" rIns="91440" bIns="45720" rtlCol="0" anchor="t">
            <a:normAutofit/>
          </a:bodyPr>
          <a:lstStyle/>
          <a:p>
            <a:pPr marL="0" indent="0" algn="ctr">
              <a:buNone/>
            </a:pPr>
            <a:r>
              <a:rPr lang="en-US" sz="2000">
                <a:cs typeface="Arial"/>
              </a:rPr>
              <a:t>Methods of Instruction Changes Directly into CMS</a:t>
            </a:r>
          </a:p>
        </p:txBody>
      </p:sp>
      <p:pic>
        <p:nvPicPr>
          <p:cNvPr id="6" name="Picture 6" descr="A screenshot that shows the DEIA opportunity for the Methods of Instruction page in the Curriculum Management System that states: DEIA Opportunity: Incorporate equity-minded instruction, active-learning, and personalized learning strategies into the course.">
            <a:extLst>
              <a:ext uri="{FF2B5EF4-FFF2-40B4-BE49-F238E27FC236}">
                <a16:creationId xmlns:a16="http://schemas.microsoft.com/office/drawing/2014/main" id="{CB2D4C3B-4E94-E4F9-C8EC-6BD8EE1290DA}"/>
              </a:ext>
            </a:extLst>
          </p:cNvPr>
          <p:cNvPicPr>
            <a:picLocks noChangeAspect="1"/>
          </p:cNvPicPr>
          <p:nvPr/>
        </p:nvPicPr>
        <p:blipFill>
          <a:blip r:embed="rId3"/>
          <a:stretch>
            <a:fillRect/>
          </a:stretch>
        </p:blipFill>
        <p:spPr>
          <a:xfrm>
            <a:off x="470703" y="2656440"/>
            <a:ext cx="6128793" cy="4197650"/>
          </a:xfrm>
          <a:prstGeom prst="rect">
            <a:avLst/>
          </a:prstGeom>
        </p:spPr>
      </p:pic>
      <p:pic>
        <p:nvPicPr>
          <p:cNvPr id="7" name="Picture 7" descr="A screenshot that shows the DEIA opportunity for the Methods of Instruction page in the Curriculum Management System that states: DEIA Opportunity: Incorporate equity-minded instruction, active-learning, and personalized learning strategies into the course.">
            <a:extLst>
              <a:ext uri="{FF2B5EF4-FFF2-40B4-BE49-F238E27FC236}">
                <a16:creationId xmlns:a16="http://schemas.microsoft.com/office/drawing/2014/main" id="{6124BCEF-9414-E337-EA59-2954CECAC466}"/>
              </a:ext>
            </a:extLst>
          </p:cNvPr>
          <p:cNvPicPr>
            <a:picLocks noChangeAspect="1"/>
          </p:cNvPicPr>
          <p:nvPr/>
        </p:nvPicPr>
        <p:blipFill>
          <a:blip r:embed="rId4"/>
          <a:stretch>
            <a:fillRect/>
          </a:stretch>
        </p:blipFill>
        <p:spPr>
          <a:xfrm>
            <a:off x="6576348" y="2922760"/>
            <a:ext cx="4778416" cy="3510679"/>
          </a:xfrm>
          <a:prstGeom prst="rect">
            <a:avLst/>
          </a:prstGeom>
        </p:spPr>
      </p:pic>
    </p:spTree>
    <p:extLst>
      <p:ext uri="{BB962C8B-B14F-4D97-AF65-F5344CB8AC3E}">
        <p14:creationId xmlns:p14="http://schemas.microsoft.com/office/powerpoint/2010/main" val="2236013493"/>
      </p:ext>
    </p:extLst>
  </p:cSld>
  <p:clrMapOvr>
    <a:masterClrMapping/>
  </p:clrMapOvr>
</p:sld>
</file>

<file path=ppt/theme/theme1.xml><?xml version="1.0" encoding="utf-8"?>
<a:theme xmlns:a="http://schemas.openxmlformats.org/drawingml/2006/main" name="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3 ppt template 1.pptx" id="{88D7356C-1BAF-0344-83D8-EF8EBFBD982B}" vid="{04DF4248-A906-6D4C-9CDB-891F4384AD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1891</Words>
  <Application>Microsoft Office PowerPoint</Application>
  <PresentationFormat>Widescreen</PresentationFormat>
  <Paragraphs>185</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Helvetica Neue</vt:lpstr>
      <vt:lpstr>Arial</vt:lpstr>
      <vt:lpstr>Calibri</vt:lpstr>
      <vt:lpstr>Georgia</vt:lpstr>
      <vt:lpstr>Georgia Pro</vt:lpstr>
      <vt:lpstr>Office Theme</vt:lpstr>
      <vt:lpstr>Leveraging Curriculum Processes to Improve the Student Experience</vt:lpstr>
      <vt:lpstr>Leveraging Curriculum Processes to Improve the Student Experience:</vt:lpstr>
      <vt:lpstr>Overview of Chaffey College Curriculum Process</vt:lpstr>
      <vt:lpstr>Leveraging the Academic Senate: What is the role of Academic Senate in curriculum design and review processes?</vt:lpstr>
      <vt:lpstr>Example: Academic Senate Resolutions</vt:lpstr>
      <vt:lpstr>Integrating DEIA into the Course Outline of Record (COR)</vt:lpstr>
      <vt:lpstr>Integrating DEIA into the Course Outline of Record (COR) 2</vt:lpstr>
      <vt:lpstr>Integrating DEIA into the Course Outline of Record (COR) 3</vt:lpstr>
      <vt:lpstr>Integrating DEIA into the Course Outline of Record (COR) 4</vt:lpstr>
      <vt:lpstr>Integrating DEIA into the Course Outline of Record (COR) 5</vt:lpstr>
      <vt:lpstr>Integrating DEIA into the Course Outline of Record (COR) 6</vt:lpstr>
      <vt:lpstr>Advocating for Zero Cost and Low-Cost Resources:</vt:lpstr>
      <vt:lpstr>Advocating for Zero Cost and Low-Cost Resources: 2</vt:lpstr>
      <vt:lpstr>Encouraging Distance Education Flexibility</vt:lpstr>
      <vt:lpstr>On the Distance Education page, faculty are asked, "Would you like to offer this course via Distance Education (DE)?" </vt:lpstr>
      <vt:lpstr>Integrating DEIA into the Course Outline of Record (COR)</vt:lpstr>
      <vt:lpstr>Navigating DEIA Curriculum Conversations</vt:lpstr>
      <vt:lpstr>What happens now that DEIA is integrated into CORS?</vt:lpstr>
      <vt:lpstr>Building Pathways &amp; Academic Maps: How can the curriculum committee facilitate degree &amp; certificate pathway guidance for students?</vt:lpstr>
      <vt:lpstr>Getting maps to students: Curriculum office provides copies of academic maps to student services so they can be viewed in Catalog and as a digital tool in Student Planning to create Ed Plans.</vt:lpstr>
      <vt:lpstr>Connecting Curriculum to Student Career Goals: Academic Community Employability Skills (ACEs) </vt:lpstr>
      <vt:lpstr>Celebrating the Work!</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Curriculum Processes to Improve the Student Experience</dc:title>
  <dc:subject/>
  <dc:creator>angela.burkherrick</dc:creator>
  <cp:keywords/>
  <dc:description/>
  <cp:lastModifiedBy>Kyoko Hatano</cp:lastModifiedBy>
  <cp:revision>2</cp:revision>
  <dcterms:created xsi:type="dcterms:W3CDTF">2023-06-28T16:34:25Z</dcterms:created>
  <dcterms:modified xsi:type="dcterms:W3CDTF">2023-07-16T06:38:54Z</dcterms:modified>
  <cp:category/>
</cp:coreProperties>
</file>