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ink/ink1.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2.xml" ContentType="application/inkml+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258" r:id="rId3"/>
    <p:sldId id="259" r:id="rId4"/>
    <p:sldId id="260" r:id="rId5"/>
    <p:sldId id="261" r:id="rId6"/>
    <p:sldId id="279" r:id="rId7"/>
    <p:sldId id="263" r:id="rId8"/>
    <p:sldId id="264" r:id="rId9"/>
    <p:sldId id="265" r:id="rId10"/>
    <p:sldId id="280" r:id="rId11"/>
    <p:sldId id="277" r:id="rId12"/>
    <p:sldId id="278" r:id="rId13"/>
    <p:sldId id="267" r:id="rId14"/>
    <p:sldId id="268" r:id="rId15"/>
    <p:sldId id="269" r:id="rId16"/>
    <p:sldId id="270" r:id="rId17"/>
    <p:sldId id="281" r:id="rId18"/>
    <p:sldId id="271" r:id="rId19"/>
    <p:sldId id="272" r:id="rId20"/>
    <p:sldId id="273"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68" d="100"/>
          <a:sy n="68" d="100"/>
        </p:scale>
        <p:origin x="606" y="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BB5970-94B9-428F-9682-86648FF3B6C2}" type="doc">
      <dgm:prSet loTypeId="urn:microsoft.com/office/officeart/2005/8/layout/bProcess4" loCatId="process" qsTypeId="urn:microsoft.com/office/officeart/2005/8/quickstyle/3d9" qsCatId="3D" csTypeId="urn:microsoft.com/office/officeart/2005/8/colors/accent1_2" csCatId="accent1" phldr="1"/>
      <dgm:spPr/>
      <dgm:t>
        <a:bodyPr/>
        <a:lstStyle/>
        <a:p>
          <a:endParaRPr lang="en-US"/>
        </a:p>
      </dgm:t>
    </dgm:pt>
    <dgm:pt modelId="{EB5F9503-3BB9-4D5E-B7B2-0DECA7587F62}">
      <dgm:prSet phldrT="[Text]"/>
      <dgm:spPr/>
      <dgm:t>
        <a:bodyPr/>
        <a:lstStyle/>
        <a:p>
          <a:r>
            <a:rPr lang="en-US" dirty="0"/>
            <a:t>Faculty Originates Proposal</a:t>
          </a:r>
        </a:p>
      </dgm:t>
    </dgm:pt>
    <dgm:pt modelId="{4DD77D83-E974-4ECF-AF5F-2943C785A4BB}" type="parTrans" cxnId="{2CB755F2-EABD-4568-8F66-1A3A2485D808}">
      <dgm:prSet/>
      <dgm:spPr/>
      <dgm:t>
        <a:bodyPr/>
        <a:lstStyle/>
        <a:p>
          <a:endParaRPr lang="en-US"/>
        </a:p>
      </dgm:t>
    </dgm:pt>
    <dgm:pt modelId="{F1C07362-66B7-41F3-9E17-FD2FF95EC244}" type="sibTrans" cxnId="{2CB755F2-EABD-4568-8F66-1A3A2485D808}">
      <dgm:prSet/>
      <dgm:spPr/>
      <dgm:t>
        <a:bodyPr/>
        <a:lstStyle/>
        <a:p>
          <a:endParaRPr lang="en-US"/>
        </a:p>
      </dgm:t>
    </dgm:pt>
    <dgm:pt modelId="{31EEE298-9667-4E80-B840-216C59D0E04C}">
      <dgm:prSet phldrT="[Text]"/>
      <dgm:spPr/>
      <dgm:t>
        <a:bodyPr/>
        <a:lstStyle/>
        <a:p>
          <a:r>
            <a:rPr lang="en-US" dirty="0"/>
            <a:t>Division Review</a:t>
          </a:r>
        </a:p>
      </dgm:t>
    </dgm:pt>
    <dgm:pt modelId="{067DA4C0-F316-4040-BE25-99CCD20A96A0}" type="parTrans" cxnId="{522A94DB-DD71-41C2-9780-E7F7FEB847DE}">
      <dgm:prSet/>
      <dgm:spPr/>
      <dgm:t>
        <a:bodyPr/>
        <a:lstStyle/>
        <a:p>
          <a:endParaRPr lang="en-US"/>
        </a:p>
      </dgm:t>
    </dgm:pt>
    <dgm:pt modelId="{5C1C2403-C352-4211-8276-E9224474BF06}" type="sibTrans" cxnId="{522A94DB-DD71-41C2-9780-E7F7FEB847DE}">
      <dgm:prSet/>
      <dgm:spPr/>
      <dgm:t>
        <a:bodyPr/>
        <a:lstStyle/>
        <a:p>
          <a:endParaRPr lang="en-US"/>
        </a:p>
      </dgm:t>
    </dgm:pt>
    <dgm:pt modelId="{C3059B07-88E8-4739-9498-A17818E3820B}">
      <dgm:prSet phldrT="[Text]"/>
      <dgm:spPr/>
      <dgm:t>
        <a:bodyPr/>
        <a:lstStyle/>
        <a:p>
          <a:r>
            <a:rPr lang="en-US" dirty="0"/>
            <a:t>Technical Review</a:t>
          </a:r>
        </a:p>
      </dgm:t>
    </dgm:pt>
    <dgm:pt modelId="{D81CBB52-2D01-405C-9584-228B1B87D064}" type="parTrans" cxnId="{F24FBDA2-B12E-47BD-A728-7CA9A2A6BF85}">
      <dgm:prSet/>
      <dgm:spPr/>
      <dgm:t>
        <a:bodyPr/>
        <a:lstStyle/>
        <a:p>
          <a:endParaRPr lang="en-US"/>
        </a:p>
      </dgm:t>
    </dgm:pt>
    <dgm:pt modelId="{A611FEF8-EFBB-41D0-8671-1489944AE917}" type="sibTrans" cxnId="{F24FBDA2-B12E-47BD-A728-7CA9A2A6BF85}">
      <dgm:prSet/>
      <dgm:spPr/>
      <dgm:t>
        <a:bodyPr/>
        <a:lstStyle/>
        <a:p>
          <a:endParaRPr lang="en-US"/>
        </a:p>
      </dgm:t>
    </dgm:pt>
    <dgm:pt modelId="{D6605446-A5FB-4F5B-9F73-AEB8F8753263}">
      <dgm:prSet phldrT="[Text]"/>
      <dgm:spPr/>
      <dgm:t>
        <a:bodyPr/>
        <a:lstStyle/>
        <a:p>
          <a:r>
            <a:rPr lang="en-US" dirty="0"/>
            <a:t>Curriculum Committee Approval</a:t>
          </a:r>
        </a:p>
      </dgm:t>
    </dgm:pt>
    <dgm:pt modelId="{EB4D6B02-E51B-4353-8EE7-BF4F040E6721}" type="parTrans" cxnId="{10DC9BD6-3C3B-412D-A70D-271CC5E73829}">
      <dgm:prSet/>
      <dgm:spPr/>
      <dgm:t>
        <a:bodyPr/>
        <a:lstStyle/>
        <a:p>
          <a:endParaRPr lang="en-US"/>
        </a:p>
      </dgm:t>
    </dgm:pt>
    <dgm:pt modelId="{3F905B20-4F7B-422C-93BF-43DF9995D307}" type="sibTrans" cxnId="{10DC9BD6-3C3B-412D-A70D-271CC5E73829}">
      <dgm:prSet/>
      <dgm:spPr/>
      <dgm:t>
        <a:bodyPr/>
        <a:lstStyle/>
        <a:p>
          <a:endParaRPr lang="en-US"/>
        </a:p>
      </dgm:t>
    </dgm:pt>
    <dgm:pt modelId="{6B531F97-EA9A-4766-BE2D-BA9C112BCED7}">
      <dgm:prSet phldrT="[Text]"/>
      <dgm:spPr/>
      <dgm:t>
        <a:bodyPr/>
        <a:lstStyle/>
        <a:p>
          <a:r>
            <a:rPr lang="en-US" dirty="0"/>
            <a:t>Board Approval</a:t>
          </a:r>
        </a:p>
      </dgm:t>
    </dgm:pt>
    <dgm:pt modelId="{382165E3-3022-4656-87EB-031F66EB7AE4}" type="parTrans" cxnId="{3696B475-4E35-4D26-9843-E41DFD91B75C}">
      <dgm:prSet/>
      <dgm:spPr/>
      <dgm:t>
        <a:bodyPr/>
        <a:lstStyle/>
        <a:p>
          <a:endParaRPr lang="en-US"/>
        </a:p>
      </dgm:t>
    </dgm:pt>
    <dgm:pt modelId="{1D00BC6C-F295-4798-9CB4-EC65B36064A5}" type="sibTrans" cxnId="{3696B475-4E35-4D26-9843-E41DFD91B75C}">
      <dgm:prSet/>
      <dgm:spPr/>
      <dgm:t>
        <a:bodyPr/>
        <a:lstStyle/>
        <a:p>
          <a:endParaRPr lang="en-US"/>
        </a:p>
      </dgm:t>
    </dgm:pt>
    <dgm:pt modelId="{87324088-8213-4588-9430-64648FD0FD06}">
      <dgm:prSet phldrT="[Text]"/>
      <dgm:spPr/>
      <dgm:t>
        <a:bodyPr/>
        <a:lstStyle/>
        <a:p>
          <a:r>
            <a:rPr lang="en-US" dirty="0"/>
            <a:t>State Curriculum Inventory</a:t>
          </a:r>
        </a:p>
      </dgm:t>
    </dgm:pt>
    <dgm:pt modelId="{9B486BBE-A63B-4620-9464-BC0617EABDC5}" type="parTrans" cxnId="{B7167175-EC18-4CAB-B1D1-BF272ED3631D}">
      <dgm:prSet/>
      <dgm:spPr/>
      <dgm:t>
        <a:bodyPr/>
        <a:lstStyle/>
        <a:p>
          <a:endParaRPr lang="en-US"/>
        </a:p>
      </dgm:t>
    </dgm:pt>
    <dgm:pt modelId="{893B5AB1-A3F2-4EB5-9E60-B9DF24129F05}" type="sibTrans" cxnId="{B7167175-EC18-4CAB-B1D1-BF272ED3631D}">
      <dgm:prSet/>
      <dgm:spPr/>
      <dgm:t>
        <a:bodyPr/>
        <a:lstStyle/>
        <a:p>
          <a:endParaRPr lang="en-US"/>
        </a:p>
      </dgm:t>
    </dgm:pt>
    <dgm:pt modelId="{64F619ED-D99C-4772-B332-6FD8794835C0}">
      <dgm:prSet phldrT="[Text]"/>
      <dgm:spPr/>
      <dgm:t>
        <a:bodyPr/>
        <a:lstStyle/>
        <a:p>
          <a:r>
            <a:rPr lang="en-US" dirty="0"/>
            <a:t>Active in Catalog</a:t>
          </a:r>
        </a:p>
      </dgm:t>
    </dgm:pt>
    <dgm:pt modelId="{A0B47004-D9DE-4055-99ED-6182CF37AF5F}" type="parTrans" cxnId="{F547DDFE-CFA2-440B-B11E-9F36A8B9B222}">
      <dgm:prSet/>
      <dgm:spPr/>
      <dgm:t>
        <a:bodyPr/>
        <a:lstStyle/>
        <a:p>
          <a:endParaRPr lang="en-US"/>
        </a:p>
      </dgm:t>
    </dgm:pt>
    <dgm:pt modelId="{4E4F96FE-BE21-4647-B8E6-50D5D4E01E97}" type="sibTrans" cxnId="{F547DDFE-CFA2-440B-B11E-9F36A8B9B222}">
      <dgm:prSet/>
      <dgm:spPr/>
      <dgm:t>
        <a:bodyPr/>
        <a:lstStyle/>
        <a:p>
          <a:endParaRPr lang="en-US"/>
        </a:p>
      </dgm:t>
    </dgm:pt>
    <dgm:pt modelId="{96A9076D-5CB7-4348-88D3-05E39986275E}">
      <dgm:prSet phldrT="[Text]"/>
      <dgm:spPr/>
      <dgm:t>
        <a:bodyPr/>
        <a:lstStyle/>
        <a:p>
          <a:r>
            <a:rPr lang="en-US" dirty="0"/>
            <a:t>Placed in Schedule</a:t>
          </a:r>
        </a:p>
      </dgm:t>
    </dgm:pt>
    <dgm:pt modelId="{2BFA832A-ED6A-4B63-9CBF-95852B24A4C1}" type="parTrans" cxnId="{74FA1FC8-F4C2-4768-9454-E4F3C48ACCD8}">
      <dgm:prSet/>
      <dgm:spPr/>
      <dgm:t>
        <a:bodyPr/>
        <a:lstStyle/>
        <a:p>
          <a:endParaRPr lang="en-US"/>
        </a:p>
      </dgm:t>
    </dgm:pt>
    <dgm:pt modelId="{A7E30462-DE66-4AC8-88AE-A9B4C731A511}" type="sibTrans" cxnId="{74FA1FC8-F4C2-4768-9454-E4F3C48ACCD8}">
      <dgm:prSet/>
      <dgm:spPr/>
      <dgm:t>
        <a:bodyPr/>
        <a:lstStyle/>
        <a:p>
          <a:endParaRPr lang="en-US"/>
        </a:p>
      </dgm:t>
    </dgm:pt>
    <dgm:pt modelId="{1D9FDE70-865E-468F-A5D8-439D09A7013B}">
      <dgm:prSet phldrT="[Text]"/>
      <dgm:spPr/>
      <dgm:t>
        <a:bodyPr/>
        <a:lstStyle/>
        <a:p>
          <a:r>
            <a:rPr lang="en-US" dirty="0"/>
            <a:t>Actual Offering</a:t>
          </a:r>
        </a:p>
      </dgm:t>
    </dgm:pt>
    <dgm:pt modelId="{3034320F-A9EE-4D80-B54D-8B9605CFAB1F}" type="parTrans" cxnId="{46CF4AC7-713F-4015-A487-3B0C11A41E1C}">
      <dgm:prSet/>
      <dgm:spPr/>
      <dgm:t>
        <a:bodyPr/>
        <a:lstStyle/>
        <a:p>
          <a:endParaRPr lang="en-US"/>
        </a:p>
      </dgm:t>
    </dgm:pt>
    <dgm:pt modelId="{FA42AE86-8782-4554-A28D-C4F61679BADE}" type="sibTrans" cxnId="{46CF4AC7-713F-4015-A487-3B0C11A41E1C}">
      <dgm:prSet/>
      <dgm:spPr/>
      <dgm:t>
        <a:bodyPr/>
        <a:lstStyle/>
        <a:p>
          <a:endParaRPr lang="en-US"/>
        </a:p>
      </dgm:t>
    </dgm:pt>
    <dgm:pt modelId="{93528F66-E460-4B1B-ABF7-4918BD25FFD9}" type="pres">
      <dgm:prSet presAssocID="{0DBB5970-94B9-428F-9682-86648FF3B6C2}" presName="Name0" presStyleCnt="0">
        <dgm:presLayoutVars>
          <dgm:dir/>
          <dgm:resizeHandles/>
        </dgm:presLayoutVars>
      </dgm:prSet>
      <dgm:spPr/>
    </dgm:pt>
    <dgm:pt modelId="{5E1574CB-E2D2-4920-B683-7565C153A9A6}" type="pres">
      <dgm:prSet presAssocID="{EB5F9503-3BB9-4D5E-B7B2-0DECA7587F62}" presName="compNode" presStyleCnt="0"/>
      <dgm:spPr/>
    </dgm:pt>
    <dgm:pt modelId="{49563C57-63DB-4793-9883-221DE193C88D}" type="pres">
      <dgm:prSet presAssocID="{EB5F9503-3BB9-4D5E-B7B2-0DECA7587F62}" presName="dummyConnPt" presStyleCnt="0"/>
      <dgm:spPr/>
    </dgm:pt>
    <dgm:pt modelId="{3883D67D-6139-4A12-AAB4-B9F7E7966D2B}" type="pres">
      <dgm:prSet presAssocID="{EB5F9503-3BB9-4D5E-B7B2-0DECA7587F62}" presName="node" presStyleLbl="node1" presStyleIdx="0" presStyleCnt="9">
        <dgm:presLayoutVars>
          <dgm:bulletEnabled val="1"/>
        </dgm:presLayoutVars>
      </dgm:prSet>
      <dgm:spPr/>
    </dgm:pt>
    <dgm:pt modelId="{2BBB0E3B-3673-406C-A994-0180A153D0D6}" type="pres">
      <dgm:prSet presAssocID="{F1C07362-66B7-41F3-9E17-FD2FF95EC244}" presName="sibTrans" presStyleLbl="bgSibTrans2D1" presStyleIdx="0" presStyleCnt="8"/>
      <dgm:spPr/>
    </dgm:pt>
    <dgm:pt modelId="{60B65815-EB44-4DCA-9D4F-12B0438A950C}" type="pres">
      <dgm:prSet presAssocID="{31EEE298-9667-4E80-B840-216C59D0E04C}" presName="compNode" presStyleCnt="0"/>
      <dgm:spPr/>
    </dgm:pt>
    <dgm:pt modelId="{2FBA2CA7-66B7-4214-8C84-EB8DB6DE4A16}" type="pres">
      <dgm:prSet presAssocID="{31EEE298-9667-4E80-B840-216C59D0E04C}" presName="dummyConnPt" presStyleCnt="0"/>
      <dgm:spPr/>
    </dgm:pt>
    <dgm:pt modelId="{BBA1BB0C-6F6B-46C2-9A72-6E14F57C6694}" type="pres">
      <dgm:prSet presAssocID="{31EEE298-9667-4E80-B840-216C59D0E04C}" presName="node" presStyleLbl="node1" presStyleIdx="1" presStyleCnt="9">
        <dgm:presLayoutVars>
          <dgm:bulletEnabled val="1"/>
        </dgm:presLayoutVars>
      </dgm:prSet>
      <dgm:spPr/>
    </dgm:pt>
    <dgm:pt modelId="{42759397-0EA7-4B2F-82A6-1F3031A6ECA5}" type="pres">
      <dgm:prSet presAssocID="{5C1C2403-C352-4211-8276-E9224474BF06}" presName="sibTrans" presStyleLbl="bgSibTrans2D1" presStyleIdx="1" presStyleCnt="8"/>
      <dgm:spPr/>
    </dgm:pt>
    <dgm:pt modelId="{CF5E9364-3BF5-44B9-B35D-325FB4FD4F65}" type="pres">
      <dgm:prSet presAssocID="{C3059B07-88E8-4739-9498-A17818E3820B}" presName="compNode" presStyleCnt="0"/>
      <dgm:spPr/>
    </dgm:pt>
    <dgm:pt modelId="{CBCDC09B-9DA9-4595-93FE-7627C9CFE9E9}" type="pres">
      <dgm:prSet presAssocID="{C3059B07-88E8-4739-9498-A17818E3820B}" presName="dummyConnPt" presStyleCnt="0"/>
      <dgm:spPr/>
    </dgm:pt>
    <dgm:pt modelId="{0FC3812E-D0A0-42F6-927D-AC09512C2D63}" type="pres">
      <dgm:prSet presAssocID="{C3059B07-88E8-4739-9498-A17818E3820B}" presName="node" presStyleLbl="node1" presStyleIdx="2" presStyleCnt="9">
        <dgm:presLayoutVars>
          <dgm:bulletEnabled val="1"/>
        </dgm:presLayoutVars>
      </dgm:prSet>
      <dgm:spPr/>
    </dgm:pt>
    <dgm:pt modelId="{6AD28B77-2D67-4A58-B9E2-FBFE1B64E1B9}" type="pres">
      <dgm:prSet presAssocID="{A611FEF8-EFBB-41D0-8671-1489944AE917}" presName="sibTrans" presStyleLbl="bgSibTrans2D1" presStyleIdx="2" presStyleCnt="8"/>
      <dgm:spPr/>
    </dgm:pt>
    <dgm:pt modelId="{03C3EE2A-23B6-4BCF-A477-1E3124FFCA87}" type="pres">
      <dgm:prSet presAssocID="{D6605446-A5FB-4F5B-9F73-AEB8F8753263}" presName="compNode" presStyleCnt="0"/>
      <dgm:spPr/>
    </dgm:pt>
    <dgm:pt modelId="{4F5C18B4-DE46-4F4F-8C9B-559F2A6F6568}" type="pres">
      <dgm:prSet presAssocID="{D6605446-A5FB-4F5B-9F73-AEB8F8753263}" presName="dummyConnPt" presStyleCnt="0"/>
      <dgm:spPr/>
    </dgm:pt>
    <dgm:pt modelId="{18EE70B8-E3A9-44AB-B7BA-4D9367382424}" type="pres">
      <dgm:prSet presAssocID="{D6605446-A5FB-4F5B-9F73-AEB8F8753263}" presName="node" presStyleLbl="node1" presStyleIdx="3" presStyleCnt="9">
        <dgm:presLayoutVars>
          <dgm:bulletEnabled val="1"/>
        </dgm:presLayoutVars>
      </dgm:prSet>
      <dgm:spPr/>
    </dgm:pt>
    <dgm:pt modelId="{6923ED6A-2A4E-4E42-98B4-DE9625603952}" type="pres">
      <dgm:prSet presAssocID="{3F905B20-4F7B-422C-93BF-43DF9995D307}" presName="sibTrans" presStyleLbl="bgSibTrans2D1" presStyleIdx="3" presStyleCnt="8"/>
      <dgm:spPr/>
    </dgm:pt>
    <dgm:pt modelId="{D814E2BC-4814-4700-B275-BA12F9B92F67}" type="pres">
      <dgm:prSet presAssocID="{6B531F97-EA9A-4766-BE2D-BA9C112BCED7}" presName="compNode" presStyleCnt="0"/>
      <dgm:spPr/>
    </dgm:pt>
    <dgm:pt modelId="{75E453D4-1999-45D3-B30A-E37663AA9FF4}" type="pres">
      <dgm:prSet presAssocID="{6B531F97-EA9A-4766-BE2D-BA9C112BCED7}" presName="dummyConnPt" presStyleCnt="0"/>
      <dgm:spPr/>
    </dgm:pt>
    <dgm:pt modelId="{E0E0EBB6-FCF2-45A7-B9AA-9B4CE541AA76}" type="pres">
      <dgm:prSet presAssocID="{6B531F97-EA9A-4766-BE2D-BA9C112BCED7}" presName="node" presStyleLbl="node1" presStyleIdx="4" presStyleCnt="9">
        <dgm:presLayoutVars>
          <dgm:bulletEnabled val="1"/>
        </dgm:presLayoutVars>
      </dgm:prSet>
      <dgm:spPr/>
    </dgm:pt>
    <dgm:pt modelId="{43036020-9E70-4111-96AE-EBC19684CAD4}" type="pres">
      <dgm:prSet presAssocID="{1D00BC6C-F295-4798-9CB4-EC65B36064A5}" presName="sibTrans" presStyleLbl="bgSibTrans2D1" presStyleIdx="4" presStyleCnt="8"/>
      <dgm:spPr/>
    </dgm:pt>
    <dgm:pt modelId="{384FF14D-BE9A-4F5A-BD04-36055B5FC3B9}" type="pres">
      <dgm:prSet presAssocID="{87324088-8213-4588-9430-64648FD0FD06}" presName="compNode" presStyleCnt="0"/>
      <dgm:spPr/>
    </dgm:pt>
    <dgm:pt modelId="{1B5E46C6-16A7-42B2-9A68-382AA42A7BB6}" type="pres">
      <dgm:prSet presAssocID="{87324088-8213-4588-9430-64648FD0FD06}" presName="dummyConnPt" presStyleCnt="0"/>
      <dgm:spPr/>
    </dgm:pt>
    <dgm:pt modelId="{CDD45575-C151-4CAA-BF1C-40CC327FC3CE}" type="pres">
      <dgm:prSet presAssocID="{87324088-8213-4588-9430-64648FD0FD06}" presName="node" presStyleLbl="node1" presStyleIdx="5" presStyleCnt="9">
        <dgm:presLayoutVars>
          <dgm:bulletEnabled val="1"/>
        </dgm:presLayoutVars>
      </dgm:prSet>
      <dgm:spPr/>
    </dgm:pt>
    <dgm:pt modelId="{54CE3AB0-AFCE-4EDF-ABC2-BEEA432B4184}" type="pres">
      <dgm:prSet presAssocID="{893B5AB1-A3F2-4EB5-9E60-B9DF24129F05}" presName="sibTrans" presStyleLbl="bgSibTrans2D1" presStyleIdx="5" presStyleCnt="8"/>
      <dgm:spPr/>
    </dgm:pt>
    <dgm:pt modelId="{F2EDAC3A-5C0D-462D-A3A3-1F09DE8E0166}" type="pres">
      <dgm:prSet presAssocID="{64F619ED-D99C-4772-B332-6FD8794835C0}" presName="compNode" presStyleCnt="0"/>
      <dgm:spPr/>
    </dgm:pt>
    <dgm:pt modelId="{8B688421-1FF5-4058-BB12-0D4FB4F1822D}" type="pres">
      <dgm:prSet presAssocID="{64F619ED-D99C-4772-B332-6FD8794835C0}" presName="dummyConnPt" presStyleCnt="0"/>
      <dgm:spPr/>
    </dgm:pt>
    <dgm:pt modelId="{E3C0C407-9D65-4814-B273-AF032AF8E297}" type="pres">
      <dgm:prSet presAssocID="{64F619ED-D99C-4772-B332-6FD8794835C0}" presName="node" presStyleLbl="node1" presStyleIdx="6" presStyleCnt="9">
        <dgm:presLayoutVars>
          <dgm:bulletEnabled val="1"/>
        </dgm:presLayoutVars>
      </dgm:prSet>
      <dgm:spPr/>
    </dgm:pt>
    <dgm:pt modelId="{3DC9997E-2F99-4286-9EEE-398A9C65C495}" type="pres">
      <dgm:prSet presAssocID="{4E4F96FE-BE21-4647-B8E6-50D5D4E01E97}" presName="sibTrans" presStyleLbl="bgSibTrans2D1" presStyleIdx="6" presStyleCnt="8"/>
      <dgm:spPr/>
    </dgm:pt>
    <dgm:pt modelId="{F8FA23E6-0918-4CBD-8A1A-8E1004687F00}" type="pres">
      <dgm:prSet presAssocID="{96A9076D-5CB7-4348-88D3-05E39986275E}" presName="compNode" presStyleCnt="0"/>
      <dgm:spPr/>
    </dgm:pt>
    <dgm:pt modelId="{1B4DE244-57F6-43F3-9C50-AEDE00E77725}" type="pres">
      <dgm:prSet presAssocID="{96A9076D-5CB7-4348-88D3-05E39986275E}" presName="dummyConnPt" presStyleCnt="0"/>
      <dgm:spPr/>
    </dgm:pt>
    <dgm:pt modelId="{7AF8ABF5-2B59-4635-AFCE-1CCB06D403A8}" type="pres">
      <dgm:prSet presAssocID="{96A9076D-5CB7-4348-88D3-05E39986275E}" presName="node" presStyleLbl="node1" presStyleIdx="7" presStyleCnt="9">
        <dgm:presLayoutVars>
          <dgm:bulletEnabled val="1"/>
        </dgm:presLayoutVars>
      </dgm:prSet>
      <dgm:spPr/>
    </dgm:pt>
    <dgm:pt modelId="{9C61AD4A-F1F8-4B04-9C45-771D1B465209}" type="pres">
      <dgm:prSet presAssocID="{A7E30462-DE66-4AC8-88AE-A9B4C731A511}" presName="sibTrans" presStyleLbl="bgSibTrans2D1" presStyleIdx="7" presStyleCnt="8"/>
      <dgm:spPr/>
    </dgm:pt>
    <dgm:pt modelId="{A0162232-B4E9-423B-87AB-468070EF8FB1}" type="pres">
      <dgm:prSet presAssocID="{1D9FDE70-865E-468F-A5D8-439D09A7013B}" presName="compNode" presStyleCnt="0"/>
      <dgm:spPr/>
    </dgm:pt>
    <dgm:pt modelId="{951F9C75-A19B-4F19-BFAD-D3F0EE90AA94}" type="pres">
      <dgm:prSet presAssocID="{1D9FDE70-865E-468F-A5D8-439D09A7013B}" presName="dummyConnPt" presStyleCnt="0"/>
      <dgm:spPr/>
    </dgm:pt>
    <dgm:pt modelId="{9CAA0F4E-544E-4D1E-B7D7-1A1B1C87B2DA}" type="pres">
      <dgm:prSet presAssocID="{1D9FDE70-865E-468F-A5D8-439D09A7013B}" presName="node" presStyleLbl="node1" presStyleIdx="8" presStyleCnt="9">
        <dgm:presLayoutVars>
          <dgm:bulletEnabled val="1"/>
        </dgm:presLayoutVars>
      </dgm:prSet>
      <dgm:spPr/>
    </dgm:pt>
  </dgm:ptLst>
  <dgm:cxnLst>
    <dgm:cxn modelId="{CE4D320C-B775-4012-A02F-48AEE521A7DF}" type="presOf" srcId="{A7E30462-DE66-4AC8-88AE-A9B4C731A511}" destId="{9C61AD4A-F1F8-4B04-9C45-771D1B465209}" srcOrd="0" destOrd="0" presId="urn:microsoft.com/office/officeart/2005/8/layout/bProcess4"/>
    <dgm:cxn modelId="{E8A63214-F74B-4DDA-9C96-F36698D99541}" type="presOf" srcId="{F1C07362-66B7-41F3-9E17-FD2FF95EC244}" destId="{2BBB0E3B-3673-406C-A994-0180A153D0D6}" srcOrd="0" destOrd="0" presId="urn:microsoft.com/office/officeart/2005/8/layout/bProcess4"/>
    <dgm:cxn modelId="{2314C017-D1F2-4DF5-9EFE-4DF3220B828C}" type="presOf" srcId="{6B531F97-EA9A-4766-BE2D-BA9C112BCED7}" destId="{E0E0EBB6-FCF2-45A7-B9AA-9B4CE541AA76}" srcOrd="0" destOrd="0" presId="urn:microsoft.com/office/officeart/2005/8/layout/bProcess4"/>
    <dgm:cxn modelId="{EEE34567-CA5E-4A53-A4FD-A57216075244}" type="presOf" srcId="{1D9FDE70-865E-468F-A5D8-439D09A7013B}" destId="{9CAA0F4E-544E-4D1E-B7D7-1A1B1C87B2DA}" srcOrd="0" destOrd="0" presId="urn:microsoft.com/office/officeart/2005/8/layout/bProcess4"/>
    <dgm:cxn modelId="{1AE46E4C-C81D-4B21-843E-6E1C6EE8ADA0}" type="presOf" srcId="{A611FEF8-EFBB-41D0-8671-1489944AE917}" destId="{6AD28B77-2D67-4A58-B9E2-FBFE1B64E1B9}" srcOrd="0" destOrd="0" presId="urn:microsoft.com/office/officeart/2005/8/layout/bProcess4"/>
    <dgm:cxn modelId="{B7167175-EC18-4CAB-B1D1-BF272ED3631D}" srcId="{0DBB5970-94B9-428F-9682-86648FF3B6C2}" destId="{87324088-8213-4588-9430-64648FD0FD06}" srcOrd="5" destOrd="0" parTransId="{9B486BBE-A63B-4620-9464-BC0617EABDC5}" sibTransId="{893B5AB1-A3F2-4EB5-9E60-B9DF24129F05}"/>
    <dgm:cxn modelId="{3696B475-4E35-4D26-9843-E41DFD91B75C}" srcId="{0DBB5970-94B9-428F-9682-86648FF3B6C2}" destId="{6B531F97-EA9A-4766-BE2D-BA9C112BCED7}" srcOrd="4" destOrd="0" parTransId="{382165E3-3022-4656-87EB-031F66EB7AE4}" sibTransId="{1D00BC6C-F295-4798-9CB4-EC65B36064A5}"/>
    <dgm:cxn modelId="{A0444859-D9E7-4E1C-B404-2B71286F5E5A}" type="presOf" srcId="{1D00BC6C-F295-4798-9CB4-EC65B36064A5}" destId="{43036020-9E70-4111-96AE-EBC19684CAD4}" srcOrd="0" destOrd="0" presId="urn:microsoft.com/office/officeart/2005/8/layout/bProcess4"/>
    <dgm:cxn modelId="{9ACA1780-9BE5-40C3-A004-BB4BE4BE8E3C}" type="presOf" srcId="{4E4F96FE-BE21-4647-B8E6-50D5D4E01E97}" destId="{3DC9997E-2F99-4286-9EEE-398A9C65C495}" srcOrd="0" destOrd="0" presId="urn:microsoft.com/office/officeart/2005/8/layout/bProcess4"/>
    <dgm:cxn modelId="{5A2B9585-1F5A-415B-B2DA-448B05D714A5}" type="presOf" srcId="{87324088-8213-4588-9430-64648FD0FD06}" destId="{CDD45575-C151-4CAA-BF1C-40CC327FC3CE}" srcOrd="0" destOrd="0" presId="urn:microsoft.com/office/officeart/2005/8/layout/bProcess4"/>
    <dgm:cxn modelId="{11295A91-62C8-43D1-B1C5-7234D8C3690A}" type="presOf" srcId="{3F905B20-4F7B-422C-93BF-43DF9995D307}" destId="{6923ED6A-2A4E-4E42-98B4-DE9625603952}" srcOrd="0" destOrd="0" presId="urn:microsoft.com/office/officeart/2005/8/layout/bProcess4"/>
    <dgm:cxn modelId="{E5CF3797-CDFE-4618-A4AC-585831BAEFA5}" type="presOf" srcId="{0DBB5970-94B9-428F-9682-86648FF3B6C2}" destId="{93528F66-E460-4B1B-ABF7-4918BD25FFD9}" srcOrd="0" destOrd="0" presId="urn:microsoft.com/office/officeart/2005/8/layout/bProcess4"/>
    <dgm:cxn modelId="{69DA8597-AF88-4760-A2EC-EEF84516EDC0}" type="presOf" srcId="{EB5F9503-3BB9-4D5E-B7B2-0DECA7587F62}" destId="{3883D67D-6139-4A12-AAB4-B9F7E7966D2B}" srcOrd="0" destOrd="0" presId="urn:microsoft.com/office/officeart/2005/8/layout/bProcess4"/>
    <dgm:cxn modelId="{F24FBDA2-B12E-47BD-A728-7CA9A2A6BF85}" srcId="{0DBB5970-94B9-428F-9682-86648FF3B6C2}" destId="{C3059B07-88E8-4739-9498-A17818E3820B}" srcOrd="2" destOrd="0" parTransId="{D81CBB52-2D01-405C-9584-228B1B87D064}" sibTransId="{A611FEF8-EFBB-41D0-8671-1489944AE917}"/>
    <dgm:cxn modelId="{A0670CAD-30B9-4E6D-BE47-C4B43EB27EE1}" type="presOf" srcId="{96A9076D-5CB7-4348-88D3-05E39986275E}" destId="{7AF8ABF5-2B59-4635-AFCE-1CCB06D403A8}" srcOrd="0" destOrd="0" presId="urn:microsoft.com/office/officeart/2005/8/layout/bProcess4"/>
    <dgm:cxn modelId="{B55964BE-2A93-4760-A87F-E60B48070A64}" type="presOf" srcId="{C3059B07-88E8-4739-9498-A17818E3820B}" destId="{0FC3812E-D0A0-42F6-927D-AC09512C2D63}" srcOrd="0" destOrd="0" presId="urn:microsoft.com/office/officeart/2005/8/layout/bProcess4"/>
    <dgm:cxn modelId="{3598FDC2-7FE8-4FFE-9EC6-07BF8CD6161A}" type="presOf" srcId="{5C1C2403-C352-4211-8276-E9224474BF06}" destId="{42759397-0EA7-4B2F-82A6-1F3031A6ECA5}" srcOrd="0" destOrd="0" presId="urn:microsoft.com/office/officeart/2005/8/layout/bProcess4"/>
    <dgm:cxn modelId="{46CF4AC7-713F-4015-A487-3B0C11A41E1C}" srcId="{0DBB5970-94B9-428F-9682-86648FF3B6C2}" destId="{1D9FDE70-865E-468F-A5D8-439D09A7013B}" srcOrd="8" destOrd="0" parTransId="{3034320F-A9EE-4D80-B54D-8B9605CFAB1F}" sibTransId="{FA42AE86-8782-4554-A28D-C4F61679BADE}"/>
    <dgm:cxn modelId="{74FA1FC8-F4C2-4768-9454-E4F3C48ACCD8}" srcId="{0DBB5970-94B9-428F-9682-86648FF3B6C2}" destId="{96A9076D-5CB7-4348-88D3-05E39986275E}" srcOrd="7" destOrd="0" parTransId="{2BFA832A-ED6A-4B63-9CBF-95852B24A4C1}" sibTransId="{A7E30462-DE66-4AC8-88AE-A9B4C731A511}"/>
    <dgm:cxn modelId="{265F8AD2-2EC0-4CA2-899D-6119304785A9}" type="presOf" srcId="{893B5AB1-A3F2-4EB5-9E60-B9DF24129F05}" destId="{54CE3AB0-AFCE-4EDF-ABC2-BEEA432B4184}" srcOrd="0" destOrd="0" presId="urn:microsoft.com/office/officeart/2005/8/layout/bProcess4"/>
    <dgm:cxn modelId="{10DC9BD6-3C3B-412D-A70D-271CC5E73829}" srcId="{0DBB5970-94B9-428F-9682-86648FF3B6C2}" destId="{D6605446-A5FB-4F5B-9F73-AEB8F8753263}" srcOrd="3" destOrd="0" parTransId="{EB4D6B02-E51B-4353-8EE7-BF4F040E6721}" sibTransId="{3F905B20-4F7B-422C-93BF-43DF9995D307}"/>
    <dgm:cxn modelId="{FB59BDD8-6E2C-4CE2-AD55-C0A0F31D9B56}" type="presOf" srcId="{31EEE298-9667-4E80-B840-216C59D0E04C}" destId="{BBA1BB0C-6F6B-46C2-9A72-6E14F57C6694}" srcOrd="0" destOrd="0" presId="urn:microsoft.com/office/officeart/2005/8/layout/bProcess4"/>
    <dgm:cxn modelId="{522A94DB-DD71-41C2-9780-E7F7FEB847DE}" srcId="{0DBB5970-94B9-428F-9682-86648FF3B6C2}" destId="{31EEE298-9667-4E80-B840-216C59D0E04C}" srcOrd="1" destOrd="0" parTransId="{067DA4C0-F316-4040-BE25-99CCD20A96A0}" sibTransId="{5C1C2403-C352-4211-8276-E9224474BF06}"/>
    <dgm:cxn modelId="{DAF298E1-D970-409F-865F-576D8CBEA968}" type="presOf" srcId="{64F619ED-D99C-4772-B332-6FD8794835C0}" destId="{E3C0C407-9D65-4814-B273-AF032AF8E297}" srcOrd="0" destOrd="0" presId="urn:microsoft.com/office/officeart/2005/8/layout/bProcess4"/>
    <dgm:cxn modelId="{2CB755F2-EABD-4568-8F66-1A3A2485D808}" srcId="{0DBB5970-94B9-428F-9682-86648FF3B6C2}" destId="{EB5F9503-3BB9-4D5E-B7B2-0DECA7587F62}" srcOrd="0" destOrd="0" parTransId="{4DD77D83-E974-4ECF-AF5F-2943C785A4BB}" sibTransId="{F1C07362-66B7-41F3-9E17-FD2FF95EC244}"/>
    <dgm:cxn modelId="{267ED2F8-ED22-4D11-A414-47B437B96D1F}" type="presOf" srcId="{D6605446-A5FB-4F5B-9F73-AEB8F8753263}" destId="{18EE70B8-E3A9-44AB-B7BA-4D9367382424}" srcOrd="0" destOrd="0" presId="urn:microsoft.com/office/officeart/2005/8/layout/bProcess4"/>
    <dgm:cxn modelId="{F547DDFE-CFA2-440B-B11E-9F36A8B9B222}" srcId="{0DBB5970-94B9-428F-9682-86648FF3B6C2}" destId="{64F619ED-D99C-4772-B332-6FD8794835C0}" srcOrd="6" destOrd="0" parTransId="{A0B47004-D9DE-4055-99ED-6182CF37AF5F}" sibTransId="{4E4F96FE-BE21-4647-B8E6-50D5D4E01E97}"/>
    <dgm:cxn modelId="{9B73CEA5-CDD1-4247-9203-179DABD1E0E0}" type="presParOf" srcId="{93528F66-E460-4B1B-ABF7-4918BD25FFD9}" destId="{5E1574CB-E2D2-4920-B683-7565C153A9A6}" srcOrd="0" destOrd="0" presId="urn:microsoft.com/office/officeart/2005/8/layout/bProcess4"/>
    <dgm:cxn modelId="{BEC29388-586F-4162-915D-CFE92A9417AC}" type="presParOf" srcId="{5E1574CB-E2D2-4920-B683-7565C153A9A6}" destId="{49563C57-63DB-4793-9883-221DE193C88D}" srcOrd="0" destOrd="0" presId="urn:microsoft.com/office/officeart/2005/8/layout/bProcess4"/>
    <dgm:cxn modelId="{D62624F8-8417-4F8B-AA0F-7FAEAA704C44}" type="presParOf" srcId="{5E1574CB-E2D2-4920-B683-7565C153A9A6}" destId="{3883D67D-6139-4A12-AAB4-B9F7E7966D2B}" srcOrd="1" destOrd="0" presId="urn:microsoft.com/office/officeart/2005/8/layout/bProcess4"/>
    <dgm:cxn modelId="{A69B6539-F9A8-4A2E-B0C9-80987D3F5C02}" type="presParOf" srcId="{93528F66-E460-4B1B-ABF7-4918BD25FFD9}" destId="{2BBB0E3B-3673-406C-A994-0180A153D0D6}" srcOrd="1" destOrd="0" presId="urn:microsoft.com/office/officeart/2005/8/layout/bProcess4"/>
    <dgm:cxn modelId="{7981E065-616A-44BE-AED6-804FF1F7D6B3}" type="presParOf" srcId="{93528F66-E460-4B1B-ABF7-4918BD25FFD9}" destId="{60B65815-EB44-4DCA-9D4F-12B0438A950C}" srcOrd="2" destOrd="0" presId="urn:microsoft.com/office/officeart/2005/8/layout/bProcess4"/>
    <dgm:cxn modelId="{324D1012-1624-45ED-8DB3-FFB5747F8D89}" type="presParOf" srcId="{60B65815-EB44-4DCA-9D4F-12B0438A950C}" destId="{2FBA2CA7-66B7-4214-8C84-EB8DB6DE4A16}" srcOrd="0" destOrd="0" presId="urn:microsoft.com/office/officeart/2005/8/layout/bProcess4"/>
    <dgm:cxn modelId="{DCB2BD31-D5B2-49BA-9056-C50995CD5A4C}" type="presParOf" srcId="{60B65815-EB44-4DCA-9D4F-12B0438A950C}" destId="{BBA1BB0C-6F6B-46C2-9A72-6E14F57C6694}" srcOrd="1" destOrd="0" presId="urn:microsoft.com/office/officeart/2005/8/layout/bProcess4"/>
    <dgm:cxn modelId="{4A0E6FA5-E663-4344-9BE6-3CEF32016F30}" type="presParOf" srcId="{93528F66-E460-4B1B-ABF7-4918BD25FFD9}" destId="{42759397-0EA7-4B2F-82A6-1F3031A6ECA5}" srcOrd="3" destOrd="0" presId="urn:microsoft.com/office/officeart/2005/8/layout/bProcess4"/>
    <dgm:cxn modelId="{2EE4A83B-C396-4767-8965-E7CAA749ACA8}" type="presParOf" srcId="{93528F66-E460-4B1B-ABF7-4918BD25FFD9}" destId="{CF5E9364-3BF5-44B9-B35D-325FB4FD4F65}" srcOrd="4" destOrd="0" presId="urn:microsoft.com/office/officeart/2005/8/layout/bProcess4"/>
    <dgm:cxn modelId="{F9368D1F-B622-49FE-B92E-6E20B95F766D}" type="presParOf" srcId="{CF5E9364-3BF5-44B9-B35D-325FB4FD4F65}" destId="{CBCDC09B-9DA9-4595-93FE-7627C9CFE9E9}" srcOrd="0" destOrd="0" presId="urn:microsoft.com/office/officeart/2005/8/layout/bProcess4"/>
    <dgm:cxn modelId="{C54B4F8D-274D-4FD1-AE88-272CCA43E2A8}" type="presParOf" srcId="{CF5E9364-3BF5-44B9-B35D-325FB4FD4F65}" destId="{0FC3812E-D0A0-42F6-927D-AC09512C2D63}" srcOrd="1" destOrd="0" presId="urn:microsoft.com/office/officeart/2005/8/layout/bProcess4"/>
    <dgm:cxn modelId="{96ED1205-02B9-4BB7-A0A6-2EDB42BE8DDD}" type="presParOf" srcId="{93528F66-E460-4B1B-ABF7-4918BD25FFD9}" destId="{6AD28B77-2D67-4A58-B9E2-FBFE1B64E1B9}" srcOrd="5" destOrd="0" presId="urn:microsoft.com/office/officeart/2005/8/layout/bProcess4"/>
    <dgm:cxn modelId="{1823CAA0-2C9E-45E3-9B4E-7F9D95E006DC}" type="presParOf" srcId="{93528F66-E460-4B1B-ABF7-4918BD25FFD9}" destId="{03C3EE2A-23B6-4BCF-A477-1E3124FFCA87}" srcOrd="6" destOrd="0" presId="urn:microsoft.com/office/officeart/2005/8/layout/bProcess4"/>
    <dgm:cxn modelId="{C5C4736F-8671-4326-A3B2-B51C7C1DD75D}" type="presParOf" srcId="{03C3EE2A-23B6-4BCF-A477-1E3124FFCA87}" destId="{4F5C18B4-DE46-4F4F-8C9B-559F2A6F6568}" srcOrd="0" destOrd="0" presId="urn:microsoft.com/office/officeart/2005/8/layout/bProcess4"/>
    <dgm:cxn modelId="{ECC54BDE-51AA-42D7-A902-C5AC2D74FDEE}" type="presParOf" srcId="{03C3EE2A-23B6-4BCF-A477-1E3124FFCA87}" destId="{18EE70B8-E3A9-44AB-B7BA-4D9367382424}" srcOrd="1" destOrd="0" presId="urn:microsoft.com/office/officeart/2005/8/layout/bProcess4"/>
    <dgm:cxn modelId="{C01E0A1A-7EAE-49A6-B874-162323720994}" type="presParOf" srcId="{93528F66-E460-4B1B-ABF7-4918BD25FFD9}" destId="{6923ED6A-2A4E-4E42-98B4-DE9625603952}" srcOrd="7" destOrd="0" presId="urn:microsoft.com/office/officeart/2005/8/layout/bProcess4"/>
    <dgm:cxn modelId="{4DC5E715-7264-47E2-AB36-861E0EE889E2}" type="presParOf" srcId="{93528F66-E460-4B1B-ABF7-4918BD25FFD9}" destId="{D814E2BC-4814-4700-B275-BA12F9B92F67}" srcOrd="8" destOrd="0" presId="urn:microsoft.com/office/officeart/2005/8/layout/bProcess4"/>
    <dgm:cxn modelId="{07EAC09C-5856-46B2-AB13-BAA5986EE92D}" type="presParOf" srcId="{D814E2BC-4814-4700-B275-BA12F9B92F67}" destId="{75E453D4-1999-45D3-B30A-E37663AA9FF4}" srcOrd="0" destOrd="0" presId="urn:microsoft.com/office/officeart/2005/8/layout/bProcess4"/>
    <dgm:cxn modelId="{9E05C541-5BCD-450F-98DF-0B2057D12C82}" type="presParOf" srcId="{D814E2BC-4814-4700-B275-BA12F9B92F67}" destId="{E0E0EBB6-FCF2-45A7-B9AA-9B4CE541AA76}" srcOrd="1" destOrd="0" presId="urn:microsoft.com/office/officeart/2005/8/layout/bProcess4"/>
    <dgm:cxn modelId="{2782E95A-6027-42DF-9222-701BC262B8B4}" type="presParOf" srcId="{93528F66-E460-4B1B-ABF7-4918BD25FFD9}" destId="{43036020-9E70-4111-96AE-EBC19684CAD4}" srcOrd="9" destOrd="0" presId="urn:microsoft.com/office/officeart/2005/8/layout/bProcess4"/>
    <dgm:cxn modelId="{D0E514F0-4602-48BF-A59A-3D7E78D41F0F}" type="presParOf" srcId="{93528F66-E460-4B1B-ABF7-4918BD25FFD9}" destId="{384FF14D-BE9A-4F5A-BD04-36055B5FC3B9}" srcOrd="10" destOrd="0" presId="urn:microsoft.com/office/officeart/2005/8/layout/bProcess4"/>
    <dgm:cxn modelId="{54B5D486-F466-44C6-B664-94D5B0736883}" type="presParOf" srcId="{384FF14D-BE9A-4F5A-BD04-36055B5FC3B9}" destId="{1B5E46C6-16A7-42B2-9A68-382AA42A7BB6}" srcOrd="0" destOrd="0" presId="urn:microsoft.com/office/officeart/2005/8/layout/bProcess4"/>
    <dgm:cxn modelId="{68ADEAEA-AA04-4943-8307-7C176026D3C2}" type="presParOf" srcId="{384FF14D-BE9A-4F5A-BD04-36055B5FC3B9}" destId="{CDD45575-C151-4CAA-BF1C-40CC327FC3CE}" srcOrd="1" destOrd="0" presId="urn:microsoft.com/office/officeart/2005/8/layout/bProcess4"/>
    <dgm:cxn modelId="{91FB7305-B6F5-409E-A657-3B998479ADB2}" type="presParOf" srcId="{93528F66-E460-4B1B-ABF7-4918BD25FFD9}" destId="{54CE3AB0-AFCE-4EDF-ABC2-BEEA432B4184}" srcOrd="11" destOrd="0" presId="urn:microsoft.com/office/officeart/2005/8/layout/bProcess4"/>
    <dgm:cxn modelId="{013D49FB-9D28-4265-88EA-BF43530406F9}" type="presParOf" srcId="{93528F66-E460-4B1B-ABF7-4918BD25FFD9}" destId="{F2EDAC3A-5C0D-462D-A3A3-1F09DE8E0166}" srcOrd="12" destOrd="0" presId="urn:microsoft.com/office/officeart/2005/8/layout/bProcess4"/>
    <dgm:cxn modelId="{FA921B41-8F35-4CF3-BA74-82CBE93FD752}" type="presParOf" srcId="{F2EDAC3A-5C0D-462D-A3A3-1F09DE8E0166}" destId="{8B688421-1FF5-4058-BB12-0D4FB4F1822D}" srcOrd="0" destOrd="0" presId="urn:microsoft.com/office/officeart/2005/8/layout/bProcess4"/>
    <dgm:cxn modelId="{C0CFF260-5A0F-4F57-BD07-F219141D3B9D}" type="presParOf" srcId="{F2EDAC3A-5C0D-462D-A3A3-1F09DE8E0166}" destId="{E3C0C407-9D65-4814-B273-AF032AF8E297}" srcOrd="1" destOrd="0" presId="urn:microsoft.com/office/officeart/2005/8/layout/bProcess4"/>
    <dgm:cxn modelId="{BCEE0540-5D66-49FC-A5CA-22CEC86F3E9B}" type="presParOf" srcId="{93528F66-E460-4B1B-ABF7-4918BD25FFD9}" destId="{3DC9997E-2F99-4286-9EEE-398A9C65C495}" srcOrd="13" destOrd="0" presId="urn:microsoft.com/office/officeart/2005/8/layout/bProcess4"/>
    <dgm:cxn modelId="{EEE662E3-EE6D-4605-90F4-3EFDA316897A}" type="presParOf" srcId="{93528F66-E460-4B1B-ABF7-4918BD25FFD9}" destId="{F8FA23E6-0918-4CBD-8A1A-8E1004687F00}" srcOrd="14" destOrd="0" presId="urn:microsoft.com/office/officeart/2005/8/layout/bProcess4"/>
    <dgm:cxn modelId="{03AEE964-B50C-4197-B631-133B59AD3232}" type="presParOf" srcId="{F8FA23E6-0918-4CBD-8A1A-8E1004687F00}" destId="{1B4DE244-57F6-43F3-9C50-AEDE00E77725}" srcOrd="0" destOrd="0" presId="urn:microsoft.com/office/officeart/2005/8/layout/bProcess4"/>
    <dgm:cxn modelId="{70C4F676-0DB7-4809-92B7-270A328C521C}" type="presParOf" srcId="{F8FA23E6-0918-4CBD-8A1A-8E1004687F00}" destId="{7AF8ABF5-2B59-4635-AFCE-1CCB06D403A8}" srcOrd="1" destOrd="0" presId="urn:microsoft.com/office/officeart/2005/8/layout/bProcess4"/>
    <dgm:cxn modelId="{5973A98A-6543-4575-9246-FB7A15A0493F}" type="presParOf" srcId="{93528F66-E460-4B1B-ABF7-4918BD25FFD9}" destId="{9C61AD4A-F1F8-4B04-9C45-771D1B465209}" srcOrd="15" destOrd="0" presId="urn:microsoft.com/office/officeart/2005/8/layout/bProcess4"/>
    <dgm:cxn modelId="{E37C6066-F249-437A-B649-24A8D34A1E61}" type="presParOf" srcId="{93528F66-E460-4B1B-ABF7-4918BD25FFD9}" destId="{A0162232-B4E9-423B-87AB-468070EF8FB1}" srcOrd="16" destOrd="0" presId="urn:microsoft.com/office/officeart/2005/8/layout/bProcess4"/>
    <dgm:cxn modelId="{1F4E7A35-A02F-41A0-AE0C-9AD2E3BCF379}" type="presParOf" srcId="{A0162232-B4E9-423B-87AB-468070EF8FB1}" destId="{951F9C75-A19B-4F19-BFAD-D3F0EE90AA94}" srcOrd="0" destOrd="0" presId="urn:microsoft.com/office/officeart/2005/8/layout/bProcess4"/>
    <dgm:cxn modelId="{6794036F-A249-4C06-A3C6-4EFCB433858A}" type="presParOf" srcId="{A0162232-B4E9-423B-87AB-468070EF8FB1}" destId="{9CAA0F4E-544E-4D1E-B7D7-1A1B1C87B2DA}" srcOrd="1" destOrd="0" presId="urn:microsoft.com/office/officeart/2005/8/layout/bProcess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BB0E3B-3673-406C-A994-0180A153D0D6}">
      <dsp:nvSpPr>
        <dsp:cNvPr id="0" name=""/>
        <dsp:cNvSpPr/>
      </dsp:nvSpPr>
      <dsp:spPr>
        <a:xfrm rot="5400000">
          <a:off x="-374328" y="1438591"/>
          <a:ext cx="1654072" cy="199667"/>
        </a:xfrm>
        <a:prstGeom prst="rect">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sp>
    <dsp:sp modelId="{3883D67D-6139-4A12-AAB4-B9F7E7966D2B}">
      <dsp:nvSpPr>
        <dsp:cNvPr id="0" name=""/>
        <dsp:cNvSpPr/>
      </dsp:nvSpPr>
      <dsp:spPr>
        <a:xfrm>
          <a:off x="4087" y="379875"/>
          <a:ext cx="2218531" cy="1331118"/>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sp3d extrusionH="28000" prstMaterial="matte"/>
        </a:bodyPr>
        <a:lstStyle/>
        <a:p>
          <a:pPr marL="0" lvl="0" indent="0" algn="ctr" defTabSz="1155700">
            <a:lnSpc>
              <a:spcPct val="90000"/>
            </a:lnSpc>
            <a:spcBef>
              <a:spcPct val="0"/>
            </a:spcBef>
            <a:spcAft>
              <a:spcPct val="35000"/>
            </a:spcAft>
            <a:buNone/>
          </a:pPr>
          <a:r>
            <a:rPr lang="en-US" sz="2600" kern="1200" dirty="0"/>
            <a:t>Faculty Originates Proposal</a:t>
          </a:r>
        </a:p>
      </dsp:txBody>
      <dsp:txXfrm>
        <a:off x="43074" y="418862"/>
        <a:ext cx="2140557" cy="1253144"/>
      </dsp:txXfrm>
    </dsp:sp>
    <dsp:sp modelId="{42759397-0EA7-4B2F-82A6-1F3031A6ECA5}">
      <dsp:nvSpPr>
        <dsp:cNvPr id="0" name=""/>
        <dsp:cNvSpPr/>
      </dsp:nvSpPr>
      <dsp:spPr>
        <a:xfrm rot="5400000">
          <a:off x="-374328" y="3102489"/>
          <a:ext cx="1654072" cy="199667"/>
        </a:xfrm>
        <a:prstGeom prst="rect">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sp>
    <dsp:sp modelId="{BBA1BB0C-6F6B-46C2-9A72-6E14F57C6694}">
      <dsp:nvSpPr>
        <dsp:cNvPr id="0" name=""/>
        <dsp:cNvSpPr/>
      </dsp:nvSpPr>
      <dsp:spPr>
        <a:xfrm>
          <a:off x="4087" y="2043774"/>
          <a:ext cx="2218531" cy="1331118"/>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sp3d extrusionH="28000" prstMaterial="matte"/>
        </a:bodyPr>
        <a:lstStyle/>
        <a:p>
          <a:pPr marL="0" lvl="0" indent="0" algn="ctr" defTabSz="1155700">
            <a:lnSpc>
              <a:spcPct val="90000"/>
            </a:lnSpc>
            <a:spcBef>
              <a:spcPct val="0"/>
            </a:spcBef>
            <a:spcAft>
              <a:spcPct val="35000"/>
            </a:spcAft>
            <a:buNone/>
          </a:pPr>
          <a:r>
            <a:rPr lang="en-US" sz="2600" kern="1200" dirty="0"/>
            <a:t>Division Review</a:t>
          </a:r>
        </a:p>
      </dsp:txBody>
      <dsp:txXfrm>
        <a:off x="43074" y="2082761"/>
        <a:ext cx="2140557" cy="1253144"/>
      </dsp:txXfrm>
    </dsp:sp>
    <dsp:sp modelId="{6AD28B77-2D67-4A58-B9E2-FBFE1B64E1B9}">
      <dsp:nvSpPr>
        <dsp:cNvPr id="0" name=""/>
        <dsp:cNvSpPr/>
      </dsp:nvSpPr>
      <dsp:spPr>
        <a:xfrm>
          <a:off x="457620" y="3934438"/>
          <a:ext cx="2940820" cy="199667"/>
        </a:xfrm>
        <a:prstGeom prst="rect">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sp>
    <dsp:sp modelId="{0FC3812E-D0A0-42F6-927D-AC09512C2D63}">
      <dsp:nvSpPr>
        <dsp:cNvPr id="0" name=""/>
        <dsp:cNvSpPr/>
      </dsp:nvSpPr>
      <dsp:spPr>
        <a:xfrm>
          <a:off x="4087" y="3707672"/>
          <a:ext cx="2218531" cy="1331118"/>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sp3d extrusionH="28000" prstMaterial="matte"/>
        </a:bodyPr>
        <a:lstStyle/>
        <a:p>
          <a:pPr marL="0" lvl="0" indent="0" algn="ctr" defTabSz="1155700">
            <a:lnSpc>
              <a:spcPct val="90000"/>
            </a:lnSpc>
            <a:spcBef>
              <a:spcPct val="0"/>
            </a:spcBef>
            <a:spcAft>
              <a:spcPct val="35000"/>
            </a:spcAft>
            <a:buNone/>
          </a:pPr>
          <a:r>
            <a:rPr lang="en-US" sz="2600" kern="1200" dirty="0"/>
            <a:t>Technical Review</a:t>
          </a:r>
        </a:p>
      </dsp:txBody>
      <dsp:txXfrm>
        <a:off x="43074" y="3746659"/>
        <a:ext cx="2140557" cy="1253144"/>
      </dsp:txXfrm>
    </dsp:sp>
    <dsp:sp modelId="{6923ED6A-2A4E-4E42-98B4-DE9625603952}">
      <dsp:nvSpPr>
        <dsp:cNvPr id="0" name=""/>
        <dsp:cNvSpPr/>
      </dsp:nvSpPr>
      <dsp:spPr>
        <a:xfrm rot="16200000">
          <a:off x="2576317" y="3102489"/>
          <a:ext cx="1654072" cy="199667"/>
        </a:xfrm>
        <a:prstGeom prst="rect">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sp>
    <dsp:sp modelId="{18EE70B8-E3A9-44AB-B7BA-4D9367382424}">
      <dsp:nvSpPr>
        <dsp:cNvPr id="0" name=""/>
        <dsp:cNvSpPr/>
      </dsp:nvSpPr>
      <dsp:spPr>
        <a:xfrm>
          <a:off x="2954734" y="3707672"/>
          <a:ext cx="2218531" cy="1331118"/>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sp3d extrusionH="28000" prstMaterial="matte"/>
        </a:bodyPr>
        <a:lstStyle/>
        <a:p>
          <a:pPr marL="0" lvl="0" indent="0" algn="ctr" defTabSz="1155700">
            <a:lnSpc>
              <a:spcPct val="90000"/>
            </a:lnSpc>
            <a:spcBef>
              <a:spcPct val="0"/>
            </a:spcBef>
            <a:spcAft>
              <a:spcPct val="35000"/>
            </a:spcAft>
            <a:buNone/>
          </a:pPr>
          <a:r>
            <a:rPr lang="en-US" sz="2600" kern="1200" dirty="0"/>
            <a:t>Curriculum Committee Approval</a:t>
          </a:r>
        </a:p>
      </dsp:txBody>
      <dsp:txXfrm>
        <a:off x="2993721" y="3746659"/>
        <a:ext cx="2140557" cy="1253144"/>
      </dsp:txXfrm>
    </dsp:sp>
    <dsp:sp modelId="{43036020-9E70-4111-96AE-EBC19684CAD4}">
      <dsp:nvSpPr>
        <dsp:cNvPr id="0" name=""/>
        <dsp:cNvSpPr/>
      </dsp:nvSpPr>
      <dsp:spPr>
        <a:xfrm rot="16200000">
          <a:off x="2576317" y="1438591"/>
          <a:ext cx="1654072" cy="199667"/>
        </a:xfrm>
        <a:prstGeom prst="rect">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sp>
    <dsp:sp modelId="{E0E0EBB6-FCF2-45A7-B9AA-9B4CE541AA76}">
      <dsp:nvSpPr>
        <dsp:cNvPr id="0" name=""/>
        <dsp:cNvSpPr/>
      </dsp:nvSpPr>
      <dsp:spPr>
        <a:xfrm>
          <a:off x="2954734" y="2043774"/>
          <a:ext cx="2218531" cy="1331118"/>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sp3d extrusionH="28000" prstMaterial="matte"/>
        </a:bodyPr>
        <a:lstStyle/>
        <a:p>
          <a:pPr marL="0" lvl="0" indent="0" algn="ctr" defTabSz="1155700">
            <a:lnSpc>
              <a:spcPct val="90000"/>
            </a:lnSpc>
            <a:spcBef>
              <a:spcPct val="0"/>
            </a:spcBef>
            <a:spcAft>
              <a:spcPct val="35000"/>
            </a:spcAft>
            <a:buNone/>
          </a:pPr>
          <a:r>
            <a:rPr lang="en-US" sz="2600" kern="1200" dirty="0"/>
            <a:t>Board Approval</a:t>
          </a:r>
        </a:p>
      </dsp:txBody>
      <dsp:txXfrm>
        <a:off x="2993721" y="2082761"/>
        <a:ext cx="2140557" cy="1253144"/>
      </dsp:txXfrm>
    </dsp:sp>
    <dsp:sp modelId="{54CE3AB0-AFCE-4EDF-ABC2-BEEA432B4184}">
      <dsp:nvSpPr>
        <dsp:cNvPr id="0" name=""/>
        <dsp:cNvSpPr/>
      </dsp:nvSpPr>
      <dsp:spPr>
        <a:xfrm>
          <a:off x="3408266" y="606641"/>
          <a:ext cx="2940820" cy="199667"/>
        </a:xfrm>
        <a:prstGeom prst="rect">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sp>
    <dsp:sp modelId="{CDD45575-C151-4CAA-BF1C-40CC327FC3CE}">
      <dsp:nvSpPr>
        <dsp:cNvPr id="0" name=""/>
        <dsp:cNvSpPr/>
      </dsp:nvSpPr>
      <dsp:spPr>
        <a:xfrm>
          <a:off x="2954734" y="379875"/>
          <a:ext cx="2218531" cy="1331118"/>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sp3d extrusionH="28000" prstMaterial="matte"/>
        </a:bodyPr>
        <a:lstStyle/>
        <a:p>
          <a:pPr marL="0" lvl="0" indent="0" algn="ctr" defTabSz="1155700">
            <a:lnSpc>
              <a:spcPct val="90000"/>
            </a:lnSpc>
            <a:spcBef>
              <a:spcPct val="0"/>
            </a:spcBef>
            <a:spcAft>
              <a:spcPct val="35000"/>
            </a:spcAft>
            <a:buNone/>
          </a:pPr>
          <a:r>
            <a:rPr lang="en-US" sz="2600" kern="1200" dirty="0"/>
            <a:t>State Curriculum Inventory</a:t>
          </a:r>
        </a:p>
      </dsp:txBody>
      <dsp:txXfrm>
        <a:off x="2993721" y="418862"/>
        <a:ext cx="2140557" cy="1253144"/>
      </dsp:txXfrm>
    </dsp:sp>
    <dsp:sp modelId="{3DC9997E-2F99-4286-9EEE-398A9C65C495}">
      <dsp:nvSpPr>
        <dsp:cNvPr id="0" name=""/>
        <dsp:cNvSpPr/>
      </dsp:nvSpPr>
      <dsp:spPr>
        <a:xfrm rot="5400000">
          <a:off x="5526964" y="1438591"/>
          <a:ext cx="1654072" cy="199667"/>
        </a:xfrm>
        <a:prstGeom prst="rect">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sp>
    <dsp:sp modelId="{E3C0C407-9D65-4814-B273-AF032AF8E297}">
      <dsp:nvSpPr>
        <dsp:cNvPr id="0" name=""/>
        <dsp:cNvSpPr/>
      </dsp:nvSpPr>
      <dsp:spPr>
        <a:xfrm>
          <a:off x="5905380" y="379875"/>
          <a:ext cx="2218531" cy="1331118"/>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sp3d extrusionH="28000" prstMaterial="matte"/>
        </a:bodyPr>
        <a:lstStyle/>
        <a:p>
          <a:pPr marL="0" lvl="0" indent="0" algn="ctr" defTabSz="1155700">
            <a:lnSpc>
              <a:spcPct val="90000"/>
            </a:lnSpc>
            <a:spcBef>
              <a:spcPct val="0"/>
            </a:spcBef>
            <a:spcAft>
              <a:spcPct val="35000"/>
            </a:spcAft>
            <a:buNone/>
          </a:pPr>
          <a:r>
            <a:rPr lang="en-US" sz="2600" kern="1200" dirty="0"/>
            <a:t>Active in Catalog</a:t>
          </a:r>
        </a:p>
      </dsp:txBody>
      <dsp:txXfrm>
        <a:off x="5944367" y="418862"/>
        <a:ext cx="2140557" cy="1253144"/>
      </dsp:txXfrm>
    </dsp:sp>
    <dsp:sp modelId="{9C61AD4A-F1F8-4B04-9C45-771D1B465209}">
      <dsp:nvSpPr>
        <dsp:cNvPr id="0" name=""/>
        <dsp:cNvSpPr/>
      </dsp:nvSpPr>
      <dsp:spPr>
        <a:xfrm rot="5400000">
          <a:off x="5526964" y="3102489"/>
          <a:ext cx="1654072" cy="199667"/>
        </a:xfrm>
        <a:prstGeom prst="rect">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sp>
    <dsp:sp modelId="{7AF8ABF5-2B59-4635-AFCE-1CCB06D403A8}">
      <dsp:nvSpPr>
        <dsp:cNvPr id="0" name=""/>
        <dsp:cNvSpPr/>
      </dsp:nvSpPr>
      <dsp:spPr>
        <a:xfrm>
          <a:off x="5905380" y="2043774"/>
          <a:ext cx="2218531" cy="1331118"/>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sp3d extrusionH="28000" prstMaterial="matte"/>
        </a:bodyPr>
        <a:lstStyle/>
        <a:p>
          <a:pPr marL="0" lvl="0" indent="0" algn="ctr" defTabSz="1155700">
            <a:lnSpc>
              <a:spcPct val="90000"/>
            </a:lnSpc>
            <a:spcBef>
              <a:spcPct val="0"/>
            </a:spcBef>
            <a:spcAft>
              <a:spcPct val="35000"/>
            </a:spcAft>
            <a:buNone/>
          </a:pPr>
          <a:r>
            <a:rPr lang="en-US" sz="2600" kern="1200" dirty="0"/>
            <a:t>Placed in Schedule</a:t>
          </a:r>
        </a:p>
      </dsp:txBody>
      <dsp:txXfrm>
        <a:off x="5944367" y="2082761"/>
        <a:ext cx="2140557" cy="1253144"/>
      </dsp:txXfrm>
    </dsp:sp>
    <dsp:sp modelId="{9CAA0F4E-544E-4D1E-B7D7-1A1B1C87B2DA}">
      <dsp:nvSpPr>
        <dsp:cNvPr id="0" name=""/>
        <dsp:cNvSpPr/>
      </dsp:nvSpPr>
      <dsp:spPr>
        <a:xfrm>
          <a:off x="5905380" y="3707672"/>
          <a:ext cx="2218531" cy="1331118"/>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sp3d extrusionH="28000" prstMaterial="matte"/>
        </a:bodyPr>
        <a:lstStyle/>
        <a:p>
          <a:pPr marL="0" lvl="0" indent="0" algn="ctr" defTabSz="1155700">
            <a:lnSpc>
              <a:spcPct val="90000"/>
            </a:lnSpc>
            <a:spcBef>
              <a:spcPct val="0"/>
            </a:spcBef>
            <a:spcAft>
              <a:spcPct val="35000"/>
            </a:spcAft>
            <a:buNone/>
          </a:pPr>
          <a:r>
            <a:rPr lang="en-US" sz="2600" kern="1200" dirty="0"/>
            <a:t>Actual Offering</a:t>
          </a:r>
        </a:p>
      </dsp:txBody>
      <dsp:txXfrm>
        <a:off x="5944367" y="3746659"/>
        <a:ext cx="2140557" cy="1253144"/>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7-02T16:52:12.300"/>
    </inkml:context>
    <inkml:brush xml:id="br0">
      <inkml:brushProperty name="width" value="0.35" units="cm"/>
      <inkml:brushProperty name="height" value="0.35" units="cm"/>
      <inkml:brushProperty name="ignorePressure" value="1"/>
    </inkml:brush>
  </inkml:definitions>
  <inkml:trace contextRef="#ctx0" brushRef="#br0">1 480,'140'-23,"262"21,42 81,-379-65,-43-7,0-2,0 0,0-2,0 0,1-2,-1 0,1-2,-1 0,12-3,80-33,-111 37,-1 0,1 1,-1-1,1 0,-1-1,1 1,-1 0,1-1,-1 1,0-1,1 0,-1 0,0 0,1 0,-1 0,0-1,0 1,0 0,0-1,0 0,0 1,-1-1,1 0,0 0,-1 0,0 0,1 0,-1-1,0 1,0 0,0 0,0-1,-1 1,1-1,-1 1,1-1,-1 1,0-1,0 1,0-1,0 1,0 0,-1-1,1 1,-1-1,0 1,1-1,-1 1,0 0,-1 0,1-1,-1 0,-12-30,-1 1,-2 1,0 0,-3 1,0 1,-2 1,-22-22,-34-107,71 137</inkml:trace>
  <inkml:trace contextRef="#ctx0" brushRef="#br0" timeOffset="1869.73">1575 403,'-38'84,"-29"58,38-93,2 1,2 1,2 2,3 0,-6 27,0-5,16-43,2-3</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7-02T16:52:29.568"/>
    </inkml:context>
    <inkml:brush xml:id="br0">
      <inkml:brushProperty name="width" value="0.35" units="cm"/>
      <inkml:brushProperty name="height" value="0.35" units="cm"/>
      <inkml:brushProperty name="color" value="#FFC114"/>
      <inkml:brushProperty name="ignorePressure" value="1"/>
    </inkml:brush>
  </inkml:definitions>
  <inkml:trace contextRef="#ctx0" brushRef="#br0">140 610,'297'51,"-161"-18,233 59,-145 8,302 95,-480-184,-1-1,1-3,1-2,-1-1,20-3,-37-1</inkml:trace>
  <inkml:trace contextRef="#ctx0" brushRef="#br0" timeOffset="2570.21">1537 127,'-2'14,"0"0,-1 0,-1-1,0 1,-1-1,0 0,-1 0,0-1,-1 0,-1 0,0 0,-3 3,-42 76,-81 146,-4 26,88-188,-57 56,-88 21,135-90,-68 95,114-132</inkml:trace>
  <inkml:trace contextRef="#ctx0" brushRef="#br0" timeOffset="4814.42">725 0,'241'306,"-161"-191,143 196,-111-167,5 7,3 54,49 21,-74-71,-93-133,-7-7</inkml:trace>
  <inkml:trace contextRef="#ctx0" brushRef="#br0" timeOffset="7049.77">2147 559,'-754'26,"739"-26,0 0,0 1,1 0,-1 1,1 1,0 1,-1 0,1 1,1 0,-1 1,1 0,0 1,1 1,-1 0,1 1,1 0,0 1,0 0,-5 7,-219 131,198-126,-1-2,-1-1,-1-2,0-2,-1-2,-35 7,-124 45,-152 58,327-110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CADC0E-6141-4729-9CC0-FE4CD5F6320A}" type="datetimeFigureOut">
              <a:rPr lang="en-US" smtClean="0"/>
              <a:t>7/2/2021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76B595-9225-418E-A27E-988314A9E49C}" type="slidenum">
              <a:rPr lang="en-US" smtClean="0"/>
              <a:t>‹#›</a:t>
            </a:fld>
            <a:endParaRPr lang="en-US"/>
          </a:p>
        </p:txBody>
      </p:sp>
    </p:spTree>
    <p:extLst>
      <p:ext uri="{BB962C8B-B14F-4D97-AF65-F5344CB8AC3E}">
        <p14:creationId xmlns:p14="http://schemas.microsoft.com/office/powerpoint/2010/main" val="382472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0" name="Google Shape;5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JZ</a:t>
            </a:r>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12</a:t>
            </a:fld>
            <a:endParaRPr kumimoji="0" lang="en-US"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2498039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Josefina</a:t>
            </a:r>
            <a:endParaRPr dirty="0"/>
          </a:p>
        </p:txBody>
      </p:sp>
      <p:sp>
        <p:nvSpPr>
          <p:cNvPr id="126" name="Google Shape;126;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e12b1531af_0_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Josefina</a:t>
            </a:r>
            <a:endParaRPr dirty="0"/>
          </a:p>
        </p:txBody>
      </p:sp>
      <p:sp>
        <p:nvSpPr>
          <p:cNvPr id="133" name="Google Shape;133;ge12b1531af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e12b1531af_0_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Josefina</a:t>
            </a:r>
            <a:endParaRPr dirty="0"/>
          </a:p>
        </p:txBody>
      </p:sp>
      <p:sp>
        <p:nvSpPr>
          <p:cNvPr id="140" name="Google Shape;140;ge12b1531af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e12b1531af_0_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Josefina</a:t>
            </a:r>
            <a:endParaRPr dirty="0"/>
          </a:p>
        </p:txBody>
      </p:sp>
      <p:sp>
        <p:nvSpPr>
          <p:cNvPr id="147" name="Google Shape;147;ge12b1531af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ES</a:t>
            </a:r>
            <a:endParaRPr dirty="0"/>
          </a:p>
        </p:txBody>
      </p:sp>
      <p:sp>
        <p:nvSpPr>
          <p:cNvPr id="84" name="Google Shape;8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Erik S</a:t>
            </a:r>
            <a:endParaRPr dirty="0"/>
          </a:p>
        </p:txBody>
      </p:sp>
      <p:sp>
        <p:nvSpPr>
          <p:cNvPr id="154" name="Google Shape;154;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e24bca3477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ge24bca3477_0_1:notes"/>
          <p:cNvSpPr txBox="1">
            <a:spLocks noGrp="1"/>
          </p:cNvSpPr>
          <p:nvPr>
            <p:ph type="body" idx="1"/>
          </p:nvPr>
        </p:nvSpPr>
        <p:spPr>
          <a:xfrm>
            <a:off x="685800" y="4400550"/>
            <a:ext cx="5486400" cy="3600600"/>
          </a:xfrm>
          <a:prstGeom prst="rect">
            <a:avLst/>
          </a:prstGeom>
          <a:noFill/>
          <a:ln>
            <a:noFill/>
          </a:ln>
        </p:spPr>
        <p:txBody>
          <a:bodyPr spcFirstLastPara="1" wrap="square" lIns="91325" tIns="45650" rIns="91325" bIns="45650" anchor="t" anchorCtr="0">
            <a:noAutofit/>
          </a:bodyPr>
          <a:lstStyle/>
          <a:p>
            <a:pPr marL="0" lvl="0" indent="0" algn="l" rtl="0">
              <a:spcBef>
                <a:spcPts val="0"/>
              </a:spcBef>
              <a:spcAft>
                <a:spcPts val="0"/>
              </a:spcAft>
              <a:buNone/>
            </a:pPr>
            <a:r>
              <a:rPr lang="en-US" dirty="0"/>
              <a:t>Erik S</a:t>
            </a:r>
            <a:endParaRPr dirty="0"/>
          </a:p>
        </p:txBody>
      </p:sp>
      <p:sp>
        <p:nvSpPr>
          <p:cNvPr id="162" name="Google Shape;162;ge24bca3477_0_1:notes"/>
          <p:cNvSpPr txBox="1">
            <a:spLocks noGrp="1"/>
          </p:cNvSpPr>
          <p:nvPr>
            <p:ph type="sldNum" idx="12"/>
          </p:nvPr>
        </p:nvSpPr>
        <p:spPr>
          <a:xfrm>
            <a:off x="3884613" y="8685214"/>
            <a:ext cx="2971800" cy="459000"/>
          </a:xfrm>
          <a:prstGeom prst="rect">
            <a:avLst/>
          </a:prstGeom>
          <a:noFill/>
          <a:ln>
            <a:noFill/>
          </a:ln>
        </p:spPr>
        <p:txBody>
          <a:bodyPr spcFirstLastPara="1" wrap="square" lIns="91325" tIns="45650" rIns="91325" bIns="4565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19</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e24bca3477_0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9" name="Google Shape;169;ge24bca3477_0_8:notes"/>
          <p:cNvSpPr txBox="1">
            <a:spLocks noGrp="1"/>
          </p:cNvSpPr>
          <p:nvPr>
            <p:ph type="body" idx="1"/>
          </p:nvPr>
        </p:nvSpPr>
        <p:spPr>
          <a:xfrm>
            <a:off x="685800" y="4400550"/>
            <a:ext cx="5486400" cy="3600600"/>
          </a:xfrm>
          <a:prstGeom prst="rect">
            <a:avLst/>
          </a:prstGeom>
          <a:noFill/>
          <a:ln>
            <a:noFill/>
          </a:ln>
        </p:spPr>
        <p:txBody>
          <a:bodyPr spcFirstLastPara="1" wrap="square" lIns="91325" tIns="45650" rIns="91325" bIns="45650" anchor="t" anchorCtr="0">
            <a:noAutofit/>
          </a:bodyPr>
          <a:lstStyle/>
          <a:p>
            <a:pPr marL="0" lvl="0" indent="0" algn="l" rtl="0">
              <a:spcBef>
                <a:spcPts val="0"/>
              </a:spcBef>
              <a:spcAft>
                <a:spcPts val="0"/>
              </a:spcAft>
              <a:buNone/>
            </a:pPr>
            <a:r>
              <a:rPr lang="en-US" dirty="0"/>
              <a:t>ES</a:t>
            </a:r>
            <a:endParaRPr dirty="0"/>
          </a:p>
        </p:txBody>
      </p:sp>
      <p:sp>
        <p:nvSpPr>
          <p:cNvPr id="170" name="Google Shape;170;ge24bca3477_0_8:notes"/>
          <p:cNvSpPr txBox="1">
            <a:spLocks noGrp="1"/>
          </p:cNvSpPr>
          <p:nvPr>
            <p:ph type="sldNum" idx="12"/>
          </p:nvPr>
        </p:nvSpPr>
        <p:spPr>
          <a:xfrm>
            <a:off x="3884613" y="8685214"/>
            <a:ext cx="2971800" cy="459000"/>
          </a:xfrm>
          <a:prstGeom prst="rect">
            <a:avLst/>
          </a:prstGeom>
          <a:noFill/>
          <a:ln>
            <a:noFill/>
          </a:ln>
        </p:spPr>
        <p:txBody>
          <a:bodyPr spcFirstLastPara="1" wrap="square" lIns="91325" tIns="45650" rIns="91325" bIns="4565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20</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e24bca3477_0_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ge24bca3477_0_15:notes"/>
          <p:cNvSpPr txBox="1">
            <a:spLocks noGrp="1"/>
          </p:cNvSpPr>
          <p:nvPr>
            <p:ph type="body" idx="1"/>
          </p:nvPr>
        </p:nvSpPr>
        <p:spPr>
          <a:xfrm>
            <a:off x="685800" y="4400550"/>
            <a:ext cx="5486400" cy="3600600"/>
          </a:xfrm>
          <a:prstGeom prst="rect">
            <a:avLst/>
          </a:prstGeom>
          <a:noFill/>
          <a:ln>
            <a:noFill/>
          </a:ln>
        </p:spPr>
        <p:txBody>
          <a:bodyPr spcFirstLastPara="1" wrap="square" lIns="91325" tIns="45650" rIns="91325" bIns="45650" anchor="t" anchorCtr="0">
            <a:noAutofit/>
          </a:bodyPr>
          <a:lstStyle/>
          <a:p>
            <a:pPr marL="0" lvl="0" indent="0" algn="l" rtl="0">
              <a:spcBef>
                <a:spcPts val="0"/>
              </a:spcBef>
              <a:spcAft>
                <a:spcPts val="0"/>
              </a:spcAft>
              <a:buNone/>
            </a:pPr>
            <a:r>
              <a:rPr lang="en-US" dirty="0"/>
              <a:t>ES</a:t>
            </a:r>
            <a:endParaRPr dirty="0"/>
          </a:p>
        </p:txBody>
      </p:sp>
      <p:sp>
        <p:nvSpPr>
          <p:cNvPr id="178" name="Google Shape;178;ge24bca3477_0_15:notes"/>
          <p:cNvSpPr txBox="1">
            <a:spLocks noGrp="1"/>
          </p:cNvSpPr>
          <p:nvPr>
            <p:ph type="sldNum" idx="12"/>
          </p:nvPr>
        </p:nvSpPr>
        <p:spPr>
          <a:xfrm>
            <a:off x="3884613" y="8685214"/>
            <a:ext cx="2971800" cy="459000"/>
          </a:xfrm>
          <a:prstGeom prst="rect">
            <a:avLst/>
          </a:prstGeom>
          <a:noFill/>
          <a:ln>
            <a:noFill/>
          </a:ln>
        </p:spPr>
        <p:txBody>
          <a:bodyPr spcFirstLastPara="1" wrap="square" lIns="91325" tIns="45650" rIns="91325" bIns="4565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ER</a:t>
            </a:r>
            <a:endParaRPr dirty="0"/>
          </a:p>
        </p:txBody>
      </p:sp>
      <p:sp>
        <p:nvSpPr>
          <p:cNvPr id="56" name="Google Shape;5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e24bca3477_0_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5" name="Google Shape;185;ge24bca3477_0_22:notes"/>
          <p:cNvSpPr txBox="1">
            <a:spLocks noGrp="1"/>
          </p:cNvSpPr>
          <p:nvPr>
            <p:ph type="body" idx="1"/>
          </p:nvPr>
        </p:nvSpPr>
        <p:spPr>
          <a:xfrm>
            <a:off x="685800" y="4400550"/>
            <a:ext cx="5486400" cy="3600600"/>
          </a:xfrm>
          <a:prstGeom prst="rect">
            <a:avLst/>
          </a:prstGeom>
          <a:noFill/>
          <a:ln>
            <a:noFill/>
          </a:ln>
        </p:spPr>
        <p:txBody>
          <a:bodyPr spcFirstLastPara="1" wrap="square" lIns="91325" tIns="45650" rIns="91325" bIns="45650" anchor="t" anchorCtr="0">
            <a:noAutofit/>
          </a:bodyPr>
          <a:lstStyle/>
          <a:p>
            <a:pPr marL="0" lvl="0" indent="0" algn="l" rtl="0">
              <a:spcBef>
                <a:spcPts val="0"/>
              </a:spcBef>
              <a:spcAft>
                <a:spcPts val="0"/>
              </a:spcAft>
              <a:buNone/>
            </a:pPr>
            <a:r>
              <a:rPr lang="en-US" dirty="0"/>
              <a:t>ES</a:t>
            </a:r>
            <a:endParaRPr dirty="0"/>
          </a:p>
        </p:txBody>
      </p:sp>
      <p:sp>
        <p:nvSpPr>
          <p:cNvPr id="186" name="Google Shape;186;ge24bca3477_0_22:notes"/>
          <p:cNvSpPr txBox="1">
            <a:spLocks noGrp="1"/>
          </p:cNvSpPr>
          <p:nvPr>
            <p:ph type="sldNum" idx="12"/>
          </p:nvPr>
        </p:nvSpPr>
        <p:spPr>
          <a:xfrm>
            <a:off x="3884613" y="8685214"/>
            <a:ext cx="2971800" cy="459000"/>
          </a:xfrm>
          <a:prstGeom prst="rect">
            <a:avLst/>
          </a:prstGeom>
          <a:noFill/>
          <a:ln>
            <a:noFill/>
          </a:ln>
        </p:spPr>
        <p:txBody>
          <a:bodyPr spcFirstLastPara="1" wrap="square" lIns="91325" tIns="45650" rIns="91325" bIns="4565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22</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all</a:t>
            </a:r>
            <a:endParaRPr dirty="0"/>
          </a:p>
        </p:txBody>
      </p:sp>
      <p:sp>
        <p:nvSpPr>
          <p:cNvPr id="193" name="Google Shape;193;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ER</a:t>
            </a:r>
            <a:endParaRPr dirty="0"/>
          </a:p>
        </p:txBody>
      </p:sp>
      <p:sp>
        <p:nvSpPr>
          <p:cNvPr id="63" name="Google Shape;6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Josefina</a:t>
            </a:r>
            <a:endParaRPr dirty="0"/>
          </a:p>
        </p:txBody>
      </p:sp>
      <p:sp>
        <p:nvSpPr>
          <p:cNvPr id="70" name="Google Shape;7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ES</a:t>
            </a:r>
            <a:endParaRPr dirty="0"/>
          </a:p>
        </p:txBody>
      </p:sp>
      <p:sp>
        <p:nvSpPr>
          <p:cNvPr id="77" name="Google Shape;7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ER</a:t>
            </a:r>
            <a:endParaRPr dirty="0"/>
          </a:p>
        </p:txBody>
      </p:sp>
      <p:sp>
        <p:nvSpPr>
          <p:cNvPr id="98" name="Google Shape;98;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ES</a:t>
            </a:r>
            <a:endParaRPr dirty="0"/>
          </a:p>
        </p:txBody>
      </p:sp>
      <p:sp>
        <p:nvSpPr>
          <p:cNvPr id="105" name="Google Shape;105;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ER</a:t>
            </a:r>
            <a:endParaRPr dirty="0"/>
          </a:p>
        </p:txBody>
      </p:sp>
      <p:sp>
        <p:nvSpPr>
          <p:cNvPr id="112" name="Google Shape;112;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JZ</a:t>
            </a:r>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11</a:t>
            </a:fld>
            <a:endParaRPr kumimoji="0" lang="en-US"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9623789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bg>
      <p:bgPr>
        <a:blipFill>
          <a:blip r:embed="rId2">
            <a:alphaModFix/>
          </a:blip>
          <a:stretch>
            <a:fillRect/>
          </a:stretch>
        </a:blipFill>
        <a:effectLst/>
      </p:bgPr>
    </p:bg>
    <p:spTree>
      <p:nvGrpSpPr>
        <p:cNvPr id="1" name="Shape 13"/>
        <p:cNvGrpSpPr/>
        <p:nvPr/>
      </p:nvGrpSpPr>
      <p:grpSpPr>
        <a:xfrm>
          <a:off x="0" y="0"/>
          <a:ext cx="0" cy="0"/>
          <a:chOff x="0" y="0"/>
          <a:chExt cx="0" cy="0"/>
        </a:xfrm>
      </p:grpSpPr>
      <p:sp>
        <p:nvSpPr>
          <p:cNvPr id="14" name="Google Shape;14;p16"/>
          <p:cNvSpPr txBox="1">
            <a:spLocks noGrp="1"/>
          </p:cNvSpPr>
          <p:nvPr>
            <p:ph type="title"/>
          </p:nvPr>
        </p:nvSpPr>
        <p:spPr>
          <a:xfrm>
            <a:off x="959005" y="4683512"/>
            <a:ext cx="10432249" cy="173666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0"/>
              </a:spcBef>
              <a:spcAft>
                <a:spcPts val="0"/>
              </a:spcAft>
              <a:buSzPts val="1400"/>
              <a:buNone/>
              <a:defRPr sz="4400">
                <a:solidFill>
                  <a:schemeClr val="lt2"/>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3460981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Slide A">
  <p:cSld name="Section Slide A">
    <p:spTree>
      <p:nvGrpSpPr>
        <p:cNvPr id="1" name="Shape 15"/>
        <p:cNvGrpSpPr/>
        <p:nvPr/>
      </p:nvGrpSpPr>
      <p:grpSpPr>
        <a:xfrm>
          <a:off x="0" y="0"/>
          <a:ext cx="0" cy="0"/>
          <a:chOff x="0" y="0"/>
          <a:chExt cx="0" cy="0"/>
        </a:xfrm>
      </p:grpSpPr>
      <p:sp>
        <p:nvSpPr>
          <p:cNvPr id="16" name="Google Shape;16;p17"/>
          <p:cNvSpPr/>
          <p:nvPr/>
        </p:nvSpPr>
        <p:spPr>
          <a:xfrm>
            <a:off x="0" y="0"/>
            <a:ext cx="12192000" cy="2355850"/>
          </a:xfrm>
          <a:prstGeom prst="rect">
            <a:avLst/>
          </a:prstGeom>
          <a:solidFill>
            <a:schemeClr val="dk1"/>
          </a:solidFill>
          <a:ln>
            <a:noFill/>
          </a:ln>
          <a:effectLst>
            <a:outerShdw blurRad="228600" dist="63500" dir="5400000" algn="t"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7" name="Google Shape;17;p17"/>
          <p:cNvPicPr preferRelativeResize="0"/>
          <p:nvPr/>
        </p:nvPicPr>
        <p:blipFill rotWithShape="1">
          <a:blip r:embed="rId2">
            <a:alphaModFix/>
          </a:blip>
          <a:srcRect/>
          <a:stretch/>
        </p:blipFill>
        <p:spPr>
          <a:xfrm rot="5400000">
            <a:off x="-12700" y="0"/>
            <a:ext cx="2354263" cy="2354263"/>
          </a:xfrm>
          <a:prstGeom prst="rect">
            <a:avLst/>
          </a:prstGeom>
          <a:noFill/>
          <a:ln>
            <a:noFill/>
          </a:ln>
        </p:spPr>
      </p:pic>
      <p:pic>
        <p:nvPicPr>
          <p:cNvPr id="18" name="Google Shape;18;p17"/>
          <p:cNvPicPr preferRelativeResize="0"/>
          <p:nvPr/>
        </p:nvPicPr>
        <p:blipFill rotWithShape="1">
          <a:blip r:embed="rId3">
            <a:alphaModFix/>
          </a:blip>
          <a:srcRect/>
          <a:stretch/>
        </p:blipFill>
        <p:spPr>
          <a:xfrm>
            <a:off x="830263" y="6376988"/>
            <a:ext cx="344487" cy="344487"/>
          </a:xfrm>
          <a:prstGeom prst="rect">
            <a:avLst/>
          </a:prstGeom>
          <a:noFill/>
          <a:ln>
            <a:noFill/>
          </a:ln>
        </p:spPr>
      </p:pic>
      <p:sp>
        <p:nvSpPr>
          <p:cNvPr id="19" name="Google Shape;19;p17"/>
          <p:cNvSpPr txBox="1">
            <a:spLocks noGrp="1"/>
          </p:cNvSpPr>
          <p:nvPr>
            <p:ph type="title"/>
          </p:nvPr>
        </p:nvSpPr>
        <p:spPr>
          <a:xfrm>
            <a:off x="2560319" y="403412"/>
            <a:ext cx="8793479" cy="168576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3600">
                <a:solidFill>
                  <a:schemeClr val="lt2"/>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0" name="Google Shape;20;p17"/>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lvl1pPr marL="457200" marR="0" lvl="0" indent="-228600" algn="l">
              <a:lnSpc>
                <a:spcPct val="90000"/>
              </a:lnSpc>
              <a:spcBef>
                <a:spcPts val="1000"/>
              </a:spcBef>
              <a:spcAft>
                <a:spcPts val="0"/>
              </a:spcAft>
              <a:buClr>
                <a:srgbClr val="404040"/>
              </a:buClr>
              <a:buSzPts val="2400"/>
              <a:buFont typeface="Arial"/>
              <a:buNone/>
              <a:defRPr sz="2400"/>
            </a:lvl1pPr>
            <a:lvl2pPr marL="914400" lvl="1" indent="-381000" algn="l">
              <a:lnSpc>
                <a:spcPct val="90000"/>
              </a:lnSpc>
              <a:spcBef>
                <a:spcPts val="500"/>
              </a:spcBef>
              <a:spcAft>
                <a:spcPts val="0"/>
              </a:spcAft>
              <a:buClr>
                <a:srgbClr val="404040"/>
              </a:buClr>
              <a:buSzPts val="2400"/>
              <a:buChar char="•"/>
              <a:defRPr sz="2400"/>
            </a:lvl2pPr>
            <a:lvl3pPr marL="1371600" lvl="2" indent="-355600" algn="l">
              <a:lnSpc>
                <a:spcPct val="90000"/>
              </a:lnSpc>
              <a:spcBef>
                <a:spcPts val="500"/>
              </a:spcBef>
              <a:spcAft>
                <a:spcPts val="0"/>
              </a:spcAft>
              <a:buClr>
                <a:srgbClr val="404040"/>
              </a:buClr>
              <a:buSzPts val="2000"/>
              <a:buChar char="•"/>
              <a:defRPr sz="2000"/>
            </a:lvl3pPr>
            <a:lvl4pPr marL="1828800" lvl="3" indent="-342900" algn="l">
              <a:lnSpc>
                <a:spcPct val="90000"/>
              </a:lnSpc>
              <a:spcBef>
                <a:spcPts val="500"/>
              </a:spcBef>
              <a:spcAft>
                <a:spcPts val="0"/>
              </a:spcAft>
              <a:buClr>
                <a:srgbClr val="404040"/>
              </a:buClr>
              <a:buSzPts val="1800"/>
              <a:buChar char="•"/>
              <a:defRPr sz="1800"/>
            </a:lvl4pPr>
            <a:lvl5pPr marL="2286000" lvl="4" indent="-355600" algn="l">
              <a:lnSpc>
                <a:spcPct val="90000"/>
              </a:lnSpc>
              <a:spcBef>
                <a:spcPts val="500"/>
              </a:spcBef>
              <a:spcAft>
                <a:spcPts val="0"/>
              </a:spcAft>
              <a:buClr>
                <a:srgbClr val="404040"/>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21" name="Google Shape;21;p17"/>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166905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2 Column Slide">
  <p:cSld name="Content 2 Column Slide">
    <p:spTree>
      <p:nvGrpSpPr>
        <p:cNvPr id="1" name="Shape 22"/>
        <p:cNvGrpSpPr/>
        <p:nvPr/>
      </p:nvGrpSpPr>
      <p:grpSpPr>
        <a:xfrm>
          <a:off x="0" y="0"/>
          <a:ext cx="0" cy="0"/>
          <a:chOff x="0" y="0"/>
          <a:chExt cx="0" cy="0"/>
        </a:xfrm>
      </p:grpSpPr>
      <p:sp>
        <p:nvSpPr>
          <p:cNvPr id="23" name="Google Shape;23;p18"/>
          <p:cNvSpPr/>
          <p:nvPr/>
        </p:nvSpPr>
        <p:spPr>
          <a:xfrm>
            <a:off x="0" y="0"/>
            <a:ext cx="927100" cy="6858000"/>
          </a:xfrm>
          <a:prstGeom prst="rect">
            <a:avLst/>
          </a:prstGeom>
          <a:solidFill>
            <a:schemeClr val="dk1"/>
          </a:solidFill>
          <a:ln>
            <a:noFill/>
          </a:ln>
          <a:effectLst>
            <a:outerShdw blurRad="190500" dist="38100" sx="101000" sy="101000" algn="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24" name="Google Shape;24;p18"/>
          <p:cNvPicPr preferRelativeResize="0"/>
          <p:nvPr/>
        </p:nvPicPr>
        <p:blipFill rotWithShape="1">
          <a:blip r:embed="rId2">
            <a:alphaModFix/>
          </a:blip>
          <a:srcRect/>
          <a:stretch/>
        </p:blipFill>
        <p:spPr>
          <a:xfrm>
            <a:off x="1249363" y="6376988"/>
            <a:ext cx="344487" cy="344487"/>
          </a:xfrm>
          <a:prstGeom prst="rect">
            <a:avLst/>
          </a:prstGeom>
          <a:noFill/>
          <a:ln>
            <a:noFill/>
          </a:ln>
        </p:spPr>
      </p:pic>
      <p:sp>
        <p:nvSpPr>
          <p:cNvPr id="25" name="Google Shape;25;p18"/>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3600">
                <a:solidFill>
                  <a:schemeClr val="accent4"/>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6" name="Google Shape;26;p18"/>
          <p:cNvSpPr txBox="1">
            <a:spLocks noGrp="1"/>
          </p:cNvSpPr>
          <p:nvPr>
            <p:ph type="body" idx="1"/>
          </p:nvPr>
        </p:nvSpPr>
        <p:spPr>
          <a:xfrm>
            <a:off x="1277650" y="1798320"/>
            <a:ext cx="4922537" cy="439134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18"/>
          <p:cNvSpPr txBox="1">
            <a:spLocks noGrp="1"/>
          </p:cNvSpPr>
          <p:nvPr>
            <p:ph type="body" idx="2"/>
          </p:nvPr>
        </p:nvSpPr>
        <p:spPr>
          <a:xfrm>
            <a:off x="6388259" y="1798320"/>
            <a:ext cx="4948881" cy="439134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18"/>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224710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1 Column Slide">
  <p:cSld name="Content 1 Column Slide">
    <p:spTree>
      <p:nvGrpSpPr>
        <p:cNvPr id="1" name="Shape 29"/>
        <p:cNvGrpSpPr/>
        <p:nvPr/>
      </p:nvGrpSpPr>
      <p:grpSpPr>
        <a:xfrm>
          <a:off x="0" y="0"/>
          <a:ext cx="0" cy="0"/>
          <a:chOff x="0" y="0"/>
          <a:chExt cx="0" cy="0"/>
        </a:xfrm>
      </p:grpSpPr>
      <p:sp>
        <p:nvSpPr>
          <p:cNvPr id="30" name="Google Shape;30;p19"/>
          <p:cNvSpPr/>
          <p:nvPr/>
        </p:nvSpPr>
        <p:spPr>
          <a:xfrm>
            <a:off x="0" y="0"/>
            <a:ext cx="927100" cy="6858000"/>
          </a:xfrm>
          <a:prstGeom prst="rect">
            <a:avLst/>
          </a:prstGeom>
          <a:solidFill>
            <a:schemeClr val="dk1"/>
          </a:solidFill>
          <a:ln>
            <a:noFill/>
          </a:ln>
          <a:effectLst>
            <a:outerShdw blurRad="190500" dist="38100" sx="101000" sy="101000" algn="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31" name="Google Shape;31;p19"/>
          <p:cNvPicPr preferRelativeResize="0"/>
          <p:nvPr/>
        </p:nvPicPr>
        <p:blipFill rotWithShape="1">
          <a:blip r:embed="rId2">
            <a:alphaModFix/>
          </a:blip>
          <a:srcRect/>
          <a:stretch/>
        </p:blipFill>
        <p:spPr>
          <a:xfrm>
            <a:off x="1235075" y="6376988"/>
            <a:ext cx="344488" cy="344487"/>
          </a:xfrm>
          <a:prstGeom prst="rect">
            <a:avLst/>
          </a:prstGeom>
          <a:noFill/>
          <a:ln>
            <a:noFill/>
          </a:ln>
        </p:spPr>
      </p:pic>
      <p:sp>
        <p:nvSpPr>
          <p:cNvPr id="32" name="Google Shape;32;p19"/>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3600">
                <a:solidFill>
                  <a:schemeClr val="accent4"/>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3" name="Google Shape;33;p19"/>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19"/>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941893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5"/>
        <p:cNvGrpSpPr/>
        <p:nvPr/>
      </p:nvGrpSpPr>
      <p:grpSpPr>
        <a:xfrm>
          <a:off x="0" y="0"/>
          <a:ext cx="0" cy="0"/>
          <a:chOff x="0" y="0"/>
          <a:chExt cx="0" cy="0"/>
        </a:xfrm>
      </p:grpSpPr>
      <p:pic>
        <p:nvPicPr>
          <p:cNvPr id="36" name="Google Shape;36;p20"/>
          <p:cNvPicPr preferRelativeResize="0"/>
          <p:nvPr/>
        </p:nvPicPr>
        <p:blipFill rotWithShape="1">
          <a:blip r:embed="rId2">
            <a:alphaModFix/>
          </a:blip>
          <a:srcRect/>
          <a:stretch/>
        </p:blipFill>
        <p:spPr>
          <a:xfrm>
            <a:off x="841375" y="6376988"/>
            <a:ext cx="344488" cy="344487"/>
          </a:xfrm>
          <a:prstGeom prst="rect">
            <a:avLst/>
          </a:prstGeom>
          <a:noFill/>
          <a:ln>
            <a:noFill/>
          </a:ln>
        </p:spPr>
      </p:pic>
      <p:sp>
        <p:nvSpPr>
          <p:cNvPr id="37" name="Google Shape;37;p20"/>
          <p:cNvSpPr txBox="1">
            <a:spLocks noGrp="1"/>
          </p:cNvSpPr>
          <p:nvPr>
            <p:ph type="sldNum" idx="12"/>
          </p:nvPr>
        </p:nvSpPr>
        <p:spPr>
          <a:xfrm>
            <a:off x="10298113" y="6356350"/>
            <a:ext cx="10556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083854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38"/>
        <p:cNvGrpSpPr/>
        <p:nvPr/>
      </p:nvGrpSpPr>
      <p:grpSpPr>
        <a:xfrm>
          <a:off x="0" y="0"/>
          <a:ext cx="0" cy="0"/>
          <a:chOff x="0" y="0"/>
          <a:chExt cx="0" cy="0"/>
        </a:xfrm>
      </p:grpSpPr>
      <p:sp>
        <p:nvSpPr>
          <p:cNvPr id="39" name="Google Shape;39;ge12b1531af_0_9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0" name="Google Shape;40;ge12b1531af_0_97"/>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1" name="Google Shape;41;ge12b1531af_0_97"/>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2" name="Google Shape;42;ge12b1531af_0_9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3" name="Google Shape;43;ge12b1531af_0_9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984717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 Content Slide">
  <p:cSld name="#1 Content Slide">
    <p:bg>
      <p:bgPr>
        <a:noFill/>
        <a:effectLst/>
      </p:bgPr>
    </p:bg>
    <p:spTree>
      <p:nvGrpSpPr>
        <p:cNvPr id="1" name="Shape 44"/>
        <p:cNvGrpSpPr/>
        <p:nvPr/>
      </p:nvGrpSpPr>
      <p:grpSpPr>
        <a:xfrm>
          <a:off x="0" y="0"/>
          <a:ext cx="0" cy="0"/>
          <a:chOff x="0" y="0"/>
          <a:chExt cx="0" cy="0"/>
        </a:xfrm>
      </p:grpSpPr>
      <p:sp>
        <p:nvSpPr>
          <p:cNvPr id="45" name="Google Shape;45;ge24bca3477_0_56"/>
          <p:cNvSpPr txBox="1">
            <a:spLocks noGrp="1"/>
          </p:cNvSpPr>
          <p:nvPr>
            <p:ph type="title"/>
          </p:nvPr>
        </p:nvSpPr>
        <p:spPr>
          <a:xfrm>
            <a:off x="1260388" y="365125"/>
            <a:ext cx="9885300" cy="1325700"/>
          </a:xfrm>
          <a:prstGeom prst="rect">
            <a:avLst/>
          </a:prstGeom>
          <a:noFill/>
          <a:ln>
            <a:noFill/>
          </a:ln>
        </p:spPr>
        <p:txBody>
          <a:bodyPr spcFirstLastPara="1" wrap="square" lIns="91425" tIns="45700" rIns="91425" bIns="45700" anchor="b" anchorCtr="0">
            <a:normAutofit/>
          </a:bodyPr>
          <a:lstStyle>
            <a:lvl1pPr lvl="0" algn="ctr" rtl="0">
              <a:lnSpc>
                <a:spcPct val="90000"/>
              </a:lnSpc>
              <a:spcBef>
                <a:spcPts val="0"/>
              </a:spcBef>
              <a:spcAft>
                <a:spcPts val="0"/>
              </a:spcAft>
              <a:buClr>
                <a:schemeClr val="accent2"/>
              </a:buClr>
              <a:buSzPts val="4400"/>
              <a:buFont typeface="Palatino"/>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6" name="Google Shape;46;ge24bca3477_0_56"/>
          <p:cNvSpPr txBox="1">
            <a:spLocks noGrp="1"/>
          </p:cNvSpPr>
          <p:nvPr>
            <p:ph type="body" idx="1"/>
          </p:nvPr>
        </p:nvSpPr>
        <p:spPr>
          <a:xfrm>
            <a:off x="1062683" y="1868487"/>
            <a:ext cx="10293300" cy="43512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rgbClr val="674831"/>
              </a:buClr>
              <a:buSzPts val="1800"/>
              <a:buChar char="•"/>
              <a:defRPr/>
            </a:lvl1pPr>
            <a:lvl2pPr marL="914400" lvl="1" indent="-342900" algn="l" rtl="0">
              <a:lnSpc>
                <a:spcPct val="90000"/>
              </a:lnSpc>
              <a:spcBef>
                <a:spcPts val="500"/>
              </a:spcBef>
              <a:spcAft>
                <a:spcPts val="0"/>
              </a:spcAft>
              <a:buClr>
                <a:srgbClr val="674831"/>
              </a:buClr>
              <a:buSzPts val="1800"/>
              <a:buChar char="•"/>
              <a:defRPr/>
            </a:lvl2pPr>
            <a:lvl3pPr marL="1371600" lvl="2" indent="-342900" algn="l" rtl="0">
              <a:lnSpc>
                <a:spcPct val="90000"/>
              </a:lnSpc>
              <a:spcBef>
                <a:spcPts val="500"/>
              </a:spcBef>
              <a:spcAft>
                <a:spcPts val="0"/>
              </a:spcAft>
              <a:buClr>
                <a:srgbClr val="674831"/>
              </a:buClr>
              <a:buSzPts val="1800"/>
              <a:buChar char="•"/>
              <a:defRPr/>
            </a:lvl3pPr>
            <a:lvl4pPr marL="1828800" lvl="3" indent="-342900" algn="l" rtl="0">
              <a:lnSpc>
                <a:spcPct val="90000"/>
              </a:lnSpc>
              <a:spcBef>
                <a:spcPts val="500"/>
              </a:spcBef>
              <a:spcAft>
                <a:spcPts val="0"/>
              </a:spcAft>
              <a:buClr>
                <a:srgbClr val="674831"/>
              </a:buClr>
              <a:buSzPts val="1800"/>
              <a:buChar char="•"/>
              <a:defRPr/>
            </a:lvl4pPr>
            <a:lvl5pPr marL="2286000" lvl="4" indent="-342900" algn="l" rtl="0">
              <a:lnSpc>
                <a:spcPct val="90000"/>
              </a:lnSpc>
              <a:spcBef>
                <a:spcPts val="500"/>
              </a:spcBef>
              <a:spcAft>
                <a:spcPts val="0"/>
              </a:spcAft>
              <a:buClr>
                <a:srgbClr val="67483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7" name="Google Shape;47;ge24bca3477_0_56"/>
          <p:cNvSpPr txBox="1">
            <a:spLocks noGrp="1"/>
          </p:cNvSpPr>
          <p:nvPr>
            <p:ph type="sldNum" idx="12"/>
          </p:nvPr>
        </p:nvSpPr>
        <p:spPr>
          <a:xfrm>
            <a:off x="11244648" y="6356350"/>
            <a:ext cx="714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sz="1200" b="0" i="0" u="none" strike="noStrike" cap="none">
                <a:solidFill>
                  <a:schemeClr val="lt2"/>
                </a:solidFill>
                <a:latin typeface="Gill Sans"/>
                <a:ea typeface="Gill Sans"/>
                <a:cs typeface="Gill Sans"/>
                <a:sym typeface="Gill Sans"/>
              </a:defRPr>
            </a:lvl1pPr>
            <a:lvl2pPr marL="0" lvl="1" indent="0" algn="r" rtl="0">
              <a:spcBef>
                <a:spcPts val="0"/>
              </a:spcBef>
              <a:buNone/>
              <a:defRPr sz="1200" b="0" i="0" u="none" strike="noStrike" cap="none">
                <a:solidFill>
                  <a:schemeClr val="lt2"/>
                </a:solidFill>
                <a:latin typeface="Gill Sans"/>
                <a:ea typeface="Gill Sans"/>
                <a:cs typeface="Gill Sans"/>
                <a:sym typeface="Gill Sans"/>
              </a:defRPr>
            </a:lvl2pPr>
            <a:lvl3pPr marL="0" lvl="2" indent="0" algn="r" rtl="0">
              <a:spcBef>
                <a:spcPts val="0"/>
              </a:spcBef>
              <a:buNone/>
              <a:defRPr sz="1200" b="0" i="0" u="none" strike="noStrike" cap="none">
                <a:solidFill>
                  <a:schemeClr val="lt2"/>
                </a:solidFill>
                <a:latin typeface="Gill Sans"/>
                <a:ea typeface="Gill Sans"/>
                <a:cs typeface="Gill Sans"/>
                <a:sym typeface="Gill Sans"/>
              </a:defRPr>
            </a:lvl3pPr>
            <a:lvl4pPr marL="0" lvl="3" indent="0" algn="r" rtl="0">
              <a:spcBef>
                <a:spcPts val="0"/>
              </a:spcBef>
              <a:buNone/>
              <a:defRPr sz="1200" b="0" i="0" u="none" strike="noStrike" cap="none">
                <a:solidFill>
                  <a:schemeClr val="lt2"/>
                </a:solidFill>
                <a:latin typeface="Gill Sans"/>
                <a:ea typeface="Gill Sans"/>
                <a:cs typeface="Gill Sans"/>
                <a:sym typeface="Gill Sans"/>
              </a:defRPr>
            </a:lvl4pPr>
            <a:lvl5pPr marL="0" lvl="4" indent="0" algn="r" rtl="0">
              <a:spcBef>
                <a:spcPts val="0"/>
              </a:spcBef>
              <a:buNone/>
              <a:defRPr sz="1200" b="0" i="0" u="none" strike="noStrike" cap="none">
                <a:solidFill>
                  <a:schemeClr val="lt2"/>
                </a:solidFill>
                <a:latin typeface="Gill Sans"/>
                <a:ea typeface="Gill Sans"/>
                <a:cs typeface="Gill Sans"/>
                <a:sym typeface="Gill Sans"/>
              </a:defRPr>
            </a:lvl5pPr>
            <a:lvl6pPr marL="0" lvl="5" indent="0" algn="r" rtl="0">
              <a:spcBef>
                <a:spcPts val="0"/>
              </a:spcBef>
              <a:buNone/>
              <a:defRPr sz="1200" b="0" i="0" u="none" strike="noStrike" cap="none">
                <a:solidFill>
                  <a:schemeClr val="lt2"/>
                </a:solidFill>
                <a:latin typeface="Gill Sans"/>
                <a:ea typeface="Gill Sans"/>
                <a:cs typeface="Gill Sans"/>
                <a:sym typeface="Gill Sans"/>
              </a:defRPr>
            </a:lvl6pPr>
            <a:lvl7pPr marL="0" lvl="6" indent="0" algn="r" rtl="0">
              <a:spcBef>
                <a:spcPts val="0"/>
              </a:spcBef>
              <a:buNone/>
              <a:defRPr sz="1200" b="0" i="0" u="none" strike="noStrike" cap="none">
                <a:solidFill>
                  <a:schemeClr val="lt2"/>
                </a:solidFill>
                <a:latin typeface="Gill Sans"/>
                <a:ea typeface="Gill Sans"/>
                <a:cs typeface="Gill Sans"/>
                <a:sym typeface="Gill Sans"/>
              </a:defRPr>
            </a:lvl7pPr>
            <a:lvl8pPr marL="0" lvl="7" indent="0" algn="r" rtl="0">
              <a:spcBef>
                <a:spcPts val="0"/>
              </a:spcBef>
              <a:buNone/>
              <a:defRPr sz="1200" b="0" i="0" u="none" strike="noStrike" cap="none">
                <a:solidFill>
                  <a:schemeClr val="lt2"/>
                </a:solidFill>
                <a:latin typeface="Gill Sans"/>
                <a:ea typeface="Gill Sans"/>
                <a:cs typeface="Gill Sans"/>
                <a:sym typeface="Gill Sans"/>
              </a:defRPr>
            </a:lvl8pPr>
            <a:lvl9pPr marL="0" lvl="8" indent="0" algn="r" rtl="0">
              <a:spcBef>
                <a:spcPts val="0"/>
              </a:spcBef>
              <a:buNone/>
              <a:defRPr sz="1200" b="0" i="0" u="none" strike="noStrike" cap="none">
                <a:solidFill>
                  <a:schemeClr val="lt2"/>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39179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5"/>
          <p:cNvSpPr txBox="1">
            <a:spLocks noGrp="1"/>
          </p:cNvSpPr>
          <p:nvPr>
            <p:ph type="title"/>
          </p:nvPr>
        </p:nvSpPr>
        <p:spPr>
          <a:xfrm>
            <a:off x="1277938" y="365125"/>
            <a:ext cx="10075862"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SzPts val="1400"/>
              <a:buNone/>
              <a:defRPr sz="4400" b="0" i="0" u="none" strike="noStrike" cap="none">
                <a:solidFill>
                  <a:schemeClr val="accent4"/>
                </a:solidFill>
                <a:latin typeface="Palatino"/>
                <a:ea typeface="Palatino"/>
                <a:cs typeface="Palatino"/>
                <a:sym typeface="Palatino"/>
              </a:defRPr>
            </a:lvl1pPr>
            <a:lvl2pPr marR="0" lvl="1" algn="l" rtl="0">
              <a:lnSpc>
                <a:spcPct val="90000"/>
              </a:lnSpc>
              <a:spcBef>
                <a:spcPts val="0"/>
              </a:spcBef>
              <a:spcAft>
                <a:spcPts val="0"/>
              </a:spcAft>
              <a:buSzPts val="1400"/>
              <a:buNone/>
              <a:defRPr sz="4400" b="0" i="0" u="none" strike="noStrike" cap="none">
                <a:solidFill>
                  <a:schemeClr val="accent1"/>
                </a:solidFill>
                <a:latin typeface="Palatino"/>
                <a:ea typeface="Palatino"/>
                <a:cs typeface="Palatino"/>
                <a:sym typeface="Palatino"/>
              </a:defRPr>
            </a:lvl2pPr>
            <a:lvl3pPr marR="0" lvl="2" algn="l" rtl="0">
              <a:lnSpc>
                <a:spcPct val="90000"/>
              </a:lnSpc>
              <a:spcBef>
                <a:spcPts val="0"/>
              </a:spcBef>
              <a:spcAft>
                <a:spcPts val="0"/>
              </a:spcAft>
              <a:buSzPts val="1400"/>
              <a:buNone/>
              <a:defRPr sz="4400" b="0" i="0" u="none" strike="noStrike" cap="none">
                <a:solidFill>
                  <a:schemeClr val="accent1"/>
                </a:solidFill>
                <a:latin typeface="Palatino"/>
                <a:ea typeface="Palatino"/>
                <a:cs typeface="Palatino"/>
                <a:sym typeface="Palatino"/>
              </a:defRPr>
            </a:lvl3pPr>
            <a:lvl4pPr marR="0" lvl="3" algn="l" rtl="0">
              <a:lnSpc>
                <a:spcPct val="90000"/>
              </a:lnSpc>
              <a:spcBef>
                <a:spcPts val="0"/>
              </a:spcBef>
              <a:spcAft>
                <a:spcPts val="0"/>
              </a:spcAft>
              <a:buSzPts val="1400"/>
              <a:buNone/>
              <a:defRPr sz="4400" b="0" i="0" u="none" strike="noStrike" cap="none">
                <a:solidFill>
                  <a:schemeClr val="accent1"/>
                </a:solidFill>
                <a:latin typeface="Palatino"/>
                <a:ea typeface="Palatino"/>
                <a:cs typeface="Palatino"/>
                <a:sym typeface="Palatino"/>
              </a:defRPr>
            </a:lvl4pPr>
            <a:lvl5pPr marR="0" lvl="4" algn="l" rtl="0">
              <a:lnSpc>
                <a:spcPct val="90000"/>
              </a:lnSpc>
              <a:spcBef>
                <a:spcPts val="0"/>
              </a:spcBef>
              <a:spcAft>
                <a:spcPts val="0"/>
              </a:spcAft>
              <a:buSzPts val="1400"/>
              <a:buNone/>
              <a:defRPr sz="4400" b="0" i="0" u="none" strike="noStrike" cap="none">
                <a:solidFill>
                  <a:schemeClr val="accent1"/>
                </a:solidFill>
                <a:latin typeface="Palatino"/>
                <a:ea typeface="Palatino"/>
                <a:cs typeface="Palatino"/>
                <a:sym typeface="Palatino"/>
              </a:defRPr>
            </a:lvl5pPr>
            <a:lvl6pPr marR="0" lvl="5"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6pPr>
            <a:lvl7pPr marR="0" lvl="6"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7pPr>
            <a:lvl8pPr marR="0" lvl="7"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8pPr>
            <a:lvl9pPr marR="0" lvl="8"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9pPr>
          </a:lstStyle>
          <a:p>
            <a:endParaRPr/>
          </a:p>
        </p:txBody>
      </p:sp>
      <p:sp>
        <p:nvSpPr>
          <p:cNvPr id="11" name="Google Shape;11;p15"/>
          <p:cNvSpPr txBox="1">
            <a:spLocks noGrp="1"/>
          </p:cNvSpPr>
          <p:nvPr>
            <p:ph type="body" idx="1"/>
          </p:nvPr>
        </p:nvSpPr>
        <p:spPr>
          <a:xfrm>
            <a:off x="1289050" y="1825625"/>
            <a:ext cx="10064750" cy="4351338"/>
          </a:xfrm>
          <a:prstGeom prst="rect">
            <a:avLst/>
          </a:prstGeom>
          <a:noFill/>
          <a:ln>
            <a:noFill/>
          </a:ln>
        </p:spPr>
        <p:txBody>
          <a:bodyPr spcFirstLastPara="1" wrap="square" lIns="91425" tIns="45700" rIns="91425" bIns="45700" anchor="t" anchorCtr="0">
            <a:noAutofit/>
          </a:bodyPr>
          <a:lstStyle>
            <a:lvl1pPr marL="457200" marR="0" lvl="0" indent="-381000" algn="l" rtl="0">
              <a:lnSpc>
                <a:spcPct val="90000"/>
              </a:lnSpc>
              <a:spcBef>
                <a:spcPts val="1000"/>
              </a:spcBef>
              <a:spcAft>
                <a:spcPts val="0"/>
              </a:spcAft>
              <a:buClr>
                <a:srgbClr val="404040"/>
              </a:buClr>
              <a:buSzPts val="2400"/>
              <a:buFont typeface="Arial"/>
              <a:buChar char="•"/>
              <a:defRPr sz="2400" b="0" i="0" u="none" strike="noStrike" cap="none">
                <a:solidFill>
                  <a:srgbClr val="404040"/>
                </a:solidFill>
                <a:latin typeface="Arial"/>
                <a:ea typeface="Arial"/>
                <a:cs typeface="Arial"/>
                <a:sym typeface="Arial"/>
              </a:defRPr>
            </a:lvl1pPr>
            <a:lvl2pPr marL="914400" marR="0" lvl="1" indent="-368300" algn="l" rtl="0">
              <a:lnSpc>
                <a:spcPct val="90000"/>
              </a:lnSpc>
              <a:spcBef>
                <a:spcPts val="500"/>
              </a:spcBef>
              <a:spcAft>
                <a:spcPts val="0"/>
              </a:spcAft>
              <a:buClr>
                <a:srgbClr val="404040"/>
              </a:buClr>
              <a:buSzPts val="2200"/>
              <a:buFont typeface="Arial"/>
              <a:buChar char="•"/>
              <a:defRPr sz="2200" b="0" i="0" u="none" strike="noStrike" cap="none">
                <a:solidFill>
                  <a:srgbClr val="404040"/>
                </a:solidFill>
                <a:latin typeface="Arial"/>
                <a:ea typeface="Arial"/>
                <a:cs typeface="Arial"/>
                <a:sym typeface="Arial"/>
              </a:defRPr>
            </a:lvl2pPr>
            <a:lvl3pPr marL="1371600" marR="0" lvl="2" indent="-355600" algn="l" rtl="0">
              <a:lnSpc>
                <a:spcPct val="90000"/>
              </a:lnSpc>
              <a:spcBef>
                <a:spcPts val="500"/>
              </a:spcBef>
              <a:spcAft>
                <a:spcPts val="0"/>
              </a:spcAft>
              <a:buClr>
                <a:srgbClr val="404040"/>
              </a:buClr>
              <a:buSzPts val="2000"/>
              <a:buFont typeface="Arial"/>
              <a:buChar char="•"/>
              <a:defRPr sz="2000" b="0" i="0" u="none" strike="noStrike" cap="none">
                <a:solidFill>
                  <a:srgbClr val="404040"/>
                </a:solidFill>
                <a:latin typeface="Arial"/>
                <a:ea typeface="Arial"/>
                <a:cs typeface="Arial"/>
                <a:sym typeface="Arial"/>
              </a:defRPr>
            </a:lvl3pPr>
            <a:lvl4pPr marL="1828800" marR="0" lvl="3" indent="-342900" algn="l" rtl="0">
              <a:lnSpc>
                <a:spcPct val="90000"/>
              </a:lnSpc>
              <a:spcBef>
                <a:spcPts val="5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4pPr>
            <a:lvl5pPr marL="2286000" marR="0" lvl="4" indent="-342900" algn="l" rtl="0">
              <a:lnSpc>
                <a:spcPct val="90000"/>
              </a:lnSpc>
              <a:spcBef>
                <a:spcPts val="5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5"/>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rtl="0">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rtl="0">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rtl="0">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rtl="0">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rtl="0">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rtl="0">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rtl="0">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rtl="0">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rtl="0">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82108118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customXml" Target="../ink/ink1.xml"/><Relationship Id="rId7" Type="http://schemas.openxmlformats.org/officeDocument/2006/relationships/diagramQuickStyle" Target="../diagrams/quickStyle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Layout" Target="../diagrams/layout1.xml"/><Relationship Id="rId11" Type="http://schemas.openxmlformats.org/officeDocument/2006/relationships/image" Target="../media/image8.png"/><Relationship Id="rId5" Type="http://schemas.openxmlformats.org/officeDocument/2006/relationships/diagramData" Target="../diagrams/data1.xml"/><Relationship Id="rId10" Type="http://schemas.openxmlformats.org/officeDocument/2006/relationships/customXml" Target="../ink/ink2.xml"/><Relationship Id="rId4" Type="http://schemas.openxmlformats.org/officeDocument/2006/relationships/image" Target="../media/image7.png"/><Relationship Id="rId9" Type="http://schemas.microsoft.com/office/2007/relationships/diagramDrawing" Target="../diagrams/drawing1.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zelletj@yosemite.edu"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mailto:ereese@vcccd.edu" TargetMode="External"/><Relationship Id="rId5" Type="http://schemas.openxmlformats.org/officeDocument/2006/relationships/hyperlink" Target="mailto:erik.shearer@napavalley.edu" TargetMode="External"/><Relationship Id="rId4" Type="http://schemas.openxmlformats.org/officeDocument/2006/relationships/hyperlink" Target="mailto:josefina.gomez@deltacollege.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ccco.edu/About-Us/Vision-for-Success/core-commitment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Google Shape;52;p1"/>
          <p:cNvSpPr txBox="1">
            <a:spLocks noGrp="1"/>
          </p:cNvSpPr>
          <p:nvPr>
            <p:ph type="title"/>
          </p:nvPr>
        </p:nvSpPr>
        <p:spPr>
          <a:xfrm>
            <a:off x="814070" y="4549141"/>
            <a:ext cx="10433050" cy="211455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None/>
            </a:pPr>
            <a:r>
              <a:rPr lang="en-US" sz="3200"/>
              <a:t>Jennifer Zellet, Modesto Junior College, VP Instruction</a:t>
            </a:r>
            <a:br>
              <a:rPr lang="en-US" sz="3200"/>
            </a:br>
            <a:r>
              <a:rPr lang="en-US" sz="3200"/>
              <a:t>Josefina Gomez, San Joaquin Delta College, Library</a:t>
            </a:r>
            <a:br>
              <a:rPr lang="en-US" sz="3200"/>
            </a:br>
            <a:r>
              <a:rPr lang="en-US" sz="3200"/>
              <a:t>Erik Shearer, Napa Valley College, Art, 5C</a:t>
            </a:r>
            <a:br>
              <a:rPr lang="en-US" sz="3200"/>
            </a:br>
            <a:r>
              <a:rPr lang="en-US" sz="3200"/>
              <a:t>Erik Reese, Moorpark College, Physics/Astronomy, 5C</a:t>
            </a:r>
            <a:endParaRPr/>
          </a:p>
        </p:txBody>
      </p:sp>
      <p:sp>
        <p:nvSpPr>
          <p:cNvPr id="53" name="Google Shape;53;p1"/>
          <p:cNvSpPr txBox="1"/>
          <p:nvPr/>
        </p:nvSpPr>
        <p:spPr>
          <a:xfrm>
            <a:off x="3735341" y="793745"/>
            <a:ext cx="8397420" cy="1682578"/>
          </a:xfrm>
          <a:prstGeom prst="rect">
            <a:avLst/>
          </a:prstGeom>
          <a:solidFill>
            <a:schemeClr val="dk1"/>
          </a:solidFill>
          <a:ln>
            <a:noFill/>
          </a:ln>
        </p:spPr>
        <p:txBody>
          <a:bodyPr spcFirstLastPara="1" wrap="square" lIns="91425" tIns="45700" rIns="91425" bIns="45700" anchor="t" anchorCtr="0">
            <a:norm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4400" b="0" i="0" u="none" strike="noStrike" kern="0" cap="none" spc="0" normalizeH="0" baseline="0" noProof="0">
                <a:ln>
                  <a:noFill/>
                </a:ln>
                <a:solidFill>
                  <a:srgbClr val="F0ECE8"/>
                </a:solidFill>
                <a:effectLst/>
                <a:uLnTx/>
                <a:uFillTx/>
                <a:latin typeface="Palatino"/>
                <a:ea typeface="Palatino"/>
                <a:cs typeface="Palatino"/>
                <a:sym typeface="Palatino"/>
              </a:rPr>
              <a:t>Scheduling: A Student-Centered Approach</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9BC9D-DCB0-4534-847E-CD9678111A83}"/>
              </a:ext>
            </a:extLst>
          </p:cNvPr>
          <p:cNvSpPr>
            <a:spLocks noGrp="1"/>
          </p:cNvSpPr>
          <p:nvPr>
            <p:ph type="title"/>
          </p:nvPr>
        </p:nvSpPr>
        <p:spPr/>
        <p:txBody>
          <a:bodyPr/>
          <a:lstStyle/>
          <a:p>
            <a:r>
              <a:rPr lang="en-US" dirty="0"/>
              <a:t>Administrivia </a:t>
            </a:r>
          </a:p>
        </p:txBody>
      </p:sp>
      <p:sp>
        <p:nvSpPr>
          <p:cNvPr id="3" name="Text Placeholder 2">
            <a:extLst>
              <a:ext uri="{FF2B5EF4-FFF2-40B4-BE49-F238E27FC236}">
                <a16:creationId xmlns:a16="http://schemas.microsoft.com/office/drawing/2014/main" id="{674DB95E-86A1-4FD7-BB30-8485D36AA4F8}"/>
              </a:ext>
            </a:extLst>
          </p:cNvPr>
          <p:cNvSpPr>
            <a:spLocks noGrp="1"/>
          </p:cNvSpPr>
          <p:nvPr>
            <p:ph type="body" idx="1"/>
          </p:nvPr>
        </p:nvSpPr>
        <p:spPr>
          <a:xfrm>
            <a:off x="1451786" y="4418217"/>
            <a:ext cx="3961462" cy="1525384"/>
          </a:xfrm>
        </p:spPr>
        <p:txBody>
          <a:bodyPr/>
          <a:lstStyle/>
          <a:p>
            <a:r>
              <a:rPr lang="en-US" i="1" dirty="0"/>
              <a:t>Shakespeare</a:t>
            </a:r>
            <a:r>
              <a:rPr lang="en-US" dirty="0"/>
              <a:t> on Administrative Responsibilities…</a:t>
            </a:r>
          </a:p>
        </p:txBody>
      </p:sp>
      <p:sp>
        <p:nvSpPr>
          <p:cNvPr id="4" name="Slide Number Placeholder 3">
            <a:extLst>
              <a:ext uri="{FF2B5EF4-FFF2-40B4-BE49-F238E27FC236}">
                <a16:creationId xmlns:a16="http://schemas.microsoft.com/office/drawing/2014/main" id="{2A6C6E98-9F58-48BA-9483-E6AFF02EFB08}"/>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7F7F7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lang="en-US" sz="1200" b="0" i="0" u="none" strike="noStrike" kern="0" cap="none" spc="0" normalizeH="0" baseline="0" noProof="0">
              <a:ln>
                <a:noFill/>
              </a:ln>
              <a:solidFill>
                <a:srgbClr val="7F7F7F"/>
              </a:solidFill>
              <a:effectLst/>
              <a:uLnTx/>
              <a:uFillTx/>
              <a:latin typeface="Arial"/>
              <a:cs typeface="Arial"/>
              <a:sym typeface="Arial"/>
            </a:endParaRPr>
          </a:p>
        </p:txBody>
      </p:sp>
      <p:pic>
        <p:nvPicPr>
          <p:cNvPr id="6" name="Picture 5" descr="A quote from Hamlet by William Shakespeare, &quot;There is nothing either good or bad but thinking makes it so.&quot;">
            <a:extLst>
              <a:ext uri="{FF2B5EF4-FFF2-40B4-BE49-F238E27FC236}">
                <a16:creationId xmlns:a16="http://schemas.microsoft.com/office/drawing/2014/main" id="{D3AB5B41-88E8-406C-8787-4A467006DAD0}"/>
              </a:ext>
            </a:extLst>
          </p:cNvPr>
          <p:cNvPicPr>
            <a:picLocks noChangeAspect="1"/>
          </p:cNvPicPr>
          <p:nvPr/>
        </p:nvPicPr>
        <p:blipFill>
          <a:blip r:embed="rId2"/>
          <a:stretch>
            <a:fillRect/>
          </a:stretch>
        </p:blipFill>
        <p:spPr>
          <a:xfrm>
            <a:off x="5858256" y="1378648"/>
            <a:ext cx="5160264" cy="5160264"/>
          </a:xfrm>
          <a:prstGeom prst="rect">
            <a:avLst/>
          </a:prstGeom>
        </p:spPr>
      </p:pic>
    </p:spTree>
    <p:extLst>
      <p:ext uri="{BB962C8B-B14F-4D97-AF65-F5344CB8AC3E}">
        <p14:creationId xmlns:p14="http://schemas.microsoft.com/office/powerpoint/2010/main" val="1851650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B4C01-A4F4-4505-8499-4126A7E7F54E}"/>
              </a:ext>
            </a:extLst>
          </p:cNvPr>
          <p:cNvSpPr>
            <a:spLocks noGrp="1"/>
          </p:cNvSpPr>
          <p:nvPr>
            <p:ph type="title"/>
          </p:nvPr>
        </p:nvSpPr>
        <p:spPr/>
        <p:txBody>
          <a:bodyPr/>
          <a:lstStyle/>
          <a:p>
            <a:r>
              <a:rPr lang="en-US" dirty="0"/>
              <a:t>Icky Administrative Stuff! (or is it???)</a:t>
            </a:r>
          </a:p>
        </p:txBody>
      </p:sp>
      <p:sp>
        <p:nvSpPr>
          <p:cNvPr id="3" name="Text Placeholder 2">
            <a:extLst>
              <a:ext uri="{FF2B5EF4-FFF2-40B4-BE49-F238E27FC236}">
                <a16:creationId xmlns:a16="http://schemas.microsoft.com/office/drawing/2014/main" id="{C1197C81-23DA-43A8-844E-0869D39D724D}"/>
              </a:ext>
            </a:extLst>
          </p:cNvPr>
          <p:cNvSpPr>
            <a:spLocks noGrp="1"/>
          </p:cNvSpPr>
          <p:nvPr>
            <p:ph type="body" idx="1"/>
          </p:nvPr>
        </p:nvSpPr>
        <p:spPr/>
        <p:txBody>
          <a:bodyPr/>
          <a:lstStyle/>
          <a:p>
            <a:pPr>
              <a:buFont typeface="Arial" panose="020B0604020202020204" pitchFamily="34" charset="0"/>
              <a:buChar char="•"/>
            </a:pPr>
            <a:r>
              <a:rPr lang="en-US" dirty="0"/>
              <a:t>Compliance</a:t>
            </a:r>
          </a:p>
          <a:p>
            <a:pPr>
              <a:buFont typeface="Arial" panose="020B0604020202020204" pitchFamily="34" charset="0"/>
              <a:buChar char="•"/>
            </a:pPr>
            <a:r>
              <a:rPr lang="en-US" dirty="0"/>
              <a:t>Budget</a:t>
            </a:r>
          </a:p>
          <a:p>
            <a:pPr lvl="1">
              <a:buFont typeface="Arial" panose="020B0604020202020204" pitchFamily="34" charset="0"/>
              <a:buChar char="•"/>
            </a:pPr>
            <a:r>
              <a:rPr lang="en-US" dirty="0"/>
              <a:t>$ = People</a:t>
            </a:r>
          </a:p>
          <a:p>
            <a:pPr lvl="1">
              <a:buFont typeface="Arial" panose="020B0604020202020204" pitchFamily="34" charset="0"/>
              <a:buChar char="•"/>
            </a:pPr>
            <a:r>
              <a:rPr lang="en-US" dirty="0"/>
              <a:t>Productivity = Student Access</a:t>
            </a:r>
          </a:p>
          <a:p>
            <a:pPr>
              <a:buFont typeface="Arial" panose="020B0604020202020204" pitchFamily="34" charset="0"/>
              <a:buChar char="•"/>
            </a:pPr>
            <a:r>
              <a:rPr lang="en-US" dirty="0"/>
              <a:t>Boundaries</a:t>
            </a:r>
          </a:p>
          <a:p>
            <a:pPr lvl="1">
              <a:buFont typeface="Arial" panose="020B0604020202020204" pitchFamily="34" charset="0"/>
              <a:buChar char="•"/>
            </a:pPr>
            <a:r>
              <a:rPr lang="en-US" dirty="0"/>
              <a:t>Rules/Regs</a:t>
            </a:r>
          </a:p>
          <a:p>
            <a:pPr lvl="1">
              <a:buFont typeface="Arial" panose="020B0604020202020204" pitchFamily="34" charset="0"/>
              <a:buChar char="•"/>
            </a:pPr>
            <a:r>
              <a:rPr lang="en-US" dirty="0"/>
              <a:t>Contracts</a:t>
            </a:r>
          </a:p>
        </p:txBody>
      </p:sp>
      <p:sp>
        <p:nvSpPr>
          <p:cNvPr id="4" name="Text Placeholder 3">
            <a:extLst>
              <a:ext uri="{FF2B5EF4-FFF2-40B4-BE49-F238E27FC236}">
                <a16:creationId xmlns:a16="http://schemas.microsoft.com/office/drawing/2014/main" id="{1C714DC4-587F-432D-8725-FF1354AE36F8}"/>
              </a:ext>
            </a:extLst>
          </p:cNvPr>
          <p:cNvSpPr>
            <a:spLocks noGrp="1"/>
          </p:cNvSpPr>
          <p:nvPr>
            <p:ph type="body" idx="2"/>
          </p:nvPr>
        </p:nvSpPr>
        <p:spPr/>
        <p:txBody>
          <a:bodyPr/>
          <a:lstStyle/>
          <a:p>
            <a:r>
              <a:rPr lang="en-US" dirty="0"/>
              <a:t>Opportunity</a:t>
            </a:r>
          </a:p>
          <a:p>
            <a:r>
              <a:rPr lang="en-US" dirty="0"/>
              <a:t>Access</a:t>
            </a:r>
          </a:p>
          <a:p>
            <a:r>
              <a:rPr lang="en-US" dirty="0"/>
              <a:t>Quality Assurance</a:t>
            </a:r>
          </a:p>
        </p:txBody>
      </p:sp>
      <p:pic>
        <p:nvPicPr>
          <p:cNvPr id="7" name="Picture 6" descr="Shakespeare quote &quot;What's in a name? That which we call a rose, by any other name would smell as sweet&quot;, along with a picture of a rose.">
            <a:extLst>
              <a:ext uri="{FF2B5EF4-FFF2-40B4-BE49-F238E27FC236}">
                <a16:creationId xmlns:a16="http://schemas.microsoft.com/office/drawing/2014/main" id="{C25E7BFA-6ABF-44AA-9342-E817EB54DFB8}"/>
              </a:ext>
            </a:extLst>
          </p:cNvPr>
          <p:cNvPicPr>
            <a:picLocks noChangeAspect="1"/>
          </p:cNvPicPr>
          <p:nvPr/>
        </p:nvPicPr>
        <p:blipFill>
          <a:blip r:embed="rId3"/>
          <a:stretch>
            <a:fillRect/>
          </a:stretch>
        </p:blipFill>
        <p:spPr>
          <a:xfrm>
            <a:off x="5716208" y="3537015"/>
            <a:ext cx="2760280" cy="2760280"/>
          </a:xfrm>
          <a:prstGeom prst="rect">
            <a:avLst/>
          </a:prstGeom>
          <a:ln>
            <a:noFill/>
          </a:ln>
          <a:effectLst>
            <a:outerShdw blurRad="292100" dist="139700" dir="2700000" algn="tl" rotWithShape="0">
              <a:srgbClr val="333333">
                <a:alpha val="65000"/>
              </a:srgbClr>
            </a:outerShdw>
          </a:effectLst>
        </p:spPr>
      </p:pic>
      <p:sp>
        <p:nvSpPr>
          <p:cNvPr id="8" name="TextBox 7">
            <a:extLst>
              <a:ext uri="{FF2B5EF4-FFF2-40B4-BE49-F238E27FC236}">
                <a16:creationId xmlns:a16="http://schemas.microsoft.com/office/drawing/2014/main" id="{B306C435-B8E2-4D05-A277-E89F709DB1A8}"/>
              </a:ext>
            </a:extLst>
          </p:cNvPr>
          <p:cNvSpPr txBox="1"/>
          <p:nvPr/>
        </p:nvSpPr>
        <p:spPr>
          <a:xfrm>
            <a:off x="8862699" y="5031494"/>
            <a:ext cx="2936157"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1" u="none" strike="noStrike" kern="0" cap="none" spc="0" normalizeH="0" baseline="0" noProof="0" dirty="0">
                <a:ln>
                  <a:noFill/>
                </a:ln>
                <a:solidFill>
                  <a:srgbClr val="000000"/>
                </a:solidFill>
                <a:effectLst/>
                <a:uLnTx/>
                <a:uFillTx/>
                <a:latin typeface="Arial"/>
                <a:cs typeface="Arial"/>
                <a:sym typeface="Arial"/>
              </a:rPr>
              <a:t>Shakespeare</a:t>
            </a:r>
            <a:r>
              <a:rPr kumimoji="0" lang="en-US" sz="1400" b="0" i="0" u="none" strike="noStrike" kern="0" cap="none" spc="0" normalizeH="0" baseline="0" noProof="0" dirty="0">
                <a:ln>
                  <a:noFill/>
                </a:ln>
                <a:solidFill>
                  <a:srgbClr val="000000"/>
                </a:solidFill>
                <a:effectLst/>
                <a:uLnTx/>
                <a:uFillTx/>
                <a:latin typeface="Arial"/>
                <a:cs typeface="Arial"/>
                <a:sym typeface="Arial"/>
              </a:rPr>
              <a:t> on the semantics of Scheduling</a:t>
            </a:r>
          </a:p>
        </p:txBody>
      </p:sp>
      <p:sp>
        <p:nvSpPr>
          <p:cNvPr id="5" name="Slide Number Placeholder 4">
            <a:extLst>
              <a:ext uri="{FF2B5EF4-FFF2-40B4-BE49-F238E27FC236}">
                <a16:creationId xmlns:a16="http://schemas.microsoft.com/office/drawing/2014/main" id="{0B92D9E1-1B7A-45C0-9033-012ED7506547}"/>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7F7F7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11</a:t>
            </a:fld>
            <a:endParaRPr kumimoji="0" lang="en-US" sz="1200" b="0" i="0" u="none" strike="noStrike" kern="0" cap="none" spc="0" normalizeH="0" baseline="0" noProof="0">
              <a:ln>
                <a:noFill/>
              </a:ln>
              <a:solidFill>
                <a:srgbClr val="7F7F7F"/>
              </a:solidFill>
              <a:effectLst/>
              <a:uLnTx/>
              <a:uFillTx/>
              <a:latin typeface="Arial"/>
              <a:cs typeface="Arial"/>
              <a:sym typeface="Arial"/>
            </a:endParaRPr>
          </a:p>
        </p:txBody>
      </p:sp>
    </p:spTree>
    <p:extLst>
      <p:ext uri="{BB962C8B-B14F-4D97-AF65-F5344CB8AC3E}">
        <p14:creationId xmlns:p14="http://schemas.microsoft.com/office/powerpoint/2010/main" val="2874165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40A69-AB01-4EF5-82FE-9FB2A84DF598}"/>
              </a:ext>
            </a:extLst>
          </p:cNvPr>
          <p:cNvSpPr>
            <a:spLocks noGrp="1"/>
          </p:cNvSpPr>
          <p:nvPr>
            <p:ph type="title"/>
          </p:nvPr>
        </p:nvSpPr>
        <p:spPr>
          <a:xfrm>
            <a:off x="2560319" y="393684"/>
            <a:ext cx="8793479" cy="748732"/>
          </a:xfrm>
        </p:spPr>
        <p:txBody>
          <a:bodyPr/>
          <a:lstStyle/>
          <a:p>
            <a:r>
              <a:rPr lang="en-US" dirty="0"/>
              <a:t>Scheduling Start to Finish</a:t>
            </a:r>
          </a:p>
        </p:txBody>
      </p:sp>
      <p:sp>
        <p:nvSpPr>
          <p:cNvPr id="6" name="TextBox 5">
            <a:extLst>
              <a:ext uri="{FF2B5EF4-FFF2-40B4-BE49-F238E27FC236}">
                <a16:creationId xmlns:a16="http://schemas.microsoft.com/office/drawing/2014/main" id="{777A70E5-9DB7-4A3E-977F-4AB59FB20B96}"/>
              </a:ext>
            </a:extLst>
          </p:cNvPr>
          <p:cNvSpPr txBox="1"/>
          <p:nvPr/>
        </p:nvSpPr>
        <p:spPr>
          <a:xfrm>
            <a:off x="310896" y="2871216"/>
            <a:ext cx="182880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000000"/>
                </a:solidFill>
                <a:effectLst/>
                <a:uLnTx/>
                <a:uFillTx/>
                <a:latin typeface="Arial"/>
                <a:cs typeface="Arial"/>
                <a:sym typeface="Arial"/>
              </a:rPr>
              <a:t>Start Here!</a:t>
            </a:r>
          </a:p>
        </p:txBody>
      </p:sp>
      <mc:AlternateContent xmlns:mc="http://schemas.openxmlformats.org/markup-compatibility/2006" xmlns:p14="http://schemas.microsoft.com/office/powerpoint/2010/main">
        <mc:Choice Requires="p14">
          <p:contentPart p14:bwMode="auto" r:id="rId3">
            <p14:nvContentPartPr>
              <p14:cNvPr id="10" name="Ink 9" descr="Arrow pointing to first step of the process labeled &quot;Faculty Originates Proposal&quot;">
                <a:extLst>
                  <a:ext uri="{FF2B5EF4-FFF2-40B4-BE49-F238E27FC236}">
                    <a16:creationId xmlns:a16="http://schemas.microsoft.com/office/drawing/2014/main" id="{1BBA64D1-769C-4379-88C8-237BE86D1888}"/>
                  </a:ext>
                </a:extLst>
              </p14:cNvPr>
              <p14:cNvContentPartPr/>
              <p14:nvPr/>
            </p14:nvContentPartPr>
            <p14:xfrm>
              <a:off x="1426104" y="2835576"/>
              <a:ext cx="567360" cy="396720"/>
            </p14:xfrm>
          </p:contentPart>
        </mc:Choice>
        <mc:Fallback xmlns="">
          <p:pic>
            <p:nvPicPr>
              <p:cNvPr id="10" name="Ink 9" descr="Arrow pointing to first step of the process labeled &quot;Faculty Originates Proposal&quot;">
                <a:extLst>
                  <a:ext uri="{FF2B5EF4-FFF2-40B4-BE49-F238E27FC236}">
                    <a16:creationId xmlns:a16="http://schemas.microsoft.com/office/drawing/2014/main" id="{1BBA64D1-769C-4379-88C8-237BE86D1888}"/>
                  </a:ext>
                </a:extLst>
              </p:cNvPr>
              <p:cNvPicPr/>
              <p:nvPr/>
            </p:nvPicPr>
            <p:blipFill>
              <a:blip r:embed="rId4"/>
              <a:stretch>
                <a:fillRect/>
              </a:stretch>
            </p:blipFill>
            <p:spPr>
              <a:xfrm>
                <a:off x="1363064" y="2772576"/>
                <a:ext cx="693080" cy="522360"/>
              </a:xfrm>
              <a:prstGeom prst="rect">
                <a:avLst/>
              </a:prstGeom>
            </p:spPr>
          </p:pic>
        </mc:Fallback>
      </mc:AlternateContent>
      <p:graphicFrame>
        <p:nvGraphicFramePr>
          <p:cNvPr id="5" name="Diagram 4" descr="Flow chart of the process with steps:&#10;Faculty Originates Proposal&#10;Division Review&#10;Technical Review&#10;Curriculum Committee Approval&#10;Board Approval&#10;State Curriculum Inventory&#10;Active in Catalog&#10;Placed in Schedule&#10;Actual Offering">
            <a:extLst>
              <a:ext uri="{FF2B5EF4-FFF2-40B4-BE49-F238E27FC236}">
                <a16:creationId xmlns:a16="http://schemas.microsoft.com/office/drawing/2014/main" id="{BE4D62A9-6B55-4699-B28B-5ACAF3232890}"/>
              </a:ext>
            </a:extLst>
          </p:cNvPr>
          <p:cNvGraphicFramePr/>
          <p:nvPr/>
        </p:nvGraphicFramePr>
        <p:xfrm>
          <a:off x="2635504" y="937683"/>
          <a:ext cx="8128000" cy="541866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mc:AlternateContent xmlns:mc="http://schemas.openxmlformats.org/markup-compatibility/2006" xmlns:p14="http://schemas.microsoft.com/office/powerpoint/2010/main">
        <mc:Choice Requires="p14">
          <p:contentPart p14:bwMode="auto" r:id="rId10">
            <p14:nvContentPartPr>
              <p14:cNvPr id="16" name="Ink 15" descr="Large asterisk denoting the final step of the process labeled &quot;Actual Offering&quot;.">
                <a:extLst>
                  <a:ext uri="{FF2B5EF4-FFF2-40B4-BE49-F238E27FC236}">
                    <a16:creationId xmlns:a16="http://schemas.microsoft.com/office/drawing/2014/main" id="{73205CE2-9FE6-4FA1-9A4A-AB484BB9C0E2}"/>
                  </a:ext>
                </a:extLst>
              </p14:cNvPr>
              <p14:cNvContentPartPr/>
              <p14:nvPr/>
            </p14:nvContentPartPr>
            <p14:xfrm>
              <a:off x="11223864" y="3748896"/>
              <a:ext cx="772920" cy="594360"/>
            </p14:xfrm>
          </p:contentPart>
        </mc:Choice>
        <mc:Fallback xmlns="">
          <p:pic>
            <p:nvPicPr>
              <p:cNvPr id="16" name="Ink 15" descr="Large asterisk denoting the final step of the process labeled &quot;Actual Offering&quot;.">
                <a:extLst>
                  <a:ext uri="{FF2B5EF4-FFF2-40B4-BE49-F238E27FC236}">
                    <a16:creationId xmlns:a16="http://schemas.microsoft.com/office/drawing/2014/main" id="{73205CE2-9FE6-4FA1-9A4A-AB484BB9C0E2}"/>
                  </a:ext>
                </a:extLst>
              </p:cNvPr>
              <p:cNvPicPr/>
              <p:nvPr/>
            </p:nvPicPr>
            <p:blipFill>
              <a:blip r:embed="rId11"/>
              <a:stretch>
                <a:fillRect/>
              </a:stretch>
            </p:blipFill>
            <p:spPr>
              <a:xfrm>
                <a:off x="11160893" y="3685896"/>
                <a:ext cx="898502" cy="720000"/>
              </a:xfrm>
              <a:prstGeom prst="rect">
                <a:avLst/>
              </a:prstGeom>
            </p:spPr>
          </p:pic>
        </mc:Fallback>
      </mc:AlternateContent>
      <p:sp>
        <p:nvSpPr>
          <p:cNvPr id="4" name="Slide Number Placeholder 3">
            <a:extLst>
              <a:ext uri="{FF2B5EF4-FFF2-40B4-BE49-F238E27FC236}">
                <a16:creationId xmlns:a16="http://schemas.microsoft.com/office/drawing/2014/main" id="{34CE220D-013D-4FDC-B95F-D96F84F7323C}"/>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7F7F7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12</a:t>
            </a:fld>
            <a:endParaRPr kumimoji="0" lang="en-US" sz="1200" b="0" i="0" u="none" strike="noStrike" kern="0" cap="none" spc="0" normalizeH="0" baseline="0" noProof="0">
              <a:ln>
                <a:noFill/>
              </a:ln>
              <a:solidFill>
                <a:srgbClr val="7F7F7F"/>
              </a:solidFill>
              <a:effectLst/>
              <a:uLnTx/>
              <a:uFillTx/>
              <a:latin typeface="Arial"/>
              <a:cs typeface="Arial"/>
              <a:sym typeface="Arial"/>
            </a:endParaRPr>
          </a:p>
        </p:txBody>
      </p:sp>
    </p:spTree>
    <p:extLst>
      <p:ext uri="{BB962C8B-B14F-4D97-AF65-F5344CB8AC3E}">
        <p14:creationId xmlns:p14="http://schemas.microsoft.com/office/powerpoint/2010/main" val="2203533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2"/>
          <p:cNvSpPr txBox="1">
            <a:spLocks noGrp="1"/>
          </p:cNvSpPr>
          <p:nvPr>
            <p:ph type="title"/>
          </p:nvPr>
        </p:nvSpPr>
        <p:spPr>
          <a:xfrm>
            <a:off x="2560319" y="403412"/>
            <a:ext cx="8793479" cy="1685768"/>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None/>
            </a:pPr>
            <a:r>
              <a:rPr lang="en-US"/>
              <a:t>Library and Student Support Services Perspective</a:t>
            </a:r>
            <a:endParaRPr/>
          </a:p>
        </p:txBody>
      </p:sp>
      <p:sp>
        <p:nvSpPr>
          <p:cNvPr id="129" name="Google Shape;129;p12"/>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404040"/>
              </a:buClr>
              <a:buSzPts val="2400"/>
              <a:buFont typeface="Arial"/>
              <a:buNone/>
            </a:pPr>
            <a:r>
              <a:rPr lang="en-US" dirty="0"/>
              <a:t>Campus-wide implications</a:t>
            </a:r>
            <a:endParaRPr dirty="0"/>
          </a:p>
        </p:txBody>
      </p:sp>
      <p:sp>
        <p:nvSpPr>
          <p:cNvPr id="130" name="Google Shape;130;p12"/>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7F7F7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13</a:t>
            </a:fld>
            <a:endParaRPr kumimoji="0" sz="1200" b="0" i="0" u="none" strike="noStrike" kern="0" cap="none" spc="0" normalizeH="0" baseline="0" noProof="0">
              <a:ln>
                <a:noFill/>
              </a:ln>
              <a:solidFill>
                <a:srgbClr val="7F7F7F"/>
              </a:solidFill>
              <a:effectLst/>
              <a:uLnTx/>
              <a:uFillTx/>
              <a:latin typeface="Arial"/>
              <a:cs typeface="Arial"/>
              <a:sym typeface="Arial"/>
            </a:endParaRPr>
          </a:p>
        </p:txBody>
      </p:sp>
      <p:pic>
        <p:nvPicPr>
          <p:cNvPr id="3" name="Picture 2">
            <a:extLst>
              <a:ext uri="{FF2B5EF4-FFF2-40B4-BE49-F238E27FC236}">
                <a16:creationId xmlns:a16="http://schemas.microsoft.com/office/drawing/2014/main" id="{956C7236-C088-445D-939B-8650F8D6FD2F}"/>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382789" y="2628219"/>
            <a:ext cx="4666467" cy="3638116"/>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ge12b1531af_0_7"/>
          <p:cNvSpPr txBox="1">
            <a:spLocks noGrp="1"/>
          </p:cNvSpPr>
          <p:nvPr>
            <p:ph type="title"/>
          </p:nvPr>
        </p:nvSpPr>
        <p:spPr>
          <a:xfrm>
            <a:off x="2560319" y="403412"/>
            <a:ext cx="8793600" cy="168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Library as "Place" vs. Library as "Service"</a:t>
            </a:r>
            <a:endParaRPr/>
          </a:p>
        </p:txBody>
      </p:sp>
      <p:sp>
        <p:nvSpPr>
          <p:cNvPr id="136" name="Google Shape;136;ge12b1531af_0_7"/>
          <p:cNvSpPr txBox="1">
            <a:spLocks noGrp="1"/>
          </p:cNvSpPr>
          <p:nvPr>
            <p:ph type="body" idx="1"/>
          </p:nvPr>
        </p:nvSpPr>
        <p:spPr>
          <a:xfrm>
            <a:off x="829994" y="2662568"/>
            <a:ext cx="10523700" cy="3569400"/>
          </a:xfrm>
          <a:prstGeom prst="rect">
            <a:avLst/>
          </a:prstGeom>
          <a:noFill/>
          <a:ln>
            <a:noFill/>
          </a:ln>
        </p:spPr>
        <p:txBody>
          <a:bodyPr spcFirstLastPara="1" wrap="square" lIns="91425" tIns="45700" rIns="91425" bIns="45700" anchor="t" anchorCtr="0">
            <a:normAutofit/>
          </a:bodyPr>
          <a:lstStyle/>
          <a:p>
            <a:pPr marL="342900" lvl="0" indent="-342900" algn="l" rtl="0">
              <a:lnSpc>
                <a:spcPct val="90000"/>
              </a:lnSpc>
              <a:spcBef>
                <a:spcPts val="0"/>
              </a:spcBef>
              <a:spcAft>
                <a:spcPts val="0"/>
              </a:spcAft>
              <a:buClrTx/>
              <a:buSzPts val="2800"/>
              <a:buFont typeface="Arial" panose="020B0604020202020204" pitchFamily="34" charset="0"/>
              <a:buChar char="•"/>
            </a:pPr>
            <a:r>
              <a:rPr lang="en-US" dirty="0"/>
              <a:t>Legal requirements for library staffing</a:t>
            </a:r>
            <a:endParaRPr dirty="0"/>
          </a:p>
          <a:p>
            <a:pPr marL="342900" lvl="0" indent="-342900" algn="l" rtl="0">
              <a:lnSpc>
                <a:spcPct val="90000"/>
              </a:lnSpc>
              <a:spcBef>
                <a:spcPts val="1000"/>
              </a:spcBef>
              <a:spcAft>
                <a:spcPts val="0"/>
              </a:spcAft>
              <a:buClrTx/>
              <a:buSzPts val="2800"/>
              <a:buFont typeface="Arial" panose="020B0604020202020204" pitchFamily="34" charset="0"/>
              <a:buChar char="•"/>
            </a:pPr>
            <a:r>
              <a:rPr lang="en-US" dirty="0"/>
              <a:t>Services and collections- access</a:t>
            </a:r>
            <a:endParaRPr dirty="0"/>
          </a:p>
          <a:p>
            <a:pPr marL="342900" lvl="0" indent="-342900" algn="l" rtl="0">
              <a:lnSpc>
                <a:spcPct val="90000"/>
              </a:lnSpc>
              <a:spcBef>
                <a:spcPts val="1000"/>
              </a:spcBef>
              <a:spcAft>
                <a:spcPts val="0"/>
              </a:spcAft>
              <a:buClrTx/>
              <a:buSzPts val="2800"/>
              <a:buFont typeface="Arial" panose="020B0604020202020204" pitchFamily="34" charset="0"/>
              <a:buChar char="•"/>
            </a:pPr>
            <a:r>
              <a:rPr lang="en-US" dirty="0"/>
              <a:t>Capacity Challenges due to scheduling</a:t>
            </a:r>
            <a:endParaRPr dirty="0"/>
          </a:p>
          <a:p>
            <a:pPr marL="342900" lvl="0" indent="-342900" algn="l" rtl="0">
              <a:lnSpc>
                <a:spcPct val="90000"/>
              </a:lnSpc>
              <a:spcBef>
                <a:spcPts val="1000"/>
              </a:spcBef>
              <a:spcAft>
                <a:spcPts val="0"/>
              </a:spcAft>
              <a:buClrTx/>
              <a:buSzPts val="2800"/>
              <a:buFont typeface="Arial" panose="020B0604020202020204" pitchFamily="34" charset="0"/>
              <a:buChar char="•"/>
            </a:pPr>
            <a:r>
              <a:rPr lang="en-US" dirty="0"/>
              <a:t>Encouraging students to STAY on campus</a:t>
            </a:r>
            <a:endParaRPr dirty="0"/>
          </a:p>
          <a:p>
            <a:pPr marL="342900" lvl="0" indent="-342900" algn="l" rtl="0">
              <a:lnSpc>
                <a:spcPct val="90000"/>
              </a:lnSpc>
              <a:spcBef>
                <a:spcPts val="1000"/>
              </a:spcBef>
              <a:spcAft>
                <a:spcPts val="0"/>
              </a:spcAft>
              <a:buClrTx/>
              <a:buSzPts val="2800"/>
              <a:buFont typeface="Arial" panose="020B0604020202020204" pitchFamily="34" charset="0"/>
              <a:buChar char="•"/>
            </a:pPr>
            <a:r>
              <a:rPr lang="en-US" dirty="0"/>
              <a:t>Fewer evening classes = fewer students that have critical NEED</a:t>
            </a:r>
            <a:endParaRPr dirty="0"/>
          </a:p>
          <a:p>
            <a:pPr marL="342900" lvl="0" indent="-342900" algn="l" rtl="0">
              <a:lnSpc>
                <a:spcPct val="90000"/>
              </a:lnSpc>
              <a:spcBef>
                <a:spcPts val="1000"/>
              </a:spcBef>
              <a:spcAft>
                <a:spcPts val="0"/>
              </a:spcAft>
              <a:buClrTx/>
              <a:buSzPts val="2800"/>
              <a:buFont typeface="Arial" panose="020B0604020202020204" pitchFamily="34" charset="0"/>
              <a:buChar char="•"/>
            </a:pPr>
            <a:r>
              <a:rPr lang="en-US" dirty="0"/>
              <a:t>Students like late night/weekend options</a:t>
            </a:r>
            <a:endParaRPr dirty="0"/>
          </a:p>
          <a:p>
            <a:pPr marL="228600" lvl="0" indent="-50800" algn="l" rtl="0">
              <a:lnSpc>
                <a:spcPct val="90000"/>
              </a:lnSpc>
              <a:spcBef>
                <a:spcPts val="1000"/>
              </a:spcBef>
              <a:spcAft>
                <a:spcPts val="0"/>
              </a:spcAft>
              <a:buClr>
                <a:schemeClr val="dk1"/>
              </a:buClr>
              <a:buSzPts val="2800"/>
              <a:buNone/>
            </a:pPr>
            <a:endParaRPr dirty="0"/>
          </a:p>
        </p:txBody>
      </p:sp>
      <p:sp>
        <p:nvSpPr>
          <p:cNvPr id="137" name="Google Shape;137;ge12b1531af_0_7"/>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7F7F7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14</a:t>
            </a:fld>
            <a:endParaRPr kumimoji="0" sz="1200" b="0" i="0" u="none" strike="noStrike" kern="0" cap="none" spc="0" normalizeH="0" baseline="0" noProof="0">
              <a:ln>
                <a:noFill/>
              </a:ln>
              <a:solidFill>
                <a:srgbClr val="7F7F7F"/>
              </a:solidFill>
              <a:effectLst/>
              <a:uLnTx/>
              <a:uFillTx/>
              <a:latin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ge12b1531af_0_12"/>
          <p:cNvSpPr txBox="1">
            <a:spLocks noGrp="1"/>
          </p:cNvSpPr>
          <p:nvPr>
            <p:ph type="title"/>
          </p:nvPr>
        </p:nvSpPr>
        <p:spPr>
          <a:xfrm>
            <a:off x="2560319" y="403412"/>
            <a:ext cx="8793600" cy="168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Impacts on other services/departments</a:t>
            </a:r>
            <a:endParaRPr/>
          </a:p>
        </p:txBody>
      </p:sp>
      <p:sp>
        <p:nvSpPr>
          <p:cNvPr id="143" name="Google Shape;143;ge12b1531af_0_12"/>
          <p:cNvSpPr txBox="1">
            <a:spLocks noGrp="1"/>
          </p:cNvSpPr>
          <p:nvPr>
            <p:ph type="body" idx="1"/>
          </p:nvPr>
        </p:nvSpPr>
        <p:spPr>
          <a:xfrm>
            <a:off x="829994" y="2662568"/>
            <a:ext cx="10523700" cy="3569400"/>
          </a:xfrm>
          <a:prstGeom prst="rect">
            <a:avLst/>
          </a:prstGeom>
          <a:noFill/>
          <a:ln>
            <a:noFill/>
          </a:ln>
        </p:spPr>
        <p:txBody>
          <a:bodyPr spcFirstLastPara="1" wrap="square" lIns="91425" tIns="45700" rIns="91425" bIns="45700" anchor="t" anchorCtr="0">
            <a:normAutofit/>
          </a:bodyPr>
          <a:lstStyle/>
          <a:p>
            <a:pPr marL="342900" lvl="0" indent="-342900" algn="l" rtl="0">
              <a:lnSpc>
                <a:spcPct val="90000"/>
              </a:lnSpc>
              <a:spcBef>
                <a:spcPts val="0"/>
              </a:spcBef>
              <a:spcAft>
                <a:spcPts val="0"/>
              </a:spcAft>
              <a:buClrTx/>
              <a:buSzPts val="2800"/>
              <a:buFont typeface="Arial" panose="020B0604020202020204" pitchFamily="34" charset="0"/>
              <a:buChar char="•"/>
            </a:pPr>
            <a:r>
              <a:rPr lang="en-US" dirty="0"/>
              <a:t>Tutoring – at Delta, Tutoring on First Floor and Library on Second Floor of “Goleman Library”</a:t>
            </a:r>
          </a:p>
          <a:p>
            <a:pPr marL="736600" lvl="1" indent="-342900" algn="l" rtl="0">
              <a:lnSpc>
                <a:spcPct val="90000"/>
              </a:lnSpc>
              <a:spcBef>
                <a:spcPts val="0"/>
              </a:spcBef>
              <a:spcAft>
                <a:spcPts val="0"/>
              </a:spcAft>
              <a:buClrTx/>
              <a:buSzPts val="2800"/>
              <a:buFont typeface="Arial" panose="020B0604020202020204" pitchFamily="34" charset="0"/>
              <a:buChar char="•"/>
            </a:pPr>
            <a:r>
              <a:rPr lang="en-US" dirty="0"/>
              <a:t>different Deans/</a:t>
            </a:r>
            <a:r>
              <a:rPr lang="en-US" dirty="0" err="1"/>
              <a:t>TrACs</a:t>
            </a:r>
            <a:endParaRPr lang="en-US" dirty="0"/>
          </a:p>
          <a:p>
            <a:pPr marL="762000" lvl="1" indent="-342900" algn="l" rtl="0">
              <a:lnSpc>
                <a:spcPct val="90000"/>
              </a:lnSpc>
              <a:spcBef>
                <a:spcPts val="0"/>
              </a:spcBef>
              <a:spcAft>
                <a:spcPts val="0"/>
              </a:spcAft>
              <a:buClrTx/>
              <a:buSzPts val="2400"/>
              <a:buFont typeface="Arial" panose="020B0604020202020204" pitchFamily="34" charset="0"/>
              <a:buChar char="•"/>
            </a:pPr>
            <a:r>
              <a:rPr lang="en-US" dirty="0"/>
              <a:t>potential conflicts of space needs</a:t>
            </a:r>
          </a:p>
          <a:p>
            <a:pPr marL="762000" lvl="1" indent="-342900" algn="l" rtl="0">
              <a:lnSpc>
                <a:spcPct val="90000"/>
              </a:lnSpc>
              <a:spcBef>
                <a:spcPts val="0"/>
              </a:spcBef>
              <a:spcAft>
                <a:spcPts val="0"/>
              </a:spcAft>
              <a:buClrTx/>
              <a:buSzPts val="2400"/>
              <a:buFont typeface="Arial" panose="020B0604020202020204" pitchFamily="34" charset="0"/>
              <a:buChar char="•"/>
            </a:pPr>
            <a:r>
              <a:rPr lang="en-US" dirty="0"/>
              <a:t>student confusion</a:t>
            </a:r>
            <a:endParaRPr dirty="0"/>
          </a:p>
          <a:p>
            <a:pPr marL="342900" lvl="0" indent="-342900" algn="l" rtl="0">
              <a:lnSpc>
                <a:spcPct val="90000"/>
              </a:lnSpc>
              <a:spcBef>
                <a:spcPts val="1000"/>
              </a:spcBef>
              <a:spcAft>
                <a:spcPts val="0"/>
              </a:spcAft>
              <a:buClrTx/>
              <a:buSzPts val="2800"/>
              <a:buFont typeface="Arial" panose="020B0604020202020204" pitchFamily="34" charset="0"/>
              <a:buChar char="•"/>
            </a:pPr>
            <a:r>
              <a:rPr lang="en-US" dirty="0"/>
              <a:t>Instructional Departments </a:t>
            </a:r>
            <a:endParaRPr dirty="0"/>
          </a:p>
          <a:p>
            <a:pPr marL="736600" lvl="1" indent="-342900" algn="l" rtl="0">
              <a:lnSpc>
                <a:spcPct val="90000"/>
              </a:lnSpc>
              <a:spcBef>
                <a:spcPts val="1000"/>
              </a:spcBef>
              <a:spcAft>
                <a:spcPts val="0"/>
              </a:spcAft>
              <a:buClrTx/>
              <a:buSzPts val="2800"/>
              <a:buFont typeface="Arial" panose="020B0604020202020204" pitchFamily="34" charset="0"/>
              <a:buChar char="•"/>
            </a:pPr>
            <a:r>
              <a:rPr lang="en-US" dirty="0"/>
              <a:t>requests for "embedded instruction"</a:t>
            </a:r>
            <a:endParaRPr dirty="0"/>
          </a:p>
          <a:p>
            <a:pPr marL="762000" lvl="1" indent="-342900" algn="l" rtl="0">
              <a:lnSpc>
                <a:spcPct val="90000"/>
              </a:lnSpc>
              <a:spcBef>
                <a:spcPts val="1000"/>
              </a:spcBef>
              <a:spcAft>
                <a:spcPts val="0"/>
              </a:spcAft>
              <a:buClrTx/>
              <a:buSzPts val="2400"/>
              <a:buFont typeface="Arial" panose="020B0604020202020204" pitchFamily="34" charset="0"/>
              <a:buChar char="•"/>
            </a:pPr>
            <a:r>
              <a:rPr lang="en-US" dirty="0"/>
              <a:t>library tours</a:t>
            </a:r>
            <a:endParaRPr dirty="0"/>
          </a:p>
          <a:p>
            <a:pPr marL="342900" lvl="0" indent="-342900" algn="l" rtl="0">
              <a:lnSpc>
                <a:spcPct val="90000"/>
              </a:lnSpc>
              <a:spcBef>
                <a:spcPts val="1000"/>
              </a:spcBef>
              <a:spcAft>
                <a:spcPts val="0"/>
              </a:spcAft>
              <a:buClrTx/>
              <a:buSzPts val="2800"/>
              <a:buFont typeface="Arial" panose="020B0604020202020204" pitchFamily="34" charset="0"/>
              <a:buChar char="•"/>
            </a:pPr>
            <a:r>
              <a:rPr lang="en-US" dirty="0"/>
              <a:t>Other student services including Counseling and Financial Aid</a:t>
            </a:r>
            <a:endParaRPr dirty="0"/>
          </a:p>
        </p:txBody>
      </p:sp>
      <p:sp>
        <p:nvSpPr>
          <p:cNvPr id="144" name="Google Shape;144;ge12b1531af_0_12"/>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7F7F7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15</a:t>
            </a:fld>
            <a:endParaRPr kumimoji="0" sz="1200" b="0" i="0" u="none" strike="noStrike" kern="0" cap="none" spc="0" normalizeH="0" baseline="0" noProof="0">
              <a:ln>
                <a:noFill/>
              </a:ln>
              <a:solidFill>
                <a:srgbClr val="7F7F7F"/>
              </a:solidFill>
              <a:effectLst/>
              <a:uLnTx/>
              <a:uFillTx/>
              <a:latin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ge12b1531af_0_17"/>
          <p:cNvSpPr txBox="1">
            <a:spLocks noGrp="1"/>
          </p:cNvSpPr>
          <p:nvPr>
            <p:ph type="title"/>
          </p:nvPr>
        </p:nvSpPr>
        <p:spPr>
          <a:xfrm>
            <a:off x="2560319" y="403412"/>
            <a:ext cx="8793600" cy="168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Solutions at Delta College utilizing Guided Pathways Framework</a:t>
            </a:r>
            <a:endParaRPr/>
          </a:p>
        </p:txBody>
      </p:sp>
      <p:sp>
        <p:nvSpPr>
          <p:cNvPr id="150" name="Google Shape;150;ge12b1531af_0_17"/>
          <p:cNvSpPr txBox="1">
            <a:spLocks noGrp="1"/>
          </p:cNvSpPr>
          <p:nvPr>
            <p:ph type="body" idx="1"/>
          </p:nvPr>
        </p:nvSpPr>
        <p:spPr>
          <a:xfrm>
            <a:off x="829994" y="2662568"/>
            <a:ext cx="10523700" cy="3569400"/>
          </a:xfrm>
          <a:prstGeom prst="rect">
            <a:avLst/>
          </a:prstGeom>
          <a:noFill/>
          <a:ln>
            <a:noFill/>
          </a:ln>
        </p:spPr>
        <p:txBody>
          <a:bodyPr spcFirstLastPara="1" wrap="square" lIns="91425" tIns="45700" rIns="91425" bIns="45700" anchor="t" anchorCtr="0">
            <a:normAutofit/>
          </a:bodyPr>
          <a:lstStyle/>
          <a:p>
            <a:pPr marL="342900" lvl="0" indent="-342900" algn="l" rtl="0">
              <a:lnSpc>
                <a:spcPct val="90000"/>
              </a:lnSpc>
              <a:spcBef>
                <a:spcPts val="0"/>
              </a:spcBef>
              <a:spcAft>
                <a:spcPts val="0"/>
              </a:spcAft>
              <a:buClrTx/>
              <a:buSzPts val="2800"/>
              <a:buFont typeface="Arial" panose="020B0604020202020204" pitchFamily="34" charset="0"/>
              <a:buChar char="•"/>
            </a:pPr>
            <a:r>
              <a:rPr lang="en-US" dirty="0"/>
              <a:t>District restructuring into </a:t>
            </a:r>
            <a:r>
              <a:rPr lang="en-US" dirty="0" err="1"/>
              <a:t>TrACs</a:t>
            </a:r>
            <a:r>
              <a:rPr lang="en-US" dirty="0"/>
              <a:t> (meta-majors) with Success Teams</a:t>
            </a:r>
            <a:endParaRPr dirty="0"/>
          </a:p>
          <a:p>
            <a:pPr marL="342900" lvl="0" indent="-342900" algn="l" rtl="0">
              <a:lnSpc>
                <a:spcPct val="90000"/>
              </a:lnSpc>
              <a:spcBef>
                <a:spcPts val="1000"/>
              </a:spcBef>
              <a:spcAft>
                <a:spcPts val="0"/>
              </a:spcAft>
              <a:buClrTx/>
              <a:buSzPts val="2800"/>
              <a:buFont typeface="Arial" panose="020B0604020202020204" pitchFamily="34" charset="0"/>
              <a:buChar char="•"/>
            </a:pPr>
            <a:r>
              <a:rPr lang="en-US" dirty="0"/>
              <a:t>Library Services responded with new service model – Librarians assigned to individual </a:t>
            </a:r>
            <a:r>
              <a:rPr lang="en-US" dirty="0" err="1"/>
              <a:t>TrACs</a:t>
            </a:r>
            <a:r>
              <a:rPr lang="en-US" dirty="0"/>
              <a:t> as members of Success Teams</a:t>
            </a:r>
            <a:endParaRPr dirty="0"/>
          </a:p>
          <a:p>
            <a:pPr marL="342900" lvl="0" indent="-342900" algn="l" rtl="0">
              <a:lnSpc>
                <a:spcPct val="90000"/>
              </a:lnSpc>
              <a:spcBef>
                <a:spcPts val="1000"/>
              </a:spcBef>
              <a:spcAft>
                <a:spcPts val="0"/>
              </a:spcAft>
              <a:buClrTx/>
              <a:buSzPts val="2800"/>
              <a:buFont typeface="Arial" panose="020B0604020202020204" pitchFamily="34" charset="0"/>
              <a:buChar char="•"/>
            </a:pPr>
            <a:r>
              <a:rPr lang="en-US" dirty="0"/>
              <a:t>Increased implementation of digital resources</a:t>
            </a:r>
            <a:endParaRPr dirty="0"/>
          </a:p>
          <a:p>
            <a:pPr marL="736600" lvl="1" indent="-342900">
              <a:spcBef>
                <a:spcPts val="1000"/>
              </a:spcBef>
              <a:buClrTx/>
              <a:buSzPts val="2800"/>
            </a:pPr>
            <a:r>
              <a:rPr lang="en-US" dirty="0"/>
              <a:t>24/7 access to digital content</a:t>
            </a:r>
            <a:endParaRPr dirty="0"/>
          </a:p>
          <a:p>
            <a:pPr marL="762000" lvl="1" indent="-342900">
              <a:spcBef>
                <a:spcPts val="1000"/>
              </a:spcBef>
              <a:buClrTx/>
            </a:pPr>
            <a:r>
              <a:rPr lang="en-US" dirty="0"/>
              <a:t>increased virtual reference “</a:t>
            </a:r>
            <a:r>
              <a:rPr lang="en-US" dirty="0" err="1"/>
              <a:t>LibChat</a:t>
            </a:r>
            <a:r>
              <a:rPr lang="en-US" dirty="0"/>
              <a:t>” hours</a:t>
            </a:r>
            <a:endParaRPr dirty="0"/>
          </a:p>
          <a:p>
            <a:pPr marL="342900" lvl="0" indent="-342900" algn="l" rtl="0">
              <a:lnSpc>
                <a:spcPct val="90000"/>
              </a:lnSpc>
              <a:spcBef>
                <a:spcPts val="1000"/>
              </a:spcBef>
              <a:spcAft>
                <a:spcPts val="0"/>
              </a:spcAft>
              <a:buClrTx/>
              <a:buSzPts val="2800"/>
              <a:buFont typeface="Arial" panose="020B0604020202020204" pitchFamily="34" charset="0"/>
              <a:buChar char="•"/>
            </a:pPr>
            <a:r>
              <a:rPr lang="en-US" dirty="0"/>
              <a:t>Pandemic-inspired new services</a:t>
            </a:r>
            <a:endParaRPr dirty="0"/>
          </a:p>
        </p:txBody>
      </p:sp>
      <p:sp>
        <p:nvSpPr>
          <p:cNvPr id="151" name="Google Shape;151;ge12b1531af_0_17"/>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7F7F7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16</a:t>
            </a:fld>
            <a:endParaRPr kumimoji="0" sz="1200" b="0" i="0" u="none" strike="noStrike" kern="0" cap="none" spc="0" normalizeH="0" baseline="0" noProof="0">
              <a:ln>
                <a:noFill/>
              </a:ln>
              <a:solidFill>
                <a:srgbClr val="7F7F7F"/>
              </a:solidFill>
              <a:effectLst/>
              <a:uLnTx/>
              <a:uFillTx/>
              <a:latin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6"/>
          <p:cNvSpPr txBox="1">
            <a:spLocks noGrp="1"/>
          </p:cNvSpPr>
          <p:nvPr>
            <p:ph type="title"/>
          </p:nvPr>
        </p:nvSpPr>
        <p:spPr>
          <a:xfrm>
            <a:off x="2560319" y="403412"/>
            <a:ext cx="8793479" cy="1685768"/>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None/>
            </a:pPr>
            <a:r>
              <a:rPr lang="en-US" dirty="0"/>
              <a:t>Other Considerations in Scheduling</a:t>
            </a:r>
            <a:endParaRPr dirty="0"/>
          </a:p>
        </p:txBody>
      </p:sp>
      <p:sp>
        <p:nvSpPr>
          <p:cNvPr id="87" name="Google Shape;87;p6"/>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Tx/>
              <a:buSzPts val="2400"/>
              <a:buFont typeface="Arial" panose="020B0604020202020204" pitchFamily="34" charset="0"/>
              <a:buChar char="•"/>
            </a:pPr>
            <a:r>
              <a:rPr lang="en-US" dirty="0"/>
              <a:t>Student Inputs: how are student needs / ideas incorporated into your local processes?  </a:t>
            </a:r>
          </a:p>
          <a:p>
            <a:pPr marL="342900" marR="0" lvl="0" indent="-342900" algn="l" rtl="0">
              <a:lnSpc>
                <a:spcPct val="90000"/>
              </a:lnSpc>
              <a:spcBef>
                <a:spcPts val="0"/>
              </a:spcBef>
              <a:spcAft>
                <a:spcPts val="0"/>
              </a:spcAft>
              <a:buClrTx/>
              <a:buSzPts val="2400"/>
              <a:buFont typeface="Arial" panose="020B0604020202020204" pitchFamily="34" charset="0"/>
              <a:buChar char="•"/>
            </a:pPr>
            <a:endParaRPr lang="en-US" dirty="0"/>
          </a:p>
          <a:p>
            <a:pPr marL="342900" marR="0" lvl="0" indent="-342900" algn="l" rtl="0">
              <a:lnSpc>
                <a:spcPct val="90000"/>
              </a:lnSpc>
              <a:spcBef>
                <a:spcPts val="0"/>
              </a:spcBef>
              <a:spcAft>
                <a:spcPts val="0"/>
              </a:spcAft>
              <a:buClrTx/>
              <a:buSzPts val="2400"/>
              <a:buFont typeface="Arial" panose="020B0604020202020204" pitchFamily="34" charset="0"/>
              <a:buChar char="•"/>
            </a:pPr>
            <a:r>
              <a:rPr lang="en-US" dirty="0" err="1"/>
              <a:t>Covid</a:t>
            </a:r>
            <a:r>
              <a:rPr lang="en-US" dirty="0"/>
              <a:t> Keeps?</a:t>
            </a:r>
          </a:p>
          <a:p>
            <a:pPr marL="342900" marR="0" lvl="0" indent="-342900" algn="l" rtl="0">
              <a:lnSpc>
                <a:spcPct val="90000"/>
              </a:lnSpc>
              <a:spcBef>
                <a:spcPts val="0"/>
              </a:spcBef>
              <a:spcAft>
                <a:spcPts val="0"/>
              </a:spcAft>
              <a:buClrTx/>
              <a:buSzPts val="2400"/>
              <a:buFont typeface="Arial" panose="020B0604020202020204" pitchFamily="34" charset="0"/>
              <a:buChar char="•"/>
            </a:pPr>
            <a:endParaRPr lang="en-US" dirty="0"/>
          </a:p>
          <a:p>
            <a:pPr marL="342900" marR="0" lvl="0" indent="-342900" algn="l" rtl="0">
              <a:lnSpc>
                <a:spcPct val="90000"/>
              </a:lnSpc>
              <a:spcBef>
                <a:spcPts val="0"/>
              </a:spcBef>
              <a:spcAft>
                <a:spcPts val="0"/>
              </a:spcAft>
              <a:buClrTx/>
              <a:buSzPts val="2400"/>
              <a:buFont typeface="Arial" panose="020B0604020202020204" pitchFamily="34" charset="0"/>
              <a:buChar char="•"/>
            </a:pPr>
            <a:r>
              <a:rPr lang="en-US" dirty="0"/>
              <a:t>Big Picture Considerations in Scheduling: </a:t>
            </a:r>
          </a:p>
          <a:p>
            <a:pPr marL="800100" lvl="1" indent="-342900">
              <a:spcBef>
                <a:spcPts val="0"/>
              </a:spcBef>
              <a:buClrTx/>
              <a:buFont typeface="Arial" panose="020B0604020202020204" pitchFamily="34" charset="0"/>
              <a:buChar char="•"/>
            </a:pPr>
            <a:r>
              <a:rPr lang="en-US" dirty="0"/>
              <a:t>Balanced scheduling across time blocks </a:t>
            </a:r>
          </a:p>
          <a:p>
            <a:pPr marL="800100" lvl="1" indent="-342900">
              <a:spcBef>
                <a:spcPts val="0"/>
              </a:spcBef>
              <a:buClrTx/>
              <a:buFont typeface="Arial" panose="020B0604020202020204" pitchFamily="34" charset="0"/>
              <a:buChar char="•"/>
            </a:pPr>
            <a:r>
              <a:rPr lang="en-US" dirty="0"/>
              <a:t>Gen Ed as Program?  Who monitors balance of GE scheduling on your campus?  Is it monitored?  </a:t>
            </a:r>
          </a:p>
          <a:p>
            <a:pPr marL="800100" lvl="1" indent="-342900">
              <a:spcBef>
                <a:spcPts val="0"/>
              </a:spcBef>
              <a:buClrTx/>
              <a:buFont typeface="Arial" panose="020B0604020202020204" pitchFamily="34" charset="0"/>
              <a:buChar char="•"/>
            </a:pPr>
            <a:r>
              <a:rPr lang="en-US" dirty="0"/>
              <a:t>Locations and modalities?  </a:t>
            </a:r>
            <a:endParaRPr dirty="0"/>
          </a:p>
        </p:txBody>
      </p:sp>
      <p:sp>
        <p:nvSpPr>
          <p:cNvPr id="88" name="Google Shape;88;p6"/>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7F7F7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17</a:t>
            </a:fld>
            <a:endParaRPr kumimoji="0" sz="1200" b="0" i="0" u="none" strike="noStrike" kern="0" cap="none" spc="0" normalizeH="0" baseline="0" noProof="0">
              <a:ln>
                <a:noFill/>
              </a:ln>
              <a:solidFill>
                <a:srgbClr val="7F7F7F"/>
              </a:solidFill>
              <a:effectLst/>
              <a:uLnTx/>
              <a:uFillTx/>
              <a:latin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3"/>
          <p:cNvSpPr txBox="1">
            <a:spLocks noGrp="1"/>
          </p:cNvSpPr>
          <p:nvPr>
            <p:ph type="title"/>
          </p:nvPr>
        </p:nvSpPr>
        <p:spPr>
          <a:xfrm>
            <a:off x="2560319" y="403412"/>
            <a:ext cx="8793479" cy="1685768"/>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None/>
            </a:pPr>
            <a:r>
              <a:rPr lang="en-US"/>
              <a:t>Scenarios</a:t>
            </a:r>
            <a:endParaRPr/>
          </a:p>
        </p:txBody>
      </p:sp>
      <p:sp>
        <p:nvSpPr>
          <p:cNvPr id="158" name="Google Shape;158;p13"/>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7F7F7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18</a:t>
            </a:fld>
            <a:endParaRPr kumimoji="0" sz="1200" b="0" i="0" u="none" strike="noStrike" kern="0" cap="none" spc="0" normalizeH="0" baseline="0" noProof="0">
              <a:ln>
                <a:noFill/>
              </a:ln>
              <a:solidFill>
                <a:srgbClr val="7F7F7F"/>
              </a:solidFill>
              <a:effectLst/>
              <a:uLnTx/>
              <a:uFillTx/>
              <a:latin typeface="Arial"/>
              <a:cs typeface="Arial"/>
              <a:sym typeface="Arial"/>
            </a:endParaRPr>
          </a:p>
        </p:txBody>
      </p:sp>
      <p:pic>
        <p:nvPicPr>
          <p:cNvPr id="3" name="Picture 2">
            <a:extLst>
              <a:ext uri="{FF2B5EF4-FFF2-40B4-BE49-F238E27FC236}">
                <a16:creationId xmlns:a16="http://schemas.microsoft.com/office/drawing/2014/main" id="{59512910-399D-4518-81F6-F01291A536F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3317748" y="2588865"/>
            <a:ext cx="5204460" cy="3643122"/>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ge24bca3477_0_1"/>
          <p:cNvSpPr txBox="1">
            <a:spLocks noGrp="1"/>
          </p:cNvSpPr>
          <p:nvPr>
            <p:ph type="title"/>
          </p:nvPr>
        </p:nvSpPr>
        <p:spPr>
          <a:xfrm>
            <a:off x="2560319" y="403412"/>
            <a:ext cx="8793600" cy="16857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accent2"/>
              </a:buClr>
              <a:buSzPts val="4400"/>
              <a:buFont typeface="Palatino"/>
              <a:buNone/>
            </a:pPr>
            <a:r>
              <a:rPr lang="en-US"/>
              <a:t>Scheduling Scenario: Course Offerings on Rotation</a:t>
            </a:r>
            <a:endParaRPr/>
          </a:p>
        </p:txBody>
      </p:sp>
      <p:sp>
        <p:nvSpPr>
          <p:cNvPr id="165" name="Google Shape;165;ge24bca3477_0_1"/>
          <p:cNvSpPr txBox="1">
            <a:spLocks noGrp="1"/>
          </p:cNvSpPr>
          <p:nvPr>
            <p:ph type="body" idx="1"/>
          </p:nvPr>
        </p:nvSpPr>
        <p:spPr>
          <a:xfrm>
            <a:off x="829994" y="2662568"/>
            <a:ext cx="10523700" cy="3569400"/>
          </a:xfrm>
          <a:prstGeom prst="rect">
            <a:avLst/>
          </a:prstGeom>
          <a:noFill/>
          <a:ln>
            <a:noFill/>
          </a:ln>
        </p:spPr>
        <p:txBody>
          <a:bodyPr spcFirstLastPara="1" wrap="square" lIns="91425" tIns="45700" rIns="91425" bIns="45700" anchor="t" anchorCtr="0">
            <a:normAutofit fontScale="92500" lnSpcReduction="20000"/>
          </a:bodyPr>
          <a:lstStyle/>
          <a:p>
            <a:pPr marL="507365" lvl="0" indent="-342900" algn="l" rtl="0">
              <a:lnSpc>
                <a:spcPct val="90000"/>
              </a:lnSpc>
              <a:spcBef>
                <a:spcPts val="0"/>
              </a:spcBef>
              <a:spcAft>
                <a:spcPts val="0"/>
              </a:spcAft>
              <a:buClrTx/>
              <a:buSzPct val="116666"/>
              <a:buFont typeface="Arial" panose="020B0604020202020204" pitchFamily="34" charset="0"/>
              <a:buChar char="•"/>
            </a:pPr>
            <a:r>
              <a:rPr lang="en-US" dirty="0"/>
              <a:t>Local College’s English Department offers specialty literature courses in spring semesters on a three-year rotation.</a:t>
            </a:r>
            <a:endParaRPr dirty="0"/>
          </a:p>
          <a:p>
            <a:pPr marL="507365" lvl="0" indent="-342900" algn="l" rtl="0">
              <a:lnSpc>
                <a:spcPct val="90000"/>
              </a:lnSpc>
              <a:spcBef>
                <a:spcPts val="1000"/>
              </a:spcBef>
              <a:spcAft>
                <a:spcPts val="0"/>
              </a:spcAft>
              <a:buClrTx/>
              <a:buSzPct val="116666"/>
              <a:buFont typeface="Arial" panose="020B0604020202020204" pitchFamily="34" charset="0"/>
              <a:buChar char="•"/>
            </a:pPr>
            <a:r>
              <a:rPr lang="en-US" dirty="0"/>
              <a:t>All specialty lit courses count toward GE requirements.</a:t>
            </a:r>
            <a:endParaRPr dirty="0"/>
          </a:p>
          <a:p>
            <a:pPr marL="507365" lvl="0" indent="-342900" algn="l" rtl="0">
              <a:lnSpc>
                <a:spcPct val="90000"/>
              </a:lnSpc>
              <a:spcBef>
                <a:spcPts val="1000"/>
              </a:spcBef>
              <a:spcAft>
                <a:spcPts val="0"/>
              </a:spcAft>
              <a:buClrTx/>
              <a:buSzPct val="116666"/>
              <a:buFont typeface="Arial" panose="020B0604020202020204" pitchFamily="34" charset="0"/>
              <a:buChar char="•"/>
            </a:pPr>
            <a:r>
              <a:rPr lang="en-US" dirty="0"/>
              <a:t>Each specialty lit course has college composition listed as a prerequisite.</a:t>
            </a:r>
            <a:endParaRPr dirty="0"/>
          </a:p>
          <a:p>
            <a:pPr marL="507365" lvl="0" indent="-342900" algn="l" rtl="0">
              <a:lnSpc>
                <a:spcPct val="90000"/>
              </a:lnSpc>
              <a:spcBef>
                <a:spcPts val="1000"/>
              </a:spcBef>
              <a:spcAft>
                <a:spcPts val="0"/>
              </a:spcAft>
              <a:buClrTx/>
              <a:buSzPct val="116666"/>
              <a:buFont typeface="Arial" panose="020B0604020202020204" pitchFamily="34" charset="0"/>
              <a:buChar char="•"/>
            </a:pPr>
            <a:r>
              <a:rPr lang="en-US" dirty="0"/>
              <a:t>Student enrolls at the college in spring and enrolls in composition the same semester.</a:t>
            </a:r>
            <a:endParaRPr dirty="0"/>
          </a:p>
          <a:p>
            <a:pPr marL="507365" lvl="0" indent="-342900" algn="l" rtl="0">
              <a:lnSpc>
                <a:spcPct val="90000"/>
              </a:lnSpc>
              <a:spcBef>
                <a:spcPts val="1000"/>
              </a:spcBef>
              <a:spcAft>
                <a:spcPts val="0"/>
              </a:spcAft>
              <a:buClrTx/>
              <a:buSzPct val="116666"/>
              <a:buFont typeface="Arial" panose="020B0604020202020204" pitchFamily="34" charset="0"/>
              <a:buChar char="•"/>
            </a:pPr>
            <a:r>
              <a:rPr lang="en-US" dirty="0"/>
              <a:t>Student is interested in the Chicana lit course in the spring schedule 2022 schedule, but the course will not be available again in the rotation until spring 2025, when student plans to have graduated.</a:t>
            </a:r>
            <a:endParaRPr dirty="0"/>
          </a:p>
          <a:p>
            <a:pPr marL="507365" lvl="0" indent="-342900" algn="l" rtl="0">
              <a:lnSpc>
                <a:spcPct val="90000"/>
              </a:lnSpc>
              <a:spcBef>
                <a:spcPts val="1000"/>
              </a:spcBef>
              <a:spcAft>
                <a:spcPts val="0"/>
              </a:spcAft>
              <a:buClrTx/>
              <a:buSzPct val="116666"/>
              <a:buFont typeface="Arial" panose="020B0604020202020204" pitchFamily="34" charset="0"/>
              <a:buChar char="•"/>
            </a:pPr>
            <a:r>
              <a:rPr lang="en-US" i="1" dirty="0"/>
              <a:t>How might the student’s local community college adjust its scheduling of the course to meet the student’s need?</a:t>
            </a:r>
            <a:endParaRPr dirty="0"/>
          </a:p>
          <a:p>
            <a:pPr marL="228600" lvl="0" indent="-64135" algn="l" rtl="0">
              <a:lnSpc>
                <a:spcPct val="90000"/>
              </a:lnSpc>
              <a:spcBef>
                <a:spcPts val="1000"/>
              </a:spcBef>
              <a:spcAft>
                <a:spcPts val="0"/>
              </a:spcAft>
              <a:buClr>
                <a:srgbClr val="674831"/>
              </a:buClr>
              <a:buSzPct val="116666"/>
              <a:buNone/>
            </a:pPr>
            <a:endParaRPr dirty="0"/>
          </a:p>
        </p:txBody>
      </p:sp>
      <p:sp>
        <p:nvSpPr>
          <p:cNvPr id="166" name="Google Shape;166;ge24bca3477_0_1"/>
          <p:cNvSpPr txBox="1">
            <a:spLocks noGrp="1"/>
          </p:cNvSpPr>
          <p:nvPr>
            <p:ph type="sldNum" idx="12"/>
          </p:nvPr>
        </p:nvSpPr>
        <p:spPr>
          <a:xfrm>
            <a:off x="10437813" y="6356350"/>
            <a:ext cx="9159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7F7F7F"/>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19</a:t>
            </a:fld>
            <a:endParaRPr kumimoji="0" sz="1200" b="0" i="0" u="none" strike="noStrike" kern="0" cap="none" spc="0" normalizeH="0" baseline="0" noProof="0">
              <a:ln>
                <a:noFill/>
              </a:ln>
              <a:solidFill>
                <a:srgbClr val="7F7F7F"/>
              </a:solidFill>
              <a:effectLst/>
              <a:uLnTx/>
              <a:uFillTx/>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2"/>
          <p:cNvSpPr txBox="1">
            <a:spLocks noGrp="1"/>
          </p:cNvSpPr>
          <p:nvPr>
            <p:ph type="title"/>
          </p:nvPr>
        </p:nvSpPr>
        <p:spPr>
          <a:xfrm>
            <a:off x="2560319" y="403412"/>
            <a:ext cx="8793479" cy="1685768"/>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None/>
            </a:pPr>
            <a:r>
              <a:rPr lang="en-US"/>
              <a:t>Housekeeping</a:t>
            </a:r>
            <a:endParaRPr/>
          </a:p>
        </p:txBody>
      </p:sp>
      <p:sp>
        <p:nvSpPr>
          <p:cNvPr id="59" name="Google Shape;59;p2"/>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404040"/>
              </a:buClr>
              <a:buSzPts val="2400"/>
              <a:buFont typeface="Arial"/>
              <a:buChar char="•"/>
            </a:pPr>
            <a:r>
              <a:rPr lang="en-US"/>
              <a:t>Please use the chat feature in Pathable</a:t>
            </a:r>
            <a:endParaRPr/>
          </a:p>
          <a:p>
            <a:pPr marL="342900" lvl="0" indent="-342900" algn="l" rtl="0">
              <a:lnSpc>
                <a:spcPct val="90000"/>
              </a:lnSpc>
              <a:spcBef>
                <a:spcPts val="1000"/>
              </a:spcBef>
              <a:spcAft>
                <a:spcPts val="0"/>
              </a:spcAft>
              <a:buClr>
                <a:srgbClr val="404040"/>
              </a:buClr>
              <a:buSzPts val="2400"/>
              <a:buFont typeface="Arial"/>
              <a:buChar char="•"/>
            </a:pPr>
            <a:r>
              <a:rPr lang="en-US"/>
              <a:t>Use “Raise Hand” feature to speak or ask questions when called</a:t>
            </a:r>
            <a:endParaRPr/>
          </a:p>
          <a:p>
            <a:pPr marL="342900" lvl="0" indent="-342900" algn="l" rtl="0">
              <a:lnSpc>
                <a:spcPct val="90000"/>
              </a:lnSpc>
              <a:spcBef>
                <a:spcPts val="1000"/>
              </a:spcBef>
              <a:spcAft>
                <a:spcPts val="0"/>
              </a:spcAft>
              <a:buClr>
                <a:srgbClr val="404040"/>
              </a:buClr>
              <a:buSzPts val="2400"/>
              <a:buFont typeface="Arial"/>
              <a:buChar char="•"/>
            </a:pPr>
            <a:r>
              <a:rPr lang="en-US"/>
              <a:t>Reminder to please mute mic when not speaking</a:t>
            </a:r>
            <a:endParaRPr/>
          </a:p>
          <a:p>
            <a:pPr marL="342900" lvl="0" indent="-342900" algn="l" rtl="0">
              <a:lnSpc>
                <a:spcPct val="90000"/>
              </a:lnSpc>
              <a:spcBef>
                <a:spcPts val="1000"/>
              </a:spcBef>
              <a:spcAft>
                <a:spcPts val="0"/>
              </a:spcAft>
              <a:buClr>
                <a:srgbClr val="404040"/>
              </a:buClr>
              <a:buSzPts val="2400"/>
              <a:buFont typeface="Arial"/>
              <a:buChar char="•"/>
            </a:pPr>
            <a:r>
              <a:rPr lang="en-US"/>
              <a:t>Pro tip: maneuver your windows to have both Zoom and Pathable visible</a:t>
            </a:r>
            <a:endParaRPr/>
          </a:p>
        </p:txBody>
      </p:sp>
      <p:sp>
        <p:nvSpPr>
          <p:cNvPr id="60" name="Google Shape;60;p2"/>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7F7F7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200" b="0" i="0" u="none" strike="noStrike" kern="0" cap="none" spc="0" normalizeH="0" baseline="0" noProof="0">
              <a:ln>
                <a:noFill/>
              </a:ln>
              <a:solidFill>
                <a:srgbClr val="7F7F7F"/>
              </a:solidFill>
              <a:effectLst/>
              <a:uLnTx/>
              <a:uFillTx/>
              <a:latin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ge24bca3477_0_8"/>
          <p:cNvSpPr txBox="1">
            <a:spLocks noGrp="1"/>
          </p:cNvSpPr>
          <p:nvPr>
            <p:ph type="title"/>
          </p:nvPr>
        </p:nvSpPr>
        <p:spPr>
          <a:xfrm>
            <a:off x="2560319" y="403412"/>
            <a:ext cx="8793600" cy="16857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accent2"/>
              </a:buClr>
              <a:buSzPts val="4400"/>
              <a:buFont typeface="Palatino"/>
              <a:buNone/>
            </a:pPr>
            <a:r>
              <a:rPr lang="en-US"/>
              <a:t>Scheduling Scenario: Departmental Course Ownership</a:t>
            </a:r>
            <a:endParaRPr/>
          </a:p>
        </p:txBody>
      </p:sp>
      <p:sp>
        <p:nvSpPr>
          <p:cNvPr id="173" name="Google Shape;173;ge24bca3477_0_8"/>
          <p:cNvSpPr txBox="1">
            <a:spLocks noGrp="1"/>
          </p:cNvSpPr>
          <p:nvPr>
            <p:ph type="body" idx="1"/>
          </p:nvPr>
        </p:nvSpPr>
        <p:spPr>
          <a:xfrm>
            <a:off x="829994" y="2662568"/>
            <a:ext cx="10523700" cy="3569400"/>
          </a:xfrm>
          <a:prstGeom prst="rect">
            <a:avLst/>
          </a:prstGeom>
          <a:noFill/>
          <a:ln>
            <a:noFill/>
          </a:ln>
        </p:spPr>
        <p:txBody>
          <a:bodyPr spcFirstLastPara="1" wrap="square" lIns="91425" tIns="45700" rIns="91425" bIns="45700" anchor="t" anchorCtr="0">
            <a:normAutofit fontScale="85000" lnSpcReduction="20000"/>
          </a:bodyPr>
          <a:lstStyle/>
          <a:p>
            <a:pPr marL="369570" lvl="0" indent="-342900" algn="l" rtl="0">
              <a:lnSpc>
                <a:spcPct val="90000"/>
              </a:lnSpc>
              <a:spcBef>
                <a:spcPts val="0"/>
              </a:spcBef>
              <a:spcAft>
                <a:spcPts val="0"/>
              </a:spcAft>
              <a:buClrTx/>
              <a:buSzPct val="116666"/>
              <a:buFont typeface="Arial" panose="020B0604020202020204" pitchFamily="34" charset="0"/>
              <a:buChar char="•"/>
            </a:pPr>
            <a:r>
              <a:rPr lang="en-US" dirty="0"/>
              <a:t>Students transferring to CSU are required to complete courses in multiple GE categories. </a:t>
            </a:r>
            <a:endParaRPr dirty="0"/>
          </a:p>
          <a:p>
            <a:pPr marL="369570" lvl="0" indent="-342900" algn="l" rtl="0">
              <a:lnSpc>
                <a:spcPct val="90000"/>
              </a:lnSpc>
              <a:spcBef>
                <a:spcPts val="1000"/>
              </a:spcBef>
              <a:spcAft>
                <a:spcPts val="0"/>
              </a:spcAft>
              <a:buClrTx/>
              <a:buSzPct val="116666"/>
              <a:buFont typeface="Arial" panose="020B0604020202020204" pitchFamily="34" charset="0"/>
              <a:buChar char="•"/>
            </a:pPr>
            <a:r>
              <a:rPr lang="en-US" dirty="0"/>
              <a:t>Using Guided Pathways framework, Local College increased the number of A2 (Written Communication) courses available to meet student needs.</a:t>
            </a:r>
            <a:endParaRPr dirty="0"/>
          </a:p>
          <a:p>
            <a:pPr marL="369570" lvl="0" indent="-342900" algn="l" rtl="0">
              <a:lnSpc>
                <a:spcPct val="90000"/>
              </a:lnSpc>
              <a:spcBef>
                <a:spcPts val="1000"/>
              </a:spcBef>
              <a:spcAft>
                <a:spcPts val="0"/>
              </a:spcAft>
              <a:buClrTx/>
              <a:buSzPct val="116666"/>
              <a:buFont typeface="Arial" panose="020B0604020202020204" pitchFamily="34" charset="0"/>
              <a:buChar char="•"/>
            </a:pPr>
            <a:r>
              <a:rPr lang="en-US" dirty="0"/>
              <a:t>Bottleneck remained in A1 (Oral Communication) and A3 (Critical Thinking). Departments at Local College offering courses in A1 and A3 are small, and number of sections in each area is less than 50% of those in A2 each semester. </a:t>
            </a:r>
            <a:endParaRPr dirty="0"/>
          </a:p>
          <a:p>
            <a:pPr marL="369570" lvl="0" indent="-342900" algn="l" rtl="0">
              <a:lnSpc>
                <a:spcPct val="90000"/>
              </a:lnSpc>
              <a:spcBef>
                <a:spcPts val="1000"/>
              </a:spcBef>
              <a:spcAft>
                <a:spcPts val="0"/>
              </a:spcAft>
              <a:buClrTx/>
              <a:buSzPct val="116666"/>
              <a:buFont typeface="Arial" panose="020B0604020202020204" pitchFamily="34" charset="0"/>
              <a:buChar char="•"/>
            </a:pPr>
            <a:r>
              <a:rPr lang="en-US" dirty="0"/>
              <a:t>Analysis of comparable offerings at other colleges found both more choice and more sections in these areas.</a:t>
            </a:r>
            <a:endParaRPr dirty="0"/>
          </a:p>
          <a:p>
            <a:pPr marL="369570" lvl="0" indent="-342900" algn="l" rtl="0">
              <a:lnSpc>
                <a:spcPct val="90000"/>
              </a:lnSpc>
              <a:spcBef>
                <a:spcPts val="1000"/>
              </a:spcBef>
              <a:spcAft>
                <a:spcPts val="0"/>
              </a:spcAft>
              <a:buClrTx/>
              <a:buSzPct val="116666"/>
              <a:buFont typeface="Arial" panose="020B0604020202020204" pitchFamily="34" charset="0"/>
              <a:buChar char="•"/>
            </a:pPr>
            <a:r>
              <a:rPr lang="en-US" dirty="0"/>
              <a:t>Department faculty have protested that other departments are not qualified to teach Critical Thinking options, despite the analysis. They also have too few faculty members to provide additional sections.</a:t>
            </a:r>
            <a:endParaRPr dirty="0"/>
          </a:p>
          <a:p>
            <a:pPr marL="369570" lvl="0" indent="-342900" algn="l" rtl="0">
              <a:lnSpc>
                <a:spcPct val="90000"/>
              </a:lnSpc>
              <a:spcBef>
                <a:spcPts val="1000"/>
              </a:spcBef>
              <a:spcAft>
                <a:spcPts val="0"/>
              </a:spcAft>
              <a:buClrTx/>
              <a:buSzPct val="116666"/>
              <a:buFont typeface="Arial" panose="020B0604020202020204" pitchFamily="34" charset="0"/>
              <a:buChar char="•"/>
            </a:pPr>
            <a:r>
              <a:rPr lang="en-US" i="1" dirty="0"/>
              <a:t>What conversations need to occur? Who needs to be part of these conversations?</a:t>
            </a:r>
            <a:endParaRPr dirty="0"/>
          </a:p>
          <a:p>
            <a:pPr marL="228600" lvl="0" indent="-77470" algn="l" rtl="0">
              <a:lnSpc>
                <a:spcPct val="90000"/>
              </a:lnSpc>
              <a:spcBef>
                <a:spcPts val="1000"/>
              </a:spcBef>
              <a:spcAft>
                <a:spcPts val="0"/>
              </a:spcAft>
              <a:buClr>
                <a:srgbClr val="674831"/>
              </a:buClr>
              <a:buSzPct val="116666"/>
              <a:buNone/>
            </a:pPr>
            <a:endParaRPr dirty="0"/>
          </a:p>
        </p:txBody>
      </p:sp>
      <p:sp>
        <p:nvSpPr>
          <p:cNvPr id="174" name="Google Shape;174;ge24bca3477_0_8"/>
          <p:cNvSpPr txBox="1">
            <a:spLocks noGrp="1"/>
          </p:cNvSpPr>
          <p:nvPr>
            <p:ph type="sldNum" idx="12"/>
          </p:nvPr>
        </p:nvSpPr>
        <p:spPr>
          <a:xfrm>
            <a:off x="10437813" y="6356350"/>
            <a:ext cx="9159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7F7F7F"/>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20</a:t>
            </a:fld>
            <a:endParaRPr kumimoji="0" sz="1200" b="0" i="0" u="none" strike="noStrike" kern="0" cap="none" spc="0" normalizeH="0" baseline="0" noProof="0">
              <a:ln>
                <a:noFill/>
              </a:ln>
              <a:solidFill>
                <a:srgbClr val="7F7F7F"/>
              </a:solidFill>
              <a:effectLst/>
              <a:uLnTx/>
              <a:uFillTx/>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ge24bca3477_0_15"/>
          <p:cNvSpPr txBox="1">
            <a:spLocks noGrp="1"/>
          </p:cNvSpPr>
          <p:nvPr>
            <p:ph type="title"/>
          </p:nvPr>
        </p:nvSpPr>
        <p:spPr>
          <a:xfrm>
            <a:off x="2560319" y="403412"/>
            <a:ext cx="8793600" cy="16857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accent2"/>
              </a:buClr>
              <a:buSzPts val="4400"/>
              <a:buFont typeface="Palatino"/>
              <a:buNone/>
            </a:pPr>
            <a:r>
              <a:rPr lang="en-US"/>
              <a:t>Scheduling Scenario: Low Enrollment Impacting Academic Maps</a:t>
            </a:r>
            <a:endParaRPr/>
          </a:p>
        </p:txBody>
      </p:sp>
      <p:sp>
        <p:nvSpPr>
          <p:cNvPr id="181" name="Google Shape;181;ge24bca3477_0_15"/>
          <p:cNvSpPr txBox="1">
            <a:spLocks noGrp="1"/>
          </p:cNvSpPr>
          <p:nvPr>
            <p:ph type="body" idx="1"/>
          </p:nvPr>
        </p:nvSpPr>
        <p:spPr>
          <a:xfrm>
            <a:off x="829994" y="2662568"/>
            <a:ext cx="10523700" cy="3569400"/>
          </a:xfrm>
          <a:prstGeom prst="rect">
            <a:avLst/>
          </a:prstGeom>
          <a:noFill/>
          <a:ln>
            <a:noFill/>
          </a:ln>
        </p:spPr>
        <p:txBody>
          <a:bodyPr spcFirstLastPara="1" wrap="square" lIns="91425" tIns="45700" rIns="91425" bIns="45700" anchor="t" anchorCtr="0">
            <a:normAutofit lnSpcReduction="10000"/>
          </a:bodyPr>
          <a:lstStyle/>
          <a:p>
            <a:pPr marL="342900" lvl="0" indent="-342900" algn="l" rtl="0">
              <a:lnSpc>
                <a:spcPct val="90000"/>
              </a:lnSpc>
              <a:spcBef>
                <a:spcPts val="0"/>
              </a:spcBef>
              <a:spcAft>
                <a:spcPts val="0"/>
              </a:spcAft>
              <a:buClrTx/>
              <a:buSzPts val="2800"/>
              <a:buFont typeface="Arial" panose="020B0604020202020204" pitchFamily="34" charset="0"/>
              <a:buChar char="•"/>
            </a:pPr>
            <a:r>
              <a:rPr lang="en-US" dirty="0"/>
              <a:t>Offered only in Spring, Feminist Philosophy is one of two core courses required for the AA in Women/Gender Studies at Local College.</a:t>
            </a:r>
            <a:endParaRPr dirty="0"/>
          </a:p>
          <a:p>
            <a:pPr marL="342900" lvl="0" indent="-342900" algn="l" rtl="0">
              <a:lnSpc>
                <a:spcPct val="90000"/>
              </a:lnSpc>
              <a:spcBef>
                <a:spcPts val="1000"/>
              </a:spcBef>
              <a:spcAft>
                <a:spcPts val="0"/>
              </a:spcAft>
              <a:buClrTx/>
              <a:buSzPts val="2800"/>
              <a:buFont typeface="Arial" panose="020B0604020202020204" pitchFamily="34" charset="0"/>
              <a:buChar char="•"/>
            </a:pPr>
            <a:r>
              <a:rPr lang="en-US" dirty="0"/>
              <a:t>Due to low enrollment at census, the College’s VPI directed the Dean to cancel the course for the second year in a row.</a:t>
            </a:r>
            <a:endParaRPr dirty="0"/>
          </a:p>
          <a:p>
            <a:pPr marL="342900" lvl="0" indent="-342900" algn="l" rtl="0">
              <a:lnSpc>
                <a:spcPct val="90000"/>
              </a:lnSpc>
              <a:spcBef>
                <a:spcPts val="1000"/>
              </a:spcBef>
              <a:spcAft>
                <a:spcPts val="0"/>
              </a:spcAft>
              <a:buClrTx/>
              <a:buSzPts val="2800"/>
              <a:buFont typeface="Arial" panose="020B0604020202020204" pitchFamily="34" charset="0"/>
              <a:buChar char="•"/>
            </a:pPr>
            <a:r>
              <a:rPr lang="en-US" dirty="0"/>
              <a:t>Academic Map for this AA directs students to take the course in the second semester of a two-year plan. </a:t>
            </a:r>
            <a:endParaRPr dirty="0"/>
          </a:p>
          <a:p>
            <a:pPr marL="342900" lvl="0" indent="-342900" algn="l" rtl="0">
              <a:lnSpc>
                <a:spcPct val="90000"/>
              </a:lnSpc>
              <a:spcBef>
                <a:spcPts val="1000"/>
              </a:spcBef>
              <a:spcAft>
                <a:spcPts val="0"/>
              </a:spcAft>
              <a:buClrTx/>
              <a:buSzPts val="2800"/>
              <a:buFont typeface="Arial" panose="020B0604020202020204" pitchFamily="34" charset="0"/>
              <a:buChar char="•"/>
            </a:pPr>
            <a:r>
              <a:rPr lang="en-US" dirty="0"/>
              <a:t> Cancelled course will mean students in a new cohort cannot plan on completing their degree in two years. </a:t>
            </a:r>
            <a:endParaRPr dirty="0"/>
          </a:p>
          <a:p>
            <a:pPr marL="342900" lvl="0" indent="-342900" algn="l" rtl="0">
              <a:lnSpc>
                <a:spcPct val="90000"/>
              </a:lnSpc>
              <a:spcBef>
                <a:spcPts val="1000"/>
              </a:spcBef>
              <a:spcAft>
                <a:spcPts val="0"/>
              </a:spcAft>
              <a:buClrTx/>
              <a:buSzPts val="2800"/>
              <a:buFont typeface="Arial" panose="020B0604020202020204" pitchFamily="34" charset="0"/>
              <a:buChar char="•"/>
            </a:pPr>
            <a:r>
              <a:rPr lang="en-US" i="1" dirty="0"/>
              <a:t>How might the college adjust its course offerings to help students complete their program? </a:t>
            </a:r>
            <a:endParaRPr dirty="0"/>
          </a:p>
        </p:txBody>
      </p:sp>
      <p:sp>
        <p:nvSpPr>
          <p:cNvPr id="182" name="Google Shape;182;ge24bca3477_0_15"/>
          <p:cNvSpPr txBox="1">
            <a:spLocks noGrp="1"/>
          </p:cNvSpPr>
          <p:nvPr>
            <p:ph type="sldNum" idx="12"/>
          </p:nvPr>
        </p:nvSpPr>
        <p:spPr>
          <a:xfrm>
            <a:off x="10437813" y="6356350"/>
            <a:ext cx="9159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7F7F7F"/>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21</a:t>
            </a:fld>
            <a:endParaRPr kumimoji="0" sz="1200" b="0" i="0" u="none" strike="noStrike" kern="0" cap="none" spc="0" normalizeH="0" baseline="0" noProof="0">
              <a:ln>
                <a:noFill/>
              </a:ln>
              <a:solidFill>
                <a:srgbClr val="7F7F7F"/>
              </a:solidFill>
              <a:effectLst/>
              <a:uLnTx/>
              <a:uFillTx/>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ge24bca3477_0_22"/>
          <p:cNvSpPr txBox="1">
            <a:spLocks noGrp="1"/>
          </p:cNvSpPr>
          <p:nvPr>
            <p:ph type="title"/>
          </p:nvPr>
        </p:nvSpPr>
        <p:spPr>
          <a:xfrm>
            <a:off x="2560319" y="403412"/>
            <a:ext cx="8793600" cy="16857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accent2"/>
              </a:buClr>
              <a:buSzPts val="4400"/>
              <a:buFont typeface="Palatino"/>
              <a:buNone/>
            </a:pPr>
            <a:r>
              <a:rPr lang="en-US"/>
              <a:t>Scheduling Scenario: Courses Available do not meet Degree Requirement</a:t>
            </a:r>
            <a:endParaRPr/>
          </a:p>
        </p:txBody>
      </p:sp>
      <p:sp>
        <p:nvSpPr>
          <p:cNvPr id="189" name="Google Shape;189;ge24bca3477_0_22"/>
          <p:cNvSpPr txBox="1">
            <a:spLocks noGrp="1"/>
          </p:cNvSpPr>
          <p:nvPr>
            <p:ph type="body" idx="1"/>
          </p:nvPr>
        </p:nvSpPr>
        <p:spPr>
          <a:xfrm>
            <a:off x="829994" y="2662568"/>
            <a:ext cx="10523700" cy="3569400"/>
          </a:xfrm>
          <a:prstGeom prst="rect">
            <a:avLst/>
          </a:prstGeom>
          <a:noFill/>
          <a:ln>
            <a:noFill/>
          </a:ln>
        </p:spPr>
        <p:txBody>
          <a:bodyPr spcFirstLastPara="1" wrap="square" lIns="91425" tIns="45700" rIns="91425" bIns="45700" anchor="t" anchorCtr="0">
            <a:normAutofit/>
          </a:bodyPr>
          <a:lstStyle/>
          <a:p>
            <a:pPr marL="342900" lvl="0" indent="-342900" algn="l" rtl="0">
              <a:lnSpc>
                <a:spcPct val="90000"/>
              </a:lnSpc>
              <a:spcBef>
                <a:spcPts val="0"/>
              </a:spcBef>
              <a:spcAft>
                <a:spcPts val="0"/>
              </a:spcAft>
              <a:buClrTx/>
              <a:buSzPts val="2800"/>
              <a:buFont typeface="Arial" panose="020B0604020202020204" pitchFamily="34" charset="0"/>
              <a:buChar char="•"/>
            </a:pPr>
            <a:r>
              <a:rPr lang="en-US" dirty="0"/>
              <a:t>Student took Math for Business Majors because a friend recommended it and it was offered in evening, which fit their schedule.</a:t>
            </a:r>
            <a:endParaRPr dirty="0"/>
          </a:p>
          <a:p>
            <a:pPr marL="342900" lvl="0" indent="-342900" algn="l" rtl="0">
              <a:lnSpc>
                <a:spcPct val="90000"/>
              </a:lnSpc>
              <a:spcBef>
                <a:spcPts val="1000"/>
              </a:spcBef>
              <a:spcAft>
                <a:spcPts val="0"/>
              </a:spcAft>
              <a:buClrTx/>
              <a:buSzPts val="2800"/>
              <a:buFont typeface="Arial" panose="020B0604020202020204" pitchFamily="34" charset="0"/>
              <a:buChar char="•"/>
            </a:pPr>
            <a:r>
              <a:rPr lang="en-US" dirty="0"/>
              <a:t>Student’s major is Allied Health, and this course is not on their Ed Plan and will not count toward degree.</a:t>
            </a:r>
            <a:endParaRPr dirty="0"/>
          </a:p>
          <a:p>
            <a:pPr marL="342900" lvl="0" indent="-342900" algn="l" rtl="0">
              <a:lnSpc>
                <a:spcPct val="90000"/>
              </a:lnSpc>
              <a:spcBef>
                <a:spcPts val="1000"/>
              </a:spcBef>
              <a:spcAft>
                <a:spcPts val="0"/>
              </a:spcAft>
              <a:buClrTx/>
              <a:buSzPts val="2800"/>
              <a:buFont typeface="Arial" panose="020B0604020202020204" pitchFamily="34" charset="0"/>
              <a:buChar char="•"/>
            </a:pPr>
            <a:r>
              <a:rPr lang="en-US" dirty="0"/>
              <a:t>The Counsellor the student met assured them that though it will not meet degree requirements, it will transfer.</a:t>
            </a:r>
            <a:endParaRPr dirty="0"/>
          </a:p>
          <a:p>
            <a:pPr marL="342900" lvl="0" indent="-342900" algn="l" rtl="0">
              <a:lnSpc>
                <a:spcPct val="90000"/>
              </a:lnSpc>
              <a:spcBef>
                <a:spcPts val="1000"/>
              </a:spcBef>
              <a:spcAft>
                <a:spcPts val="0"/>
              </a:spcAft>
              <a:buClrTx/>
              <a:buSzPts val="2800"/>
              <a:buFont typeface="Arial" panose="020B0604020202020204" pitchFamily="34" charset="0"/>
              <a:buChar char="•"/>
            </a:pPr>
            <a:r>
              <a:rPr lang="en-US" i="1" dirty="0"/>
              <a:t>How might the college better serve this student?</a:t>
            </a:r>
            <a:endParaRPr dirty="0"/>
          </a:p>
          <a:p>
            <a:pPr marL="228600" lvl="0" indent="-50800" algn="l" rtl="0">
              <a:lnSpc>
                <a:spcPct val="90000"/>
              </a:lnSpc>
              <a:spcBef>
                <a:spcPts val="1000"/>
              </a:spcBef>
              <a:spcAft>
                <a:spcPts val="0"/>
              </a:spcAft>
              <a:buClr>
                <a:srgbClr val="674831"/>
              </a:buClr>
              <a:buSzPts val="2800"/>
              <a:buNone/>
            </a:pPr>
            <a:endParaRPr dirty="0"/>
          </a:p>
        </p:txBody>
      </p:sp>
      <p:sp>
        <p:nvSpPr>
          <p:cNvPr id="190" name="Google Shape;190;ge24bca3477_0_22"/>
          <p:cNvSpPr txBox="1">
            <a:spLocks noGrp="1"/>
          </p:cNvSpPr>
          <p:nvPr>
            <p:ph type="sldNum" idx="12"/>
          </p:nvPr>
        </p:nvSpPr>
        <p:spPr>
          <a:xfrm>
            <a:off x="10437813" y="6356350"/>
            <a:ext cx="9159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7F7F7F"/>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22</a:t>
            </a:fld>
            <a:endParaRPr kumimoji="0" sz="1200" b="0" i="0" u="none" strike="noStrike" kern="0" cap="none" spc="0" normalizeH="0" baseline="0" noProof="0">
              <a:ln>
                <a:noFill/>
              </a:ln>
              <a:solidFill>
                <a:srgbClr val="7F7F7F"/>
              </a:solidFill>
              <a:effectLst/>
              <a:uLnTx/>
              <a:uFillTx/>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14"/>
          <p:cNvSpPr txBox="1">
            <a:spLocks noGrp="1"/>
          </p:cNvSpPr>
          <p:nvPr>
            <p:ph type="title"/>
          </p:nvPr>
        </p:nvSpPr>
        <p:spPr>
          <a:xfrm>
            <a:off x="2560319" y="403412"/>
            <a:ext cx="8793479" cy="1685768"/>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None/>
            </a:pPr>
            <a:r>
              <a:rPr lang="en-US"/>
              <a:t>Questions</a:t>
            </a:r>
            <a:endParaRPr/>
          </a:p>
        </p:txBody>
      </p:sp>
      <p:sp>
        <p:nvSpPr>
          <p:cNvPr id="196" name="Google Shape;196;p14"/>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419100" marR="0" lvl="0" indent="-342900" algn="l" rtl="0">
              <a:lnSpc>
                <a:spcPct val="90000"/>
              </a:lnSpc>
              <a:spcBef>
                <a:spcPts val="0"/>
              </a:spcBef>
              <a:spcAft>
                <a:spcPts val="0"/>
              </a:spcAft>
              <a:buSzPts val="2400"/>
              <a:buFont typeface="Arial" panose="020B0604020202020204" pitchFamily="34" charset="0"/>
              <a:buChar char="•"/>
            </a:pPr>
            <a:r>
              <a:rPr lang="en-US" dirty="0"/>
              <a:t>Thank you all for attending</a:t>
            </a:r>
            <a:endParaRPr dirty="0"/>
          </a:p>
          <a:p>
            <a:pPr marL="419100" marR="0" lvl="0" indent="-342900" algn="l" rtl="0">
              <a:lnSpc>
                <a:spcPct val="90000"/>
              </a:lnSpc>
              <a:spcBef>
                <a:spcPts val="0"/>
              </a:spcBef>
              <a:spcAft>
                <a:spcPts val="0"/>
              </a:spcAft>
              <a:buSzPts val="2400"/>
              <a:buFont typeface="Arial" panose="020B0604020202020204" pitchFamily="34" charset="0"/>
              <a:buChar char="•"/>
            </a:pPr>
            <a:r>
              <a:rPr lang="en-US" dirty="0"/>
              <a:t>Contact information:</a:t>
            </a:r>
            <a:endParaRPr dirty="0"/>
          </a:p>
          <a:p>
            <a:pPr lvl="1">
              <a:spcBef>
                <a:spcPts val="0"/>
              </a:spcBef>
            </a:pPr>
            <a:r>
              <a:rPr lang="en-US" dirty="0"/>
              <a:t>Jennifer Zellet </a:t>
            </a:r>
            <a:r>
              <a:rPr lang="en-US" u="sng" dirty="0">
                <a:solidFill>
                  <a:schemeClr val="hlink"/>
                </a:solidFill>
                <a:hlinkClick r:id="rId3"/>
              </a:rPr>
              <a:t>zelletj@yosemite.edu</a:t>
            </a:r>
            <a:r>
              <a:rPr lang="en-US" dirty="0"/>
              <a:t> </a:t>
            </a:r>
            <a:endParaRPr dirty="0"/>
          </a:p>
          <a:p>
            <a:pPr lvl="1">
              <a:spcBef>
                <a:spcPts val="0"/>
              </a:spcBef>
            </a:pPr>
            <a:r>
              <a:rPr lang="en-US" dirty="0"/>
              <a:t>Josefina Gomez </a:t>
            </a:r>
            <a:r>
              <a:rPr lang="en-US" u="sng" dirty="0">
                <a:solidFill>
                  <a:schemeClr val="hlink"/>
                </a:solidFill>
                <a:hlinkClick r:id="rId4"/>
              </a:rPr>
              <a:t>josefina.gomez@deltacollege.edu</a:t>
            </a:r>
            <a:r>
              <a:rPr lang="en-US" dirty="0"/>
              <a:t> </a:t>
            </a:r>
            <a:endParaRPr dirty="0"/>
          </a:p>
          <a:p>
            <a:pPr lvl="1">
              <a:spcBef>
                <a:spcPts val="0"/>
              </a:spcBef>
            </a:pPr>
            <a:r>
              <a:rPr lang="en-US" dirty="0"/>
              <a:t>Erik Shearer </a:t>
            </a:r>
            <a:r>
              <a:rPr lang="en-US" u="sng" dirty="0">
                <a:solidFill>
                  <a:schemeClr val="hlink"/>
                </a:solidFill>
                <a:hlinkClick r:id="rId5"/>
              </a:rPr>
              <a:t>erik.shearer@napavalley.edu</a:t>
            </a:r>
            <a:r>
              <a:rPr lang="en-US" dirty="0"/>
              <a:t> </a:t>
            </a:r>
            <a:endParaRPr dirty="0"/>
          </a:p>
          <a:p>
            <a:pPr lvl="1">
              <a:spcBef>
                <a:spcPts val="0"/>
              </a:spcBef>
            </a:pPr>
            <a:r>
              <a:rPr lang="en-US" dirty="0"/>
              <a:t>Erik Reese </a:t>
            </a:r>
            <a:r>
              <a:rPr lang="en-US" u="sng" dirty="0">
                <a:solidFill>
                  <a:schemeClr val="hlink"/>
                </a:solidFill>
                <a:hlinkClick r:id="rId6"/>
              </a:rPr>
              <a:t>ereese@vcccd.edu</a:t>
            </a:r>
            <a:r>
              <a:rPr lang="en-US" dirty="0"/>
              <a:t> </a:t>
            </a:r>
            <a:endParaRPr dirty="0"/>
          </a:p>
        </p:txBody>
      </p:sp>
      <p:sp>
        <p:nvSpPr>
          <p:cNvPr id="197" name="Google Shape;197;p14"/>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7F7F7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23</a:t>
            </a:fld>
            <a:endParaRPr kumimoji="0" sz="1200" b="0" i="0" u="none" strike="noStrike" kern="0" cap="none" spc="0" normalizeH="0" baseline="0" noProof="0">
              <a:ln>
                <a:noFill/>
              </a:ln>
              <a:solidFill>
                <a:srgbClr val="7F7F7F"/>
              </a:solidFill>
              <a:effectLst/>
              <a:uLnTx/>
              <a:uFillTx/>
              <a:latin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3"/>
          <p:cNvSpPr txBox="1">
            <a:spLocks noGrp="1"/>
          </p:cNvSpPr>
          <p:nvPr>
            <p:ph type="title"/>
          </p:nvPr>
        </p:nvSpPr>
        <p:spPr>
          <a:xfrm>
            <a:off x="2560319" y="403412"/>
            <a:ext cx="8793479" cy="1685768"/>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None/>
            </a:pPr>
            <a:r>
              <a:rPr lang="en-US"/>
              <a:t>Session Description</a:t>
            </a:r>
            <a:endParaRPr/>
          </a:p>
        </p:txBody>
      </p:sp>
      <p:sp>
        <p:nvSpPr>
          <p:cNvPr id="66" name="Google Shape;66;p3"/>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404040"/>
              </a:buClr>
              <a:buSzPts val="2400"/>
              <a:buFont typeface="Arial"/>
              <a:buNone/>
            </a:pPr>
            <a:r>
              <a:rPr lang="en-US"/>
              <a:t>This session focuses on effective practices and deliberative discussions in strategic enrollment management to support student success.  This breakout will focus on the data needed to make scheduling decisions, various methods and approaches to scheduling and identifying the best method, the ways that guided pathways should impact scheduling decisions, approaches to improving collaboration in building schedules and how to get started or revamp your strategies at your college.</a:t>
            </a:r>
            <a:endParaRPr/>
          </a:p>
        </p:txBody>
      </p:sp>
      <p:sp>
        <p:nvSpPr>
          <p:cNvPr id="67" name="Google Shape;67;p3"/>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7F7F7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200" b="0" i="0" u="none" strike="noStrike" kern="0" cap="none" spc="0" normalizeH="0" baseline="0" noProof="0">
              <a:ln>
                <a:noFill/>
              </a:ln>
              <a:solidFill>
                <a:srgbClr val="7F7F7F"/>
              </a:solidFill>
              <a:effectLst/>
              <a:uLnTx/>
              <a:uFillTx/>
              <a:latin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4"/>
          <p:cNvSpPr txBox="1">
            <a:spLocks noGrp="1"/>
          </p:cNvSpPr>
          <p:nvPr>
            <p:ph type="title"/>
          </p:nvPr>
        </p:nvSpPr>
        <p:spPr>
          <a:xfrm>
            <a:off x="2560319" y="403412"/>
            <a:ext cx="8793479" cy="1685768"/>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None/>
            </a:pPr>
            <a:r>
              <a:rPr lang="en-US"/>
              <a:t>Session Learning Outcomes</a:t>
            </a:r>
            <a:endParaRPr/>
          </a:p>
        </p:txBody>
      </p:sp>
      <p:sp>
        <p:nvSpPr>
          <p:cNvPr id="73" name="Google Shape;73;p4"/>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404040"/>
              </a:buClr>
              <a:buSzPts val="2400"/>
            </a:pPr>
            <a:r>
              <a:rPr lang="en-US" dirty="0"/>
              <a:t>At the conclusion of the session, participants will:</a:t>
            </a:r>
          </a:p>
          <a:p>
            <a:pPr lvl="0" indent="-457200" algn="l" rtl="0">
              <a:lnSpc>
                <a:spcPct val="90000"/>
              </a:lnSpc>
              <a:spcBef>
                <a:spcPts val="0"/>
              </a:spcBef>
              <a:spcAft>
                <a:spcPts val="0"/>
              </a:spcAft>
              <a:buClr>
                <a:srgbClr val="404040"/>
              </a:buClr>
              <a:buSzPts val="2400"/>
              <a:buAutoNum type="arabicPeriod"/>
            </a:pPr>
            <a:r>
              <a:rPr lang="en-US" dirty="0"/>
              <a:t>…understand healthy process for student centered scheduling</a:t>
            </a:r>
          </a:p>
          <a:p>
            <a:pPr lvl="0" indent="-457200" algn="l" rtl="0">
              <a:lnSpc>
                <a:spcPct val="90000"/>
              </a:lnSpc>
              <a:spcBef>
                <a:spcPts val="0"/>
              </a:spcBef>
              <a:spcAft>
                <a:spcPts val="0"/>
              </a:spcAft>
              <a:buClr>
                <a:srgbClr val="404040"/>
              </a:buClr>
              <a:buSzPts val="2400"/>
              <a:buAutoNum type="arabicPeriod"/>
            </a:pPr>
            <a:r>
              <a:rPr lang="en-US" dirty="0"/>
              <a:t>…understand strategies for balancing student access, faculty needs, and contractual compliance</a:t>
            </a:r>
          </a:p>
          <a:p>
            <a:pPr lvl="0" indent="-457200" algn="l" rtl="0">
              <a:lnSpc>
                <a:spcPct val="90000"/>
              </a:lnSpc>
              <a:spcBef>
                <a:spcPts val="0"/>
              </a:spcBef>
              <a:spcAft>
                <a:spcPts val="0"/>
              </a:spcAft>
              <a:buClr>
                <a:srgbClr val="404040"/>
              </a:buClr>
              <a:buSzPts val="2400"/>
              <a:buAutoNum type="arabicPeriod"/>
            </a:pPr>
            <a:r>
              <a:rPr lang="en-US" dirty="0"/>
              <a:t>…understand how budget morphs into Access for Students</a:t>
            </a:r>
          </a:p>
          <a:p>
            <a:pPr lvl="0" indent="-457200" algn="l" rtl="0">
              <a:lnSpc>
                <a:spcPct val="90000"/>
              </a:lnSpc>
              <a:spcBef>
                <a:spcPts val="0"/>
              </a:spcBef>
              <a:spcAft>
                <a:spcPts val="0"/>
              </a:spcAft>
              <a:buClr>
                <a:srgbClr val="404040"/>
              </a:buClr>
              <a:buSzPts val="2400"/>
              <a:buAutoNum type="arabicPeriod"/>
            </a:pPr>
            <a:r>
              <a:rPr lang="en-US" dirty="0"/>
              <a:t>…understand how Student Support Services (e.g. library, tutoring, </a:t>
            </a:r>
            <a:r>
              <a:rPr lang="en-US" dirty="0" err="1"/>
              <a:t>etc</a:t>
            </a:r>
            <a:r>
              <a:rPr lang="en-US" dirty="0"/>
              <a:t>) enhance strategic efforts in student centered scheduling</a:t>
            </a:r>
            <a:endParaRPr dirty="0"/>
          </a:p>
          <a:p>
            <a:pPr marL="342900" lvl="0" indent="-190500" algn="l" rtl="0">
              <a:lnSpc>
                <a:spcPct val="90000"/>
              </a:lnSpc>
              <a:spcBef>
                <a:spcPts val="1000"/>
              </a:spcBef>
              <a:spcAft>
                <a:spcPts val="0"/>
              </a:spcAft>
              <a:buClr>
                <a:srgbClr val="404040"/>
              </a:buClr>
              <a:buSzPts val="2400"/>
              <a:buFont typeface="Arial"/>
              <a:buNone/>
            </a:pPr>
            <a:endParaRPr dirty="0"/>
          </a:p>
        </p:txBody>
      </p:sp>
      <p:sp>
        <p:nvSpPr>
          <p:cNvPr id="74" name="Google Shape;74;p4"/>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7F7F7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200" b="0" i="0" u="none" strike="noStrike" kern="0" cap="none" spc="0" normalizeH="0" baseline="0" noProof="0">
              <a:ln>
                <a:noFill/>
              </a:ln>
              <a:solidFill>
                <a:srgbClr val="7F7F7F"/>
              </a:solidFill>
              <a:effectLst/>
              <a:uLnTx/>
              <a:uFillTx/>
              <a:latin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5"/>
          <p:cNvSpPr txBox="1">
            <a:spLocks noGrp="1"/>
          </p:cNvSpPr>
          <p:nvPr>
            <p:ph type="title"/>
          </p:nvPr>
        </p:nvSpPr>
        <p:spPr>
          <a:xfrm>
            <a:off x="2560319" y="403412"/>
            <a:ext cx="8793479" cy="1393857"/>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None/>
            </a:pPr>
            <a:r>
              <a:rPr lang="en-US" dirty="0"/>
              <a:t>Introduction: </a:t>
            </a:r>
            <a:br>
              <a:rPr lang="en-US" dirty="0"/>
            </a:br>
            <a:r>
              <a:rPr lang="en-US" dirty="0"/>
              <a:t>Context for Student-centered Scheduling</a:t>
            </a:r>
            <a:endParaRPr dirty="0"/>
          </a:p>
        </p:txBody>
      </p:sp>
      <p:sp>
        <p:nvSpPr>
          <p:cNvPr id="80" name="Google Shape;80;p5"/>
          <p:cNvSpPr txBox="1">
            <a:spLocks noGrp="1"/>
          </p:cNvSpPr>
          <p:nvPr>
            <p:ph type="body" idx="1"/>
          </p:nvPr>
        </p:nvSpPr>
        <p:spPr>
          <a:xfrm>
            <a:off x="829994" y="2500604"/>
            <a:ext cx="10523806" cy="3953984"/>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rgbClr val="404040"/>
              </a:buClr>
              <a:buSzPts val="2400"/>
              <a:buFont typeface="Arial" panose="020B0604020202020204" pitchFamily="34" charset="0"/>
              <a:buChar char="•"/>
            </a:pPr>
            <a:r>
              <a:rPr lang="en-US" dirty="0">
                <a:hlinkClick r:id="rId3"/>
              </a:rPr>
              <a:t>Core Commitments </a:t>
            </a:r>
            <a:r>
              <a:rPr lang="en-US" dirty="0"/>
              <a:t>to the Vision for Success Goals:</a:t>
            </a:r>
          </a:p>
          <a:p>
            <a:pPr lvl="1" indent="-457200">
              <a:spcBef>
                <a:spcPts val="0"/>
              </a:spcBef>
              <a:buFont typeface="Arial"/>
              <a:buAutoNum type="arabicPeriod"/>
            </a:pPr>
            <a:r>
              <a:rPr lang="en-US" dirty="0"/>
              <a:t>Focus Relentlessly on students’ end goals</a:t>
            </a:r>
          </a:p>
          <a:p>
            <a:pPr lvl="1" indent="-457200">
              <a:spcBef>
                <a:spcPts val="0"/>
              </a:spcBef>
              <a:buFont typeface="Arial"/>
              <a:buAutoNum type="arabicPeriod"/>
            </a:pPr>
            <a:r>
              <a:rPr lang="en-US" dirty="0"/>
              <a:t>Always design and decide with the student in mind</a:t>
            </a:r>
          </a:p>
          <a:p>
            <a:pPr lvl="1" indent="-457200">
              <a:spcBef>
                <a:spcPts val="0"/>
              </a:spcBef>
              <a:buFont typeface="Arial"/>
              <a:buAutoNum type="arabicPeriod"/>
            </a:pPr>
            <a:r>
              <a:rPr lang="en-US" dirty="0"/>
              <a:t>Pair high expectations with high support</a:t>
            </a:r>
          </a:p>
          <a:p>
            <a:pPr lvl="1" indent="-457200">
              <a:spcBef>
                <a:spcPts val="0"/>
              </a:spcBef>
              <a:buFont typeface="Arial"/>
              <a:buAutoNum type="arabicPeriod"/>
            </a:pPr>
            <a:r>
              <a:rPr lang="en-US" dirty="0"/>
              <a:t>Foster the use of data, inquiry, and evidence</a:t>
            </a:r>
          </a:p>
          <a:p>
            <a:pPr lvl="1" indent="-457200">
              <a:spcBef>
                <a:spcPts val="0"/>
              </a:spcBef>
              <a:buFont typeface="Arial"/>
              <a:buAutoNum type="arabicPeriod"/>
            </a:pPr>
            <a:r>
              <a:rPr lang="en-US" dirty="0"/>
              <a:t>Take ownership of goals and performance</a:t>
            </a:r>
          </a:p>
          <a:p>
            <a:pPr lvl="1" indent="-457200">
              <a:spcBef>
                <a:spcPts val="0"/>
              </a:spcBef>
              <a:buFont typeface="Arial"/>
              <a:buAutoNum type="arabicPeriod"/>
            </a:pPr>
            <a:r>
              <a:rPr lang="en-US" dirty="0"/>
              <a:t>Enable action and thoughtful innovation</a:t>
            </a:r>
          </a:p>
          <a:p>
            <a:pPr lvl="1" indent="-457200">
              <a:spcBef>
                <a:spcPts val="0"/>
              </a:spcBef>
              <a:buFont typeface="Arial"/>
              <a:buAutoNum type="arabicPeriod"/>
            </a:pPr>
            <a:r>
              <a:rPr lang="en-US" dirty="0"/>
              <a:t>Lead the work of partnering across systems</a:t>
            </a:r>
          </a:p>
          <a:p>
            <a:pPr marL="457200" lvl="1" indent="0">
              <a:spcBef>
                <a:spcPts val="0"/>
              </a:spcBef>
              <a:buNone/>
            </a:pPr>
            <a:endParaRPr lang="en-US" dirty="0"/>
          </a:p>
          <a:p>
            <a:pPr marL="342900" marR="0" lvl="0" indent="-342900" algn="l" rtl="0">
              <a:lnSpc>
                <a:spcPct val="90000"/>
              </a:lnSpc>
              <a:spcBef>
                <a:spcPts val="0"/>
              </a:spcBef>
              <a:spcAft>
                <a:spcPts val="0"/>
              </a:spcAft>
              <a:buClr>
                <a:srgbClr val="404040"/>
              </a:buClr>
              <a:buSzPts val="2400"/>
              <a:buFont typeface="Arial" panose="020B0604020202020204" pitchFamily="34" charset="0"/>
              <a:buChar char="•"/>
            </a:pPr>
            <a:r>
              <a:rPr lang="en-US" dirty="0"/>
              <a:t>Guided Pathways Connection…</a:t>
            </a:r>
          </a:p>
          <a:p>
            <a:pPr marL="0" marR="0" lvl="0" indent="0" algn="l" rtl="0">
              <a:lnSpc>
                <a:spcPct val="90000"/>
              </a:lnSpc>
              <a:spcBef>
                <a:spcPts val="0"/>
              </a:spcBef>
              <a:spcAft>
                <a:spcPts val="0"/>
              </a:spcAft>
              <a:buClr>
                <a:srgbClr val="404040"/>
              </a:buClr>
              <a:buSzPts val="2400"/>
            </a:pPr>
            <a:endParaRPr lang="en-US" dirty="0"/>
          </a:p>
          <a:p>
            <a:pPr marL="342900" marR="0" lvl="0" indent="-342900" algn="l" rtl="0">
              <a:lnSpc>
                <a:spcPct val="90000"/>
              </a:lnSpc>
              <a:spcBef>
                <a:spcPts val="0"/>
              </a:spcBef>
              <a:spcAft>
                <a:spcPts val="0"/>
              </a:spcAft>
              <a:buClr>
                <a:srgbClr val="404040"/>
              </a:buClr>
              <a:buSzPts val="2400"/>
              <a:buFont typeface="Arial" panose="020B0604020202020204" pitchFamily="34" charset="0"/>
              <a:buChar char="•"/>
            </a:pPr>
            <a:r>
              <a:rPr lang="en-US" dirty="0"/>
              <a:t>Who are the scheduling partners at your institution? (Put in </a:t>
            </a:r>
            <a:r>
              <a:rPr lang="en-US" dirty="0" err="1"/>
              <a:t>pathable</a:t>
            </a:r>
            <a:r>
              <a:rPr lang="en-US" dirty="0"/>
              <a:t> chat)</a:t>
            </a:r>
            <a:endParaRPr dirty="0"/>
          </a:p>
        </p:txBody>
      </p:sp>
      <p:sp>
        <p:nvSpPr>
          <p:cNvPr id="81" name="Google Shape;81;p5"/>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7F7F7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sz="1200" b="0" i="0" u="none" strike="noStrike" kern="0" cap="none" spc="0" normalizeH="0" baseline="0" noProof="0">
              <a:ln>
                <a:noFill/>
              </a:ln>
              <a:solidFill>
                <a:srgbClr val="7F7F7F"/>
              </a:solidFill>
              <a:effectLst/>
              <a:uLnTx/>
              <a:uFillTx/>
              <a:latin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F2312-CA54-4991-BEB1-A8842400AF9E}"/>
              </a:ext>
            </a:extLst>
          </p:cNvPr>
          <p:cNvSpPr>
            <a:spLocks noGrp="1"/>
          </p:cNvSpPr>
          <p:nvPr>
            <p:ph type="title"/>
          </p:nvPr>
        </p:nvSpPr>
        <p:spPr/>
        <p:txBody>
          <a:bodyPr/>
          <a:lstStyle/>
          <a:p>
            <a:r>
              <a:rPr lang="en-US" dirty="0"/>
              <a:t>Scheduling Basics</a:t>
            </a:r>
          </a:p>
        </p:txBody>
      </p:sp>
      <p:sp>
        <p:nvSpPr>
          <p:cNvPr id="4" name="Slide Number Placeholder 3">
            <a:extLst>
              <a:ext uri="{FF2B5EF4-FFF2-40B4-BE49-F238E27FC236}">
                <a16:creationId xmlns:a16="http://schemas.microsoft.com/office/drawing/2014/main" id="{BB4E462E-D8B9-4496-A122-D0F2F430BFFE}"/>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7F7F7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6</a:t>
            </a:fld>
            <a:endParaRPr kumimoji="0" lang="en-US" sz="1200" b="0" i="0" u="none" strike="noStrike" kern="0" cap="none" spc="0" normalizeH="0" baseline="0" noProof="0">
              <a:ln>
                <a:noFill/>
              </a:ln>
              <a:solidFill>
                <a:srgbClr val="7F7F7F"/>
              </a:solidFill>
              <a:effectLst/>
              <a:uLnTx/>
              <a:uFillTx/>
              <a:latin typeface="Arial"/>
              <a:cs typeface="Arial"/>
              <a:sym typeface="Arial"/>
            </a:endParaRPr>
          </a:p>
        </p:txBody>
      </p:sp>
      <p:pic>
        <p:nvPicPr>
          <p:cNvPr id="6" name="Picture 5">
            <a:extLst>
              <a:ext uri="{FF2B5EF4-FFF2-40B4-BE49-F238E27FC236}">
                <a16:creationId xmlns:a16="http://schemas.microsoft.com/office/drawing/2014/main" id="{D363FC4C-3CD6-4EA6-84D8-FBBEA67DE91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979038" y="2583698"/>
            <a:ext cx="5415154" cy="3810664"/>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725673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8"/>
          <p:cNvSpPr txBox="1">
            <a:spLocks noGrp="1"/>
          </p:cNvSpPr>
          <p:nvPr>
            <p:ph type="title"/>
          </p:nvPr>
        </p:nvSpPr>
        <p:spPr>
          <a:xfrm>
            <a:off x="2560319" y="403412"/>
            <a:ext cx="8793479" cy="1685768"/>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None/>
            </a:pPr>
            <a:r>
              <a:rPr lang="en-US"/>
              <a:t>Scheduling Basics: Know Your Stuff</a:t>
            </a:r>
            <a:endParaRPr/>
          </a:p>
        </p:txBody>
      </p:sp>
      <p:sp>
        <p:nvSpPr>
          <p:cNvPr id="101" name="Google Shape;101;p8"/>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404040"/>
              </a:buClr>
              <a:buSzPts val="2400"/>
              <a:buFont typeface="Arial"/>
              <a:buChar char="●"/>
            </a:pPr>
            <a:r>
              <a:rPr lang="en-US"/>
              <a:t>Multi-variable (days, times, locations, modality, …)</a:t>
            </a:r>
            <a:endParaRPr/>
          </a:p>
          <a:p>
            <a:pPr marL="342900" lvl="0" indent="-342900" algn="l" rtl="0">
              <a:lnSpc>
                <a:spcPct val="90000"/>
              </a:lnSpc>
              <a:spcBef>
                <a:spcPts val="1000"/>
              </a:spcBef>
              <a:spcAft>
                <a:spcPts val="0"/>
              </a:spcAft>
              <a:buClr>
                <a:srgbClr val="404040"/>
              </a:buClr>
              <a:buSzPts val="2400"/>
              <a:buFont typeface="Arial"/>
              <a:buChar char="●"/>
            </a:pPr>
            <a:r>
              <a:rPr lang="en-US"/>
              <a:t>Program maps</a:t>
            </a:r>
            <a:endParaRPr/>
          </a:p>
          <a:p>
            <a:pPr marL="1028700" lvl="1" indent="-342900" algn="l" rtl="0">
              <a:lnSpc>
                <a:spcPct val="90000"/>
              </a:lnSpc>
              <a:spcBef>
                <a:spcPts val="500"/>
              </a:spcBef>
              <a:spcAft>
                <a:spcPts val="0"/>
              </a:spcAft>
              <a:buClr>
                <a:srgbClr val="404040"/>
              </a:buClr>
              <a:buSzPts val="2400"/>
              <a:buChar char="○"/>
            </a:pPr>
            <a:r>
              <a:rPr lang="en-US"/>
              <a:t>Are students able to follow the maps based on the schedule?</a:t>
            </a:r>
            <a:endParaRPr/>
          </a:p>
          <a:p>
            <a:pPr marL="342900" lvl="0" indent="-342900" algn="l" rtl="0">
              <a:lnSpc>
                <a:spcPct val="90000"/>
              </a:lnSpc>
              <a:spcBef>
                <a:spcPts val="1000"/>
              </a:spcBef>
              <a:spcAft>
                <a:spcPts val="0"/>
              </a:spcAft>
              <a:buClr>
                <a:srgbClr val="404040"/>
              </a:buClr>
              <a:buSzPts val="2400"/>
              <a:buFont typeface="Arial"/>
              <a:buChar char="●"/>
            </a:pPr>
            <a:r>
              <a:rPr lang="en-US"/>
              <a:t>Know the connections between courses and programs</a:t>
            </a:r>
            <a:endParaRPr/>
          </a:p>
          <a:p>
            <a:pPr marL="1028700" lvl="1" indent="-342900" algn="l" rtl="0">
              <a:lnSpc>
                <a:spcPct val="90000"/>
              </a:lnSpc>
              <a:spcBef>
                <a:spcPts val="500"/>
              </a:spcBef>
              <a:spcAft>
                <a:spcPts val="0"/>
              </a:spcAft>
              <a:buClr>
                <a:srgbClr val="404040"/>
              </a:buClr>
              <a:buSzPts val="2400"/>
              <a:buChar char="○"/>
            </a:pPr>
            <a:r>
              <a:rPr lang="en-US"/>
              <a:t>Prerequisites, sequences, and more!</a:t>
            </a:r>
            <a:endParaRPr/>
          </a:p>
          <a:p>
            <a:pPr marL="342900" lvl="0" indent="-342900" algn="l" rtl="0">
              <a:lnSpc>
                <a:spcPct val="90000"/>
              </a:lnSpc>
              <a:spcBef>
                <a:spcPts val="1000"/>
              </a:spcBef>
              <a:spcAft>
                <a:spcPts val="0"/>
              </a:spcAft>
              <a:buClr>
                <a:srgbClr val="404040"/>
              </a:buClr>
              <a:buSzPts val="2400"/>
              <a:buFont typeface="Arial"/>
              <a:buChar char="●"/>
            </a:pPr>
            <a:r>
              <a:rPr lang="en-US"/>
              <a:t>Realities</a:t>
            </a:r>
            <a:endParaRPr/>
          </a:p>
          <a:p>
            <a:pPr marL="1028700" lvl="1" indent="-342900" algn="l" rtl="0">
              <a:lnSpc>
                <a:spcPct val="90000"/>
              </a:lnSpc>
              <a:spcBef>
                <a:spcPts val="500"/>
              </a:spcBef>
              <a:spcAft>
                <a:spcPts val="0"/>
              </a:spcAft>
              <a:buClr>
                <a:srgbClr val="404040"/>
              </a:buClr>
              <a:buSzPts val="2400"/>
              <a:buChar char="○"/>
            </a:pPr>
            <a:r>
              <a:rPr lang="en-US"/>
              <a:t>Limited classrooms</a:t>
            </a:r>
            <a:endParaRPr/>
          </a:p>
          <a:p>
            <a:pPr marL="1028700" lvl="1" indent="-342900" algn="l" rtl="0">
              <a:lnSpc>
                <a:spcPct val="90000"/>
              </a:lnSpc>
              <a:spcBef>
                <a:spcPts val="500"/>
              </a:spcBef>
              <a:spcAft>
                <a:spcPts val="0"/>
              </a:spcAft>
              <a:buClr>
                <a:srgbClr val="404040"/>
              </a:buClr>
              <a:buSzPts val="2400"/>
              <a:buChar char="○"/>
            </a:pPr>
            <a:r>
              <a:rPr lang="en-US"/>
              <a:t>Student preferences for modality</a:t>
            </a:r>
            <a:endParaRPr/>
          </a:p>
          <a:p>
            <a:pPr marL="1028700" lvl="1" indent="-342900" algn="l" rtl="0">
              <a:lnSpc>
                <a:spcPct val="90000"/>
              </a:lnSpc>
              <a:spcBef>
                <a:spcPts val="500"/>
              </a:spcBef>
              <a:spcAft>
                <a:spcPts val="0"/>
              </a:spcAft>
              <a:buClr>
                <a:srgbClr val="404040"/>
              </a:buClr>
              <a:buSzPts val="2400"/>
              <a:buChar char="○"/>
            </a:pPr>
            <a:r>
              <a:rPr lang="en-US"/>
              <a:t>Budget constraints</a:t>
            </a:r>
            <a:endParaRPr/>
          </a:p>
          <a:p>
            <a:pPr marL="1028700" lvl="1" indent="-190500" algn="l" rtl="0">
              <a:lnSpc>
                <a:spcPct val="90000"/>
              </a:lnSpc>
              <a:spcBef>
                <a:spcPts val="500"/>
              </a:spcBef>
              <a:spcAft>
                <a:spcPts val="0"/>
              </a:spcAft>
              <a:buClr>
                <a:srgbClr val="404040"/>
              </a:buClr>
              <a:buSzPts val="2400"/>
              <a:buNone/>
            </a:pPr>
            <a:endParaRPr/>
          </a:p>
          <a:p>
            <a:pPr marL="342900" lvl="0" indent="-342900" algn="l" rtl="0">
              <a:lnSpc>
                <a:spcPct val="90000"/>
              </a:lnSpc>
              <a:spcBef>
                <a:spcPts val="1000"/>
              </a:spcBef>
              <a:spcAft>
                <a:spcPts val="0"/>
              </a:spcAft>
              <a:buClr>
                <a:srgbClr val="404040"/>
              </a:buClr>
              <a:buSzPts val="2400"/>
              <a:buNone/>
            </a:pPr>
            <a:endParaRPr/>
          </a:p>
          <a:p>
            <a:pPr marL="342900" lvl="0" indent="-190500" algn="l" rtl="0">
              <a:lnSpc>
                <a:spcPct val="90000"/>
              </a:lnSpc>
              <a:spcBef>
                <a:spcPts val="1000"/>
              </a:spcBef>
              <a:spcAft>
                <a:spcPts val="0"/>
              </a:spcAft>
              <a:buClr>
                <a:srgbClr val="404040"/>
              </a:buClr>
              <a:buSzPts val="2400"/>
              <a:buFont typeface="Arial"/>
              <a:buNone/>
            </a:pPr>
            <a:endParaRPr/>
          </a:p>
        </p:txBody>
      </p:sp>
      <p:sp>
        <p:nvSpPr>
          <p:cNvPr id="102" name="Google Shape;102;p8"/>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7F7F7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200" b="0" i="0" u="none" strike="noStrike" kern="0" cap="none" spc="0" normalizeH="0" baseline="0" noProof="0">
              <a:ln>
                <a:noFill/>
              </a:ln>
              <a:solidFill>
                <a:srgbClr val="7F7F7F"/>
              </a:solidFill>
              <a:effectLst/>
              <a:uLnTx/>
              <a:uFillTx/>
              <a:latin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9"/>
          <p:cNvSpPr txBox="1">
            <a:spLocks noGrp="1"/>
          </p:cNvSpPr>
          <p:nvPr>
            <p:ph type="title"/>
          </p:nvPr>
        </p:nvSpPr>
        <p:spPr>
          <a:xfrm>
            <a:off x="2560319" y="403412"/>
            <a:ext cx="8793479" cy="1685768"/>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None/>
            </a:pPr>
            <a:r>
              <a:rPr lang="en-US"/>
              <a:t>Scheduling Basics: STEM Example</a:t>
            </a:r>
            <a:endParaRPr/>
          </a:p>
        </p:txBody>
      </p:sp>
      <p:sp>
        <p:nvSpPr>
          <p:cNvPr id="108" name="Google Shape;108;p9"/>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404040"/>
              </a:buClr>
              <a:buSzPts val="2400"/>
              <a:buFont typeface="Arial"/>
              <a:buChar char="●"/>
            </a:pPr>
            <a:r>
              <a:rPr lang="en-US"/>
              <a:t>STEM students largely take a similar set of core courses</a:t>
            </a:r>
            <a:endParaRPr/>
          </a:p>
          <a:p>
            <a:pPr marL="1028700" lvl="1" indent="-342900" algn="l" rtl="0">
              <a:lnSpc>
                <a:spcPct val="90000"/>
              </a:lnSpc>
              <a:spcBef>
                <a:spcPts val="500"/>
              </a:spcBef>
              <a:spcAft>
                <a:spcPts val="0"/>
              </a:spcAft>
              <a:buClr>
                <a:srgbClr val="404040"/>
              </a:buClr>
              <a:buSzPts val="2400"/>
              <a:buChar char="○"/>
            </a:pPr>
            <a:r>
              <a:rPr lang="en-US"/>
              <a:t>Many of which are sequences</a:t>
            </a:r>
            <a:endParaRPr/>
          </a:p>
          <a:p>
            <a:pPr marL="1028700" lvl="1" indent="-342900" algn="l" rtl="0">
              <a:lnSpc>
                <a:spcPct val="90000"/>
              </a:lnSpc>
              <a:spcBef>
                <a:spcPts val="500"/>
              </a:spcBef>
              <a:spcAft>
                <a:spcPts val="0"/>
              </a:spcAft>
              <a:buClr>
                <a:srgbClr val="404040"/>
              </a:buClr>
              <a:buSzPts val="2400"/>
              <a:buChar char="○"/>
            </a:pPr>
            <a:r>
              <a:rPr lang="en-US"/>
              <a:t>Many also involve laboratories</a:t>
            </a:r>
            <a:endParaRPr/>
          </a:p>
          <a:p>
            <a:pPr marL="1485900" lvl="2" indent="-342900" algn="l" rtl="0">
              <a:lnSpc>
                <a:spcPct val="90000"/>
              </a:lnSpc>
              <a:spcBef>
                <a:spcPts val="500"/>
              </a:spcBef>
              <a:spcAft>
                <a:spcPts val="0"/>
              </a:spcAft>
              <a:buClr>
                <a:srgbClr val="404040"/>
              </a:buClr>
              <a:buSzPts val="2000"/>
              <a:buChar char="■"/>
            </a:pPr>
            <a:r>
              <a:rPr lang="en-US"/>
              <a:t>Are lecture and lab schedules student friendly?</a:t>
            </a:r>
            <a:endParaRPr/>
          </a:p>
          <a:p>
            <a:pPr marL="342900" lvl="0" indent="-342900" algn="l" rtl="0">
              <a:lnSpc>
                <a:spcPct val="90000"/>
              </a:lnSpc>
              <a:spcBef>
                <a:spcPts val="1000"/>
              </a:spcBef>
              <a:spcAft>
                <a:spcPts val="0"/>
              </a:spcAft>
              <a:buClr>
                <a:srgbClr val="404040"/>
              </a:buClr>
              <a:buSzPts val="2400"/>
              <a:buFont typeface="Arial"/>
              <a:buChar char="●"/>
            </a:pPr>
            <a:r>
              <a:rPr lang="en-US"/>
              <a:t>For example, Engineering</a:t>
            </a:r>
            <a:endParaRPr/>
          </a:p>
          <a:p>
            <a:pPr marL="1028700" lvl="1" indent="-342900" algn="l" rtl="0">
              <a:lnSpc>
                <a:spcPct val="90000"/>
              </a:lnSpc>
              <a:spcBef>
                <a:spcPts val="500"/>
              </a:spcBef>
              <a:spcAft>
                <a:spcPts val="0"/>
              </a:spcAft>
              <a:buClr>
                <a:srgbClr val="404040"/>
              </a:buClr>
              <a:buSzPts val="2400"/>
              <a:buChar char="○"/>
            </a:pPr>
            <a:r>
              <a:rPr lang="en-US"/>
              <a:t>Calculus, Physics, Statics (&amp; Chemistry!)</a:t>
            </a:r>
            <a:endParaRPr/>
          </a:p>
          <a:p>
            <a:pPr marL="1028700" lvl="1" indent="-342900" algn="l" rtl="0">
              <a:lnSpc>
                <a:spcPct val="90000"/>
              </a:lnSpc>
              <a:spcBef>
                <a:spcPts val="500"/>
              </a:spcBef>
              <a:spcAft>
                <a:spcPts val="0"/>
              </a:spcAft>
              <a:buClr>
                <a:srgbClr val="404040"/>
              </a:buClr>
              <a:buSzPts val="2400"/>
              <a:buChar char="○"/>
            </a:pPr>
            <a:r>
              <a:rPr lang="en-US"/>
              <a:t>Courses can be scheduled at same time if one is a prerequisite for the other, for example</a:t>
            </a:r>
            <a:endParaRPr/>
          </a:p>
        </p:txBody>
      </p:sp>
      <p:sp>
        <p:nvSpPr>
          <p:cNvPr id="109" name="Google Shape;109;p9"/>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7F7F7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8</a:t>
            </a:fld>
            <a:endParaRPr kumimoji="0" sz="1200" b="0" i="0" u="none" strike="noStrike" kern="0" cap="none" spc="0" normalizeH="0" baseline="0" noProof="0">
              <a:ln>
                <a:noFill/>
              </a:ln>
              <a:solidFill>
                <a:srgbClr val="7F7F7F"/>
              </a:solidFill>
              <a:effectLst/>
              <a:uLnTx/>
              <a:uFillTx/>
              <a:latin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0"/>
          <p:cNvSpPr txBox="1">
            <a:spLocks noGrp="1"/>
          </p:cNvSpPr>
          <p:nvPr>
            <p:ph type="title"/>
          </p:nvPr>
        </p:nvSpPr>
        <p:spPr>
          <a:xfrm>
            <a:off x="2560319" y="403412"/>
            <a:ext cx="8793479" cy="1685768"/>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None/>
            </a:pPr>
            <a:r>
              <a:rPr lang="en-US"/>
              <a:t>Scheduling Basics: Talk and Make New Friends</a:t>
            </a:r>
            <a:endParaRPr/>
          </a:p>
        </p:txBody>
      </p:sp>
      <p:sp>
        <p:nvSpPr>
          <p:cNvPr id="115" name="Google Shape;115;p10"/>
          <p:cNvSpPr txBox="1">
            <a:spLocks noGrp="1"/>
          </p:cNvSpPr>
          <p:nvPr>
            <p:ph type="body" idx="1"/>
          </p:nvPr>
        </p:nvSpPr>
        <p:spPr>
          <a:xfrm>
            <a:off x="829994" y="2662568"/>
            <a:ext cx="10523700" cy="35694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404040"/>
              </a:buClr>
              <a:buSzPts val="2400"/>
              <a:buFont typeface="Arial"/>
              <a:buChar char="●"/>
            </a:pPr>
            <a:r>
              <a:rPr lang="en-US" dirty="0"/>
              <a:t>Communication is key</a:t>
            </a:r>
            <a:endParaRPr dirty="0"/>
          </a:p>
          <a:p>
            <a:pPr marL="342900" lvl="0" indent="-342900" algn="l" rtl="0">
              <a:lnSpc>
                <a:spcPct val="90000"/>
              </a:lnSpc>
              <a:spcBef>
                <a:spcPts val="1000"/>
              </a:spcBef>
              <a:spcAft>
                <a:spcPts val="0"/>
              </a:spcAft>
              <a:buClr>
                <a:srgbClr val="404040"/>
              </a:buClr>
              <a:buSzPts val="2400"/>
              <a:buFont typeface="Arial"/>
              <a:buChar char="●"/>
            </a:pPr>
            <a:r>
              <a:rPr lang="en-US" dirty="0"/>
              <a:t>Must continually be re-visited</a:t>
            </a:r>
            <a:endParaRPr dirty="0"/>
          </a:p>
          <a:p>
            <a:pPr marL="342900" lvl="0" indent="-190500" algn="l" rtl="0">
              <a:lnSpc>
                <a:spcPct val="90000"/>
              </a:lnSpc>
              <a:spcBef>
                <a:spcPts val="1000"/>
              </a:spcBef>
              <a:spcAft>
                <a:spcPts val="0"/>
              </a:spcAft>
              <a:buClr>
                <a:srgbClr val="404040"/>
              </a:buClr>
              <a:buSzPts val="2400"/>
              <a:buFont typeface="Arial"/>
              <a:buNone/>
            </a:pPr>
            <a:endParaRPr dirty="0"/>
          </a:p>
        </p:txBody>
      </p:sp>
      <p:sp>
        <p:nvSpPr>
          <p:cNvPr id="116" name="Google Shape;116;p10"/>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7F7F7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9</a:t>
            </a:fld>
            <a:endParaRPr kumimoji="0" sz="1200" b="0" i="0" u="none" strike="noStrike" kern="0" cap="none" spc="0" normalizeH="0" baseline="0" noProof="0">
              <a:ln>
                <a:noFill/>
              </a:ln>
              <a:solidFill>
                <a:srgbClr val="7F7F7F"/>
              </a:solidFill>
              <a:effectLst/>
              <a:uLnTx/>
              <a:uFillTx/>
              <a:latin typeface="Arial"/>
              <a:cs typeface="Arial"/>
              <a:sym typeface="Arial"/>
            </a:endParaRPr>
          </a:p>
        </p:txBody>
      </p:sp>
    </p:spTree>
  </p:cSld>
  <p:clrMapOvr>
    <a:masterClrMapping/>
  </p:clrMapOvr>
</p:sld>
</file>

<file path=ppt/theme/theme1.xml><?xml version="1.0" encoding="utf-8"?>
<a:theme xmlns:a="http://schemas.openxmlformats.org/drawingml/2006/main" name="ASCCC Curriculum Inst. 2020 Theme">
  <a:themeElements>
    <a:clrScheme name="ASCCC CI 2021">
      <a:dk1>
        <a:srgbClr val="005B96"/>
      </a:dk1>
      <a:lt1>
        <a:srgbClr val="FFFFFF"/>
      </a:lt1>
      <a:dk2>
        <a:srgbClr val="4186C3"/>
      </a:dk2>
      <a:lt2>
        <a:srgbClr val="F0ECE8"/>
      </a:lt2>
      <a:accent1>
        <a:srgbClr val="9277B9"/>
      </a:accent1>
      <a:accent2>
        <a:srgbClr val="26BB9A"/>
      </a:accent2>
      <a:accent3>
        <a:srgbClr val="54514F"/>
      </a:accent3>
      <a:accent4>
        <a:srgbClr val="008C77"/>
      </a:accent4>
      <a:accent5>
        <a:srgbClr val="005B95"/>
      </a:accent5>
      <a:accent6>
        <a:srgbClr val="4186C3"/>
      </a:accent6>
      <a:hlink>
        <a:srgbClr val="005B95"/>
      </a:hlink>
      <a:folHlink>
        <a:srgbClr val="9277B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1301</Words>
  <Application>Microsoft Office PowerPoint</Application>
  <PresentationFormat>Widescreen</PresentationFormat>
  <Paragraphs>191</Paragraphs>
  <Slides>23</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Palatino</vt:lpstr>
      <vt:lpstr>Arial</vt:lpstr>
      <vt:lpstr>Calibri</vt:lpstr>
      <vt:lpstr>Gill Sans</vt:lpstr>
      <vt:lpstr>ASCCC Curriculum Inst. 2020 Theme</vt:lpstr>
      <vt:lpstr>Jennifer Zellet, Modesto Junior College, VP Instruction Josefina Gomez, San Joaquin Delta College, Library Erik Shearer, Napa Valley College, Art, 5C Erik Reese, Moorpark College, Physics/Astronomy, 5C</vt:lpstr>
      <vt:lpstr>Housekeeping</vt:lpstr>
      <vt:lpstr>Session Description</vt:lpstr>
      <vt:lpstr>Session Learning Outcomes</vt:lpstr>
      <vt:lpstr>Introduction:  Context for Student-centered Scheduling</vt:lpstr>
      <vt:lpstr>Scheduling Basics</vt:lpstr>
      <vt:lpstr>Scheduling Basics: Know Your Stuff</vt:lpstr>
      <vt:lpstr>Scheduling Basics: STEM Example</vt:lpstr>
      <vt:lpstr>Scheduling Basics: Talk and Make New Friends</vt:lpstr>
      <vt:lpstr>Administrivia </vt:lpstr>
      <vt:lpstr>Icky Administrative Stuff! (or is it???)</vt:lpstr>
      <vt:lpstr>Scheduling Start to Finish</vt:lpstr>
      <vt:lpstr>Library and Student Support Services Perspective</vt:lpstr>
      <vt:lpstr>Library as "Place" vs. Library as "Service"</vt:lpstr>
      <vt:lpstr>Impacts on other services/departments</vt:lpstr>
      <vt:lpstr>Solutions at Delta College utilizing Guided Pathways Framework</vt:lpstr>
      <vt:lpstr>Other Considerations in Scheduling</vt:lpstr>
      <vt:lpstr>Scenarios</vt:lpstr>
      <vt:lpstr>Scheduling Scenario: Course Offerings on Rotation</vt:lpstr>
      <vt:lpstr>Scheduling Scenario: Departmental Course Ownership</vt:lpstr>
      <vt:lpstr>Scheduling Scenario: Low Enrollment Impacting Academic Maps</vt:lpstr>
      <vt:lpstr>Scheduling Scenario: Courses Available do not meet Degree Requirement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Jennifer Zellet, Modesto Junior College, VP Instruction Josefina Gomez, San Joaquin Delta College, Library Erik Shearer, Napa Valley College, Art, 5C Erik Reese, Moorpark College, Physics/Astronomy, 5C</dc:title>
  <dc:creator>Erik Reese</dc:creator>
  <cp:lastModifiedBy>Erik Reese</cp:lastModifiedBy>
  <cp:revision>3</cp:revision>
  <dcterms:created xsi:type="dcterms:W3CDTF">2021-07-03T00:36:43Z</dcterms:created>
  <dcterms:modified xsi:type="dcterms:W3CDTF">2021-07-03T00:38:36Z</dcterms:modified>
</cp:coreProperties>
</file>