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258" r:id="rId2"/>
    <p:sldId id="259" r:id="rId3"/>
    <p:sldId id="264" r:id="rId4"/>
    <p:sldId id="260" r:id="rId5"/>
    <p:sldId id="262" r:id="rId6"/>
    <p:sldId id="263" r:id="rId7"/>
    <p:sldId id="265" r:id="rId8"/>
    <p:sldId id="261" r:id="rId9"/>
    <p:sldId id="266" r:id="rId1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82AFE9-BC7E-488D-B103-F77FD911F88F}" v="33" dt="2021-04-27T19:16:44.0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929"/>
    <p:restoredTop sz="95226" autoAdjust="0"/>
  </p:normalViewPr>
  <p:slideViewPr>
    <p:cSldViewPr snapToGrid="0" snapToObjects="1">
      <p:cViewPr varScale="1">
        <p:scale>
          <a:sx n="76" d="100"/>
          <a:sy n="76" d="100"/>
        </p:scale>
        <p:origin x="106" y="173"/>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ie Roberson" userId="ad15ced66ed045d5" providerId="LiveId" clId="{ED82AFE9-BC7E-488D-B103-F77FD911F88F}"/>
    <pc:docChg chg="undo custSel addSld delSld modSld">
      <pc:chgData name="Carrie Roberson" userId="ad15ced66ed045d5" providerId="LiveId" clId="{ED82AFE9-BC7E-488D-B103-F77FD911F88F}" dt="2021-04-27T19:39:27.519" v="3269" actId="20577"/>
      <pc:docMkLst>
        <pc:docMk/>
      </pc:docMkLst>
      <pc:sldChg chg="modSp mod modNotesTx">
        <pc:chgData name="Carrie Roberson" userId="ad15ced66ed045d5" providerId="LiveId" clId="{ED82AFE9-BC7E-488D-B103-F77FD911F88F}" dt="2021-04-27T19:20:24.367" v="2825" actId="20577"/>
        <pc:sldMkLst>
          <pc:docMk/>
          <pc:sldMk cId="2200293012" sldId="258"/>
        </pc:sldMkLst>
        <pc:spChg chg="mod">
          <ac:chgData name="Carrie Roberson" userId="ad15ced66ed045d5" providerId="LiveId" clId="{ED82AFE9-BC7E-488D-B103-F77FD911F88F}" dt="2021-04-12T20:21:46.847" v="14" actId="207"/>
          <ac:spMkLst>
            <pc:docMk/>
            <pc:sldMk cId="2200293012" sldId="258"/>
            <ac:spMk id="2" creationId="{B99A5C1C-665F-3341-9B83-B2B9ACF78ACD}"/>
          </ac:spMkLst>
        </pc:spChg>
      </pc:sldChg>
      <pc:sldChg chg="modSp new mod modNotesTx">
        <pc:chgData name="Carrie Roberson" userId="ad15ced66ed045d5" providerId="LiveId" clId="{ED82AFE9-BC7E-488D-B103-F77FD911F88F}" dt="2021-04-27T19:22:46.738" v="2952" actId="20577"/>
        <pc:sldMkLst>
          <pc:docMk/>
          <pc:sldMk cId="233283643" sldId="259"/>
        </pc:sldMkLst>
        <pc:spChg chg="mod">
          <ac:chgData name="Carrie Roberson" userId="ad15ced66ed045d5" providerId="LiveId" clId="{ED82AFE9-BC7E-488D-B103-F77FD911F88F}" dt="2021-04-26T20:24:06.220" v="2436" actId="113"/>
          <ac:spMkLst>
            <pc:docMk/>
            <pc:sldMk cId="233283643" sldId="259"/>
            <ac:spMk id="2" creationId="{128C8686-4941-4B6D-9C36-B497C788566D}"/>
          </ac:spMkLst>
        </pc:spChg>
        <pc:spChg chg="mod">
          <ac:chgData name="Carrie Roberson" userId="ad15ced66ed045d5" providerId="LiveId" clId="{ED82AFE9-BC7E-488D-B103-F77FD911F88F}" dt="2021-04-26T19:59:08.918" v="1572" actId="20577"/>
          <ac:spMkLst>
            <pc:docMk/>
            <pc:sldMk cId="233283643" sldId="259"/>
            <ac:spMk id="3" creationId="{B474B92E-734C-439D-9871-E09532B7B0D4}"/>
          </ac:spMkLst>
        </pc:spChg>
        <pc:spChg chg="mod">
          <ac:chgData name="Carrie Roberson" userId="ad15ced66ed045d5" providerId="LiveId" clId="{ED82AFE9-BC7E-488D-B103-F77FD911F88F}" dt="2021-04-26T20:24:15.844" v="2438" actId="20577"/>
          <ac:spMkLst>
            <pc:docMk/>
            <pc:sldMk cId="233283643" sldId="259"/>
            <ac:spMk id="4" creationId="{2E631E2A-1C9C-40AE-9703-5D55DD7D64E0}"/>
          </ac:spMkLst>
        </pc:spChg>
      </pc:sldChg>
      <pc:sldChg chg="modSp new mod">
        <pc:chgData name="Carrie Roberson" userId="ad15ced66ed045d5" providerId="LiveId" clId="{ED82AFE9-BC7E-488D-B103-F77FD911F88F}" dt="2021-04-27T19:38:48.356" v="3258" actId="113"/>
        <pc:sldMkLst>
          <pc:docMk/>
          <pc:sldMk cId="2238387015" sldId="260"/>
        </pc:sldMkLst>
        <pc:spChg chg="mod">
          <ac:chgData name="Carrie Roberson" userId="ad15ced66ed045d5" providerId="LiveId" clId="{ED82AFE9-BC7E-488D-B103-F77FD911F88F}" dt="2021-04-27T19:38:48.356" v="3258" actId="113"/>
          <ac:spMkLst>
            <pc:docMk/>
            <pc:sldMk cId="2238387015" sldId="260"/>
            <ac:spMk id="2" creationId="{1243E7A3-A50F-47FB-9E3E-5E3D51D84833}"/>
          </ac:spMkLst>
        </pc:spChg>
        <pc:spChg chg="mod">
          <ac:chgData name="Carrie Roberson" userId="ad15ced66ed045d5" providerId="LiveId" clId="{ED82AFE9-BC7E-488D-B103-F77FD911F88F}" dt="2021-04-26T20:25:55.818" v="2500" actId="20577"/>
          <ac:spMkLst>
            <pc:docMk/>
            <pc:sldMk cId="2238387015" sldId="260"/>
            <ac:spMk id="3" creationId="{95A5F01D-9E11-4E24-934E-8BFC017B2649}"/>
          </ac:spMkLst>
        </pc:spChg>
      </pc:sldChg>
      <pc:sldChg chg="addSp delSp modSp new mod modMedia modClrScheme delAnim chgLayout modNotesTx">
        <pc:chgData name="Carrie Roberson" userId="ad15ced66ed045d5" providerId="LiveId" clId="{ED82AFE9-BC7E-488D-B103-F77FD911F88F}" dt="2021-04-27T19:33:25.646" v="3160" actId="20577"/>
        <pc:sldMkLst>
          <pc:docMk/>
          <pc:sldMk cId="2029980390" sldId="261"/>
        </pc:sldMkLst>
        <pc:spChg chg="add del mod ord">
          <ac:chgData name="Carrie Roberson" userId="ad15ced66ed045d5" providerId="LiveId" clId="{ED82AFE9-BC7E-488D-B103-F77FD911F88F}" dt="2021-04-26T20:27:59.214" v="2520" actId="14100"/>
          <ac:spMkLst>
            <pc:docMk/>
            <pc:sldMk cId="2029980390" sldId="261"/>
            <ac:spMk id="2" creationId="{0EAE65D4-7EA1-4218-A79B-6D36595B076D}"/>
          </ac:spMkLst>
        </pc:spChg>
        <pc:spChg chg="del mod ord">
          <ac:chgData name="Carrie Roberson" userId="ad15ced66ed045d5" providerId="LiveId" clId="{ED82AFE9-BC7E-488D-B103-F77FD911F88F}" dt="2021-04-26T19:20:03.676" v="58" actId="700"/>
          <ac:spMkLst>
            <pc:docMk/>
            <pc:sldMk cId="2029980390" sldId="261"/>
            <ac:spMk id="2" creationId="{D7E8475C-15C2-4F7F-9FA3-276F929687DF}"/>
          </ac:spMkLst>
        </pc:spChg>
        <pc:spChg chg="del mod ord">
          <ac:chgData name="Carrie Roberson" userId="ad15ced66ed045d5" providerId="LiveId" clId="{ED82AFE9-BC7E-488D-B103-F77FD911F88F}" dt="2021-04-26T19:20:03.676" v="58" actId="700"/>
          <ac:spMkLst>
            <pc:docMk/>
            <pc:sldMk cId="2029980390" sldId="261"/>
            <ac:spMk id="3" creationId="{141F6B99-396B-4988-959F-74DBF6D513C6}"/>
          </ac:spMkLst>
        </pc:spChg>
        <pc:spChg chg="add del mod ord">
          <ac:chgData name="Carrie Roberson" userId="ad15ced66ed045d5" providerId="LiveId" clId="{ED82AFE9-BC7E-488D-B103-F77FD911F88F}" dt="2021-04-26T20:18:23.067" v="2234" actId="931"/>
          <ac:spMkLst>
            <pc:docMk/>
            <pc:sldMk cId="2029980390" sldId="261"/>
            <ac:spMk id="3" creationId="{47425D69-7736-4B76-B576-63653BB07026}"/>
          </ac:spMkLst>
        </pc:spChg>
        <pc:spChg chg="del mod ord">
          <ac:chgData name="Carrie Roberson" userId="ad15ced66ed045d5" providerId="LiveId" clId="{ED82AFE9-BC7E-488D-B103-F77FD911F88F}" dt="2021-04-26T19:20:03.676" v="58" actId="700"/>
          <ac:spMkLst>
            <pc:docMk/>
            <pc:sldMk cId="2029980390" sldId="261"/>
            <ac:spMk id="4" creationId="{2C52297C-E100-4718-80AE-A2EC3DE8E1BF}"/>
          </ac:spMkLst>
        </pc:spChg>
        <pc:spChg chg="mod ord modVis">
          <ac:chgData name="Carrie Roberson" userId="ad15ced66ed045d5" providerId="LiveId" clId="{ED82AFE9-BC7E-488D-B103-F77FD911F88F}" dt="2021-04-26T20:09:57.082" v="1829" actId="26606"/>
          <ac:spMkLst>
            <pc:docMk/>
            <pc:sldMk cId="2029980390" sldId="261"/>
            <ac:spMk id="5" creationId="{0F1C2F81-C9CD-4282-838F-87E9C02D0909}"/>
          </ac:spMkLst>
        </pc:spChg>
        <pc:spChg chg="add del mod ord">
          <ac:chgData name="Carrie Roberson" userId="ad15ced66ed045d5" providerId="LiveId" clId="{ED82AFE9-BC7E-488D-B103-F77FD911F88F}" dt="2021-04-26T19:20:15.551" v="61" actId="700"/>
          <ac:spMkLst>
            <pc:docMk/>
            <pc:sldMk cId="2029980390" sldId="261"/>
            <ac:spMk id="6" creationId="{AB5CEBB5-3978-4072-BB7A-1442E3FDE4A9}"/>
          </ac:spMkLst>
        </pc:spChg>
        <pc:spChg chg="add del mod ord">
          <ac:chgData name="Carrie Roberson" userId="ad15ced66ed045d5" providerId="LiveId" clId="{ED82AFE9-BC7E-488D-B103-F77FD911F88F}" dt="2021-04-26T19:20:15.551" v="61" actId="700"/>
          <ac:spMkLst>
            <pc:docMk/>
            <pc:sldMk cId="2029980390" sldId="261"/>
            <ac:spMk id="7" creationId="{D1C30D6E-C51F-41CF-A3C7-8D89691F106D}"/>
          </ac:spMkLst>
        </pc:spChg>
        <pc:spChg chg="add del mod ord">
          <ac:chgData name="Carrie Roberson" userId="ad15ced66ed045d5" providerId="LiveId" clId="{ED82AFE9-BC7E-488D-B103-F77FD911F88F}" dt="2021-04-26T19:20:15.551" v="61" actId="700"/>
          <ac:spMkLst>
            <pc:docMk/>
            <pc:sldMk cId="2029980390" sldId="261"/>
            <ac:spMk id="8" creationId="{381519C6-ED01-4EC3-B522-191C3574C99A}"/>
          </ac:spMkLst>
        </pc:spChg>
        <pc:spChg chg="add mod ord">
          <ac:chgData name="Carrie Roberson" userId="ad15ced66ed045d5" providerId="LiveId" clId="{ED82AFE9-BC7E-488D-B103-F77FD911F88F}" dt="2021-04-26T20:27:41.991" v="2517" actId="2711"/>
          <ac:spMkLst>
            <pc:docMk/>
            <pc:sldMk cId="2029980390" sldId="261"/>
            <ac:spMk id="9" creationId="{55827576-0A92-41E7-9089-D02EA4527CB5}"/>
          </ac:spMkLst>
        </pc:spChg>
        <pc:spChg chg="add del mod ord">
          <ac:chgData name="Carrie Roberson" userId="ad15ced66ed045d5" providerId="LiveId" clId="{ED82AFE9-BC7E-488D-B103-F77FD911F88F}" dt="2021-04-26T20:07:42.622" v="1737" actId="700"/>
          <ac:spMkLst>
            <pc:docMk/>
            <pc:sldMk cId="2029980390" sldId="261"/>
            <ac:spMk id="10" creationId="{AD25F495-86B3-4233-AD9A-03AEC64D75FE}"/>
          </ac:spMkLst>
        </pc:spChg>
        <pc:picChg chg="add mod">
          <ac:chgData name="Carrie Roberson" userId="ad15ced66ed045d5" providerId="LiveId" clId="{ED82AFE9-BC7E-488D-B103-F77FD911F88F}" dt="2021-04-26T20:19:27.077" v="2245" actId="1076"/>
          <ac:picMkLst>
            <pc:docMk/>
            <pc:sldMk cId="2029980390" sldId="261"/>
            <ac:picMk id="6" creationId="{81DD92FA-DE82-49B2-8884-B248BC61994C}"/>
          </ac:picMkLst>
        </pc:picChg>
        <pc:picChg chg="add del mod">
          <ac:chgData name="Carrie Roberson" userId="ad15ced66ed045d5" providerId="LiveId" clId="{ED82AFE9-BC7E-488D-B103-F77FD911F88F}" dt="2021-04-26T20:07:58.928" v="1741" actId="26606"/>
          <ac:picMkLst>
            <pc:docMk/>
            <pc:sldMk cId="2029980390" sldId="261"/>
            <ac:picMk id="11" creationId="{CAEE1B33-3DD5-4858-9F41-C0351EE0D2AE}"/>
          </ac:picMkLst>
        </pc:picChg>
        <pc:picChg chg="add del">
          <ac:chgData name="Carrie Roberson" userId="ad15ced66ed045d5" providerId="LiveId" clId="{ED82AFE9-BC7E-488D-B103-F77FD911F88F}" dt="2021-04-26T20:09:57.082" v="1829" actId="26606"/>
          <ac:picMkLst>
            <pc:docMk/>
            <pc:sldMk cId="2029980390" sldId="261"/>
            <ac:picMk id="12" creationId="{7049CDD1-92BB-4040-AB46-EA66737E61D5}"/>
          </ac:picMkLst>
        </pc:picChg>
      </pc:sldChg>
      <pc:sldChg chg="addSp delSp modSp new mod modClrScheme chgLayout modNotesTx">
        <pc:chgData name="Carrie Roberson" userId="ad15ced66ed045d5" providerId="LiveId" clId="{ED82AFE9-BC7E-488D-B103-F77FD911F88F}" dt="2021-04-27T19:39:27.519" v="3269" actId="20577"/>
        <pc:sldMkLst>
          <pc:docMk/>
          <pc:sldMk cId="2650017306" sldId="262"/>
        </pc:sldMkLst>
        <pc:spChg chg="del mod ord">
          <ac:chgData name="Carrie Roberson" userId="ad15ced66ed045d5" providerId="LiveId" clId="{ED82AFE9-BC7E-488D-B103-F77FD911F88F}" dt="2021-04-26T19:22:05.636" v="83" actId="700"/>
          <ac:spMkLst>
            <pc:docMk/>
            <pc:sldMk cId="2650017306" sldId="262"/>
            <ac:spMk id="2" creationId="{AEC6F78B-D135-450A-956D-D766A6C34460}"/>
          </ac:spMkLst>
        </pc:spChg>
        <pc:spChg chg="del mod ord">
          <ac:chgData name="Carrie Roberson" userId="ad15ced66ed045d5" providerId="LiveId" clId="{ED82AFE9-BC7E-488D-B103-F77FD911F88F}" dt="2021-04-26T19:22:05.636" v="83" actId="700"/>
          <ac:spMkLst>
            <pc:docMk/>
            <pc:sldMk cId="2650017306" sldId="262"/>
            <ac:spMk id="3" creationId="{263B1B74-0338-47CB-8BF1-ED10A2672DC7}"/>
          </ac:spMkLst>
        </pc:spChg>
        <pc:spChg chg="del mod ord">
          <ac:chgData name="Carrie Roberson" userId="ad15ced66ed045d5" providerId="LiveId" clId="{ED82AFE9-BC7E-488D-B103-F77FD911F88F}" dt="2021-04-26T19:22:05.636" v="83" actId="700"/>
          <ac:spMkLst>
            <pc:docMk/>
            <pc:sldMk cId="2650017306" sldId="262"/>
            <ac:spMk id="4" creationId="{C9EC1E13-106A-4261-A809-7B24E59EEC41}"/>
          </ac:spMkLst>
        </pc:spChg>
        <pc:spChg chg="mod ord">
          <ac:chgData name="Carrie Roberson" userId="ad15ced66ed045d5" providerId="LiveId" clId="{ED82AFE9-BC7E-488D-B103-F77FD911F88F}" dt="2021-04-26T19:29:07.928" v="712" actId="700"/>
          <ac:spMkLst>
            <pc:docMk/>
            <pc:sldMk cId="2650017306" sldId="262"/>
            <ac:spMk id="5" creationId="{B0D3579A-D5A8-4EA6-B585-2D9ED99E8E87}"/>
          </ac:spMkLst>
        </pc:spChg>
        <pc:spChg chg="add mod ord">
          <ac:chgData name="Carrie Roberson" userId="ad15ced66ed045d5" providerId="LiveId" clId="{ED82AFE9-BC7E-488D-B103-F77FD911F88F}" dt="2021-04-26T20:45:22.176" v="2608" actId="113"/>
          <ac:spMkLst>
            <pc:docMk/>
            <pc:sldMk cId="2650017306" sldId="262"/>
            <ac:spMk id="6" creationId="{A3B3B179-3E86-4C52-8F62-7219CEFB10E2}"/>
          </ac:spMkLst>
        </pc:spChg>
        <pc:spChg chg="add del mod ord">
          <ac:chgData name="Carrie Roberson" userId="ad15ced66ed045d5" providerId="LiveId" clId="{ED82AFE9-BC7E-488D-B103-F77FD911F88F}" dt="2021-04-26T19:29:07.928" v="712" actId="700"/>
          <ac:spMkLst>
            <pc:docMk/>
            <pc:sldMk cId="2650017306" sldId="262"/>
            <ac:spMk id="7" creationId="{4A4573B9-7217-424E-9CE5-B16451146BE8}"/>
          </ac:spMkLst>
        </pc:spChg>
        <pc:spChg chg="add mod ord">
          <ac:chgData name="Carrie Roberson" userId="ad15ced66ed045d5" providerId="LiveId" clId="{ED82AFE9-BC7E-488D-B103-F77FD911F88F}" dt="2021-04-26T20:44:46.011" v="2607" actId="20577"/>
          <ac:spMkLst>
            <pc:docMk/>
            <pc:sldMk cId="2650017306" sldId="262"/>
            <ac:spMk id="8" creationId="{39079A42-7B69-4DDF-9335-48F8A45795E6}"/>
          </ac:spMkLst>
        </pc:spChg>
      </pc:sldChg>
      <pc:sldChg chg="addSp delSp modSp new mod modClrScheme chgLayout modNotesTx">
        <pc:chgData name="Carrie Roberson" userId="ad15ced66ed045d5" providerId="LiveId" clId="{ED82AFE9-BC7E-488D-B103-F77FD911F88F}" dt="2021-04-26T20:26:39.653" v="2503" actId="2711"/>
        <pc:sldMkLst>
          <pc:docMk/>
          <pc:sldMk cId="2070402725" sldId="263"/>
        </pc:sldMkLst>
        <pc:spChg chg="del mod ord">
          <ac:chgData name="Carrie Roberson" userId="ad15ced66ed045d5" providerId="LiveId" clId="{ED82AFE9-BC7E-488D-B103-F77FD911F88F}" dt="2021-04-26T19:44:37.812" v="715" actId="700"/>
          <ac:spMkLst>
            <pc:docMk/>
            <pc:sldMk cId="2070402725" sldId="263"/>
            <ac:spMk id="2" creationId="{E2693111-34F7-42AA-B9FF-FD71FFB91823}"/>
          </ac:spMkLst>
        </pc:spChg>
        <pc:spChg chg="del mod ord">
          <ac:chgData name="Carrie Roberson" userId="ad15ced66ed045d5" providerId="LiveId" clId="{ED82AFE9-BC7E-488D-B103-F77FD911F88F}" dt="2021-04-26T19:44:37.812" v="715" actId="700"/>
          <ac:spMkLst>
            <pc:docMk/>
            <pc:sldMk cId="2070402725" sldId="263"/>
            <ac:spMk id="3" creationId="{DC596321-2AB0-46CB-911F-EAB1ABFD8EA6}"/>
          </ac:spMkLst>
        </pc:spChg>
        <pc:spChg chg="mod ord">
          <ac:chgData name="Carrie Roberson" userId="ad15ced66ed045d5" providerId="LiveId" clId="{ED82AFE9-BC7E-488D-B103-F77FD911F88F}" dt="2021-04-26T19:44:37.812" v="715" actId="700"/>
          <ac:spMkLst>
            <pc:docMk/>
            <pc:sldMk cId="2070402725" sldId="263"/>
            <ac:spMk id="4" creationId="{473FB4E0-0B14-4009-88CC-CA77AF4E39D1}"/>
          </ac:spMkLst>
        </pc:spChg>
        <pc:spChg chg="add mod ord">
          <ac:chgData name="Carrie Roberson" userId="ad15ced66ed045d5" providerId="LiveId" clId="{ED82AFE9-BC7E-488D-B103-F77FD911F88F}" dt="2021-04-26T20:26:39.653" v="2503" actId="2711"/>
          <ac:spMkLst>
            <pc:docMk/>
            <pc:sldMk cId="2070402725" sldId="263"/>
            <ac:spMk id="5" creationId="{29E88A46-ECC9-4A46-9D29-8F74E07BA527}"/>
          </ac:spMkLst>
        </pc:spChg>
        <pc:spChg chg="add mod ord">
          <ac:chgData name="Carrie Roberson" userId="ad15ced66ed045d5" providerId="LiveId" clId="{ED82AFE9-BC7E-488D-B103-F77FD911F88F}" dt="2021-04-26T20:07:12.354" v="1723" actId="113"/>
          <ac:spMkLst>
            <pc:docMk/>
            <pc:sldMk cId="2070402725" sldId="263"/>
            <ac:spMk id="6" creationId="{329A943E-192D-4148-AF30-85F882F113FA}"/>
          </ac:spMkLst>
        </pc:spChg>
        <pc:spChg chg="add mod ord">
          <ac:chgData name="Carrie Roberson" userId="ad15ced66ed045d5" providerId="LiveId" clId="{ED82AFE9-BC7E-488D-B103-F77FD911F88F}" dt="2021-04-26T19:54:56.774" v="1316" actId="20577"/>
          <ac:spMkLst>
            <pc:docMk/>
            <pc:sldMk cId="2070402725" sldId="263"/>
            <ac:spMk id="7" creationId="{03D661E9-A776-4069-8814-ED2D0FB56023}"/>
          </ac:spMkLst>
        </pc:spChg>
      </pc:sldChg>
      <pc:sldChg chg="addSp modSp new mod modNotesTx">
        <pc:chgData name="Carrie Roberson" userId="ad15ced66ed045d5" providerId="LiveId" clId="{ED82AFE9-BC7E-488D-B103-F77FD911F88F}" dt="2021-04-27T19:34:12.391" v="3235" actId="20577"/>
        <pc:sldMkLst>
          <pc:docMk/>
          <pc:sldMk cId="3945224922" sldId="264"/>
        </pc:sldMkLst>
        <pc:spChg chg="mod">
          <ac:chgData name="Carrie Roberson" userId="ad15ced66ed045d5" providerId="LiveId" clId="{ED82AFE9-BC7E-488D-B103-F77FD911F88F}" dt="2021-04-26T20:45:35.722" v="2609" actId="113"/>
          <ac:spMkLst>
            <pc:docMk/>
            <pc:sldMk cId="3945224922" sldId="264"/>
            <ac:spMk id="2" creationId="{73667CA2-5A01-43E6-965D-05CEA00C84F1}"/>
          </ac:spMkLst>
        </pc:spChg>
        <pc:spChg chg="mod">
          <ac:chgData name="Carrie Roberson" userId="ad15ced66ed045d5" providerId="LiveId" clId="{ED82AFE9-BC7E-488D-B103-F77FD911F88F}" dt="2021-04-26T20:20:57.065" v="2255" actId="122"/>
          <ac:spMkLst>
            <pc:docMk/>
            <pc:sldMk cId="3945224922" sldId="264"/>
            <ac:spMk id="3" creationId="{8454711B-F4A8-431D-BF8D-185CECB921CA}"/>
          </ac:spMkLst>
        </pc:spChg>
        <pc:picChg chg="add mod">
          <ac:chgData name="Carrie Roberson" userId="ad15ced66ed045d5" providerId="LiveId" clId="{ED82AFE9-BC7E-488D-B103-F77FD911F88F}" dt="2021-04-26T20:21:02.346" v="2256" actId="1076"/>
          <ac:picMkLst>
            <pc:docMk/>
            <pc:sldMk cId="3945224922" sldId="264"/>
            <ac:picMk id="7" creationId="{6C1A888C-0E09-439A-967E-50C532FB7C18}"/>
          </ac:picMkLst>
        </pc:picChg>
      </pc:sldChg>
      <pc:sldChg chg="addSp delSp modSp new mod modClrScheme chgLayout modNotesTx">
        <pc:chgData name="Carrie Roberson" userId="ad15ced66ed045d5" providerId="LiveId" clId="{ED82AFE9-BC7E-488D-B103-F77FD911F88F}" dt="2021-04-27T19:31:31.121" v="3092" actId="20577"/>
        <pc:sldMkLst>
          <pc:docMk/>
          <pc:sldMk cId="2900101882" sldId="265"/>
        </pc:sldMkLst>
        <pc:spChg chg="del mod ord">
          <ac:chgData name="Carrie Roberson" userId="ad15ced66ed045d5" providerId="LiveId" clId="{ED82AFE9-BC7E-488D-B103-F77FD911F88F}" dt="2021-04-26T20:05:22.774" v="1641" actId="700"/>
          <ac:spMkLst>
            <pc:docMk/>
            <pc:sldMk cId="2900101882" sldId="265"/>
            <ac:spMk id="2" creationId="{7FE141F2-2EC0-4F7E-B947-B1DF77313E5A}"/>
          </ac:spMkLst>
        </pc:spChg>
        <pc:spChg chg="del mod ord">
          <ac:chgData name="Carrie Roberson" userId="ad15ced66ed045d5" providerId="LiveId" clId="{ED82AFE9-BC7E-488D-B103-F77FD911F88F}" dt="2021-04-26T20:05:22.774" v="1641" actId="700"/>
          <ac:spMkLst>
            <pc:docMk/>
            <pc:sldMk cId="2900101882" sldId="265"/>
            <ac:spMk id="3" creationId="{8A448AAF-BA32-4D8B-AE9E-BF9DB524B74D}"/>
          </ac:spMkLst>
        </pc:spChg>
        <pc:spChg chg="del mod ord">
          <ac:chgData name="Carrie Roberson" userId="ad15ced66ed045d5" providerId="LiveId" clId="{ED82AFE9-BC7E-488D-B103-F77FD911F88F}" dt="2021-04-26T20:05:22.774" v="1641" actId="700"/>
          <ac:spMkLst>
            <pc:docMk/>
            <pc:sldMk cId="2900101882" sldId="265"/>
            <ac:spMk id="4" creationId="{032DC7D1-2115-4F62-9F4B-5DF6680B17DD}"/>
          </ac:spMkLst>
        </pc:spChg>
        <pc:spChg chg="mod ord">
          <ac:chgData name="Carrie Roberson" userId="ad15ced66ed045d5" providerId="LiveId" clId="{ED82AFE9-BC7E-488D-B103-F77FD911F88F}" dt="2021-04-26T20:15:23.775" v="2135" actId="26606"/>
          <ac:spMkLst>
            <pc:docMk/>
            <pc:sldMk cId="2900101882" sldId="265"/>
            <ac:spMk id="5" creationId="{82042A30-7E78-47B0-ACB1-83A4778959A7}"/>
          </ac:spMkLst>
        </pc:spChg>
        <pc:spChg chg="add del mod ord">
          <ac:chgData name="Carrie Roberson" userId="ad15ced66ed045d5" providerId="LiveId" clId="{ED82AFE9-BC7E-488D-B103-F77FD911F88F}" dt="2021-04-26T20:05:45.089" v="1646" actId="700"/>
          <ac:spMkLst>
            <pc:docMk/>
            <pc:sldMk cId="2900101882" sldId="265"/>
            <ac:spMk id="6" creationId="{59CA2669-8854-489A-85C2-2F6CCC0072FE}"/>
          </ac:spMkLst>
        </pc:spChg>
        <pc:spChg chg="add del mod ord">
          <ac:chgData name="Carrie Roberson" userId="ad15ced66ed045d5" providerId="LiveId" clId="{ED82AFE9-BC7E-488D-B103-F77FD911F88F}" dt="2021-04-26T20:05:45.089" v="1646" actId="700"/>
          <ac:spMkLst>
            <pc:docMk/>
            <pc:sldMk cId="2900101882" sldId="265"/>
            <ac:spMk id="7" creationId="{1D3BBAAF-059E-4F5F-84C5-D2E0E427E5DD}"/>
          </ac:spMkLst>
        </pc:spChg>
        <pc:spChg chg="add del mod ord">
          <ac:chgData name="Carrie Roberson" userId="ad15ced66ed045d5" providerId="LiveId" clId="{ED82AFE9-BC7E-488D-B103-F77FD911F88F}" dt="2021-04-26T20:05:45.089" v="1646" actId="700"/>
          <ac:spMkLst>
            <pc:docMk/>
            <pc:sldMk cId="2900101882" sldId="265"/>
            <ac:spMk id="8" creationId="{50E7B75C-CF4B-41B2-A205-A02C786762F7}"/>
          </ac:spMkLst>
        </pc:spChg>
        <pc:spChg chg="add mod ord">
          <ac:chgData name="Carrie Roberson" userId="ad15ced66ed045d5" providerId="LiveId" clId="{ED82AFE9-BC7E-488D-B103-F77FD911F88F}" dt="2021-04-26T20:45:55.134" v="2615" actId="14100"/>
          <ac:spMkLst>
            <pc:docMk/>
            <pc:sldMk cId="2900101882" sldId="265"/>
            <ac:spMk id="9" creationId="{EACB7E13-AE8C-4031-80D6-0B3686920623}"/>
          </ac:spMkLst>
        </pc:spChg>
        <pc:spChg chg="add del mod ord">
          <ac:chgData name="Carrie Roberson" userId="ad15ced66ed045d5" providerId="LiveId" clId="{ED82AFE9-BC7E-488D-B103-F77FD911F88F}" dt="2021-04-26T20:16:48.881" v="2214" actId="20577"/>
          <ac:spMkLst>
            <pc:docMk/>
            <pc:sldMk cId="2900101882" sldId="265"/>
            <ac:spMk id="10" creationId="{AC1AE051-B503-4A49-9C5D-DCD7ED25BD7E}"/>
          </ac:spMkLst>
        </pc:spChg>
        <pc:spChg chg="add del mod">
          <ac:chgData name="Carrie Roberson" userId="ad15ced66ed045d5" providerId="LiveId" clId="{ED82AFE9-BC7E-488D-B103-F77FD911F88F}" dt="2021-04-26T20:13:24.278" v="2105" actId="26606"/>
          <ac:spMkLst>
            <pc:docMk/>
            <pc:sldMk cId="2900101882" sldId="265"/>
            <ac:spMk id="13" creationId="{102FB731-DC56-4E98-B8DA-32CFF8401E0F}"/>
          </ac:spMkLst>
        </pc:spChg>
        <pc:spChg chg="add del mod">
          <ac:chgData name="Carrie Roberson" userId="ad15ced66ed045d5" providerId="LiveId" clId="{ED82AFE9-BC7E-488D-B103-F77FD911F88F}" dt="2021-04-26T20:12:36.826" v="2055" actId="26606"/>
          <ac:spMkLst>
            <pc:docMk/>
            <pc:sldMk cId="2900101882" sldId="265"/>
            <ac:spMk id="16" creationId="{A74C01EF-8A71-4E5F-BDE7-C5096AE0BE8D}"/>
          </ac:spMkLst>
        </pc:spChg>
        <pc:spChg chg="add del mod">
          <ac:chgData name="Carrie Roberson" userId="ad15ced66ed045d5" providerId="LiveId" clId="{ED82AFE9-BC7E-488D-B103-F77FD911F88F}" dt="2021-04-26T20:13:36.197" v="2113" actId="26606"/>
          <ac:spMkLst>
            <pc:docMk/>
            <pc:sldMk cId="2900101882" sldId="265"/>
            <ac:spMk id="23" creationId="{F916D3C4-384D-4851-9D51-B061E619DDC0}"/>
          </ac:spMkLst>
        </pc:spChg>
        <pc:spChg chg="add del mod">
          <ac:chgData name="Carrie Roberson" userId="ad15ced66ed045d5" providerId="LiveId" clId="{ED82AFE9-BC7E-488D-B103-F77FD911F88F}" dt="2021-04-26T20:14:12.956" v="2117" actId="26606"/>
          <ac:spMkLst>
            <pc:docMk/>
            <pc:sldMk cId="2900101882" sldId="265"/>
            <ac:spMk id="28" creationId="{F916D3C4-384D-4851-9D51-B061E619DDC0}"/>
          </ac:spMkLst>
        </pc:spChg>
        <pc:spChg chg="add del mod">
          <ac:chgData name="Carrie Roberson" userId="ad15ced66ed045d5" providerId="LiveId" clId="{ED82AFE9-BC7E-488D-B103-F77FD911F88F}" dt="2021-04-26T20:14:15.172" v="2119" actId="26606"/>
          <ac:spMkLst>
            <pc:docMk/>
            <pc:sldMk cId="2900101882" sldId="265"/>
            <ac:spMk id="31" creationId="{EC42ABB1-CCCB-4DB4-A272-1C00A82930A9}"/>
          </ac:spMkLst>
        </pc:spChg>
        <pc:spChg chg="add del mod">
          <ac:chgData name="Carrie Roberson" userId="ad15ced66ed045d5" providerId="LiveId" clId="{ED82AFE9-BC7E-488D-B103-F77FD911F88F}" dt="2021-04-26T20:15:23.775" v="2135" actId="26606"/>
          <ac:spMkLst>
            <pc:docMk/>
            <pc:sldMk cId="2900101882" sldId="265"/>
            <ac:spMk id="34" creationId="{F916D3C4-384D-4851-9D51-B061E619DDC0}"/>
          </ac:spMkLst>
        </pc:spChg>
        <pc:spChg chg="add del mod">
          <ac:chgData name="Carrie Roberson" userId="ad15ced66ed045d5" providerId="LiveId" clId="{ED82AFE9-BC7E-488D-B103-F77FD911F88F}" dt="2021-04-26T20:14:51.180" v="2125" actId="26606"/>
          <ac:spMkLst>
            <pc:docMk/>
            <pc:sldMk cId="2900101882" sldId="265"/>
            <ac:spMk id="40" creationId="{62690B69-F3C0-44EA-87ED-1FEF26D31404}"/>
          </ac:spMkLst>
        </pc:spChg>
        <pc:graphicFrameChg chg="add del mod">
          <ac:chgData name="Carrie Roberson" userId="ad15ced66ed045d5" providerId="LiveId" clId="{ED82AFE9-BC7E-488D-B103-F77FD911F88F}" dt="2021-04-26T20:12:36.826" v="2055" actId="26606"/>
          <ac:graphicFrameMkLst>
            <pc:docMk/>
            <pc:sldMk cId="2900101882" sldId="265"/>
            <ac:graphicFrameMk id="12" creationId="{214AAAC1-FA9A-48A0-8B6D-39AFC1DECC7E}"/>
          </ac:graphicFrameMkLst>
        </pc:graphicFrameChg>
        <pc:graphicFrameChg chg="add del mod">
          <ac:chgData name="Carrie Roberson" userId="ad15ced66ed045d5" providerId="LiveId" clId="{ED82AFE9-BC7E-488D-B103-F77FD911F88F}" dt="2021-04-26T20:13:24.278" v="2105" actId="26606"/>
          <ac:graphicFrameMkLst>
            <pc:docMk/>
            <pc:sldMk cId="2900101882" sldId="265"/>
            <ac:graphicFrameMk id="14" creationId="{6B2B6C58-205F-4CD8-A29D-F5C1BF166B05}"/>
          </ac:graphicFrameMkLst>
        </pc:graphicFrameChg>
        <pc:graphicFrameChg chg="add del">
          <ac:chgData name="Carrie Roberson" userId="ad15ced66ed045d5" providerId="LiveId" clId="{ED82AFE9-BC7E-488D-B103-F77FD911F88F}" dt="2021-04-26T20:13:28.938" v="2107" actId="26606"/>
          <ac:graphicFrameMkLst>
            <pc:docMk/>
            <pc:sldMk cId="2900101882" sldId="265"/>
            <ac:graphicFrameMk id="17" creationId="{1773B9DD-5EF6-45D5-8C30-0742A196E97D}"/>
          </ac:graphicFrameMkLst>
        </pc:graphicFrameChg>
        <pc:graphicFrameChg chg="add del">
          <ac:chgData name="Carrie Roberson" userId="ad15ced66ed045d5" providerId="LiveId" clId="{ED82AFE9-BC7E-488D-B103-F77FD911F88F}" dt="2021-04-26T20:13:30.772" v="2109" actId="26606"/>
          <ac:graphicFrameMkLst>
            <pc:docMk/>
            <pc:sldMk cId="2900101882" sldId="265"/>
            <ac:graphicFrameMk id="19" creationId="{DB201C0A-C892-4192-94A8-4F9D7D562CE4}"/>
          </ac:graphicFrameMkLst>
        </pc:graphicFrameChg>
        <pc:graphicFrameChg chg="add del">
          <ac:chgData name="Carrie Roberson" userId="ad15ced66ed045d5" providerId="LiveId" clId="{ED82AFE9-BC7E-488D-B103-F77FD911F88F}" dt="2021-04-26T20:13:33.284" v="2111" actId="26606"/>
          <ac:graphicFrameMkLst>
            <pc:docMk/>
            <pc:sldMk cId="2900101882" sldId="265"/>
            <ac:graphicFrameMk id="21" creationId="{1773B9DD-5EF6-45D5-8C30-0742A196E97D}"/>
          </ac:graphicFrameMkLst>
        </pc:graphicFrameChg>
        <pc:graphicFrameChg chg="add del mod">
          <ac:chgData name="Carrie Roberson" userId="ad15ced66ed045d5" providerId="LiveId" clId="{ED82AFE9-BC7E-488D-B103-F77FD911F88F}" dt="2021-04-26T20:13:36.197" v="2113" actId="26606"/>
          <ac:graphicFrameMkLst>
            <pc:docMk/>
            <pc:sldMk cId="2900101882" sldId="265"/>
            <ac:graphicFrameMk id="24" creationId="{A8B6B461-8E02-40D0-A589-DD8ECDBD6715}"/>
          </ac:graphicFrameMkLst>
        </pc:graphicFrameChg>
        <pc:graphicFrameChg chg="add del">
          <ac:chgData name="Carrie Roberson" userId="ad15ced66ed045d5" providerId="LiveId" clId="{ED82AFE9-BC7E-488D-B103-F77FD911F88F}" dt="2021-04-26T20:14:07.045" v="2115" actId="26606"/>
          <ac:graphicFrameMkLst>
            <pc:docMk/>
            <pc:sldMk cId="2900101882" sldId="265"/>
            <ac:graphicFrameMk id="26" creationId="{1773B9DD-5EF6-45D5-8C30-0742A196E97D}"/>
          </ac:graphicFrameMkLst>
        </pc:graphicFrameChg>
        <pc:graphicFrameChg chg="add del mod">
          <ac:chgData name="Carrie Roberson" userId="ad15ced66ed045d5" providerId="LiveId" clId="{ED82AFE9-BC7E-488D-B103-F77FD911F88F}" dt="2021-04-26T20:14:12.956" v="2117" actId="26606"/>
          <ac:graphicFrameMkLst>
            <pc:docMk/>
            <pc:sldMk cId="2900101882" sldId="265"/>
            <ac:graphicFrameMk id="29" creationId="{A8B6B461-8E02-40D0-A589-DD8ECDBD6715}"/>
          </ac:graphicFrameMkLst>
        </pc:graphicFrameChg>
        <pc:graphicFrameChg chg="add del mod">
          <ac:chgData name="Carrie Roberson" userId="ad15ced66ed045d5" providerId="LiveId" clId="{ED82AFE9-BC7E-488D-B103-F77FD911F88F}" dt="2021-04-26T20:14:15.172" v="2119" actId="26606"/>
          <ac:graphicFrameMkLst>
            <pc:docMk/>
            <pc:sldMk cId="2900101882" sldId="265"/>
            <ac:graphicFrameMk id="32" creationId="{B06DAA3B-26A2-48AF-928D-5299D3A0ACAF}"/>
          </ac:graphicFrameMkLst>
        </pc:graphicFrameChg>
        <pc:graphicFrameChg chg="add del mod ord modGraphic">
          <ac:chgData name="Carrie Roberson" userId="ad15ced66ed045d5" providerId="LiveId" clId="{ED82AFE9-BC7E-488D-B103-F77FD911F88F}" dt="2021-04-26T20:15:23.775" v="2135" actId="26606"/>
          <ac:graphicFrameMkLst>
            <pc:docMk/>
            <pc:sldMk cId="2900101882" sldId="265"/>
            <ac:graphicFrameMk id="35" creationId="{A8B6B461-8E02-40D0-A589-DD8ECDBD6715}"/>
          </ac:graphicFrameMkLst>
        </pc:graphicFrameChg>
      </pc:sldChg>
      <pc:sldChg chg="addSp delSp modSp new mod modClrScheme chgLayout">
        <pc:chgData name="Carrie Roberson" userId="ad15ced66ed045d5" providerId="LiveId" clId="{ED82AFE9-BC7E-488D-B103-F77FD911F88F}" dt="2021-04-26T20:09:34.022" v="1827" actId="20577"/>
        <pc:sldMkLst>
          <pc:docMk/>
          <pc:sldMk cId="4288055320" sldId="266"/>
        </pc:sldMkLst>
        <pc:spChg chg="del">
          <ac:chgData name="Carrie Roberson" userId="ad15ced66ed045d5" providerId="LiveId" clId="{ED82AFE9-BC7E-488D-B103-F77FD911F88F}" dt="2021-04-26T20:08:14.397" v="1745" actId="26606"/>
          <ac:spMkLst>
            <pc:docMk/>
            <pc:sldMk cId="4288055320" sldId="266"/>
            <ac:spMk id="2" creationId="{50FFEE99-510C-4F0C-A0B8-41D10AD1F01F}"/>
          </ac:spMkLst>
        </pc:spChg>
        <pc:spChg chg="del">
          <ac:chgData name="Carrie Roberson" userId="ad15ced66ed045d5" providerId="LiveId" clId="{ED82AFE9-BC7E-488D-B103-F77FD911F88F}" dt="2021-04-26T20:08:14.397" v="1745" actId="26606"/>
          <ac:spMkLst>
            <pc:docMk/>
            <pc:sldMk cId="4288055320" sldId="266"/>
            <ac:spMk id="3" creationId="{B629A40D-01F0-40B8-B977-8146127563C3}"/>
          </ac:spMkLst>
        </pc:spChg>
        <pc:spChg chg="del">
          <ac:chgData name="Carrie Roberson" userId="ad15ced66ed045d5" providerId="LiveId" clId="{ED82AFE9-BC7E-488D-B103-F77FD911F88F}" dt="2021-04-26T20:08:14.397" v="1745" actId="26606"/>
          <ac:spMkLst>
            <pc:docMk/>
            <pc:sldMk cId="4288055320" sldId="266"/>
            <ac:spMk id="4" creationId="{719B977F-9488-44CB-B668-707A70AB693C}"/>
          </ac:spMkLst>
        </pc:spChg>
        <pc:spChg chg="mod modVis">
          <ac:chgData name="Carrie Roberson" userId="ad15ced66ed045d5" providerId="LiveId" clId="{ED82AFE9-BC7E-488D-B103-F77FD911F88F}" dt="2021-04-26T20:08:14.397" v="1745" actId="26606"/>
          <ac:spMkLst>
            <pc:docMk/>
            <pc:sldMk cId="4288055320" sldId="266"/>
            <ac:spMk id="5" creationId="{46B5F096-F689-4F02-8C90-1FADDB6EE38F}"/>
          </ac:spMkLst>
        </pc:spChg>
        <pc:spChg chg="add mod">
          <ac:chgData name="Carrie Roberson" userId="ad15ced66ed045d5" providerId="LiveId" clId="{ED82AFE9-BC7E-488D-B103-F77FD911F88F}" dt="2021-04-26T20:09:34.022" v="1827" actId="20577"/>
          <ac:spMkLst>
            <pc:docMk/>
            <pc:sldMk cId="4288055320" sldId="266"/>
            <ac:spMk id="10" creationId="{AD4625E0-5E00-46DD-AB51-1EC66817910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D1AA54-FC80-1747-806F-5831F8970B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C7BFAA4-815D-C24E-8152-16E94FABE0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DFF0BBF-0D95-0B43-B94C-C2BD398ECDEE}" type="datetimeFigureOut">
              <a:rPr lang="en-US"/>
              <a:pPr>
                <a:defRPr/>
              </a:pPr>
              <a:t>4/27/2021</a:t>
            </a:fld>
            <a:endParaRPr lang="en-US"/>
          </a:p>
        </p:txBody>
      </p:sp>
      <p:sp>
        <p:nvSpPr>
          <p:cNvPr id="4" name="Footer Placeholder 3">
            <a:extLst>
              <a:ext uri="{FF2B5EF4-FFF2-40B4-BE49-F238E27FC236}">
                <a16:creationId xmlns:a16="http://schemas.microsoft.com/office/drawing/2014/main" id="{9044CEC2-90C8-4842-AFFE-B6DB0AA73E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564ADF84-F17B-F644-9C76-1636F6C0F55A}"/>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41416F6-4916-4744-B419-4FC58D79013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8298B4-0FC4-3548-BAFA-C86B436840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BDE44BD-FBCE-C34F-A4AA-E52259B1E4F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96C3B21-0680-4A49-AC0D-EA65E1574030}" type="datetimeFigureOut">
              <a:rPr lang="en-US"/>
              <a:pPr>
                <a:defRPr/>
              </a:pPr>
              <a:t>4/27/2021</a:t>
            </a:fld>
            <a:endParaRPr lang="en-US"/>
          </a:p>
        </p:txBody>
      </p:sp>
      <p:sp>
        <p:nvSpPr>
          <p:cNvPr id="4" name="Slide Image Placeholder 3">
            <a:extLst>
              <a:ext uri="{FF2B5EF4-FFF2-40B4-BE49-F238E27FC236}">
                <a16:creationId xmlns:a16="http://schemas.microsoft.com/office/drawing/2014/main" id="{3FE0EB47-C290-E244-A30D-F2D0B202A89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F1CA7DA-A92A-8F49-9922-F7E8C281829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37EC2FD-1BF0-A349-828A-7B74C7773D0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AB3F788D-9B5B-D947-9A63-D57B20C3F6C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21B73912-B9B7-084A-B299-4C4347CA0E8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r>
              <a:rPr lang="en-US" dirty="0"/>
              <a:t>Katie behind the scenes- </a:t>
            </a:r>
            <a:r>
              <a:rPr lang="en-US" dirty="0" err="1"/>
              <a:t>Pathable</a:t>
            </a:r>
            <a:r>
              <a:rPr lang="en-US" dirty="0"/>
              <a:t> CHAT/other</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1B73912-B9B7-084A-B299-4C4347CA0E8C}" type="slidenum">
              <a:rPr lang="en-US" altLang="en-US" smtClean="0"/>
              <a:pPr>
                <a:defRPr/>
              </a:pPr>
              <a:t>1</a:t>
            </a:fld>
            <a:endParaRPr lang="en-US" altLang="en-US"/>
          </a:p>
        </p:txBody>
      </p:sp>
    </p:spTree>
    <p:extLst>
      <p:ext uri="{BB962C8B-B14F-4D97-AF65-F5344CB8AC3E}">
        <p14:creationId xmlns:p14="http://schemas.microsoft.com/office/powerpoint/2010/main" val="1081490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WORDLE- </a:t>
            </a:r>
            <a:r>
              <a:rPr lang="en-US" dirty="0" err="1"/>
              <a:t>Pathable</a:t>
            </a:r>
            <a:r>
              <a:rPr lang="en-US" dirty="0"/>
              <a:t>- Who’s in the room?</a:t>
            </a:r>
          </a:p>
          <a:p>
            <a:r>
              <a:rPr lang="en-US" dirty="0"/>
              <a:t>POLL: How comfortable are you in addressing cultural responsiveness related to curriculum?</a:t>
            </a:r>
          </a:p>
          <a:p>
            <a:r>
              <a:rPr lang="en-US" dirty="0" err="1"/>
              <a:t>Pathable</a:t>
            </a:r>
            <a:r>
              <a:rPr lang="en-US" dirty="0"/>
              <a:t> CHAT</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1B73912-B9B7-084A-B299-4C4347CA0E8C}" type="slidenum">
              <a:rPr lang="en-US" altLang="en-US" smtClean="0"/>
              <a:pPr>
                <a:defRPr/>
              </a:pPr>
              <a:t>2</a:t>
            </a:fld>
            <a:endParaRPr lang="en-US" altLang="en-US"/>
          </a:p>
        </p:txBody>
      </p:sp>
    </p:spTree>
    <p:extLst>
      <p:ext uri="{BB962C8B-B14F-4D97-AF65-F5344CB8AC3E}">
        <p14:creationId xmlns:p14="http://schemas.microsoft.com/office/powerpoint/2010/main" val="2327477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a:t>
            </a:r>
          </a:p>
          <a:p>
            <a:r>
              <a:rPr lang="en-US" dirty="0"/>
              <a:t>WHY? College culture- not “buy in”</a:t>
            </a:r>
          </a:p>
          <a:p>
            <a:r>
              <a:rPr lang="en-US" dirty="0"/>
              <a:t>Data- dynamics</a:t>
            </a:r>
          </a:p>
          <a:p>
            <a:r>
              <a:rPr lang="en-US" dirty="0"/>
              <a:t>Vulnerability- not doing things wrong</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1B73912-B9B7-084A-B299-4C4347CA0E8C}" type="slidenum">
              <a:rPr lang="en-US" altLang="en-US" smtClean="0"/>
              <a:pPr>
                <a:defRPr/>
              </a:pPr>
              <a:t>3</a:t>
            </a:fld>
            <a:endParaRPr lang="en-US" altLang="en-US"/>
          </a:p>
        </p:txBody>
      </p:sp>
    </p:spTree>
    <p:extLst>
      <p:ext uri="{BB962C8B-B14F-4D97-AF65-F5344CB8AC3E}">
        <p14:creationId xmlns:p14="http://schemas.microsoft.com/office/powerpoint/2010/main" val="2107504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1B73912-B9B7-084A-B299-4C4347CA0E8C}" type="slidenum">
              <a:rPr lang="en-US" altLang="en-US" smtClean="0"/>
              <a:pPr>
                <a:defRPr/>
              </a:pPr>
              <a:t>4</a:t>
            </a:fld>
            <a:endParaRPr lang="en-US" altLang="en-US"/>
          </a:p>
        </p:txBody>
      </p:sp>
    </p:spTree>
    <p:extLst>
      <p:ext uri="{BB962C8B-B14F-4D97-AF65-F5344CB8AC3E}">
        <p14:creationId xmlns:p14="http://schemas.microsoft.com/office/powerpoint/2010/main" val="3302751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Breakout rooms TO Report Out-20 minutes</a:t>
            </a:r>
          </a:p>
          <a:p>
            <a:r>
              <a:rPr lang="en-US" dirty="0"/>
              <a:t>No answers or it would be easy</a:t>
            </a:r>
          </a:p>
          <a:p>
            <a:r>
              <a:rPr lang="en-US" dirty="0"/>
              <a:t>No “right” way of doing things</a:t>
            </a:r>
          </a:p>
          <a:p>
            <a:r>
              <a:rPr lang="en-US" dirty="0"/>
              <a:t>Reiterate some points in the report out</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1B73912-B9B7-084A-B299-4C4347CA0E8C}" type="slidenum">
              <a:rPr lang="en-US" altLang="en-US" smtClean="0"/>
              <a:pPr>
                <a:defRPr/>
              </a:pPr>
              <a:t>5</a:t>
            </a:fld>
            <a:endParaRPr lang="en-US" altLang="en-US"/>
          </a:p>
        </p:txBody>
      </p:sp>
    </p:spTree>
    <p:extLst>
      <p:ext uri="{BB962C8B-B14F-4D97-AF65-F5344CB8AC3E}">
        <p14:creationId xmlns:p14="http://schemas.microsoft.com/office/powerpoint/2010/main" val="2316539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right or wrong!</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1B73912-B9B7-084A-B299-4C4347CA0E8C}" type="slidenum">
              <a:rPr lang="en-US" altLang="en-US" smtClean="0"/>
              <a:pPr>
                <a:defRPr/>
              </a:pPr>
              <a:t>6</a:t>
            </a:fld>
            <a:endParaRPr lang="en-US" altLang="en-US"/>
          </a:p>
        </p:txBody>
      </p:sp>
    </p:spTree>
    <p:extLst>
      <p:ext uri="{BB962C8B-B14F-4D97-AF65-F5344CB8AC3E}">
        <p14:creationId xmlns:p14="http://schemas.microsoft.com/office/powerpoint/2010/main" val="3621345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an exhaustive list by any means</a:t>
            </a:r>
          </a:p>
          <a:p>
            <a:r>
              <a:rPr lang="en-US" dirty="0"/>
              <a:t>Still challenges/barriers/obstacles</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1B73912-B9B7-084A-B299-4C4347CA0E8C}" type="slidenum">
              <a:rPr lang="en-US" altLang="en-US" smtClean="0"/>
              <a:pPr>
                <a:defRPr/>
              </a:pPr>
              <a:t>7</a:t>
            </a:fld>
            <a:endParaRPr lang="en-US" altLang="en-US"/>
          </a:p>
        </p:txBody>
      </p:sp>
    </p:spTree>
    <p:extLst>
      <p:ext uri="{BB962C8B-B14F-4D97-AF65-F5344CB8AC3E}">
        <p14:creationId xmlns:p14="http://schemas.microsoft.com/office/powerpoint/2010/main" val="3639613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thing, what next? Opportunity awaits…</a:t>
            </a:r>
          </a:p>
          <a:p>
            <a:r>
              <a:rPr lang="en-US" dirty="0"/>
              <a:t>Changing perspectives, methods, ways and not easy- vulnerability!</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1B73912-B9B7-084A-B299-4C4347CA0E8C}" type="slidenum">
              <a:rPr lang="en-US" altLang="en-US" smtClean="0"/>
              <a:pPr>
                <a:defRPr/>
              </a:pPr>
              <a:t>8</a:t>
            </a:fld>
            <a:endParaRPr lang="en-US" altLang="en-US"/>
          </a:p>
        </p:txBody>
      </p:sp>
    </p:spTree>
    <p:extLst>
      <p:ext uri="{BB962C8B-B14F-4D97-AF65-F5344CB8AC3E}">
        <p14:creationId xmlns:p14="http://schemas.microsoft.com/office/powerpoint/2010/main" val="184752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762307" y="914401"/>
            <a:ext cx="4805916" cy="5018566"/>
          </a:xfrm>
        </p:spPr>
        <p:txBody>
          <a:bodyPr>
            <a:normAutofit/>
          </a:bodyPr>
          <a:lstStyle>
            <a:lvl1pPr algn="ctr">
              <a:lnSpc>
                <a:spcPct val="100000"/>
              </a:lnSpc>
              <a:defRPr sz="4400">
                <a:solidFill>
                  <a:srgbClr val="E89576"/>
                </a:solidFill>
              </a:defRPr>
            </a:lvl1pPr>
          </a:lstStyle>
          <a:p>
            <a:r>
              <a:rPr lang="en-US"/>
              <a:t>Click to edit Master title style</a:t>
            </a:r>
            <a:endParaRPr lang="en-US" dirty="0"/>
          </a:p>
        </p:txBody>
      </p:sp>
    </p:spTree>
    <p:extLst>
      <p:ext uri="{BB962C8B-B14F-4D97-AF65-F5344CB8AC3E}">
        <p14:creationId xmlns:p14="http://schemas.microsoft.com/office/powerpoint/2010/main" val="646588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A1AD57-F60C-F749-9693-138E001B8B0B}"/>
              </a:ext>
            </a:extLst>
          </p:cNvPr>
          <p:cNvPicPr>
            <a:picLocks noChangeAspect="1"/>
          </p:cNvPicPr>
          <p:nvPr userDrawn="1"/>
        </p:nvPicPr>
        <p:blipFill>
          <a:blip r:embed="rId2"/>
          <a:srcRect/>
          <a:stretch/>
        </p:blipFill>
        <p:spPr>
          <a:xfrm>
            <a:off x="20638" y="1588"/>
            <a:ext cx="4008437" cy="6923087"/>
          </a:xfrm>
          <a:prstGeom prst="rect">
            <a:avLst/>
          </a:prstGeom>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id="{6B4FD5C8-AF9E-4B43-85A6-7F29A5C3DD76}"/>
              </a:ext>
            </a:extLst>
          </p:cNvPr>
          <p:cNvSpPr/>
          <p:nvPr userDrawn="1"/>
        </p:nvSpPr>
        <p:spPr>
          <a:xfrm>
            <a:off x="-22225" y="1130300"/>
            <a:ext cx="4071938" cy="4559300"/>
          </a:xfrm>
          <a:prstGeom prst="rect">
            <a:avLst/>
          </a:prstGeom>
          <a:solidFill>
            <a:schemeClr val="tx1">
              <a:alpha val="73000"/>
            </a:schemeClr>
          </a:solidFill>
          <a:ln>
            <a:noFill/>
          </a:ln>
          <a:effectLst>
            <a:outerShdw blurRad="393700" dist="50800" dir="114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8DC3EA67-449B-E54A-B080-2F627FEBEAAA}"/>
              </a:ext>
            </a:extLst>
          </p:cNvPr>
          <p:cNvSpPr/>
          <p:nvPr userDrawn="1"/>
        </p:nvSpPr>
        <p:spPr>
          <a:xfrm>
            <a:off x="11510963" y="-36513"/>
            <a:ext cx="681037" cy="6894513"/>
          </a:xfrm>
          <a:prstGeom prst="rect">
            <a:avLst/>
          </a:prstGeom>
          <a:solidFill>
            <a:schemeClr val="tx1"/>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8">
            <a:extLst>
              <a:ext uri="{FF2B5EF4-FFF2-40B4-BE49-F238E27FC236}">
                <a16:creationId xmlns:a16="http://schemas.microsoft.com/office/drawing/2014/main" id="{A63843A6-5FC2-5945-B8A0-15B5398A013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27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7135" y="1335091"/>
            <a:ext cx="3583461" cy="1611995"/>
          </a:xfrm>
        </p:spPr>
        <p:txBody>
          <a:bodyPr anchor="b">
            <a:normAutofit/>
          </a:bodyPr>
          <a:lstStyle>
            <a:lvl1pPr algn="ct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4360759" y="1112108"/>
            <a:ext cx="6672648"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247135" y="2947086"/>
            <a:ext cx="3583461" cy="2514600"/>
          </a:xfrm>
          <a:ln>
            <a:noFill/>
          </a:ln>
        </p:spPr>
        <p:txBody>
          <a:bodyPr>
            <a:normAutofit/>
          </a:bodyPr>
          <a:lstStyle>
            <a:lvl1pPr marL="0" indent="0" algn="ctr">
              <a:buNone/>
              <a:defRPr sz="2600">
                <a:solidFill>
                  <a:srgbClr val="E8957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6">
            <a:extLst>
              <a:ext uri="{FF2B5EF4-FFF2-40B4-BE49-F238E27FC236}">
                <a16:creationId xmlns:a16="http://schemas.microsoft.com/office/drawing/2014/main" id="{2D6B7F86-9CD6-CC46-BDBD-C2764BFA59AC}"/>
              </a:ext>
            </a:extLst>
          </p:cNvPr>
          <p:cNvSpPr>
            <a:spLocks noGrp="1"/>
          </p:cNvSpPr>
          <p:nvPr>
            <p:ph type="sldNum" sz="quarter" idx="10"/>
          </p:nvPr>
        </p:nvSpPr>
        <p:spPr>
          <a:xfrm>
            <a:off x="9890125" y="6356350"/>
            <a:ext cx="1143000" cy="368300"/>
          </a:xfrm>
        </p:spPr>
        <p:txBody>
          <a:bodyPr/>
          <a:lstStyle>
            <a:lvl1pPr>
              <a:defRPr/>
            </a:lvl1pPr>
          </a:lstStyle>
          <a:p>
            <a:pPr>
              <a:defRPr/>
            </a:pPr>
            <a:fld id="{911D56BD-FF35-5845-A858-DD99D8FD6DD4}" type="slidenum">
              <a:rPr lang="en-US" altLang="en-US"/>
              <a:pPr>
                <a:defRPr/>
              </a:pPr>
              <a:t>‹#›</a:t>
            </a:fld>
            <a:endParaRPr lang="en-US" altLang="en-US"/>
          </a:p>
        </p:txBody>
      </p:sp>
    </p:spTree>
    <p:extLst>
      <p:ext uri="{BB962C8B-B14F-4D97-AF65-F5344CB8AC3E}">
        <p14:creationId xmlns:p14="http://schemas.microsoft.com/office/powerpoint/2010/main" val="740907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642F4D-D2A0-E241-91CA-FF1303E1921B}"/>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a:extLst>
              <a:ext uri="{FF2B5EF4-FFF2-40B4-BE49-F238E27FC236}">
                <a16:creationId xmlns:a16="http://schemas.microsoft.com/office/drawing/2014/main" id="{C505B35A-51E7-874B-8EBA-35A23CC7FB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0C18BB47-3698-1F48-9C72-E54FE4C7CD29}"/>
              </a:ext>
            </a:extLst>
          </p:cNvPr>
          <p:cNvSpPr>
            <a:spLocks noGrp="1"/>
          </p:cNvSpPr>
          <p:nvPr>
            <p:ph type="sldNum" sz="quarter" idx="10"/>
          </p:nvPr>
        </p:nvSpPr>
        <p:spPr/>
        <p:txBody>
          <a:bodyPr/>
          <a:lstStyle>
            <a:lvl1pPr>
              <a:defRPr/>
            </a:lvl1pPr>
          </a:lstStyle>
          <a:p>
            <a:pPr>
              <a:defRPr/>
            </a:pPr>
            <a:fld id="{0CEB0572-8CBC-9C44-9FF9-48B53DED16CB}" type="slidenum">
              <a:rPr lang="en-US" altLang="en-US"/>
              <a:pPr>
                <a:defRPr/>
              </a:pPr>
              <a:t>‹#›</a:t>
            </a:fld>
            <a:endParaRPr lang="en-US" altLang="en-US"/>
          </a:p>
        </p:txBody>
      </p:sp>
    </p:spTree>
    <p:extLst>
      <p:ext uri="{BB962C8B-B14F-4D97-AF65-F5344CB8AC3E}">
        <p14:creationId xmlns:p14="http://schemas.microsoft.com/office/powerpoint/2010/main" val="3516186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AE0868-9C06-B248-BC15-466B850955E3}"/>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8CA7657D-9BC4-AD4B-A8C3-7AB11BF0967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B90EE004-67D3-AE41-94D9-04B36B6B28D8}"/>
              </a:ext>
            </a:extLst>
          </p:cNvPr>
          <p:cNvSpPr>
            <a:spLocks noGrp="1"/>
          </p:cNvSpPr>
          <p:nvPr>
            <p:ph type="sldNum" sz="quarter" idx="10"/>
          </p:nvPr>
        </p:nvSpPr>
        <p:spPr/>
        <p:txBody>
          <a:bodyPr/>
          <a:lstStyle>
            <a:lvl1pPr>
              <a:defRPr/>
            </a:lvl1pPr>
          </a:lstStyle>
          <a:p>
            <a:pPr>
              <a:defRPr/>
            </a:pPr>
            <a:fld id="{B5AAC240-3AD5-A24F-966A-E5C017D52667}" type="slidenum">
              <a:rPr lang="en-US" altLang="en-US"/>
              <a:pPr>
                <a:defRPr/>
              </a:pPr>
              <a:t>‹#›</a:t>
            </a:fld>
            <a:endParaRPr lang="en-US" altLang="en-US"/>
          </a:p>
        </p:txBody>
      </p:sp>
    </p:spTree>
    <p:extLst>
      <p:ext uri="{BB962C8B-B14F-4D97-AF65-F5344CB8AC3E}">
        <p14:creationId xmlns:p14="http://schemas.microsoft.com/office/powerpoint/2010/main" val="37901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D64E7467-753A-584F-A4C1-6BB5CFBF9F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E6F5B2B3-CE76-6D45-923E-8D8B8D7721EE}"/>
              </a:ext>
            </a:extLst>
          </p:cNvPr>
          <p:cNvSpPr>
            <a:spLocks noGrp="1"/>
          </p:cNvSpPr>
          <p:nvPr>
            <p:ph type="sldNum" sz="quarter" idx="10"/>
          </p:nvPr>
        </p:nvSpPr>
        <p:spPr>
          <a:xfrm>
            <a:off x="10298113" y="6356350"/>
            <a:ext cx="1055687" cy="365125"/>
          </a:xfrm>
        </p:spPr>
        <p:txBody>
          <a:bodyPr/>
          <a:lstStyle>
            <a:lvl1pPr>
              <a:defRPr/>
            </a:lvl1pPr>
          </a:lstStyle>
          <a:p>
            <a:pPr>
              <a:defRPr/>
            </a:pPr>
            <a:fld id="{C4825D2C-70F7-7749-8A8E-BF06BD5FF79E}" type="slidenum">
              <a:rPr lang="en-US" altLang="en-US"/>
              <a:pPr>
                <a:defRPr/>
              </a:pPr>
              <a:t>‹#›</a:t>
            </a:fld>
            <a:endParaRPr lang="en-US" altLang="en-US"/>
          </a:p>
        </p:txBody>
      </p:sp>
    </p:spTree>
    <p:extLst>
      <p:ext uri="{BB962C8B-B14F-4D97-AF65-F5344CB8AC3E}">
        <p14:creationId xmlns:p14="http://schemas.microsoft.com/office/powerpoint/2010/main" val="39244438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A184014-C0D6-B442-AEF0-2C9019B3B67C}"/>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CD35299-580B-0D44-9DD9-BE1637AD3F8A}"/>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B89D5817-12ED-374B-8017-4F45996639E5}"/>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644421B9-2206-154B-8E3A-A23E2A737D3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Lst>
  <p:hf hdr="0" dt="0"/>
  <p:txStyles>
    <p:titleStyle>
      <a:lvl1pPr algn="l" rtl="0" eaLnBrk="1" fontAlgn="base" hangingPunct="1">
        <a:lnSpc>
          <a:spcPct val="90000"/>
        </a:lnSpc>
        <a:spcBef>
          <a:spcPct val="0"/>
        </a:spcBef>
        <a:spcAft>
          <a:spcPct val="0"/>
        </a:spcAft>
        <a:defRPr sz="4400" kern="1200">
          <a:solidFill>
            <a:srgbClr val="10476C"/>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A5C1C-665F-3341-9B83-B2B9ACF78ACD}"/>
              </a:ext>
            </a:extLst>
          </p:cNvPr>
          <p:cNvSpPr>
            <a:spLocks noGrp="1"/>
          </p:cNvSpPr>
          <p:nvPr>
            <p:ph type="title"/>
          </p:nvPr>
        </p:nvSpPr>
        <p:spPr/>
        <p:txBody>
          <a:bodyPr/>
          <a:lstStyle/>
          <a:p>
            <a:r>
              <a:rPr lang="en-US" b="1" i="0" dirty="0">
                <a:solidFill>
                  <a:schemeClr val="tx2">
                    <a:lumMod val="60000"/>
                    <a:lumOff val="40000"/>
                  </a:schemeClr>
                </a:solidFill>
                <a:effectLst/>
                <a:latin typeface="Arial" panose="020B0604020202020204" pitchFamily="34" charset="0"/>
              </a:rPr>
              <a:t>Culturally Responsive CTE and Noncredit Curriculum, Support, and Instruction</a:t>
            </a:r>
            <a:endParaRPr lang="en-US" dirty="0">
              <a:solidFill>
                <a:schemeClr val="tx2">
                  <a:lumMod val="60000"/>
                  <a:lumOff val="40000"/>
                </a:schemeClr>
              </a:solidFill>
            </a:endParaRPr>
          </a:p>
        </p:txBody>
      </p:sp>
    </p:spTree>
    <p:extLst>
      <p:ext uri="{BB962C8B-B14F-4D97-AF65-F5344CB8AC3E}">
        <p14:creationId xmlns:p14="http://schemas.microsoft.com/office/powerpoint/2010/main" val="2200293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C8686-4941-4B6D-9C36-B497C788566D}"/>
              </a:ext>
            </a:extLst>
          </p:cNvPr>
          <p:cNvSpPr>
            <a:spLocks noGrp="1"/>
          </p:cNvSpPr>
          <p:nvPr>
            <p:ph type="title"/>
          </p:nvPr>
        </p:nvSpPr>
        <p:spPr>
          <a:xfrm>
            <a:off x="247135" y="1335092"/>
            <a:ext cx="3583461" cy="986078"/>
          </a:xfrm>
        </p:spPr>
        <p:txBody>
          <a:bodyPr/>
          <a:lstStyle/>
          <a:p>
            <a:r>
              <a:rPr lang="en-US" b="1" dirty="0">
                <a:effectLst>
                  <a:outerShdw blurRad="38100" dist="38100" dir="2700000" algn="tl">
                    <a:srgbClr val="000000">
                      <a:alpha val="43137"/>
                    </a:srgbClr>
                  </a:outerShdw>
                </a:effectLst>
                <a:latin typeface="+mj-lt"/>
              </a:rPr>
              <a:t>TODAY!</a:t>
            </a:r>
          </a:p>
        </p:txBody>
      </p:sp>
      <p:sp>
        <p:nvSpPr>
          <p:cNvPr id="3" name="Content Placeholder 2">
            <a:extLst>
              <a:ext uri="{FF2B5EF4-FFF2-40B4-BE49-F238E27FC236}">
                <a16:creationId xmlns:a16="http://schemas.microsoft.com/office/drawing/2014/main" id="{B474B92E-734C-439D-9871-E09532B7B0D4}"/>
              </a:ext>
            </a:extLst>
          </p:cNvPr>
          <p:cNvSpPr>
            <a:spLocks noGrp="1"/>
          </p:cNvSpPr>
          <p:nvPr>
            <p:ph idx="1"/>
          </p:nvPr>
        </p:nvSpPr>
        <p:spPr/>
        <p:txBody>
          <a:bodyPr/>
          <a:lstStyle/>
          <a:p>
            <a:endParaRPr lang="en-US" dirty="0">
              <a:solidFill>
                <a:srgbClr val="000000"/>
              </a:solidFill>
              <a:latin typeface="Arial" panose="020B0604020202020204" pitchFamily="34" charset="0"/>
            </a:endParaRPr>
          </a:p>
          <a:p>
            <a:endParaRPr lang="en-US" b="0" i="0" dirty="0">
              <a:solidFill>
                <a:srgbClr val="000000"/>
              </a:solidFill>
              <a:effectLst/>
              <a:latin typeface="Arial" panose="020B0604020202020204" pitchFamily="34" charset="0"/>
            </a:endParaRPr>
          </a:p>
          <a:p>
            <a:r>
              <a:rPr lang="en-US" b="0" i="0" dirty="0">
                <a:solidFill>
                  <a:srgbClr val="000000"/>
                </a:solidFill>
                <a:effectLst/>
                <a:latin typeface="Arial" panose="020B0604020202020204" pitchFamily="34" charset="0"/>
              </a:rPr>
              <a:t>As educational leaders, we have the collective responsibility to lead the design of curriculum that supports our students and celebrates their diverse perspectives and lived experiences. Discipline faculty need to assess and revamp their curriculum through an antiracist lens and ensure teaching methods are inclusive. In this session, the presenters will share effective practices and actions that leaders can take to review and design culturally responsive CTE curricula, support, and instruction. </a:t>
            </a:r>
            <a:endParaRPr lang="en-US" dirty="0"/>
          </a:p>
        </p:txBody>
      </p:sp>
      <p:sp>
        <p:nvSpPr>
          <p:cNvPr id="4" name="Text Placeholder 3">
            <a:extLst>
              <a:ext uri="{FF2B5EF4-FFF2-40B4-BE49-F238E27FC236}">
                <a16:creationId xmlns:a16="http://schemas.microsoft.com/office/drawing/2014/main" id="{2E631E2A-1C9C-40AE-9703-5D55DD7D64E0}"/>
              </a:ext>
            </a:extLst>
          </p:cNvPr>
          <p:cNvSpPr>
            <a:spLocks noGrp="1"/>
          </p:cNvSpPr>
          <p:nvPr>
            <p:ph type="body" sz="half" idx="2"/>
          </p:nvPr>
        </p:nvSpPr>
        <p:spPr/>
        <p:txBody>
          <a:bodyPr/>
          <a:lstStyle/>
          <a:p>
            <a:r>
              <a:rPr lang="en-US" dirty="0"/>
              <a:t>Carrie Roberson </a:t>
            </a:r>
            <a:r>
              <a:rPr lang="en-US" sz="2000" dirty="0"/>
              <a:t>ASCCC North Rep</a:t>
            </a:r>
          </a:p>
          <a:p>
            <a:endParaRPr lang="en-US" dirty="0"/>
          </a:p>
          <a:p>
            <a:r>
              <a:rPr lang="en-US" dirty="0"/>
              <a:t>Violeta Wenger </a:t>
            </a:r>
          </a:p>
          <a:p>
            <a:r>
              <a:rPr lang="en-US" sz="2000" dirty="0"/>
              <a:t>Hartnell College </a:t>
            </a:r>
          </a:p>
          <a:p>
            <a:r>
              <a:rPr lang="en-US" sz="2000" dirty="0"/>
              <a:t>CTE Leadership Committee</a:t>
            </a:r>
          </a:p>
        </p:txBody>
      </p:sp>
      <p:sp>
        <p:nvSpPr>
          <p:cNvPr id="5" name="Slide Number Placeholder 4">
            <a:extLst>
              <a:ext uri="{FF2B5EF4-FFF2-40B4-BE49-F238E27FC236}">
                <a16:creationId xmlns:a16="http://schemas.microsoft.com/office/drawing/2014/main" id="{5F6AB380-CE13-47C0-AECE-5E899070BC5C}"/>
              </a:ext>
            </a:extLst>
          </p:cNvPr>
          <p:cNvSpPr>
            <a:spLocks noGrp="1"/>
          </p:cNvSpPr>
          <p:nvPr>
            <p:ph type="sldNum" sz="quarter" idx="10"/>
          </p:nvPr>
        </p:nvSpPr>
        <p:spPr/>
        <p:txBody>
          <a:bodyPr/>
          <a:lstStyle/>
          <a:p>
            <a:pPr>
              <a:defRPr/>
            </a:pPr>
            <a:fld id="{911D56BD-FF35-5845-A858-DD99D8FD6DD4}" type="slidenum">
              <a:rPr lang="en-US" altLang="en-US" smtClean="0"/>
              <a:pPr>
                <a:defRPr/>
              </a:pPr>
              <a:t>2</a:t>
            </a:fld>
            <a:endParaRPr lang="en-US" altLang="en-US"/>
          </a:p>
        </p:txBody>
      </p:sp>
    </p:spTree>
    <p:extLst>
      <p:ext uri="{BB962C8B-B14F-4D97-AF65-F5344CB8AC3E}">
        <p14:creationId xmlns:p14="http://schemas.microsoft.com/office/powerpoint/2010/main" val="233283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67CA2-5A01-43E6-965D-05CEA00C84F1}"/>
              </a:ext>
            </a:extLst>
          </p:cNvPr>
          <p:cNvSpPr>
            <a:spLocks noGrp="1"/>
          </p:cNvSpPr>
          <p:nvPr>
            <p:ph type="title"/>
          </p:nvPr>
        </p:nvSpPr>
        <p:spPr/>
        <p:txBody>
          <a:bodyPr/>
          <a:lstStyle/>
          <a:p>
            <a:r>
              <a:rPr lang="en-US" b="1" dirty="0">
                <a:latin typeface="+mj-lt"/>
              </a:rPr>
              <a:t>WHY?</a:t>
            </a:r>
            <a:br>
              <a:rPr lang="en-US" b="1" dirty="0">
                <a:latin typeface="+mj-lt"/>
              </a:rPr>
            </a:br>
            <a:r>
              <a:rPr lang="en-US" b="1" dirty="0">
                <a:latin typeface="+mj-lt"/>
              </a:rPr>
              <a:t>HOW?</a:t>
            </a:r>
          </a:p>
        </p:txBody>
      </p:sp>
      <p:sp>
        <p:nvSpPr>
          <p:cNvPr id="3" name="Content Placeholder 2">
            <a:extLst>
              <a:ext uri="{FF2B5EF4-FFF2-40B4-BE49-F238E27FC236}">
                <a16:creationId xmlns:a16="http://schemas.microsoft.com/office/drawing/2014/main" id="{8454711B-F4A8-431D-BF8D-185CECB921CA}"/>
              </a:ext>
            </a:extLst>
          </p:cNvPr>
          <p:cNvSpPr>
            <a:spLocks noGrp="1"/>
          </p:cNvSpPr>
          <p:nvPr>
            <p:ph idx="1"/>
          </p:nvPr>
        </p:nvSpPr>
        <p:spPr/>
        <p:txBody>
          <a:bodyPr/>
          <a:lstStyle/>
          <a:p>
            <a:r>
              <a:rPr lang="en-US" dirty="0"/>
              <a:t>A philosophical and practical approach…</a:t>
            </a:r>
          </a:p>
          <a:p>
            <a:endParaRPr lang="en-US" b="1" i="0" dirty="0">
              <a:solidFill>
                <a:schemeClr val="tx2">
                  <a:lumMod val="60000"/>
                  <a:lumOff val="40000"/>
                </a:schemeClr>
              </a:solidFill>
              <a:effectLst/>
              <a:latin typeface="Arial" panose="020B0604020202020204" pitchFamily="34" charset="0"/>
            </a:endParaRPr>
          </a:p>
          <a:p>
            <a:pPr algn="ctr"/>
            <a:r>
              <a:rPr lang="en-US" b="1" i="0" dirty="0">
                <a:solidFill>
                  <a:schemeClr val="tx2">
                    <a:lumMod val="60000"/>
                    <a:lumOff val="40000"/>
                  </a:schemeClr>
                </a:solidFill>
                <a:effectLst/>
                <a:latin typeface="Arial" panose="020B0604020202020204" pitchFamily="34" charset="0"/>
              </a:rPr>
              <a:t>Culturally Responsive CTE and Noncredit Curriculum, Support, and Instruction</a:t>
            </a:r>
          </a:p>
          <a:p>
            <a:endParaRPr lang="en-US" dirty="0"/>
          </a:p>
        </p:txBody>
      </p:sp>
      <p:sp>
        <p:nvSpPr>
          <p:cNvPr id="4" name="Text Placeholder 3">
            <a:extLst>
              <a:ext uri="{FF2B5EF4-FFF2-40B4-BE49-F238E27FC236}">
                <a16:creationId xmlns:a16="http://schemas.microsoft.com/office/drawing/2014/main" id="{8ED2256C-6605-4C16-9A7A-D254F8B6B955}"/>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AE18C77A-9646-4C45-BF09-F1556C6179A2}"/>
              </a:ext>
            </a:extLst>
          </p:cNvPr>
          <p:cNvSpPr>
            <a:spLocks noGrp="1"/>
          </p:cNvSpPr>
          <p:nvPr>
            <p:ph type="sldNum" sz="quarter" idx="10"/>
          </p:nvPr>
        </p:nvSpPr>
        <p:spPr/>
        <p:txBody>
          <a:bodyPr/>
          <a:lstStyle/>
          <a:p>
            <a:pPr>
              <a:defRPr/>
            </a:pPr>
            <a:fld id="{911D56BD-FF35-5845-A858-DD99D8FD6DD4}" type="slidenum">
              <a:rPr lang="en-US" altLang="en-US" smtClean="0"/>
              <a:pPr>
                <a:defRPr/>
              </a:pPr>
              <a:t>3</a:t>
            </a:fld>
            <a:endParaRPr lang="en-US" altLang="en-US"/>
          </a:p>
        </p:txBody>
      </p:sp>
      <p:pic>
        <p:nvPicPr>
          <p:cNvPr id="7" name="Picture 6" descr="An abstract connection in pale grey background">
            <a:extLst>
              <a:ext uri="{FF2B5EF4-FFF2-40B4-BE49-F238E27FC236}">
                <a16:creationId xmlns:a16="http://schemas.microsoft.com/office/drawing/2014/main" id="{6C1A888C-0E09-439A-967E-50C532FB7C18}"/>
              </a:ext>
            </a:extLst>
          </p:cNvPr>
          <p:cNvPicPr>
            <a:picLocks noChangeAspect="1"/>
          </p:cNvPicPr>
          <p:nvPr/>
        </p:nvPicPr>
        <p:blipFill>
          <a:blip r:embed="rId3"/>
          <a:stretch>
            <a:fillRect/>
          </a:stretch>
        </p:blipFill>
        <p:spPr>
          <a:xfrm>
            <a:off x="5302092" y="3152657"/>
            <a:ext cx="4789981" cy="2694507"/>
          </a:xfrm>
          <a:prstGeom prst="rect">
            <a:avLst/>
          </a:prstGeom>
        </p:spPr>
      </p:pic>
    </p:spTree>
    <p:extLst>
      <p:ext uri="{BB962C8B-B14F-4D97-AF65-F5344CB8AC3E}">
        <p14:creationId xmlns:p14="http://schemas.microsoft.com/office/powerpoint/2010/main" val="3945224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3E7A3-A50F-47FB-9E3E-5E3D51D84833}"/>
              </a:ext>
            </a:extLst>
          </p:cNvPr>
          <p:cNvSpPr>
            <a:spLocks noGrp="1"/>
          </p:cNvSpPr>
          <p:nvPr>
            <p:ph type="title"/>
          </p:nvPr>
        </p:nvSpPr>
        <p:spPr/>
        <p:txBody>
          <a:bodyPr/>
          <a:lstStyle/>
          <a:p>
            <a:r>
              <a:rPr lang="en-US" b="1" dirty="0">
                <a:latin typeface="+mj-lt"/>
              </a:rPr>
              <a:t>OPPORTUNITY AWAITS!</a:t>
            </a:r>
          </a:p>
        </p:txBody>
      </p:sp>
      <p:sp>
        <p:nvSpPr>
          <p:cNvPr id="3" name="Content Placeholder 2">
            <a:extLst>
              <a:ext uri="{FF2B5EF4-FFF2-40B4-BE49-F238E27FC236}">
                <a16:creationId xmlns:a16="http://schemas.microsoft.com/office/drawing/2014/main" id="{95A5F01D-9E11-4E24-934E-8BFC017B2649}"/>
              </a:ext>
            </a:extLst>
          </p:cNvPr>
          <p:cNvSpPr>
            <a:spLocks noGrp="1"/>
          </p:cNvSpPr>
          <p:nvPr>
            <p:ph idx="1"/>
          </p:nvPr>
        </p:nvSpPr>
        <p:spPr>
          <a:xfrm>
            <a:off x="4360759" y="723481"/>
            <a:ext cx="6672648" cy="5480371"/>
          </a:xfrm>
        </p:spPr>
        <p:txBody>
          <a:bodyPr/>
          <a:lstStyle/>
          <a:p>
            <a:pPr marL="114300" lvl="0" algn="l" rtl="0">
              <a:spcBef>
                <a:spcPts val="0"/>
              </a:spcBef>
              <a:spcAft>
                <a:spcPts val="0"/>
              </a:spcAft>
              <a:buSzPts val="1800"/>
            </a:pPr>
            <a:r>
              <a:rPr lang="en-US" sz="2400" dirty="0"/>
              <a:t>As individuals, we may not be capable of truly addressing the impacts of colonialism in our society…however we can…</a:t>
            </a:r>
          </a:p>
          <a:p>
            <a:pPr marL="114300" lvl="0" algn="l" rtl="0">
              <a:spcBef>
                <a:spcPts val="0"/>
              </a:spcBef>
              <a:spcAft>
                <a:spcPts val="0"/>
              </a:spcAft>
              <a:buSzPts val="1800"/>
            </a:pPr>
            <a:endParaRPr lang="en-US" sz="2400" dirty="0"/>
          </a:p>
          <a:p>
            <a:pPr marL="457200" lvl="0" indent="-342900" algn="l" rtl="0">
              <a:spcBef>
                <a:spcPts val="0"/>
              </a:spcBef>
              <a:spcAft>
                <a:spcPts val="0"/>
              </a:spcAft>
              <a:buSzPts val="1800"/>
              <a:buFont typeface="Wingdings" panose="05000000000000000000" pitchFamily="2" charset="2"/>
              <a:buChar char="ü"/>
            </a:pPr>
            <a:r>
              <a:rPr lang="en-US" dirty="0"/>
              <a:t>Use privilege and power to </a:t>
            </a:r>
            <a:r>
              <a:rPr lang="en-US" sz="2400" dirty="0"/>
              <a:t>envision learning environments that center on the dynamic cultures and varied perspectives and lived experiences of the students present within.</a:t>
            </a:r>
          </a:p>
          <a:p>
            <a:pPr marL="114300" lvl="0" algn="l" rtl="0">
              <a:spcBef>
                <a:spcPts val="0"/>
              </a:spcBef>
              <a:spcAft>
                <a:spcPts val="0"/>
              </a:spcAft>
              <a:buSzPts val="1800"/>
            </a:pPr>
            <a:endParaRPr lang="en-US" sz="2400" dirty="0"/>
          </a:p>
          <a:p>
            <a:pPr marL="457200" lvl="0" indent="-342900" algn="l" rtl="0">
              <a:spcBef>
                <a:spcPts val="0"/>
              </a:spcBef>
              <a:spcAft>
                <a:spcPts val="0"/>
              </a:spcAft>
              <a:buSzPts val="1800"/>
              <a:buFont typeface="Wingdings" panose="05000000000000000000" pitchFamily="2" charset="2"/>
              <a:buChar char="ü"/>
            </a:pPr>
            <a:r>
              <a:rPr lang="en-US" sz="2400" dirty="0"/>
              <a:t>Reimagining the student experience can transform the student experience!</a:t>
            </a:r>
          </a:p>
          <a:p>
            <a:pPr marL="114300" lvl="0" algn="l" rtl="0">
              <a:spcBef>
                <a:spcPts val="0"/>
              </a:spcBef>
              <a:spcAft>
                <a:spcPts val="0"/>
              </a:spcAft>
              <a:buSzPts val="1800"/>
            </a:pPr>
            <a:endParaRPr lang="en-US" sz="2400" dirty="0"/>
          </a:p>
          <a:p>
            <a:pPr marL="457200" lvl="0" indent="-342900" algn="l" rtl="0">
              <a:spcBef>
                <a:spcPts val="0"/>
              </a:spcBef>
              <a:spcAft>
                <a:spcPts val="0"/>
              </a:spcAft>
              <a:buSzPts val="1800"/>
              <a:buFont typeface="Wingdings" panose="05000000000000000000" pitchFamily="2" charset="2"/>
              <a:buChar char="ü"/>
            </a:pPr>
            <a:r>
              <a:rPr lang="en-US" sz="2400" dirty="0"/>
              <a:t>Transformation also includes being more conscious of </a:t>
            </a:r>
            <a:r>
              <a:rPr lang="en-US" dirty="0"/>
              <a:t>higher educational</a:t>
            </a:r>
            <a:r>
              <a:rPr lang="en-US" sz="2400" dirty="0"/>
              <a:t> structures and instructional methodologies and approaches which impact student success</a:t>
            </a:r>
          </a:p>
        </p:txBody>
      </p:sp>
      <p:sp>
        <p:nvSpPr>
          <p:cNvPr id="4" name="Text Placeholder 3">
            <a:extLst>
              <a:ext uri="{FF2B5EF4-FFF2-40B4-BE49-F238E27FC236}">
                <a16:creationId xmlns:a16="http://schemas.microsoft.com/office/drawing/2014/main" id="{E0D635C7-7062-40D1-A44E-C95358B17F66}"/>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9AC7433B-496F-4192-9739-AD290D2C18C6}"/>
              </a:ext>
            </a:extLst>
          </p:cNvPr>
          <p:cNvSpPr>
            <a:spLocks noGrp="1"/>
          </p:cNvSpPr>
          <p:nvPr>
            <p:ph type="sldNum" sz="quarter" idx="10"/>
          </p:nvPr>
        </p:nvSpPr>
        <p:spPr/>
        <p:txBody>
          <a:bodyPr/>
          <a:lstStyle/>
          <a:p>
            <a:pPr>
              <a:defRPr/>
            </a:pPr>
            <a:fld id="{911D56BD-FF35-5845-A858-DD99D8FD6DD4}" type="slidenum">
              <a:rPr lang="en-US" altLang="en-US" smtClean="0"/>
              <a:pPr>
                <a:defRPr/>
              </a:pPr>
              <a:t>4</a:t>
            </a:fld>
            <a:endParaRPr lang="en-US" altLang="en-US"/>
          </a:p>
        </p:txBody>
      </p:sp>
    </p:spTree>
    <p:extLst>
      <p:ext uri="{BB962C8B-B14F-4D97-AF65-F5344CB8AC3E}">
        <p14:creationId xmlns:p14="http://schemas.microsoft.com/office/powerpoint/2010/main" val="2238387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B3B179-3E86-4C52-8F62-7219CEFB10E2}"/>
              </a:ext>
            </a:extLst>
          </p:cNvPr>
          <p:cNvSpPr>
            <a:spLocks noGrp="1"/>
          </p:cNvSpPr>
          <p:nvPr>
            <p:ph type="title"/>
          </p:nvPr>
        </p:nvSpPr>
        <p:spPr/>
        <p:txBody>
          <a:bodyPr/>
          <a:lstStyle/>
          <a:p>
            <a:r>
              <a:rPr lang="en-US" b="1" dirty="0">
                <a:latin typeface="+mj-lt"/>
              </a:rPr>
              <a:t>CONSIDER THIS…</a:t>
            </a:r>
          </a:p>
        </p:txBody>
      </p:sp>
      <p:sp>
        <p:nvSpPr>
          <p:cNvPr id="8" name="Content Placeholder 7">
            <a:extLst>
              <a:ext uri="{FF2B5EF4-FFF2-40B4-BE49-F238E27FC236}">
                <a16:creationId xmlns:a16="http://schemas.microsoft.com/office/drawing/2014/main" id="{39079A42-7B69-4DDF-9335-48F8A45795E6}"/>
              </a:ext>
            </a:extLst>
          </p:cNvPr>
          <p:cNvSpPr>
            <a:spLocks noGrp="1"/>
          </p:cNvSpPr>
          <p:nvPr>
            <p:ph sz="half" idx="1"/>
          </p:nvPr>
        </p:nvSpPr>
        <p:spPr/>
        <p:txBody>
          <a:bodyPr/>
          <a:lstStyle/>
          <a:p>
            <a:r>
              <a:rPr lang="en-US" dirty="0"/>
              <a:t>Consider various instructional methodologies and/ or approaches with students (SLO’s, syllabus, course materials, lesson plans, lecture style, use of/expectations for technology, attendance/ late work/ other course or college policies, etc.)…</a:t>
            </a:r>
          </a:p>
          <a:p>
            <a:pPr marL="0" indent="0">
              <a:buNone/>
            </a:pPr>
            <a:endParaRPr lang="en-US" sz="2000" dirty="0"/>
          </a:p>
          <a:p>
            <a:pPr lvl="1"/>
            <a:r>
              <a:rPr lang="en-US" sz="2000" i="1" dirty="0"/>
              <a:t>In which ways are you culturally responsive and inclusive to students? </a:t>
            </a:r>
          </a:p>
          <a:p>
            <a:pPr lvl="1"/>
            <a:r>
              <a:rPr lang="en-US" sz="2000" i="1" dirty="0"/>
              <a:t>What challenges are encountered with culturally responsive/ inclusive approaches and methodologies when working with students?</a:t>
            </a:r>
          </a:p>
          <a:p>
            <a:pPr lvl="1"/>
            <a:r>
              <a:rPr lang="en-US" sz="2000" i="1" dirty="0"/>
              <a:t>In which ways might you assess and redesign your methodologies or approaches to be culturally responsive and inclusive to support student success?</a:t>
            </a:r>
          </a:p>
        </p:txBody>
      </p:sp>
      <p:sp>
        <p:nvSpPr>
          <p:cNvPr id="5" name="Slide Number Placeholder 4">
            <a:extLst>
              <a:ext uri="{FF2B5EF4-FFF2-40B4-BE49-F238E27FC236}">
                <a16:creationId xmlns:a16="http://schemas.microsoft.com/office/drawing/2014/main" id="{B0D3579A-D5A8-4EA6-B585-2D9ED99E8E87}"/>
              </a:ext>
            </a:extLst>
          </p:cNvPr>
          <p:cNvSpPr>
            <a:spLocks noGrp="1"/>
          </p:cNvSpPr>
          <p:nvPr>
            <p:ph type="sldNum" sz="quarter" idx="10"/>
          </p:nvPr>
        </p:nvSpPr>
        <p:spPr/>
        <p:txBody>
          <a:bodyPr/>
          <a:lstStyle/>
          <a:p>
            <a:pPr>
              <a:defRPr/>
            </a:pPr>
            <a:fld id="{911D56BD-FF35-5845-A858-DD99D8FD6DD4}" type="slidenum">
              <a:rPr lang="en-US" altLang="en-US" smtClean="0"/>
              <a:pPr>
                <a:defRPr/>
              </a:pPr>
              <a:t>5</a:t>
            </a:fld>
            <a:endParaRPr lang="en-US" altLang="en-US"/>
          </a:p>
        </p:txBody>
      </p:sp>
    </p:spTree>
    <p:extLst>
      <p:ext uri="{BB962C8B-B14F-4D97-AF65-F5344CB8AC3E}">
        <p14:creationId xmlns:p14="http://schemas.microsoft.com/office/powerpoint/2010/main" val="2650017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E88A46-ECC9-4A46-9D29-8F74E07BA527}"/>
              </a:ext>
            </a:extLst>
          </p:cNvPr>
          <p:cNvSpPr>
            <a:spLocks noGrp="1"/>
          </p:cNvSpPr>
          <p:nvPr>
            <p:ph type="title"/>
          </p:nvPr>
        </p:nvSpPr>
        <p:spPr/>
        <p:txBody>
          <a:bodyPr/>
          <a:lstStyle/>
          <a:p>
            <a:r>
              <a:rPr lang="en-US" dirty="0">
                <a:latin typeface="+mj-lt"/>
              </a:rPr>
              <a:t>What we know…</a:t>
            </a:r>
          </a:p>
        </p:txBody>
      </p:sp>
      <p:sp>
        <p:nvSpPr>
          <p:cNvPr id="6" name="Content Placeholder 5">
            <a:extLst>
              <a:ext uri="{FF2B5EF4-FFF2-40B4-BE49-F238E27FC236}">
                <a16:creationId xmlns:a16="http://schemas.microsoft.com/office/drawing/2014/main" id="{329A943E-192D-4148-AF30-85F882F113FA}"/>
              </a:ext>
            </a:extLst>
          </p:cNvPr>
          <p:cNvSpPr>
            <a:spLocks noGrp="1"/>
          </p:cNvSpPr>
          <p:nvPr>
            <p:ph idx="1"/>
          </p:nvPr>
        </p:nvSpPr>
        <p:spPr/>
        <p:txBody>
          <a:bodyPr/>
          <a:lstStyle/>
          <a:p>
            <a:pPr marL="0" indent="0">
              <a:buNone/>
            </a:pPr>
            <a:r>
              <a:rPr lang="en-US" b="1" dirty="0">
                <a:solidFill>
                  <a:srgbClr val="000000"/>
                </a:solidFill>
              </a:rPr>
              <a:t>RP GROUP </a:t>
            </a:r>
          </a:p>
          <a:p>
            <a:pPr marL="0" indent="0">
              <a:buNone/>
            </a:pPr>
            <a:r>
              <a:rPr lang="en-US" b="1" dirty="0">
                <a:solidFill>
                  <a:srgbClr val="000000"/>
                </a:solidFill>
              </a:rPr>
              <a:t>Top Strategies to Support Students:</a:t>
            </a:r>
          </a:p>
          <a:p>
            <a:pPr marL="342900" indent="-342900">
              <a:spcBef>
                <a:spcPts val="1600"/>
              </a:spcBef>
              <a:buClr>
                <a:srgbClr val="000000"/>
              </a:buClr>
              <a:buFont typeface="Wingdings" panose="05000000000000000000" pitchFamily="2" charset="2"/>
              <a:buChar char="ü"/>
            </a:pPr>
            <a:r>
              <a:rPr lang="en-US" dirty="0">
                <a:solidFill>
                  <a:srgbClr val="000000"/>
                </a:solidFill>
              </a:rPr>
              <a:t>Flexibility in deadlines and requirements </a:t>
            </a:r>
          </a:p>
          <a:p>
            <a:pPr marL="342900" indent="-342900">
              <a:buClr>
                <a:srgbClr val="000000"/>
              </a:buClr>
              <a:buFont typeface="Wingdings" panose="05000000000000000000" pitchFamily="2" charset="2"/>
              <a:buChar char="ü"/>
            </a:pPr>
            <a:r>
              <a:rPr lang="en-US" dirty="0">
                <a:solidFill>
                  <a:srgbClr val="000000"/>
                </a:solidFill>
              </a:rPr>
              <a:t>Regular student check ins </a:t>
            </a:r>
          </a:p>
          <a:p>
            <a:pPr marL="342900" indent="-342900">
              <a:buClr>
                <a:srgbClr val="000000"/>
              </a:buClr>
              <a:buFont typeface="Wingdings" panose="05000000000000000000" pitchFamily="2" charset="2"/>
              <a:buChar char="ü"/>
            </a:pPr>
            <a:r>
              <a:rPr lang="en-US" dirty="0">
                <a:solidFill>
                  <a:srgbClr val="000000"/>
                </a:solidFill>
              </a:rPr>
              <a:t>Increased availability and accessibility </a:t>
            </a:r>
          </a:p>
          <a:p>
            <a:pPr marL="342900" indent="-342900">
              <a:buClr>
                <a:srgbClr val="000000"/>
              </a:buClr>
              <a:buFont typeface="Wingdings" panose="05000000000000000000" pitchFamily="2" charset="2"/>
              <a:buChar char="ü"/>
            </a:pPr>
            <a:r>
              <a:rPr lang="en-US" dirty="0">
                <a:solidFill>
                  <a:srgbClr val="000000"/>
                </a:solidFill>
              </a:rPr>
              <a:t>Leveraging technology </a:t>
            </a:r>
          </a:p>
          <a:p>
            <a:pPr>
              <a:buClr>
                <a:srgbClr val="000000"/>
              </a:buClr>
            </a:pPr>
            <a:endParaRPr lang="en-US" b="1" i="1" dirty="0">
              <a:solidFill>
                <a:srgbClr val="000000"/>
              </a:solidFill>
            </a:endParaRPr>
          </a:p>
          <a:p>
            <a:pPr>
              <a:buClr>
                <a:srgbClr val="000000"/>
              </a:buClr>
            </a:pPr>
            <a:r>
              <a:rPr lang="en-US" b="1" i="1" dirty="0">
                <a:solidFill>
                  <a:srgbClr val="000000"/>
                </a:solidFill>
              </a:rPr>
              <a:t>What else?</a:t>
            </a:r>
          </a:p>
          <a:p>
            <a:pPr marL="342900" indent="-342900">
              <a:buClr>
                <a:srgbClr val="000000"/>
              </a:buClr>
              <a:buFont typeface="Wingdings" panose="05000000000000000000" pitchFamily="2" charset="2"/>
              <a:buChar char="ü"/>
            </a:pPr>
            <a:r>
              <a:rPr lang="en-US" dirty="0">
                <a:solidFill>
                  <a:srgbClr val="000000"/>
                </a:solidFill>
              </a:rPr>
              <a:t>Diverse perspectives</a:t>
            </a:r>
          </a:p>
          <a:p>
            <a:pPr marL="342900" indent="-342900">
              <a:buClr>
                <a:srgbClr val="000000"/>
              </a:buClr>
              <a:buFont typeface="Wingdings" panose="05000000000000000000" pitchFamily="2" charset="2"/>
              <a:buChar char="ü"/>
            </a:pPr>
            <a:r>
              <a:rPr lang="en-US" dirty="0">
                <a:solidFill>
                  <a:srgbClr val="000000"/>
                </a:solidFill>
              </a:rPr>
              <a:t>Lived experiences</a:t>
            </a:r>
          </a:p>
        </p:txBody>
      </p:sp>
      <p:sp>
        <p:nvSpPr>
          <p:cNvPr id="7" name="Text Placeholder 6">
            <a:extLst>
              <a:ext uri="{FF2B5EF4-FFF2-40B4-BE49-F238E27FC236}">
                <a16:creationId xmlns:a16="http://schemas.microsoft.com/office/drawing/2014/main" id="{03D661E9-A776-4069-8814-ED2D0FB56023}"/>
              </a:ext>
            </a:extLst>
          </p:cNvPr>
          <p:cNvSpPr>
            <a:spLocks noGrp="1"/>
          </p:cNvSpPr>
          <p:nvPr>
            <p:ph type="body" sz="half" idx="2"/>
          </p:nvPr>
        </p:nvSpPr>
        <p:spPr/>
        <p:txBody>
          <a:bodyPr/>
          <a:lstStyle/>
          <a:p>
            <a:r>
              <a:rPr lang="en-US" dirty="0"/>
              <a:t>and what we don’t!</a:t>
            </a:r>
          </a:p>
        </p:txBody>
      </p:sp>
      <p:sp>
        <p:nvSpPr>
          <p:cNvPr id="4" name="Slide Number Placeholder 3">
            <a:extLst>
              <a:ext uri="{FF2B5EF4-FFF2-40B4-BE49-F238E27FC236}">
                <a16:creationId xmlns:a16="http://schemas.microsoft.com/office/drawing/2014/main" id="{473FB4E0-0B14-4009-88CC-CA77AF4E39D1}"/>
              </a:ext>
            </a:extLst>
          </p:cNvPr>
          <p:cNvSpPr>
            <a:spLocks noGrp="1"/>
          </p:cNvSpPr>
          <p:nvPr>
            <p:ph type="sldNum" sz="quarter" idx="10"/>
          </p:nvPr>
        </p:nvSpPr>
        <p:spPr/>
        <p:txBody>
          <a:bodyPr/>
          <a:lstStyle/>
          <a:p>
            <a:pPr>
              <a:defRPr/>
            </a:pPr>
            <a:fld id="{B5AAC240-3AD5-A24F-966A-E5C017D52667}" type="slidenum">
              <a:rPr lang="en-US" altLang="en-US" smtClean="0"/>
              <a:pPr>
                <a:defRPr/>
              </a:pPr>
              <a:t>6</a:t>
            </a:fld>
            <a:endParaRPr lang="en-US" altLang="en-US"/>
          </a:p>
        </p:txBody>
      </p:sp>
    </p:spTree>
    <p:extLst>
      <p:ext uri="{BB962C8B-B14F-4D97-AF65-F5344CB8AC3E}">
        <p14:creationId xmlns:p14="http://schemas.microsoft.com/office/powerpoint/2010/main" val="2070402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ACB7E13-AE8C-4031-80D6-0B3686920623}"/>
              </a:ext>
            </a:extLst>
          </p:cNvPr>
          <p:cNvSpPr>
            <a:spLocks noGrp="1"/>
          </p:cNvSpPr>
          <p:nvPr>
            <p:ph type="title"/>
          </p:nvPr>
        </p:nvSpPr>
        <p:spPr>
          <a:xfrm>
            <a:off x="1045030" y="251209"/>
            <a:ext cx="11002944" cy="1439479"/>
          </a:xfrm>
        </p:spPr>
        <p:txBody>
          <a:bodyPr>
            <a:normAutofit/>
          </a:bodyPr>
          <a:lstStyle/>
          <a:p>
            <a:pPr algn="ctr"/>
            <a:r>
              <a:rPr lang="en-US" b="1" dirty="0">
                <a:latin typeface="+mj-lt"/>
              </a:rPr>
              <a:t>Effective Practices for Collaboration Between…or Among… Student Services/Instruction</a:t>
            </a:r>
          </a:p>
        </p:txBody>
      </p:sp>
      <p:sp>
        <p:nvSpPr>
          <p:cNvPr id="10" name="Content Placeholder 9">
            <a:extLst>
              <a:ext uri="{FF2B5EF4-FFF2-40B4-BE49-F238E27FC236}">
                <a16:creationId xmlns:a16="http://schemas.microsoft.com/office/drawing/2014/main" id="{AC1AE051-B503-4A49-9C5D-DCD7ED25BD7E}"/>
              </a:ext>
            </a:extLst>
          </p:cNvPr>
          <p:cNvSpPr>
            <a:spLocks noGrp="1"/>
          </p:cNvSpPr>
          <p:nvPr>
            <p:ph sz="half" idx="1"/>
          </p:nvPr>
        </p:nvSpPr>
        <p:spPr>
          <a:xfrm>
            <a:off x="1277650" y="2038864"/>
            <a:ext cx="10058400" cy="4179055"/>
          </a:xfrm>
        </p:spPr>
        <p:txBody>
          <a:bodyPr/>
          <a:lstStyle/>
          <a:p>
            <a:pPr>
              <a:buClr>
                <a:srgbClr val="000000"/>
              </a:buClr>
              <a:buSzPts val="1600"/>
              <a:buFont typeface="Wingdings" panose="05000000000000000000" pitchFamily="2" charset="2"/>
              <a:buChar char="ü"/>
            </a:pPr>
            <a:r>
              <a:rPr lang="en-US" sz="2200" dirty="0">
                <a:solidFill>
                  <a:srgbClr val="000000"/>
                </a:solidFill>
                <a:latin typeface="+mn-lt"/>
              </a:rPr>
              <a:t>Build student’s trust- come from a place of unconditional support</a:t>
            </a:r>
          </a:p>
          <a:p>
            <a:pPr>
              <a:buClr>
                <a:srgbClr val="000000"/>
              </a:buClr>
              <a:buSzPts val="1600"/>
              <a:buFont typeface="Wingdings" panose="05000000000000000000" pitchFamily="2" charset="2"/>
              <a:buChar char="ü"/>
            </a:pPr>
            <a:r>
              <a:rPr lang="en-US" sz="2200" dirty="0">
                <a:solidFill>
                  <a:srgbClr val="000000"/>
                </a:solidFill>
                <a:latin typeface="+mn-lt"/>
              </a:rPr>
              <a:t>Partner with counseling and other student support services from access to completion</a:t>
            </a:r>
          </a:p>
          <a:p>
            <a:pPr>
              <a:buClr>
                <a:srgbClr val="000000"/>
              </a:buClr>
              <a:buSzPts val="1600"/>
              <a:buFont typeface="Wingdings" panose="05000000000000000000" pitchFamily="2" charset="2"/>
              <a:buChar char="ü"/>
            </a:pPr>
            <a:r>
              <a:rPr lang="en-US" sz="2200" dirty="0">
                <a:solidFill>
                  <a:srgbClr val="000000"/>
                </a:solidFill>
                <a:latin typeface="+mn-lt"/>
              </a:rPr>
              <a:t>Consider a holistic approach to student support in and beyond the classroom</a:t>
            </a:r>
          </a:p>
          <a:p>
            <a:pPr>
              <a:buClr>
                <a:srgbClr val="000000"/>
              </a:buClr>
              <a:buSzPts val="1600"/>
              <a:buFont typeface="Wingdings" panose="05000000000000000000" pitchFamily="2" charset="2"/>
              <a:buChar char="ü"/>
            </a:pPr>
            <a:r>
              <a:rPr lang="en-US" sz="2200" dirty="0">
                <a:solidFill>
                  <a:srgbClr val="000000"/>
                </a:solidFill>
                <a:latin typeface="+mn-lt"/>
              </a:rPr>
              <a:t>Encourage ongoing communication with students</a:t>
            </a:r>
          </a:p>
          <a:p>
            <a:pPr>
              <a:buClr>
                <a:srgbClr val="000000"/>
              </a:buClr>
              <a:buSzPts val="1600"/>
              <a:buFont typeface="Wingdings" panose="05000000000000000000" pitchFamily="2" charset="2"/>
              <a:buChar char="ü"/>
            </a:pPr>
            <a:r>
              <a:rPr lang="en-US" sz="2200" dirty="0">
                <a:solidFill>
                  <a:srgbClr val="000000"/>
                </a:solidFill>
                <a:latin typeface="+mn-lt"/>
              </a:rPr>
              <a:t>Awareness of student reality- don’t make assumptions </a:t>
            </a:r>
          </a:p>
          <a:p>
            <a:pPr>
              <a:lnSpc>
                <a:spcPct val="100000"/>
              </a:lnSpc>
              <a:buClr>
                <a:srgbClr val="000000"/>
              </a:buClr>
              <a:buSzPts val="1600"/>
              <a:buFont typeface="Wingdings" panose="05000000000000000000" pitchFamily="2" charset="2"/>
              <a:buChar char="ü"/>
            </a:pPr>
            <a:r>
              <a:rPr lang="en-US" sz="2200" dirty="0">
                <a:solidFill>
                  <a:srgbClr val="000000"/>
                </a:solidFill>
                <a:latin typeface="+mn-lt"/>
              </a:rPr>
              <a:t>Validate the agency our students bring to the classroom, campus and community</a:t>
            </a:r>
          </a:p>
          <a:p>
            <a:pPr>
              <a:lnSpc>
                <a:spcPct val="100000"/>
              </a:lnSpc>
              <a:buClr>
                <a:srgbClr val="000000"/>
              </a:buClr>
              <a:buSzPts val="1600"/>
              <a:buFont typeface="Wingdings" panose="05000000000000000000" pitchFamily="2" charset="2"/>
              <a:buChar char="ü"/>
            </a:pPr>
            <a:r>
              <a:rPr lang="en-US" sz="2200" i="1" dirty="0">
                <a:solidFill>
                  <a:srgbClr val="000000"/>
                </a:solidFill>
                <a:latin typeface="+mn-lt"/>
              </a:rPr>
              <a:t>Vision for Success </a:t>
            </a:r>
            <a:r>
              <a:rPr lang="en-US" sz="2200" dirty="0">
                <a:solidFill>
                  <a:srgbClr val="000000"/>
                </a:solidFill>
                <a:latin typeface="+mn-lt"/>
              </a:rPr>
              <a:t>commitment: pair high expectations with high support</a:t>
            </a:r>
          </a:p>
        </p:txBody>
      </p:sp>
      <p:sp>
        <p:nvSpPr>
          <p:cNvPr id="5" name="Slide Number Placeholder 4">
            <a:extLst>
              <a:ext uri="{FF2B5EF4-FFF2-40B4-BE49-F238E27FC236}">
                <a16:creationId xmlns:a16="http://schemas.microsoft.com/office/drawing/2014/main" id="{82042A30-7E78-47B0-ACB1-83A4778959A7}"/>
              </a:ext>
            </a:extLst>
          </p:cNvPr>
          <p:cNvSpPr>
            <a:spLocks noGrp="1"/>
          </p:cNvSpPr>
          <p:nvPr>
            <p:ph type="sldNum" sz="quarter" idx="10"/>
          </p:nvPr>
        </p:nvSpPr>
        <p:spPr/>
        <p:txBody>
          <a:bodyPr/>
          <a:lstStyle/>
          <a:p>
            <a:pPr>
              <a:defRPr/>
            </a:pPr>
            <a:fld id="{911D56BD-FF35-5845-A858-DD99D8FD6DD4}" type="slidenum">
              <a:rPr lang="en-US" altLang="en-US" smtClean="0"/>
              <a:pPr>
                <a:defRPr/>
              </a:pPr>
              <a:t>7</a:t>
            </a:fld>
            <a:endParaRPr lang="en-US" altLang="en-US"/>
          </a:p>
        </p:txBody>
      </p:sp>
    </p:spTree>
    <p:extLst>
      <p:ext uri="{BB962C8B-B14F-4D97-AF65-F5344CB8AC3E}">
        <p14:creationId xmlns:p14="http://schemas.microsoft.com/office/powerpoint/2010/main" val="2900101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5827576-0A92-41E7-9089-D02EA4527CB5}"/>
              </a:ext>
            </a:extLst>
          </p:cNvPr>
          <p:cNvSpPr>
            <a:spLocks noGrp="1"/>
          </p:cNvSpPr>
          <p:nvPr>
            <p:ph type="title"/>
          </p:nvPr>
        </p:nvSpPr>
        <p:spPr/>
        <p:txBody>
          <a:bodyPr>
            <a:normAutofit/>
          </a:bodyPr>
          <a:lstStyle/>
          <a:p>
            <a:pPr algn="ctr"/>
            <a:r>
              <a:rPr lang="en-US" sz="5400" b="1" dirty="0">
                <a:latin typeface="+mj-lt"/>
              </a:rPr>
              <a:t>Next steps?</a:t>
            </a:r>
          </a:p>
        </p:txBody>
      </p:sp>
      <p:sp>
        <p:nvSpPr>
          <p:cNvPr id="2" name="Content Placeholder 1">
            <a:extLst>
              <a:ext uri="{FF2B5EF4-FFF2-40B4-BE49-F238E27FC236}">
                <a16:creationId xmlns:a16="http://schemas.microsoft.com/office/drawing/2014/main" id="{0EAE65D4-7EA1-4218-A79B-6D36595B076D}"/>
              </a:ext>
            </a:extLst>
          </p:cNvPr>
          <p:cNvSpPr>
            <a:spLocks noGrp="1"/>
          </p:cNvSpPr>
          <p:nvPr>
            <p:ph sz="half" idx="2"/>
          </p:nvPr>
        </p:nvSpPr>
        <p:spPr>
          <a:xfrm>
            <a:off x="1277650" y="2069960"/>
            <a:ext cx="10819615" cy="1053923"/>
          </a:xfrm>
        </p:spPr>
        <p:txBody>
          <a:bodyPr/>
          <a:lstStyle/>
          <a:p>
            <a:pPr marL="0" indent="0" algn="ctr">
              <a:buNone/>
            </a:pPr>
            <a:r>
              <a:rPr lang="en-US" sz="2800" b="1" dirty="0"/>
              <a:t>What is the next thing you will do </a:t>
            </a:r>
          </a:p>
          <a:p>
            <a:pPr marL="0" indent="0" algn="ctr">
              <a:buNone/>
            </a:pPr>
            <a:r>
              <a:rPr lang="en-US" sz="2800" b="1" dirty="0"/>
              <a:t>to support the culturally diverse needs of our students?</a:t>
            </a:r>
          </a:p>
        </p:txBody>
      </p:sp>
      <p:pic>
        <p:nvPicPr>
          <p:cNvPr id="6" name="Content Placeholder 5" descr="A digital balance scale using circles">
            <a:extLst>
              <a:ext uri="{FF2B5EF4-FFF2-40B4-BE49-F238E27FC236}">
                <a16:creationId xmlns:a16="http://schemas.microsoft.com/office/drawing/2014/main" id="{81DD92FA-DE82-49B2-8884-B248BC61994C}"/>
              </a:ext>
            </a:extLst>
          </p:cNvPr>
          <p:cNvPicPr>
            <a:picLocks noGrp="1" noChangeAspect="1"/>
          </p:cNvPicPr>
          <p:nvPr>
            <p:ph sz="quarter" idx="4"/>
          </p:nvPr>
        </p:nvPicPr>
        <p:blipFill>
          <a:blip r:embed="rId3"/>
          <a:stretch>
            <a:fillRect/>
          </a:stretch>
        </p:blipFill>
        <p:spPr>
          <a:xfrm>
            <a:off x="4026725" y="3243700"/>
            <a:ext cx="4949825" cy="2992832"/>
          </a:xfrm>
        </p:spPr>
      </p:pic>
      <p:sp>
        <p:nvSpPr>
          <p:cNvPr id="5" name="Slide Number Placeholder 4">
            <a:extLst>
              <a:ext uri="{FF2B5EF4-FFF2-40B4-BE49-F238E27FC236}">
                <a16:creationId xmlns:a16="http://schemas.microsoft.com/office/drawing/2014/main" id="{0F1C2F81-C9CD-4282-838F-87E9C02D0909}"/>
              </a:ext>
            </a:extLst>
          </p:cNvPr>
          <p:cNvSpPr>
            <a:spLocks noGrp="1"/>
          </p:cNvSpPr>
          <p:nvPr>
            <p:ph type="sldNum" sz="quarter" idx="10"/>
          </p:nvPr>
        </p:nvSpPr>
        <p:spPr/>
        <p:txBody>
          <a:bodyPr/>
          <a:lstStyle/>
          <a:p>
            <a:pPr>
              <a:defRPr/>
            </a:pPr>
            <a:fld id="{911D56BD-FF35-5845-A858-DD99D8FD6DD4}" type="slidenum">
              <a:rPr lang="en-US" altLang="en-US" smtClean="0"/>
              <a:pPr>
                <a:defRPr/>
              </a:pPr>
              <a:t>8</a:t>
            </a:fld>
            <a:endParaRPr lang="en-US" altLang="en-US"/>
          </a:p>
        </p:txBody>
      </p:sp>
    </p:spTree>
    <p:extLst>
      <p:ext uri="{BB962C8B-B14F-4D97-AF65-F5344CB8AC3E}">
        <p14:creationId xmlns:p14="http://schemas.microsoft.com/office/powerpoint/2010/main" val="2029980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D4625E0-5E00-46DD-AB51-1EC66817910E}"/>
              </a:ext>
            </a:extLst>
          </p:cNvPr>
          <p:cNvSpPr>
            <a:spLocks noGrp="1"/>
          </p:cNvSpPr>
          <p:nvPr>
            <p:ph type="title"/>
          </p:nvPr>
        </p:nvSpPr>
        <p:spPr>
          <a:xfrm>
            <a:off x="6413157" y="914401"/>
            <a:ext cx="5622324" cy="5018566"/>
          </a:xfrm>
        </p:spPr>
        <p:txBody>
          <a:bodyPr>
            <a:normAutofit/>
          </a:bodyPr>
          <a:lstStyle/>
          <a:p>
            <a:r>
              <a:rPr lang="en-US" sz="4000" dirty="0">
                <a:latin typeface="+mn-lt"/>
              </a:rPr>
              <a:t>Questions, comments, thoughts, ideas, or need resources?</a:t>
            </a:r>
            <a:br>
              <a:rPr lang="en-US" sz="4000" dirty="0">
                <a:latin typeface="+mn-lt"/>
              </a:rPr>
            </a:br>
            <a:br>
              <a:rPr lang="en-US" sz="4000" dirty="0">
                <a:latin typeface="+mn-lt"/>
              </a:rPr>
            </a:br>
            <a:r>
              <a:rPr lang="en-US" sz="4000" dirty="0">
                <a:latin typeface="+mn-lt"/>
              </a:rPr>
              <a:t>INFO@ASCCC.ORG</a:t>
            </a:r>
          </a:p>
        </p:txBody>
      </p:sp>
      <p:sp>
        <p:nvSpPr>
          <p:cNvPr id="5" name="Slide Number Placeholder 4" hidden="1">
            <a:extLst>
              <a:ext uri="{FF2B5EF4-FFF2-40B4-BE49-F238E27FC236}">
                <a16:creationId xmlns:a16="http://schemas.microsoft.com/office/drawing/2014/main" id="{46B5F096-F689-4F02-8C90-1FADDB6EE38F}"/>
              </a:ext>
            </a:extLst>
          </p:cNvPr>
          <p:cNvSpPr>
            <a:spLocks noGrp="1"/>
          </p:cNvSpPr>
          <p:nvPr>
            <p:ph type="sldNum" sz="quarter" idx="4294967295"/>
          </p:nvPr>
        </p:nvSpPr>
        <p:spPr>
          <a:xfrm>
            <a:off x="10437813" y="6356350"/>
            <a:ext cx="915987" cy="365125"/>
          </a:xfrm>
        </p:spPr>
        <p:txBody>
          <a:bodyPr/>
          <a:lstStyle/>
          <a:p>
            <a:pPr>
              <a:spcAft>
                <a:spcPts val="600"/>
              </a:spcAft>
              <a:defRPr/>
            </a:pPr>
            <a:fld id="{0CEB0572-8CBC-9C44-9FF9-48B53DED16CB}" type="slidenum">
              <a:rPr lang="en-US" altLang="en-US" smtClean="0"/>
              <a:pPr>
                <a:spcAft>
                  <a:spcPts val="600"/>
                </a:spcAft>
                <a:defRPr/>
              </a:pPr>
              <a:t>9</a:t>
            </a:fld>
            <a:endParaRPr lang="en-US" altLang="en-US"/>
          </a:p>
        </p:txBody>
      </p:sp>
    </p:spTree>
    <p:extLst>
      <p:ext uri="{BB962C8B-B14F-4D97-AF65-F5344CB8AC3E}">
        <p14:creationId xmlns:p14="http://schemas.microsoft.com/office/powerpoint/2010/main" val="4288055320"/>
      </p:ext>
    </p:extLst>
  </p:cSld>
  <p:clrMapOvr>
    <a:masterClrMapping/>
  </p:clrMapOvr>
</p:sld>
</file>

<file path=ppt/theme/theme1.xml><?xml version="1.0" encoding="utf-8"?>
<a:theme xmlns:a="http://schemas.openxmlformats.org/drawingml/2006/main" name="ASCCC Curriculum Inst. 2020 Theme">
  <a:themeElements>
    <a:clrScheme name="ASCCC CNEI 3">
      <a:dk1>
        <a:srgbClr val="0A3D57"/>
      </a:dk1>
      <a:lt1>
        <a:srgbClr val="FFFFFF"/>
      </a:lt1>
      <a:dk2>
        <a:srgbClr val="1B83A7"/>
      </a:dk2>
      <a:lt2>
        <a:srgbClr val="EFC38F"/>
      </a:lt2>
      <a:accent1>
        <a:srgbClr val="409C94"/>
      </a:accent1>
      <a:accent2>
        <a:srgbClr val="DB5F75"/>
      </a:accent2>
      <a:accent3>
        <a:srgbClr val="B196DA"/>
      </a:accent3>
      <a:accent4>
        <a:srgbClr val="E89575"/>
      </a:accent4>
      <a:accent5>
        <a:srgbClr val="8AC1D3"/>
      </a:accent5>
      <a:accent6>
        <a:srgbClr val="0A3D57"/>
      </a:accent6>
      <a:hlink>
        <a:srgbClr val="1A83A7"/>
      </a:hlink>
      <a:folHlink>
        <a:srgbClr val="B196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NEI 2021 ppt template 2" id="{2AE1E680-6FBF-634F-983A-65F23EFC29DD}" vid="{F134717E-33D8-B840-B219-321B234C9B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CNEI 2021 ppt template 2</Template>
  <TotalTime>91</TotalTime>
  <Words>632</Words>
  <Application>Microsoft Office PowerPoint</Application>
  <PresentationFormat>Widescreen</PresentationFormat>
  <Paragraphs>95</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Palatino</vt:lpstr>
      <vt:lpstr>Wingdings</vt:lpstr>
      <vt:lpstr>ASCCC Curriculum Inst. 2020 Theme</vt:lpstr>
      <vt:lpstr>Culturally Responsive CTE and Noncredit Curriculum, Support, and Instruction</vt:lpstr>
      <vt:lpstr>TODAY!</vt:lpstr>
      <vt:lpstr>WHY? HOW?</vt:lpstr>
      <vt:lpstr>OPPORTUNITY AWAITS!</vt:lpstr>
      <vt:lpstr>CONSIDER THIS…</vt:lpstr>
      <vt:lpstr>What we know…</vt:lpstr>
      <vt:lpstr>Effective Practices for Collaboration Between…or Among… Student Services/Instruction</vt:lpstr>
      <vt:lpstr>Next steps?</vt:lpstr>
      <vt:lpstr>Questions, comments, thoughts, ideas, or need resources?  INFO@ASCCC.ORG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Roberson</dc:creator>
  <cp:lastModifiedBy>Carrie Roberson</cp:lastModifiedBy>
  <cp:revision>1</cp:revision>
  <cp:lastPrinted>2020-11-24T19:39:26Z</cp:lastPrinted>
  <dcterms:created xsi:type="dcterms:W3CDTF">2021-03-31T16:40:19Z</dcterms:created>
  <dcterms:modified xsi:type="dcterms:W3CDTF">2021-04-27T19:39:51Z</dcterms:modified>
</cp:coreProperties>
</file>