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Gill Sans"/>
      <p:bold r:id="rId21"/>
    </p:embeddedFont>
    <p:embeddedFont>
      <p:font typeface="Source Sans Pr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SourceSansPro-regular.fntdata"/><Relationship Id="rId21" Type="http://schemas.openxmlformats.org/officeDocument/2006/relationships/font" Target="fonts/GillSans-bold.fntdata"/><Relationship Id="rId24" Type="http://schemas.openxmlformats.org/officeDocument/2006/relationships/font" Target="fonts/SourceSansPro-italic.fntdata"/><Relationship Id="rId23" Type="http://schemas.openxmlformats.org/officeDocument/2006/relationships/font" Target="fonts/SourceSans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SourceSansPr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00d777586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d00d777586_0_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d00d777586_0_9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00d77758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00d77758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00d77758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00d77758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00d77758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00d77758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00d77758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00d77758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00d77758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00d77758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Q &amp; 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00d77758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00d77758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00d777586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00d77758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00d77758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00d77758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054385ff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054385ff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cSld name="#1 Title Slide">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2"/>
          <p:cNvSpPr txBox="1"/>
          <p:nvPr>
            <p:ph type="title"/>
          </p:nvPr>
        </p:nvSpPr>
        <p:spPr>
          <a:xfrm>
            <a:off x="3558747" y="1566219"/>
            <a:ext cx="4800600" cy="20481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3600"/>
              <a:buFont typeface="Palatino"/>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descr="ASCCC logo" id="47" name="Google Shape;47;p12"/>
          <p:cNvPicPr preferRelativeResize="0"/>
          <p:nvPr/>
        </p:nvPicPr>
        <p:blipFill rotWithShape="1">
          <a:blip r:embed="rId3">
            <a:alphaModFix/>
          </a:blip>
          <a:srcRect b="0" l="0" r="0" t="0"/>
          <a:stretch/>
        </p:blipFill>
        <p:spPr>
          <a:xfrm>
            <a:off x="390783" y="1771958"/>
            <a:ext cx="2314135" cy="12959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Slide">
  <p:cSld name="#2 Content Slide">
    <p:bg>
      <p:bgPr>
        <a:solidFill>
          <a:srgbClr val="FFFFFF"/>
        </a:solidFill>
      </p:bgPr>
    </p:bg>
    <p:spTree>
      <p:nvGrpSpPr>
        <p:cNvPr id="48" name="Shape 48"/>
        <p:cNvGrpSpPr/>
        <p:nvPr/>
      </p:nvGrpSpPr>
      <p:grpSpPr>
        <a:xfrm>
          <a:off x="0" y="0"/>
          <a:ext cx="0" cy="0"/>
          <a:chOff x="0" y="0"/>
          <a:chExt cx="0" cy="0"/>
        </a:xfrm>
      </p:grpSpPr>
      <p:sp>
        <p:nvSpPr>
          <p:cNvPr id="49" name="Google Shape;49;p13"/>
          <p:cNvSpPr txBox="1"/>
          <p:nvPr/>
        </p:nvSpPr>
        <p:spPr>
          <a:xfrm>
            <a:off x="6348284" y="4767263"/>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u="none" cap="none" strike="noStrike">
                <a:solidFill>
                  <a:schemeClr val="accent4"/>
                </a:solidFill>
                <a:latin typeface="Gill Sans"/>
                <a:ea typeface="Gill Sans"/>
                <a:cs typeface="Gill Sans"/>
                <a:sym typeface="Gill Sans"/>
              </a:rPr>
              <a:t>‹#›</a:t>
            </a:fld>
            <a:endParaRPr b="1" i="0" sz="900" u="none" cap="none" strike="noStrike">
              <a:solidFill>
                <a:schemeClr val="accent4"/>
              </a:solidFill>
              <a:latin typeface="Gill Sans"/>
              <a:ea typeface="Gill Sans"/>
              <a:cs typeface="Gill Sans"/>
              <a:sym typeface="Gill Sans"/>
            </a:endParaRPr>
          </a:p>
        </p:txBody>
      </p:sp>
      <p:sp>
        <p:nvSpPr>
          <p:cNvPr id="50" name="Google Shape;50;p13"/>
          <p:cNvSpPr txBox="1"/>
          <p:nvPr>
            <p:ph type="title"/>
          </p:nvPr>
        </p:nvSpPr>
        <p:spPr>
          <a:xfrm>
            <a:off x="806278" y="273844"/>
            <a:ext cx="75438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2700"/>
              <a:buFont typeface="Palatino"/>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 name="Google Shape;51;p13"/>
          <p:cNvSpPr txBox="1"/>
          <p:nvPr>
            <p:ph idx="1" type="body"/>
          </p:nvPr>
        </p:nvSpPr>
        <p:spPr>
          <a:xfrm>
            <a:off x="806278" y="1441252"/>
            <a:ext cx="75438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674831"/>
              </a:buClr>
              <a:buSzPts val="1400"/>
              <a:buChar char="●"/>
              <a:defRPr/>
            </a:lvl1pPr>
            <a:lvl2pPr indent="-317500" lvl="1" marL="914400" rtl="0" algn="l">
              <a:lnSpc>
                <a:spcPct val="90000"/>
              </a:lnSpc>
              <a:spcBef>
                <a:spcPts val="1200"/>
              </a:spcBef>
              <a:spcAft>
                <a:spcPts val="0"/>
              </a:spcAft>
              <a:buClr>
                <a:srgbClr val="674831"/>
              </a:buClr>
              <a:buSzPts val="1400"/>
              <a:buChar char="○"/>
              <a:defRPr/>
            </a:lvl2pPr>
            <a:lvl3pPr indent="-317500" lvl="2" marL="1371600" rtl="0" algn="l">
              <a:lnSpc>
                <a:spcPct val="90000"/>
              </a:lnSpc>
              <a:spcBef>
                <a:spcPts val="1200"/>
              </a:spcBef>
              <a:spcAft>
                <a:spcPts val="0"/>
              </a:spcAft>
              <a:buClr>
                <a:srgbClr val="674831"/>
              </a:buClr>
              <a:buSzPts val="1400"/>
              <a:buChar char="■"/>
              <a:defRPr/>
            </a:lvl3pPr>
            <a:lvl4pPr indent="-317500" lvl="3" marL="1828800" rtl="0" algn="l">
              <a:lnSpc>
                <a:spcPct val="90000"/>
              </a:lnSpc>
              <a:spcBef>
                <a:spcPts val="1200"/>
              </a:spcBef>
              <a:spcAft>
                <a:spcPts val="0"/>
              </a:spcAft>
              <a:buClr>
                <a:srgbClr val="674831"/>
              </a:buClr>
              <a:buSzPts val="1400"/>
              <a:buChar char="●"/>
              <a:defRPr/>
            </a:lvl4pPr>
            <a:lvl5pPr indent="-317500" lvl="4" marL="2286000" rtl="0" algn="l">
              <a:lnSpc>
                <a:spcPct val="90000"/>
              </a:lnSpc>
              <a:spcBef>
                <a:spcPts val="1200"/>
              </a:spcBef>
              <a:spcAft>
                <a:spcPts val="0"/>
              </a:spcAft>
              <a:buClr>
                <a:srgbClr val="67483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2 Column Slide">
  <p:cSld name="#2 Content 2 Column Slide">
    <p:bg>
      <p:bgPr>
        <a:solidFill>
          <a:srgbClr val="FFFFFF"/>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815546" y="273844"/>
            <a:ext cx="75345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2700"/>
              <a:buFont typeface="Palatino"/>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14"/>
          <p:cNvSpPr txBox="1"/>
          <p:nvPr>
            <p:ph idx="1" type="body"/>
          </p:nvPr>
        </p:nvSpPr>
        <p:spPr>
          <a:xfrm>
            <a:off x="815546" y="1348740"/>
            <a:ext cx="3691800" cy="32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674831"/>
              </a:buClr>
              <a:buSzPts val="1400"/>
              <a:buChar char="●"/>
              <a:defRPr/>
            </a:lvl1pPr>
            <a:lvl2pPr indent="-317500" lvl="1" marL="914400" rtl="0" algn="l">
              <a:lnSpc>
                <a:spcPct val="90000"/>
              </a:lnSpc>
              <a:spcBef>
                <a:spcPts val="1200"/>
              </a:spcBef>
              <a:spcAft>
                <a:spcPts val="0"/>
              </a:spcAft>
              <a:buClr>
                <a:srgbClr val="674831"/>
              </a:buClr>
              <a:buSzPts val="1400"/>
              <a:buChar char="○"/>
              <a:defRPr/>
            </a:lvl2pPr>
            <a:lvl3pPr indent="-317500" lvl="2" marL="1371600" rtl="0" algn="l">
              <a:lnSpc>
                <a:spcPct val="90000"/>
              </a:lnSpc>
              <a:spcBef>
                <a:spcPts val="1200"/>
              </a:spcBef>
              <a:spcAft>
                <a:spcPts val="0"/>
              </a:spcAft>
              <a:buClr>
                <a:srgbClr val="674831"/>
              </a:buClr>
              <a:buSzPts val="1400"/>
              <a:buChar char="■"/>
              <a:defRPr/>
            </a:lvl3pPr>
            <a:lvl4pPr indent="-317500" lvl="3" marL="1828800" rtl="0" algn="l">
              <a:lnSpc>
                <a:spcPct val="90000"/>
              </a:lnSpc>
              <a:spcBef>
                <a:spcPts val="1200"/>
              </a:spcBef>
              <a:spcAft>
                <a:spcPts val="0"/>
              </a:spcAft>
              <a:buClr>
                <a:srgbClr val="674831"/>
              </a:buClr>
              <a:buSzPts val="1400"/>
              <a:buChar char="●"/>
              <a:defRPr/>
            </a:lvl4pPr>
            <a:lvl5pPr indent="-317500" lvl="4" marL="2286000" rtl="0" algn="l">
              <a:lnSpc>
                <a:spcPct val="90000"/>
              </a:lnSpc>
              <a:spcBef>
                <a:spcPts val="1200"/>
              </a:spcBef>
              <a:spcAft>
                <a:spcPts val="0"/>
              </a:spcAft>
              <a:buClr>
                <a:srgbClr val="67483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5" name="Google Shape;55;p14"/>
          <p:cNvSpPr txBox="1"/>
          <p:nvPr>
            <p:ph idx="2" type="body"/>
          </p:nvPr>
        </p:nvSpPr>
        <p:spPr>
          <a:xfrm>
            <a:off x="4638418" y="1348740"/>
            <a:ext cx="3711600" cy="32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674831"/>
              </a:buClr>
              <a:buSzPts val="1400"/>
              <a:buChar char="●"/>
              <a:defRPr/>
            </a:lvl1pPr>
            <a:lvl2pPr indent="-317500" lvl="1" marL="914400" rtl="0" algn="l">
              <a:lnSpc>
                <a:spcPct val="90000"/>
              </a:lnSpc>
              <a:spcBef>
                <a:spcPts val="1200"/>
              </a:spcBef>
              <a:spcAft>
                <a:spcPts val="0"/>
              </a:spcAft>
              <a:buClr>
                <a:srgbClr val="674831"/>
              </a:buClr>
              <a:buSzPts val="1400"/>
              <a:buChar char="○"/>
              <a:defRPr/>
            </a:lvl2pPr>
            <a:lvl3pPr indent="-317500" lvl="2" marL="1371600" rtl="0" algn="l">
              <a:lnSpc>
                <a:spcPct val="90000"/>
              </a:lnSpc>
              <a:spcBef>
                <a:spcPts val="1200"/>
              </a:spcBef>
              <a:spcAft>
                <a:spcPts val="0"/>
              </a:spcAft>
              <a:buClr>
                <a:srgbClr val="674831"/>
              </a:buClr>
              <a:buSzPts val="1400"/>
              <a:buChar char="■"/>
              <a:defRPr/>
            </a:lvl3pPr>
            <a:lvl4pPr indent="-317500" lvl="3" marL="1828800" rtl="0" algn="l">
              <a:lnSpc>
                <a:spcPct val="90000"/>
              </a:lnSpc>
              <a:spcBef>
                <a:spcPts val="1200"/>
              </a:spcBef>
              <a:spcAft>
                <a:spcPts val="0"/>
              </a:spcAft>
              <a:buClr>
                <a:srgbClr val="674831"/>
              </a:buClr>
              <a:buSzPts val="1400"/>
              <a:buChar char="●"/>
              <a:defRPr/>
            </a:lvl4pPr>
            <a:lvl5pPr indent="-317500" lvl="4" marL="2286000" rtl="0" algn="l">
              <a:lnSpc>
                <a:spcPct val="90000"/>
              </a:lnSpc>
              <a:spcBef>
                <a:spcPts val="1200"/>
              </a:spcBef>
              <a:spcAft>
                <a:spcPts val="0"/>
              </a:spcAft>
              <a:buClr>
                <a:srgbClr val="67483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6" name="Google Shape;56;p14"/>
          <p:cNvSpPr txBox="1"/>
          <p:nvPr/>
        </p:nvSpPr>
        <p:spPr>
          <a:xfrm>
            <a:off x="6348284" y="4767263"/>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u="none" cap="none" strike="noStrike">
                <a:solidFill>
                  <a:schemeClr val="accent4"/>
                </a:solidFill>
                <a:latin typeface="Gill Sans"/>
                <a:ea typeface="Gill Sans"/>
                <a:cs typeface="Gill Sans"/>
                <a:sym typeface="Gill Sans"/>
              </a:rPr>
              <a:t>‹#›</a:t>
            </a:fld>
            <a:endParaRPr b="1" i="0" sz="900" u="none" cap="none" strike="noStrike">
              <a:solidFill>
                <a:schemeClr val="accent4"/>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6"/>
          <p:cNvSpPr txBox="1"/>
          <p:nvPr>
            <p:ph type="title"/>
          </p:nvPr>
        </p:nvSpPr>
        <p:spPr>
          <a:xfrm>
            <a:off x="5071730" y="685801"/>
            <a:ext cx="3604500" cy="3764100"/>
          </a:xfrm>
          <a:prstGeom prst="rect">
            <a:avLst/>
          </a:prstGeom>
          <a:noFill/>
          <a:ln>
            <a:noFill/>
          </a:ln>
        </p:spPr>
        <p:txBody>
          <a:bodyPr anchorCtr="0" anchor="ctr" bIns="34275" lIns="68575" spcFirstLastPara="1" rIns="68575" wrap="square" tIns="34275">
            <a:normAutofit/>
          </a:bodyPr>
          <a:lstStyle>
            <a:lvl1pPr lvl="0" rtl="0" algn="ctr">
              <a:lnSpc>
                <a:spcPct val="100000"/>
              </a:lnSpc>
              <a:spcBef>
                <a:spcPts val="0"/>
              </a:spcBef>
              <a:spcAft>
                <a:spcPts val="0"/>
              </a:spcAft>
              <a:buSzPts val="1100"/>
              <a:buNone/>
              <a:defRPr sz="3300">
                <a:solidFill>
                  <a:srgbClr val="E89576"/>
                </a:solidFill>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63"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0" l="0" r="0" t="0"/>
          <a:stretch/>
        </p:blipFill>
        <p:spPr>
          <a:xfrm>
            <a:off x="15478" y="1191"/>
            <a:ext cx="3006329" cy="5192316"/>
          </a:xfrm>
          <a:prstGeom prst="rect">
            <a:avLst/>
          </a:prstGeom>
          <a:noFill/>
          <a:ln>
            <a:noFill/>
          </a:ln>
          <a:effectLst>
            <a:outerShdw blurRad="190500" rotWithShape="0" algn="l" dist="38100">
              <a:srgbClr val="000000">
                <a:alpha val="40000"/>
              </a:srgbClr>
            </a:outerShdw>
          </a:effectLst>
        </p:spPr>
      </p:pic>
      <p:sp>
        <p:nvSpPr>
          <p:cNvPr id="65" name="Google Shape;65;p17"/>
          <p:cNvSpPr/>
          <p:nvPr/>
        </p:nvSpPr>
        <p:spPr>
          <a:xfrm>
            <a:off x="-16669" y="847725"/>
            <a:ext cx="3054000" cy="3419700"/>
          </a:xfrm>
          <a:prstGeom prst="rect">
            <a:avLst/>
          </a:prstGeom>
          <a:solidFill>
            <a:schemeClr val="dk1">
              <a:alpha val="72940"/>
            </a:schemeClr>
          </a:solidFill>
          <a:ln>
            <a:noFill/>
          </a:ln>
          <a:effectLst>
            <a:outerShdw blurRad="393700" rotWithShape="0" algn="ctr" dir="11400000" dist="50800">
              <a:schemeClr val="dk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 name="Google Shape;66;p17"/>
          <p:cNvSpPr/>
          <p:nvPr/>
        </p:nvSpPr>
        <p:spPr>
          <a:xfrm>
            <a:off x="8633222" y="-27385"/>
            <a:ext cx="510900" cy="5171100"/>
          </a:xfrm>
          <a:prstGeom prst="rect">
            <a:avLst/>
          </a:prstGeom>
          <a:solidFill>
            <a:schemeClr val="dk1"/>
          </a:solidFill>
          <a:ln>
            <a:noFill/>
          </a:ln>
          <a:effectLst>
            <a:outerShdw blurRad="190500" sx="101000" rotWithShape="0" algn="r" dir="10800000" dist="38100" sy="101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7" name="Google Shape;67;p17"/>
          <p:cNvPicPr preferRelativeResize="0"/>
          <p:nvPr/>
        </p:nvPicPr>
        <p:blipFill rotWithShape="1">
          <a:blip r:embed="rId3">
            <a:alphaModFix/>
          </a:blip>
          <a:srcRect b="0" l="0" r="0" t="0"/>
          <a:stretch/>
        </p:blipFill>
        <p:spPr>
          <a:xfrm>
            <a:off x="3242072" y="4782741"/>
            <a:ext cx="258365" cy="258365"/>
          </a:xfrm>
          <a:prstGeom prst="rect">
            <a:avLst/>
          </a:prstGeom>
          <a:noFill/>
          <a:ln>
            <a:noFill/>
          </a:ln>
        </p:spPr>
      </p:pic>
      <p:sp>
        <p:nvSpPr>
          <p:cNvPr id="68" name="Google Shape;68;p17"/>
          <p:cNvSpPr txBox="1"/>
          <p:nvPr>
            <p:ph type="title"/>
          </p:nvPr>
        </p:nvSpPr>
        <p:spPr>
          <a:xfrm>
            <a:off x="185351" y="1001318"/>
            <a:ext cx="2687700" cy="12090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SzPts val="1100"/>
              <a:buNone/>
              <a:defRPr sz="2700">
                <a:solidFill>
                  <a:schemeClr val="lt2"/>
                </a:solidFill>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69" name="Google Shape;69;p17"/>
          <p:cNvSpPr txBox="1"/>
          <p:nvPr>
            <p:ph idx="1" type="body"/>
          </p:nvPr>
        </p:nvSpPr>
        <p:spPr>
          <a:xfrm>
            <a:off x="3270569" y="834081"/>
            <a:ext cx="5004600" cy="381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404040"/>
              </a:buClr>
              <a:buSzPts val="1800"/>
              <a:buFont typeface="Arial"/>
              <a:buNone/>
              <a:defRPr sz="1800"/>
            </a:lvl1pPr>
            <a:lvl2pPr indent="-336550" lvl="1" marL="914400" rtl="0" algn="l">
              <a:lnSpc>
                <a:spcPct val="90000"/>
              </a:lnSpc>
              <a:spcBef>
                <a:spcPts val="400"/>
              </a:spcBef>
              <a:spcAft>
                <a:spcPts val="0"/>
              </a:spcAft>
              <a:buClr>
                <a:srgbClr val="404040"/>
              </a:buClr>
              <a:buSzPts val="1700"/>
              <a:buChar char="•"/>
              <a:defRPr sz="1700"/>
            </a:lvl2pPr>
            <a:lvl3pPr indent="-323850" lvl="2" marL="1371600" rtl="0" algn="l">
              <a:lnSpc>
                <a:spcPct val="90000"/>
              </a:lnSpc>
              <a:spcBef>
                <a:spcPts val="400"/>
              </a:spcBef>
              <a:spcAft>
                <a:spcPts val="0"/>
              </a:spcAft>
              <a:buClr>
                <a:srgbClr val="404040"/>
              </a:buClr>
              <a:buSzPts val="1500"/>
              <a:buChar char="•"/>
              <a:defRPr sz="1500"/>
            </a:lvl3pPr>
            <a:lvl4pPr indent="-317500" lvl="3" marL="1828800" rtl="0" algn="l">
              <a:lnSpc>
                <a:spcPct val="90000"/>
              </a:lnSpc>
              <a:spcBef>
                <a:spcPts val="400"/>
              </a:spcBef>
              <a:spcAft>
                <a:spcPts val="0"/>
              </a:spcAft>
              <a:buClr>
                <a:srgbClr val="404040"/>
              </a:buClr>
              <a:buSzPts val="1400"/>
              <a:buChar char="•"/>
              <a:defRPr sz="1400"/>
            </a:lvl4pPr>
            <a:lvl5pPr indent="-323850" lvl="4" marL="2286000" rtl="0" algn="l">
              <a:lnSpc>
                <a:spcPct val="90000"/>
              </a:lnSpc>
              <a:spcBef>
                <a:spcPts val="400"/>
              </a:spcBef>
              <a:spcAft>
                <a:spcPts val="0"/>
              </a:spcAft>
              <a:buClr>
                <a:srgbClr val="404040"/>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70" name="Google Shape;70;p17"/>
          <p:cNvSpPr txBox="1"/>
          <p:nvPr>
            <p:ph idx="2" type="body"/>
          </p:nvPr>
        </p:nvSpPr>
        <p:spPr>
          <a:xfrm>
            <a:off x="185351" y="2210314"/>
            <a:ext cx="2687700" cy="18858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rgbClr val="E89576"/>
              </a:buClr>
              <a:buSzPts val="2000"/>
              <a:buNone/>
              <a:defRPr sz="2000">
                <a:solidFill>
                  <a:srgbClr val="E89576"/>
                </a:solidFill>
              </a:defRPr>
            </a:lvl1pPr>
            <a:lvl2pPr indent="-228600" lvl="1" marL="914400" rtl="0" algn="l">
              <a:lnSpc>
                <a:spcPct val="90000"/>
              </a:lnSpc>
              <a:spcBef>
                <a:spcPts val="400"/>
              </a:spcBef>
              <a:spcAft>
                <a:spcPts val="0"/>
              </a:spcAft>
              <a:buClr>
                <a:srgbClr val="404040"/>
              </a:buClr>
              <a:buSzPts val="1100"/>
              <a:buNone/>
              <a:defRPr sz="1100"/>
            </a:lvl2pPr>
            <a:lvl3pPr indent="-228600" lvl="2" marL="1371600" rtl="0" algn="l">
              <a:lnSpc>
                <a:spcPct val="90000"/>
              </a:lnSpc>
              <a:spcBef>
                <a:spcPts val="400"/>
              </a:spcBef>
              <a:spcAft>
                <a:spcPts val="0"/>
              </a:spcAft>
              <a:buClr>
                <a:srgbClr val="404040"/>
              </a:buClr>
              <a:buSzPts val="900"/>
              <a:buNone/>
              <a:defRPr sz="900"/>
            </a:lvl3pPr>
            <a:lvl4pPr indent="-228600" lvl="3" marL="1828800" rtl="0" algn="l">
              <a:lnSpc>
                <a:spcPct val="90000"/>
              </a:lnSpc>
              <a:spcBef>
                <a:spcPts val="400"/>
              </a:spcBef>
              <a:spcAft>
                <a:spcPts val="0"/>
              </a:spcAft>
              <a:buClr>
                <a:srgbClr val="404040"/>
              </a:buClr>
              <a:buSzPts val="800"/>
              <a:buNone/>
              <a:defRPr sz="800"/>
            </a:lvl4pPr>
            <a:lvl5pPr indent="-228600" lvl="4" marL="2286000" rtl="0" algn="l">
              <a:lnSpc>
                <a:spcPct val="90000"/>
              </a:lnSpc>
              <a:spcBef>
                <a:spcPts val="400"/>
              </a:spcBef>
              <a:spcAft>
                <a:spcPts val="0"/>
              </a:spcAft>
              <a:buClr>
                <a:srgbClr val="404040"/>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71" name="Google Shape;71;p17"/>
          <p:cNvSpPr txBox="1"/>
          <p:nvPr>
            <p:ph idx="12" type="sldNum"/>
          </p:nvPr>
        </p:nvSpPr>
        <p:spPr>
          <a:xfrm>
            <a:off x="7417594" y="4767263"/>
            <a:ext cx="857400" cy="2763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72" name="Shape 72"/>
        <p:cNvGrpSpPr/>
        <p:nvPr/>
      </p:nvGrpSpPr>
      <p:grpSpPr>
        <a:xfrm>
          <a:off x="0" y="0"/>
          <a:ext cx="0" cy="0"/>
          <a:chOff x="0" y="0"/>
          <a:chExt cx="0" cy="0"/>
        </a:xfrm>
      </p:grpSpPr>
      <p:sp>
        <p:nvSpPr>
          <p:cNvPr id="73" name="Google Shape;73;p18"/>
          <p:cNvSpPr/>
          <p:nvPr/>
        </p:nvSpPr>
        <p:spPr>
          <a:xfrm>
            <a:off x="0" y="0"/>
            <a:ext cx="695400" cy="51435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4" name="Google Shape;74;p18"/>
          <p:cNvPicPr preferRelativeResize="0"/>
          <p:nvPr/>
        </p:nvPicPr>
        <p:blipFill rotWithShape="1">
          <a:blip r:embed="rId2">
            <a:alphaModFix/>
          </a:blip>
          <a:srcRect b="0" l="0" r="0" t="0"/>
          <a:stretch/>
        </p:blipFill>
        <p:spPr>
          <a:xfrm>
            <a:off x="937022" y="4782741"/>
            <a:ext cx="258365" cy="258365"/>
          </a:xfrm>
          <a:prstGeom prst="rect">
            <a:avLst/>
          </a:prstGeom>
          <a:noFill/>
          <a:ln>
            <a:noFill/>
          </a:ln>
        </p:spPr>
      </p:pic>
      <p:sp>
        <p:nvSpPr>
          <p:cNvPr id="75" name="Google Shape;75;p18"/>
          <p:cNvSpPr txBox="1"/>
          <p:nvPr>
            <p:ph type="title"/>
          </p:nvPr>
        </p:nvSpPr>
        <p:spPr>
          <a:xfrm>
            <a:off x="958238" y="273844"/>
            <a:ext cx="75345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SzPts val="1100"/>
              <a:buNone/>
              <a:defRPr sz="2700">
                <a:solidFill>
                  <a:schemeClr val="accent1"/>
                </a:solidFill>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76" name="Google Shape;76;p18"/>
          <p:cNvSpPr txBox="1"/>
          <p:nvPr>
            <p:ph idx="1" type="body"/>
          </p:nvPr>
        </p:nvSpPr>
        <p:spPr>
          <a:xfrm>
            <a:off x="958238" y="1348740"/>
            <a:ext cx="3691800" cy="3293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404040"/>
              </a:buClr>
              <a:buSzPts val="1400"/>
              <a:buChar char="•"/>
              <a:defRPr/>
            </a:lvl1pPr>
            <a:lvl2pPr indent="-317500" lvl="1" marL="914400" rtl="0" algn="l">
              <a:lnSpc>
                <a:spcPct val="90000"/>
              </a:lnSpc>
              <a:spcBef>
                <a:spcPts val="400"/>
              </a:spcBef>
              <a:spcAft>
                <a:spcPts val="0"/>
              </a:spcAft>
              <a:buClr>
                <a:srgbClr val="404040"/>
              </a:buClr>
              <a:buSzPts val="1400"/>
              <a:buChar char="•"/>
              <a:defRPr/>
            </a:lvl2pPr>
            <a:lvl3pPr indent="-317500" lvl="2" marL="1371600" rtl="0" algn="l">
              <a:lnSpc>
                <a:spcPct val="90000"/>
              </a:lnSpc>
              <a:spcBef>
                <a:spcPts val="400"/>
              </a:spcBef>
              <a:spcAft>
                <a:spcPts val="0"/>
              </a:spcAft>
              <a:buClr>
                <a:srgbClr val="404040"/>
              </a:buClr>
              <a:buSzPts val="1400"/>
              <a:buChar char="•"/>
              <a:defRPr/>
            </a:lvl3pPr>
            <a:lvl4pPr indent="-317500" lvl="3" marL="1828800" rtl="0" algn="l">
              <a:lnSpc>
                <a:spcPct val="90000"/>
              </a:lnSpc>
              <a:spcBef>
                <a:spcPts val="400"/>
              </a:spcBef>
              <a:spcAft>
                <a:spcPts val="0"/>
              </a:spcAft>
              <a:buClr>
                <a:srgbClr val="404040"/>
              </a:buClr>
              <a:buSzPts val="1400"/>
              <a:buChar char="•"/>
              <a:defRPr/>
            </a:lvl4pPr>
            <a:lvl5pPr indent="-317500" lvl="4" marL="2286000" rtl="0" algn="l">
              <a:lnSpc>
                <a:spcPct val="90000"/>
              </a:lnSpc>
              <a:spcBef>
                <a:spcPts val="400"/>
              </a:spcBef>
              <a:spcAft>
                <a:spcPts val="0"/>
              </a:spcAft>
              <a:buClr>
                <a:srgbClr val="40404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8"/>
          <p:cNvSpPr txBox="1"/>
          <p:nvPr>
            <p:ph idx="2" type="body"/>
          </p:nvPr>
        </p:nvSpPr>
        <p:spPr>
          <a:xfrm>
            <a:off x="4791194" y="1348740"/>
            <a:ext cx="3711600" cy="3293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404040"/>
              </a:buClr>
              <a:buSzPts val="1400"/>
              <a:buChar char="•"/>
              <a:defRPr/>
            </a:lvl1pPr>
            <a:lvl2pPr indent="-317500" lvl="1" marL="914400" rtl="0" algn="l">
              <a:lnSpc>
                <a:spcPct val="90000"/>
              </a:lnSpc>
              <a:spcBef>
                <a:spcPts val="400"/>
              </a:spcBef>
              <a:spcAft>
                <a:spcPts val="0"/>
              </a:spcAft>
              <a:buClr>
                <a:srgbClr val="404040"/>
              </a:buClr>
              <a:buSzPts val="1400"/>
              <a:buChar char="•"/>
              <a:defRPr/>
            </a:lvl2pPr>
            <a:lvl3pPr indent="-317500" lvl="2" marL="1371600" rtl="0" algn="l">
              <a:lnSpc>
                <a:spcPct val="90000"/>
              </a:lnSpc>
              <a:spcBef>
                <a:spcPts val="400"/>
              </a:spcBef>
              <a:spcAft>
                <a:spcPts val="0"/>
              </a:spcAft>
              <a:buClr>
                <a:srgbClr val="404040"/>
              </a:buClr>
              <a:buSzPts val="1400"/>
              <a:buChar char="•"/>
              <a:defRPr/>
            </a:lvl3pPr>
            <a:lvl4pPr indent="-317500" lvl="3" marL="1828800" rtl="0" algn="l">
              <a:lnSpc>
                <a:spcPct val="90000"/>
              </a:lnSpc>
              <a:spcBef>
                <a:spcPts val="400"/>
              </a:spcBef>
              <a:spcAft>
                <a:spcPts val="0"/>
              </a:spcAft>
              <a:buClr>
                <a:srgbClr val="404040"/>
              </a:buClr>
              <a:buSzPts val="1400"/>
              <a:buChar char="•"/>
              <a:defRPr/>
            </a:lvl4pPr>
            <a:lvl5pPr indent="-317500" lvl="4" marL="2286000" rtl="0" algn="l">
              <a:lnSpc>
                <a:spcPct val="90000"/>
              </a:lnSpc>
              <a:spcBef>
                <a:spcPts val="400"/>
              </a:spcBef>
              <a:spcAft>
                <a:spcPts val="0"/>
              </a:spcAft>
              <a:buClr>
                <a:srgbClr val="40404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8"/>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79" name="Shape 79"/>
        <p:cNvGrpSpPr/>
        <p:nvPr/>
      </p:nvGrpSpPr>
      <p:grpSpPr>
        <a:xfrm>
          <a:off x="0" y="0"/>
          <a:ext cx="0" cy="0"/>
          <a:chOff x="0" y="0"/>
          <a:chExt cx="0" cy="0"/>
        </a:xfrm>
      </p:grpSpPr>
      <p:sp>
        <p:nvSpPr>
          <p:cNvPr id="80" name="Google Shape;80;p19"/>
          <p:cNvSpPr/>
          <p:nvPr/>
        </p:nvSpPr>
        <p:spPr>
          <a:xfrm>
            <a:off x="0" y="0"/>
            <a:ext cx="695400" cy="5143500"/>
          </a:xfrm>
          <a:prstGeom prst="rect">
            <a:avLst/>
          </a:prstGeom>
          <a:solidFill>
            <a:schemeClr val="dk1"/>
          </a:solidFill>
          <a:ln>
            <a:noFill/>
          </a:ln>
          <a:effectLst>
            <a:outerShdw blurRad="190500" sx="101000" rotWithShape="0" algn="l" dist="38100" sy="101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1" name="Google Shape;81;p19"/>
          <p:cNvPicPr preferRelativeResize="0"/>
          <p:nvPr/>
        </p:nvPicPr>
        <p:blipFill rotWithShape="1">
          <a:blip r:embed="rId2">
            <a:alphaModFix/>
          </a:blip>
          <a:srcRect b="0" l="0" r="0" t="0"/>
          <a:stretch/>
        </p:blipFill>
        <p:spPr>
          <a:xfrm>
            <a:off x="926306" y="4782741"/>
            <a:ext cx="258366" cy="258365"/>
          </a:xfrm>
          <a:prstGeom prst="rect">
            <a:avLst/>
          </a:prstGeom>
          <a:noFill/>
          <a:ln>
            <a:noFill/>
          </a:ln>
        </p:spPr>
      </p:pic>
      <p:sp>
        <p:nvSpPr>
          <p:cNvPr id="82" name="Google Shape;82;p19"/>
          <p:cNvSpPr txBox="1"/>
          <p:nvPr>
            <p:ph type="title"/>
          </p:nvPr>
        </p:nvSpPr>
        <p:spPr>
          <a:xfrm>
            <a:off x="958238" y="273844"/>
            <a:ext cx="7534500" cy="99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SzPts val="1100"/>
              <a:buNone/>
              <a:defRPr sz="2700">
                <a:solidFill>
                  <a:schemeClr val="accent1"/>
                </a:solidFill>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83" name="Google Shape;83;p19"/>
          <p:cNvSpPr txBox="1"/>
          <p:nvPr>
            <p:ph idx="1" type="body"/>
          </p:nvPr>
        </p:nvSpPr>
        <p:spPr>
          <a:xfrm>
            <a:off x="958238" y="1348740"/>
            <a:ext cx="7543800" cy="3314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404040"/>
              </a:buClr>
              <a:buSzPts val="1400"/>
              <a:buChar char="•"/>
              <a:defRPr/>
            </a:lvl1pPr>
            <a:lvl2pPr indent="-317500" lvl="1" marL="914400" rtl="0" algn="l">
              <a:lnSpc>
                <a:spcPct val="90000"/>
              </a:lnSpc>
              <a:spcBef>
                <a:spcPts val="400"/>
              </a:spcBef>
              <a:spcAft>
                <a:spcPts val="0"/>
              </a:spcAft>
              <a:buClr>
                <a:srgbClr val="404040"/>
              </a:buClr>
              <a:buSzPts val="1400"/>
              <a:buChar char="•"/>
              <a:defRPr/>
            </a:lvl2pPr>
            <a:lvl3pPr indent="-317500" lvl="2" marL="1371600" rtl="0" algn="l">
              <a:lnSpc>
                <a:spcPct val="90000"/>
              </a:lnSpc>
              <a:spcBef>
                <a:spcPts val="400"/>
              </a:spcBef>
              <a:spcAft>
                <a:spcPts val="0"/>
              </a:spcAft>
              <a:buClr>
                <a:srgbClr val="404040"/>
              </a:buClr>
              <a:buSzPts val="1400"/>
              <a:buChar char="•"/>
              <a:defRPr/>
            </a:lvl3pPr>
            <a:lvl4pPr indent="-317500" lvl="3" marL="1828800" rtl="0" algn="l">
              <a:lnSpc>
                <a:spcPct val="90000"/>
              </a:lnSpc>
              <a:spcBef>
                <a:spcPts val="400"/>
              </a:spcBef>
              <a:spcAft>
                <a:spcPts val="0"/>
              </a:spcAft>
              <a:buClr>
                <a:srgbClr val="404040"/>
              </a:buClr>
              <a:buSzPts val="1400"/>
              <a:buChar char="•"/>
              <a:defRPr/>
            </a:lvl4pPr>
            <a:lvl5pPr indent="-317500" lvl="4" marL="2286000" rtl="0" algn="l">
              <a:lnSpc>
                <a:spcPct val="90000"/>
              </a:lnSpc>
              <a:spcBef>
                <a:spcPts val="400"/>
              </a:spcBef>
              <a:spcAft>
                <a:spcPts val="0"/>
              </a:spcAft>
              <a:buClr>
                <a:srgbClr val="404040"/>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9"/>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pic>
        <p:nvPicPr>
          <p:cNvPr id="86" name="Google Shape;86;p20"/>
          <p:cNvPicPr preferRelativeResize="0"/>
          <p:nvPr/>
        </p:nvPicPr>
        <p:blipFill rotWithShape="1">
          <a:blip r:embed="rId2">
            <a:alphaModFix/>
          </a:blip>
          <a:srcRect b="0" l="0" r="0" t="0"/>
          <a:stretch/>
        </p:blipFill>
        <p:spPr>
          <a:xfrm>
            <a:off x="631031" y="4782741"/>
            <a:ext cx="258366" cy="258365"/>
          </a:xfrm>
          <a:prstGeom prst="rect">
            <a:avLst/>
          </a:prstGeom>
          <a:noFill/>
          <a:ln>
            <a:noFill/>
          </a:ln>
        </p:spPr>
      </p:pic>
      <p:sp>
        <p:nvSpPr>
          <p:cNvPr id="87" name="Google Shape;87;p20"/>
          <p:cNvSpPr txBox="1"/>
          <p:nvPr>
            <p:ph idx="12" type="sldNum"/>
          </p:nvPr>
        </p:nvSpPr>
        <p:spPr>
          <a:xfrm>
            <a:off x="7723585" y="4767263"/>
            <a:ext cx="791700" cy="2739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cSld name="#1 Title Slide">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21"/>
          <p:cNvSpPr txBox="1"/>
          <p:nvPr>
            <p:ph type="title"/>
          </p:nvPr>
        </p:nvSpPr>
        <p:spPr>
          <a:xfrm>
            <a:off x="3558747" y="1566219"/>
            <a:ext cx="4800600" cy="20481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chemeClr val="lt1"/>
              </a:buClr>
              <a:buSzPts val="3600"/>
              <a:buFont typeface="Palatino"/>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ASCCC logo" id="90" name="Google Shape;90;p21"/>
          <p:cNvPicPr preferRelativeResize="0"/>
          <p:nvPr/>
        </p:nvPicPr>
        <p:blipFill rotWithShape="1">
          <a:blip r:embed="rId3">
            <a:alphaModFix/>
          </a:blip>
          <a:srcRect b="0" l="0" r="0" t="0"/>
          <a:stretch/>
        </p:blipFill>
        <p:spPr>
          <a:xfrm>
            <a:off x="390783" y="1771958"/>
            <a:ext cx="2314135" cy="12959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Slide">
  <p:cSld name="#2 Content Slide">
    <p:bg>
      <p:bgPr>
        <a:solidFill>
          <a:srgbClr val="FFFFFF"/>
        </a:solidFill>
      </p:bgPr>
    </p:bg>
    <p:spTree>
      <p:nvGrpSpPr>
        <p:cNvPr id="91" name="Shape 91"/>
        <p:cNvGrpSpPr/>
        <p:nvPr/>
      </p:nvGrpSpPr>
      <p:grpSpPr>
        <a:xfrm>
          <a:off x="0" y="0"/>
          <a:ext cx="0" cy="0"/>
          <a:chOff x="0" y="0"/>
          <a:chExt cx="0" cy="0"/>
        </a:xfrm>
      </p:grpSpPr>
      <p:sp>
        <p:nvSpPr>
          <p:cNvPr id="92" name="Google Shape;92;p22"/>
          <p:cNvSpPr txBox="1"/>
          <p:nvPr/>
        </p:nvSpPr>
        <p:spPr>
          <a:xfrm>
            <a:off x="6348284" y="4767263"/>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900" u="none" cap="none" strike="noStrike">
                <a:solidFill>
                  <a:schemeClr val="accent4"/>
                </a:solidFill>
                <a:latin typeface="Gill Sans"/>
                <a:ea typeface="Gill Sans"/>
                <a:cs typeface="Gill Sans"/>
                <a:sym typeface="Gill Sans"/>
              </a:rPr>
              <a:t>‹#›</a:t>
            </a:fld>
            <a:endParaRPr b="1" i="0" sz="900" u="none" cap="none" strike="noStrike">
              <a:solidFill>
                <a:schemeClr val="accent4"/>
              </a:solidFill>
              <a:latin typeface="Gill Sans"/>
              <a:ea typeface="Gill Sans"/>
              <a:cs typeface="Gill Sans"/>
              <a:sym typeface="Gill Sans"/>
            </a:endParaRPr>
          </a:p>
        </p:txBody>
      </p:sp>
      <p:sp>
        <p:nvSpPr>
          <p:cNvPr id="93" name="Google Shape;93;p22"/>
          <p:cNvSpPr txBox="1"/>
          <p:nvPr>
            <p:ph type="title"/>
          </p:nvPr>
        </p:nvSpPr>
        <p:spPr>
          <a:xfrm>
            <a:off x="806278" y="273844"/>
            <a:ext cx="7543800" cy="994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accent2"/>
              </a:buClr>
              <a:buSzPts val="2700"/>
              <a:buFont typeface="Palatino"/>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22"/>
          <p:cNvSpPr txBox="1"/>
          <p:nvPr>
            <p:ph idx="1" type="body"/>
          </p:nvPr>
        </p:nvSpPr>
        <p:spPr>
          <a:xfrm>
            <a:off x="806278" y="1441252"/>
            <a:ext cx="75438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rgbClr val="674831"/>
              </a:buClr>
              <a:buSzPts val="1400"/>
              <a:buChar char="•"/>
              <a:defRPr/>
            </a:lvl1pPr>
            <a:lvl2pPr indent="-317500" lvl="1" marL="914400" rtl="0" algn="l">
              <a:lnSpc>
                <a:spcPct val="90000"/>
              </a:lnSpc>
              <a:spcBef>
                <a:spcPts val="400"/>
              </a:spcBef>
              <a:spcAft>
                <a:spcPts val="0"/>
              </a:spcAft>
              <a:buClr>
                <a:srgbClr val="674831"/>
              </a:buClr>
              <a:buSzPts val="1400"/>
              <a:buChar char="•"/>
              <a:defRPr/>
            </a:lvl2pPr>
            <a:lvl3pPr indent="-317500" lvl="2" marL="1371600" rtl="0" algn="l">
              <a:lnSpc>
                <a:spcPct val="90000"/>
              </a:lnSpc>
              <a:spcBef>
                <a:spcPts val="400"/>
              </a:spcBef>
              <a:spcAft>
                <a:spcPts val="0"/>
              </a:spcAft>
              <a:buClr>
                <a:srgbClr val="674831"/>
              </a:buClr>
              <a:buSzPts val="1400"/>
              <a:buChar char="•"/>
              <a:defRPr/>
            </a:lvl3pPr>
            <a:lvl4pPr indent="-317500" lvl="3" marL="1828800" rtl="0" algn="l">
              <a:lnSpc>
                <a:spcPct val="90000"/>
              </a:lnSpc>
              <a:spcBef>
                <a:spcPts val="400"/>
              </a:spcBef>
              <a:spcAft>
                <a:spcPts val="0"/>
              </a:spcAft>
              <a:buClr>
                <a:srgbClr val="674831"/>
              </a:buClr>
              <a:buSzPts val="1400"/>
              <a:buChar char="•"/>
              <a:defRPr/>
            </a:lvl4pPr>
            <a:lvl5pPr indent="-317500" lvl="4" marL="2286000" rtl="0" algn="l">
              <a:lnSpc>
                <a:spcPct val="90000"/>
              </a:lnSpc>
              <a:spcBef>
                <a:spcPts val="400"/>
              </a:spcBef>
              <a:spcAft>
                <a:spcPts val="0"/>
              </a:spcAft>
              <a:buClr>
                <a:srgbClr val="67483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692700" y="445025"/>
            <a:ext cx="7779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692700" y="1152475"/>
            <a:ext cx="76911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
          <p:cNvSpPr txBox="1"/>
          <p:nvPr>
            <p:ph type="title"/>
          </p:nvPr>
        </p:nvSpPr>
        <p:spPr>
          <a:xfrm>
            <a:off x="776825" y="467725"/>
            <a:ext cx="77658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692050" y="1152475"/>
            <a:ext cx="36195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6195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8083500" cy="7149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8160900" cy="32736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9"/>
          <p:cNvSpPr txBox="1"/>
          <p:nvPr>
            <p:ph type="title"/>
          </p:nvPr>
        </p:nvSpPr>
        <p:spPr>
          <a:xfrm>
            <a:off x="265500" y="1233175"/>
            <a:ext cx="26274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300"/>
              <a:buNone/>
              <a:defRPr sz="33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26274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3668875" y="417775"/>
            <a:ext cx="4272600" cy="41997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958453" y="273844"/>
            <a:ext cx="75570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1pPr>
            <a:lvl2pPr lvl="1"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2pPr>
            <a:lvl3pPr lvl="2"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3pPr>
            <a:lvl4pPr lvl="3"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4pPr>
            <a:lvl5pPr lvl="4"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5pPr>
            <a:lvl6pPr lvl="5"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100"/>
              <a:buNone/>
              <a:defRPr b="0" i="0" sz="3300" u="none" cap="none" strike="noStrike">
                <a:solidFill>
                  <a:srgbClr val="10476C"/>
                </a:solidFill>
                <a:latin typeface="Palatino"/>
                <a:ea typeface="Palatino"/>
                <a:cs typeface="Palatino"/>
                <a:sym typeface="Palatino"/>
              </a:defRPr>
            </a:lvl9pPr>
          </a:lstStyle>
          <a:p/>
        </p:txBody>
      </p:sp>
      <p:sp>
        <p:nvSpPr>
          <p:cNvPr id="59" name="Google Shape;59;p15"/>
          <p:cNvSpPr txBox="1"/>
          <p:nvPr>
            <p:ph idx="1" type="body"/>
          </p:nvPr>
        </p:nvSpPr>
        <p:spPr>
          <a:xfrm>
            <a:off x="966788" y="1369219"/>
            <a:ext cx="7548600" cy="32634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1pPr>
            <a:lvl2pPr indent="-336550" lvl="1" marL="914400" marR="0" rtl="0" algn="l">
              <a:lnSpc>
                <a:spcPct val="90000"/>
              </a:lnSpc>
              <a:spcBef>
                <a:spcPts val="400"/>
              </a:spcBef>
              <a:spcAft>
                <a:spcPts val="0"/>
              </a:spcAft>
              <a:buClr>
                <a:srgbClr val="404040"/>
              </a:buClr>
              <a:buSzPts val="1700"/>
              <a:buFont typeface="Arial"/>
              <a:buChar char="•"/>
              <a:defRPr b="0" i="0" sz="1700" u="none" cap="none" strike="noStrike">
                <a:solidFill>
                  <a:srgbClr val="404040"/>
                </a:solidFill>
                <a:latin typeface="Arial"/>
                <a:ea typeface="Arial"/>
                <a:cs typeface="Arial"/>
                <a:sym typeface="Arial"/>
              </a:defRPr>
            </a:lvl2pPr>
            <a:lvl3pPr indent="-323850" lvl="2" marL="1371600" marR="0" rtl="0" algn="l">
              <a:lnSpc>
                <a:spcPct val="90000"/>
              </a:lnSpc>
              <a:spcBef>
                <a:spcPts val="400"/>
              </a:spcBef>
              <a:spcAft>
                <a:spcPts val="0"/>
              </a:spcAft>
              <a:buClr>
                <a:srgbClr val="404040"/>
              </a:buClr>
              <a:buSzPts val="1500"/>
              <a:buFont typeface="Arial"/>
              <a:buChar char="•"/>
              <a:defRPr b="0" i="0" sz="1500" u="none" cap="none" strike="noStrike">
                <a:solidFill>
                  <a:srgbClr val="404040"/>
                </a:solidFill>
                <a:latin typeface="Arial"/>
                <a:ea typeface="Arial"/>
                <a:cs typeface="Arial"/>
                <a:sym typeface="Arial"/>
              </a:defRPr>
            </a:lvl3pPr>
            <a:lvl4pPr indent="-317500" lvl="3" marL="1828800" marR="0" rtl="0" algn="l">
              <a:lnSpc>
                <a:spcPct val="90000"/>
              </a:lnSpc>
              <a:spcBef>
                <a:spcPts val="400"/>
              </a:spcBef>
              <a:spcAft>
                <a:spcPts val="0"/>
              </a:spcAft>
              <a:buClr>
                <a:srgbClr val="404040"/>
              </a:buClr>
              <a:buSzPts val="1400"/>
              <a:buFont typeface="Arial"/>
              <a:buChar char="•"/>
              <a:defRPr b="0" i="0" sz="1400" u="none" cap="none" strike="noStrike">
                <a:solidFill>
                  <a:srgbClr val="404040"/>
                </a:solidFill>
                <a:latin typeface="Arial"/>
                <a:ea typeface="Arial"/>
                <a:cs typeface="Arial"/>
                <a:sym typeface="Arial"/>
              </a:defRPr>
            </a:lvl4pPr>
            <a:lvl5pPr indent="-317500" lvl="4" marL="2286000" marR="0" rtl="0" algn="l">
              <a:lnSpc>
                <a:spcPct val="90000"/>
              </a:lnSpc>
              <a:spcBef>
                <a:spcPts val="400"/>
              </a:spcBef>
              <a:spcAft>
                <a:spcPts val="0"/>
              </a:spcAft>
              <a:buClr>
                <a:srgbClr val="404040"/>
              </a:buClr>
              <a:buSzPts val="1400"/>
              <a:buFont typeface="Arial"/>
              <a:buChar char="•"/>
              <a:defRPr b="0" i="0" sz="1400" u="none" cap="none" strike="noStrike">
                <a:solidFill>
                  <a:srgbClr val="40404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0" name="Google Shape;60;p15"/>
          <p:cNvSpPr txBox="1"/>
          <p:nvPr>
            <p:ph idx="12" type="sldNum"/>
          </p:nvPr>
        </p:nvSpPr>
        <p:spPr>
          <a:xfrm>
            <a:off x="7828360" y="4767263"/>
            <a:ext cx="687000" cy="273900"/>
          </a:xfrm>
          <a:prstGeom prst="rect">
            <a:avLst/>
          </a:prstGeom>
          <a:noFill/>
          <a:ln>
            <a:noFill/>
          </a:ln>
        </p:spPr>
        <p:txBody>
          <a:bodyPr anchorCtr="0" anchor="ctr" bIns="34275" lIns="68575" spcFirstLastPara="1" rIns="0" wrap="square" tIns="34275">
            <a:noAutofit/>
          </a:bodyPr>
          <a:lstStyle>
            <a:lvl1pPr indent="0" lvl="0" marL="0" marR="0" rtl="0" algn="r">
              <a:spcBef>
                <a:spcPts val="0"/>
              </a:spcBef>
              <a:spcAft>
                <a:spcPts val="0"/>
              </a:spcAft>
              <a:buNone/>
              <a:defRPr b="0" i="0" sz="9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3"/>
          <p:cNvSpPr txBox="1"/>
          <p:nvPr>
            <p:ph type="title"/>
          </p:nvPr>
        </p:nvSpPr>
        <p:spPr>
          <a:xfrm>
            <a:off x="5071730" y="685801"/>
            <a:ext cx="3604500" cy="3764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lt1"/>
                </a:solidFill>
              </a:rPr>
              <a:t>Developing Equitable and Welcoming Online Noncredit Programs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ph type="title"/>
          </p:nvPr>
        </p:nvSpPr>
        <p:spPr>
          <a:xfrm>
            <a:off x="958238" y="273844"/>
            <a:ext cx="7534500" cy="9942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b="1" lang="en"/>
              <a:t>Thank you for attending</a:t>
            </a:r>
            <a:endParaRPr b="1"/>
          </a:p>
        </p:txBody>
      </p:sp>
      <p:sp>
        <p:nvSpPr>
          <p:cNvPr id="156" name="Google Shape;156;p32"/>
          <p:cNvSpPr txBox="1"/>
          <p:nvPr>
            <p:ph idx="1" type="body"/>
          </p:nvPr>
        </p:nvSpPr>
        <p:spPr>
          <a:xfrm>
            <a:off x="958238" y="1348740"/>
            <a:ext cx="7543800" cy="3314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latin typeface="Roboto"/>
                <a:ea typeface="Roboto"/>
                <a:cs typeface="Roboto"/>
                <a:sym typeface="Roboto"/>
              </a:rPr>
              <a:t>Wendy Brill-Wynkoop, ASCCC Noncredit &amp; Basic Skills Committee </a:t>
            </a:r>
            <a:endParaRPr>
              <a:latin typeface="Roboto"/>
              <a:ea typeface="Roboto"/>
              <a:cs typeface="Roboto"/>
              <a:sym typeface="Roboto"/>
            </a:endParaRPr>
          </a:p>
          <a:p>
            <a:pPr indent="-317500" lvl="0" marL="457200" rtl="0" algn="l">
              <a:spcBef>
                <a:spcPts val="800"/>
              </a:spcBef>
              <a:spcAft>
                <a:spcPts val="0"/>
              </a:spcAft>
              <a:buClr>
                <a:schemeClr val="lt2"/>
              </a:buClr>
              <a:buSzPts val="1400"/>
              <a:buFont typeface="Roboto"/>
              <a:buChar char="•"/>
            </a:pPr>
            <a:r>
              <a:rPr lang="en">
                <a:solidFill>
                  <a:schemeClr val="lt2"/>
                </a:solidFill>
                <a:latin typeface="Roboto"/>
                <a:ea typeface="Roboto"/>
                <a:cs typeface="Roboto"/>
                <a:sym typeface="Roboto"/>
              </a:rPr>
              <a:t>wendy.brill@canyons.edu</a:t>
            </a:r>
            <a:endParaRPr>
              <a:solidFill>
                <a:schemeClr val="lt2"/>
              </a:solidFill>
              <a:latin typeface="Roboto"/>
              <a:ea typeface="Roboto"/>
              <a:cs typeface="Roboto"/>
              <a:sym typeface="Roboto"/>
            </a:endParaRPr>
          </a:p>
          <a:p>
            <a:pPr indent="0" lvl="0" marL="0" rtl="0" algn="l">
              <a:spcBef>
                <a:spcPts val="800"/>
              </a:spcBef>
              <a:spcAft>
                <a:spcPts val="0"/>
              </a:spcAft>
              <a:buNone/>
            </a:pPr>
            <a:r>
              <a:rPr lang="en">
                <a:latin typeface="Roboto"/>
                <a:ea typeface="Roboto"/>
                <a:cs typeface="Roboto"/>
                <a:sym typeface="Roboto"/>
              </a:rPr>
              <a:t>Janet Cagley, North Orange Continuing Education</a:t>
            </a:r>
            <a:endParaRPr>
              <a:latin typeface="Roboto"/>
              <a:ea typeface="Roboto"/>
              <a:cs typeface="Roboto"/>
              <a:sym typeface="Roboto"/>
            </a:endParaRPr>
          </a:p>
          <a:p>
            <a:pPr indent="-317500" lvl="0" marL="457200" rtl="0" algn="l">
              <a:spcBef>
                <a:spcPts val="800"/>
              </a:spcBef>
              <a:spcAft>
                <a:spcPts val="0"/>
              </a:spcAft>
              <a:buClr>
                <a:schemeClr val="lt2"/>
              </a:buClr>
              <a:buSzPts val="1400"/>
              <a:buFont typeface="Roboto"/>
              <a:buChar char="•"/>
            </a:pPr>
            <a:r>
              <a:rPr lang="en">
                <a:solidFill>
                  <a:schemeClr val="lt2"/>
                </a:solidFill>
                <a:highlight>
                  <a:srgbClr val="FFFFFF"/>
                </a:highlight>
                <a:latin typeface="Roboto"/>
                <a:ea typeface="Roboto"/>
                <a:cs typeface="Roboto"/>
                <a:sym typeface="Roboto"/>
              </a:rPr>
              <a:t>jcagley@noce.edu</a:t>
            </a:r>
            <a:endParaRPr>
              <a:solidFill>
                <a:schemeClr val="lt2"/>
              </a:solidFill>
              <a:latin typeface="Roboto"/>
              <a:ea typeface="Roboto"/>
              <a:cs typeface="Roboto"/>
              <a:sym typeface="Roboto"/>
            </a:endParaRPr>
          </a:p>
          <a:p>
            <a:pPr indent="0" lvl="0" marL="0" rtl="0" algn="l">
              <a:spcBef>
                <a:spcPts val="800"/>
              </a:spcBef>
              <a:spcAft>
                <a:spcPts val="0"/>
              </a:spcAft>
              <a:buNone/>
            </a:pPr>
            <a:r>
              <a:rPr lang="en">
                <a:latin typeface="Roboto"/>
                <a:ea typeface="Roboto"/>
                <a:cs typeface="Roboto"/>
                <a:sym typeface="Roboto"/>
              </a:rPr>
              <a:t>Chrissy Gascon, Santiago Canyon College College Continuing Education</a:t>
            </a:r>
            <a:endParaRPr>
              <a:latin typeface="Roboto"/>
              <a:ea typeface="Roboto"/>
              <a:cs typeface="Roboto"/>
              <a:sym typeface="Roboto"/>
            </a:endParaRPr>
          </a:p>
          <a:p>
            <a:pPr indent="-317500" lvl="0" marL="457200" marR="215900" rtl="0" algn="l">
              <a:lnSpc>
                <a:spcPct val="150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Gascon_Christine@sccollege.edu</a:t>
            </a:r>
            <a:endParaRPr>
              <a:solidFill>
                <a:schemeClr val="lt2"/>
              </a:solidFill>
              <a:latin typeface="Roboto"/>
              <a:ea typeface="Roboto"/>
              <a:cs typeface="Roboto"/>
              <a:sym typeface="Roboto"/>
            </a:endParaRPr>
          </a:p>
          <a:p>
            <a:pPr indent="0" lvl="0" marL="0" rtl="0" algn="l">
              <a:spcBef>
                <a:spcPts val="1100"/>
              </a:spcBef>
              <a:spcAft>
                <a:spcPts val="0"/>
              </a:spcAft>
              <a:buNone/>
            </a:pPr>
            <a:r>
              <a:rPr lang="en">
                <a:latin typeface="Roboto"/>
                <a:ea typeface="Roboto"/>
                <a:cs typeface="Roboto"/>
                <a:sym typeface="Roboto"/>
              </a:rPr>
              <a:t>Garrett Rieck, College of the Canyons</a:t>
            </a:r>
            <a:endParaRPr>
              <a:latin typeface="Roboto"/>
              <a:ea typeface="Roboto"/>
              <a:cs typeface="Roboto"/>
              <a:sym typeface="Roboto"/>
            </a:endParaRPr>
          </a:p>
          <a:p>
            <a:pPr indent="-317500" lvl="0" marL="457200" rtl="0" algn="l">
              <a:spcBef>
                <a:spcPts val="800"/>
              </a:spcBef>
              <a:spcAft>
                <a:spcPts val="0"/>
              </a:spcAft>
              <a:buClr>
                <a:schemeClr val="lt2"/>
              </a:buClr>
              <a:buSzPts val="1400"/>
              <a:buFont typeface="Roboto"/>
              <a:buChar char="•"/>
            </a:pPr>
            <a:r>
              <a:rPr lang="en">
                <a:solidFill>
                  <a:schemeClr val="lt2"/>
                </a:solidFill>
                <a:highlight>
                  <a:srgbClr val="FFFFFF"/>
                </a:highlight>
                <a:latin typeface="Roboto"/>
                <a:ea typeface="Roboto"/>
                <a:cs typeface="Roboto"/>
                <a:sym typeface="Roboto"/>
              </a:rPr>
              <a:t>Garrett.Rieck@canyons.edu</a:t>
            </a:r>
            <a:endParaRPr>
              <a:solidFill>
                <a:schemeClr val="lt2"/>
              </a:solidFill>
              <a:latin typeface="Roboto"/>
              <a:ea typeface="Roboto"/>
              <a:cs typeface="Roboto"/>
              <a:sym typeface="Roboto"/>
            </a:endParaRPr>
          </a:p>
        </p:txBody>
      </p:sp>
      <p:sp>
        <p:nvSpPr>
          <p:cNvPr id="157" name="Google Shape;157;p32"/>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4"/>
          <p:cNvSpPr txBox="1"/>
          <p:nvPr>
            <p:ph type="title"/>
          </p:nvPr>
        </p:nvSpPr>
        <p:spPr>
          <a:xfrm>
            <a:off x="958238" y="273844"/>
            <a:ext cx="7534500" cy="9942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b="1" lang="en"/>
              <a:t>Program Description</a:t>
            </a:r>
            <a:endParaRPr b="1"/>
          </a:p>
        </p:txBody>
      </p:sp>
      <p:sp>
        <p:nvSpPr>
          <p:cNvPr id="106" name="Google Shape;106;p24"/>
          <p:cNvSpPr txBox="1"/>
          <p:nvPr>
            <p:ph idx="1" type="body"/>
          </p:nvPr>
        </p:nvSpPr>
        <p:spPr>
          <a:xfrm>
            <a:off x="958238" y="1348743"/>
            <a:ext cx="7543800" cy="3144000"/>
          </a:xfrm>
          <a:prstGeom prst="rect">
            <a:avLst/>
          </a:prstGeom>
        </p:spPr>
        <p:txBody>
          <a:bodyPr anchorCtr="0" anchor="t" bIns="34275" lIns="68575" spcFirstLastPara="1" rIns="68575" wrap="square" tIns="34275">
            <a:normAutofit lnSpcReduction="20000"/>
          </a:bodyPr>
          <a:lstStyle/>
          <a:p>
            <a:pPr indent="0" lvl="0" marL="0" rtl="0" algn="l">
              <a:lnSpc>
                <a:spcPct val="115000"/>
              </a:lnSpc>
              <a:spcBef>
                <a:spcPts val="800"/>
              </a:spcBef>
              <a:spcAft>
                <a:spcPts val="0"/>
              </a:spcAft>
              <a:buClr>
                <a:schemeClr val="accent6"/>
              </a:buClr>
              <a:buSzPts val="1100"/>
              <a:buFont typeface="Arial"/>
              <a:buNone/>
            </a:pPr>
            <a:r>
              <a:rPr lang="en" sz="2300"/>
              <a:t>More colleges are developing Noncredit courses to serve local needs and provide students with a helpful bridge to credit programs. During this session, attendees will learn how to develop online Noncredit courses/programs to serve a wider student population. Educators with experience in this area will share strategies and tips for curriculum development, online course delivery, online student support, and how to perform attendance accounting to earn apportionment funding.</a:t>
            </a:r>
            <a:endParaRPr sz="2300"/>
          </a:p>
        </p:txBody>
      </p:sp>
      <p:sp>
        <p:nvSpPr>
          <p:cNvPr id="107" name="Google Shape;107;p24"/>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5"/>
          <p:cNvSpPr txBox="1"/>
          <p:nvPr>
            <p:ph type="title"/>
          </p:nvPr>
        </p:nvSpPr>
        <p:spPr>
          <a:xfrm>
            <a:off x="806278" y="273844"/>
            <a:ext cx="7543800" cy="9942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b="1" lang="en"/>
              <a:t>Chat it up!</a:t>
            </a:r>
            <a:endParaRPr b="1"/>
          </a:p>
        </p:txBody>
      </p:sp>
      <p:sp>
        <p:nvSpPr>
          <p:cNvPr id="113" name="Google Shape;113;p25"/>
          <p:cNvSpPr txBox="1"/>
          <p:nvPr>
            <p:ph idx="1" type="body"/>
          </p:nvPr>
        </p:nvSpPr>
        <p:spPr>
          <a:xfrm>
            <a:off x="806278" y="1441252"/>
            <a:ext cx="7543800" cy="3263400"/>
          </a:xfrm>
          <a:prstGeom prst="rect">
            <a:avLst/>
          </a:prstGeom>
        </p:spPr>
        <p:txBody>
          <a:bodyPr anchorCtr="0" anchor="t" bIns="34275" lIns="68575" spcFirstLastPara="1" rIns="68575" wrap="square" tIns="34275">
            <a:noAutofit/>
          </a:bodyPr>
          <a:lstStyle/>
          <a:p>
            <a:pPr indent="0" lvl="0" marL="0" rtl="0" algn="l">
              <a:lnSpc>
                <a:spcPct val="150000"/>
              </a:lnSpc>
              <a:spcBef>
                <a:spcPts val="800"/>
              </a:spcBef>
              <a:spcAft>
                <a:spcPts val="0"/>
              </a:spcAft>
              <a:buNone/>
            </a:pPr>
            <a:r>
              <a:rPr b="1" lang="en" sz="2400"/>
              <a:t>Using the chat… </a:t>
            </a:r>
            <a:r>
              <a:rPr lang="en" sz="2400"/>
              <a:t>Please share: your name, position, and college in addition to strategies and tips for curriculum development, online course delivery, or online student support in noncredit distance education courses.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6"/>
          <p:cNvSpPr txBox="1"/>
          <p:nvPr>
            <p:ph type="title"/>
          </p:nvPr>
        </p:nvSpPr>
        <p:spPr>
          <a:xfrm>
            <a:off x="958238" y="273844"/>
            <a:ext cx="7534500" cy="9942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b="1" lang="en"/>
              <a:t>Presenters</a:t>
            </a:r>
            <a:endParaRPr b="1"/>
          </a:p>
        </p:txBody>
      </p:sp>
      <p:sp>
        <p:nvSpPr>
          <p:cNvPr id="119" name="Google Shape;119;p26"/>
          <p:cNvSpPr txBox="1"/>
          <p:nvPr>
            <p:ph idx="1" type="body"/>
          </p:nvPr>
        </p:nvSpPr>
        <p:spPr>
          <a:xfrm>
            <a:off x="958238" y="1348740"/>
            <a:ext cx="7543800" cy="33147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0"/>
              </a:spcBef>
              <a:spcAft>
                <a:spcPts val="0"/>
              </a:spcAft>
              <a:buSzPts val="1800"/>
              <a:buChar char="•"/>
            </a:pPr>
            <a:r>
              <a:rPr b="1" lang="en"/>
              <a:t>Wendy Brill-Wynkoop</a:t>
            </a:r>
            <a:r>
              <a:rPr lang="en"/>
              <a:t>, ASCCC Noncredit &amp; Basic Skills Committee </a:t>
            </a:r>
            <a:endParaRPr/>
          </a:p>
          <a:p>
            <a:pPr indent="-342900" lvl="0" marL="457200" rtl="0" algn="l">
              <a:lnSpc>
                <a:spcPct val="150000"/>
              </a:lnSpc>
              <a:spcBef>
                <a:spcPts val="0"/>
              </a:spcBef>
              <a:spcAft>
                <a:spcPts val="0"/>
              </a:spcAft>
              <a:buSzPts val="1800"/>
              <a:buChar char="•"/>
            </a:pPr>
            <a:r>
              <a:rPr b="1" lang="en"/>
              <a:t>Janet Cagley</a:t>
            </a:r>
            <a:r>
              <a:rPr lang="en"/>
              <a:t>, Distance Ed Faculty Coordinator &amp; Professor High School Diploma Program, North Orange Continuing Education</a:t>
            </a:r>
            <a:endParaRPr/>
          </a:p>
          <a:p>
            <a:pPr indent="-342900" lvl="0" marL="457200" rtl="0" algn="l">
              <a:lnSpc>
                <a:spcPct val="150000"/>
              </a:lnSpc>
              <a:spcBef>
                <a:spcPts val="0"/>
              </a:spcBef>
              <a:spcAft>
                <a:spcPts val="0"/>
              </a:spcAft>
              <a:buSzPts val="1800"/>
              <a:buChar char="•"/>
            </a:pPr>
            <a:r>
              <a:rPr b="1" lang="en"/>
              <a:t>Chrissy Gascon</a:t>
            </a:r>
            <a:r>
              <a:rPr lang="en"/>
              <a:t>, Interim Executive Dean, Santiago Canyon College Continuing Education</a:t>
            </a:r>
            <a:endParaRPr/>
          </a:p>
          <a:p>
            <a:pPr indent="-342900" lvl="0" marL="457200" rtl="0" algn="l">
              <a:lnSpc>
                <a:spcPct val="150000"/>
              </a:lnSpc>
              <a:spcBef>
                <a:spcPts val="0"/>
              </a:spcBef>
              <a:spcAft>
                <a:spcPts val="0"/>
              </a:spcAft>
              <a:buSzPts val="1800"/>
              <a:buChar char="•"/>
            </a:pPr>
            <a:r>
              <a:rPr b="1" lang="en"/>
              <a:t>Garrett Rieck</a:t>
            </a:r>
            <a:r>
              <a:rPr lang="en"/>
              <a:t>, Faculty Director, Continuing &amp; Adult Education, College of the Canyons</a:t>
            </a:r>
            <a:endParaRPr/>
          </a:p>
          <a:p>
            <a:pPr indent="0" lvl="0" marL="0" rtl="0" algn="l">
              <a:lnSpc>
                <a:spcPct val="100000"/>
              </a:lnSpc>
              <a:spcBef>
                <a:spcPts val="0"/>
              </a:spcBef>
              <a:spcAft>
                <a:spcPts val="0"/>
              </a:spcAft>
              <a:buNone/>
            </a:pPr>
            <a:r>
              <a:t/>
            </a:r>
            <a:endParaRPr sz="1200">
              <a:solidFill>
                <a:schemeClr val="accent6"/>
              </a:solidFill>
            </a:endParaRPr>
          </a:p>
          <a:p>
            <a:pPr indent="0" lvl="0" marL="0" rtl="0" algn="l">
              <a:lnSpc>
                <a:spcPct val="100000"/>
              </a:lnSpc>
              <a:spcBef>
                <a:spcPts val="0"/>
              </a:spcBef>
              <a:spcAft>
                <a:spcPts val="0"/>
              </a:spcAft>
              <a:buClr>
                <a:schemeClr val="accent6"/>
              </a:buClr>
              <a:buSzPts val="1100"/>
              <a:buFont typeface="Arial"/>
              <a:buNone/>
            </a:pPr>
            <a:r>
              <a:t/>
            </a:r>
            <a:endParaRPr sz="1200">
              <a:solidFill>
                <a:schemeClr val="accent6"/>
              </a:solidFill>
            </a:endParaRPr>
          </a:p>
        </p:txBody>
      </p:sp>
      <p:sp>
        <p:nvSpPr>
          <p:cNvPr id="120" name="Google Shape;120;p26"/>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958250" y="273870"/>
            <a:ext cx="7534500" cy="41700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100"/>
              <a:t>Introduce yourself and share the status of your </a:t>
            </a:r>
            <a:r>
              <a:rPr b="1" lang="en" sz="4100"/>
              <a:t>noncredit</a:t>
            </a:r>
            <a:r>
              <a:rPr b="1" lang="en" sz="4100"/>
              <a:t> </a:t>
            </a:r>
            <a:r>
              <a:rPr b="1" lang="en" sz="4100"/>
              <a:t>distance education</a:t>
            </a:r>
            <a:r>
              <a:rPr b="1" lang="en" sz="4100"/>
              <a:t> </a:t>
            </a:r>
            <a:r>
              <a:rPr lang="en" sz="4100"/>
              <a:t>program before and after the onset of the pandemic.</a:t>
            </a:r>
            <a:endParaRPr sz="4100"/>
          </a:p>
        </p:txBody>
      </p:sp>
      <p:sp>
        <p:nvSpPr>
          <p:cNvPr id="126" name="Google Shape;126;p27"/>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958250" y="273876"/>
            <a:ext cx="7534500" cy="4212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200"/>
              <a:t>Explain the process you are following to develop </a:t>
            </a:r>
            <a:r>
              <a:rPr b="1" lang="en" sz="4200"/>
              <a:t>equitable and accessible online noncredit</a:t>
            </a:r>
            <a:r>
              <a:rPr lang="en" sz="4200"/>
              <a:t> courses or programs to serve a wider student population?</a:t>
            </a:r>
            <a:endParaRPr sz="4200"/>
          </a:p>
        </p:txBody>
      </p:sp>
      <p:sp>
        <p:nvSpPr>
          <p:cNvPr id="132" name="Google Shape;132;p28"/>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958250" y="273875"/>
            <a:ext cx="7534500" cy="4266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200"/>
              <a:t>How do you perform attendance accounting to </a:t>
            </a:r>
            <a:r>
              <a:rPr b="1" lang="en" sz="4200"/>
              <a:t>earn apportionment funding</a:t>
            </a:r>
            <a:r>
              <a:rPr lang="en" sz="4200"/>
              <a:t> and how are you handling census vs. open entry/exit </a:t>
            </a:r>
            <a:r>
              <a:rPr b="1" lang="en" sz="4200"/>
              <a:t>in a noncredit DE space</a:t>
            </a:r>
            <a:r>
              <a:rPr lang="en" sz="4200"/>
              <a:t>?</a:t>
            </a:r>
            <a:endParaRPr sz="4200"/>
          </a:p>
        </p:txBody>
      </p:sp>
      <p:sp>
        <p:nvSpPr>
          <p:cNvPr id="138" name="Google Shape;138;p29"/>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958250" y="273876"/>
            <a:ext cx="7534500" cy="43200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200"/>
              <a:t>What lessons have you </a:t>
            </a:r>
            <a:r>
              <a:rPr b="1" lang="en" sz="4200"/>
              <a:t>learned from the pandemic</a:t>
            </a:r>
            <a:r>
              <a:rPr lang="en" sz="4200"/>
              <a:t> and what will you do </a:t>
            </a:r>
            <a:r>
              <a:rPr b="1" lang="en" sz="4200"/>
              <a:t>moving forward</a:t>
            </a:r>
            <a:r>
              <a:rPr lang="en" sz="4200"/>
              <a:t>?</a:t>
            </a:r>
            <a:endParaRPr sz="4200"/>
          </a:p>
        </p:txBody>
      </p:sp>
      <p:sp>
        <p:nvSpPr>
          <p:cNvPr id="144" name="Google Shape;144;p30"/>
          <p:cNvSpPr txBox="1"/>
          <p:nvPr>
            <p:ph idx="12" type="sldNum"/>
          </p:nvPr>
        </p:nvSpPr>
        <p:spPr>
          <a:xfrm>
            <a:off x="7828360" y="4767263"/>
            <a:ext cx="687000" cy="273900"/>
          </a:xfrm>
          <a:prstGeom prst="rect">
            <a:avLst/>
          </a:prstGeom>
        </p:spPr>
        <p:txBody>
          <a:bodyPr anchorCtr="0" anchor="ctr" bIns="34275" lIns="68575" spcFirstLastPara="1" rIns="0"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958238" y="273844"/>
            <a:ext cx="7534500" cy="9942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sz="3200"/>
              <a:t>Q &amp; A</a:t>
            </a:r>
            <a:endParaRPr sz="3200"/>
          </a:p>
        </p:txBody>
      </p:sp>
      <p:sp>
        <p:nvSpPr>
          <p:cNvPr id="150" name="Google Shape;150;p31"/>
          <p:cNvSpPr txBox="1"/>
          <p:nvPr>
            <p:ph idx="1" type="body"/>
          </p:nvPr>
        </p:nvSpPr>
        <p:spPr>
          <a:xfrm>
            <a:off x="958238" y="1348740"/>
            <a:ext cx="7543800" cy="3314700"/>
          </a:xfrm>
          <a:prstGeom prst="rect">
            <a:avLst/>
          </a:prstGeom>
        </p:spPr>
        <p:txBody>
          <a:bodyPr anchorCtr="0" anchor="t" bIns="34275" lIns="68575" spcFirstLastPara="1" rIns="68575" wrap="square" tIns="34275">
            <a:noAutofit/>
          </a:bodyPr>
          <a:lstStyle/>
          <a:p>
            <a:pPr indent="-355600" lvl="0" marL="457200" rtl="0" algn="l">
              <a:spcBef>
                <a:spcPts val="0"/>
              </a:spcBef>
              <a:spcAft>
                <a:spcPts val="0"/>
              </a:spcAft>
              <a:buClr>
                <a:schemeClr val="dk1"/>
              </a:buClr>
              <a:buSzPts val="2000"/>
              <a:buFont typeface="Source Sans Pro"/>
              <a:buChar char="•"/>
            </a:pPr>
            <a:r>
              <a:rPr lang="en" sz="2400">
                <a:solidFill>
                  <a:schemeClr val="dk1"/>
                </a:solidFill>
                <a:latin typeface="Source Sans Pro"/>
                <a:ea typeface="Source Sans Pro"/>
                <a:cs typeface="Source Sans Pro"/>
                <a:sym typeface="Source Sans Pro"/>
              </a:rPr>
              <a:t>Explain the process you are following to develop equitable and accessible online noncredit courses or programs to serve a wider student population?</a:t>
            </a:r>
            <a:endParaRPr sz="2400">
              <a:solidFill>
                <a:schemeClr val="dk1"/>
              </a:solidFill>
              <a:latin typeface="Source Sans Pro"/>
              <a:ea typeface="Source Sans Pro"/>
              <a:cs typeface="Source Sans Pro"/>
              <a:sym typeface="Source Sans Pro"/>
            </a:endParaRPr>
          </a:p>
          <a:p>
            <a:pPr indent="-355600" lvl="0" marL="457200" rtl="0" algn="l">
              <a:spcBef>
                <a:spcPts val="1000"/>
              </a:spcBef>
              <a:spcAft>
                <a:spcPts val="0"/>
              </a:spcAft>
              <a:buClr>
                <a:schemeClr val="dk1"/>
              </a:buClr>
              <a:buSzPts val="2000"/>
              <a:buFont typeface="Source Sans Pro"/>
              <a:buChar char="•"/>
            </a:pPr>
            <a:r>
              <a:rPr lang="en" sz="2400">
                <a:solidFill>
                  <a:schemeClr val="dk1"/>
                </a:solidFill>
                <a:latin typeface="Source Sans Pro"/>
                <a:ea typeface="Source Sans Pro"/>
                <a:cs typeface="Source Sans Pro"/>
                <a:sym typeface="Source Sans Pro"/>
              </a:rPr>
              <a:t>How do you perform attendance accounting to earn apportionment funding and how are you handling census vs. open entry/exit in a noncredit DE space?</a:t>
            </a:r>
            <a:endParaRPr sz="2400">
              <a:solidFill>
                <a:schemeClr val="dk1"/>
              </a:solidFill>
              <a:latin typeface="Source Sans Pro"/>
              <a:ea typeface="Source Sans Pro"/>
              <a:cs typeface="Source Sans Pro"/>
              <a:sym typeface="Source Sans Pro"/>
            </a:endParaRPr>
          </a:p>
          <a:p>
            <a:pPr indent="-355600" lvl="0" marL="457200" rtl="0" algn="l">
              <a:spcBef>
                <a:spcPts val="1000"/>
              </a:spcBef>
              <a:spcAft>
                <a:spcPts val="1000"/>
              </a:spcAft>
              <a:buClr>
                <a:schemeClr val="dk1"/>
              </a:buClr>
              <a:buSzPts val="2000"/>
              <a:buFont typeface="Source Sans Pro"/>
              <a:buChar char="•"/>
            </a:pPr>
            <a:r>
              <a:rPr lang="en" sz="2400">
                <a:solidFill>
                  <a:schemeClr val="dk1"/>
                </a:solidFill>
                <a:latin typeface="Source Sans Pro"/>
                <a:ea typeface="Source Sans Pro"/>
                <a:cs typeface="Source Sans Pro"/>
                <a:sym typeface="Source Sans Pro"/>
              </a:rPr>
              <a:t>What lessons have you learned from the pandemic and what will you do moving forward?</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ASCCC Colors Theme">
  <a:themeElements>
    <a:clrScheme name="Simple Light">
      <a:dk1>
        <a:srgbClr val="DC2422"/>
      </a:dk1>
      <a:lt1>
        <a:srgbClr val="FFFFFF"/>
      </a:lt1>
      <a:dk2>
        <a:srgbClr val="7D7D7D"/>
      </a:dk2>
      <a:lt2>
        <a:srgbClr val="009B88"/>
      </a:lt2>
      <a:accent1>
        <a:srgbClr val="004C86"/>
      </a:accent1>
      <a:accent2>
        <a:srgbClr val="472F24"/>
      </a:accent2>
      <a:accent3>
        <a:srgbClr val="78909C"/>
      </a:accent3>
      <a:accent4>
        <a:srgbClr val="FFAB40"/>
      </a:accent4>
      <a:accent5>
        <a:srgbClr val="0097A7"/>
      </a:accent5>
      <a:accent6>
        <a:srgbClr val="000000"/>
      </a:accent6>
      <a:hlink>
        <a:srgbClr val="009B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CNEI 3">
      <a:dk1>
        <a:srgbClr val="0A3D57"/>
      </a:dk1>
      <a:lt1>
        <a:srgbClr val="FFFFFF"/>
      </a:lt1>
      <a:dk2>
        <a:srgbClr val="1B83A7"/>
      </a:dk2>
      <a:lt2>
        <a:srgbClr val="EFC38F"/>
      </a:lt2>
      <a:accent1>
        <a:srgbClr val="409C94"/>
      </a:accent1>
      <a:accent2>
        <a:srgbClr val="DB5F75"/>
      </a:accent2>
      <a:accent3>
        <a:srgbClr val="B196DA"/>
      </a:accent3>
      <a:accent4>
        <a:srgbClr val="E89575"/>
      </a:accent4>
      <a:accent5>
        <a:srgbClr val="8AC1D3"/>
      </a:accent5>
      <a:accent6>
        <a:srgbClr val="0A3D57"/>
      </a:accent6>
      <a:hlink>
        <a:srgbClr val="1A83A7"/>
      </a:hlink>
      <a:folHlink>
        <a:srgbClr val="B19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