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5"/>
    <p:restoredTop sz="96098"/>
  </p:normalViewPr>
  <p:slideViewPr>
    <p:cSldViewPr snapToGrid="0" snapToObjects="1">
      <p:cViewPr varScale="1">
        <p:scale>
          <a:sx n="114" d="100"/>
          <a:sy n="114" d="100"/>
        </p:scale>
        <p:origin x="5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109DD-9E8A-6D41-9997-C4B2B3766B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04CB6-144A-074B-8566-C2DEE0FFF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7CEE63-850C-E444-A0A7-C17845F615A1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27F1A-A056-8147-9F68-3572CF39BE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FCE4A-7812-F44C-972A-70E3CB12C1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A3919E-1ABB-BD4E-BB62-263ECFAEE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4B8BCE-C4F3-454E-91A8-EFBC73247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710B7-AD69-F54A-B1BE-B7B085C1B1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1F6222-2147-EA44-871A-196B611BC397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E1704C-EB1B-FF45-907F-8CF752CD41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4050EE-B4BC-4F41-B6BA-A99F3931A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03F38-30A0-0048-8857-EA84D2906B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49757-401E-8F47-9C4E-351C316CF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5B8A88-4E18-064B-AF7C-0F7C6F20B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683512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FD9576-494F-3E43-A7FE-BC377E42484D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4B7144E-B0EE-C54F-BC15-15EC7E2CB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845EA61-1AC0-4A40-834E-2228433D37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0D4DE4C4-F5D1-C846-A9A3-60A4ACB9A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12F3-EDBC-C34C-9442-87893BAF7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9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0A4E45-3A6F-814E-A529-716706C9B978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DB0319F-754A-0F4B-963D-38A2D83E40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8AE61B8-B791-2144-976A-6C7E7E37F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0F58-CCC4-014C-9F0D-4A5D97A4E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48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A97B4A-1F40-AA40-B3D9-C2966CBAF176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9F3A0B4-649E-144D-8F89-408C4A96B6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C956679-10ED-8146-9ED9-A764A4A83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422D-E18D-E443-AEEE-968511DE0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18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AA70CF7-A8F4-FA4A-927A-4B987349E7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20CECDD-2CCE-9941-A0AC-50B7C9BF5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ED187-291C-B44F-B782-25BD5EF05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21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2FEEA16-74B3-2C48-821C-3F71678B8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E47AA34-7E86-D543-AAC1-B98F41267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9146C79-A3BA-2544-81BB-A2E94AD41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804AFE9-9FEA-284F-8400-7935F8FB3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collections/29631403/online-learning?utm_source=unsplash&amp;utm_medium=referral&amp;utm_content=creditCopyText" TargetMode="External"/><Relationship Id="rId4" Type="http://schemas.openxmlformats.org/officeDocument/2006/relationships/hyperlink" Target="https://unsplash.com/@cwmonty?utm_source=unsplash&amp;utm_medium=referral&amp;utm_content=creditCopyTe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veraalb@sdccd.edu" TargetMode="External"/><Relationship Id="rId2" Type="http://schemas.openxmlformats.org/officeDocument/2006/relationships/hyperlink" Target="mailto:igreenbe@sdcc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palmiter@sdccd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64F1144E-417C-8446-B766-622F00F66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683125"/>
            <a:ext cx="10433050" cy="173672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 Nova Light"/>
                <a:ea typeface="+mj-lt"/>
                <a:cs typeface="+mj-lt"/>
              </a:rPr>
              <a:t>San Diego College of Continuing Education 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  <a:t>Distance Education &amp; Mentoring Programs</a:t>
            </a:r>
            <a:endParaRPr lang="en-US" alt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42D4-1C02-4B53-8380-54321383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Nova Light"/>
                <a:ea typeface="+mj-lt"/>
                <a:cs typeface="+mj-lt"/>
              </a:rPr>
              <a:t>San Diego College of Continuing Education </a:t>
            </a: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  <a:t>Online Faculty Certification Program</a:t>
            </a:r>
            <a:b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</a:b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1E0F69-476C-4C96-A8F9-8C1E10D48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11363"/>
              </p:ext>
            </p:extLst>
          </p:nvPr>
        </p:nvGraphicFramePr>
        <p:xfrm>
          <a:off x="830263" y="2662237"/>
          <a:ext cx="10088292" cy="304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764">
                  <a:extLst>
                    <a:ext uri="{9D8B030D-6E8A-4147-A177-3AD203B41FA5}">
                      <a16:colId xmlns:a16="http://schemas.microsoft.com/office/drawing/2014/main" val="3149135107"/>
                    </a:ext>
                  </a:extLst>
                </a:gridCol>
                <a:gridCol w="3362764">
                  <a:extLst>
                    <a:ext uri="{9D8B030D-6E8A-4147-A177-3AD203B41FA5}">
                      <a16:colId xmlns:a16="http://schemas.microsoft.com/office/drawing/2014/main" val="1768443536"/>
                    </a:ext>
                  </a:extLst>
                </a:gridCol>
                <a:gridCol w="3362764">
                  <a:extLst>
                    <a:ext uri="{9D8B030D-6E8A-4147-A177-3AD203B41FA5}">
                      <a16:colId xmlns:a16="http://schemas.microsoft.com/office/drawing/2014/main" val="1664533424"/>
                    </a:ext>
                  </a:extLst>
                </a:gridCol>
              </a:tblGrid>
              <a:tr h="118222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 dirty="0">
                          <a:effectLst/>
                          <a:latin typeface="Arial Nova Light"/>
                        </a:rPr>
                        <a:t>Date​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 dirty="0">
                          <a:effectLst/>
                          <a:latin typeface="Arial Nova Light"/>
                        </a:rPr>
                        <a:t>March 1, 2020​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dirty="0">
                          <a:effectLst/>
                          <a:latin typeface="Arial Nova Light"/>
                        </a:rPr>
                        <a:t>Jan. 7,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069498"/>
                  </a:ext>
                </a:extLst>
              </a:tr>
              <a:tr h="93333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>
                          <a:effectLst/>
                          <a:latin typeface="Arial Nova Light"/>
                        </a:rPr>
                        <a:t>Faculty Completions​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dirty="0">
                          <a:effectLst/>
                          <a:latin typeface="Arial Nova Light"/>
                        </a:rPr>
                        <a:t>60 completions​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>
                          <a:effectLst/>
                          <a:latin typeface="Arial Nova Light"/>
                        </a:rPr>
                        <a:t>244 completions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745602"/>
                  </a:ext>
                </a:extLst>
              </a:tr>
              <a:tr h="93333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>
                          <a:effectLst/>
                          <a:latin typeface="Arial Nova Light"/>
                        </a:rPr>
                        <a:t>Completion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>
                          <a:effectLst/>
                          <a:latin typeface="Arial Nova Light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dirty="0">
                          <a:effectLst/>
                          <a:latin typeface="Arial Nova Light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0858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6AA56-B2BC-4386-B6CA-42EDECBBA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112F3-EDBC-C34C-9442-87893BAF73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5BC2-07D9-41B3-914D-C3672018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 Nova Light"/>
                <a:ea typeface="+mj-lt"/>
                <a:cs typeface="+mj-lt"/>
              </a:rPr>
              <a:t>San Diego College of Continuing Education </a:t>
            </a: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  <a:t>Best Practices for Online Faculty Mentoring</a:t>
            </a:r>
            <a:br>
              <a:rPr lang="en-US" sz="3600" b="1" dirty="0">
                <a:solidFill>
                  <a:srgbClr val="016078"/>
                </a:solidFill>
                <a:latin typeface="Arial Nova Light"/>
                <a:ea typeface="+mj-lt"/>
                <a:cs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FF57-BDCA-4F4F-A015-527FB6ABB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3819498" cy="35694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6078"/>
                </a:solidFill>
                <a:latin typeface="Arial Nova Light"/>
              </a:rPr>
              <a:t>CE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6078"/>
                </a:solidFill>
                <a:latin typeface="Arial Nova Light"/>
              </a:rPr>
              <a:t>CE Passport to Success</a:t>
            </a:r>
            <a:endParaRPr lang="en-US" dirty="0">
              <a:solidFill>
                <a:srgbClr val="016078"/>
              </a:solidFill>
              <a:latin typeface="Arial Nova Light"/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47D4B-C232-479F-A6B2-854750F87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112F3-EDBC-C34C-9442-87893BAF73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49357-B417-4CC4-8BC0-45B98F72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791" y="2558141"/>
            <a:ext cx="5363007" cy="3569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2EC90-87B6-4C0B-BB5C-DC58743E4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74" y="2903327"/>
            <a:ext cx="2585870" cy="35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5031-F330-4231-A6DC-A10C8C7A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 Nova Light"/>
                <a:ea typeface="+mj-lt"/>
                <a:cs typeface="+mj-lt"/>
              </a:rPr>
              <a:t>San Diego College of Continuing Education </a:t>
            </a: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  <a:t>Online Faculty Mentoring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EFE84-8D96-41BE-8CF5-EFB7DD740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468" y="2451689"/>
            <a:ext cx="6204253" cy="36081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174-35C5-49DA-9C7C-53355B0AC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112F3-EDBC-C34C-9442-87893BAF73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0A2FB-E02C-44C6-B840-5C7E67364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09" y="3292475"/>
            <a:ext cx="52312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5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5031-F330-4231-A6DC-A10C8C7A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 Nova Light"/>
                <a:ea typeface="+mj-lt"/>
                <a:cs typeface="+mj-lt"/>
              </a:rPr>
              <a:t>San Diego College of Continuing Education </a:t>
            </a: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  <a:t>Online Course Design Classes for Noncredit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96BD9-4359-461A-A988-87FF8BCB2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247" y="2444426"/>
            <a:ext cx="4904774" cy="27484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174-35C5-49DA-9C7C-53355B0AC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112F3-EDBC-C34C-9442-87893BAF73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055FF-8F49-4557-A754-32288F81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730" y="4295264"/>
            <a:ext cx="3027604" cy="2165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5AB20-F52D-41E0-A239-5D42B06E8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920" y="4295264"/>
            <a:ext cx="3938460" cy="21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6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5031-F330-4231-A6DC-A10C8C7A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136525"/>
            <a:ext cx="8793479" cy="195265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Nova Light"/>
                <a:ea typeface="+mj-lt"/>
                <a:cs typeface="+mj-lt"/>
              </a:rPr>
              <a:t>San Diego College of Continuing Education </a:t>
            </a:r>
            <a:br>
              <a:rPr lang="en-US" sz="3600" b="1" dirty="0">
                <a:latin typeface="Arial Nova Light"/>
                <a:ea typeface="+mj-lt"/>
                <a:cs typeface="+mj-lt"/>
              </a:rPr>
            </a:b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  <a:t>Post-pandemic: Mentoring for online and hybrid, and maybe </a:t>
            </a:r>
            <a:r>
              <a:rPr lang="en-US" sz="36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  <a:t>HyFlex</a:t>
            </a: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  <a:t> teaching</a:t>
            </a:r>
            <a:br>
              <a:rPr lang="en-US" b="1" dirty="0">
                <a:solidFill>
                  <a:srgbClr val="016078"/>
                </a:solidFill>
                <a:latin typeface="Arial Nova Light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CE19BB-1F96-42D7-BB7B-8073A8D85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178" y="2483568"/>
            <a:ext cx="3901778" cy="29202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174-35C5-49DA-9C7C-53355B0AC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112F3-EDBC-C34C-9442-87893BAF73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8E3EF-E27E-4F51-AE9F-F39C75A6C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38" y="2483568"/>
            <a:ext cx="4334632" cy="2859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00CF1-5132-4662-9CCA-83C20C7C8F23}"/>
              </a:ext>
            </a:extLst>
          </p:cNvPr>
          <p:cNvSpPr txBox="1"/>
          <p:nvPr/>
        </p:nvSpPr>
        <p:spPr>
          <a:xfrm>
            <a:off x="1432853" y="5469434"/>
            <a:ext cx="63271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 Nova Light"/>
              </a:rPr>
              <a:t>Photo by </a:t>
            </a:r>
            <a:r>
              <a:rPr lang="en-US" sz="1000" dirty="0">
                <a:latin typeface="Arial Nova Light"/>
                <a:hlinkClick r:id="rId4"/>
              </a:rPr>
              <a:t>Chris Montgomery</a:t>
            </a:r>
            <a:r>
              <a:rPr lang="en-US" sz="1000" dirty="0">
                <a:latin typeface="Arial Nova Light"/>
              </a:rPr>
              <a:t> on </a:t>
            </a:r>
            <a:r>
              <a:rPr lang="en-US" sz="1000" dirty="0" err="1">
                <a:latin typeface="Arial Nova Light"/>
                <a:hlinkClick r:id="rId5"/>
              </a:rPr>
              <a:t>Unsplash</a:t>
            </a:r>
            <a:endParaRPr lang="en-US" sz="1000" dirty="0">
              <a:latin typeface="Arial Nova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34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42D4-1C02-4B53-8380-54321383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Nova Light"/>
                <a:ea typeface="+mj-lt"/>
                <a:cs typeface="+mj-lt"/>
              </a:rPr>
              <a:t>San Diego College of Continuing Education </a:t>
            </a: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  <a:t>Online Faculty Certification Program</a:t>
            </a:r>
            <a:b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ova Light"/>
                <a:ea typeface="+mj-lt"/>
                <a:cs typeface="+mj-lt"/>
              </a:rPr>
            </a:b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6AA56-B2BC-4386-B6CA-42EDECBBA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112F3-EDBC-C34C-9442-87893BAF73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3E7AD-0612-4AE4-9F29-816A444C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5554028" cy="4195432"/>
          </a:xfrm>
        </p:spPr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For more information, please contact: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6078"/>
                </a:solidFill>
                <a:latin typeface="Arial Nova Light"/>
              </a:rPr>
              <a:t>Ingrid Greenberg</a:t>
            </a:r>
          </a:p>
          <a:p>
            <a:pPr lvl="1"/>
            <a:r>
              <a:rPr lang="en-US" dirty="0">
                <a:solidFill>
                  <a:srgbClr val="016078"/>
                </a:solidFill>
                <a:latin typeface="Arial Nova Light"/>
              </a:rPr>
              <a:t>SDCCE Online Faculty Mentor/Coordinator</a:t>
            </a:r>
          </a:p>
          <a:p>
            <a:pPr lvl="1"/>
            <a:r>
              <a:rPr lang="en-US" dirty="0">
                <a:solidFill>
                  <a:srgbClr val="016078"/>
                </a:solidFill>
                <a:latin typeface="Arial Nova Light"/>
                <a:hlinkClick r:id="rId2"/>
              </a:rPr>
              <a:t>igreenbe@sdccd.edu</a:t>
            </a:r>
            <a:endParaRPr lang="en-US" dirty="0">
              <a:solidFill>
                <a:srgbClr val="016078"/>
              </a:solidFill>
              <a:latin typeface="Arial Nova Light"/>
            </a:endParaRPr>
          </a:p>
          <a:p>
            <a:endParaRPr lang="en-US" dirty="0">
              <a:solidFill>
                <a:srgbClr val="016078"/>
              </a:solidFill>
              <a:latin typeface="Arial Nova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6078"/>
                </a:solidFill>
                <a:latin typeface="Arial Nova Light"/>
              </a:rPr>
              <a:t>Diana Vera-Alba</a:t>
            </a:r>
          </a:p>
          <a:p>
            <a:pPr lvl="1"/>
            <a:r>
              <a:rPr lang="en-US" dirty="0">
                <a:solidFill>
                  <a:srgbClr val="016078"/>
                </a:solidFill>
                <a:latin typeface="Arial Nova Light"/>
              </a:rPr>
              <a:t>SDCCE Online Faculty Mentor</a:t>
            </a:r>
          </a:p>
          <a:p>
            <a:pPr lvl="1"/>
            <a:r>
              <a:rPr lang="en-US" dirty="0">
                <a:solidFill>
                  <a:srgbClr val="016078"/>
                </a:solidFill>
                <a:latin typeface="Arial Nova Light"/>
              </a:rPr>
              <a:t>ESL Professor </a:t>
            </a:r>
          </a:p>
          <a:p>
            <a:pPr lvl="1"/>
            <a:r>
              <a:rPr lang="en-US" dirty="0">
                <a:solidFill>
                  <a:srgbClr val="016078"/>
                </a:solidFill>
                <a:latin typeface="Arial Nova Light"/>
                <a:hlinkClick r:id="rId3"/>
              </a:rPr>
              <a:t>dveraalb@sdccd.edu</a:t>
            </a:r>
            <a:endParaRPr lang="en-US" dirty="0">
              <a:solidFill>
                <a:srgbClr val="016078"/>
              </a:solidFill>
              <a:latin typeface="Arial Nova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16078"/>
              </a:solidFill>
              <a:latin typeface="Arial Nova Light"/>
              <a:cs typeface="Calibri" panose="020F0502020204030204"/>
            </a:endParaRPr>
          </a:p>
          <a:p>
            <a:endParaRPr lang="en-US" dirty="0">
              <a:latin typeface="Arial Nova Light" panose="020B0304020202020204" pitchFamily="34" charset="0"/>
            </a:endParaRPr>
          </a:p>
          <a:p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9222D50-DDE1-40CE-B4B5-6B82F4476227}"/>
              </a:ext>
            </a:extLst>
          </p:cNvPr>
          <p:cNvSpPr txBox="1">
            <a:spLocks/>
          </p:cNvSpPr>
          <p:nvPr/>
        </p:nvSpPr>
        <p:spPr bwMode="auto">
          <a:xfrm>
            <a:off x="5948677" y="2662568"/>
            <a:ext cx="5554028" cy="379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 Nova Light" panose="020B03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6078"/>
                </a:solidFill>
                <a:latin typeface="Arial Nova Light"/>
              </a:rPr>
              <a:t>Brian </a:t>
            </a:r>
            <a:r>
              <a:rPr lang="en-US" b="1" dirty="0" err="1">
                <a:solidFill>
                  <a:srgbClr val="016078"/>
                </a:solidFill>
                <a:latin typeface="Arial Nova Light"/>
              </a:rPr>
              <a:t>Palmiter</a:t>
            </a:r>
            <a:endParaRPr lang="en-US" b="1" dirty="0">
              <a:solidFill>
                <a:srgbClr val="016078"/>
              </a:solidFill>
              <a:latin typeface="Arial Nova Light"/>
            </a:endParaRPr>
          </a:p>
          <a:p>
            <a:pPr lvl="1"/>
            <a:r>
              <a:rPr lang="en-US" dirty="0">
                <a:solidFill>
                  <a:srgbClr val="016078"/>
                </a:solidFill>
                <a:latin typeface="Arial Nova Light"/>
              </a:rPr>
              <a:t>SDCCE Online Faculty Mentor</a:t>
            </a:r>
          </a:p>
          <a:p>
            <a:pPr lvl="1"/>
            <a:r>
              <a:rPr lang="en-US" dirty="0">
                <a:solidFill>
                  <a:srgbClr val="016078"/>
                </a:solidFill>
                <a:latin typeface="Arial Nova Light"/>
              </a:rPr>
              <a:t>CTE Automotive Professor </a:t>
            </a:r>
          </a:p>
          <a:p>
            <a:pPr lvl="1"/>
            <a:r>
              <a:rPr lang="en-US" dirty="0">
                <a:solidFill>
                  <a:srgbClr val="016078"/>
                </a:solidFill>
                <a:latin typeface="Arial Nova Light"/>
                <a:hlinkClick r:id="rId4"/>
              </a:rPr>
              <a:t>bpalmiter@sdccd.edu</a:t>
            </a:r>
            <a:r>
              <a:rPr lang="en-US" dirty="0">
                <a:solidFill>
                  <a:srgbClr val="016078"/>
                </a:solidFill>
                <a:latin typeface="Arial Nova Light"/>
              </a:rPr>
              <a:t> </a:t>
            </a:r>
          </a:p>
          <a:p>
            <a:pPr lvl="1" indent="0">
              <a:buNone/>
            </a:pPr>
            <a:endParaRPr lang="en-US" dirty="0">
              <a:solidFill>
                <a:srgbClr val="016078"/>
              </a:solidFill>
              <a:latin typeface="Arial Nova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16078"/>
              </a:solidFill>
              <a:latin typeface="Arial Nova Light"/>
              <a:cs typeface="Calibri" panose="020F0502020204030204"/>
            </a:endParaRPr>
          </a:p>
          <a:p>
            <a:endParaRPr lang="en-US" dirty="0">
              <a:latin typeface="Arial Nova Light" panose="020B0304020202020204" pitchFamily="34" charset="0"/>
            </a:endParaRPr>
          </a:p>
          <a:p>
            <a:endParaRPr lang="en-US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76459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CNEI 2">
      <a:dk1>
        <a:srgbClr val="0A3D57"/>
      </a:dk1>
      <a:lt1>
        <a:srgbClr val="FFFFFF"/>
      </a:lt1>
      <a:dk2>
        <a:srgbClr val="1B83A7"/>
      </a:dk2>
      <a:lt2>
        <a:srgbClr val="EFC38F"/>
      </a:lt2>
      <a:accent1>
        <a:srgbClr val="409C94"/>
      </a:accent1>
      <a:accent2>
        <a:srgbClr val="DB5F75"/>
      </a:accent2>
      <a:accent3>
        <a:srgbClr val="B196DA"/>
      </a:accent3>
      <a:accent4>
        <a:srgbClr val="EFC38E"/>
      </a:accent4>
      <a:accent5>
        <a:srgbClr val="8AC1D3"/>
      </a:accent5>
      <a:accent6>
        <a:srgbClr val="1A83A7"/>
      </a:accent6>
      <a:hlink>
        <a:srgbClr val="1A83A7"/>
      </a:hlink>
      <a:folHlink>
        <a:srgbClr val="B19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NEI 2021 ppt template 1" id="{23FD4F49-2270-E041-90C6-18077ED08005}" vid="{0A7E5379-BF9C-734D-A19C-3B16815BCB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CNEI 2021 ppt template 1 (1)</Template>
  <TotalTime>1132</TotalTime>
  <Words>178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Nova Light</vt:lpstr>
      <vt:lpstr>Calibri</vt:lpstr>
      <vt:lpstr>Palatino</vt:lpstr>
      <vt:lpstr>ASCCC Curriculum Inst. 2020 Theme</vt:lpstr>
      <vt:lpstr>San Diego College of Continuing Education Distance Education &amp; Mentoring Programs</vt:lpstr>
      <vt:lpstr>San Diego College of Continuing Education Online Faculty Certification Program </vt:lpstr>
      <vt:lpstr>San Diego College of Continuing Education Best Practices for Online Faculty Mentoring </vt:lpstr>
      <vt:lpstr>San Diego College of Continuing Education Online Faculty Mentoring</vt:lpstr>
      <vt:lpstr>San Diego College of Continuing Education Online Course Design Classes for Noncredit</vt:lpstr>
      <vt:lpstr>San Diego College of Continuing Education  Post-pandemic: Mentoring for online and hybrid, and maybe HyFlex teaching </vt:lpstr>
      <vt:lpstr>San Diego College of Continuing Education Online Faculty Certification Program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Vera-Alba</dc:creator>
  <cp:lastModifiedBy>Diana M Vera-Alba</cp:lastModifiedBy>
  <cp:revision>9</cp:revision>
  <cp:lastPrinted>2020-11-24T19:39:26Z</cp:lastPrinted>
  <dcterms:created xsi:type="dcterms:W3CDTF">2021-04-21T23:45:45Z</dcterms:created>
  <dcterms:modified xsi:type="dcterms:W3CDTF">2021-04-27T21:48:21Z</dcterms:modified>
</cp:coreProperties>
</file>