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7"/>
  </p:notesMasterIdLst>
  <p:sldIdLst>
    <p:sldId id="256" r:id="rId3"/>
    <p:sldId id="257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3" autoAdjust="0"/>
    <p:restoredTop sz="75607" autoAdjust="0"/>
  </p:normalViewPr>
  <p:slideViewPr>
    <p:cSldViewPr snapToGrid="0">
      <p:cViewPr varScale="1">
        <p:scale>
          <a:sx n="65" d="100"/>
          <a:sy n="65" d="100"/>
        </p:scale>
        <p:origin x="56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1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CTE HOT TOPICS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Grant Goold, ASCCC Executive Committee</a:t>
            </a:r>
          </a:p>
          <a:p>
            <a:r>
              <a:rPr lang="en-US" dirty="0" err="1" smtClean="0"/>
              <a:t>Jolena</a:t>
            </a:r>
            <a:r>
              <a:rPr lang="en-US" dirty="0" smtClean="0"/>
              <a:t> Grande, CTE Leadership Committee-Cypress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HOT TOPICS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Campus CTE Liaisons</a:t>
            </a:r>
          </a:p>
          <a:p>
            <a:r>
              <a:rPr lang="en-US" dirty="0"/>
              <a:t>Local campus CTE funds (local plans-developing formulas for allocations)</a:t>
            </a:r>
          </a:p>
          <a:p>
            <a:r>
              <a:rPr lang="en-US" dirty="0"/>
              <a:t>CTE Data Unlocked (local training and 50,000 dollars to local campus for data issues)</a:t>
            </a:r>
          </a:p>
          <a:p>
            <a:r>
              <a:rPr lang="en-US" dirty="0"/>
              <a:t>Regional Consortia governance and local campus political power/involvement</a:t>
            </a:r>
          </a:p>
          <a:p>
            <a:r>
              <a:rPr lang="en-US" dirty="0"/>
              <a:t>Contacting and developing relationships with the local WIB</a:t>
            </a:r>
          </a:p>
          <a:p>
            <a:r>
              <a:rPr lang="en-US" dirty="0"/>
              <a:t>CTE Leadership Committee</a:t>
            </a:r>
          </a:p>
          <a:p>
            <a:r>
              <a:rPr lang="en-US" dirty="0"/>
              <a:t>C-ID CTE challenges</a:t>
            </a:r>
          </a:p>
          <a:p>
            <a:r>
              <a:rPr lang="en-US" dirty="0"/>
              <a:t>Model Curriculum and Skills Competencies</a:t>
            </a:r>
          </a:p>
          <a:p>
            <a:r>
              <a:rPr lang="en-US" dirty="0"/>
              <a:t>Industry Input</a:t>
            </a:r>
          </a:p>
          <a:p>
            <a:r>
              <a:rPr lang="en-US" dirty="0"/>
              <a:t>Future CTE Program Discontinuance</a:t>
            </a:r>
          </a:p>
          <a:p>
            <a:r>
              <a:rPr lang="en-US" dirty="0"/>
              <a:t>New Synergy with Apprenticeships</a:t>
            </a:r>
          </a:p>
          <a:p>
            <a:r>
              <a:rPr lang="en-US" dirty="0"/>
              <a:t>Veteran Reentry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557830"/>
            <a:ext cx="10515600" cy="914401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Questions and or Comments?</a:t>
            </a:r>
            <a:endParaRPr lang="en-US" sz="6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3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838200" y="4341444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CTE HOT TOPICS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Grant Goold, ASCCC Executive Committee</a:t>
            </a:r>
          </a:p>
          <a:p>
            <a:r>
              <a:rPr lang="en-US" dirty="0" err="1" smtClean="0"/>
              <a:t>Jolena</a:t>
            </a:r>
            <a:r>
              <a:rPr lang="en-US" dirty="0" smtClean="0"/>
              <a:t> Grande, CTE Leadership Committee-Cypress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139</Words>
  <Application>Microsoft Office PowerPoint</Application>
  <PresentationFormat>Widescreen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1_Office Theme</vt:lpstr>
      <vt:lpstr>Office Theme</vt:lpstr>
      <vt:lpstr>CTE HOT TOPICS</vt:lpstr>
      <vt:lpstr>HOT TOPICS</vt:lpstr>
      <vt:lpstr>Questions and or Comments?</vt:lpstr>
      <vt:lpstr>CTE HOT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Goold, Grant</cp:lastModifiedBy>
  <cp:revision>32</cp:revision>
  <dcterms:created xsi:type="dcterms:W3CDTF">2015-05-02T02:46:00Z</dcterms:created>
  <dcterms:modified xsi:type="dcterms:W3CDTF">2016-07-07T13:40:44Z</dcterms:modified>
</cp:coreProperties>
</file>